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48" r:id="rId1"/>
    <p:sldMasterId id="2147483655" r:id="rId2"/>
    <p:sldMasterId id="2147483667" r:id="rId3"/>
  </p:sldMasterIdLst>
  <p:notesMasterIdLst>
    <p:notesMasterId r:id="rId21"/>
  </p:notesMasterIdLst>
  <p:sldIdLst>
    <p:sldId id="289" r:id="rId4"/>
    <p:sldId id="1822" r:id="rId5"/>
    <p:sldId id="1823" r:id="rId6"/>
    <p:sldId id="1825" r:id="rId7"/>
    <p:sldId id="1826" r:id="rId8"/>
    <p:sldId id="1827" r:id="rId9"/>
    <p:sldId id="1828" r:id="rId10"/>
    <p:sldId id="1829" r:id="rId11"/>
    <p:sldId id="1830" r:id="rId12"/>
    <p:sldId id="1831" r:id="rId13"/>
    <p:sldId id="1832" r:id="rId14"/>
    <p:sldId id="1833" r:id="rId15"/>
    <p:sldId id="1834" r:id="rId16"/>
    <p:sldId id="1835" r:id="rId17"/>
    <p:sldId id="1836" r:id="rId18"/>
    <p:sldId id="1824" r:id="rId19"/>
    <p:sldId id="1054" r:id="rId20"/>
  </p:sldIdLst>
  <p:sldSz cx="12192000" cy="6858000"/>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6DAA"/>
    <a:srgbClr val="E15E35"/>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987" autoAdjust="0"/>
    <p:restoredTop sz="84471" autoAdjust="0"/>
  </p:normalViewPr>
  <p:slideViewPr>
    <p:cSldViewPr snapToGrid="0">
      <p:cViewPr varScale="1">
        <p:scale>
          <a:sx n="54" d="100"/>
          <a:sy n="54" d="100"/>
        </p:scale>
        <p:origin x="1488" y="7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3" Type="http://schemas.openxmlformats.org/officeDocument/2006/relationships/slideMaster" Target="slideMasters/slideMaster3.xml"/><Relationship Id="rId21" Type="http://schemas.openxmlformats.org/officeDocument/2006/relationships/notesMaster" Target="notesMasters/notesMaster1.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theme" Target="theme/theme1.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viewProps" Target="viewProps.xml"/><Relationship Id="rId10" Type="http://schemas.openxmlformats.org/officeDocument/2006/relationships/slide" Target="slides/slide7.xml"/><Relationship Id="rId19" Type="http://schemas.openxmlformats.org/officeDocument/2006/relationships/slide" Target="slides/slide16.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E69FE68-A3DA-4DE2-BF3D-AD977643A7E9}" type="datetimeFigureOut">
              <a:rPr kumimoji="1" lang="ja-JP" altLang="en-US" smtClean="0"/>
              <a:t>2025/4/21</a:t>
            </a:fld>
            <a:endParaRPr kumimoji="1" lang="ja-JP" altLang="en-US"/>
          </a:p>
        </p:txBody>
      </p:sp>
      <p:sp>
        <p:nvSpPr>
          <p:cNvPr id="4" name="スライド イメージ プレースホルダー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3269210-E740-40F4-AF5D-4F42BD57533E}" type="slidenum">
              <a:rPr kumimoji="1" lang="ja-JP" altLang="en-US" smtClean="0"/>
              <a:t>‹#›</a:t>
            </a:fld>
            <a:endParaRPr kumimoji="1" lang="ja-JP" altLang="en-US"/>
          </a:p>
        </p:txBody>
      </p:sp>
    </p:spTree>
    <p:extLst>
      <p:ext uri="{BB962C8B-B14F-4D97-AF65-F5344CB8AC3E}">
        <p14:creationId xmlns:p14="http://schemas.microsoft.com/office/powerpoint/2010/main" val="3013267025"/>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dirty="0"/>
              <a:t>映像で知る情報セキュリティ「</a:t>
            </a:r>
            <a:r>
              <a:rPr lang="ja-JP" altLang="en-US" dirty="0">
                <a:latin typeface="ＭＳ Ｐゴシック" panose="020B0600070205080204" pitchFamily="50" charset="-128"/>
              </a:rPr>
              <a:t>あなたの書き込みは世界中から見られている～適切な</a:t>
            </a:r>
            <a:r>
              <a:rPr lang="en-US" altLang="ja-JP" dirty="0">
                <a:latin typeface="ＭＳ Ｐゴシック" panose="020B0600070205080204" pitchFamily="50" charset="-128"/>
              </a:rPr>
              <a:t>SNS</a:t>
            </a:r>
            <a:r>
              <a:rPr lang="ja-JP" altLang="en-US" dirty="0">
                <a:latin typeface="ＭＳ Ｐゴシック" panose="020B0600070205080204" pitchFamily="50" charset="-128"/>
              </a:rPr>
              <a:t>利用の心得～</a:t>
            </a:r>
            <a:r>
              <a:rPr kumimoji="1" lang="ja-JP" altLang="en-US" dirty="0">
                <a:latin typeface="ＭＳ Ｐゴシック" panose="020B0600070205080204" pitchFamily="50" charset="-128"/>
                <a:ea typeface="ＭＳ Ｐゴシック" panose="020B0600070205080204" pitchFamily="50" charset="-128"/>
              </a:rPr>
              <a:t>」を使った講習会用スライドです。</a:t>
            </a:r>
          </a:p>
        </p:txBody>
      </p:sp>
      <p:sp>
        <p:nvSpPr>
          <p:cNvPr id="4" name="スライド番号プレースホルダー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434D029-EC7F-4D59-8E19-07CEE7616DA9}" type="slidenum">
              <a:rPr kumimoji="1" lang="ja-JP" altLang="en-US" sz="1200" b="0" i="0" u="none" strike="noStrike" kern="1200" cap="none" spc="0" normalizeH="0" baseline="0" noProof="0" smtClean="0">
                <a:ln>
                  <a:noFill/>
                </a:ln>
                <a:solidFill>
                  <a:prstClr val="black"/>
                </a:solidFill>
                <a:effectLst/>
                <a:uLnTx/>
                <a:uFillTx/>
                <a:latin typeface="游ゴシック" panose="020F0502020204030204"/>
                <a:ea typeface="游ゴシック" panose="020B0400000000000000"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1" lang="ja-JP" altLang="en-US" sz="12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168194327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altLang="ja-JP" dirty="0">
                <a:latin typeface="Meiryo UI" panose="020B0604030504040204" pitchFamily="50" charset="-128"/>
                <a:ea typeface="Meiryo UI" panose="020B0604030504040204" pitchFamily="50" charset="-128"/>
              </a:rPr>
              <a:t>SNS</a:t>
            </a:r>
            <a:r>
              <a:rPr lang="ja-JP" altLang="en-US" dirty="0">
                <a:latin typeface="Meiryo UI" panose="020B0604030504040204" pitchFamily="50" charset="-128"/>
                <a:ea typeface="Meiryo UI" panose="020B0604030504040204" pitchFamily="50" charset="-128"/>
              </a:rPr>
              <a:t>利用時に気をつけるべき点とは何か、具体的にみていきましょう。</a:t>
            </a:r>
          </a:p>
          <a:p>
            <a:endParaRPr kumimoji="1" lang="ja-JP" altLang="en-US" dirty="0"/>
          </a:p>
        </p:txBody>
      </p:sp>
      <p:sp>
        <p:nvSpPr>
          <p:cNvPr id="4" name="日付プレースホルダー 3"/>
          <p:cNvSpPr>
            <a:spLocks noGrp="1"/>
          </p:cNvSpPr>
          <p:nvPr>
            <p:ph type="dt" idx="1"/>
          </p:nvPr>
        </p:nvSpPr>
        <p:spPr/>
        <p:txBody>
          <a:bodyPr/>
          <a:lstStyle/>
          <a:p>
            <a:pPr marL="0" marR="0" lvl="0" indent="0" algn="r" defTabSz="923957" rtl="0" eaLnBrk="1" fontAlgn="base" latinLnBrk="0" hangingPunct="1">
              <a:lnSpc>
                <a:spcPct val="100000"/>
              </a:lnSpc>
              <a:spcBef>
                <a:spcPct val="0"/>
              </a:spcBef>
              <a:spcAft>
                <a:spcPct val="0"/>
              </a:spcAft>
              <a:buClrTx/>
              <a:buSzTx/>
              <a:buFontTx/>
              <a:buNone/>
              <a:tabLst/>
              <a:defRPr/>
            </a:pPr>
            <a:fld id="{2765DFBC-A5FE-4B90-8E41-68D71FAA514E}" type="datetime1">
              <a:rPr kumimoji="1" lang="ja-JP" altLang="en-US" sz="1200" b="0" i="0" u="none" strike="noStrike" kern="1200" cap="none" spc="0" normalizeH="0" baseline="0" noProof="0" smtClean="0">
                <a:ln>
                  <a:noFill/>
                </a:ln>
                <a:solidFill>
                  <a:srgbClr val="000000"/>
                </a:solidFill>
                <a:effectLst/>
                <a:uLnTx/>
                <a:uFillTx/>
                <a:latin typeface="Tahoma" pitchFamily="34" charset="0"/>
                <a:ea typeface="ＭＳ Ｐゴシック" panose="020B0600070205080204" pitchFamily="50" charset="-128"/>
                <a:cs typeface="+mn-cs"/>
              </a:rPr>
              <a:pPr marL="0" marR="0" lvl="0" indent="0" algn="r" defTabSz="923957" rtl="0" eaLnBrk="1" fontAlgn="base" latinLnBrk="0" hangingPunct="1">
                <a:lnSpc>
                  <a:spcPct val="100000"/>
                </a:lnSpc>
                <a:spcBef>
                  <a:spcPct val="0"/>
                </a:spcBef>
                <a:spcAft>
                  <a:spcPct val="0"/>
                </a:spcAft>
                <a:buClrTx/>
                <a:buSzTx/>
                <a:buFontTx/>
                <a:buNone/>
                <a:tabLst/>
                <a:defRPr/>
              </a:pPr>
              <a:t>2025/4/21</a:t>
            </a:fld>
            <a:endParaRPr kumimoji="1" lang="ja-JP" altLang="ja-JP" sz="1200" b="0" i="0" u="none" strike="noStrike" kern="1200" cap="none" spc="0" normalizeH="0" baseline="0" noProof="0">
              <a:ln>
                <a:noFill/>
              </a:ln>
              <a:solidFill>
                <a:srgbClr val="000000"/>
              </a:solidFill>
              <a:effectLst/>
              <a:uLnTx/>
              <a:uFillTx/>
              <a:latin typeface="Tahoma" pitchFamily="34" charset="0"/>
              <a:ea typeface="ＭＳ Ｐゴシック" panose="020B0600070205080204" pitchFamily="50" charset="-128"/>
              <a:cs typeface="+mn-cs"/>
            </a:endParaRPr>
          </a:p>
        </p:txBody>
      </p:sp>
      <p:sp>
        <p:nvSpPr>
          <p:cNvPr id="5" name="スライド番号プレースホルダー 4"/>
          <p:cNvSpPr>
            <a:spLocks noGrp="1"/>
          </p:cNvSpPr>
          <p:nvPr>
            <p:ph type="sldNum" sz="quarter" idx="5"/>
          </p:nvPr>
        </p:nvSpPr>
        <p:spPr/>
        <p:txBody>
          <a:bodyPr/>
          <a:lstStyle/>
          <a:p>
            <a:pPr marL="0" marR="0" lvl="0" indent="0" algn="r" defTabSz="923925" rtl="0" eaLnBrk="1" fontAlgn="base" latinLnBrk="0" hangingPunct="1">
              <a:lnSpc>
                <a:spcPct val="100000"/>
              </a:lnSpc>
              <a:spcBef>
                <a:spcPct val="0"/>
              </a:spcBef>
              <a:spcAft>
                <a:spcPct val="0"/>
              </a:spcAft>
              <a:buClrTx/>
              <a:buSzTx/>
              <a:buFontTx/>
              <a:buNone/>
              <a:tabLst/>
              <a:defRPr/>
            </a:pPr>
            <a:fld id="{CCB47C03-CA9D-4617-B0EA-7A3AC200F3F7}" type="slidenum">
              <a:rPr kumimoji="1" lang="ja-JP" altLang="en-US" sz="1200" b="0" i="0" u="none" strike="noStrike" kern="1200" cap="none" spc="0" normalizeH="0" baseline="0" noProof="0" smtClean="0">
                <a:ln>
                  <a:noFill/>
                </a:ln>
                <a:solidFill>
                  <a:srgbClr val="000000"/>
                </a:solidFill>
                <a:effectLst/>
                <a:uLnTx/>
                <a:uFillTx/>
                <a:latin typeface="Tahoma" panose="020B0604030504040204" pitchFamily="34" charset="0"/>
                <a:ea typeface="ＭＳ Ｐゴシック" panose="020B0600070205080204" pitchFamily="50" charset="-128"/>
                <a:cs typeface="+mn-cs"/>
              </a:rPr>
              <a:pPr marL="0" marR="0" lvl="0" indent="0" algn="r" defTabSz="923925" rtl="0" eaLnBrk="1" fontAlgn="base" latinLnBrk="0" hangingPunct="1">
                <a:lnSpc>
                  <a:spcPct val="100000"/>
                </a:lnSpc>
                <a:spcBef>
                  <a:spcPct val="0"/>
                </a:spcBef>
                <a:spcAft>
                  <a:spcPct val="0"/>
                </a:spcAft>
                <a:buClrTx/>
                <a:buSzTx/>
                <a:buFontTx/>
                <a:buNone/>
                <a:tabLst/>
                <a:defRPr/>
              </a:pPr>
              <a:t>12</a:t>
            </a:fld>
            <a:endParaRPr kumimoji="1" lang="ja-JP" altLang="ja-JP" sz="1200" b="0" i="0" u="none" strike="noStrike" kern="1200" cap="none" spc="0" normalizeH="0" baseline="0" noProof="0">
              <a:ln>
                <a:noFill/>
              </a:ln>
              <a:solidFill>
                <a:srgbClr val="000000"/>
              </a:solidFill>
              <a:effectLst/>
              <a:uLnTx/>
              <a:uFillTx/>
              <a:latin typeface="Tahoma" panose="020B0604030504040204" pitchFamily="34" charset="0"/>
              <a:ea typeface="ＭＳ Ｐゴシック" panose="020B0600070205080204" pitchFamily="50" charset="-128"/>
              <a:cs typeface="+mn-cs"/>
            </a:endParaRPr>
          </a:p>
        </p:txBody>
      </p:sp>
    </p:spTree>
    <p:extLst>
      <p:ext uri="{BB962C8B-B14F-4D97-AF65-F5344CB8AC3E}">
        <p14:creationId xmlns:p14="http://schemas.microsoft.com/office/powerpoint/2010/main" val="84425681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eaLnBrk="1" hangingPunct="1"/>
            <a:r>
              <a:rPr lang="ja-JP" altLang="en-US" dirty="0">
                <a:latin typeface="Meiryo UI" panose="020B0604030504040204" pitchFamily="50" charset="-128"/>
                <a:ea typeface="Meiryo UI" panose="020B0604030504040204" pitchFamily="50" charset="-128"/>
              </a:rPr>
              <a:t>一度書き込んだ情報は取り消すことができません。</a:t>
            </a:r>
            <a:endParaRPr lang="en-US" altLang="ja-JP" dirty="0">
              <a:latin typeface="Meiryo UI" panose="020B0604030504040204" pitchFamily="50" charset="-128"/>
              <a:ea typeface="Meiryo UI" panose="020B0604030504040204" pitchFamily="50" charset="-128"/>
            </a:endParaRPr>
          </a:p>
          <a:p>
            <a:pPr eaLnBrk="1" hangingPunct="1"/>
            <a:r>
              <a:rPr lang="ja-JP" altLang="en-US" dirty="0">
                <a:latin typeface="Meiryo UI" panose="020B0604030504040204" pitchFamily="50" charset="-128"/>
                <a:ea typeface="Meiryo UI" panose="020B0604030504040204" pitchFamily="50" charset="-128"/>
              </a:rPr>
              <a:t>発信元や一次投稿先の情報を削除したとしても、すでに広まってしまった情報は、ダウンロードなどコピーされてさらに広がっていることが考えられ、それら全てを消すことは到底出来ません。</a:t>
            </a:r>
          </a:p>
          <a:p>
            <a:pPr eaLnBrk="1" hangingPunct="1"/>
            <a:r>
              <a:rPr lang="ja-JP" altLang="en-US" dirty="0">
                <a:latin typeface="Meiryo UI" panose="020B0604030504040204" pitchFamily="50" charset="-128"/>
                <a:ea typeface="Meiryo UI" panose="020B0604030504040204" pitchFamily="50" charset="-128"/>
              </a:rPr>
              <a:t>日ごろから、書き込む内容はその全てについて、チェックを怠らないことが必須です。</a:t>
            </a:r>
          </a:p>
          <a:p>
            <a:pPr eaLnBrk="1" hangingPunct="1"/>
            <a:r>
              <a:rPr lang="ja-JP" altLang="en-US" dirty="0">
                <a:latin typeface="Meiryo UI" panose="020B0604030504040204" pitchFamily="50" charset="-128"/>
                <a:ea typeface="Meiryo UI" panose="020B0604030504040204" pitchFamily="50" charset="-128"/>
              </a:rPr>
              <a:t>また、書きかけで投稿ボタンを押してしまったなど、操作ミスにも注意する必要があります。</a:t>
            </a:r>
          </a:p>
          <a:p>
            <a:endParaRPr lang="ja-JP" altLang="en-US" dirty="0"/>
          </a:p>
          <a:p>
            <a:endParaRPr kumimoji="1" lang="ja-JP" altLang="en-US" dirty="0"/>
          </a:p>
        </p:txBody>
      </p:sp>
      <p:sp>
        <p:nvSpPr>
          <p:cNvPr id="4" name="日付プレースホルダー 3"/>
          <p:cNvSpPr>
            <a:spLocks noGrp="1"/>
          </p:cNvSpPr>
          <p:nvPr>
            <p:ph type="dt" idx="1"/>
          </p:nvPr>
        </p:nvSpPr>
        <p:spPr/>
        <p:txBody>
          <a:bodyPr/>
          <a:lstStyle/>
          <a:p>
            <a:pPr marL="0" marR="0" lvl="0" indent="0" algn="r" defTabSz="923957" rtl="0" eaLnBrk="1" fontAlgn="base" latinLnBrk="0" hangingPunct="1">
              <a:lnSpc>
                <a:spcPct val="100000"/>
              </a:lnSpc>
              <a:spcBef>
                <a:spcPct val="0"/>
              </a:spcBef>
              <a:spcAft>
                <a:spcPct val="0"/>
              </a:spcAft>
              <a:buClrTx/>
              <a:buSzTx/>
              <a:buFontTx/>
              <a:buNone/>
              <a:tabLst/>
              <a:defRPr/>
            </a:pPr>
            <a:fld id="{2765DFBC-A5FE-4B90-8E41-68D71FAA514E}" type="datetime1">
              <a:rPr kumimoji="1" lang="ja-JP" altLang="en-US" sz="1200" b="0" i="0" u="none" strike="noStrike" kern="1200" cap="none" spc="0" normalizeH="0" baseline="0" noProof="0" smtClean="0">
                <a:ln>
                  <a:noFill/>
                </a:ln>
                <a:solidFill>
                  <a:srgbClr val="000000"/>
                </a:solidFill>
                <a:effectLst/>
                <a:uLnTx/>
                <a:uFillTx/>
                <a:latin typeface="Tahoma" pitchFamily="34" charset="0"/>
                <a:ea typeface="ＭＳ Ｐゴシック" panose="020B0600070205080204" pitchFamily="50" charset="-128"/>
                <a:cs typeface="+mn-cs"/>
              </a:rPr>
              <a:pPr marL="0" marR="0" lvl="0" indent="0" algn="r" defTabSz="923957" rtl="0" eaLnBrk="1" fontAlgn="base" latinLnBrk="0" hangingPunct="1">
                <a:lnSpc>
                  <a:spcPct val="100000"/>
                </a:lnSpc>
                <a:spcBef>
                  <a:spcPct val="0"/>
                </a:spcBef>
                <a:spcAft>
                  <a:spcPct val="0"/>
                </a:spcAft>
                <a:buClrTx/>
                <a:buSzTx/>
                <a:buFontTx/>
                <a:buNone/>
                <a:tabLst/>
                <a:defRPr/>
              </a:pPr>
              <a:t>2025/4/21</a:t>
            </a:fld>
            <a:endParaRPr kumimoji="1" lang="ja-JP" altLang="ja-JP" sz="1200" b="0" i="0" u="none" strike="noStrike" kern="1200" cap="none" spc="0" normalizeH="0" baseline="0" noProof="0">
              <a:ln>
                <a:noFill/>
              </a:ln>
              <a:solidFill>
                <a:srgbClr val="000000"/>
              </a:solidFill>
              <a:effectLst/>
              <a:uLnTx/>
              <a:uFillTx/>
              <a:latin typeface="Tahoma" pitchFamily="34" charset="0"/>
              <a:ea typeface="ＭＳ Ｐゴシック" panose="020B0600070205080204" pitchFamily="50" charset="-128"/>
              <a:cs typeface="+mn-cs"/>
            </a:endParaRPr>
          </a:p>
        </p:txBody>
      </p:sp>
      <p:sp>
        <p:nvSpPr>
          <p:cNvPr id="5" name="スライド番号プレースホルダー 4"/>
          <p:cNvSpPr>
            <a:spLocks noGrp="1"/>
          </p:cNvSpPr>
          <p:nvPr>
            <p:ph type="sldNum" sz="quarter" idx="5"/>
          </p:nvPr>
        </p:nvSpPr>
        <p:spPr/>
        <p:txBody>
          <a:bodyPr/>
          <a:lstStyle/>
          <a:p>
            <a:pPr marL="0" marR="0" lvl="0" indent="0" algn="r" defTabSz="923925" rtl="0" eaLnBrk="1" fontAlgn="base" latinLnBrk="0" hangingPunct="1">
              <a:lnSpc>
                <a:spcPct val="100000"/>
              </a:lnSpc>
              <a:spcBef>
                <a:spcPct val="0"/>
              </a:spcBef>
              <a:spcAft>
                <a:spcPct val="0"/>
              </a:spcAft>
              <a:buClrTx/>
              <a:buSzTx/>
              <a:buFontTx/>
              <a:buNone/>
              <a:tabLst/>
              <a:defRPr/>
            </a:pPr>
            <a:fld id="{CCB47C03-CA9D-4617-B0EA-7A3AC200F3F7}" type="slidenum">
              <a:rPr kumimoji="1" lang="ja-JP" altLang="en-US" sz="1200" b="0" i="0" u="none" strike="noStrike" kern="1200" cap="none" spc="0" normalizeH="0" baseline="0" noProof="0" smtClean="0">
                <a:ln>
                  <a:noFill/>
                </a:ln>
                <a:solidFill>
                  <a:srgbClr val="000000"/>
                </a:solidFill>
                <a:effectLst/>
                <a:uLnTx/>
                <a:uFillTx/>
                <a:latin typeface="Tahoma" panose="020B0604030504040204" pitchFamily="34" charset="0"/>
                <a:ea typeface="ＭＳ Ｐゴシック" panose="020B0600070205080204" pitchFamily="50" charset="-128"/>
                <a:cs typeface="+mn-cs"/>
              </a:rPr>
              <a:pPr marL="0" marR="0" lvl="0" indent="0" algn="r" defTabSz="923925" rtl="0" eaLnBrk="1" fontAlgn="base" latinLnBrk="0" hangingPunct="1">
                <a:lnSpc>
                  <a:spcPct val="100000"/>
                </a:lnSpc>
                <a:spcBef>
                  <a:spcPct val="0"/>
                </a:spcBef>
                <a:spcAft>
                  <a:spcPct val="0"/>
                </a:spcAft>
                <a:buClrTx/>
                <a:buSzTx/>
                <a:buFontTx/>
                <a:buNone/>
                <a:tabLst/>
                <a:defRPr/>
              </a:pPr>
              <a:t>13</a:t>
            </a:fld>
            <a:endParaRPr kumimoji="1" lang="ja-JP" altLang="ja-JP" sz="1200" b="0" i="0" u="none" strike="noStrike" kern="1200" cap="none" spc="0" normalizeH="0" baseline="0" noProof="0">
              <a:ln>
                <a:noFill/>
              </a:ln>
              <a:solidFill>
                <a:srgbClr val="000000"/>
              </a:solidFill>
              <a:effectLst/>
              <a:uLnTx/>
              <a:uFillTx/>
              <a:latin typeface="Tahoma" panose="020B0604030504040204" pitchFamily="34" charset="0"/>
              <a:ea typeface="ＭＳ Ｐゴシック" panose="020B0600070205080204" pitchFamily="50" charset="-128"/>
              <a:cs typeface="+mn-cs"/>
            </a:endParaRPr>
          </a:p>
        </p:txBody>
      </p:sp>
    </p:spTree>
    <p:extLst>
      <p:ext uri="{BB962C8B-B14F-4D97-AF65-F5344CB8AC3E}">
        <p14:creationId xmlns:p14="http://schemas.microsoft.com/office/powerpoint/2010/main" val="147494875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eaLnBrk="1" hangingPunct="1"/>
            <a:r>
              <a:rPr lang="ja-JP" altLang="en-US" dirty="0">
                <a:latin typeface="Meiryo UI" panose="020B0604030504040204" pitchFamily="50" charset="-128"/>
                <a:ea typeface="Meiryo UI" panose="020B0604030504040204" pitchFamily="50" charset="-128"/>
              </a:rPr>
              <a:t>匿名で書き込んでいるつもりでも、他のブログや、過去の投稿などと照合されて、個人が特定されてしまう場合があります。</a:t>
            </a:r>
          </a:p>
          <a:p>
            <a:pPr eaLnBrk="1" hangingPunct="1"/>
            <a:r>
              <a:rPr lang="ja-JP" altLang="en-US" dirty="0">
                <a:latin typeface="Meiryo UI" panose="020B0604030504040204" pitchFamily="50" charset="-128"/>
                <a:ea typeface="Meiryo UI" panose="020B0604030504040204" pitchFamily="50" charset="-128"/>
              </a:rPr>
              <a:t>そもそも、匿名で本人が誰か分からないから大丈夫だろうと思って、他人の悪口などを書き込むことは厳に慎むべきです。　</a:t>
            </a:r>
          </a:p>
          <a:p>
            <a:endParaRPr lang="ja-JP" altLang="en-US" dirty="0"/>
          </a:p>
        </p:txBody>
      </p:sp>
      <p:sp>
        <p:nvSpPr>
          <p:cNvPr id="4" name="日付プレースホルダー 3"/>
          <p:cNvSpPr>
            <a:spLocks noGrp="1"/>
          </p:cNvSpPr>
          <p:nvPr>
            <p:ph type="dt" idx="1"/>
          </p:nvPr>
        </p:nvSpPr>
        <p:spPr/>
        <p:txBody>
          <a:bodyPr/>
          <a:lstStyle/>
          <a:p>
            <a:pPr marL="0" marR="0" lvl="0" indent="0" algn="r" defTabSz="923957" rtl="0" eaLnBrk="1" fontAlgn="base" latinLnBrk="0" hangingPunct="1">
              <a:lnSpc>
                <a:spcPct val="100000"/>
              </a:lnSpc>
              <a:spcBef>
                <a:spcPct val="0"/>
              </a:spcBef>
              <a:spcAft>
                <a:spcPct val="0"/>
              </a:spcAft>
              <a:buClrTx/>
              <a:buSzTx/>
              <a:buFontTx/>
              <a:buNone/>
              <a:tabLst/>
              <a:defRPr/>
            </a:pPr>
            <a:fld id="{2765DFBC-A5FE-4B90-8E41-68D71FAA514E}" type="datetime1">
              <a:rPr kumimoji="1" lang="ja-JP" altLang="en-US" sz="1200" b="0" i="0" u="none" strike="noStrike" kern="1200" cap="none" spc="0" normalizeH="0" baseline="0" noProof="0" smtClean="0">
                <a:ln>
                  <a:noFill/>
                </a:ln>
                <a:solidFill>
                  <a:srgbClr val="000000"/>
                </a:solidFill>
                <a:effectLst/>
                <a:uLnTx/>
                <a:uFillTx/>
                <a:latin typeface="Tahoma" pitchFamily="34" charset="0"/>
                <a:ea typeface="ＭＳ Ｐゴシック" panose="020B0600070205080204" pitchFamily="50" charset="-128"/>
                <a:cs typeface="+mn-cs"/>
              </a:rPr>
              <a:pPr marL="0" marR="0" lvl="0" indent="0" algn="r" defTabSz="923957" rtl="0" eaLnBrk="1" fontAlgn="base" latinLnBrk="0" hangingPunct="1">
                <a:lnSpc>
                  <a:spcPct val="100000"/>
                </a:lnSpc>
                <a:spcBef>
                  <a:spcPct val="0"/>
                </a:spcBef>
                <a:spcAft>
                  <a:spcPct val="0"/>
                </a:spcAft>
                <a:buClrTx/>
                <a:buSzTx/>
                <a:buFontTx/>
                <a:buNone/>
                <a:tabLst/>
                <a:defRPr/>
              </a:pPr>
              <a:t>2025/4/21</a:t>
            </a:fld>
            <a:endParaRPr kumimoji="1" lang="ja-JP" altLang="ja-JP" sz="1200" b="0" i="0" u="none" strike="noStrike" kern="1200" cap="none" spc="0" normalizeH="0" baseline="0" noProof="0">
              <a:ln>
                <a:noFill/>
              </a:ln>
              <a:solidFill>
                <a:srgbClr val="000000"/>
              </a:solidFill>
              <a:effectLst/>
              <a:uLnTx/>
              <a:uFillTx/>
              <a:latin typeface="Tahoma" pitchFamily="34" charset="0"/>
              <a:ea typeface="ＭＳ Ｐゴシック" panose="020B0600070205080204" pitchFamily="50" charset="-128"/>
              <a:cs typeface="+mn-cs"/>
            </a:endParaRPr>
          </a:p>
        </p:txBody>
      </p:sp>
      <p:sp>
        <p:nvSpPr>
          <p:cNvPr id="5" name="スライド番号プレースホルダー 4"/>
          <p:cNvSpPr>
            <a:spLocks noGrp="1"/>
          </p:cNvSpPr>
          <p:nvPr>
            <p:ph type="sldNum" sz="quarter" idx="5"/>
          </p:nvPr>
        </p:nvSpPr>
        <p:spPr/>
        <p:txBody>
          <a:bodyPr/>
          <a:lstStyle/>
          <a:p>
            <a:pPr marL="0" marR="0" lvl="0" indent="0" algn="r" defTabSz="923925" rtl="0" eaLnBrk="1" fontAlgn="base" latinLnBrk="0" hangingPunct="1">
              <a:lnSpc>
                <a:spcPct val="100000"/>
              </a:lnSpc>
              <a:spcBef>
                <a:spcPct val="0"/>
              </a:spcBef>
              <a:spcAft>
                <a:spcPct val="0"/>
              </a:spcAft>
              <a:buClrTx/>
              <a:buSzTx/>
              <a:buFontTx/>
              <a:buNone/>
              <a:tabLst/>
              <a:defRPr/>
            </a:pPr>
            <a:fld id="{CCB47C03-CA9D-4617-B0EA-7A3AC200F3F7}" type="slidenum">
              <a:rPr kumimoji="1" lang="ja-JP" altLang="en-US" sz="1200" b="0" i="0" u="none" strike="noStrike" kern="1200" cap="none" spc="0" normalizeH="0" baseline="0" noProof="0" smtClean="0">
                <a:ln>
                  <a:noFill/>
                </a:ln>
                <a:solidFill>
                  <a:srgbClr val="000000"/>
                </a:solidFill>
                <a:effectLst/>
                <a:uLnTx/>
                <a:uFillTx/>
                <a:latin typeface="Tahoma" panose="020B0604030504040204" pitchFamily="34" charset="0"/>
                <a:ea typeface="ＭＳ Ｐゴシック" panose="020B0600070205080204" pitchFamily="50" charset="-128"/>
                <a:cs typeface="+mn-cs"/>
              </a:rPr>
              <a:pPr marL="0" marR="0" lvl="0" indent="0" algn="r" defTabSz="923925" rtl="0" eaLnBrk="1" fontAlgn="base" latinLnBrk="0" hangingPunct="1">
                <a:lnSpc>
                  <a:spcPct val="100000"/>
                </a:lnSpc>
                <a:spcBef>
                  <a:spcPct val="0"/>
                </a:spcBef>
                <a:spcAft>
                  <a:spcPct val="0"/>
                </a:spcAft>
                <a:buClrTx/>
                <a:buSzTx/>
                <a:buFontTx/>
                <a:buNone/>
                <a:tabLst/>
                <a:defRPr/>
              </a:pPr>
              <a:t>14</a:t>
            </a:fld>
            <a:endParaRPr kumimoji="1" lang="ja-JP" altLang="ja-JP" sz="1200" b="0" i="0" u="none" strike="noStrike" kern="1200" cap="none" spc="0" normalizeH="0" baseline="0" noProof="0">
              <a:ln>
                <a:noFill/>
              </a:ln>
              <a:solidFill>
                <a:srgbClr val="000000"/>
              </a:solidFill>
              <a:effectLst/>
              <a:uLnTx/>
              <a:uFillTx/>
              <a:latin typeface="Tahoma" panose="020B0604030504040204" pitchFamily="34" charset="0"/>
              <a:ea typeface="ＭＳ Ｐゴシック" panose="020B0600070205080204" pitchFamily="50" charset="-128"/>
              <a:cs typeface="+mn-cs"/>
            </a:endParaRPr>
          </a:p>
        </p:txBody>
      </p:sp>
    </p:spTree>
    <p:extLst>
      <p:ext uri="{BB962C8B-B14F-4D97-AF65-F5344CB8AC3E}">
        <p14:creationId xmlns:p14="http://schemas.microsoft.com/office/powerpoint/2010/main" val="242241116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eaLnBrk="1" hangingPunct="1"/>
            <a:r>
              <a:rPr lang="en-US" altLang="ja-JP" dirty="0">
                <a:latin typeface="Meiryo UI" panose="020B0604030504040204" pitchFamily="50" charset="-128"/>
                <a:ea typeface="Meiryo UI" panose="020B0604030504040204" pitchFamily="50" charset="-128"/>
              </a:rPr>
              <a:t>SNS</a:t>
            </a:r>
            <a:r>
              <a:rPr lang="ja-JP" altLang="en-US" dirty="0">
                <a:latin typeface="Meiryo UI" panose="020B0604030504040204" pitchFamily="50" charset="-128"/>
                <a:ea typeface="Meiryo UI" panose="020B0604030504040204" pitchFamily="50" charset="-128"/>
              </a:rPr>
              <a:t>における公開範囲の設定を誤ると想定外に広く公開される場合があります。</a:t>
            </a:r>
          </a:p>
          <a:p>
            <a:pPr eaLnBrk="1" hangingPunct="1"/>
            <a:r>
              <a:rPr lang="ja-JP" altLang="en-US" dirty="0">
                <a:latin typeface="Meiryo UI" panose="020B0604030504040204" pitchFamily="50" charset="-128"/>
                <a:ea typeface="Meiryo UI" panose="020B0604030504040204" pitchFamily="50" charset="-128"/>
              </a:rPr>
              <a:t>情報の閲覧の制限を適切に行わないと、情報が広範囲に渡って一人歩きをすることになり、例えば、内輪だけであれば問題無かったと思われるような従業員の書き込みであっても、想定外の公開により、企業組織や店舗などの事業運営に支障をきたすことや、場合によっては、軽い気持ちで書き込んだ情報が原因で、企業が倒産に追い込まれるなど、思わぬ結果を招くこともあります。　</a:t>
            </a:r>
          </a:p>
          <a:p>
            <a:endParaRPr kumimoji="1" lang="ja-JP" altLang="en-US" dirty="0"/>
          </a:p>
        </p:txBody>
      </p:sp>
      <p:sp>
        <p:nvSpPr>
          <p:cNvPr id="4" name="日付プレースホルダー 3"/>
          <p:cNvSpPr>
            <a:spLocks noGrp="1"/>
          </p:cNvSpPr>
          <p:nvPr>
            <p:ph type="dt" idx="1"/>
          </p:nvPr>
        </p:nvSpPr>
        <p:spPr/>
        <p:txBody>
          <a:bodyPr/>
          <a:lstStyle/>
          <a:p>
            <a:pPr marL="0" marR="0" lvl="0" indent="0" algn="r" defTabSz="923957" rtl="0" eaLnBrk="1" fontAlgn="base" latinLnBrk="0" hangingPunct="1">
              <a:lnSpc>
                <a:spcPct val="100000"/>
              </a:lnSpc>
              <a:spcBef>
                <a:spcPct val="0"/>
              </a:spcBef>
              <a:spcAft>
                <a:spcPct val="0"/>
              </a:spcAft>
              <a:buClrTx/>
              <a:buSzTx/>
              <a:buFontTx/>
              <a:buNone/>
              <a:tabLst/>
              <a:defRPr/>
            </a:pPr>
            <a:fld id="{2765DFBC-A5FE-4B90-8E41-68D71FAA514E}" type="datetime1">
              <a:rPr kumimoji="1" lang="ja-JP" altLang="en-US" sz="1200" b="0" i="0" u="none" strike="noStrike" kern="1200" cap="none" spc="0" normalizeH="0" baseline="0" noProof="0" smtClean="0">
                <a:ln>
                  <a:noFill/>
                </a:ln>
                <a:solidFill>
                  <a:srgbClr val="000000"/>
                </a:solidFill>
                <a:effectLst/>
                <a:uLnTx/>
                <a:uFillTx/>
                <a:latin typeface="Tahoma" pitchFamily="34" charset="0"/>
                <a:ea typeface="ＭＳ Ｐゴシック" panose="020B0600070205080204" pitchFamily="50" charset="-128"/>
                <a:cs typeface="+mn-cs"/>
              </a:rPr>
              <a:pPr marL="0" marR="0" lvl="0" indent="0" algn="r" defTabSz="923957" rtl="0" eaLnBrk="1" fontAlgn="base" latinLnBrk="0" hangingPunct="1">
                <a:lnSpc>
                  <a:spcPct val="100000"/>
                </a:lnSpc>
                <a:spcBef>
                  <a:spcPct val="0"/>
                </a:spcBef>
                <a:spcAft>
                  <a:spcPct val="0"/>
                </a:spcAft>
                <a:buClrTx/>
                <a:buSzTx/>
                <a:buFontTx/>
                <a:buNone/>
                <a:tabLst/>
                <a:defRPr/>
              </a:pPr>
              <a:t>2025/4/21</a:t>
            </a:fld>
            <a:endParaRPr kumimoji="1" lang="ja-JP" altLang="ja-JP" sz="1200" b="0" i="0" u="none" strike="noStrike" kern="1200" cap="none" spc="0" normalizeH="0" baseline="0" noProof="0">
              <a:ln>
                <a:noFill/>
              </a:ln>
              <a:solidFill>
                <a:srgbClr val="000000"/>
              </a:solidFill>
              <a:effectLst/>
              <a:uLnTx/>
              <a:uFillTx/>
              <a:latin typeface="Tahoma" pitchFamily="34" charset="0"/>
              <a:ea typeface="ＭＳ Ｐゴシック" panose="020B0600070205080204" pitchFamily="50" charset="-128"/>
              <a:cs typeface="+mn-cs"/>
            </a:endParaRPr>
          </a:p>
        </p:txBody>
      </p:sp>
      <p:sp>
        <p:nvSpPr>
          <p:cNvPr id="5" name="スライド番号プレースホルダー 4"/>
          <p:cNvSpPr>
            <a:spLocks noGrp="1"/>
          </p:cNvSpPr>
          <p:nvPr>
            <p:ph type="sldNum" sz="quarter" idx="5"/>
          </p:nvPr>
        </p:nvSpPr>
        <p:spPr/>
        <p:txBody>
          <a:bodyPr/>
          <a:lstStyle/>
          <a:p>
            <a:pPr marL="0" marR="0" lvl="0" indent="0" algn="r" defTabSz="923925" rtl="0" eaLnBrk="1" fontAlgn="base" latinLnBrk="0" hangingPunct="1">
              <a:lnSpc>
                <a:spcPct val="100000"/>
              </a:lnSpc>
              <a:spcBef>
                <a:spcPct val="0"/>
              </a:spcBef>
              <a:spcAft>
                <a:spcPct val="0"/>
              </a:spcAft>
              <a:buClrTx/>
              <a:buSzTx/>
              <a:buFontTx/>
              <a:buNone/>
              <a:tabLst/>
              <a:defRPr/>
            </a:pPr>
            <a:fld id="{CCB47C03-CA9D-4617-B0EA-7A3AC200F3F7}" type="slidenum">
              <a:rPr kumimoji="1" lang="ja-JP" altLang="en-US" sz="1200" b="0" i="0" u="none" strike="noStrike" kern="1200" cap="none" spc="0" normalizeH="0" baseline="0" noProof="0" smtClean="0">
                <a:ln>
                  <a:noFill/>
                </a:ln>
                <a:solidFill>
                  <a:srgbClr val="000000"/>
                </a:solidFill>
                <a:effectLst/>
                <a:uLnTx/>
                <a:uFillTx/>
                <a:latin typeface="Tahoma" panose="020B0604030504040204" pitchFamily="34" charset="0"/>
                <a:ea typeface="ＭＳ Ｐゴシック" panose="020B0600070205080204" pitchFamily="50" charset="-128"/>
                <a:cs typeface="+mn-cs"/>
              </a:rPr>
              <a:pPr marL="0" marR="0" lvl="0" indent="0" algn="r" defTabSz="923925" rtl="0" eaLnBrk="1" fontAlgn="base" latinLnBrk="0" hangingPunct="1">
                <a:lnSpc>
                  <a:spcPct val="100000"/>
                </a:lnSpc>
                <a:spcBef>
                  <a:spcPct val="0"/>
                </a:spcBef>
                <a:spcAft>
                  <a:spcPct val="0"/>
                </a:spcAft>
                <a:buClrTx/>
                <a:buSzTx/>
                <a:buFontTx/>
                <a:buNone/>
                <a:tabLst/>
                <a:defRPr/>
              </a:pPr>
              <a:t>15</a:t>
            </a:fld>
            <a:endParaRPr kumimoji="1" lang="ja-JP" altLang="ja-JP" sz="1200" b="0" i="0" u="none" strike="noStrike" kern="1200" cap="none" spc="0" normalizeH="0" baseline="0" noProof="0">
              <a:ln>
                <a:noFill/>
              </a:ln>
              <a:solidFill>
                <a:srgbClr val="000000"/>
              </a:solidFill>
              <a:effectLst/>
              <a:uLnTx/>
              <a:uFillTx/>
              <a:latin typeface="Tahoma" panose="020B0604030504040204" pitchFamily="34" charset="0"/>
              <a:ea typeface="ＭＳ Ｐゴシック" panose="020B0600070205080204" pitchFamily="50" charset="-128"/>
              <a:cs typeface="+mn-cs"/>
            </a:endParaRPr>
          </a:p>
        </p:txBody>
      </p:sp>
    </p:spTree>
    <p:extLst>
      <p:ext uri="{BB962C8B-B14F-4D97-AF65-F5344CB8AC3E}">
        <p14:creationId xmlns:p14="http://schemas.microsoft.com/office/powerpoint/2010/main" val="32234903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lvl="1" eaLnBrk="1" hangingPunct="1">
              <a:defRPr/>
            </a:pPr>
            <a:r>
              <a:rPr lang="en-US" altLang="ja-JP" sz="1800" dirty="0">
                <a:latin typeface="Meiryo UI" panose="020B0604030504040204" pitchFamily="50" charset="-128"/>
                <a:ea typeface="Meiryo UI" panose="020B0604030504040204" pitchFamily="50" charset="-128"/>
              </a:rPr>
              <a:t>SNS</a:t>
            </a:r>
            <a:r>
              <a:rPr lang="ja-JP" altLang="en-US" sz="1800" dirty="0">
                <a:latin typeface="Meiryo UI" panose="020B0604030504040204" pitchFamily="50" charset="-128"/>
                <a:ea typeface="Meiryo UI" panose="020B0604030504040204" pitchFamily="50" charset="-128"/>
              </a:rPr>
              <a:t>やブログは、自己表現やコミュニケーションのツールとして普及してきました。</a:t>
            </a:r>
          </a:p>
          <a:p>
            <a:pPr marL="0" lvl="1" eaLnBrk="1" hangingPunct="1">
              <a:defRPr/>
            </a:pPr>
            <a:r>
              <a:rPr lang="ja-JP" altLang="en-US" sz="1800" dirty="0">
                <a:latin typeface="Meiryo UI" panose="020B0604030504040204" pitchFamily="50" charset="-128"/>
                <a:ea typeface="Meiryo UI" panose="020B0604030504040204" pitchFamily="50" charset="-128"/>
              </a:rPr>
              <a:t>一方で、従業員の失言や悪乗りの投稿によって企業・組織が損害を受ける事例が発生しています。</a:t>
            </a:r>
          </a:p>
          <a:p>
            <a:pPr marL="0" lvl="1" eaLnBrk="1" hangingPunct="1">
              <a:defRPr/>
            </a:pPr>
            <a:r>
              <a:rPr lang="ja-JP" altLang="en-US" sz="1800" dirty="0">
                <a:latin typeface="Meiryo UI" panose="020B0604030504040204" pitchFamily="50" charset="-128"/>
                <a:ea typeface="Meiryo UI" panose="020B0604030504040204" pitchFamily="50" charset="-128"/>
              </a:rPr>
              <a:t>以下の</a:t>
            </a:r>
            <a:r>
              <a:rPr lang="en-US" altLang="ja-JP" sz="1800" dirty="0">
                <a:latin typeface="Meiryo UI" panose="020B0604030504040204" pitchFamily="50" charset="-128"/>
                <a:ea typeface="Meiryo UI" panose="020B0604030504040204" pitchFamily="50" charset="-128"/>
              </a:rPr>
              <a:t>SNS</a:t>
            </a:r>
            <a:r>
              <a:rPr lang="ja-JP" altLang="en-US" sz="1800" dirty="0">
                <a:latin typeface="Meiryo UI" panose="020B0604030504040204" pitchFamily="50" charset="-128"/>
                <a:ea typeface="Meiryo UI" panose="020B0604030504040204" pitchFamily="50" charset="-128"/>
              </a:rPr>
              <a:t>利用時の注意すべきポイントを十分理解して適切な利用をしてください。</a:t>
            </a:r>
          </a:p>
          <a:p>
            <a:pPr marL="0" lvl="1" eaLnBrk="1" hangingPunct="1">
              <a:defRPr/>
            </a:pPr>
            <a:endParaRPr lang="ja-JP" altLang="en-US" sz="1800" dirty="0">
              <a:latin typeface="Meiryo UI" panose="020B0604030504040204" pitchFamily="50" charset="-128"/>
              <a:ea typeface="Meiryo UI" panose="020B0604030504040204" pitchFamily="50" charset="-128"/>
            </a:endParaRPr>
          </a:p>
          <a:p>
            <a:pPr marL="0" lvl="1" eaLnBrk="1" hangingPunct="1">
              <a:defRPr/>
            </a:pPr>
            <a:r>
              <a:rPr lang="en-US" altLang="ja-JP" sz="1800" dirty="0">
                <a:latin typeface="Meiryo UI" panose="020B0604030504040204" pitchFamily="50" charset="-128"/>
                <a:ea typeface="Meiryo UI" panose="020B0604030504040204" pitchFamily="50" charset="-128"/>
              </a:rPr>
              <a:t>○</a:t>
            </a:r>
            <a:r>
              <a:rPr lang="ja-JP" altLang="en-US" sz="1800" dirty="0">
                <a:latin typeface="Meiryo UI" panose="020B0604030504040204" pitchFamily="50" charset="-128"/>
                <a:ea typeface="Meiryo UI" panose="020B0604030504040204" pitchFamily="50" charset="-128"/>
              </a:rPr>
              <a:t>投稿した内容は取り消せないことを理解し、書き込む内容をチェックした上で慎重に投稿する</a:t>
            </a:r>
          </a:p>
          <a:p>
            <a:pPr marL="0" lvl="1" eaLnBrk="1" hangingPunct="1">
              <a:defRPr/>
            </a:pPr>
            <a:r>
              <a:rPr lang="en-US" altLang="ja-JP" sz="1800" dirty="0">
                <a:latin typeface="Meiryo UI" panose="020B0604030504040204" pitchFamily="50" charset="-128"/>
                <a:ea typeface="Meiryo UI" panose="020B0604030504040204" pitchFamily="50" charset="-128"/>
              </a:rPr>
              <a:t>○</a:t>
            </a:r>
            <a:r>
              <a:rPr lang="ja-JP" altLang="en-US" sz="1800" dirty="0">
                <a:latin typeface="Meiryo UI" panose="020B0604030504040204" pitchFamily="50" charset="-128"/>
                <a:ea typeface="Meiryo UI" panose="020B0604030504040204" pitchFamily="50" charset="-128"/>
              </a:rPr>
              <a:t>個人が特定されるような情報を書き込まない</a:t>
            </a:r>
          </a:p>
          <a:p>
            <a:pPr marL="0" lvl="1" eaLnBrk="1" hangingPunct="1">
              <a:defRPr/>
            </a:pPr>
            <a:r>
              <a:rPr lang="en-US" altLang="ja-JP" sz="1800" dirty="0">
                <a:latin typeface="Meiryo UI" panose="020B0604030504040204" pitchFamily="50" charset="-128"/>
                <a:ea typeface="Meiryo UI" panose="020B0604030504040204" pitchFamily="50" charset="-128"/>
              </a:rPr>
              <a:t>○</a:t>
            </a:r>
            <a:r>
              <a:rPr lang="ja-JP" altLang="en-US" sz="1800" dirty="0">
                <a:latin typeface="Meiryo UI" panose="020B0604030504040204" pitchFamily="50" charset="-128"/>
                <a:ea typeface="Meiryo UI" panose="020B0604030504040204" pitchFamily="50" charset="-128"/>
              </a:rPr>
              <a:t>公開範囲を正しく認識する、設定を適切に行う</a:t>
            </a:r>
          </a:p>
        </p:txBody>
      </p:sp>
      <p:sp>
        <p:nvSpPr>
          <p:cNvPr id="4" name="日付プレースホルダー 3"/>
          <p:cNvSpPr>
            <a:spLocks noGrp="1"/>
          </p:cNvSpPr>
          <p:nvPr>
            <p:ph type="dt" idx="1"/>
          </p:nvPr>
        </p:nvSpPr>
        <p:spPr/>
        <p:txBody>
          <a:bodyPr/>
          <a:lstStyle/>
          <a:p>
            <a:pPr marL="0" marR="0" lvl="0" indent="0" algn="r" defTabSz="923957" rtl="0" eaLnBrk="1" fontAlgn="base" latinLnBrk="0" hangingPunct="1">
              <a:lnSpc>
                <a:spcPct val="100000"/>
              </a:lnSpc>
              <a:spcBef>
                <a:spcPct val="0"/>
              </a:spcBef>
              <a:spcAft>
                <a:spcPct val="0"/>
              </a:spcAft>
              <a:buClrTx/>
              <a:buSzTx/>
              <a:buFontTx/>
              <a:buNone/>
              <a:tabLst/>
              <a:defRPr/>
            </a:pPr>
            <a:fld id="{2765DFBC-A5FE-4B90-8E41-68D71FAA514E}" type="datetime1">
              <a:rPr kumimoji="1" lang="ja-JP" altLang="en-US" sz="1200" b="0" i="0" u="none" strike="noStrike" kern="1200" cap="none" spc="0" normalizeH="0" baseline="0" noProof="0" smtClean="0">
                <a:ln>
                  <a:noFill/>
                </a:ln>
                <a:solidFill>
                  <a:srgbClr val="000000"/>
                </a:solidFill>
                <a:effectLst/>
                <a:uLnTx/>
                <a:uFillTx/>
                <a:latin typeface="Tahoma" pitchFamily="34" charset="0"/>
                <a:ea typeface="ＭＳ Ｐゴシック" panose="020B0600070205080204" pitchFamily="50" charset="-128"/>
                <a:cs typeface="+mn-cs"/>
              </a:rPr>
              <a:pPr marL="0" marR="0" lvl="0" indent="0" algn="r" defTabSz="923957" rtl="0" eaLnBrk="1" fontAlgn="base" latinLnBrk="0" hangingPunct="1">
                <a:lnSpc>
                  <a:spcPct val="100000"/>
                </a:lnSpc>
                <a:spcBef>
                  <a:spcPct val="0"/>
                </a:spcBef>
                <a:spcAft>
                  <a:spcPct val="0"/>
                </a:spcAft>
                <a:buClrTx/>
                <a:buSzTx/>
                <a:buFontTx/>
                <a:buNone/>
                <a:tabLst/>
                <a:defRPr/>
              </a:pPr>
              <a:t>2025/4/21</a:t>
            </a:fld>
            <a:endParaRPr kumimoji="1" lang="ja-JP" altLang="ja-JP" sz="1200" b="0" i="0" u="none" strike="noStrike" kern="1200" cap="none" spc="0" normalizeH="0" baseline="0" noProof="0">
              <a:ln>
                <a:noFill/>
              </a:ln>
              <a:solidFill>
                <a:srgbClr val="000000"/>
              </a:solidFill>
              <a:effectLst/>
              <a:uLnTx/>
              <a:uFillTx/>
              <a:latin typeface="Tahoma" pitchFamily="34" charset="0"/>
              <a:ea typeface="ＭＳ Ｐゴシック" panose="020B0600070205080204" pitchFamily="50" charset="-128"/>
              <a:cs typeface="+mn-cs"/>
            </a:endParaRPr>
          </a:p>
        </p:txBody>
      </p:sp>
      <p:sp>
        <p:nvSpPr>
          <p:cNvPr id="5" name="スライド番号プレースホルダー 4"/>
          <p:cNvSpPr>
            <a:spLocks noGrp="1"/>
          </p:cNvSpPr>
          <p:nvPr>
            <p:ph type="sldNum" sz="quarter" idx="5"/>
          </p:nvPr>
        </p:nvSpPr>
        <p:spPr/>
        <p:txBody>
          <a:bodyPr/>
          <a:lstStyle/>
          <a:p>
            <a:pPr marL="0" marR="0" lvl="0" indent="0" algn="r" defTabSz="923925" rtl="0" eaLnBrk="1" fontAlgn="base" latinLnBrk="0" hangingPunct="1">
              <a:lnSpc>
                <a:spcPct val="100000"/>
              </a:lnSpc>
              <a:spcBef>
                <a:spcPct val="0"/>
              </a:spcBef>
              <a:spcAft>
                <a:spcPct val="0"/>
              </a:spcAft>
              <a:buClrTx/>
              <a:buSzTx/>
              <a:buFontTx/>
              <a:buNone/>
              <a:tabLst/>
              <a:defRPr/>
            </a:pPr>
            <a:fld id="{CCB47C03-CA9D-4617-B0EA-7A3AC200F3F7}" type="slidenum">
              <a:rPr kumimoji="1" lang="ja-JP" altLang="en-US" sz="1200" b="0" i="0" u="none" strike="noStrike" kern="1200" cap="none" spc="0" normalizeH="0" baseline="0" noProof="0" smtClean="0">
                <a:ln>
                  <a:noFill/>
                </a:ln>
                <a:solidFill>
                  <a:srgbClr val="000000"/>
                </a:solidFill>
                <a:effectLst/>
                <a:uLnTx/>
                <a:uFillTx/>
                <a:latin typeface="Tahoma" panose="020B0604030504040204" pitchFamily="34" charset="0"/>
                <a:ea typeface="ＭＳ Ｐゴシック" panose="020B0600070205080204" pitchFamily="50" charset="-128"/>
                <a:cs typeface="+mn-cs"/>
              </a:rPr>
              <a:pPr marL="0" marR="0" lvl="0" indent="0" algn="r" defTabSz="923925" rtl="0" eaLnBrk="1" fontAlgn="base" latinLnBrk="0" hangingPunct="1">
                <a:lnSpc>
                  <a:spcPct val="100000"/>
                </a:lnSpc>
                <a:spcBef>
                  <a:spcPct val="0"/>
                </a:spcBef>
                <a:spcAft>
                  <a:spcPct val="0"/>
                </a:spcAft>
                <a:buClrTx/>
                <a:buSzTx/>
                <a:buFontTx/>
                <a:buNone/>
                <a:tabLst/>
                <a:defRPr/>
              </a:pPr>
              <a:t>16</a:t>
            </a:fld>
            <a:endParaRPr kumimoji="1" lang="ja-JP" altLang="ja-JP" sz="1200" b="0" i="0" u="none" strike="noStrike" kern="1200" cap="none" spc="0" normalizeH="0" baseline="0" noProof="0">
              <a:ln>
                <a:noFill/>
              </a:ln>
              <a:solidFill>
                <a:srgbClr val="000000"/>
              </a:solidFill>
              <a:effectLst/>
              <a:uLnTx/>
              <a:uFillTx/>
              <a:latin typeface="Tahoma" panose="020B0604030504040204" pitchFamily="34" charset="0"/>
              <a:ea typeface="ＭＳ Ｐゴシック" panose="020B0600070205080204" pitchFamily="50" charset="-128"/>
              <a:cs typeface="+mn-cs"/>
            </a:endParaRPr>
          </a:p>
        </p:txBody>
      </p:sp>
    </p:spTree>
    <p:extLst>
      <p:ext uri="{BB962C8B-B14F-4D97-AF65-F5344CB8AC3E}">
        <p14:creationId xmlns:p14="http://schemas.microsoft.com/office/powerpoint/2010/main" val="276965608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latin typeface="Meiryo UI" panose="020B0604030504040204" pitchFamily="50" charset="-128"/>
                <a:ea typeface="Meiryo UI" panose="020B0604030504040204" pitchFamily="50" charset="-128"/>
              </a:rPr>
              <a:t>パテシエールを目指してアルバイト中の女子高生英子。つい軽い気持ちで</a:t>
            </a:r>
            <a:r>
              <a:rPr kumimoji="1" lang="en-US" altLang="ja-JP" dirty="0">
                <a:latin typeface="Meiryo UI" panose="020B0604030504040204" pitchFamily="50" charset="-128"/>
                <a:ea typeface="Meiryo UI" panose="020B0604030504040204" pitchFamily="50" charset="-128"/>
              </a:rPr>
              <a:t>SNS</a:t>
            </a:r>
            <a:r>
              <a:rPr kumimoji="1" lang="ja-JP" altLang="en-US" dirty="0">
                <a:latin typeface="Meiryo UI" panose="020B0604030504040204" pitchFamily="50" charset="-128"/>
                <a:ea typeface="Meiryo UI" panose="020B0604030504040204" pitchFamily="50" charset="-128"/>
              </a:rPr>
              <a:t>に投稿した写真が災いしてネットは炎上、店にもクレームが殺到</a:t>
            </a:r>
            <a:r>
              <a:rPr kumimoji="1" lang="en-US" altLang="ja-JP" dirty="0">
                <a:latin typeface="Meiryo UI" panose="020B0604030504040204" pitchFamily="50" charset="-128"/>
                <a:ea typeface="Meiryo UI" panose="020B0604030504040204" pitchFamily="50" charset="-128"/>
              </a:rPr>
              <a:t>…</a:t>
            </a:r>
            <a:r>
              <a:rPr kumimoji="1" lang="ja-JP" altLang="en-US" dirty="0">
                <a:latin typeface="Meiryo UI" panose="020B0604030504040204" pitchFamily="50" charset="-128"/>
                <a:ea typeface="Meiryo UI" panose="020B0604030504040204" pitchFamily="50" charset="-128"/>
              </a:rPr>
              <a:t>。</a:t>
            </a:r>
            <a:endParaRPr kumimoji="1" lang="en-US" altLang="ja-JP" dirty="0">
              <a:latin typeface="Meiryo UI" panose="020B0604030504040204" pitchFamily="50" charset="-128"/>
              <a:ea typeface="Meiryo UI" panose="020B0604030504040204" pitchFamily="50" charset="-128"/>
            </a:endParaRPr>
          </a:p>
          <a:p>
            <a:r>
              <a:rPr kumimoji="1" lang="en-US" altLang="ja-JP" dirty="0">
                <a:latin typeface="Meiryo UI" panose="020B0604030504040204" pitchFamily="50" charset="-128"/>
                <a:ea typeface="Meiryo UI" panose="020B0604030504040204" pitchFamily="50" charset="-128"/>
              </a:rPr>
              <a:t>SNS</a:t>
            </a:r>
            <a:r>
              <a:rPr kumimoji="1" lang="ja-JP" altLang="en-US" dirty="0">
                <a:latin typeface="Meiryo UI" panose="020B0604030504040204" pitchFamily="50" charset="-128"/>
                <a:ea typeface="Meiryo UI" panose="020B0604030504040204" pitchFamily="50" charset="-128"/>
              </a:rPr>
              <a:t>を安全に利用する心得について学びます。</a:t>
            </a:r>
          </a:p>
        </p:txBody>
      </p:sp>
      <p:sp>
        <p:nvSpPr>
          <p:cNvPr id="4" name="日付プレースホルダー 3"/>
          <p:cNvSpPr>
            <a:spLocks noGrp="1"/>
          </p:cNvSpPr>
          <p:nvPr>
            <p:ph type="dt" idx="1"/>
          </p:nvPr>
        </p:nvSpPr>
        <p:spPr/>
        <p:txBody>
          <a:bodyPr/>
          <a:lstStyle/>
          <a:p>
            <a:pPr marL="0" marR="0" lvl="0" indent="0" algn="r" defTabSz="923957" rtl="0" eaLnBrk="1" fontAlgn="base" latinLnBrk="0" hangingPunct="1">
              <a:lnSpc>
                <a:spcPct val="100000"/>
              </a:lnSpc>
              <a:spcBef>
                <a:spcPct val="0"/>
              </a:spcBef>
              <a:spcAft>
                <a:spcPct val="0"/>
              </a:spcAft>
              <a:buClrTx/>
              <a:buSzTx/>
              <a:buFontTx/>
              <a:buNone/>
              <a:tabLst/>
              <a:defRPr/>
            </a:pPr>
            <a:fld id="{2765DFBC-A5FE-4B90-8E41-68D71FAA514E}" type="datetime1">
              <a:rPr kumimoji="1" lang="ja-JP" altLang="en-US" sz="1200" b="0" i="0" u="none" strike="noStrike" kern="1200" cap="none" spc="0" normalizeH="0" baseline="0" noProof="0" smtClean="0">
                <a:ln>
                  <a:noFill/>
                </a:ln>
                <a:solidFill>
                  <a:srgbClr val="000000"/>
                </a:solidFill>
                <a:effectLst/>
                <a:uLnTx/>
                <a:uFillTx/>
                <a:latin typeface="Tahoma" pitchFamily="34" charset="0"/>
                <a:ea typeface="ＭＳ Ｐゴシック" panose="020B0600070205080204" pitchFamily="50" charset="-128"/>
                <a:cs typeface="+mn-cs"/>
              </a:rPr>
              <a:pPr marL="0" marR="0" lvl="0" indent="0" algn="r" defTabSz="923957" rtl="0" eaLnBrk="1" fontAlgn="base" latinLnBrk="0" hangingPunct="1">
                <a:lnSpc>
                  <a:spcPct val="100000"/>
                </a:lnSpc>
                <a:spcBef>
                  <a:spcPct val="0"/>
                </a:spcBef>
                <a:spcAft>
                  <a:spcPct val="0"/>
                </a:spcAft>
                <a:buClrTx/>
                <a:buSzTx/>
                <a:buFontTx/>
                <a:buNone/>
                <a:tabLst/>
                <a:defRPr/>
              </a:pPr>
              <a:t>2025/4/21</a:t>
            </a:fld>
            <a:endParaRPr kumimoji="1" lang="ja-JP" altLang="ja-JP" sz="1200" b="0" i="0" u="none" strike="noStrike" kern="1200" cap="none" spc="0" normalizeH="0" baseline="0" noProof="0">
              <a:ln>
                <a:noFill/>
              </a:ln>
              <a:solidFill>
                <a:srgbClr val="000000"/>
              </a:solidFill>
              <a:effectLst/>
              <a:uLnTx/>
              <a:uFillTx/>
              <a:latin typeface="Tahoma" pitchFamily="34" charset="0"/>
              <a:ea typeface="ＭＳ Ｐゴシック" panose="020B0600070205080204" pitchFamily="50" charset="-128"/>
              <a:cs typeface="+mn-cs"/>
            </a:endParaRPr>
          </a:p>
        </p:txBody>
      </p:sp>
      <p:sp>
        <p:nvSpPr>
          <p:cNvPr id="5" name="スライド番号プレースホルダー 4"/>
          <p:cNvSpPr>
            <a:spLocks noGrp="1"/>
          </p:cNvSpPr>
          <p:nvPr>
            <p:ph type="sldNum" sz="quarter" idx="5"/>
          </p:nvPr>
        </p:nvSpPr>
        <p:spPr/>
        <p:txBody>
          <a:bodyPr/>
          <a:lstStyle/>
          <a:p>
            <a:pPr marL="0" marR="0" lvl="0" indent="0" algn="r" defTabSz="923925" rtl="0" eaLnBrk="1" fontAlgn="base" latinLnBrk="0" hangingPunct="1">
              <a:lnSpc>
                <a:spcPct val="100000"/>
              </a:lnSpc>
              <a:spcBef>
                <a:spcPct val="0"/>
              </a:spcBef>
              <a:spcAft>
                <a:spcPct val="0"/>
              </a:spcAft>
              <a:buClrTx/>
              <a:buSzTx/>
              <a:buFontTx/>
              <a:buNone/>
              <a:tabLst/>
              <a:defRPr/>
            </a:pPr>
            <a:fld id="{CCB47C03-CA9D-4617-B0EA-7A3AC200F3F7}" type="slidenum">
              <a:rPr kumimoji="1" lang="ja-JP" altLang="en-US" sz="1200" b="0" i="0" u="none" strike="noStrike" kern="1200" cap="none" spc="0" normalizeH="0" baseline="0" noProof="0" smtClean="0">
                <a:ln>
                  <a:noFill/>
                </a:ln>
                <a:solidFill>
                  <a:srgbClr val="000000"/>
                </a:solidFill>
                <a:effectLst/>
                <a:uLnTx/>
                <a:uFillTx/>
                <a:latin typeface="Tahoma" panose="020B0604030504040204" pitchFamily="34" charset="0"/>
                <a:ea typeface="ＭＳ Ｐゴシック" panose="020B0600070205080204" pitchFamily="50" charset="-128"/>
                <a:cs typeface="+mn-cs"/>
              </a:rPr>
              <a:pPr marL="0" marR="0" lvl="0" indent="0" algn="r" defTabSz="923925" rtl="0" eaLnBrk="1" fontAlgn="base" latinLnBrk="0" hangingPunct="1">
                <a:lnSpc>
                  <a:spcPct val="100000"/>
                </a:lnSpc>
                <a:spcBef>
                  <a:spcPct val="0"/>
                </a:spcBef>
                <a:spcAft>
                  <a:spcPct val="0"/>
                </a:spcAft>
                <a:buClrTx/>
                <a:buSzTx/>
                <a:buFontTx/>
                <a:buNone/>
                <a:tabLst/>
                <a:defRPr/>
              </a:pPr>
              <a:t>4</a:t>
            </a:fld>
            <a:endParaRPr kumimoji="1" lang="ja-JP" altLang="ja-JP" sz="1200" b="0" i="0" u="none" strike="noStrike" kern="1200" cap="none" spc="0" normalizeH="0" baseline="0" noProof="0">
              <a:ln>
                <a:noFill/>
              </a:ln>
              <a:solidFill>
                <a:srgbClr val="000000"/>
              </a:solidFill>
              <a:effectLst/>
              <a:uLnTx/>
              <a:uFillTx/>
              <a:latin typeface="Tahoma" panose="020B0604030504040204" pitchFamily="34" charset="0"/>
              <a:ea typeface="ＭＳ Ｐゴシック" panose="020B0600070205080204" pitchFamily="50" charset="-128"/>
              <a:cs typeface="+mn-cs"/>
            </a:endParaRPr>
          </a:p>
        </p:txBody>
      </p:sp>
    </p:spTree>
    <p:extLst>
      <p:ext uri="{BB962C8B-B14F-4D97-AF65-F5344CB8AC3E}">
        <p14:creationId xmlns:p14="http://schemas.microsoft.com/office/powerpoint/2010/main" val="167535573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ja-JP" sz="1200" kern="1200" dirty="0">
                <a:solidFill>
                  <a:schemeClr val="tx1"/>
                </a:solidFill>
                <a:effectLst/>
                <a:latin typeface="Meiryo UI" panose="020B0604030504040204" pitchFamily="50" charset="-128"/>
                <a:ea typeface="Meiryo UI" panose="020B0604030504040204" pitchFamily="50" charset="-128"/>
                <a:cs typeface="+mn-cs"/>
              </a:rPr>
              <a:t>映像を上映してください。（映像時間：約</a:t>
            </a:r>
            <a:r>
              <a:rPr kumimoji="1" lang="en-US" altLang="ja-JP" sz="1200" kern="1200" dirty="0">
                <a:solidFill>
                  <a:schemeClr val="tx1"/>
                </a:solidFill>
                <a:effectLst/>
                <a:latin typeface="Meiryo UI" panose="020B0604030504040204" pitchFamily="50" charset="-128"/>
                <a:ea typeface="Meiryo UI" panose="020B0604030504040204" pitchFamily="50" charset="-128"/>
                <a:cs typeface="+mn-cs"/>
              </a:rPr>
              <a:t>11</a:t>
            </a:r>
            <a:r>
              <a:rPr kumimoji="1" lang="ja-JP" altLang="ja-JP" sz="1200" kern="1200" dirty="0">
                <a:solidFill>
                  <a:schemeClr val="tx1"/>
                </a:solidFill>
                <a:effectLst/>
                <a:latin typeface="Meiryo UI" panose="020B0604030504040204" pitchFamily="50" charset="-128"/>
                <a:ea typeface="Meiryo UI" panose="020B0604030504040204" pitchFamily="50" charset="-128"/>
                <a:cs typeface="+mn-cs"/>
              </a:rPr>
              <a:t>分）</a:t>
            </a:r>
          </a:p>
        </p:txBody>
      </p:sp>
      <p:sp>
        <p:nvSpPr>
          <p:cNvPr id="4" name="日付プレースホルダー 3"/>
          <p:cNvSpPr>
            <a:spLocks noGrp="1"/>
          </p:cNvSpPr>
          <p:nvPr>
            <p:ph type="dt" idx="1"/>
          </p:nvPr>
        </p:nvSpPr>
        <p:spPr/>
        <p:txBody>
          <a:bodyPr/>
          <a:lstStyle/>
          <a:p>
            <a:pPr marL="0" marR="0" lvl="0" indent="0" algn="r" defTabSz="923957" rtl="0" eaLnBrk="1" fontAlgn="base" latinLnBrk="0" hangingPunct="1">
              <a:lnSpc>
                <a:spcPct val="100000"/>
              </a:lnSpc>
              <a:spcBef>
                <a:spcPct val="0"/>
              </a:spcBef>
              <a:spcAft>
                <a:spcPct val="0"/>
              </a:spcAft>
              <a:buClrTx/>
              <a:buSzTx/>
              <a:buFontTx/>
              <a:buNone/>
              <a:tabLst/>
              <a:defRPr/>
            </a:pPr>
            <a:fld id="{2765DFBC-A5FE-4B90-8E41-68D71FAA514E}" type="datetime1">
              <a:rPr kumimoji="1" lang="ja-JP" altLang="en-US" sz="1200" b="0" i="0" u="none" strike="noStrike" kern="1200" cap="none" spc="0" normalizeH="0" baseline="0" noProof="0" smtClean="0">
                <a:ln>
                  <a:noFill/>
                </a:ln>
                <a:solidFill>
                  <a:srgbClr val="000000"/>
                </a:solidFill>
                <a:effectLst/>
                <a:uLnTx/>
                <a:uFillTx/>
                <a:latin typeface="Tahoma" pitchFamily="34" charset="0"/>
                <a:ea typeface="ＭＳ Ｐゴシック" panose="020B0600070205080204" pitchFamily="50" charset="-128"/>
                <a:cs typeface="+mn-cs"/>
              </a:rPr>
              <a:pPr marL="0" marR="0" lvl="0" indent="0" algn="r" defTabSz="923957" rtl="0" eaLnBrk="1" fontAlgn="base" latinLnBrk="0" hangingPunct="1">
                <a:lnSpc>
                  <a:spcPct val="100000"/>
                </a:lnSpc>
                <a:spcBef>
                  <a:spcPct val="0"/>
                </a:spcBef>
                <a:spcAft>
                  <a:spcPct val="0"/>
                </a:spcAft>
                <a:buClrTx/>
                <a:buSzTx/>
                <a:buFontTx/>
                <a:buNone/>
                <a:tabLst/>
                <a:defRPr/>
              </a:pPr>
              <a:t>2025/4/21</a:t>
            </a:fld>
            <a:endParaRPr kumimoji="1" lang="ja-JP" altLang="ja-JP" sz="1200" b="0" i="0" u="none" strike="noStrike" kern="1200" cap="none" spc="0" normalizeH="0" baseline="0" noProof="0">
              <a:ln>
                <a:noFill/>
              </a:ln>
              <a:solidFill>
                <a:srgbClr val="000000"/>
              </a:solidFill>
              <a:effectLst/>
              <a:uLnTx/>
              <a:uFillTx/>
              <a:latin typeface="Tahoma" pitchFamily="34" charset="0"/>
              <a:ea typeface="ＭＳ Ｐゴシック" panose="020B0600070205080204" pitchFamily="50" charset="-128"/>
              <a:cs typeface="+mn-cs"/>
            </a:endParaRPr>
          </a:p>
        </p:txBody>
      </p:sp>
      <p:sp>
        <p:nvSpPr>
          <p:cNvPr id="5" name="スライド番号プレースホルダー 4"/>
          <p:cNvSpPr>
            <a:spLocks noGrp="1"/>
          </p:cNvSpPr>
          <p:nvPr>
            <p:ph type="sldNum" sz="quarter" idx="5"/>
          </p:nvPr>
        </p:nvSpPr>
        <p:spPr/>
        <p:txBody>
          <a:bodyPr/>
          <a:lstStyle/>
          <a:p>
            <a:pPr marL="0" marR="0" lvl="0" indent="0" algn="r" defTabSz="923925" rtl="0" eaLnBrk="1" fontAlgn="base" latinLnBrk="0" hangingPunct="1">
              <a:lnSpc>
                <a:spcPct val="100000"/>
              </a:lnSpc>
              <a:spcBef>
                <a:spcPct val="0"/>
              </a:spcBef>
              <a:spcAft>
                <a:spcPct val="0"/>
              </a:spcAft>
              <a:buClrTx/>
              <a:buSzTx/>
              <a:buFontTx/>
              <a:buNone/>
              <a:tabLst/>
              <a:defRPr/>
            </a:pPr>
            <a:fld id="{CCB47C03-CA9D-4617-B0EA-7A3AC200F3F7}" type="slidenum">
              <a:rPr kumimoji="1" lang="ja-JP" altLang="en-US" sz="1200" b="0" i="0" u="none" strike="noStrike" kern="1200" cap="none" spc="0" normalizeH="0" baseline="0" noProof="0" smtClean="0">
                <a:ln>
                  <a:noFill/>
                </a:ln>
                <a:solidFill>
                  <a:srgbClr val="000000"/>
                </a:solidFill>
                <a:effectLst/>
                <a:uLnTx/>
                <a:uFillTx/>
                <a:latin typeface="Tahoma" panose="020B0604030504040204" pitchFamily="34" charset="0"/>
                <a:ea typeface="ＭＳ Ｐゴシック" panose="020B0600070205080204" pitchFamily="50" charset="-128"/>
                <a:cs typeface="+mn-cs"/>
              </a:rPr>
              <a:pPr marL="0" marR="0" lvl="0" indent="0" algn="r" defTabSz="923925" rtl="0" eaLnBrk="1" fontAlgn="base" latinLnBrk="0" hangingPunct="1">
                <a:lnSpc>
                  <a:spcPct val="100000"/>
                </a:lnSpc>
                <a:spcBef>
                  <a:spcPct val="0"/>
                </a:spcBef>
                <a:spcAft>
                  <a:spcPct val="0"/>
                </a:spcAft>
                <a:buClrTx/>
                <a:buSzTx/>
                <a:buFontTx/>
                <a:buNone/>
                <a:tabLst/>
                <a:defRPr/>
              </a:pPr>
              <a:t>5</a:t>
            </a:fld>
            <a:endParaRPr kumimoji="1" lang="ja-JP" altLang="ja-JP" sz="1200" b="0" i="0" u="none" strike="noStrike" kern="1200" cap="none" spc="0" normalizeH="0" baseline="0" noProof="0">
              <a:ln>
                <a:noFill/>
              </a:ln>
              <a:solidFill>
                <a:srgbClr val="000000"/>
              </a:solidFill>
              <a:effectLst/>
              <a:uLnTx/>
              <a:uFillTx/>
              <a:latin typeface="Tahoma" panose="020B0604030504040204" pitchFamily="34" charset="0"/>
              <a:ea typeface="ＭＳ Ｐゴシック" panose="020B0600070205080204" pitchFamily="50" charset="-128"/>
              <a:cs typeface="+mn-cs"/>
            </a:endParaRPr>
          </a:p>
        </p:txBody>
      </p:sp>
    </p:spTree>
    <p:extLst>
      <p:ext uri="{BB962C8B-B14F-4D97-AF65-F5344CB8AC3E}">
        <p14:creationId xmlns:p14="http://schemas.microsoft.com/office/powerpoint/2010/main" val="102468059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ja-JP" altLang="en-US" dirty="0">
                <a:latin typeface="Meiryo UI" panose="020B0604030504040204" pitchFamily="50" charset="-128"/>
                <a:ea typeface="Meiryo UI" panose="020B0604030504040204" pitchFamily="50" charset="-128"/>
              </a:rPr>
              <a:t>つい軽い気持ちで</a:t>
            </a:r>
            <a:r>
              <a:rPr lang="en-US" altLang="ja-JP" dirty="0">
                <a:latin typeface="Meiryo UI" panose="020B0604030504040204" pitchFamily="50" charset="-128"/>
                <a:ea typeface="Meiryo UI" panose="020B0604030504040204" pitchFamily="50" charset="-128"/>
              </a:rPr>
              <a:t>SNS</a:t>
            </a:r>
            <a:r>
              <a:rPr lang="ja-JP" altLang="en-US" dirty="0">
                <a:latin typeface="Meiryo UI" panose="020B0604030504040204" pitchFamily="50" charset="-128"/>
                <a:ea typeface="Meiryo UI" panose="020B0604030504040204" pitchFamily="50" charset="-128"/>
              </a:rPr>
              <a:t>に投稿した写真が原因でネットが炎上してしまいました。</a:t>
            </a:r>
          </a:p>
          <a:p>
            <a:endParaRPr lang="en-US" altLang="ja-JP" dirty="0"/>
          </a:p>
          <a:p>
            <a:endParaRPr kumimoji="1" lang="ja-JP" altLang="en-US" dirty="0"/>
          </a:p>
        </p:txBody>
      </p:sp>
      <p:sp>
        <p:nvSpPr>
          <p:cNvPr id="4" name="日付プレースホルダー 3"/>
          <p:cNvSpPr>
            <a:spLocks noGrp="1"/>
          </p:cNvSpPr>
          <p:nvPr>
            <p:ph type="dt" idx="1"/>
          </p:nvPr>
        </p:nvSpPr>
        <p:spPr/>
        <p:txBody>
          <a:bodyPr/>
          <a:lstStyle/>
          <a:p>
            <a:pPr marL="0" marR="0" lvl="0" indent="0" algn="r" defTabSz="923957" rtl="0" eaLnBrk="1" fontAlgn="base" latinLnBrk="0" hangingPunct="1">
              <a:lnSpc>
                <a:spcPct val="100000"/>
              </a:lnSpc>
              <a:spcBef>
                <a:spcPct val="0"/>
              </a:spcBef>
              <a:spcAft>
                <a:spcPct val="0"/>
              </a:spcAft>
              <a:buClrTx/>
              <a:buSzTx/>
              <a:buFontTx/>
              <a:buNone/>
              <a:tabLst/>
              <a:defRPr/>
            </a:pPr>
            <a:fld id="{2765DFBC-A5FE-4B90-8E41-68D71FAA514E}" type="datetime1">
              <a:rPr kumimoji="1" lang="ja-JP" altLang="en-US" sz="1200" b="0" i="0" u="none" strike="noStrike" kern="1200" cap="none" spc="0" normalizeH="0" baseline="0" noProof="0" smtClean="0">
                <a:ln>
                  <a:noFill/>
                </a:ln>
                <a:solidFill>
                  <a:srgbClr val="000000"/>
                </a:solidFill>
                <a:effectLst/>
                <a:uLnTx/>
                <a:uFillTx/>
                <a:latin typeface="Tahoma" pitchFamily="34" charset="0"/>
                <a:ea typeface="ＭＳ Ｐゴシック" panose="020B0600070205080204" pitchFamily="50" charset="-128"/>
                <a:cs typeface="+mn-cs"/>
              </a:rPr>
              <a:pPr marL="0" marR="0" lvl="0" indent="0" algn="r" defTabSz="923957" rtl="0" eaLnBrk="1" fontAlgn="base" latinLnBrk="0" hangingPunct="1">
                <a:lnSpc>
                  <a:spcPct val="100000"/>
                </a:lnSpc>
                <a:spcBef>
                  <a:spcPct val="0"/>
                </a:spcBef>
                <a:spcAft>
                  <a:spcPct val="0"/>
                </a:spcAft>
                <a:buClrTx/>
                <a:buSzTx/>
                <a:buFontTx/>
                <a:buNone/>
                <a:tabLst/>
                <a:defRPr/>
              </a:pPr>
              <a:t>2025/4/21</a:t>
            </a:fld>
            <a:endParaRPr kumimoji="1" lang="ja-JP" altLang="ja-JP" sz="1200" b="0" i="0" u="none" strike="noStrike" kern="1200" cap="none" spc="0" normalizeH="0" baseline="0" noProof="0">
              <a:ln>
                <a:noFill/>
              </a:ln>
              <a:solidFill>
                <a:srgbClr val="000000"/>
              </a:solidFill>
              <a:effectLst/>
              <a:uLnTx/>
              <a:uFillTx/>
              <a:latin typeface="Tahoma" pitchFamily="34" charset="0"/>
              <a:ea typeface="ＭＳ Ｐゴシック" panose="020B0600070205080204" pitchFamily="50" charset="-128"/>
              <a:cs typeface="+mn-cs"/>
            </a:endParaRPr>
          </a:p>
        </p:txBody>
      </p:sp>
      <p:sp>
        <p:nvSpPr>
          <p:cNvPr id="5" name="スライド番号プレースホルダー 4"/>
          <p:cNvSpPr>
            <a:spLocks noGrp="1"/>
          </p:cNvSpPr>
          <p:nvPr>
            <p:ph type="sldNum" sz="quarter" idx="5"/>
          </p:nvPr>
        </p:nvSpPr>
        <p:spPr/>
        <p:txBody>
          <a:bodyPr/>
          <a:lstStyle/>
          <a:p>
            <a:pPr marL="0" marR="0" lvl="0" indent="0" algn="r" defTabSz="923925" rtl="0" eaLnBrk="1" fontAlgn="base" latinLnBrk="0" hangingPunct="1">
              <a:lnSpc>
                <a:spcPct val="100000"/>
              </a:lnSpc>
              <a:spcBef>
                <a:spcPct val="0"/>
              </a:spcBef>
              <a:spcAft>
                <a:spcPct val="0"/>
              </a:spcAft>
              <a:buClrTx/>
              <a:buSzTx/>
              <a:buFontTx/>
              <a:buNone/>
              <a:tabLst/>
              <a:defRPr/>
            </a:pPr>
            <a:fld id="{CCB47C03-CA9D-4617-B0EA-7A3AC200F3F7}" type="slidenum">
              <a:rPr kumimoji="1" lang="ja-JP" altLang="en-US" sz="1200" b="0" i="0" u="none" strike="noStrike" kern="1200" cap="none" spc="0" normalizeH="0" baseline="0" noProof="0" smtClean="0">
                <a:ln>
                  <a:noFill/>
                </a:ln>
                <a:solidFill>
                  <a:srgbClr val="000000"/>
                </a:solidFill>
                <a:effectLst/>
                <a:uLnTx/>
                <a:uFillTx/>
                <a:latin typeface="Tahoma" panose="020B0604030504040204" pitchFamily="34" charset="0"/>
                <a:ea typeface="ＭＳ Ｐゴシック" panose="020B0600070205080204" pitchFamily="50" charset="-128"/>
                <a:cs typeface="+mn-cs"/>
              </a:rPr>
              <a:pPr marL="0" marR="0" lvl="0" indent="0" algn="r" defTabSz="923925" rtl="0" eaLnBrk="1" fontAlgn="base" latinLnBrk="0" hangingPunct="1">
                <a:lnSpc>
                  <a:spcPct val="100000"/>
                </a:lnSpc>
                <a:spcBef>
                  <a:spcPct val="0"/>
                </a:spcBef>
                <a:spcAft>
                  <a:spcPct val="0"/>
                </a:spcAft>
                <a:buClrTx/>
                <a:buSzTx/>
                <a:buFontTx/>
                <a:buNone/>
                <a:tabLst/>
                <a:defRPr/>
              </a:pPr>
              <a:t>6</a:t>
            </a:fld>
            <a:endParaRPr kumimoji="1" lang="ja-JP" altLang="ja-JP" sz="1200" b="0" i="0" u="none" strike="noStrike" kern="1200" cap="none" spc="0" normalizeH="0" baseline="0" noProof="0">
              <a:ln>
                <a:noFill/>
              </a:ln>
              <a:solidFill>
                <a:srgbClr val="000000"/>
              </a:solidFill>
              <a:effectLst/>
              <a:uLnTx/>
              <a:uFillTx/>
              <a:latin typeface="Tahoma" panose="020B0604030504040204" pitchFamily="34" charset="0"/>
              <a:ea typeface="ＭＳ Ｐゴシック" panose="020B0600070205080204" pitchFamily="50" charset="-128"/>
              <a:cs typeface="+mn-cs"/>
            </a:endParaRPr>
          </a:p>
        </p:txBody>
      </p:sp>
    </p:spTree>
    <p:extLst>
      <p:ext uri="{BB962C8B-B14F-4D97-AF65-F5344CB8AC3E}">
        <p14:creationId xmlns:p14="http://schemas.microsoft.com/office/powerpoint/2010/main" val="332256512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ja-JP" altLang="en-US" dirty="0">
                <a:latin typeface="Meiryo UI" panose="020B0604030504040204" pitchFamily="50" charset="-128"/>
                <a:ea typeface="Meiryo UI" panose="020B0604030504040204" pitchFamily="50" charset="-128"/>
              </a:rPr>
              <a:t>なぜ、ＳＮＳへ投稿した写真により炎上してしまったのでしょうか？</a:t>
            </a:r>
          </a:p>
          <a:p>
            <a:endParaRPr lang="ja-JP" altLang="en-US" dirty="0">
              <a:latin typeface="Meiryo UI" panose="020B0604030504040204" pitchFamily="50" charset="-128"/>
              <a:ea typeface="Meiryo UI" panose="020B0604030504040204" pitchFamily="50" charset="-128"/>
            </a:endParaRPr>
          </a:p>
          <a:p>
            <a:r>
              <a:rPr lang="ja-JP" altLang="en-US" dirty="0">
                <a:latin typeface="Meiryo UI" panose="020B0604030504040204" pitchFamily="50" charset="-128"/>
                <a:ea typeface="Meiryo UI" panose="020B0604030504040204" pitchFamily="50" charset="-128"/>
              </a:rPr>
              <a:t>「飲食に関する仕事」に携わっているにも関わらず、商品を不適切に扱い、</a:t>
            </a:r>
            <a:endParaRPr lang="en-US" altLang="ja-JP" dirty="0">
              <a:latin typeface="Meiryo UI" panose="020B0604030504040204" pitchFamily="50" charset="-128"/>
              <a:ea typeface="Meiryo UI" panose="020B0604030504040204" pitchFamily="50" charset="-128"/>
            </a:endParaRPr>
          </a:p>
          <a:p>
            <a:r>
              <a:rPr lang="ja-JP" altLang="en-US" dirty="0">
                <a:latin typeface="Meiryo UI" panose="020B0604030504040204" pitchFamily="50" charset="-128"/>
                <a:ea typeface="Meiryo UI" panose="020B0604030504040204" pitchFamily="50" charset="-128"/>
              </a:rPr>
              <a:t>その写真を掲載した行為は、モラルを欠いていますが、自覚がまったく無いためです。</a:t>
            </a:r>
          </a:p>
        </p:txBody>
      </p:sp>
      <p:sp>
        <p:nvSpPr>
          <p:cNvPr id="4" name="日付プレースホルダー 3"/>
          <p:cNvSpPr>
            <a:spLocks noGrp="1"/>
          </p:cNvSpPr>
          <p:nvPr>
            <p:ph type="dt" idx="1"/>
          </p:nvPr>
        </p:nvSpPr>
        <p:spPr/>
        <p:txBody>
          <a:bodyPr/>
          <a:lstStyle/>
          <a:p>
            <a:pPr marL="0" marR="0" lvl="0" indent="0" algn="r" defTabSz="923957" rtl="0" eaLnBrk="1" fontAlgn="base" latinLnBrk="0" hangingPunct="1">
              <a:lnSpc>
                <a:spcPct val="100000"/>
              </a:lnSpc>
              <a:spcBef>
                <a:spcPct val="0"/>
              </a:spcBef>
              <a:spcAft>
                <a:spcPct val="0"/>
              </a:spcAft>
              <a:buClrTx/>
              <a:buSzTx/>
              <a:buFontTx/>
              <a:buNone/>
              <a:tabLst/>
              <a:defRPr/>
            </a:pPr>
            <a:fld id="{2765DFBC-A5FE-4B90-8E41-68D71FAA514E}" type="datetime1">
              <a:rPr kumimoji="1" lang="ja-JP" altLang="en-US" sz="1200" b="0" i="0" u="none" strike="noStrike" kern="1200" cap="none" spc="0" normalizeH="0" baseline="0" noProof="0" smtClean="0">
                <a:ln>
                  <a:noFill/>
                </a:ln>
                <a:solidFill>
                  <a:srgbClr val="000000"/>
                </a:solidFill>
                <a:effectLst/>
                <a:uLnTx/>
                <a:uFillTx/>
                <a:latin typeface="Tahoma" pitchFamily="34" charset="0"/>
                <a:ea typeface="ＭＳ Ｐゴシック" panose="020B0600070205080204" pitchFamily="50" charset="-128"/>
                <a:cs typeface="+mn-cs"/>
              </a:rPr>
              <a:pPr marL="0" marR="0" lvl="0" indent="0" algn="r" defTabSz="923957" rtl="0" eaLnBrk="1" fontAlgn="base" latinLnBrk="0" hangingPunct="1">
                <a:lnSpc>
                  <a:spcPct val="100000"/>
                </a:lnSpc>
                <a:spcBef>
                  <a:spcPct val="0"/>
                </a:spcBef>
                <a:spcAft>
                  <a:spcPct val="0"/>
                </a:spcAft>
                <a:buClrTx/>
                <a:buSzTx/>
                <a:buFontTx/>
                <a:buNone/>
                <a:tabLst/>
                <a:defRPr/>
              </a:pPr>
              <a:t>2025/4/21</a:t>
            </a:fld>
            <a:endParaRPr kumimoji="1" lang="ja-JP" altLang="ja-JP" sz="1200" b="0" i="0" u="none" strike="noStrike" kern="1200" cap="none" spc="0" normalizeH="0" baseline="0" noProof="0">
              <a:ln>
                <a:noFill/>
              </a:ln>
              <a:solidFill>
                <a:srgbClr val="000000"/>
              </a:solidFill>
              <a:effectLst/>
              <a:uLnTx/>
              <a:uFillTx/>
              <a:latin typeface="Tahoma" pitchFamily="34" charset="0"/>
              <a:ea typeface="ＭＳ Ｐゴシック" panose="020B0600070205080204" pitchFamily="50" charset="-128"/>
              <a:cs typeface="+mn-cs"/>
            </a:endParaRPr>
          </a:p>
        </p:txBody>
      </p:sp>
      <p:sp>
        <p:nvSpPr>
          <p:cNvPr id="5" name="スライド番号プレースホルダー 4"/>
          <p:cNvSpPr>
            <a:spLocks noGrp="1"/>
          </p:cNvSpPr>
          <p:nvPr>
            <p:ph type="sldNum" sz="quarter" idx="5"/>
          </p:nvPr>
        </p:nvSpPr>
        <p:spPr/>
        <p:txBody>
          <a:bodyPr/>
          <a:lstStyle/>
          <a:p>
            <a:pPr marL="0" marR="0" lvl="0" indent="0" algn="r" defTabSz="923925" rtl="0" eaLnBrk="1" fontAlgn="base" latinLnBrk="0" hangingPunct="1">
              <a:lnSpc>
                <a:spcPct val="100000"/>
              </a:lnSpc>
              <a:spcBef>
                <a:spcPct val="0"/>
              </a:spcBef>
              <a:spcAft>
                <a:spcPct val="0"/>
              </a:spcAft>
              <a:buClrTx/>
              <a:buSzTx/>
              <a:buFontTx/>
              <a:buNone/>
              <a:tabLst/>
              <a:defRPr/>
            </a:pPr>
            <a:fld id="{CCB47C03-CA9D-4617-B0EA-7A3AC200F3F7}" type="slidenum">
              <a:rPr kumimoji="1" lang="ja-JP" altLang="en-US" sz="1200" b="0" i="0" u="none" strike="noStrike" kern="1200" cap="none" spc="0" normalizeH="0" baseline="0" noProof="0" smtClean="0">
                <a:ln>
                  <a:noFill/>
                </a:ln>
                <a:solidFill>
                  <a:srgbClr val="000000"/>
                </a:solidFill>
                <a:effectLst/>
                <a:uLnTx/>
                <a:uFillTx/>
                <a:latin typeface="Tahoma" panose="020B0604030504040204" pitchFamily="34" charset="0"/>
                <a:ea typeface="ＭＳ Ｐゴシック" panose="020B0600070205080204" pitchFamily="50" charset="-128"/>
                <a:cs typeface="+mn-cs"/>
              </a:rPr>
              <a:pPr marL="0" marR="0" lvl="0" indent="0" algn="r" defTabSz="923925" rtl="0" eaLnBrk="1" fontAlgn="base" latinLnBrk="0" hangingPunct="1">
                <a:lnSpc>
                  <a:spcPct val="100000"/>
                </a:lnSpc>
                <a:spcBef>
                  <a:spcPct val="0"/>
                </a:spcBef>
                <a:spcAft>
                  <a:spcPct val="0"/>
                </a:spcAft>
                <a:buClrTx/>
                <a:buSzTx/>
                <a:buFontTx/>
                <a:buNone/>
                <a:tabLst/>
                <a:defRPr/>
              </a:pPr>
              <a:t>7</a:t>
            </a:fld>
            <a:endParaRPr kumimoji="1" lang="ja-JP" altLang="ja-JP" sz="1200" b="0" i="0" u="none" strike="noStrike" kern="1200" cap="none" spc="0" normalizeH="0" baseline="0" noProof="0">
              <a:ln>
                <a:noFill/>
              </a:ln>
              <a:solidFill>
                <a:srgbClr val="000000"/>
              </a:solidFill>
              <a:effectLst/>
              <a:uLnTx/>
              <a:uFillTx/>
              <a:latin typeface="Tahoma" panose="020B0604030504040204" pitchFamily="34" charset="0"/>
              <a:ea typeface="ＭＳ Ｐゴシック" panose="020B0600070205080204" pitchFamily="50" charset="-128"/>
              <a:cs typeface="+mn-cs"/>
            </a:endParaRPr>
          </a:p>
        </p:txBody>
      </p:sp>
    </p:spTree>
    <p:extLst>
      <p:ext uri="{BB962C8B-B14F-4D97-AF65-F5344CB8AC3E}">
        <p14:creationId xmlns:p14="http://schemas.microsoft.com/office/powerpoint/2010/main" val="48728497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a:defRPr/>
            </a:pPr>
            <a:r>
              <a:rPr lang="ja-JP" altLang="en-US" dirty="0">
                <a:latin typeface="Meiryo UI" panose="020B0604030504040204" pitchFamily="50" charset="-128"/>
                <a:ea typeface="Meiryo UI" panose="020B0604030504040204" pitchFamily="50" charset="-128"/>
              </a:rPr>
              <a:t>炎上が発生しやすい主なケースとしては、以下の通りです。</a:t>
            </a:r>
          </a:p>
          <a:p>
            <a:pPr>
              <a:defRPr/>
            </a:pPr>
            <a:endParaRPr lang="ja-JP" altLang="en-US" dirty="0">
              <a:latin typeface="Meiryo UI" panose="020B0604030504040204" pitchFamily="50" charset="-128"/>
              <a:ea typeface="Meiryo UI" panose="020B0604030504040204" pitchFamily="50" charset="-128"/>
            </a:endParaRPr>
          </a:p>
          <a:p>
            <a:pPr>
              <a:defRPr/>
            </a:pPr>
            <a:r>
              <a:rPr lang="ja-JP" altLang="en-US" dirty="0">
                <a:latin typeface="Meiryo UI" panose="020B0604030504040204" pitchFamily="50" charset="-128"/>
                <a:ea typeface="Meiryo UI" panose="020B0604030504040204" pitchFamily="50" charset="-128"/>
              </a:rPr>
              <a:t>・違法、犯罪行為やモラル、マナー違反行為の告白（自慢）</a:t>
            </a:r>
            <a:br>
              <a:rPr lang="en-US" altLang="ja-JP" dirty="0">
                <a:latin typeface="Meiryo UI" panose="020B0604030504040204" pitchFamily="50" charset="-128"/>
                <a:ea typeface="Meiryo UI" panose="020B0604030504040204" pitchFamily="50" charset="-128"/>
              </a:rPr>
            </a:br>
            <a:r>
              <a:rPr lang="ja-JP" altLang="en-US" dirty="0">
                <a:latin typeface="Meiryo UI" panose="020B0604030504040204" pitchFamily="50" charset="-128"/>
                <a:ea typeface="Meiryo UI" panose="020B0604030504040204" pitchFamily="50" charset="-128"/>
              </a:rPr>
              <a:t>・</a:t>
            </a:r>
            <a:r>
              <a:rPr lang="ja-JP" altLang="en-US" dirty="0">
                <a:solidFill>
                  <a:srgbClr val="000000"/>
                </a:solidFill>
                <a:latin typeface="Meiryo UI" panose="020B0604030504040204" pitchFamily="50" charset="-128"/>
                <a:ea typeface="Meiryo UI" panose="020B0604030504040204" pitchFamily="50" charset="-128"/>
              </a:rPr>
              <a:t>社会的弱者や動物などを虐待したりおとしめたりするもの</a:t>
            </a:r>
          </a:p>
          <a:p>
            <a:pPr>
              <a:defRPr/>
            </a:pPr>
            <a:r>
              <a:rPr lang="ja-JP" altLang="en-US" dirty="0">
                <a:solidFill>
                  <a:srgbClr val="000000"/>
                </a:solidFill>
                <a:latin typeface="Meiryo UI" panose="020B0604030504040204" pitchFamily="50" charset="-128"/>
                <a:ea typeface="Meiryo UI" panose="020B0604030504040204" pitchFamily="50" charset="-128"/>
              </a:rPr>
              <a:t>・企業、組織などの守秘義務に反した情報漏えい</a:t>
            </a:r>
            <a:br>
              <a:rPr lang="en-US" altLang="ja-JP" dirty="0">
                <a:solidFill>
                  <a:srgbClr val="000000"/>
                </a:solidFill>
                <a:latin typeface="Meiryo UI" panose="020B0604030504040204" pitchFamily="50" charset="-128"/>
                <a:ea typeface="Meiryo UI" panose="020B0604030504040204" pitchFamily="50" charset="-128"/>
              </a:rPr>
            </a:br>
            <a:r>
              <a:rPr lang="ja-JP" altLang="en-US" dirty="0">
                <a:solidFill>
                  <a:srgbClr val="000000"/>
                </a:solidFill>
                <a:latin typeface="Meiryo UI" panose="020B0604030504040204" pitchFamily="50" charset="-128"/>
                <a:ea typeface="Meiryo UI" panose="020B0604030504040204" pitchFamily="50" charset="-128"/>
              </a:rPr>
              <a:t>・他者の信仰宗教、政治観、歴史観、領土問題などの思想・信条の否定や</a:t>
            </a:r>
            <a:r>
              <a:rPr lang="zh-TW" altLang="en-US" dirty="0">
                <a:solidFill>
                  <a:srgbClr val="000000"/>
                </a:solidFill>
                <a:latin typeface="Meiryo UI" panose="020B0604030504040204" pitchFamily="50" charset="-128"/>
                <a:ea typeface="Meiryo UI" panose="020B0604030504040204" pitchFamily="50" charset="-128"/>
              </a:rPr>
              <a:t>差別的表現</a:t>
            </a:r>
            <a:r>
              <a:rPr lang="ja-JP" altLang="en-US" dirty="0">
                <a:solidFill>
                  <a:srgbClr val="000000"/>
                </a:solidFill>
                <a:latin typeface="Meiryo UI" panose="020B0604030504040204" pitchFamily="50" charset="-128"/>
                <a:ea typeface="Meiryo UI" panose="020B0604030504040204" pitchFamily="50" charset="-128"/>
              </a:rPr>
              <a:t>でおとしめたりするもの</a:t>
            </a:r>
            <a:endParaRPr lang="en-US" altLang="ja-JP" sz="1100" dirty="0">
              <a:solidFill>
                <a:srgbClr val="000000"/>
              </a:solidFill>
              <a:latin typeface="Meiryo UI" panose="020B0604030504040204" pitchFamily="50" charset="-128"/>
              <a:ea typeface="Meiryo UI" panose="020B0604030504040204" pitchFamily="50" charset="-128"/>
            </a:endParaRPr>
          </a:p>
          <a:p>
            <a:pPr>
              <a:defRPr/>
            </a:pPr>
            <a:br>
              <a:rPr lang="en-US" altLang="ja-JP" dirty="0">
                <a:solidFill>
                  <a:srgbClr val="000000"/>
                </a:solidFill>
                <a:latin typeface="Meiryo UI" panose="020B0604030504040204" pitchFamily="50" charset="-128"/>
                <a:ea typeface="Meiryo UI" panose="020B0604030504040204" pitchFamily="50" charset="-128"/>
              </a:rPr>
            </a:br>
            <a:r>
              <a:rPr lang="ja-JP" altLang="en-US" dirty="0">
                <a:solidFill>
                  <a:srgbClr val="000000"/>
                </a:solidFill>
                <a:latin typeface="Meiryo UI" panose="020B0604030504040204" pitchFamily="50" charset="-128"/>
                <a:ea typeface="Meiryo UI" panose="020B0604030504040204" pitchFamily="50" charset="-128"/>
              </a:rPr>
              <a:t>では、</a:t>
            </a:r>
            <a:r>
              <a:rPr lang="en-US" altLang="ja-JP" kern="0" dirty="0">
                <a:solidFill>
                  <a:srgbClr val="000000"/>
                </a:solidFill>
                <a:latin typeface="Meiryo UI" panose="020B0604030504040204" pitchFamily="50" charset="-128"/>
                <a:ea typeface="Meiryo UI" panose="020B0604030504040204" pitchFamily="50" charset="-128"/>
              </a:rPr>
              <a:t>SNS</a:t>
            </a:r>
            <a:r>
              <a:rPr lang="ja-JP" altLang="en-US" kern="0" dirty="0">
                <a:solidFill>
                  <a:srgbClr val="000000"/>
                </a:solidFill>
                <a:latin typeface="Meiryo UI" panose="020B0604030504040204" pitchFamily="50" charset="-128"/>
                <a:ea typeface="Meiryo UI" panose="020B0604030504040204" pitchFamily="50" charset="-128"/>
              </a:rPr>
              <a:t>利用時のリスクとは何か、具体的にみていきましょう。</a:t>
            </a:r>
            <a:endParaRPr lang="en-US" altLang="ja-JP" dirty="0">
              <a:latin typeface="Meiryo UI" panose="020B0604030504040204" pitchFamily="50" charset="-128"/>
              <a:ea typeface="Meiryo UI" panose="020B0604030504040204" pitchFamily="50" charset="-128"/>
            </a:endParaRPr>
          </a:p>
          <a:p>
            <a:endParaRPr kumimoji="1" lang="ja-JP" altLang="en-US" dirty="0"/>
          </a:p>
        </p:txBody>
      </p:sp>
      <p:sp>
        <p:nvSpPr>
          <p:cNvPr id="4" name="日付プレースホルダー 3"/>
          <p:cNvSpPr>
            <a:spLocks noGrp="1"/>
          </p:cNvSpPr>
          <p:nvPr>
            <p:ph type="dt" idx="1"/>
          </p:nvPr>
        </p:nvSpPr>
        <p:spPr/>
        <p:txBody>
          <a:bodyPr/>
          <a:lstStyle/>
          <a:p>
            <a:pPr marL="0" marR="0" lvl="0" indent="0" algn="r" defTabSz="923957" rtl="0" eaLnBrk="1" fontAlgn="base" latinLnBrk="0" hangingPunct="1">
              <a:lnSpc>
                <a:spcPct val="100000"/>
              </a:lnSpc>
              <a:spcBef>
                <a:spcPct val="0"/>
              </a:spcBef>
              <a:spcAft>
                <a:spcPct val="0"/>
              </a:spcAft>
              <a:buClrTx/>
              <a:buSzTx/>
              <a:buFontTx/>
              <a:buNone/>
              <a:tabLst/>
              <a:defRPr/>
            </a:pPr>
            <a:fld id="{2765DFBC-A5FE-4B90-8E41-68D71FAA514E}" type="datetime1">
              <a:rPr kumimoji="1" lang="ja-JP" altLang="en-US" sz="1200" b="0" i="0" u="none" strike="noStrike" kern="1200" cap="none" spc="0" normalizeH="0" baseline="0" noProof="0" smtClean="0">
                <a:ln>
                  <a:noFill/>
                </a:ln>
                <a:solidFill>
                  <a:srgbClr val="000000"/>
                </a:solidFill>
                <a:effectLst/>
                <a:uLnTx/>
                <a:uFillTx/>
                <a:latin typeface="Tahoma" pitchFamily="34" charset="0"/>
                <a:ea typeface="ＭＳ Ｐゴシック" panose="020B0600070205080204" pitchFamily="50" charset="-128"/>
                <a:cs typeface="+mn-cs"/>
              </a:rPr>
              <a:pPr marL="0" marR="0" lvl="0" indent="0" algn="r" defTabSz="923957" rtl="0" eaLnBrk="1" fontAlgn="base" latinLnBrk="0" hangingPunct="1">
                <a:lnSpc>
                  <a:spcPct val="100000"/>
                </a:lnSpc>
                <a:spcBef>
                  <a:spcPct val="0"/>
                </a:spcBef>
                <a:spcAft>
                  <a:spcPct val="0"/>
                </a:spcAft>
                <a:buClrTx/>
                <a:buSzTx/>
                <a:buFontTx/>
                <a:buNone/>
                <a:tabLst/>
                <a:defRPr/>
              </a:pPr>
              <a:t>2025/4/21</a:t>
            </a:fld>
            <a:endParaRPr kumimoji="1" lang="ja-JP" altLang="ja-JP" sz="1200" b="0" i="0" u="none" strike="noStrike" kern="1200" cap="none" spc="0" normalizeH="0" baseline="0" noProof="0">
              <a:ln>
                <a:noFill/>
              </a:ln>
              <a:solidFill>
                <a:srgbClr val="000000"/>
              </a:solidFill>
              <a:effectLst/>
              <a:uLnTx/>
              <a:uFillTx/>
              <a:latin typeface="Tahoma" pitchFamily="34" charset="0"/>
              <a:ea typeface="ＭＳ Ｐゴシック" panose="020B0600070205080204" pitchFamily="50" charset="-128"/>
              <a:cs typeface="+mn-cs"/>
            </a:endParaRPr>
          </a:p>
        </p:txBody>
      </p:sp>
      <p:sp>
        <p:nvSpPr>
          <p:cNvPr id="5" name="スライド番号プレースホルダー 4"/>
          <p:cNvSpPr>
            <a:spLocks noGrp="1"/>
          </p:cNvSpPr>
          <p:nvPr>
            <p:ph type="sldNum" sz="quarter" idx="5"/>
          </p:nvPr>
        </p:nvSpPr>
        <p:spPr/>
        <p:txBody>
          <a:bodyPr/>
          <a:lstStyle/>
          <a:p>
            <a:pPr marL="0" marR="0" lvl="0" indent="0" algn="r" defTabSz="923925" rtl="0" eaLnBrk="1" fontAlgn="base" latinLnBrk="0" hangingPunct="1">
              <a:lnSpc>
                <a:spcPct val="100000"/>
              </a:lnSpc>
              <a:spcBef>
                <a:spcPct val="0"/>
              </a:spcBef>
              <a:spcAft>
                <a:spcPct val="0"/>
              </a:spcAft>
              <a:buClrTx/>
              <a:buSzTx/>
              <a:buFontTx/>
              <a:buNone/>
              <a:tabLst/>
              <a:defRPr/>
            </a:pPr>
            <a:fld id="{CCB47C03-CA9D-4617-B0EA-7A3AC200F3F7}" type="slidenum">
              <a:rPr kumimoji="1" lang="ja-JP" altLang="en-US" sz="1200" b="0" i="0" u="none" strike="noStrike" kern="1200" cap="none" spc="0" normalizeH="0" baseline="0" noProof="0" smtClean="0">
                <a:ln>
                  <a:noFill/>
                </a:ln>
                <a:solidFill>
                  <a:srgbClr val="000000"/>
                </a:solidFill>
                <a:effectLst/>
                <a:uLnTx/>
                <a:uFillTx/>
                <a:latin typeface="Tahoma" panose="020B0604030504040204" pitchFamily="34" charset="0"/>
                <a:ea typeface="ＭＳ Ｐゴシック" panose="020B0600070205080204" pitchFamily="50" charset="-128"/>
                <a:cs typeface="+mn-cs"/>
              </a:rPr>
              <a:pPr marL="0" marR="0" lvl="0" indent="0" algn="r" defTabSz="923925" rtl="0" eaLnBrk="1" fontAlgn="base" latinLnBrk="0" hangingPunct="1">
                <a:lnSpc>
                  <a:spcPct val="100000"/>
                </a:lnSpc>
                <a:spcBef>
                  <a:spcPct val="0"/>
                </a:spcBef>
                <a:spcAft>
                  <a:spcPct val="0"/>
                </a:spcAft>
                <a:buClrTx/>
                <a:buSzTx/>
                <a:buFontTx/>
                <a:buNone/>
                <a:tabLst/>
                <a:defRPr/>
              </a:pPr>
              <a:t>8</a:t>
            </a:fld>
            <a:endParaRPr kumimoji="1" lang="ja-JP" altLang="ja-JP" sz="1200" b="0" i="0" u="none" strike="noStrike" kern="1200" cap="none" spc="0" normalizeH="0" baseline="0" noProof="0">
              <a:ln>
                <a:noFill/>
              </a:ln>
              <a:solidFill>
                <a:srgbClr val="000000"/>
              </a:solidFill>
              <a:effectLst/>
              <a:uLnTx/>
              <a:uFillTx/>
              <a:latin typeface="Tahoma" panose="020B0604030504040204" pitchFamily="34" charset="0"/>
              <a:ea typeface="ＭＳ Ｐゴシック" panose="020B0600070205080204" pitchFamily="50" charset="-128"/>
              <a:cs typeface="+mn-cs"/>
            </a:endParaRPr>
          </a:p>
        </p:txBody>
      </p:sp>
    </p:spTree>
    <p:extLst>
      <p:ext uri="{BB962C8B-B14F-4D97-AF65-F5344CB8AC3E}">
        <p14:creationId xmlns:p14="http://schemas.microsoft.com/office/powerpoint/2010/main" val="23006550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ja-JP" altLang="en-US" dirty="0">
                <a:latin typeface="Meiryo UI" panose="020B0604030504040204" pitchFamily="50" charset="-128"/>
                <a:ea typeface="Meiryo UI" panose="020B0604030504040204" pitchFamily="50" charset="-128"/>
              </a:rPr>
              <a:t>書き込んだ内容は誰でも簡単に保存できるため、別のサイトにアップロードされたりして、いつまでも情報が残ります。</a:t>
            </a:r>
          </a:p>
          <a:p>
            <a:r>
              <a:rPr lang="ja-JP" altLang="en-US" dirty="0">
                <a:latin typeface="Meiryo UI" panose="020B0604030504040204" pitchFamily="50" charset="-128"/>
                <a:ea typeface="Meiryo UI" panose="020B0604030504040204" pitchFamily="50" charset="-128"/>
              </a:rPr>
              <a:t>ネットに書き込んだ内容は、コピーする人がいる限り、半永久的に情報が残ることになります。</a:t>
            </a:r>
            <a:endParaRPr lang="en-US" altLang="ja-JP" dirty="0">
              <a:latin typeface="Meiryo UI" panose="020B0604030504040204" pitchFamily="50" charset="-128"/>
              <a:ea typeface="Meiryo UI" panose="020B0604030504040204" pitchFamily="50" charset="-128"/>
            </a:endParaRPr>
          </a:p>
          <a:p>
            <a:endParaRPr lang="en-US" altLang="ja-JP" dirty="0"/>
          </a:p>
          <a:p>
            <a:endParaRPr lang="en-US" altLang="ja-JP" dirty="0"/>
          </a:p>
          <a:p>
            <a:endParaRPr kumimoji="1" lang="ja-JP" altLang="en-US" dirty="0"/>
          </a:p>
        </p:txBody>
      </p:sp>
      <p:sp>
        <p:nvSpPr>
          <p:cNvPr id="4" name="日付プレースホルダー 3"/>
          <p:cNvSpPr>
            <a:spLocks noGrp="1"/>
          </p:cNvSpPr>
          <p:nvPr>
            <p:ph type="dt" idx="1"/>
          </p:nvPr>
        </p:nvSpPr>
        <p:spPr/>
        <p:txBody>
          <a:bodyPr/>
          <a:lstStyle/>
          <a:p>
            <a:pPr marL="0" marR="0" lvl="0" indent="0" algn="r" defTabSz="923957" rtl="0" eaLnBrk="1" fontAlgn="base" latinLnBrk="0" hangingPunct="1">
              <a:lnSpc>
                <a:spcPct val="100000"/>
              </a:lnSpc>
              <a:spcBef>
                <a:spcPct val="0"/>
              </a:spcBef>
              <a:spcAft>
                <a:spcPct val="0"/>
              </a:spcAft>
              <a:buClrTx/>
              <a:buSzTx/>
              <a:buFontTx/>
              <a:buNone/>
              <a:tabLst/>
              <a:defRPr/>
            </a:pPr>
            <a:fld id="{2765DFBC-A5FE-4B90-8E41-68D71FAA514E}" type="datetime1">
              <a:rPr kumimoji="1" lang="ja-JP" altLang="en-US" sz="1200" b="0" i="0" u="none" strike="noStrike" kern="1200" cap="none" spc="0" normalizeH="0" baseline="0" noProof="0" smtClean="0">
                <a:ln>
                  <a:noFill/>
                </a:ln>
                <a:solidFill>
                  <a:srgbClr val="000000"/>
                </a:solidFill>
                <a:effectLst/>
                <a:uLnTx/>
                <a:uFillTx/>
                <a:latin typeface="Tahoma" pitchFamily="34" charset="0"/>
                <a:ea typeface="ＭＳ Ｐゴシック" panose="020B0600070205080204" pitchFamily="50" charset="-128"/>
                <a:cs typeface="+mn-cs"/>
              </a:rPr>
              <a:pPr marL="0" marR="0" lvl="0" indent="0" algn="r" defTabSz="923957" rtl="0" eaLnBrk="1" fontAlgn="base" latinLnBrk="0" hangingPunct="1">
                <a:lnSpc>
                  <a:spcPct val="100000"/>
                </a:lnSpc>
                <a:spcBef>
                  <a:spcPct val="0"/>
                </a:spcBef>
                <a:spcAft>
                  <a:spcPct val="0"/>
                </a:spcAft>
                <a:buClrTx/>
                <a:buSzTx/>
                <a:buFontTx/>
                <a:buNone/>
                <a:tabLst/>
                <a:defRPr/>
              </a:pPr>
              <a:t>2025/4/21</a:t>
            </a:fld>
            <a:endParaRPr kumimoji="1" lang="ja-JP" altLang="ja-JP" sz="1200" b="0" i="0" u="none" strike="noStrike" kern="1200" cap="none" spc="0" normalizeH="0" baseline="0" noProof="0">
              <a:ln>
                <a:noFill/>
              </a:ln>
              <a:solidFill>
                <a:srgbClr val="000000"/>
              </a:solidFill>
              <a:effectLst/>
              <a:uLnTx/>
              <a:uFillTx/>
              <a:latin typeface="Tahoma" pitchFamily="34" charset="0"/>
              <a:ea typeface="ＭＳ Ｐゴシック" panose="020B0600070205080204" pitchFamily="50" charset="-128"/>
              <a:cs typeface="+mn-cs"/>
            </a:endParaRPr>
          </a:p>
        </p:txBody>
      </p:sp>
      <p:sp>
        <p:nvSpPr>
          <p:cNvPr id="5" name="スライド番号プレースホルダー 4"/>
          <p:cNvSpPr>
            <a:spLocks noGrp="1"/>
          </p:cNvSpPr>
          <p:nvPr>
            <p:ph type="sldNum" sz="quarter" idx="5"/>
          </p:nvPr>
        </p:nvSpPr>
        <p:spPr/>
        <p:txBody>
          <a:bodyPr/>
          <a:lstStyle/>
          <a:p>
            <a:pPr marL="0" marR="0" lvl="0" indent="0" algn="r" defTabSz="923925" rtl="0" eaLnBrk="1" fontAlgn="base" latinLnBrk="0" hangingPunct="1">
              <a:lnSpc>
                <a:spcPct val="100000"/>
              </a:lnSpc>
              <a:spcBef>
                <a:spcPct val="0"/>
              </a:spcBef>
              <a:spcAft>
                <a:spcPct val="0"/>
              </a:spcAft>
              <a:buClrTx/>
              <a:buSzTx/>
              <a:buFontTx/>
              <a:buNone/>
              <a:tabLst/>
              <a:defRPr/>
            </a:pPr>
            <a:fld id="{CCB47C03-CA9D-4617-B0EA-7A3AC200F3F7}" type="slidenum">
              <a:rPr kumimoji="1" lang="ja-JP" altLang="en-US" sz="1200" b="0" i="0" u="none" strike="noStrike" kern="1200" cap="none" spc="0" normalizeH="0" baseline="0" noProof="0" smtClean="0">
                <a:ln>
                  <a:noFill/>
                </a:ln>
                <a:solidFill>
                  <a:srgbClr val="000000"/>
                </a:solidFill>
                <a:effectLst/>
                <a:uLnTx/>
                <a:uFillTx/>
                <a:latin typeface="Tahoma" panose="020B0604030504040204" pitchFamily="34" charset="0"/>
                <a:ea typeface="ＭＳ Ｐゴシック" panose="020B0600070205080204" pitchFamily="50" charset="-128"/>
                <a:cs typeface="+mn-cs"/>
              </a:rPr>
              <a:pPr marL="0" marR="0" lvl="0" indent="0" algn="r" defTabSz="923925" rtl="0" eaLnBrk="1" fontAlgn="base" latinLnBrk="0" hangingPunct="1">
                <a:lnSpc>
                  <a:spcPct val="100000"/>
                </a:lnSpc>
                <a:spcBef>
                  <a:spcPct val="0"/>
                </a:spcBef>
                <a:spcAft>
                  <a:spcPct val="0"/>
                </a:spcAft>
                <a:buClrTx/>
                <a:buSzTx/>
                <a:buFontTx/>
                <a:buNone/>
                <a:tabLst/>
                <a:defRPr/>
              </a:pPr>
              <a:t>9</a:t>
            </a:fld>
            <a:endParaRPr kumimoji="1" lang="ja-JP" altLang="ja-JP" sz="1200" b="0" i="0" u="none" strike="noStrike" kern="1200" cap="none" spc="0" normalizeH="0" baseline="0" noProof="0">
              <a:ln>
                <a:noFill/>
              </a:ln>
              <a:solidFill>
                <a:srgbClr val="000000"/>
              </a:solidFill>
              <a:effectLst/>
              <a:uLnTx/>
              <a:uFillTx/>
              <a:latin typeface="Tahoma" panose="020B0604030504040204" pitchFamily="34" charset="0"/>
              <a:ea typeface="ＭＳ Ｐゴシック" panose="020B0600070205080204" pitchFamily="50" charset="-128"/>
              <a:cs typeface="+mn-cs"/>
            </a:endParaRPr>
          </a:p>
        </p:txBody>
      </p:sp>
    </p:spTree>
    <p:extLst>
      <p:ext uri="{BB962C8B-B14F-4D97-AF65-F5344CB8AC3E}">
        <p14:creationId xmlns:p14="http://schemas.microsoft.com/office/powerpoint/2010/main" val="214931245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en-US" altLang="ja-JP" dirty="0">
                <a:latin typeface="Meiryo UI" panose="020B0604030504040204" pitchFamily="50" charset="-128"/>
                <a:ea typeface="Meiryo UI" panose="020B0604030504040204" pitchFamily="50" charset="-128"/>
              </a:rPr>
              <a:t>SNS</a:t>
            </a:r>
            <a:r>
              <a:rPr lang="ja-JP" altLang="en-US" dirty="0">
                <a:latin typeface="Meiryo UI" panose="020B0604030504040204" pitchFamily="50" charset="-128"/>
                <a:ea typeface="Meiryo UI" panose="020B0604030504040204" pitchFamily="50" charset="-128"/>
              </a:rPr>
              <a:t>やブログ、交友関係、写真に写った風景などの情報を組み合わせることで、人物や住んでいる場所、勤務先（通学先）を特定することが可能な場合があります。</a:t>
            </a:r>
            <a:endParaRPr lang="en-US" altLang="ja-JP" dirty="0">
              <a:latin typeface="Meiryo UI" panose="020B0604030504040204" pitchFamily="50" charset="-128"/>
              <a:ea typeface="Meiryo UI" panose="020B0604030504040204" pitchFamily="50" charset="-128"/>
            </a:endParaRPr>
          </a:p>
          <a:p>
            <a:endParaRPr lang="en-US" altLang="ja-JP" dirty="0"/>
          </a:p>
          <a:p>
            <a:endParaRPr kumimoji="1" lang="ja-JP" altLang="en-US" dirty="0"/>
          </a:p>
        </p:txBody>
      </p:sp>
      <p:sp>
        <p:nvSpPr>
          <p:cNvPr id="4" name="日付プレースホルダー 3"/>
          <p:cNvSpPr>
            <a:spLocks noGrp="1"/>
          </p:cNvSpPr>
          <p:nvPr>
            <p:ph type="dt" idx="1"/>
          </p:nvPr>
        </p:nvSpPr>
        <p:spPr/>
        <p:txBody>
          <a:bodyPr/>
          <a:lstStyle/>
          <a:p>
            <a:pPr marL="0" marR="0" lvl="0" indent="0" algn="r" defTabSz="923957" rtl="0" eaLnBrk="1" fontAlgn="base" latinLnBrk="0" hangingPunct="1">
              <a:lnSpc>
                <a:spcPct val="100000"/>
              </a:lnSpc>
              <a:spcBef>
                <a:spcPct val="0"/>
              </a:spcBef>
              <a:spcAft>
                <a:spcPct val="0"/>
              </a:spcAft>
              <a:buClrTx/>
              <a:buSzTx/>
              <a:buFontTx/>
              <a:buNone/>
              <a:tabLst/>
              <a:defRPr/>
            </a:pPr>
            <a:fld id="{2765DFBC-A5FE-4B90-8E41-68D71FAA514E}" type="datetime1">
              <a:rPr kumimoji="1" lang="ja-JP" altLang="en-US" sz="1200" b="0" i="0" u="none" strike="noStrike" kern="1200" cap="none" spc="0" normalizeH="0" baseline="0" noProof="0" smtClean="0">
                <a:ln>
                  <a:noFill/>
                </a:ln>
                <a:solidFill>
                  <a:srgbClr val="000000"/>
                </a:solidFill>
                <a:effectLst/>
                <a:uLnTx/>
                <a:uFillTx/>
                <a:latin typeface="Tahoma" pitchFamily="34" charset="0"/>
                <a:ea typeface="ＭＳ Ｐゴシック" panose="020B0600070205080204" pitchFamily="50" charset="-128"/>
                <a:cs typeface="+mn-cs"/>
              </a:rPr>
              <a:pPr marL="0" marR="0" lvl="0" indent="0" algn="r" defTabSz="923957" rtl="0" eaLnBrk="1" fontAlgn="base" latinLnBrk="0" hangingPunct="1">
                <a:lnSpc>
                  <a:spcPct val="100000"/>
                </a:lnSpc>
                <a:spcBef>
                  <a:spcPct val="0"/>
                </a:spcBef>
                <a:spcAft>
                  <a:spcPct val="0"/>
                </a:spcAft>
                <a:buClrTx/>
                <a:buSzTx/>
                <a:buFontTx/>
                <a:buNone/>
                <a:tabLst/>
                <a:defRPr/>
              </a:pPr>
              <a:t>2025/4/21</a:t>
            </a:fld>
            <a:endParaRPr kumimoji="1" lang="ja-JP" altLang="ja-JP" sz="1200" b="0" i="0" u="none" strike="noStrike" kern="1200" cap="none" spc="0" normalizeH="0" baseline="0" noProof="0">
              <a:ln>
                <a:noFill/>
              </a:ln>
              <a:solidFill>
                <a:srgbClr val="000000"/>
              </a:solidFill>
              <a:effectLst/>
              <a:uLnTx/>
              <a:uFillTx/>
              <a:latin typeface="Tahoma" pitchFamily="34" charset="0"/>
              <a:ea typeface="ＭＳ Ｐゴシック" panose="020B0600070205080204" pitchFamily="50" charset="-128"/>
              <a:cs typeface="+mn-cs"/>
            </a:endParaRPr>
          </a:p>
        </p:txBody>
      </p:sp>
      <p:sp>
        <p:nvSpPr>
          <p:cNvPr id="5" name="スライド番号プレースホルダー 4"/>
          <p:cNvSpPr>
            <a:spLocks noGrp="1"/>
          </p:cNvSpPr>
          <p:nvPr>
            <p:ph type="sldNum" sz="quarter" idx="5"/>
          </p:nvPr>
        </p:nvSpPr>
        <p:spPr/>
        <p:txBody>
          <a:bodyPr/>
          <a:lstStyle/>
          <a:p>
            <a:pPr marL="0" marR="0" lvl="0" indent="0" algn="r" defTabSz="923925" rtl="0" eaLnBrk="1" fontAlgn="base" latinLnBrk="0" hangingPunct="1">
              <a:lnSpc>
                <a:spcPct val="100000"/>
              </a:lnSpc>
              <a:spcBef>
                <a:spcPct val="0"/>
              </a:spcBef>
              <a:spcAft>
                <a:spcPct val="0"/>
              </a:spcAft>
              <a:buClrTx/>
              <a:buSzTx/>
              <a:buFontTx/>
              <a:buNone/>
              <a:tabLst/>
              <a:defRPr/>
            </a:pPr>
            <a:fld id="{CCB47C03-CA9D-4617-B0EA-7A3AC200F3F7}" type="slidenum">
              <a:rPr kumimoji="1" lang="ja-JP" altLang="en-US" sz="1200" b="0" i="0" u="none" strike="noStrike" kern="1200" cap="none" spc="0" normalizeH="0" baseline="0" noProof="0" smtClean="0">
                <a:ln>
                  <a:noFill/>
                </a:ln>
                <a:solidFill>
                  <a:srgbClr val="000000"/>
                </a:solidFill>
                <a:effectLst/>
                <a:uLnTx/>
                <a:uFillTx/>
                <a:latin typeface="Tahoma" panose="020B0604030504040204" pitchFamily="34" charset="0"/>
                <a:ea typeface="ＭＳ Ｐゴシック" panose="020B0600070205080204" pitchFamily="50" charset="-128"/>
                <a:cs typeface="+mn-cs"/>
              </a:rPr>
              <a:pPr marL="0" marR="0" lvl="0" indent="0" algn="r" defTabSz="923925" rtl="0" eaLnBrk="1" fontAlgn="base" latinLnBrk="0" hangingPunct="1">
                <a:lnSpc>
                  <a:spcPct val="100000"/>
                </a:lnSpc>
                <a:spcBef>
                  <a:spcPct val="0"/>
                </a:spcBef>
                <a:spcAft>
                  <a:spcPct val="0"/>
                </a:spcAft>
                <a:buClrTx/>
                <a:buSzTx/>
                <a:buFontTx/>
                <a:buNone/>
                <a:tabLst/>
                <a:defRPr/>
              </a:pPr>
              <a:t>10</a:t>
            </a:fld>
            <a:endParaRPr kumimoji="1" lang="ja-JP" altLang="ja-JP" sz="1200" b="0" i="0" u="none" strike="noStrike" kern="1200" cap="none" spc="0" normalizeH="0" baseline="0" noProof="0">
              <a:ln>
                <a:noFill/>
              </a:ln>
              <a:solidFill>
                <a:srgbClr val="000000"/>
              </a:solidFill>
              <a:effectLst/>
              <a:uLnTx/>
              <a:uFillTx/>
              <a:latin typeface="Tahoma" panose="020B0604030504040204" pitchFamily="34" charset="0"/>
              <a:ea typeface="ＭＳ Ｐゴシック" panose="020B0600070205080204" pitchFamily="50" charset="-128"/>
              <a:cs typeface="+mn-cs"/>
            </a:endParaRPr>
          </a:p>
        </p:txBody>
      </p:sp>
    </p:spTree>
    <p:extLst>
      <p:ext uri="{BB962C8B-B14F-4D97-AF65-F5344CB8AC3E}">
        <p14:creationId xmlns:p14="http://schemas.microsoft.com/office/powerpoint/2010/main" val="401177466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ja-JP" altLang="en-US" dirty="0">
                <a:latin typeface="Meiryo UI" panose="020B0604030504040204" pitchFamily="50" charset="-128"/>
                <a:ea typeface="Meiryo UI" panose="020B0604030504040204" pitchFamily="50" charset="-128"/>
              </a:rPr>
              <a:t>多くの</a:t>
            </a:r>
            <a:r>
              <a:rPr lang="en-US" altLang="ja-JP" dirty="0">
                <a:latin typeface="Meiryo UI" panose="020B0604030504040204" pitchFamily="50" charset="-128"/>
                <a:ea typeface="Meiryo UI" panose="020B0604030504040204" pitchFamily="50" charset="-128"/>
              </a:rPr>
              <a:t>SNS</a:t>
            </a:r>
            <a:r>
              <a:rPr lang="ja-JP" altLang="en-US" dirty="0">
                <a:latin typeface="Meiryo UI" panose="020B0604030504040204" pitchFamily="50" charset="-128"/>
                <a:ea typeface="Meiryo UI" panose="020B0604030504040204" pitchFamily="50" charset="-128"/>
              </a:rPr>
              <a:t>で公開範囲（共有範囲）を選択することが可能ですが、投稿内容に応じて適切に設定しないと、今回のケースのように思わぬ事態に発展してしまう可能性もあります。</a:t>
            </a:r>
          </a:p>
          <a:p>
            <a:endParaRPr lang="en-US" altLang="ja-JP" dirty="0"/>
          </a:p>
          <a:p>
            <a:endParaRPr kumimoji="1" lang="ja-JP" altLang="en-US" dirty="0"/>
          </a:p>
        </p:txBody>
      </p:sp>
      <p:sp>
        <p:nvSpPr>
          <p:cNvPr id="4" name="日付プレースホルダー 3"/>
          <p:cNvSpPr>
            <a:spLocks noGrp="1"/>
          </p:cNvSpPr>
          <p:nvPr>
            <p:ph type="dt" idx="1"/>
          </p:nvPr>
        </p:nvSpPr>
        <p:spPr/>
        <p:txBody>
          <a:bodyPr/>
          <a:lstStyle/>
          <a:p>
            <a:pPr marL="0" marR="0" lvl="0" indent="0" algn="r" defTabSz="923957" rtl="0" eaLnBrk="1" fontAlgn="base" latinLnBrk="0" hangingPunct="1">
              <a:lnSpc>
                <a:spcPct val="100000"/>
              </a:lnSpc>
              <a:spcBef>
                <a:spcPct val="0"/>
              </a:spcBef>
              <a:spcAft>
                <a:spcPct val="0"/>
              </a:spcAft>
              <a:buClrTx/>
              <a:buSzTx/>
              <a:buFontTx/>
              <a:buNone/>
              <a:tabLst/>
              <a:defRPr/>
            </a:pPr>
            <a:fld id="{2765DFBC-A5FE-4B90-8E41-68D71FAA514E}" type="datetime1">
              <a:rPr kumimoji="1" lang="ja-JP" altLang="en-US" sz="1200" b="0" i="0" u="none" strike="noStrike" kern="1200" cap="none" spc="0" normalizeH="0" baseline="0" noProof="0" smtClean="0">
                <a:ln>
                  <a:noFill/>
                </a:ln>
                <a:solidFill>
                  <a:srgbClr val="000000"/>
                </a:solidFill>
                <a:effectLst/>
                <a:uLnTx/>
                <a:uFillTx/>
                <a:latin typeface="Tahoma" pitchFamily="34" charset="0"/>
                <a:ea typeface="ＭＳ Ｐゴシック" panose="020B0600070205080204" pitchFamily="50" charset="-128"/>
                <a:cs typeface="+mn-cs"/>
              </a:rPr>
              <a:pPr marL="0" marR="0" lvl="0" indent="0" algn="r" defTabSz="923957" rtl="0" eaLnBrk="1" fontAlgn="base" latinLnBrk="0" hangingPunct="1">
                <a:lnSpc>
                  <a:spcPct val="100000"/>
                </a:lnSpc>
                <a:spcBef>
                  <a:spcPct val="0"/>
                </a:spcBef>
                <a:spcAft>
                  <a:spcPct val="0"/>
                </a:spcAft>
                <a:buClrTx/>
                <a:buSzTx/>
                <a:buFontTx/>
                <a:buNone/>
                <a:tabLst/>
                <a:defRPr/>
              </a:pPr>
              <a:t>2025/4/21</a:t>
            </a:fld>
            <a:endParaRPr kumimoji="1" lang="ja-JP" altLang="ja-JP" sz="1200" b="0" i="0" u="none" strike="noStrike" kern="1200" cap="none" spc="0" normalizeH="0" baseline="0" noProof="0">
              <a:ln>
                <a:noFill/>
              </a:ln>
              <a:solidFill>
                <a:srgbClr val="000000"/>
              </a:solidFill>
              <a:effectLst/>
              <a:uLnTx/>
              <a:uFillTx/>
              <a:latin typeface="Tahoma" pitchFamily="34" charset="0"/>
              <a:ea typeface="ＭＳ Ｐゴシック" panose="020B0600070205080204" pitchFamily="50" charset="-128"/>
              <a:cs typeface="+mn-cs"/>
            </a:endParaRPr>
          </a:p>
        </p:txBody>
      </p:sp>
      <p:sp>
        <p:nvSpPr>
          <p:cNvPr id="5" name="スライド番号プレースホルダー 4"/>
          <p:cNvSpPr>
            <a:spLocks noGrp="1"/>
          </p:cNvSpPr>
          <p:nvPr>
            <p:ph type="sldNum" sz="quarter" idx="5"/>
          </p:nvPr>
        </p:nvSpPr>
        <p:spPr/>
        <p:txBody>
          <a:bodyPr/>
          <a:lstStyle/>
          <a:p>
            <a:pPr marL="0" marR="0" lvl="0" indent="0" algn="r" defTabSz="923925" rtl="0" eaLnBrk="1" fontAlgn="base" latinLnBrk="0" hangingPunct="1">
              <a:lnSpc>
                <a:spcPct val="100000"/>
              </a:lnSpc>
              <a:spcBef>
                <a:spcPct val="0"/>
              </a:spcBef>
              <a:spcAft>
                <a:spcPct val="0"/>
              </a:spcAft>
              <a:buClrTx/>
              <a:buSzTx/>
              <a:buFontTx/>
              <a:buNone/>
              <a:tabLst/>
              <a:defRPr/>
            </a:pPr>
            <a:fld id="{CCB47C03-CA9D-4617-B0EA-7A3AC200F3F7}" type="slidenum">
              <a:rPr kumimoji="1" lang="ja-JP" altLang="en-US" sz="1200" b="0" i="0" u="none" strike="noStrike" kern="1200" cap="none" spc="0" normalizeH="0" baseline="0" noProof="0" smtClean="0">
                <a:ln>
                  <a:noFill/>
                </a:ln>
                <a:solidFill>
                  <a:srgbClr val="000000"/>
                </a:solidFill>
                <a:effectLst/>
                <a:uLnTx/>
                <a:uFillTx/>
                <a:latin typeface="Tahoma" panose="020B0604030504040204" pitchFamily="34" charset="0"/>
                <a:ea typeface="ＭＳ Ｐゴシック" panose="020B0600070205080204" pitchFamily="50" charset="-128"/>
                <a:cs typeface="+mn-cs"/>
              </a:rPr>
              <a:pPr marL="0" marR="0" lvl="0" indent="0" algn="r" defTabSz="923925" rtl="0" eaLnBrk="1" fontAlgn="base" latinLnBrk="0" hangingPunct="1">
                <a:lnSpc>
                  <a:spcPct val="100000"/>
                </a:lnSpc>
                <a:spcBef>
                  <a:spcPct val="0"/>
                </a:spcBef>
                <a:spcAft>
                  <a:spcPct val="0"/>
                </a:spcAft>
                <a:buClrTx/>
                <a:buSzTx/>
                <a:buFontTx/>
                <a:buNone/>
                <a:tabLst/>
                <a:defRPr/>
              </a:pPr>
              <a:t>11</a:t>
            </a:fld>
            <a:endParaRPr kumimoji="1" lang="ja-JP" altLang="ja-JP" sz="1200" b="0" i="0" u="none" strike="noStrike" kern="1200" cap="none" spc="0" normalizeH="0" baseline="0" noProof="0">
              <a:ln>
                <a:noFill/>
              </a:ln>
              <a:solidFill>
                <a:srgbClr val="000000"/>
              </a:solidFill>
              <a:effectLst/>
              <a:uLnTx/>
              <a:uFillTx/>
              <a:latin typeface="Tahoma" panose="020B0604030504040204" pitchFamily="34" charset="0"/>
              <a:ea typeface="ＭＳ Ｐゴシック" panose="020B0600070205080204" pitchFamily="50" charset="-128"/>
              <a:cs typeface="+mn-cs"/>
            </a:endParaRPr>
          </a:p>
        </p:txBody>
      </p:sp>
    </p:spTree>
    <p:extLst>
      <p:ext uri="{BB962C8B-B14F-4D97-AF65-F5344CB8AC3E}">
        <p14:creationId xmlns:p14="http://schemas.microsoft.com/office/powerpoint/2010/main" val="396937368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9C9222DE-A4FC-9FF9-A843-81251B22373C}"/>
              </a:ext>
            </a:extLst>
          </p:cNvPr>
          <p:cNvSpPr>
            <a:spLocks noGrp="1"/>
          </p:cNvSpPr>
          <p:nvPr>
            <p:ph type="ctrTitle"/>
          </p:nvPr>
        </p:nvSpPr>
        <p:spPr>
          <a:xfrm>
            <a:off x="423949" y="1122363"/>
            <a:ext cx="11344102" cy="2387600"/>
          </a:xfrm>
        </p:spPr>
        <p:txBody>
          <a:bodyPr anchor="b"/>
          <a:lstStyle>
            <a:lvl1pPr algn="ctr">
              <a:defRPr sz="6000"/>
            </a:lvl1pPr>
          </a:lstStyle>
          <a:p>
            <a:r>
              <a:rPr kumimoji="1" lang="ja-JP" altLang="en-US"/>
              <a:t>マスター タイトルの書式設定</a:t>
            </a:r>
          </a:p>
        </p:txBody>
      </p:sp>
      <p:sp>
        <p:nvSpPr>
          <p:cNvPr id="3" name="字幕 2">
            <a:extLst>
              <a:ext uri="{FF2B5EF4-FFF2-40B4-BE49-F238E27FC236}">
                <a16:creationId xmlns:a16="http://schemas.microsoft.com/office/drawing/2014/main" id="{F6729986-DAC0-1A98-ED50-37859CA63E0F}"/>
              </a:ext>
            </a:extLst>
          </p:cNvPr>
          <p:cNvSpPr>
            <a:spLocks noGrp="1"/>
          </p:cNvSpPr>
          <p:nvPr>
            <p:ph type="subTitle" idx="1"/>
          </p:nvPr>
        </p:nvSpPr>
        <p:spPr>
          <a:xfrm>
            <a:off x="423949" y="3602038"/>
            <a:ext cx="11344102"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kumimoji="1" lang="ja-JP" altLang="en-US"/>
              <a:t>マスター サブタイトルの書式設定</a:t>
            </a:r>
          </a:p>
        </p:txBody>
      </p:sp>
      <p:sp>
        <p:nvSpPr>
          <p:cNvPr id="4" name="日付プレースホルダー 3">
            <a:extLst>
              <a:ext uri="{FF2B5EF4-FFF2-40B4-BE49-F238E27FC236}">
                <a16:creationId xmlns:a16="http://schemas.microsoft.com/office/drawing/2014/main" id="{9944FE50-D9BB-67A2-0944-AAC0EF1E94A6}"/>
              </a:ext>
            </a:extLst>
          </p:cNvPr>
          <p:cNvSpPr>
            <a:spLocks noGrp="1"/>
          </p:cNvSpPr>
          <p:nvPr>
            <p:ph type="dt" sz="half" idx="10"/>
          </p:nvPr>
        </p:nvSpPr>
        <p:spPr/>
        <p:txBody>
          <a:bodyPr/>
          <a:lstStyle/>
          <a:p>
            <a:fld id="{BC585CA3-B9F4-4CD9-8D4E-D1F8B5F317F8}" type="datetime1">
              <a:rPr kumimoji="1" lang="ja-JP" altLang="en-US" smtClean="0"/>
              <a:t>2025/4/21</a:t>
            </a:fld>
            <a:endParaRPr kumimoji="1" lang="ja-JP" altLang="en-US"/>
          </a:p>
        </p:txBody>
      </p:sp>
      <p:sp>
        <p:nvSpPr>
          <p:cNvPr id="5" name="フッター プレースホルダー 4">
            <a:extLst>
              <a:ext uri="{FF2B5EF4-FFF2-40B4-BE49-F238E27FC236}">
                <a16:creationId xmlns:a16="http://schemas.microsoft.com/office/drawing/2014/main" id="{0A370D57-B331-4186-8165-350FD20CB07B}"/>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4F6CDEC2-46C4-24A2-6BEA-32D8965525A0}"/>
              </a:ext>
            </a:extLst>
          </p:cNvPr>
          <p:cNvSpPr>
            <a:spLocks noGrp="1"/>
          </p:cNvSpPr>
          <p:nvPr>
            <p:ph type="sldNum" sz="quarter" idx="12"/>
          </p:nvPr>
        </p:nvSpPr>
        <p:spPr/>
        <p:txBody>
          <a:bodyPr/>
          <a:lstStyle/>
          <a:p>
            <a:fld id="{2D0B2721-0B86-4E2B-BA2B-D37C06C38BC6}" type="slidenum">
              <a:rPr kumimoji="1" lang="ja-JP" altLang="en-US" smtClean="0"/>
              <a:t>‹#›</a:t>
            </a:fld>
            <a:endParaRPr kumimoji="1" lang="ja-JP" altLang="en-US"/>
          </a:p>
        </p:txBody>
      </p:sp>
    </p:spTree>
    <p:extLst>
      <p:ext uri="{BB962C8B-B14F-4D97-AF65-F5344CB8AC3E}">
        <p14:creationId xmlns:p14="http://schemas.microsoft.com/office/powerpoint/2010/main" val="426722681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7"/>
            <a:ext cx="10515600" cy="1325563"/>
          </a:xfrm>
        </p:spPr>
        <p:txBody>
          <a:bodyPr/>
          <a:lstStyle/>
          <a:p>
            <a:r>
              <a:rPr lang="ja-JP" altLang="en-US"/>
              <a:t>マスター タイトルの書式設定</a:t>
            </a:r>
            <a:endParaRPr lang="en-US" dirty="0"/>
          </a:p>
        </p:txBody>
      </p:sp>
      <p:sp>
        <p:nvSpPr>
          <p:cNvPr id="3" name="Text Placeholder 2"/>
          <p:cNvSpPr>
            <a:spLocks noGrp="1"/>
          </p:cNvSpPr>
          <p:nvPr>
            <p:ph type="body" idx="1"/>
          </p:nvPr>
        </p:nvSpPr>
        <p:spPr>
          <a:xfrm>
            <a:off x="839789"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4" name="Content Placeholder 3"/>
          <p:cNvSpPr>
            <a:spLocks noGrp="1"/>
          </p:cNvSpPr>
          <p:nvPr>
            <p:ph sz="half" idx="2"/>
          </p:nvPr>
        </p:nvSpPr>
        <p:spPr>
          <a:xfrm>
            <a:off x="839789" y="2505075"/>
            <a:ext cx="5157787" cy="368458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Text Placeholder 4"/>
          <p:cNvSpPr>
            <a:spLocks noGrp="1"/>
          </p:cNvSpPr>
          <p:nvPr>
            <p:ph type="body" sz="quarter" idx="3"/>
          </p:nvPr>
        </p:nvSpPr>
        <p:spPr>
          <a:xfrm>
            <a:off x="6172201"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6" name="Content Placeholder 5"/>
          <p:cNvSpPr>
            <a:spLocks noGrp="1"/>
          </p:cNvSpPr>
          <p:nvPr>
            <p:ph sz="quarter" idx="4"/>
          </p:nvPr>
        </p:nvSpPr>
        <p:spPr>
          <a:xfrm>
            <a:off x="6172201" y="2505075"/>
            <a:ext cx="5183188" cy="368458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7" name="Date Placeholder 6"/>
          <p:cNvSpPr>
            <a:spLocks noGrp="1"/>
          </p:cNvSpPr>
          <p:nvPr>
            <p:ph type="dt" sz="half" idx="10"/>
          </p:nvPr>
        </p:nvSpPr>
        <p:spPr/>
        <p:txBody>
          <a:bodyPr/>
          <a:lstStyle/>
          <a:p>
            <a:fld id="{CBCFB44D-A49B-4744-8D6F-85C106CABC60}" type="datetime1">
              <a:rPr kumimoji="1" lang="ja-JP" altLang="en-US" smtClean="0"/>
              <a:t>2025/4/21</a:t>
            </a:fld>
            <a:endParaRPr kumimoji="1" lang="ja-JP" altLang="en-US"/>
          </a:p>
        </p:txBody>
      </p:sp>
      <p:sp>
        <p:nvSpPr>
          <p:cNvPr id="8" name="Footer Placeholder 7"/>
          <p:cNvSpPr>
            <a:spLocks noGrp="1"/>
          </p:cNvSpPr>
          <p:nvPr>
            <p:ph type="ftr" sz="quarter" idx="11"/>
          </p:nvPr>
        </p:nvSpPr>
        <p:spPr/>
        <p:txBody>
          <a:bodyPr/>
          <a:lstStyle/>
          <a:p>
            <a:endParaRPr kumimoji="1" lang="ja-JP" altLang="en-US"/>
          </a:p>
        </p:txBody>
      </p:sp>
      <p:sp>
        <p:nvSpPr>
          <p:cNvPr id="9" name="Slide Number Placeholder 8"/>
          <p:cNvSpPr>
            <a:spLocks noGrp="1"/>
          </p:cNvSpPr>
          <p:nvPr>
            <p:ph type="sldNum" sz="quarter" idx="12"/>
          </p:nvPr>
        </p:nvSpPr>
        <p:spPr/>
        <p:txBody>
          <a:bodyPr/>
          <a:lstStyle/>
          <a:p>
            <a:fld id="{52F5C37E-78E7-4400-AF3C-CDF83D76E687}" type="slidenum">
              <a:rPr kumimoji="1" lang="ja-JP" altLang="en-US" smtClean="0"/>
              <a:t>‹#›</a:t>
            </a:fld>
            <a:endParaRPr kumimoji="1" lang="ja-JP" altLang="en-US"/>
          </a:p>
        </p:txBody>
      </p:sp>
    </p:spTree>
    <p:extLst>
      <p:ext uri="{BB962C8B-B14F-4D97-AF65-F5344CB8AC3E}">
        <p14:creationId xmlns:p14="http://schemas.microsoft.com/office/powerpoint/2010/main" val="351409459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Date Placeholder 2"/>
          <p:cNvSpPr>
            <a:spLocks noGrp="1"/>
          </p:cNvSpPr>
          <p:nvPr>
            <p:ph type="dt" sz="half" idx="10"/>
          </p:nvPr>
        </p:nvSpPr>
        <p:spPr/>
        <p:txBody>
          <a:bodyPr/>
          <a:lstStyle/>
          <a:p>
            <a:fld id="{DDEB5AFD-8DE5-42DE-8717-E0E7597B0423}" type="datetime1">
              <a:rPr kumimoji="1" lang="ja-JP" altLang="en-US" smtClean="0"/>
              <a:t>2025/4/21</a:t>
            </a:fld>
            <a:endParaRPr kumimoji="1" lang="ja-JP" altLang="en-US"/>
          </a:p>
        </p:txBody>
      </p:sp>
      <p:sp>
        <p:nvSpPr>
          <p:cNvPr id="4" name="Footer Placeholder 3"/>
          <p:cNvSpPr>
            <a:spLocks noGrp="1"/>
          </p:cNvSpPr>
          <p:nvPr>
            <p:ph type="ftr" sz="quarter" idx="11"/>
          </p:nvPr>
        </p:nvSpPr>
        <p:spPr/>
        <p:txBody>
          <a:bodyPr/>
          <a:lstStyle/>
          <a:p>
            <a:endParaRPr kumimoji="1" lang="ja-JP" altLang="en-US"/>
          </a:p>
        </p:txBody>
      </p:sp>
      <p:sp>
        <p:nvSpPr>
          <p:cNvPr id="5" name="Slide Number Placeholder 4"/>
          <p:cNvSpPr>
            <a:spLocks noGrp="1"/>
          </p:cNvSpPr>
          <p:nvPr>
            <p:ph type="sldNum" sz="quarter" idx="12"/>
          </p:nvPr>
        </p:nvSpPr>
        <p:spPr/>
        <p:txBody>
          <a:bodyPr/>
          <a:lstStyle/>
          <a:p>
            <a:fld id="{52F5C37E-78E7-4400-AF3C-CDF83D76E687}" type="slidenum">
              <a:rPr kumimoji="1" lang="ja-JP" altLang="en-US" smtClean="0"/>
              <a:t>‹#›</a:t>
            </a:fld>
            <a:endParaRPr kumimoji="1" lang="ja-JP" altLang="en-US"/>
          </a:p>
        </p:txBody>
      </p:sp>
    </p:spTree>
    <p:extLst>
      <p:ext uri="{BB962C8B-B14F-4D97-AF65-F5344CB8AC3E}">
        <p14:creationId xmlns:p14="http://schemas.microsoft.com/office/powerpoint/2010/main" val="260692633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FD0B180-3955-48D5-86E5-4FB66DB3DF9B}" type="datetime1">
              <a:rPr kumimoji="1" lang="ja-JP" altLang="en-US" smtClean="0"/>
              <a:t>2025/4/21</a:t>
            </a:fld>
            <a:endParaRPr kumimoji="1" lang="ja-JP" altLang="en-US"/>
          </a:p>
        </p:txBody>
      </p:sp>
      <p:sp>
        <p:nvSpPr>
          <p:cNvPr id="3" name="Footer Placeholder 2"/>
          <p:cNvSpPr>
            <a:spLocks noGrp="1"/>
          </p:cNvSpPr>
          <p:nvPr>
            <p:ph type="ftr" sz="quarter" idx="11"/>
          </p:nvPr>
        </p:nvSpPr>
        <p:spPr/>
        <p:txBody>
          <a:bodyPr/>
          <a:lstStyle/>
          <a:p>
            <a:endParaRPr kumimoji="1" lang="ja-JP" altLang="en-US"/>
          </a:p>
        </p:txBody>
      </p:sp>
      <p:sp>
        <p:nvSpPr>
          <p:cNvPr id="4" name="Slide Number Placeholder 3"/>
          <p:cNvSpPr>
            <a:spLocks noGrp="1"/>
          </p:cNvSpPr>
          <p:nvPr>
            <p:ph type="sldNum" sz="quarter" idx="12"/>
          </p:nvPr>
        </p:nvSpPr>
        <p:spPr/>
        <p:txBody>
          <a:bodyPr/>
          <a:lstStyle/>
          <a:p>
            <a:fld id="{52F5C37E-78E7-4400-AF3C-CDF83D76E687}" type="slidenum">
              <a:rPr kumimoji="1" lang="ja-JP" altLang="en-US" smtClean="0"/>
              <a:t>‹#›</a:t>
            </a:fld>
            <a:endParaRPr kumimoji="1" lang="ja-JP" altLang="en-US"/>
          </a:p>
        </p:txBody>
      </p:sp>
    </p:spTree>
    <p:extLst>
      <p:ext uri="{BB962C8B-B14F-4D97-AF65-F5344CB8AC3E}">
        <p14:creationId xmlns:p14="http://schemas.microsoft.com/office/powerpoint/2010/main" val="352959467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ja-JP" altLang="en-US"/>
              <a:t>マスター タイトルの書式設定</a:t>
            </a:r>
            <a:endParaRPr lang="en-US" dirty="0"/>
          </a:p>
        </p:txBody>
      </p:sp>
      <p:sp>
        <p:nvSpPr>
          <p:cNvPr id="3" name="Content Placeholder 2"/>
          <p:cNvSpPr>
            <a:spLocks noGrp="1"/>
          </p:cNvSpPr>
          <p:nvPr>
            <p:ph idx="1"/>
          </p:nvPr>
        </p:nvSpPr>
        <p:spPr>
          <a:xfrm>
            <a:off x="5183188" y="987427"/>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fld id="{AD5C3024-80F8-4C97-A653-3698DF11E22F}" type="datetime1">
              <a:rPr kumimoji="1" lang="ja-JP" altLang="en-US" smtClean="0"/>
              <a:t>2025/4/21</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52F5C37E-78E7-4400-AF3C-CDF83D76E687}" type="slidenum">
              <a:rPr kumimoji="1" lang="ja-JP" altLang="en-US" smtClean="0"/>
              <a:t>‹#›</a:t>
            </a:fld>
            <a:endParaRPr kumimoji="1" lang="ja-JP" altLang="en-US"/>
          </a:p>
        </p:txBody>
      </p:sp>
    </p:spTree>
    <p:extLst>
      <p:ext uri="{BB962C8B-B14F-4D97-AF65-F5344CB8AC3E}">
        <p14:creationId xmlns:p14="http://schemas.microsoft.com/office/powerpoint/2010/main" val="137326535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ja-JP" altLang="en-US"/>
              <a:t>マスター タイトルの書式設定</a:t>
            </a:r>
            <a:endParaRPr lang="en-US" dirty="0"/>
          </a:p>
        </p:txBody>
      </p:sp>
      <p:sp>
        <p:nvSpPr>
          <p:cNvPr id="3" name="Picture Placeholder 2"/>
          <p:cNvSpPr>
            <a:spLocks noGrp="1" noChangeAspect="1"/>
          </p:cNvSpPr>
          <p:nvPr>
            <p:ph type="pic" idx="1"/>
          </p:nvPr>
        </p:nvSpPr>
        <p:spPr>
          <a:xfrm>
            <a:off x="5183188" y="987427"/>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ja-JP" altLang="en-US"/>
              <a:t>図を追加</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fld id="{B022CA0D-6E91-4F61-A89A-860FA610EED7}" type="datetime1">
              <a:rPr kumimoji="1" lang="ja-JP" altLang="en-US" smtClean="0"/>
              <a:t>2025/4/21</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52F5C37E-78E7-4400-AF3C-CDF83D76E687}" type="slidenum">
              <a:rPr kumimoji="1" lang="ja-JP" altLang="en-US" smtClean="0"/>
              <a:t>‹#›</a:t>
            </a:fld>
            <a:endParaRPr kumimoji="1" lang="ja-JP" altLang="en-US"/>
          </a:p>
        </p:txBody>
      </p:sp>
    </p:spTree>
    <p:extLst>
      <p:ext uri="{BB962C8B-B14F-4D97-AF65-F5344CB8AC3E}">
        <p14:creationId xmlns:p14="http://schemas.microsoft.com/office/powerpoint/2010/main" val="281712660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Vertical Text Placeholder 2"/>
          <p:cNvSpPr>
            <a:spLocks noGrp="1"/>
          </p:cNvSpPr>
          <p:nvPr>
            <p:ph type="body" orient="vert" idx="1"/>
          </p:nvPr>
        </p:nvSpPr>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19E3FFF2-6B65-4F1B-8660-0174835FC3F2}" type="datetime1">
              <a:rPr kumimoji="1" lang="ja-JP" altLang="en-US" smtClean="0"/>
              <a:t>2025/4/21</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52F5C37E-78E7-4400-AF3C-CDF83D76E687}" type="slidenum">
              <a:rPr kumimoji="1" lang="ja-JP" altLang="en-US" smtClean="0"/>
              <a:t>‹#›</a:t>
            </a:fld>
            <a:endParaRPr kumimoji="1" lang="ja-JP" altLang="en-US"/>
          </a:p>
        </p:txBody>
      </p:sp>
    </p:spTree>
    <p:extLst>
      <p:ext uri="{BB962C8B-B14F-4D97-AF65-F5344CB8AC3E}">
        <p14:creationId xmlns:p14="http://schemas.microsoft.com/office/powerpoint/2010/main" val="294202328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1" y="365125"/>
            <a:ext cx="2628900" cy="5811838"/>
          </a:xfrm>
        </p:spPr>
        <p:txBody>
          <a:bodyPr vert="eaVert"/>
          <a:lstStyle/>
          <a:p>
            <a:r>
              <a:rPr lang="ja-JP" altLang="en-US"/>
              <a:t>マスター タイトルの書式設定</a:t>
            </a:r>
            <a:endParaRPr lang="en-US" dirty="0"/>
          </a:p>
        </p:txBody>
      </p:sp>
      <p:sp>
        <p:nvSpPr>
          <p:cNvPr id="3" name="Vertical Text Placeholder 2"/>
          <p:cNvSpPr>
            <a:spLocks noGrp="1"/>
          </p:cNvSpPr>
          <p:nvPr>
            <p:ph type="body" orient="vert" idx="1"/>
          </p:nvPr>
        </p:nvSpPr>
        <p:spPr>
          <a:xfrm>
            <a:off x="838201" y="365125"/>
            <a:ext cx="7734300" cy="5811838"/>
          </a:xfrm>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43BC6504-A839-44A1-9BD8-BF62310E41D7}" type="datetime1">
              <a:rPr kumimoji="1" lang="ja-JP" altLang="en-US" smtClean="0"/>
              <a:t>2025/4/21</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52F5C37E-78E7-4400-AF3C-CDF83D76E687}" type="slidenum">
              <a:rPr kumimoji="1" lang="ja-JP" altLang="en-US" smtClean="0"/>
              <a:t>‹#›</a:t>
            </a:fld>
            <a:endParaRPr kumimoji="1" lang="ja-JP" altLang="en-US"/>
          </a:p>
        </p:txBody>
      </p:sp>
    </p:spTree>
    <p:extLst>
      <p:ext uri="{BB962C8B-B14F-4D97-AF65-F5344CB8AC3E}">
        <p14:creationId xmlns:p14="http://schemas.microsoft.com/office/powerpoint/2010/main" val="389235984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4530"/>
            <a:ext cx="9144000" cy="2387600"/>
          </a:xfrm>
        </p:spPr>
        <p:txBody>
          <a:bodyPr anchor="b">
            <a:normAutofit/>
          </a:bodyPr>
          <a:lstStyle>
            <a:lvl1pPr algn="ctr">
              <a:defRPr sz="4000"/>
            </a:lvl1pPr>
          </a:lstStyle>
          <a:p>
            <a:r>
              <a:rPr lang="ja-JP" altLang="en-US" dirty="0"/>
              <a:t>マスター タイトルの書式設定</a:t>
            </a:r>
            <a:endParaRPr lang="en-US" dirty="0"/>
          </a:p>
        </p:txBody>
      </p:sp>
      <p:sp>
        <p:nvSpPr>
          <p:cNvPr id="3" name="Subtitle 2"/>
          <p:cNvSpPr>
            <a:spLocks noGrp="1"/>
          </p:cNvSpPr>
          <p:nvPr>
            <p:ph type="subTitle" idx="1"/>
          </p:nvPr>
        </p:nvSpPr>
        <p:spPr>
          <a:xfrm>
            <a:off x="1524000" y="3602038"/>
            <a:ext cx="9144000" cy="1655762"/>
          </a:xfrm>
        </p:spPr>
        <p:txBody>
          <a:bodyPr>
            <a:normAutofit/>
          </a:bodyPr>
          <a:lstStyle>
            <a:lvl1pPr marL="0" indent="0" algn="ctr">
              <a:buNone/>
              <a:defRPr sz="2000">
                <a:solidFill>
                  <a:schemeClr val="tx1">
                    <a:lumMod val="75000"/>
                    <a:lumOff val="25000"/>
                  </a:schemeClr>
                </a:solidFill>
              </a:defRPr>
            </a:lvl1pPr>
            <a:lvl2pPr marL="342900" indent="0" algn="ctr">
              <a:buNone/>
              <a:defRPr sz="2100"/>
            </a:lvl2pPr>
            <a:lvl3pPr marL="685800" indent="0" algn="ctr">
              <a:buNone/>
              <a:defRPr sz="1800"/>
            </a:lvl3pPr>
            <a:lvl4pPr marL="1028700" indent="0" algn="ctr">
              <a:buNone/>
              <a:defRPr sz="1500"/>
            </a:lvl4pPr>
            <a:lvl5pPr marL="1371600" indent="0" algn="ctr">
              <a:buNone/>
              <a:defRPr sz="1500"/>
            </a:lvl5pPr>
            <a:lvl6pPr marL="1714500" indent="0" algn="ctr">
              <a:buNone/>
              <a:defRPr sz="1500"/>
            </a:lvl6pPr>
            <a:lvl7pPr marL="2057400" indent="0" algn="ctr">
              <a:buNone/>
              <a:defRPr sz="1500"/>
            </a:lvl7pPr>
            <a:lvl8pPr marL="2400300" indent="0" algn="ctr">
              <a:buNone/>
              <a:defRPr sz="1500"/>
            </a:lvl8pPr>
            <a:lvl9pPr marL="2743200" indent="0" algn="ctr">
              <a:buNone/>
              <a:defRPr sz="1500"/>
            </a:lvl9pPr>
          </a:lstStyle>
          <a:p>
            <a:r>
              <a:rPr lang="ja-JP" altLang="en-US" dirty="0"/>
              <a:t>マスター サブタイトルの書式設定</a:t>
            </a:r>
            <a:endParaRPr lang="en-US" dirty="0"/>
          </a:p>
        </p:txBody>
      </p:sp>
      <p:sp>
        <p:nvSpPr>
          <p:cNvPr id="4" name="Date Placeholder 3"/>
          <p:cNvSpPr>
            <a:spLocks noGrp="1"/>
          </p:cNvSpPr>
          <p:nvPr>
            <p:ph type="dt" sz="half" idx="10"/>
          </p:nvPr>
        </p:nvSpPr>
        <p:spPr/>
        <p:txBody>
          <a:bodyPr/>
          <a:lstStyle/>
          <a:p>
            <a:fld id="{C5C2E5CC-79FF-4098-8496-1883B216F3A3}" type="datetime1">
              <a:rPr kumimoji="1" lang="ja-JP" altLang="en-US" smtClean="0"/>
              <a:t>2025/4/21</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9C0452C9-47B8-4E93-87C2-472C2E84F09B}" type="slidenum">
              <a:rPr kumimoji="1" lang="ja-JP" altLang="en-US" smtClean="0"/>
              <a:t>‹#›</a:t>
            </a:fld>
            <a:endParaRPr kumimoji="1" lang="ja-JP" altLang="en-US"/>
          </a:p>
        </p:txBody>
      </p:sp>
    </p:spTree>
    <p:extLst>
      <p:ext uri="{BB962C8B-B14F-4D97-AF65-F5344CB8AC3E}">
        <p14:creationId xmlns:p14="http://schemas.microsoft.com/office/powerpoint/2010/main" val="358724875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Title 1"/>
          <p:cNvSpPr>
            <a:spLocks noGrp="1"/>
          </p:cNvSpPr>
          <p:nvPr>
            <p:ph type="title"/>
          </p:nvPr>
        </p:nvSpPr>
        <p:spPr>
          <a:xfrm>
            <a:off x="845127" y="365760"/>
            <a:ext cx="10515600" cy="1011936"/>
          </a:xfrm>
        </p:spPr>
        <p:txBody>
          <a:bodyPr>
            <a:normAutofit/>
          </a:bodyPr>
          <a:lstStyle>
            <a:lvl1pPr>
              <a:defRPr sz="3200"/>
            </a:lvl1pPr>
          </a:lstStyle>
          <a:p>
            <a:r>
              <a:rPr lang="ja-JP" altLang="en-US" dirty="0"/>
              <a:t>マスター タイトルの書式設定</a:t>
            </a:r>
            <a:endParaRPr lang="en-US" dirty="0"/>
          </a:p>
        </p:txBody>
      </p:sp>
      <p:sp>
        <p:nvSpPr>
          <p:cNvPr id="3" name="Content Placeholder 2"/>
          <p:cNvSpPr>
            <a:spLocks noGrp="1"/>
          </p:cNvSpPr>
          <p:nvPr>
            <p:ph idx="1"/>
          </p:nvPr>
        </p:nvSpPr>
        <p:spPr>
          <a:xfrm>
            <a:off x="845127" y="1524001"/>
            <a:ext cx="10515600" cy="4656138"/>
          </a:xfrm>
        </p:spPr>
        <p:txBody>
          <a:bodyPr/>
          <a:lstStyle/>
          <a:p>
            <a:pPr lvl="0"/>
            <a:r>
              <a:rPr lang="ja-JP" altLang="en-US" dirty="0"/>
              <a:t>マスター テキストの書式設定</a:t>
            </a:r>
          </a:p>
          <a:p>
            <a:pPr lvl="1"/>
            <a:r>
              <a:rPr lang="ja-JP" altLang="en-US" dirty="0"/>
              <a:t>第 </a:t>
            </a:r>
            <a:r>
              <a:rPr lang="en-US" altLang="ja-JP" dirty="0"/>
              <a:t>2 </a:t>
            </a:r>
            <a:r>
              <a:rPr lang="ja-JP" altLang="en-US" dirty="0"/>
              <a:t>レベル</a:t>
            </a:r>
          </a:p>
          <a:p>
            <a:pPr lvl="2"/>
            <a:r>
              <a:rPr lang="ja-JP" altLang="en-US" dirty="0"/>
              <a:t>第 </a:t>
            </a:r>
            <a:r>
              <a:rPr lang="en-US" altLang="ja-JP" dirty="0"/>
              <a:t>3 </a:t>
            </a:r>
            <a:r>
              <a:rPr lang="ja-JP" altLang="en-US" dirty="0"/>
              <a:t>レベル</a:t>
            </a:r>
          </a:p>
          <a:p>
            <a:pPr lvl="3"/>
            <a:r>
              <a:rPr lang="ja-JP" altLang="en-US" dirty="0"/>
              <a:t>第 </a:t>
            </a:r>
            <a:r>
              <a:rPr lang="en-US" altLang="ja-JP" dirty="0"/>
              <a:t>4 </a:t>
            </a:r>
            <a:r>
              <a:rPr lang="ja-JP" altLang="en-US" dirty="0"/>
              <a:t>レベル</a:t>
            </a:r>
          </a:p>
          <a:p>
            <a:pPr lvl="4"/>
            <a:r>
              <a:rPr lang="ja-JP" altLang="en-US" dirty="0"/>
              <a:t>第 </a:t>
            </a:r>
            <a:r>
              <a:rPr lang="en-US" altLang="ja-JP" dirty="0"/>
              <a:t>5 </a:t>
            </a:r>
            <a:r>
              <a:rPr lang="ja-JP" altLang="en-US" dirty="0"/>
              <a:t>レベル</a:t>
            </a:r>
            <a:endParaRPr lang="en-US" dirty="0"/>
          </a:p>
        </p:txBody>
      </p:sp>
      <p:sp>
        <p:nvSpPr>
          <p:cNvPr id="4" name="Date Placeholder 3"/>
          <p:cNvSpPr>
            <a:spLocks noGrp="1"/>
          </p:cNvSpPr>
          <p:nvPr>
            <p:ph type="dt" sz="half" idx="10"/>
          </p:nvPr>
        </p:nvSpPr>
        <p:spPr/>
        <p:txBody>
          <a:bodyPr/>
          <a:lstStyle/>
          <a:p>
            <a:fld id="{C7829FFB-E2DD-4D78-B4A6-A7CE2E9FF117}" type="datetime1">
              <a:rPr kumimoji="1" lang="ja-JP" altLang="en-US" smtClean="0"/>
              <a:t>2025/4/21</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9C0452C9-47B8-4E93-87C2-472C2E84F09B}" type="slidenum">
              <a:rPr kumimoji="1" lang="ja-JP" altLang="en-US" smtClean="0"/>
              <a:t>‹#›</a:t>
            </a:fld>
            <a:endParaRPr kumimoji="1" lang="ja-JP" altLang="en-US"/>
          </a:p>
        </p:txBody>
      </p:sp>
    </p:spTree>
    <p:extLst>
      <p:ext uri="{BB962C8B-B14F-4D97-AF65-F5344CB8AC3E}">
        <p14:creationId xmlns:p14="http://schemas.microsoft.com/office/powerpoint/2010/main" val="143357011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C14F0513-CC81-FC5A-78E2-F6C938FA63C9}"/>
              </a:ext>
            </a:extLst>
          </p:cNvPr>
          <p:cNvSpPr>
            <a:spLocks noGrp="1"/>
          </p:cNvSpPr>
          <p:nvPr>
            <p:ph type="title"/>
          </p:nvPr>
        </p:nvSpPr>
        <p:spPr/>
        <p:txBody>
          <a:bodyPr/>
          <a:lstStyle/>
          <a:p>
            <a:r>
              <a:rPr kumimoji="1" lang="ja-JP" altLang="en-US"/>
              <a:t>マスター タイトルの書式設定</a:t>
            </a:r>
          </a:p>
        </p:txBody>
      </p:sp>
      <p:sp>
        <p:nvSpPr>
          <p:cNvPr id="3" name="コンテンツ プレースホルダー 2">
            <a:extLst>
              <a:ext uri="{FF2B5EF4-FFF2-40B4-BE49-F238E27FC236}">
                <a16:creationId xmlns:a16="http://schemas.microsoft.com/office/drawing/2014/main" id="{BEC35792-DCFB-ACA8-9F73-69BF169343B1}"/>
              </a:ext>
            </a:extLst>
          </p:cNvPr>
          <p:cNvSpPr>
            <a:spLocks noGrp="1"/>
          </p:cNvSpPr>
          <p:nvPr>
            <p:ph idx="1"/>
          </p:nvPr>
        </p:nvSpPr>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CB1E5890-6926-32BF-584B-7807E16446E6}"/>
              </a:ext>
            </a:extLst>
          </p:cNvPr>
          <p:cNvSpPr>
            <a:spLocks noGrp="1"/>
          </p:cNvSpPr>
          <p:nvPr>
            <p:ph type="dt" sz="half" idx="10"/>
          </p:nvPr>
        </p:nvSpPr>
        <p:spPr/>
        <p:txBody>
          <a:bodyPr/>
          <a:lstStyle/>
          <a:p>
            <a:fld id="{C11FA2D4-F078-4D3A-AC75-642C653208A2}" type="datetime1">
              <a:rPr kumimoji="1" lang="ja-JP" altLang="en-US" smtClean="0"/>
              <a:t>2025/4/21</a:t>
            </a:fld>
            <a:endParaRPr kumimoji="1" lang="ja-JP" altLang="en-US"/>
          </a:p>
        </p:txBody>
      </p:sp>
      <p:sp>
        <p:nvSpPr>
          <p:cNvPr id="5" name="フッター プレースホルダー 4">
            <a:extLst>
              <a:ext uri="{FF2B5EF4-FFF2-40B4-BE49-F238E27FC236}">
                <a16:creationId xmlns:a16="http://schemas.microsoft.com/office/drawing/2014/main" id="{D2CC5E80-4815-6433-3A76-D37412B4FD77}"/>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A4901D8A-53F9-ECBE-C68A-73A19C7F1261}"/>
              </a:ext>
            </a:extLst>
          </p:cNvPr>
          <p:cNvSpPr>
            <a:spLocks noGrp="1"/>
          </p:cNvSpPr>
          <p:nvPr>
            <p:ph type="sldNum" sz="quarter" idx="12"/>
          </p:nvPr>
        </p:nvSpPr>
        <p:spPr/>
        <p:txBody>
          <a:bodyPr/>
          <a:lstStyle/>
          <a:p>
            <a:fld id="{2D0B2721-0B86-4E2B-BA2B-D37C06C38BC6}" type="slidenum">
              <a:rPr kumimoji="1" lang="ja-JP" altLang="en-US" smtClean="0"/>
              <a:t>‹#›</a:t>
            </a:fld>
            <a:endParaRPr kumimoji="1" lang="ja-JP" altLang="en-US"/>
          </a:p>
        </p:txBody>
      </p:sp>
    </p:spTree>
    <p:extLst>
      <p:ext uri="{BB962C8B-B14F-4D97-AF65-F5344CB8AC3E}">
        <p14:creationId xmlns:p14="http://schemas.microsoft.com/office/powerpoint/2010/main" val="303939712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9512EEE2-41D5-8D4C-5C58-68D3A5E9A0EB}"/>
              </a:ext>
            </a:extLst>
          </p:cNvPr>
          <p:cNvSpPr>
            <a:spLocks noGrp="1"/>
          </p:cNvSpPr>
          <p:nvPr>
            <p:ph type="title"/>
          </p:nvPr>
        </p:nvSpPr>
        <p:spPr>
          <a:xfrm>
            <a:off x="423949" y="1709738"/>
            <a:ext cx="11331402" cy="2852737"/>
          </a:xfrm>
        </p:spPr>
        <p:txBody>
          <a:bodyPr anchor="b"/>
          <a:lstStyle>
            <a:lvl1pPr>
              <a:defRPr sz="6000"/>
            </a:lvl1pPr>
          </a:lstStyle>
          <a:p>
            <a:r>
              <a:rPr kumimoji="1" lang="ja-JP" altLang="en-US"/>
              <a:t>マスター タイトルの書式設定</a:t>
            </a:r>
          </a:p>
        </p:txBody>
      </p:sp>
      <p:sp>
        <p:nvSpPr>
          <p:cNvPr id="3" name="テキスト プレースホルダー 2">
            <a:extLst>
              <a:ext uri="{FF2B5EF4-FFF2-40B4-BE49-F238E27FC236}">
                <a16:creationId xmlns:a16="http://schemas.microsoft.com/office/drawing/2014/main" id="{701B3888-5517-2DC6-733F-10A7D47867C5}"/>
              </a:ext>
            </a:extLst>
          </p:cNvPr>
          <p:cNvSpPr>
            <a:spLocks noGrp="1"/>
          </p:cNvSpPr>
          <p:nvPr>
            <p:ph type="body" idx="1"/>
          </p:nvPr>
        </p:nvSpPr>
        <p:spPr>
          <a:xfrm>
            <a:off x="423949" y="4589463"/>
            <a:ext cx="11331402"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kumimoji="1" lang="ja-JP" altLang="en-US"/>
              <a:t>マスター テキストの書式設定</a:t>
            </a:r>
          </a:p>
        </p:txBody>
      </p:sp>
      <p:sp>
        <p:nvSpPr>
          <p:cNvPr id="4" name="日付プレースホルダー 3">
            <a:extLst>
              <a:ext uri="{FF2B5EF4-FFF2-40B4-BE49-F238E27FC236}">
                <a16:creationId xmlns:a16="http://schemas.microsoft.com/office/drawing/2014/main" id="{0C8EAEE3-E0EC-9126-8D91-FCEDC8849250}"/>
              </a:ext>
            </a:extLst>
          </p:cNvPr>
          <p:cNvSpPr>
            <a:spLocks noGrp="1"/>
          </p:cNvSpPr>
          <p:nvPr>
            <p:ph type="dt" sz="half" idx="10"/>
          </p:nvPr>
        </p:nvSpPr>
        <p:spPr/>
        <p:txBody>
          <a:bodyPr/>
          <a:lstStyle/>
          <a:p>
            <a:fld id="{57F63BBC-6CAA-4EF4-A80C-D5A88224F517}" type="datetime1">
              <a:rPr kumimoji="1" lang="ja-JP" altLang="en-US" smtClean="0"/>
              <a:t>2025/4/21</a:t>
            </a:fld>
            <a:endParaRPr kumimoji="1" lang="ja-JP" altLang="en-US"/>
          </a:p>
        </p:txBody>
      </p:sp>
      <p:sp>
        <p:nvSpPr>
          <p:cNvPr id="5" name="フッター プレースホルダー 4">
            <a:extLst>
              <a:ext uri="{FF2B5EF4-FFF2-40B4-BE49-F238E27FC236}">
                <a16:creationId xmlns:a16="http://schemas.microsoft.com/office/drawing/2014/main" id="{DA65A286-BC88-4256-FA6F-C3AC86983C0A}"/>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C1919FAF-7C08-E539-4F3A-BFDC3717F29D}"/>
              </a:ext>
            </a:extLst>
          </p:cNvPr>
          <p:cNvSpPr>
            <a:spLocks noGrp="1"/>
          </p:cNvSpPr>
          <p:nvPr>
            <p:ph type="sldNum" sz="quarter" idx="12"/>
          </p:nvPr>
        </p:nvSpPr>
        <p:spPr/>
        <p:txBody>
          <a:bodyPr/>
          <a:lstStyle/>
          <a:p>
            <a:fld id="{2D0B2721-0B86-4E2B-BA2B-D37C06C38BC6}" type="slidenum">
              <a:rPr kumimoji="1" lang="ja-JP" altLang="en-US" smtClean="0"/>
              <a:t>‹#›</a:t>
            </a:fld>
            <a:endParaRPr kumimoji="1" lang="ja-JP" altLang="en-US"/>
          </a:p>
        </p:txBody>
      </p:sp>
    </p:spTree>
    <p:extLst>
      <p:ext uri="{BB962C8B-B14F-4D97-AF65-F5344CB8AC3E}">
        <p14:creationId xmlns:p14="http://schemas.microsoft.com/office/powerpoint/2010/main" val="46276928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3DA1FBFF-7F88-E693-D627-676EFBC7E923}"/>
              </a:ext>
            </a:extLst>
          </p:cNvPr>
          <p:cNvSpPr>
            <a:spLocks noGrp="1"/>
          </p:cNvSpPr>
          <p:nvPr>
            <p:ph type="title"/>
          </p:nvPr>
        </p:nvSpPr>
        <p:spPr/>
        <p:txBody>
          <a:bodyPr/>
          <a:lstStyle/>
          <a:p>
            <a:r>
              <a:rPr kumimoji="1" lang="ja-JP" altLang="en-US"/>
              <a:t>マスター タイトルの書式設定</a:t>
            </a:r>
          </a:p>
        </p:txBody>
      </p:sp>
      <p:sp>
        <p:nvSpPr>
          <p:cNvPr id="3" name="コンテンツ プレースホルダー 2">
            <a:extLst>
              <a:ext uri="{FF2B5EF4-FFF2-40B4-BE49-F238E27FC236}">
                <a16:creationId xmlns:a16="http://schemas.microsoft.com/office/drawing/2014/main" id="{04315334-27D4-9867-6F2F-32B4699ABB81}"/>
              </a:ext>
            </a:extLst>
          </p:cNvPr>
          <p:cNvSpPr>
            <a:spLocks noGrp="1"/>
          </p:cNvSpPr>
          <p:nvPr>
            <p:ph sz="half" idx="1"/>
          </p:nvPr>
        </p:nvSpPr>
        <p:spPr>
          <a:xfrm>
            <a:off x="423949" y="1296785"/>
            <a:ext cx="5595851" cy="488017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コンテンツ プレースホルダー 3">
            <a:extLst>
              <a:ext uri="{FF2B5EF4-FFF2-40B4-BE49-F238E27FC236}">
                <a16:creationId xmlns:a16="http://schemas.microsoft.com/office/drawing/2014/main" id="{FE6FA70B-40AB-5820-7A8A-4D996AAD7B66}"/>
              </a:ext>
            </a:extLst>
          </p:cNvPr>
          <p:cNvSpPr>
            <a:spLocks noGrp="1"/>
          </p:cNvSpPr>
          <p:nvPr>
            <p:ph sz="half" idx="2"/>
          </p:nvPr>
        </p:nvSpPr>
        <p:spPr>
          <a:xfrm>
            <a:off x="6172199" y="1296785"/>
            <a:ext cx="5595851" cy="488017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日付プレースホルダー 4">
            <a:extLst>
              <a:ext uri="{FF2B5EF4-FFF2-40B4-BE49-F238E27FC236}">
                <a16:creationId xmlns:a16="http://schemas.microsoft.com/office/drawing/2014/main" id="{FC545E03-B171-7AF5-2255-D5944C6BA2BA}"/>
              </a:ext>
            </a:extLst>
          </p:cNvPr>
          <p:cNvSpPr>
            <a:spLocks noGrp="1"/>
          </p:cNvSpPr>
          <p:nvPr>
            <p:ph type="dt" sz="half" idx="10"/>
          </p:nvPr>
        </p:nvSpPr>
        <p:spPr/>
        <p:txBody>
          <a:bodyPr/>
          <a:lstStyle/>
          <a:p>
            <a:fld id="{A345522A-DA4C-4B45-B53C-0C1451379FB1}" type="datetime1">
              <a:rPr kumimoji="1" lang="ja-JP" altLang="en-US" smtClean="0"/>
              <a:t>2025/4/21</a:t>
            </a:fld>
            <a:endParaRPr kumimoji="1" lang="ja-JP" altLang="en-US"/>
          </a:p>
        </p:txBody>
      </p:sp>
      <p:sp>
        <p:nvSpPr>
          <p:cNvPr id="6" name="フッター プレースホルダー 5">
            <a:extLst>
              <a:ext uri="{FF2B5EF4-FFF2-40B4-BE49-F238E27FC236}">
                <a16:creationId xmlns:a16="http://schemas.microsoft.com/office/drawing/2014/main" id="{EB656235-8126-6786-4A75-75DB03D309CE}"/>
              </a:ext>
            </a:extLst>
          </p:cNvPr>
          <p:cNvSpPr>
            <a:spLocks noGrp="1"/>
          </p:cNvSpPr>
          <p:nvPr>
            <p:ph type="ftr" sz="quarter" idx="11"/>
          </p:nvPr>
        </p:nvSpPr>
        <p:spPr/>
        <p:txBody>
          <a:bodyPr/>
          <a:lstStyle/>
          <a:p>
            <a:endParaRPr kumimoji="1" lang="ja-JP" altLang="en-US"/>
          </a:p>
        </p:txBody>
      </p:sp>
      <p:sp>
        <p:nvSpPr>
          <p:cNvPr id="7" name="スライド番号プレースホルダー 6">
            <a:extLst>
              <a:ext uri="{FF2B5EF4-FFF2-40B4-BE49-F238E27FC236}">
                <a16:creationId xmlns:a16="http://schemas.microsoft.com/office/drawing/2014/main" id="{301B010D-2AA5-86D1-04E0-489EA2401685}"/>
              </a:ext>
            </a:extLst>
          </p:cNvPr>
          <p:cNvSpPr>
            <a:spLocks noGrp="1"/>
          </p:cNvSpPr>
          <p:nvPr>
            <p:ph type="sldNum" sz="quarter" idx="12"/>
          </p:nvPr>
        </p:nvSpPr>
        <p:spPr/>
        <p:txBody>
          <a:bodyPr/>
          <a:lstStyle/>
          <a:p>
            <a:fld id="{2D0B2721-0B86-4E2B-BA2B-D37C06C38BC6}" type="slidenum">
              <a:rPr kumimoji="1" lang="ja-JP" altLang="en-US" smtClean="0"/>
              <a:t>‹#›</a:t>
            </a:fld>
            <a:endParaRPr kumimoji="1" lang="ja-JP" altLang="en-US"/>
          </a:p>
        </p:txBody>
      </p:sp>
    </p:spTree>
    <p:extLst>
      <p:ext uri="{BB962C8B-B14F-4D97-AF65-F5344CB8AC3E}">
        <p14:creationId xmlns:p14="http://schemas.microsoft.com/office/powerpoint/2010/main" val="400311311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8A7ED7EF-1906-2B10-C621-BCFCFDBBF68A}"/>
              </a:ext>
            </a:extLst>
          </p:cNvPr>
          <p:cNvSpPr>
            <a:spLocks noGrp="1"/>
          </p:cNvSpPr>
          <p:nvPr>
            <p:ph type="title"/>
          </p:nvPr>
        </p:nvSpPr>
        <p:spPr/>
        <p:txBody>
          <a:bodyPr/>
          <a:lstStyle/>
          <a:p>
            <a:r>
              <a:rPr kumimoji="1" lang="ja-JP" altLang="en-US"/>
              <a:t>マスター タイトルの書式設定</a:t>
            </a:r>
          </a:p>
        </p:txBody>
      </p:sp>
      <p:sp>
        <p:nvSpPr>
          <p:cNvPr id="3" name="日付プレースホルダー 2">
            <a:extLst>
              <a:ext uri="{FF2B5EF4-FFF2-40B4-BE49-F238E27FC236}">
                <a16:creationId xmlns:a16="http://schemas.microsoft.com/office/drawing/2014/main" id="{D6D00B3A-AE82-1A1D-FEA2-97115690D20C}"/>
              </a:ext>
            </a:extLst>
          </p:cNvPr>
          <p:cNvSpPr>
            <a:spLocks noGrp="1"/>
          </p:cNvSpPr>
          <p:nvPr>
            <p:ph type="dt" sz="half" idx="10"/>
          </p:nvPr>
        </p:nvSpPr>
        <p:spPr/>
        <p:txBody>
          <a:bodyPr/>
          <a:lstStyle/>
          <a:p>
            <a:fld id="{B45ABA96-5D87-481D-9433-34E07542ECAB}" type="datetime1">
              <a:rPr kumimoji="1" lang="ja-JP" altLang="en-US" smtClean="0"/>
              <a:t>2025/4/21</a:t>
            </a:fld>
            <a:endParaRPr kumimoji="1" lang="ja-JP" altLang="en-US"/>
          </a:p>
        </p:txBody>
      </p:sp>
      <p:sp>
        <p:nvSpPr>
          <p:cNvPr id="4" name="フッター プレースホルダー 3">
            <a:extLst>
              <a:ext uri="{FF2B5EF4-FFF2-40B4-BE49-F238E27FC236}">
                <a16:creationId xmlns:a16="http://schemas.microsoft.com/office/drawing/2014/main" id="{D3699201-80FB-D7C1-DC0F-71BFB3D18CB8}"/>
              </a:ext>
            </a:extLst>
          </p:cNvPr>
          <p:cNvSpPr>
            <a:spLocks noGrp="1"/>
          </p:cNvSpPr>
          <p:nvPr>
            <p:ph type="ftr" sz="quarter" idx="11"/>
          </p:nvPr>
        </p:nvSpPr>
        <p:spPr/>
        <p:txBody>
          <a:bodyPr/>
          <a:lstStyle/>
          <a:p>
            <a:endParaRPr kumimoji="1" lang="ja-JP" altLang="en-US"/>
          </a:p>
        </p:txBody>
      </p:sp>
      <p:sp>
        <p:nvSpPr>
          <p:cNvPr id="5" name="スライド番号プレースホルダー 4">
            <a:extLst>
              <a:ext uri="{FF2B5EF4-FFF2-40B4-BE49-F238E27FC236}">
                <a16:creationId xmlns:a16="http://schemas.microsoft.com/office/drawing/2014/main" id="{C2F33438-8EF9-5AE7-CF84-7EC330D57AF2}"/>
              </a:ext>
            </a:extLst>
          </p:cNvPr>
          <p:cNvSpPr>
            <a:spLocks noGrp="1"/>
          </p:cNvSpPr>
          <p:nvPr>
            <p:ph type="sldNum" sz="quarter" idx="12"/>
          </p:nvPr>
        </p:nvSpPr>
        <p:spPr/>
        <p:txBody>
          <a:bodyPr/>
          <a:lstStyle/>
          <a:p>
            <a:fld id="{2D0B2721-0B86-4E2B-BA2B-D37C06C38BC6}" type="slidenum">
              <a:rPr kumimoji="1" lang="ja-JP" altLang="en-US" smtClean="0"/>
              <a:t>‹#›</a:t>
            </a:fld>
            <a:endParaRPr kumimoji="1" lang="ja-JP" altLang="en-US"/>
          </a:p>
        </p:txBody>
      </p:sp>
    </p:spTree>
    <p:extLst>
      <p:ext uri="{BB962C8B-B14F-4D97-AF65-F5344CB8AC3E}">
        <p14:creationId xmlns:p14="http://schemas.microsoft.com/office/powerpoint/2010/main" val="346266438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Title 1"/>
          <p:cNvSpPr>
            <a:spLocks noGrp="1"/>
          </p:cNvSpPr>
          <p:nvPr>
            <p:ph type="ctrTitle"/>
          </p:nvPr>
        </p:nvSpPr>
        <p:spPr>
          <a:xfrm>
            <a:off x="914400" y="1122363"/>
            <a:ext cx="10363200" cy="2387600"/>
          </a:xfrm>
        </p:spPr>
        <p:txBody>
          <a:bodyPr anchor="b"/>
          <a:lstStyle>
            <a:lvl1pPr algn="ctr">
              <a:defRPr sz="6000"/>
            </a:lvl1pPr>
          </a:lstStyle>
          <a:p>
            <a:r>
              <a:rPr lang="ja-JP" altLang="en-US"/>
              <a:t>マスター タイトルの書式設定</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ja-JP" altLang="en-US"/>
              <a:t>マスター サブタイトルの書式設定</a:t>
            </a:r>
            <a:endParaRPr lang="en-US" dirty="0"/>
          </a:p>
        </p:txBody>
      </p:sp>
      <p:sp>
        <p:nvSpPr>
          <p:cNvPr id="4" name="Date Placeholder 3"/>
          <p:cNvSpPr>
            <a:spLocks noGrp="1"/>
          </p:cNvSpPr>
          <p:nvPr>
            <p:ph type="dt" sz="half" idx="10"/>
          </p:nvPr>
        </p:nvSpPr>
        <p:spPr/>
        <p:txBody>
          <a:bodyPr/>
          <a:lstStyle/>
          <a:p>
            <a:fld id="{54325D8D-F560-455C-9357-9E7C61A1E19A}" type="datetime1">
              <a:rPr kumimoji="1" lang="ja-JP" altLang="en-US" smtClean="0"/>
              <a:t>2025/4/21</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52F5C37E-78E7-4400-AF3C-CDF83D76E687}" type="slidenum">
              <a:rPr kumimoji="1" lang="ja-JP" altLang="en-US" smtClean="0"/>
              <a:t>‹#›</a:t>
            </a:fld>
            <a:endParaRPr kumimoji="1" lang="ja-JP" altLang="en-US"/>
          </a:p>
        </p:txBody>
      </p:sp>
    </p:spTree>
    <p:extLst>
      <p:ext uri="{BB962C8B-B14F-4D97-AF65-F5344CB8AC3E}">
        <p14:creationId xmlns:p14="http://schemas.microsoft.com/office/powerpoint/2010/main" val="332938950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Content Placeholder 2"/>
          <p:cNvSpPr>
            <a:spLocks noGrp="1"/>
          </p:cNvSpPr>
          <p:nvPr>
            <p:ph idx="1"/>
          </p:nvPr>
        </p:nvSpPr>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7E84ADB2-A69E-4353-B287-A0C0C38AC65E}" type="datetime1">
              <a:rPr kumimoji="1" lang="ja-JP" altLang="en-US" smtClean="0"/>
              <a:t>2025/4/21</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52F5C37E-78E7-4400-AF3C-CDF83D76E687}" type="slidenum">
              <a:rPr kumimoji="1" lang="ja-JP" altLang="en-US" smtClean="0"/>
              <a:t>‹#›</a:t>
            </a:fld>
            <a:endParaRPr kumimoji="1" lang="ja-JP" altLang="en-US"/>
          </a:p>
        </p:txBody>
      </p:sp>
    </p:spTree>
    <p:extLst>
      <p:ext uri="{BB962C8B-B14F-4D97-AF65-F5344CB8AC3E}">
        <p14:creationId xmlns:p14="http://schemas.microsoft.com/office/powerpoint/2010/main" val="211436437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Title 1"/>
          <p:cNvSpPr>
            <a:spLocks noGrp="1"/>
          </p:cNvSpPr>
          <p:nvPr>
            <p:ph type="title"/>
          </p:nvPr>
        </p:nvSpPr>
        <p:spPr>
          <a:xfrm>
            <a:off x="831851" y="1709740"/>
            <a:ext cx="10515600" cy="2852737"/>
          </a:xfrm>
        </p:spPr>
        <p:txBody>
          <a:bodyPr anchor="b"/>
          <a:lstStyle>
            <a:lvl1pPr>
              <a:defRPr sz="6000"/>
            </a:lvl1pPr>
          </a:lstStyle>
          <a:p>
            <a:r>
              <a:rPr lang="ja-JP" altLang="en-US"/>
              <a:t>マスター タイトルの書式設定</a:t>
            </a:r>
            <a:endParaRPr lang="en-US" dirty="0"/>
          </a:p>
        </p:txBody>
      </p:sp>
      <p:sp>
        <p:nvSpPr>
          <p:cNvPr id="3" name="Text Placeholder 2"/>
          <p:cNvSpPr>
            <a:spLocks noGrp="1"/>
          </p:cNvSpPr>
          <p:nvPr>
            <p:ph type="body" idx="1"/>
          </p:nvPr>
        </p:nvSpPr>
        <p:spPr>
          <a:xfrm>
            <a:off x="831851" y="4589465"/>
            <a:ext cx="105156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ja-JP" altLang="en-US"/>
              <a:t>マスター テキストの書式設定</a:t>
            </a:r>
          </a:p>
        </p:txBody>
      </p:sp>
      <p:sp>
        <p:nvSpPr>
          <p:cNvPr id="4" name="Date Placeholder 3"/>
          <p:cNvSpPr>
            <a:spLocks noGrp="1"/>
          </p:cNvSpPr>
          <p:nvPr>
            <p:ph type="dt" sz="half" idx="10"/>
          </p:nvPr>
        </p:nvSpPr>
        <p:spPr/>
        <p:txBody>
          <a:bodyPr/>
          <a:lstStyle/>
          <a:p>
            <a:fld id="{E018651C-7760-48F3-9627-57ED64FDDAA7}" type="datetime1">
              <a:rPr kumimoji="1" lang="ja-JP" altLang="en-US" smtClean="0"/>
              <a:t>2025/4/21</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52F5C37E-78E7-4400-AF3C-CDF83D76E687}" type="slidenum">
              <a:rPr kumimoji="1" lang="ja-JP" altLang="en-US" smtClean="0"/>
              <a:t>‹#›</a:t>
            </a:fld>
            <a:endParaRPr kumimoji="1" lang="ja-JP" altLang="en-US"/>
          </a:p>
        </p:txBody>
      </p:sp>
    </p:spTree>
    <p:extLst>
      <p:ext uri="{BB962C8B-B14F-4D97-AF65-F5344CB8AC3E}">
        <p14:creationId xmlns:p14="http://schemas.microsoft.com/office/powerpoint/2010/main" val="85191032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Date Placeholder 4"/>
          <p:cNvSpPr>
            <a:spLocks noGrp="1"/>
          </p:cNvSpPr>
          <p:nvPr>
            <p:ph type="dt" sz="half" idx="10"/>
          </p:nvPr>
        </p:nvSpPr>
        <p:spPr/>
        <p:txBody>
          <a:bodyPr/>
          <a:lstStyle/>
          <a:p>
            <a:fld id="{A0C2CBD2-EDA1-41E6-9503-638C94DA0739}" type="datetime1">
              <a:rPr kumimoji="1" lang="ja-JP" altLang="en-US" smtClean="0"/>
              <a:t>2025/4/21</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52F5C37E-78E7-4400-AF3C-CDF83D76E687}" type="slidenum">
              <a:rPr kumimoji="1" lang="ja-JP" altLang="en-US" smtClean="0"/>
              <a:t>‹#›</a:t>
            </a:fld>
            <a:endParaRPr kumimoji="1" lang="ja-JP" altLang="en-US"/>
          </a:p>
        </p:txBody>
      </p:sp>
    </p:spTree>
    <p:extLst>
      <p:ext uri="{BB962C8B-B14F-4D97-AF65-F5344CB8AC3E}">
        <p14:creationId xmlns:p14="http://schemas.microsoft.com/office/powerpoint/2010/main" val="1528942439"/>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3.xml"/><Relationship Id="rId3" Type="http://schemas.openxmlformats.org/officeDocument/2006/relationships/slideLayout" Target="../slideLayouts/slideLayout8.xml"/><Relationship Id="rId7" Type="http://schemas.openxmlformats.org/officeDocument/2006/relationships/slideLayout" Target="../slideLayouts/slideLayout12.xml"/><Relationship Id="rId12" Type="http://schemas.openxmlformats.org/officeDocument/2006/relationships/theme" Target="../theme/theme2.xml"/><Relationship Id="rId2" Type="http://schemas.openxmlformats.org/officeDocument/2006/relationships/slideLayout" Target="../slideLayouts/slideLayout7.xml"/><Relationship Id="rId1" Type="http://schemas.openxmlformats.org/officeDocument/2006/relationships/slideLayout" Target="../slideLayouts/slideLayout6.xml"/><Relationship Id="rId6" Type="http://schemas.openxmlformats.org/officeDocument/2006/relationships/slideLayout" Target="../slideLayouts/slideLayout11.xml"/><Relationship Id="rId11" Type="http://schemas.openxmlformats.org/officeDocument/2006/relationships/slideLayout" Target="../slideLayouts/slideLayout16.xml"/><Relationship Id="rId5" Type="http://schemas.openxmlformats.org/officeDocument/2006/relationships/slideLayout" Target="../slideLayouts/slideLayout10.xml"/><Relationship Id="rId10" Type="http://schemas.openxmlformats.org/officeDocument/2006/relationships/slideLayout" Target="../slideLayouts/slideLayout15.xml"/><Relationship Id="rId4" Type="http://schemas.openxmlformats.org/officeDocument/2006/relationships/slideLayout" Target="../slideLayouts/slideLayout9.xml"/><Relationship Id="rId9" Type="http://schemas.openxmlformats.org/officeDocument/2006/relationships/slideLayout" Target="../slideLayouts/slideLayout14.xml"/></Relationships>
</file>

<file path=ppt/slideMasters/_rels/slideMaster3.xml.rels><?xml version="1.0" encoding="UTF-8" standalone="yes"?>
<Relationships xmlns="http://schemas.openxmlformats.org/package/2006/relationships"><Relationship Id="rId3" Type="http://schemas.openxmlformats.org/officeDocument/2006/relationships/theme" Target="../theme/theme3.xml"/><Relationship Id="rId2" Type="http://schemas.openxmlformats.org/officeDocument/2006/relationships/slideLayout" Target="../slideLayouts/slideLayout18.xml"/><Relationship Id="rId1" Type="http://schemas.openxmlformats.org/officeDocument/2006/relationships/slideLayout" Target="../slideLayouts/slideLayout1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ー 1">
            <a:extLst>
              <a:ext uri="{FF2B5EF4-FFF2-40B4-BE49-F238E27FC236}">
                <a16:creationId xmlns:a16="http://schemas.microsoft.com/office/drawing/2014/main" id="{6DEBFC17-B635-6141-0AB0-FA1FD82B253E}"/>
              </a:ext>
            </a:extLst>
          </p:cNvPr>
          <p:cNvSpPr>
            <a:spLocks noGrp="1"/>
          </p:cNvSpPr>
          <p:nvPr>
            <p:ph type="title"/>
          </p:nvPr>
        </p:nvSpPr>
        <p:spPr>
          <a:xfrm>
            <a:off x="423949" y="365126"/>
            <a:ext cx="11344102" cy="748780"/>
          </a:xfrm>
          <a:prstGeom prst="rect">
            <a:avLst/>
          </a:prstGeom>
        </p:spPr>
        <p:txBody>
          <a:bodyPr vert="horz" lIns="91440" tIns="45720" rIns="91440" bIns="45720" rtlCol="0" anchor="ctr">
            <a:normAutofit/>
          </a:bodyPr>
          <a:lstStyle/>
          <a:p>
            <a:r>
              <a:rPr kumimoji="1" lang="ja-JP" altLang="en-US" dirty="0"/>
              <a:t>マスター タイトルの書式設定</a:t>
            </a:r>
          </a:p>
        </p:txBody>
      </p:sp>
      <p:sp>
        <p:nvSpPr>
          <p:cNvPr id="3" name="テキスト プレースホルダー 2">
            <a:extLst>
              <a:ext uri="{FF2B5EF4-FFF2-40B4-BE49-F238E27FC236}">
                <a16:creationId xmlns:a16="http://schemas.microsoft.com/office/drawing/2014/main" id="{619FE076-F69E-CAF7-9052-76A1BF0D7D02}"/>
              </a:ext>
            </a:extLst>
          </p:cNvPr>
          <p:cNvSpPr>
            <a:spLocks noGrp="1"/>
          </p:cNvSpPr>
          <p:nvPr>
            <p:ph type="body" idx="1"/>
          </p:nvPr>
        </p:nvSpPr>
        <p:spPr>
          <a:xfrm>
            <a:off x="423949" y="1296785"/>
            <a:ext cx="11344102" cy="4880178"/>
          </a:xfrm>
          <a:prstGeom prst="rect">
            <a:avLst/>
          </a:prstGeom>
        </p:spPr>
        <p:txBody>
          <a:bodyPr vert="horz" lIns="91440" tIns="45720" rIns="91440" bIns="45720" rtlCol="0">
            <a:normAutofit/>
          </a:bodyPr>
          <a:lstStyle/>
          <a:p>
            <a:pPr lvl="0"/>
            <a:r>
              <a:rPr kumimoji="1" lang="ja-JP" altLang="en-US" dirty="0"/>
              <a:t>マスター テキストの書式設定</a:t>
            </a:r>
          </a:p>
          <a:p>
            <a:pPr lvl="1"/>
            <a:r>
              <a:rPr kumimoji="1" lang="ja-JP" altLang="en-US" dirty="0"/>
              <a:t>第 </a:t>
            </a:r>
            <a:r>
              <a:rPr kumimoji="1" lang="en-US" altLang="ja-JP" dirty="0"/>
              <a:t>2 </a:t>
            </a:r>
            <a:r>
              <a:rPr kumimoji="1" lang="ja-JP" altLang="en-US" dirty="0"/>
              <a:t>レベル</a:t>
            </a:r>
          </a:p>
          <a:p>
            <a:pPr lvl="2"/>
            <a:r>
              <a:rPr kumimoji="1" lang="ja-JP" altLang="en-US" dirty="0"/>
              <a:t>第 </a:t>
            </a:r>
            <a:r>
              <a:rPr kumimoji="1" lang="en-US" altLang="ja-JP" dirty="0"/>
              <a:t>3 </a:t>
            </a:r>
            <a:r>
              <a:rPr kumimoji="1" lang="ja-JP" altLang="en-US" dirty="0"/>
              <a:t>レベル</a:t>
            </a:r>
          </a:p>
          <a:p>
            <a:pPr lvl="3"/>
            <a:r>
              <a:rPr kumimoji="1" lang="ja-JP" altLang="en-US" dirty="0"/>
              <a:t>第 </a:t>
            </a:r>
            <a:r>
              <a:rPr kumimoji="1" lang="en-US" altLang="ja-JP" dirty="0"/>
              <a:t>4 </a:t>
            </a:r>
            <a:r>
              <a:rPr kumimoji="1" lang="ja-JP" altLang="en-US" dirty="0"/>
              <a:t>レベル</a:t>
            </a:r>
          </a:p>
          <a:p>
            <a:pPr lvl="4"/>
            <a:r>
              <a:rPr kumimoji="1" lang="ja-JP" altLang="en-US" dirty="0"/>
              <a:t>第 </a:t>
            </a:r>
            <a:r>
              <a:rPr kumimoji="1" lang="en-US" altLang="ja-JP" dirty="0"/>
              <a:t>5 </a:t>
            </a:r>
            <a:r>
              <a:rPr kumimoji="1" lang="ja-JP" altLang="en-US" dirty="0"/>
              <a:t>レベル</a:t>
            </a:r>
          </a:p>
        </p:txBody>
      </p:sp>
      <p:sp>
        <p:nvSpPr>
          <p:cNvPr id="4" name="日付プレースホルダー 3">
            <a:extLst>
              <a:ext uri="{FF2B5EF4-FFF2-40B4-BE49-F238E27FC236}">
                <a16:creationId xmlns:a16="http://schemas.microsoft.com/office/drawing/2014/main" id="{A8359534-BD98-2A24-DE0D-CA7F94340E0D}"/>
              </a:ext>
            </a:extLst>
          </p:cNvPr>
          <p:cNvSpPr>
            <a:spLocks noGrp="1"/>
          </p:cNvSpPr>
          <p:nvPr>
            <p:ph type="dt" sz="half" idx="2"/>
          </p:nvPr>
        </p:nvSpPr>
        <p:spPr>
          <a:xfrm>
            <a:off x="423949"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Meiryo UI" panose="020B0604030504040204" pitchFamily="50" charset="-128"/>
                <a:ea typeface="Meiryo UI" panose="020B0604030504040204" pitchFamily="50" charset="-128"/>
              </a:defRPr>
            </a:lvl1pPr>
          </a:lstStyle>
          <a:p>
            <a:fld id="{B7B04F8B-6CDC-45FA-A856-52B333287655}" type="datetime1">
              <a:rPr lang="ja-JP" altLang="en-US" smtClean="0"/>
              <a:t>2025/4/21</a:t>
            </a:fld>
            <a:endParaRPr lang="ja-JP" altLang="en-US"/>
          </a:p>
        </p:txBody>
      </p:sp>
      <p:sp>
        <p:nvSpPr>
          <p:cNvPr id="5" name="フッター プレースホルダー 4">
            <a:extLst>
              <a:ext uri="{FF2B5EF4-FFF2-40B4-BE49-F238E27FC236}">
                <a16:creationId xmlns:a16="http://schemas.microsoft.com/office/drawing/2014/main" id="{C203D5F5-C76E-C531-CD5B-B4B8AF5207DD}"/>
              </a:ext>
            </a:extLst>
          </p:cNvPr>
          <p:cNvSpPr>
            <a:spLocks noGrp="1"/>
          </p:cNvSpPr>
          <p:nvPr>
            <p:ph type="ftr" sz="quarter" idx="3"/>
          </p:nvPr>
        </p:nvSpPr>
        <p:spPr>
          <a:xfrm>
            <a:off x="3399905" y="6356350"/>
            <a:ext cx="5392190" cy="365125"/>
          </a:xfrm>
          <a:prstGeom prst="rect">
            <a:avLst/>
          </a:prstGeom>
        </p:spPr>
        <p:txBody>
          <a:bodyPr vert="horz" lIns="91440" tIns="45720" rIns="91440" bIns="45720" rtlCol="0" anchor="ctr"/>
          <a:lstStyle>
            <a:lvl1pPr algn="ctr">
              <a:defRPr sz="1200">
                <a:solidFill>
                  <a:schemeClr val="tx1">
                    <a:tint val="75000"/>
                  </a:schemeClr>
                </a:solidFill>
                <a:latin typeface="Meiryo UI" panose="020B0604030504040204" pitchFamily="50" charset="-128"/>
                <a:ea typeface="Meiryo UI" panose="020B0604030504040204" pitchFamily="50" charset="-128"/>
              </a:defRPr>
            </a:lvl1pPr>
          </a:lstStyle>
          <a:p>
            <a:endParaRPr lang="ja-JP" altLang="en-US"/>
          </a:p>
        </p:txBody>
      </p:sp>
      <p:sp>
        <p:nvSpPr>
          <p:cNvPr id="6" name="スライド番号プレースホルダー 5">
            <a:extLst>
              <a:ext uri="{FF2B5EF4-FFF2-40B4-BE49-F238E27FC236}">
                <a16:creationId xmlns:a16="http://schemas.microsoft.com/office/drawing/2014/main" id="{9E3B0B7E-CBE7-5BBD-704A-368671DA2CB6}"/>
              </a:ext>
            </a:extLst>
          </p:cNvPr>
          <p:cNvSpPr>
            <a:spLocks noGrp="1"/>
          </p:cNvSpPr>
          <p:nvPr>
            <p:ph type="sldNum" sz="quarter" idx="4"/>
          </p:nvPr>
        </p:nvSpPr>
        <p:spPr>
          <a:xfrm>
            <a:off x="9024851"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Meiryo UI" panose="020B0604030504040204" pitchFamily="50" charset="-128"/>
                <a:ea typeface="Meiryo UI" panose="020B0604030504040204" pitchFamily="50" charset="-128"/>
              </a:defRPr>
            </a:lvl1pPr>
          </a:lstStyle>
          <a:p>
            <a:fld id="{2D0B2721-0B86-4E2B-BA2B-D37C06C38BC6}" type="slidenum">
              <a:rPr lang="ja-JP" altLang="en-US" smtClean="0"/>
              <a:pPr/>
              <a:t>‹#›</a:t>
            </a:fld>
            <a:endParaRPr lang="ja-JP" altLang="en-US"/>
          </a:p>
        </p:txBody>
      </p:sp>
    </p:spTree>
    <p:extLst>
      <p:ext uri="{BB962C8B-B14F-4D97-AF65-F5344CB8AC3E}">
        <p14:creationId xmlns:p14="http://schemas.microsoft.com/office/powerpoint/2010/main" val="426053688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4" r:id="rId5"/>
  </p:sldLayoutIdLst>
  <p:hf hdr="0" ftr="0" dt="0"/>
  <p:txStyles>
    <p:titleStyle>
      <a:lvl1pPr algn="l" defTabSz="914400" rtl="0" eaLnBrk="1" latinLnBrk="0" hangingPunct="1">
        <a:lnSpc>
          <a:spcPct val="90000"/>
        </a:lnSpc>
        <a:spcBef>
          <a:spcPct val="0"/>
        </a:spcBef>
        <a:buNone/>
        <a:defRPr kumimoji="1" sz="4000" kern="1200">
          <a:solidFill>
            <a:schemeClr val="tx1"/>
          </a:solidFill>
          <a:latin typeface="Meiryo UI" panose="020B0604030504040204" pitchFamily="50" charset="-128"/>
          <a:ea typeface="Meiryo UI" panose="020B0604030504040204" pitchFamily="50" charset="-128"/>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eiryo UI" panose="020B0604030504040204" pitchFamily="50" charset="-128"/>
          <a:ea typeface="Meiryo UI" panose="020B0604030504040204" pitchFamily="50" charset="-128"/>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eiryo UI" panose="020B0604030504040204" pitchFamily="50" charset="-128"/>
          <a:ea typeface="Meiryo UI" panose="020B0604030504040204" pitchFamily="50" charset="-128"/>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eiryo UI" panose="020B0604030504040204" pitchFamily="50" charset="-128"/>
          <a:ea typeface="Meiryo UI" panose="020B0604030504040204" pitchFamily="50" charset="-128"/>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eiryo UI" panose="020B0604030504040204" pitchFamily="50" charset="-128"/>
          <a:ea typeface="Meiryo UI" panose="020B0604030504040204" pitchFamily="50" charset="-128"/>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eiryo UI" panose="020B0604030504040204" pitchFamily="50" charset="-128"/>
          <a:ea typeface="Meiryo UI" panose="020B0604030504040204" pitchFamily="50"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7"/>
            <a:ext cx="10515600" cy="1325563"/>
          </a:xfrm>
          <a:prstGeom prst="rect">
            <a:avLst/>
          </a:prstGeom>
        </p:spPr>
        <p:txBody>
          <a:bodyPr vert="horz" lIns="91440" tIns="45720" rIns="91440" bIns="45720" rtlCol="0" anchor="ctr">
            <a:normAutofit/>
          </a:bodyPr>
          <a:lstStyle/>
          <a:p>
            <a:r>
              <a:rPr lang="ja-JP" altLang="en-US"/>
              <a:t>マスター タイトルの書式設定</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2"/>
          </p:nvPr>
        </p:nvSpPr>
        <p:spPr>
          <a:xfrm>
            <a:off x="838200" y="6356352"/>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D7F059C-F496-45AD-AD51-84D25CD2B353}" type="datetime1">
              <a:rPr kumimoji="1" lang="ja-JP" altLang="en-US" smtClean="0"/>
              <a:t>2025/4/21</a:t>
            </a:fld>
            <a:endParaRPr kumimoji="1" lang="ja-JP" altLang="en-US"/>
          </a:p>
        </p:txBody>
      </p:sp>
      <p:sp>
        <p:nvSpPr>
          <p:cNvPr id="5" name="Footer Placeholder 4"/>
          <p:cNvSpPr>
            <a:spLocks noGrp="1"/>
          </p:cNvSpPr>
          <p:nvPr>
            <p:ph type="ftr" sz="quarter" idx="3"/>
          </p:nvPr>
        </p:nvSpPr>
        <p:spPr>
          <a:xfrm>
            <a:off x="4038600" y="6356352"/>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ja-JP" altLang="en-US"/>
          </a:p>
        </p:txBody>
      </p:sp>
      <p:sp>
        <p:nvSpPr>
          <p:cNvPr id="6" name="Slide Number Placeholder 5"/>
          <p:cNvSpPr>
            <a:spLocks noGrp="1"/>
          </p:cNvSpPr>
          <p:nvPr>
            <p:ph type="sldNum" sz="quarter" idx="4"/>
          </p:nvPr>
        </p:nvSpPr>
        <p:spPr>
          <a:xfrm>
            <a:off x="8610600" y="6356352"/>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2F5C37E-78E7-4400-AF3C-CDF83D76E687}" type="slidenum">
              <a:rPr kumimoji="1" lang="ja-JP" altLang="en-US" smtClean="0"/>
              <a:t>‹#›</a:t>
            </a:fld>
            <a:endParaRPr kumimoji="1" lang="ja-JP" altLang="en-US"/>
          </a:p>
        </p:txBody>
      </p:sp>
    </p:spTree>
    <p:extLst>
      <p:ext uri="{BB962C8B-B14F-4D97-AF65-F5344CB8AC3E}">
        <p14:creationId xmlns:p14="http://schemas.microsoft.com/office/powerpoint/2010/main" val="2751220907"/>
      </p:ext>
    </p:extLst>
  </p:cSld>
  <p:clrMap bg1="lt1" tx1="dk1" bg2="lt2" tx2="dk2" accent1="accent1" accent2="accent2" accent3="accent3" accent4="accent4" accent5="accent5" accent6="accent6" hlink="hlink" folHlink="folHlink"/>
  <p:sldLayoutIdLst>
    <p:sldLayoutId id="2147483656" r:id="rId1"/>
    <p:sldLayoutId id="2147483657" r:id="rId2"/>
    <p:sldLayoutId id="2147483658" r:id="rId3"/>
    <p:sldLayoutId id="2147483659" r:id="rId4"/>
    <p:sldLayoutId id="2147483660" r:id="rId5"/>
    <p:sldLayoutId id="2147483661" r:id="rId6"/>
    <p:sldLayoutId id="2147483662" r:id="rId7"/>
    <p:sldLayoutId id="2147483663" r:id="rId8"/>
    <p:sldLayoutId id="2147483664" r:id="rId9"/>
    <p:sldLayoutId id="2147483665" r:id="rId10"/>
    <p:sldLayoutId id="2147483666" r:id="rId11"/>
  </p:sldLayoutIdLst>
  <p:hf hdr="0" ftr="0" dt="0"/>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en-US"/>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45127" y="365760"/>
            <a:ext cx="10515600" cy="1325562"/>
          </a:xfrm>
          <a:prstGeom prst="rect">
            <a:avLst/>
          </a:prstGeom>
        </p:spPr>
        <p:txBody>
          <a:bodyPr vert="horz" lIns="91440" tIns="45720" rIns="91440" bIns="45720" rtlCol="0" anchor="ctr">
            <a:normAutofit/>
          </a:bodyPr>
          <a:lstStyle/>
          <a:p>
            <a:r>
              <a:rPr lang="ja-JP" altLang="en-US" dirty="0"/>
              <a:t>マスター タイトルの書式設定</a:t>
            </a:r>
            <a:endParaRPr lang="en-US" dirty="0"/>
          </a:p>
        </p:txBody>
      </p:sp>
      <p:sp>
        <p:nvSpPr>
          <p:cNvPr id="3" name="Text Placeholder 2"/>
          <p:cNvSpPr>
            <a:spLocks noGrp="1"/>
          </p:cNvSpPr>
          <p:nvPr>
            <p:ph type="body" idx="1"/>
          </p:nvPr>
        </p:nvSpPr>
        <p:spPr>
          <a:xfrm>
            <a:off x="845127" y="1828802"/>
            <a:ext cx="10515600" cy="4351337"/>
          </a:xfrm>
          <a:prstGeom prst="rect">
            <a:avLst/>
          </a:prstGeom>
        </p:spPr>
        <p:txBody>
          <a:bodyPr vert="horz" lIns="91440" tIns="45720" rIns="91440" bIns="45720" rtlCol="0">
            <a:normAutofit/>
          </a:bodyPr>
          <a:lstStyle/>
          <a:p>
            <a:pPr lvl="0"/>
            <a:r>
              <a:rPr lang="ja-JP" altLang="en-US" dirty="0"/>
              <a:t>マスター テキストの書式設定</a:t>
            </a:r>
          </a:p>
          <a:p>
            <a:pPr lvl="1"/>
            <a:r>
              <a:rPr lang="ja-JP" altLang="en-US" dirty="0"/>
              <a:t>第 </a:t>
            </a:r>
            <a:r>
              <a:rPr lang="en-US" altLang="ja-JP" dirty="0"/>
              <a:t>2 </a:t>
            </a:r>
            <a:r>
              <a:rPr lang="ja-JP" altLang="en-US" dirty="0"/>
              <a:t>レベル</a:t>
            </a:r>
          </a:p>
          <a:p>
            <a:pPr lvl="2"/>
            <a:r>
              <a:rPr lang="ja-JP" altLang="en-US" dirty="0"/>
              <a:t>第 </a:t>
            </a:r>
            <a:r>
              <a:rPr lang="en-US" altLang="ja-JP" dirty="0"/>
              <a:t>3 </a:t>
            </a:r>
            <a:r>
              <a:rPr lang="ja-JP" altLang="en-US" dirty="0"/>
              <a:t>レベル</a:t>
            </a:r>
          </a:p>
          <a:p>
            <a:pPr lvl="3"/>
            <a:r>
              <a:rPr lang="ja-JP" altLang="en-US" dirty="0"/>
              <a:t>第 </a:t>
            </a:r>
            <a:r>
              <a:rPr lang="en-US" altLang="ja-JP" dirty="0"/>
              <a:t>4 </a:t>
            </a:r>
            <a:r>
              <a:rPr lang="ja-JP" altLang="en-US" dirty="0"/>
              <a:t>レベル</a:t>
            </a:r>
          </a:p>
          <a:p>
            <a:pPr lvl="4"/>
            <a:r>
              <a:rPr lang="ja-JP" altLang="en-US" dirty="0"/>
              <a:t>第 </a:t>
            </a:r>
            <a:r>
              <a:rPr lang="en-US" altLang="ja-JP" dirty="0"/>
              <a:t>5 </a:t>
            </a:r>
            <a:r>
              <a:rPr lang="ja-JP" altLang="en-US" dirty="0"/>
              <a:t>レベル</a:t>
            </a:r>
            <a:endParaRPr lang="en-US" dirty="0"/>
          </a:p>
        </p:txBody>
      </p:sp>
      <p:sp>
        <p:nvSpPr>
          <p:cNvPr id="4" name="Date Placeholder 3"/>
          <p:cNvSpPr>
            <a:spLocks noGrp="1"/>
          </p:cNvSpPr>
          <p:nvPr>
            <p:ph type="dt" sz="half" idx="2"/>
          </p:nvPr>
        </p:nvSpPr>
        <p:spPr>
          <a:xfrm>
            <a:off x="838200" y="6356352"/>
            <a:ext cx="2743200" cy="365125"/>
          </a:xfrm>
          <a:prstGeom prst="rect">
            <a:avLst/>
          </a:prstGeom>
        </p:spPr>
        <p:txBody>
          <a:bodyPr vert="horz" lIns="91440" tIns="45720" rIns="91440" bIns="45720" rtlCol="0" anchor="ctr"/>
          <a:lstStyle>
            <a:lvl1pPr algn="l">
              <a:defRPr sz="825">
                <a:solidFill>
                  <a:schemeClr val="tx1">
                    <a:lumMod val="65000"/>
                    <a:lumOff val="35000"/>
                  </a:schemeClr>
                </a:solidFill>
              </a:defRPr>
            </a:lvl1pPr>
          </a:lstStyle>
          <a:p>
            <a:fld id="{AC36579E-268C-40E0-A708-BD553310EE1B}" type="datetime1">
              <a:rPr kumimoji="1" lang="ja-JP" altLang="en-US" smtClean="0"/>
              <a:t>2025/4/21</a:t>
            </a:fld>
            <a:endParaRPr kumimoji="1" lang="ja-JP" altLang="en-US"/>
          </a:p>
        </p:txBody>
      </p:sp>
      <p:sp>
        <p:nvSpPr>
          <p:cNvPr id="5" name="Footer Placeholder 4"/>
          <p:cNvSpPr>
            <a:spLocks noGrp="1"/>
          </p:cNvSpPr>
          <p:nvPr>
            <p:ph type="ftr" sz="quarter" idx="3"/>
          </p:nvPr>
        </p:nvSpPr>
        <p:spPr>
          <a:xfrm>
            <a:off x="4038600" y="6356352"/>
            <a:ext cx="4114800" cy="365125"/>
          </a:xfrm>
          <a:prstGeom prst="rect">
            <a:avLst/>
          </a:prstGeom>
        </p:spPr>
        <p:txBody>
          <a:bodyPr vert="horz" lIns="91440" tIns="45720" rIns="91440" bIns="45720" rtlCol="0" anchor="ctr"/>
          <a:lstStyle>
            <a:lvl1pPr algn="ctr">
              <a:defRPr sz="825">
                <a:solidFill>
                  <a:schemeClr val="tx1">
                    <a:lumMod val="65000"/>
                    <a:lumOff val="35000"/>
                  </a:schemeClr>
                </a:solidFill>
              </a:defRPr>
            </a:lvl1pPr>
          </a:lstStyle>
          <a:p>
            <a:endParaRPr kumimoji="1" lang="ja-JP" altLang="en-US"/>
          </a:p>
        </p:txBody>
      </p:sp>
      <p:sp>
        <p:nvSpPr>
          <p:cNvPr id="6" name="Slide Number Placeholder 5"/>
          <p:cNvSpPr>
            <a:spLocks noGrp="1"/>
          </p:cNvSpPr>
          <p:nvPr>
            <p:ph type="sldNum" sz="quarter" idx="4"/>
          </p:nvPr>
        </p:nvSpPr>
        <p:spPr>
          <a:xfrm>
            <a:off x="8617527" y="6356352"/>
            <a:ext cx="2743200" cy="365125"/>
          </a:xfrm>
          <a:prstGeom prst="rect">
            <a:avLst/>
          </a:prstGeom>
        </p:spPr>
        <p:txBody>
          <a:bodyPr vert="horz" lIns="91440" tIns="45720" rIns="91440" bIns="45720" rtlCol="0" anchor="ctr"/>
          <a:lstStyle>
            <a:lvl1pPr algn="r">
              <a:defRPr sz="825">
                <a:solidFill>
                  <a:schemeClr val="tx1">
                    <a:tint val="75000"/>
                  </a:schemeClr>
                </a:solidFill>
              </a:defRPr>
            </a:lvl1pPr>
          </a:lstStyle>
          <a:p>
            <a:fld id="{9C0452C9-47B8-4E93-87C2-472C2E84F09B}" type="slidenum">
              <a:rPr kumimoji="1" lang="ja-JP" altLang="en-US" smtClean="0"/>
              <a:t>‹#›</a:t>
            </a:fld>
            <a:endParaRPr kumimoji="1" lang="ja-JP" altLang="en-US"/>
          </a:p>
        </p:txBody>
      </p:sp>
    </p:spTree>
    <p:extLst>
      <p:ext uri="{BB962C8B-B14F-4D97-AF65-F5344CB8AC3E}">
        <p14:creationId xmlns:p14="http://schemas.microsoft.com/office/powerpoint/2010/main" val="3097648629"/>
      </p:ext>
    </p:extLst>
  </p:cSld>
  <p:clrMap bg1="lt1" tx1="dk1" bg2="lt2" tx2="dk2" accent1="accent1" accent2="accent2" accent3="accent3" accent4="accent4" accent5="accent5" accent6="accent6" hlink="hlink" folHlink="folHlink"/>
  <p:sldLayoutIdLst>
    <p:sldLayoutId id="2147483668" r:id="rId1"/>
    <p:sldLayoutId id="2147483669" r:id="rId2"/>
  </p:sldLayoutIdLst>
  <p:hf hdr="0" ftr="0" dt="0"/>
  <p:txStyles>
    <p:titleStyle>
      <a:lvl1pPr algn="l" defTabSz="685800" rtl="0" eaLnBrk="1" latinLnBrk="0" hangingPunct="1">
        <a:lnSpc>
          <a:spcPct val="90000"/>
        </a:lnSpc>
        <a:spcBef>
          <a:spcPct val="0"/>
        </a:spcBef>
        <a:buNone/>
        <a:defRPr kumimoji="1" sz="3200" kern="1200">
          <a:solidFill>
            <a:schemeClr val="tx1"/>
          </a:solidFill>
          <a:latin typeface="ＭＳ Ｐゴシック" panose="020B0600070205080204" pitchFamily="50" charset="-128"/>
          <a:ea typeface="ＭＳ Ｐゴシック" panose="020B0600070205080204" pitchFamily="50" charset="-128"/>
          <a:cs typeface="+mj-cs"/>
        </a:defRPr>
      </a:lvl1pPr>
    </p:titleStyle>
    <p:bodyStyle>
      <a:lvl1pPr marL="171450" indent="-171450" algn="l" defTabSz="685800" rtl="0" eaLnBrk="1" latinLnBrk="0" hangingPunct="1">
        <a:lnSpc>
          <a:spcPct val="90000"/>
        </a:lnSpc>
        <a:spcBef>
          <a:spcPts val="750"/>
        </a:spcBef>
        <a:buFont typeface="Wingdings 2" pitchFamily="18" charset="2"/>
        <a:buChar char=""/>
        <a:defRPr kumimoji="1" sz="2400" kern="1200">
          <a:solidFill>
            <a:schemeClr val="tx1"/>
          </a:solidFill>
          <a:latin typeface="ＭＳ Ｐゴシック" panose="020B0600070205080204" pitchFamily="50" charset="-128"/>
          <a:ea typeface="ＭＳ Ｐゴシック" panose="020B0600070205080204" pitchFamily="50" charset="-128"/>
          <a:cs typeface="+mn-cs"/>
        </a:defRPr>
      </a:lvl1pPr>
      <a:lvl2pPr marL="514350" indent="-171450" algn="l" defTabSz="685800" rtl="0" eaLnBrk="1" latinLnBrk="0" hangingPunct="1">
        <a:lnSpc>
          <a:spcPct val="90000"/>
        </a:lnSpc>
        <a:spcBef>
          <a:spcPts val="375"/>
        </a:spcBef>
        <a:buFont typeface="Wingdings 2" pitchFamily="18" charset="2"/>
        <a:buChar char=""/>
        <a:defRPr kumimoji="1" sz="2000" kern="1200">
          <a:solidFill>
            <a:schemeClr val="tx1"/>
          </a:solidFill>
          <a:latin typeface="ＭＳ Ｐゴシック" panose="020B0600070205080204" pitchFamily="50" charset="-128"/>
          <a:ea typeface="ＭＳ Ｐゴシック" panose="020B0600070205080204" pitchFamily="50" charset="-128"/>
          <a:cs typeface="+mn-cs"/>
        </a:defRPr>
      </a:lvl2pPr>
      <a:lvl3pPr marL="857250" indent="-171450" algn="l" defTabSz="685800" rtl="0" eaLnBrk="1" latinLnBrk="0" hangingPunct="1">
        <a:lnSpc>
          <a:spcPct val="90000"/>
        </a:lnSpc>
        <a:spcBef>
          <a:spcPts val="375"/>
        </a:spcBef>
        <a:buFont typeface="Wingdings 2" pitchFamily="18" charset="2"/>
        <a:buChar char=""/>
        <a:defRPr kumimoji="1" sz="1800" kern="1200">
          <a:solidFill>
            <a:schemeClr val="tx1"/>
          </a:solidFill>
          <a:latin typeface="ＭＳ Ｐゴシック" panose="020B0600070205080204" pitchFamily="50" charset="-128"/>
          <a:ea typeface="ＭＳ Ｐゴシック" panose="020B0600070205080204" pitchFamily="50" charset="-128"/>
          <a:cs typeface="+mn-cs"/>
        </a:defRPr>
      </a:lvl3pPr>
      <a:lvl4pPr marL="1200150" indent="-171450" algn="l" defTabSz="685800" rtl="0" eaLnBrk="1" latinLnBrk="0" hangingPunct="1">
        <a:lnSpc>
          <a:spcPct val="90000"/>
        </a:lnSpc>
        <a:spcBef>
          <a:spcPts val="375"/>
        </a:spcBef>
        <a:buFont typeface="Wingdings 2" pitchFamily="18" charset="2"/>
        <a:buChar char=""/>
        <a:defRPr kumimoji="1" sz="1600" kern="1200">
          <a:solidFill>
            <a:schemeClr val="tx1"/>
          </a:solidFill>
          <a:latin typeface="ＭＳ Ｐゴシック" panose="020B0600070205080204" pitchFamily="50" charset="-128"/>
          <a:ea typeface="ＭＳ Ｐゴシック" panose="020B0600070205080204" pitchFamily="50" charset="-128"/>
          <a:cs typeface="+mn-cs"/>
        </a:defRPr>
      </a:lvl4pPr>
      <a:lvl5pPr marL="1543050" indent="-171450" algn="l" defTabSz="685800" rtl="0" eaLnBrk="1" latinLnBrk="0" hangingPunct="1">
        <a:lnSpc>
          <a:spcPct val="90000"/>
        </a:lnSpc>
        <a:spcBef>
          <a:spcPts val="375"/>
        </a:spcBef>
        <a:buFont typeface="Wingdings 2" pitchFamily="18" charset="2"/>
        <a:buChar char=""/>
        <a:defRPr kumimoji="1" sz="1400" kern="1200">
          <a:solidFill>
            <a:schemeClr val="tx1"/>
          </a:solidFill>
          <a:latin typeface="ＭＳ Ｐゴシック" panose="020B0600070205080204" pitchFamily="50" charset="-128"/>
          <a:ea typeface="ＭＳ Ｐゴシック" panose="020B0600070205080204" pitchFamily="50" charset="-128"/>
          <a:cs typeface="+mn-cs"/>
        </a:defRPr>
      </a:lvl5pPr>
      <a:lvl6pPr marL="1885950" indent="-171450" algn="l" defTabSz="685800" rtl="0" eaLnBrk="1" latinLnBrk="0" hangingPunct="1">
        <a:spcBef>
          <a:spcPct val="20000"/>
        </a:spcBef>
        <a:buFont typeface="Wingdings 2" pitchFamily="18" charset="2"/>
        <a:buChar char=""/>
        <a:defRPr kumimoji="1" sz="1350" kern="1200">
          <a:solidFill>
            <a:schemeClr val="tx1"/>
          </a:solidFill>
          <a:latin typeface="+mn-lt"/>
          <a:ea typeface="+mn-ea"/>
          <a:cs typeface="+mn-cs"/>
        </a:defRPr>
      </a:lvl6pPr>
      <a:lvl7pPr marL="2228850" indent="-171450" algn="l" defTabSz="685800" rtl="0" eaLnBrk="1" latinLnBrk="0" hangingPunct="1">
        <a:spcBef>
          <a:spcPct val="20000"/>
        </a:spcBef>
        <a:buFont typeface="Wingdings 2" pitchFamily="18" charset="2"/>
        <a:buChar char=""/>
        <a:defRPr kumimoji="1" sz="1350" kern="1200">
          <a:solidFill>
            <a:schemeClr val="tx1"/>
          </a:solidFill>
          <a:latin typeface="+mn-lt"/>
          <a:ea typeface="+mn-ea"/>
          <a:cs typeface="+mn-cs"/>
        </a:defRPr>
      </a:lvl7pPr>
      <a:lvl8pPr marL="2571750" indent="-171450" algn="l" defTabSz="685800" rtl="0" eaLnBrk="1" latinLnBrk="0" hangingPunct="1">
        <a:spcBef>
          <a:spcPct val="20000"/>
        </a:spcBef>
        <a:buFont typeface="Wingdings 2" pitchFamily="18" charset="2"/>
        <a:buChar char=""/>
        <a:defRPr kumimoji="1" sz="1350" kern="1200">
          <a:solidFill>
            <a:schemeClr val="tx1"/>
          </a:solidFill>
          <a:latin typeface="+mn-lt"/>
          <a:ea typeface="+mn-ea"/>
          <a:cs typeface="+mn-cs"/>
        </a:defRPr>
      </a:lvl8pPr>
      <a:lvl9pPr marL="2914650" indent="-171450" algn="l" defTabSz="685800" rtl="0" eaLnBrk="1" latinLnBrk="0" hangingPunct="1">
        <a:spcBef>
          <a:spcPct val="20000"/>
        </a:spcBef>
        <a:buFont typeface="Wingdings 2" pitchFamily="18" charset="2"/>
        <a:buChar char=""/>
        <a:defRPr kumimoji="1" sz="1350" kern="1200">
          <a:solidFill>
            <a:schemeClr val="tx1"/>
          </a:solidFill>
          <a:latin typeface="+mn-lt"/>
          <a:ea typeface="+mn-ea"/>
          <a:cs typeface="+mn-cs"/>
        </a:defRPr>
      </a:lvl9pPr>
    </p:bodyStyle>
    <p:otherStyle>
      <a:defPPr>
        <a:defRPr lang="en-US"/>
      </a:defPPr>
      <a:lvl1pPr marL="0" algn="l" defTabSz="685800" rtl="0" eaLnBrk="1" latinLnBrk="0" hangingPunct="1">
        <a:defRPr kumimoji="1" sz="1350" kern="1200">
          <a:solidFill>
            <a:schemeClr val="tx1"/>
          </a:solidFill>
          <a:latin typeface="+mn-lt"/>
          <a:ea typeface="+mn-ea"/>
          <a:cs typeface="+mn-cs"/>
        </a:defRPr>
      </a:lvl1pPr>
      <a:lvl2pPr marL="342900" algn="l" defTabSz="685800" rtl="0" eaLnBrk="1" latinLnBrk="0" hangingPunct="1">
        <a:defRPr kumimoji="1" sz="1350" kern="1200">
          <a:solidFill>
            <a:schemeClr val="tx1"/>
          </a:solidFill>
          <a:latin typeface="+mn-lt"/>
          <a:ea typeface="+mn-ea"/>
          <a:cs typeface="+mn-cs"/>
        </a:defRPr>
      </a:lvl2pPr>
      <a:lvl3pPr marL="685800" algn="l" defTabSz="685800" rtl="0" eaLnBrk="1" latinLnBrk="0" hangingPunct="1">
        <a:defRPr kumimoji="1" sz="1350" kern="1200">
          <a:solidFill>
            <a:schemeClr val="tx1"/>
          </a:solidFill>
          <a:latin typeface="+mn-lt"/>
          <a:ea typeface="+mn-ea"/>
          <a:cs typeface="+mn-cs"/>
        </a:defRPr>
      </a:lvl3pPr>
      <a:lvl4pPr marL="1028700" algn="l" defTabSz="685800" rtl="0" eaLnBrk="1" latinLnBrk="0" hangingPunct="1">
        <a:defRPr kumimoji="1" sz="1350" kern="1200">
          <a:solidFill>
            <a:schemeClr val="tx1"/>
          </a:solidFill>
          <a:latin typeface="+mn-lt"/>
          <a:ea typeface="+mn-ea"/>
          <a:cs typeface="+mn-cs"/>
        </a:defRPr>
      </a:lvl4pPr>
      <a:lvl5pPr marL="1371600" algn="l" defTabSz="685800" rtl="0" eaLnBrk="1" latinLnBrk="0" hangingPunct="1">
        <a:defRPr kumimoji="1" sz="1350" kern="1200">
          <a:solidFill>
            <a:schemeClr val="tx1"/>
          </a:solidFill>
          <a:latin typeface="+mn-lt"/>
          <a:ea typeface="+mn-ea"/>
          <a:cs typeface="+mn-cs"/>
        </a:defRPr>
      </a:lvl5pPr>
      <a:lvl6pPr marL="1714500" algn="l" defTabSz="685800" rtl="0" eaLnBrk="1" latinLnBrk="0" hangingPunct="1">
        <a:defRPr kumimoji="1" sz="1350" kern="1200">
          <a:solidFill>
            <a:schemeClr val="tx1"/>
          </a:solidFill>
          <a:latin typeface="+mn-lt"/>
          <a:ea typeface="+mn-ea"/>
          <a:cs typeface="+mn-cs"/>
        </a:defRPr>
      </a:lvl6pPr>
      <a:lvl7pPr marL="2057400" algn="l" defTabSz="685800" rtl="0" eaLnBrk="1" latinLnBrk="0" hangingPunct="1">
        <a:defRPr kumimoji="1" sz="1350" kern="1200">
          <a:solidFill>
            <a:schemeClr val="tx1"/>
          </a:solidFill>
          <a:latin typeface="+mn-lt"/>
          <a:ea typeface="+mn-ea"/>
          <a:cs typeface="+mn-cs"/>
        </a:defRPr>
      </a:lvl7pPr>
      <a:lvl8pPr marL="2400300" algn="l" defTabSz="685800" rtl="0" eaLnBrk="1" latinLnBrk="0" hangingPunct="1">
        <a:defRPr kumimoji="1" sz="1350" kern="1200">
          <a:solidFill>
            <a:schemeClr val="tx1"/>
          </a:solidFill>
          <a:latin typeface="+mn-lt"/>
          <a:ea typeface="+mn-ea"/>
          <a:cs typeface="+mn-cs"/>
        </a:defRPr>
      </a:lvl8pPr>
      <a:lvl9pPr marL="2743200" algn="l" defTabSz="685800" rtl="0" eaLnBrk="1" latinLnBrk="0" hangingPunct="1">
        <a:defRPr kumimoji="1"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8.xml"/><Relationship Id="rId1" Type="http://schemas.openxmlformats.org/officeDocument/2006/relationships/slideLayout" Target="../slideLayouts/slideLayout18.xml"/></Relationships>
</file>

<file path=ppt/slides/_rels/slide1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9.xml"/><Relationship Id="rId1" Type="http://schemas.openxmlformats.org/officeDocument/2006/relationships/slideLayout" Target="../slideLayouts/slideLayout18.xml"/></Relationships>
</file>

<file path=ppt/slides/_rels/slide1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0.xml"/><Relationship Id="rId1" Type="http://schemas.openxmlformats.org/officeDocument/2006/relationships/slideLayout" Target="../slideLayouts/slideLayout18.xml"/><Relationship Id="rId4" Type="http://schemas.openxmlformats.org/officeDocument/2006/relationships/image" Target="../media/image12.png"/></Relationships>
</file>

<file path=ppt/slides/_rels/slide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1.xml"/><Relationship Id="rId1" Type="http://schemas.openxmlformats.org/officeDocument/2006/relationships/slideLayout" Target="../slideLayouts/slideLayout18.xml"/></Relationships>
</file>

<file path=ppt/slides/_rels/slide1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2.xml"/><Relationship Id="rId1" Type="http://schemas.openxmlformats.org/officeDocument/2006/relationships/slideLayout" Target="../slideLayouts/slideLayout18.xml"/><Relationship Id="rId4" Type="http://schemas.openxmlformats.org/officeDocument/2006/relationships/image" Target="../media/image14.png"/></Relationships>
</file>

<file path=ppt/slides/_rels/slide1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3.xml"/><Relationship Id="rId1" Type="http://schemas.openxmlformats.org/officeDocument/2006/relationships/slideLayout" Target="../slideLayouts/slideLayout18.xml"/></Relationships>
</file>

<file path=ppt/slides/_rels/slide1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18.xml"/></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18.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18.xml"/><Relationship Id="rId5" Type="http://schemas.openxmlformats.org/officeDocument/2006/relationships/image" Target="../media/image5.png"/><Relationship Id="rId4" Type="http://schemas.openxmlformats.org/officeDocument/2006/relationships/image" Target="../media/image4.png"/></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18.xml"/><Relationship Id="rId4" Type="http://schemas.openxmlformats.org/officeDocument/2006/relationships/image" Target="../media/image7.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8.xml"/></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7.xml"/><Relationship Id="rId1" Type="http://schemas.openxmlformats.org/officeDocument/2006/relationships/slideLayout" Target="../slideLayouts/slideLayout18.xml"/><Relationship Id="rId4"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5AA74C9C-EA1D-179D-3741-F74D826834DA}"/>
              </a:ext>
            </a:extLst>
          </p:cNvPr>
          <p:cNvSpPr>
            <a:spLocks noGrp="1"/>
          </p:cNvSpPr>
          <p:nvPr>
            <p:ph type="title"/>
          </p:nvPr>
        </p:nvSpPr>
        <p:spPr/>
        <p:txBody>
          <a:bodyPr/>
          <a:lstStyle/>
          <a:p>
            <a:r>
              <a:rPr lang="ja-JP" altLang="en-US" dirty="0"/>
              <a:t>本資料の使用条件</a:t>
            </a:r>
            <a:endParaRPr kumimoji="1" lang="ja-JP" altLang="en-US" dirty="0"/>
          </a:p>
        </p:txBody>
      </p:sp>
      <p:sp>
        <p:nvSpPr>
          <p:cNvPr id="3" name="コンテンツ プレースホルダー 2">
            <a:extLst>
              <a:ext uri="{FF2B5EF4-FFF2-40B4-BE49-F238E27FC236}">
                <a16:creationId xmlns:a16="http://schemas.microsoft.com/office/drawing/2014/main" id="{99BF4038-7DB5-5EFA-6910-BA92B2B347A9}"/>
              </a:ext>
            </a:extLst>
          </p:cNvPr>
          <p:cNvSpPr>
            <a:spLocks noGrp="1"/>
          </p:cNvSpPr>
          <p:nvPr>
            <p:ph idx="1"/>
          </p:nvPr>
        </p:nvSpPr>
        <p:spPr/>
        <p:txBody>
          <a:bodyPr>
            <a:noAutofit/>
          </a:bodyPr>
          <a:lstStyle/>
          <a:p>
            <a:pPr marL="457200" indent="-457200">
              <a:buFont typeface="+mj-lt"/>
              <a:buAutoNum type="arabicPeriod"/>
            </a:pPr>
            <a:r>
              <a:rPr kumimoji="1" lang="ja-JP" altLang="en-US" sz="2000" dirty="0"/>
              <a:t>著作権は独立行政法人情報処理推進機構に帰属します。</a:t>
            </a:r>
            <a:br>
              <a:rPr kumimoji="1" lang="ja-JP" altLang="en-US" sz="2000" dirty="0"/>
            </a:br>
            <a:r>
              <a:rPr kumimoji="1" lang="ja-JP" altLang="en-US" sz="2000" dirty="0"/>
              <a:t>著作物として著作権法により保護されております。</a:t>
            </a:r>
          </a:p>
          <a:p>
            <a:pPr marL="457200" indent="-457200">
              <a:buFont typeface="+mj-lt"/>
              <a:buAutoNum type="arabicPeriod"/>
            </a:pPr>
            <a:r>
              <a:rPr kumimoji="1" lang="ja-JP" altLang="en-US" sz="2000" dirty="0"/>
              <a:t>本資料は、企業内でのセキュリティ講習や各種セミナー等でご使用下さい。</a:t>
            </a:r>
          </a:p>
          <a:p>
            <a:pPr marL="457200" indent="-457200">
              <a:buFont typeface="+mj-lt"/>
              <a:buAutoNum type="arabicPeriod"/>
            </a:pPr>
            <a:r>
              <a:rPr kumimoji="1" lang="ja-JP" altLang="en-US" sz="2000" dirty="0"/>
              <a:t>営利目的の使用はご遠慮下さい。</a:t>
            </a:r>
          </a:p>
          <a:p>
            <a:pPr marL="457200" indent="-457200">
              <a:buFont typeface="+mj-lt"/>
              <a:buAutoNum type="arabicPeriod"/>
            </a:pPr>
            <a:r>
              <a:rPr kumimoji="1" lang="ja-JP" altLang="en-US" sz="2000" dirty="0"/>
              <a:t>講習会等で使用する際に、本資料を一部割愛したり、必要に応じて追加する等のカスタマイズは行っていただいて結構です。 </a:t>
            </a:r>
          </a:p>
          <a:p>
            <a:pPr marL="457200" indent="-457200">
              <a:buFont typeface="+mj-lt"/>
              <a:buAutoNum type="arabicPeriod"/>
            </a:pPr>
            <a:r>
              <a:rPr kumimoji="1" lang="ja-JP" altLang="en-US" sz="2000" dirty="0"/>
              <a:t>本資料を掲載する場合は、外部からアクセスできないイントラネット内のサーバとしてください。</a:t>
            </a:r>
            <a:br>
              <a:rPr kumimoji="1" lang="ja-JP" altLang="en-US" sz="2000" dirty="0"/>
            </a:br>
            <a:r>
              <a:rPr kumimoji="1" lang="ja-JP" altLang="en-US" sz="2000" dirty="0"/>
              <a:t>外部よりアクセスできる</a:t>
            </a:r>
            <a:r>
              <a:rPr kumimoji="1" lang="en-US" altLang="ja-JP" sz="2000" dirty="0"/>
              <a:t>WEB</a:t>
            </a:r>
            <a:r>
              <a:rPr kumimoji="1" lang="ja-JP" altLang="en-US" sz="2000" dirty="0"/>
              <a:t>サイトへの掲載はご遠慮下さい。 　</a:t>
            </a:r>
          </a:p>
          <a:p>
            <a:pPr marL="457200" indent="-457200">
              <a:buFont typeface="+mj-lt"/>
              <a:buAutoNum type="arabicPeriod"/>
            </a:pPr>
            <a:r>
              <a:rPr kumimoji="1" lang="ja-JP" altLang="en-US" sz="2000" dirty="0"/>
              <a:t>上の使用条件の範囲内でのご使用であれば、本資料に限り当機構からの使用許諾を取得する必要はありません。</a:t>
            </a:r>
          </a:p>
          <a:p>
            <a:pPr marL="457200" indent="-457200">
              <a:buFont typeface="+mj-lt"/>
              <a:buAutoNum type="arabicPeriod"/>
            </a:pPr>
            <a:r>
              <a:rPr kumimoji="1" lang="ja-JP" altLang="en-US" sz="2000" dirty="0"/>
              <a:t>ご質問、ご要望等は、 </a:t>
            </a:r>
            <a:r>
              <a:rPr kumimoji="1" lang="en-US" altLang="ja-JP" sz="2000" dirty="0"/>
              <a:t>isec-secushien-p@ipa.go.jp </a:t>
            </a:r>
            <a:r>
              <a:rPr kumimoji="1" lang="ja-JP" altLang="en-US" sz="2000" dirty="0"/>
              <a:t>宛にお知らせ下さい。 </a:t>
            </a:r>
          </a:p>
        </p:txBody>
      </p:sp>
      <p:sp>
        <p:nvSpPr>
          <p:cNvPr id="4" name="スライド番号プレースホルダー 3">
            <a:extLst>
              <a:ext uri="{FF2B5EF4-FFF2-40B4-BE49-F238E27FC236}">
                <a16:creationId xmlns:a16="http://schemas.microsoft.com/office/drawing/2014/main" id="{417B2741-4B13-AF45-42DD-6B303F479AF0}"/>
              </a:ext>
            </a:extLst>
          </p:cNvPr>
          <p:cNvSpPr>
            <a:spLocks noGrp="1"/>
          </p:cNvSpPr>
          <p:nvPr>
            <p:ph type="sldNum" sz="quarter" idx="12"/>
          </p:nvPr>
        </p:nvSpPr>
        <p:spPr/>
        <p:txBody>
          <a:bodyPr/>
          <a:lstStyle/>
          <a:p>
            <a:fld id="{2D0B2721-0B86-4E2B-BA2B-D37C06C38BC6}" type="slidenum">
              <a:rPr kumimoji="1" lang="ja-JP" altLang="en-US" smtClean="0"/>
              <a:t>1</a:t>
            </a:fld>
            <a:endParaRPr kumimoji="1" lang="ja-JP" altLang="en-US"/>
          </a:p>
        </p:txBody>
      </p:sp>
    </p:spTree>
    <p:extLst>
      <p:ext uri="{BB962C8B-B14F-4D97-AF65-F5344CB8AC3E}">
        <p14:creationId xmlns:p14="http://schemas.microsoft.com/office/powerpoint/2010/main" val="324183350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44D767B2-7FC2-4CF5-8604-2917891E81E9}"/>
              </a:ext>
            </a:extLst>
          </p:cNvPr>
          <p:cNvSpPr>
            <a:spLocks noGrp="1"/>
          </p:cNvSpPr>
          <p:nvPr>
            <p:ph type="title"/>
          </p:nvPr>
        </p:nvSpPr>
        <p:spPr>
          <a:xfrm>
            <a:off x="424800" y="363600"/>
            <a:ext cx="10515600" cy="1011936"/>
          </a:xfrm>
        </p:spPr>
        <p:txBody>
          <a:bodyPr>
            <a:normAutofit/>
          </a:bodyPr>
          <a:lstStyle/>
          <a:p>
            <a:r>
              <a:rPr lang="ja-JP" altLang="en-US" sz="4000" dirty="0">
                <a:latin typeface="Meiryo UI" panose="020B0604030504040204" pitchFamily="50" charset="-128"/>
                <a:ea typeface="Meiryo UI" panose="020B0604030504040204" pitchFamily="50" charset="-128"/>
              </a:rPr>
              <a:t>２．</a:t>
            </a:r>
            <a:r>
              <a:rPr lang="en-US" altLang="ja-JP" sz="4000" dirty="0">
                <a:latin typeface="Meiryo UI" panose="020B0604030504040204" pitchFamily="50" charset="-128"/>
                <a:ea typeface="Meiryo UI" panose="020B0604030504040204" pitchFamily="50" charset="-128"/>
              </a:rPr>
              <a:t>SNS</a:t>
            </a:r>
            <a:r>
              <a:rPr lang="ja-JP" altLang="en-US" sz="4000" dirty="0">
                <a:latin typeface="Meiryo UI" panose="020B0604030504040204" pitchFamily="50" charset="-128"/>
                <a:ea typeface="Meiryo UI" panose="020B0604030504040204" pitchFamily="50" charset="-128"/>
              </a:rPr>
              <a:t>利用時のリスク</a:t>
            </a:r>
            <a:endParaRPr kumimoji="1" lang="ja-JP" altLang="en-US" sz="4000" dirty="0">
              <a:latin typeface="Meiryo UI" panose="020B0604030504040204" pitchFamily="50" charset="-128"/>
              <a:ea typeface="Meiryo UI" panose="020B0604030504040204" pitchFamily="50" charset="-128"/>
            </a:endParaRPr>
          </a:p>
        </p:txBody>
      </p:sp>
      <p:sp>
        <p:nvSpPr>
          <p:cNvPr id="4" name="スライド番号プレースホルダー 3">
            <a:extLst>
              <a:ext uri="{FF2B5EF4-FFF2-40B4-BE49-F238E27FC236}">
                <a16:creationId xmlns:a16="http://schemas.microsoft.com/office/drawing/2014/main" id="{DFB5ED0C-EE1C-47D0-860E-A2021BE4B175}"/>
              </a:ext>
            </a:extLst>
          </p:cNvPr>
          <p:cNvSpPr>
            <a:spLocks noGrp="1"/>
          </p:cNvSpPr>
          <p:nvPr>
            <p:ph type="sldNum" sz="quarter" idx="12"/>
          </p:nvPr>
        </p:nvSpPr>
        <p:spPr/>
        <p:txBody>
          <a:bodyPr/>
          <a:lstStyle/>
          <a:p>
            <a:pPr eaLnBrk="0" fontAlgn="base" hangingPunct="0">
              <a:spcBef>
                <a:spcPct val="0"/>
              </a:spcBef>
              <a:spcAft>
                <a:spcPct val="0"/>
              </a:spcAft>
            </a:pPr>
            <a:fld id="{9C0452C9-47B8-4E93-87C2-472C2E84F09B}" type="slidenum">
              <a:rPr lang="ja-JP" altLang="en-US" b="1">
                <a:solidFill>
                  <a:prstClr val="black">
                    <a:tint val="75000"/>
                  </a:prstClr>
                </a:solidFill>
                <a:latin typeface="ＭＳ Ｐゴシック" panose="020B0600070205080204" pitchFamily="50" charset="-128"/>
                <a:ea typeface="ＭＳ Ｐゴシック" panose="020B0600070205080204" pitchFamily="50" charset="-128"/>
              </a:rPr>
              <a:pPr eaLnBrk="0" fontAlgn="base" hangingPunct="0">
                <a:spcBef>
                  <a:spcPct val="0"/>
                </a:spcBef>
                <a:spcAft>
                  <a:spcPct val="0"/>
                </a:spcAft>
              </a:pPr>
              <a:t>10</a:t>
            </a:fld>
            <a:endParaRPr lang="ja-JP" altLang="en-US" b="1">
              <a:solidFill>
                <a:prstClr val="black">
                  <a:tint val="75000"/>
                </a:prstClr>
              </a:solidFill>
              <a:latin typeface="ＭＳ Ｐゴシック" panose="020B0600070205080204" pitchFamily="50" charset="-128"/>
              <a:ea typeface="ＭＳ Ｐゴシック" panose="020B0600070205080204" pitchFamily="50" charset="-128"/>
            </a:endParaRPr>
          </a:p>
        </p:txBody>
      </p:sp>
      <p:pic>
        <p:nvPicPr>
          <p:cNvPr id="19" name="Picture 2">
            <a:extLst>
              <a:ext uri="{FF2B5EF4-FFF2-40B4-BE49-F238E27FC236}">
                <a16:creationId xmlns:a16="http://schemas.microsoft.com/office/drawing/2014/main" id="{D03248A0-6299-490B-8912-917D1F8715B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74127" y="3989388"/>
            <a:ext cx="1571625" cy="2000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 name="角丸四角形 25">
            <a:extLst>
              <a:ext uri="{FF2B5EF4-FFF2-40B4-BE49-F238E27FC236}">
                <a16:creationId xmlns:a16="http://schemas.microsoft.com/office/drawing/2014/main" id="{828D80F0-351A-4B5F-9626-53927B68316E}"/>
              </a:ext>
            </a:extLst>
          </p:cNvPr>
          <p:cNvSpPr/>
          <p:nvPr/>
        </p:nvSpPr>
        <p:spPr>
          <a:xfrm>
            <a:off x="5952705" y="2592586"/>
            <a:ext cx="3893709" cy="2248360"/>
          </a:xfrm>
          <a:prstGeom prst="roundRect">
            <a:avLst/>
          </a:prstGeom>
          <a:solidFill>
            <a:srgbClr val="AAEFD1">
              <a:lumMod val="75000"/>
            </a:srgbClr>
          </a:solidFill>
          <a:ln w="25400" cap="flat" cmpd="sng" algn="ctr">
            <a:noFill/>
            <a:prstDash val="soli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anchor="ctr"/>
          <a:lstStyle/>
          <a:p>
            <a:pPr algn="ctr">
              <a:defRPr/>
            </a:pPr>
            <a:endParaRPr kumimoji="0" lang="en-US" kern="0" dirty="0">
              <a:solidFill>
                <a:srgbClr val="000000"/>
              </a:solidFill>
              <a:latin typeface="ＭＳ Ｐゴシック" panose="020B0600070205080204" pitchFamily="50" charset="-128"/>
              <a:ea typeface="ＭＳ Ｐゴシック"/>
            </a:endParaRPr>
          </a:p>
        </p:txBody>
      </p:sp>
      <p:sp>
        <p:nvSpPr>
          <p:cNvPr id="23" name="角丸四角形 10">
            <a:extLst>
              <a:ext uri="{FF2B5EF4-FFF2-40B4-BE49-F238E27FC236}">
                <a16:creationId xmlns:a16="http://schemas.microsoft.com/office/drawing/2014/main" id="{DA954F60-D486-42D1-9FFF-AA8F7F31981D}"/>
              </a:ext>
            </a:extLst>
          </p:cNvPr>
          <p:cNvSpPr/>
          <p:nvPr/>
        </p:nvSpPr>
        <p:spPr>
          <a:xfrm>
            <a:off x="2339202" y="6022975"/>
            <a:ext cx="1639887" cy="319088"/>
          </a:xfrm>
          <a:prstGeom prst="roundRect">
            <a:avLst/>
          </a:prstGeom>
          <a:noFill/>
          <a:ln w="28575" cap="flat" cmpd="sng" algn="ctr">
            <a:noFill/>
            <a:prstDash val="solid"/>
          </a:ln>
          <a:effectLst/>
        </p:spPr>
        <p:txBody>
          <a:bodyPr anchor="ctr"/>
          <a:lstStyle/>
          <a:p>
            <a:pPr algn="ctr">
              <a:defRPr/>
            </a:pPr>
            <a:r>
              <a:rPr kumimoji="0" lang="ja-JP" altLang="en-US" sz="2000" kern="0" dirty="0">
                <a:solidFill>
                  <a:srgbClr val="000000"/>
                </a:solidFill>
                <a:latin typeface="Meiryo UI" panose="020B0604030504040204" pitchFamily="50" charset="-128"/>
                <a:ea typeface="Meiryo UI" panose="020B0604030504040204" pitchFamily="50" charset="-128"/>
              </a:rPr>
              <a:t>英子</a:t>
            </a:r>
          </a:p>
        </p:txBody>
      </p:sp>
      <p:sp>
        <p:nvSpPr>
          <p:cNvPr id="24" name="角丸四角形吹き出し 11">
            <a:extLst>
              <a:ext uri="{FF2B5EF4-FFF2-40B4-BE49-F238E27FC236}">
                <a16:creationId xmlns:a16="http://schemas.microsoft.com/office/drawing/2014/main" id="{04DA5C53-BC60-49BB-9F22-82F3556B49A1}"/>
              </a:ext>
            </a:extLst>
          </p:cNvPr>
          <p:cNvSpPr/>
          <p:nvPr/>
        </p:nvSpPr>
        <p:spPr>
          <a:xfrm>
            <a:off x="2339202" y="2711450"/>
            <a:ext cx="3184525" cy="1085850"/>
          </a:xfrm>
          <a:prstGeom prst="wedgeRoundRectCallout">
            <a:avLst>
              <a:gd name="adj1" fmla="val -21373"/>
              <a:gd name="adj2" fmla="val 81459"/>
              <a:gd name="adj3" fmla="val 16667"/>
            </a:avLst>
          </a:prstGeom>
          <a:solidFill>
            <a:srgbClr val="FFFF00">
              <a:alpha val="66000"/>
            </a:srgbClr>
          </a:solidFill>
          <a:ln w="25400" cap="flat" cmpd="sng" algn="ctr">
            <a:solidFill>
              <a:srgbClr val="00E4A8">
                <a:shade val="50000"/>
              </a:srgbClr>
            </a:solidFill>
            <a:prstDash val="solid"/>
          </a:ln>
          <a:effectLst/>
        </p:spPr>
        <p:txBody>
          <a:bodyPr anchor="ctr"/>
          <a:lstStyle/>
          <a:p>
            <a:pPr>
              <a:defRPr/>
            </a:pPr>
            <a:r>
              <a:rPr kumimoji="0" lang="en-US" altLang="ja-JP" sz="2000" kern="0" dirty="0">
                <a:solidFill>
                  <a:srgbClr val="000000"/>
                </a:solidFill>
                <a:latin typeface="Meiryo UI" panose="020B0604030504040204" pitchFamily="50" charset="-128"/>
                <a:ea typeface="Meiryo UI" panose="020B0604030504040204" pitchFamily="50" charset="-128"/>
              </a:rPr>
              <a:t>SNS</a:t>
            </a:r>
            <a:r>
              <a:rPr kumimoji="0" lang="ja-JP" altLang="en-US" sz="2000" kern="0" dirty="0">
                <a:solidFill>
                  <a:srgbClr val="000000"/>
                </a:solidFill>
                <a:latin typeface="Meiryo UI" panose="020B0604030504040204" pitchFamily="50" charset="-128"/>
                <a:ea typeface="Meiryo UI" panose="020B0604030504040204" pitchFamily="50" charset="-128"/>
              </a:rPr>
              <a:t>やブログで名前を言ってないのに、なぜ名前がわかったんだろう？</a:t>
            </a:r>
            <a:endParaRPr kumimoji="0" lang="ja-JP" altLang="en-US" sz="2000" kern="0" dirty="0">
              <a:solidFill>
                <a:srgbClr val="FF0000"/>
              </a:solidFill>
              <a:latin typeface="Meiryo UI" panose="020B0604030504040204" pitchFamily="50" charset="-128"/>
              <a:ea typeface="Meiryo UI" panose="020B0604030504040204" pitchFamily="50" charset="-128"/>
            </a:endParaRPr>
          </a:p>
        </p:txBody>
      </p:sp>
      <p:grpSp>
        <p:nvGrpSpPr>
          <p:cNvPr id="25" name="グループ化 21">
            <a:extLst>
              <a:ext uri="{FF2B5EF4-FFF2-40B4-BE49-F238E27FC236}">
                <a16:creationId xmlns:a16="http://schemas.microsoft.com/office/drawing/2014/main" id="{9AF3B560-DC45-483C-8FD0-C9581284D872}"/>
              </a:ext>
            </a:extLst>
          </p:cNvPr>
          <p:cNvGrpSpPr>
            <a:grpSpLocks/>
          </p:cNvGrpSpPr>
          <p:nvPr/>
        </p:nvGrpSpPr>
        <p:grpSpPr bwMode="auto">
          <a:xfrm>
            <a:off x="4320402" y="4113214"/>
            <a:ext cx="1431925" cy="598487"/>
            <a:chOff x="3379304" y="3645275"/>
            <a:chExt cx="1431234" cy="598733"/>
          </a:xfrm>
        </p:grpSpPr>
        <p:sp>
          <p:nvSpPr>
            <p:cNvPr id="26" name="右矢印 12">
              <a:extLst>
                <a:ext uri="{FF2B5EF4-FFF2-40B4-BE49-F238E27FC236}">
                  <a16:creationId xmlns:a16="http://schemas.microsoft.com/office/drawing/2014/main" id="{190A84FB-053F-4F60-8224-55A2BDE12927}"/>
                </a:ext>
              </a:extLst>
            </p:cNvPr>
            <p:cNvSpPr/>
            <p:nvPr/>
          </p:nvSpPr>
          <p:spPr bwMode="auto">
            <a:xfrm>
              <a:off x="3379304" y="3645275"/>
              <a:ext cx="1431234" cy="598733"/>
            </a:xfrm>
            <a:prstGeom prst="rightArrow">
              <a:avLst/>
            </a:prstGeom>
            <a:solidFill>
              <a:srgbClr val="FFFF00"/>
            </a:solidFill>
            <a:ln w="38100" cap="flat" cmpd="sng" algn="ctr">
              <a:solidFill>
                <a:srgbClr val="FF0000"/>
              </a:solidFill>
              <a:prstDash val="solid"/>
              <a:round/>
              <a:headEnd type="none" w="med" len="med"/>
              <a:tailEnd type="none" w="med" len="med"/>
            </a:ln>
            <a:effectLst/>
          </p:spPr>
          <p:txBody>
            <a:bodyPr/>
            <a:lstStyle/>
            <a:p>
              <a:pPr algn="ctr">
                <a:lnSpc>
                  <a:spcPct val="80000"/>
                </a:lnSpc>
                <a:spcBef>
                  <a:spcPct val="15000"/>
                </a:spcBef>
                <a:buClr>
                  <a:srgbClr val="0000FF"/>
                </a:buClr>
                <a:defRPr/>
              </a:pPr>
              <a:endParaRPr kumimoji="0" lang="ja-JP" altLang="en-US" sz="2000" kern="0">
                <a:solidFill>
                  <a:srgbClr val="000000"/>
                </a:solidFill>
                <a:effectLst>
                  <a:outerShdw blurRad="38100" dist="38100" dir="2700000" algn="tl">
                    <a:srgbClr val="000000">
                      <a:alpha val="43137"/>
                    </a:srgbClr>
                  </a:outerShdw>
                </a:effectLst>
                <a:latin typeface="Meiryo UI" panose="020B0604030504040204" pitchFamily="50" charset="-128"/>
                <a:ea typeface="Meiryo UI" panose="020B0604030504040204" pitchFamily="50" charset="-128"/>
              </a:endParaRPr>
            </a:p>
          </p:txBody>
        </p:sp>
        <p:sp>
          <p:nvSpPr>
            <p:cNvPr id="27" name="角丸四角形 20">
              <a:extLst>
                <a:ext uri="{FF2B5EF4-FFF2-40B4-BE49-F238E27FC236}">
                  <a16:creationId xmlns:a16="http://schemas.microsoft.com/office/drawing/2014/main" id="{AF5FFAE1-68CD-4917-B53F-567FFE8E7F6E}"/>
                </a:ext>
              </a:extLst>
            </p:cNvPr>
            <p:cNvSpPr/>
            <p:nvPr/>
          </p:nvSpPr>
          <p:spPr>
            <a:xfrm>
              <a:off x="3379304" y="3804090"/>
              <a:ext cx="1389979" cy="281102"/>
            </a:xfrm>
            <a:prstGeom prst="roundRect">
              <a:avLst/>
            </a:prstGeom>
            <a:noFill/>
            <a:ln w="28575" cap="flat" cmpd="sng" algn="ctr">
              <a:noFill/>
              <a:prstDash val="solid"/>
            </a:ln>
            <a:effectLst/>
          </p:spPr>
          <p:txBody>
            <a:bodyPr anchor="ctr"/>
            <a:lstStyle/>
            <a:p>
              <a:pPr algn="ctr">
                <a:defRPr/>
              </a:pPr>
              <a:r>
                <a:rPr kumimoji="0" lang="ja-JP" altLang="en-US" kern="0" dirty="0">
                  <a:solidFill>
                    <a:srgbClr val="000000"/>
                  </a:solidFill>
                  <a:latin typeface="Meiryo UI" panose="020B0604030504040204" pitchFamily="50" charset="-128"/>
                  <a:ea typeface="Meiryo UI" panose="020B0604030504040204" pitchFamily="50" charset="-128"/>
                </a:rPr>
                <a:t>理由</a:t>
              </a:r>
            </a:p>
          </p:txBody>
        </p:sp>
      </p:grpSp>
      <p:sp>
        <p:nvSpPr>
          <p:cNvPr id="28" name="テキスト ボックス 17">
            <a:extLst>
              <a:ext uri="{FF2B5EF4-FFF2-40B4-BE49-F238E27FC236}">
                <a16:creationId xmlns:a16="http://schemas.microsoft.com/office/drawing/2014/main" id="{E42DA56B-FE41-46E5-9BF4-37BEABF580C7}"/>
              </a:ext>
            </a:extLst>
          </p:cNvPr>
          <p:cNvSpPr txBox="1">
            <a:spLocks noChangeArrowheads="1"/>
          </p:cNvSpPr>
          <p:nvPr/>
        </p:nvSpPr>
        <p:spPr bwMode="auto">
          <a:xfrm>
            <a:off x="6280963" y="2916238"/>
            <a:ext cx="3365500" cy="1631950"/>
          </a:xfrm>
          <a:prstGeom prst="rect">
            <a:avLst/>
          </a:prstGeom>
          <a:solidFill>
            <a:srgbClr val="FFCCCC"/>
          </a:solidFill>
          <a:ln w="9525">
            <a:solidFill>
              <a:srgbClr val="000000"/>
            </a:solidFill>
            <a:miter lim="800000"/>
            <a:headEnd/>
            <a:tailEnd/>
          </a:ln>
        </p:spPr>
        <p:txBody>
          <a:bodyPr>
            <a:spAutoFit/>
          </a:bodyPr>
          <a:lstStyle>
            <a:lvl1pPr>
              <a:defRPr kumimoji="1" sz="2800" b="1">
                <a:solidFill>
                  <a:schemeClr val="tx1"/>
                </a:solidFill>
                <a:latin typeface="ＭＳ Ｐゴシック" panose="020B0600070205080204" pitchFamily="50" charset="-128"/>
                <a:ea typeface="ＭＳ Ｐゴシック" panose="020B0600070205080204" pitchFamily="50" charset="-128"/>
              </a:defRPr>
            </a:lvl1pPr>
            <a:lvl2pPr marL="742950" indent="-285750">
              <a:defRPr kumimoji="1" sz="2800" b="1">
                <a:solidFill>
                  <a:schemeClr val="tx1"/>
                </a:solidFill>
                <a:latin typeface="ＭＳ Ｐゴシック" panose="020B0600070205080204" pitchFamily="50" charset="-128"/>
                <a:ea typeface="ＭＳ Ｐゴシック" panose="020B0600070205080204" pitchFamily="50" charset="-128"/>
              </a:defRPr>
            </a:lvl2pPr>
            <a:lvl3pPr marL="1143000" indent="-228600">
              <a:defRPr kumimoji="1" sz="2800" b="1">
                <a:solidFill>
                  <a:schemeClr val="tx1"/>
                </a:solidFill>
                <a:latin typeface="ＭＳ Ｐゴシック" panose="020B0600070205080204" pitchFamily="50" charset="-128"/>
                <a:ea typeface="ＭＳ Ｐゴシック" panose="020B0600070205080204" pitchFamily="50" charset="-128"/>
              </a:defRPr>
            </a:lvl3pPr>
            <a:lvl4pPr marL="1600200" indent="-228600">
              <a:defRPr kumimoji="1" sz="2800" b="1">
                <a:solidFill>
                  <a:schemeClr val="tx1"/>
                </a:solidFill>
                <a:latin typeface="ＭＳ Ｐゴシック" panose="020B0600070205080204" pitchFamily="50" charset="-128"/>
                <a:ea typeface="ＭＳ Ｐゴシック" panose="020B0600070205080204" pitchFamily="50" charset="-128"/>
              </a:defRPr>
            </a:lvl4pPr>
            <a:lvl5pPr marL="2057400" indent="-228600">
              <a:defRPr kumimoji="1" sz="2800" b="1">
                <a:solidFill>
                  <a:schemeClr val="tx1"/>
                </a:solidFill>
                <a:latin typeface="ＭＳ Ｐゴシック" panose="020B0600070205080204" pitchFamily="50" charset="-128"/>
                <a:ea typeface="ＭＳ Ｐゴシック" panose="020B0600070205080204" pitchFamily="50" charset="-128"/>
              </a:defRPr>
            </a:lvl5pPr>
            <a:lvl6pPr marL="2514600" indent="-228600" eaLnBrk="0" fontAlgn="base" hangingPunct="0">
              <a:spcBef>
                <a:spcPct val="0"/>
              </a:spcBef>
              <a:spcAft>
                <a:spcPct val="0"/>
              </a:spcAft>
              <a:defRPr kumimoji="1" sz="2800" b="1">
                <a:solidFill>
                  <a:schemeClr val="tx1"/>
                </a:solidFill>
                <a:latin typeface="ＭＳ Ｐゴシック" panose="020B0600070205080204" pitchFamily="50" charset="-128"/>
                <a:ea typeface="ＭＳ Ｐゴシック" panose="020B0600070205080204" pitchFamily="50" charset="-128"/>
              </a:defRPr>
            </a:lvl6pPr>
            <a:lvl7pPr marL="2971800" indent="-228600" eaLnBrk="0" fontAlgn="base" hangingPunct="0">
              <a:spcBef>
                <a:spcPct val="0"/>
              </a:spcBef>
              <a:spcAft>
                <a:spcPct val="0"/>
              </a:spcAft>
              <a:defRPr kumimoji="1" sz="2800" b="1">
                <a:solidFill>
                  <a:schemeClr val="tx1"/>
                </a:solidFill>
                <a:latin typeface="ＭＳ Ｐゴシック" panose="020B0600070205080204" pitchFamily="50" charset="-128"/>
                <a:ea typeface="ＭＳ Ｐゴシック" panose="020B0600070205080204" pitchFamily="50" charset="-128"/>
              </a:defRPr>
            </a:lvl7pPr>
            <a:lvl8pPr marL="3429000" indent="-228600" eaLnBrk="0" fontAlgn="base" hangingPunct="0">
              <a:spcBef>
                <a:spcPct val="0"/>
              </a:spcBef>
              <a:spcAft>
                <a:spcPct val="0"/>
              </a:spcAft>
              <a:defRPr kumimoji="1" sz="2800" b="1">
                <a:solidFill>
                  <a:schemeClr val="tx1"/>
                </a:solidFill>
                <a:latin typeface="ＭＳ Ｐゴシック" panose="020B0600070205080204" pitchFamily="50" charset="-128"/>
                <a:ea typeface="ＭＳ Ｐゴシック" panose="020B0600070205080204" pitchFamily="50" charset="-128"/>
              </a:defRPr>
            </a:lvl8pPr>
            <a:lvl9pPr marL="3886200" indent="-228600" eaLnBrk="0" fontAlgn="base" hangingPunct="0">
              <a:spcBef>
                <a:spcPct val="0"/>
              </a:spcBef>
              <a:spcAft>
                <a:spcPct val="0"/>
              </a:spcAft>
              <a:defRPr kumimoji="1" sz="2800" b="1">
                <a:solidFill>
                  <a:schemeClr val="tx1"/>
                </a:solidFill>
                <a:latin typeface="ＭＳ Ｐゴシック" panose="020B0600070205080204" pitchFamily="50" charset="-128"/>
                <a:ea typeface="ＭＳ Ｐゴシック" panose="020B0600070205080204" pitchFamily="50" charset="-128"/>
              </a:defRPr>
            </a:lvl9pPr>
          </a:lstStyle>
          <a:p>
            <a:pPr>
              <a:defRPr/>
            </a:pPr>
            <a:r>
              <a:rPr lang="en-US" altLang="ja-JP" sz="2000" b="0" kern="0" dirty="0">
                <a:solidFill>
                  <a:srgbClr val="000000"/>
                </a:solidFill>
                <a:latin typeface="Meiryo UI" panose="020B0604030504040204" pitchFamily="50" charset="-128"/>
                <a:ea typeface="Meiryo UI" panose="020B0604030504040204" pitchFamily="50" charset="-128"/>
              </a:rPr>
              <a:t>SNS</a:t>
            </a:r>
            <a:r>
              <a:rPr lang="ja-JP" altLang="en-US" sz="2000" b="0" kern="0" dirty="0">
                <a:solidFill>
                  <a:srgbClr val="000000"/>
                </a:solidFill>
                <a:latin typeface="Meiryo UI" panose="020B0604030504040204" pitchFamily="50" charset="-128"/>
                <a:ea typeface="Meiryo UI" panose="020B0604030504040204" pitchFamily="50" charset="-128"/>
              </a:rPr>
              <a:t>やブログ、交友関係、写真に写った風景などの情報を組み合わせることで、人物や住んでいる場所、勤務先（通学先）を特定することが可能</a:t>
            </a:r>
            <a:endParaRPr lang="en-US" altLang="ja-JP" sz="2000" b="0" kern="0" dirty="0">
              <a:solidFill>
                <a:srgbClr val="000000"/>
              </a:solidFill>
              <a:latin typeface="Meiryo UI" panose="020B0604030504040204" pitchFamily="50" charset="-128"/>
              <a:ea typeface="Meiryo UI" panose="020B0604030504040204" pitchFamily="50" charset="-128"/>
            </a:endParaRPr>
          </a:p>
        </p:txBody>
      </p:sp>
      <p:sp>
        <p:nvSpPr>
          <p:cNvPr id="29" name="テキスト ボックス 18">
            <a:extLst>
              <a:ext uri="{FF2B5EF4-FFF2-40B4-BE49-F238E27FC236}">
                <a16:creationId xmlns:a16="http://schemas.microsoft.com/office/drawing/2014/main" id="{4F3EE062-4022-4D91-A000-4CD760D69B84}"/>
              </a:ext>
            </a:extLst>
          </p:cNvPr>
          <p:cNvSpPr txBox="1">
            <a:spLocks noChangeArrowheads="1"/>
          </p:cNvSpPr>
          <p:nvPr/>
        </p:nvSpPr>
        <p:spPr bwMode="auto">
          <a:xfrm>
            <a:off x="5036363" y="5091114"/>
            <a:ext cx="4821238" cy="1323975"/>
          </a:xfrm>
          <a:prstGeom prst="rect">
            <a:avLst/>
          </a:prstGeom>
          <a:solidFill>
            <a:srgbClr val="FFCCCC"/>
          </a:solidFill>
          <a:ln w="9525">
            <a:solidFill>
              <a:srgbClr val="000000"/>
            </a:solidFill>
            <a:miter lim="800000"/>
            <a:headEnd/>
            <a:tailEnd/>
          </a:ln>
        </p:spPr>
        <p:txBody>
          <a:bodyPr>
            <a:spAutoFit/>
          </a:bodyPr>
          <a:lstStyle>
            <a:lvl1pPr>
              <a:defRPr kumimoji="1" sz="2800" b="1">
                <a:solidFill>
                  <a:schemeClr val="tx1"/>
                </a:solidFill>
                <a:latin typeface="ＭＳ Ｐゴシック" panose="020B0600070205080204" pitchFamily="50" charset="-128"/>
                <a:ea typeface="ＭＳ Ｐゴシック" panose="020B0600070205080204" pitchFamily="50" charset="-128"/>
              </a:defRPr>
            </a:lvl1pPr>
            <a:lvl2pPr marL="742950" indent="-285750">
              <a:defRPr kumimoji="1" sz="2800" b="1">
                <a:solidFill>
                  <a:schemeClr val="tx1"/>
                </a:solidFill>
                <a:latin typeface="ＭＳ Ｐゴシック" panose="020B0600070205080204" pitchFamily="50" charset="-128"/>
                <a:ea typeface="ＭＳ Ｐゴシック" panose="020B0600070205080204" pitchFamily="50" charset="-128"/>
              </a:defRPr>
            </a:lvl2pPr>
            <a:lvl3pPr marL="1143000" indent="-228600">
              <a:defRPr kumimoji="1" sz="2800" b="1">
                <a:solidFill>
                  <a:schemeClr val="tx1"/>
                </a:solidFill>
                <a:latin typeface="ＭＳ Ｐゴシック" panose="020B0600070205080204" pitchFamily="50" charset="-128"/>
                <a:ea typeface="ＭＳ Ｐゴシック" panose="020B0600070205080204" pitchFamily="50" charset="-128"/>
              </a:defRPr>
            </a:lvl3pPr>
            <a:lvl4pPr marL="1600200" indent="-228600">
              <a:defRPr kumimoji="1" sz="2800" b="1">
                <a:solidFill>
                  <a:schemeClr val="tx1"/>
                </a:solidFill>
                <a:latin typeface="ＭＳ Ｐゴシック" panose="020B0600070205080204" pitchFamily="50" charset="-128"/>
                <a:ea typeface="ＭＳ Ｐゴシック" panose="020B0600070205080204" pitchFamily="50" charset="-128"/>
              </a:defRPr>
            </a:lvl4pPr>
            <a:lvl5pPr marL="2057400" indent="-228600">
              <a:defRPr kumimoji="1" sz="2800" b="1">
                <a:solidFill>
                  <a:schemeClr val="tx1"/>
                </a:solidFill>
                <a:latin typeface="ＭＳ Ｐゴシック" panose="020B0600070205080204" pitchFamily="50" charset="-128"/>
                <a:ea typeface="ＭＳ Ｐゴシック" panose="020B0600070205080204" pitchFamily="50" charset="-128"/>
              </a:defRPr>
            </a:lvl5pPr>
            <a:lvl6pPr marL="2514600" indent="-228600" eaLnBrk="0" fontAlgn="base" hangingPunct="0">
              <a:spcBef>
                <a:spcPct val="0"/>
              </a:spcBef>
              <a:spcAft>
                <a:spcPct val="0"/>
              </a:spcAft>
              <a:defRPr kumimoji="1" sz="2800" b="1">
                <a:solidFill>
                  <a:schemeClr val="tx1"/>
                </a:solidFill>
                <a:latin typeface="ＭＳ Ｐゴシック" panose="020B0600070205080204" pitchFamily="50" charset="-128"/>
                <a:ea typeface="ＭＳ Ｐゴシック" panose="020B0600070205080204" pitchFamily="50" charset="-128"/>
              </a:defRPr>
            </a:lvl6pPr>
            <a:lvl7pPr marL="2971800" indent="-228600" eaLnBrk="0" fontAlgn="base" hangingPunct="0">
              <a:spcBef>
                <a:spcPct val="0"/>
              </a:spcBef>
              <a:spcAft>
                <a:spcPct val="0"/>
              </a:spcAft>
              <a:defRPr kumimoji="1" sz="2800" b="1">
                <a:solidFill>
                  <a:schemeClr val="tx1"/>
                </a:solidFill>
                <a:latin typeface="ＭＳ Ｐゴシック" panose="020B0600070205080204" pitchFamily="50" charset="-128"/>
                <a:ea typeface="ＭＳ Ｐゴシック" panose="020B0600070205080204" pitchFamily="50" charset="-128"/>
              </a:defRPr>
            </a:lvl7pPr>
            <a:lvl8pPr marL="3429000" indent="-228600" eaLnBrk="0" fontAlgn="base" hangingPunct="0">
              <a:spcBef>
                <a:spcPct val="0"/>
              </a:spcBef>
              <a:spcAft>
                <a:spcPct val="0"/>
              </a:spcAft>
              <a:defRPr kumimoji="1" sz="2800" b="1">
                <a:solidFill>
                  <a:schemeClr val="tx1"/>
                </a:solidFill>
                <a:latin typeface="ＭＳ Ｐゴシック" panose="020B0600070205080204" pitchFamily="50" charset="-128"/>
                <a:ea typeface="ＭＳ Ｐゴシック" panose="020B0600070205080204" pitchFamily="50" charset="-128"/>
              </a:defRPr>
            </a:lvl8pPr>
            <a:lvl9pPr marL="3886200" indent="-228600" eaLnBrk="0" fontAlgn="base" hangingPunct="0">
              <a:spcBef>
                <a:spcPct val="0"/>
              </a:spcBef>
              <a:spcAft>
                <a:spcPct val="0"/>
              </a:spcAft>
              <a:defRPr kumimoji="1" sz="2800" b="1">
                <a:solidFill>
                  <a:schemeClr val="tx1"/>
                </a:solidFill>
                <a:latin typeface="ＭＳ Ｐゴシック" panose="020B0600070205080204" pitchFamily="50" charset="-128"/>
                <a:ea typeface="ＭＳ Ｐゴシック" panose="020B0600070205080204" pitchFamily="50" charset="-128"/>
              </a:defRPr>
            </a:lvl9pPr>
          </a:lstStyle>
          <a:p>
            <a:pPr>
              <a:defRPr/>
            </a:pPr>
            <a:r>
              <a:rPr lang="ja-JP" altLang="en-US" sz="2000" b="0" kern="0" dirty="0">
                <a:solidFill>
                  <a:srgbClr val="FF0000"/>
                </a:solidFill>
                <a:latin typeface="Meiryo UI" panose="020B0604030504040204" pitchFamily="50" charset="-128"/>
                <a:ea typeface="Meiryo UI" panose="020B0604030504040204" pitchFamily="50" charset="-128"/>
              </a:rPr>
              <a:t>特定された個人情報が検索サイトに登録されると、誰でも検索できるようになるため、就職先や交際相手などに炎上の事実を知られてしまう可能性も</a:t>
            </a:r>
            <a:r>
              <a:rPr lang="en-US" altLang="ja-JP" sz="2000" b="0" kern="0" dirty="0">
                <a:solidFill>
                  <a:srgbClr val="FF0000"/>
                </a:solidFill>
                <a:latin typeface="Meiryo UI" panose="020B0604030504040204" pitchFamily="50" charset="-128"/>
                <a:ea typeface="Meiryo UI" panose="020B0604030504040204" pitchFamily="50" charset="-128"/>
              </a:rPr>
              <a:t>…</a:t>
            </a:r>
          </a:p>
        </p:txBody>
      </p:sp>
      <p:grpSp>
        <p:nvGrpSpPr>
          <p:cNvPr id="30" name="グループ化 23">
            <a:extLst>
              <a:ext uri="{FF2B5EF4-FFF2-40B4-BE49-F238E27FC236}">
                <a16:creationId xmlns:a16="http://schemas.microsoft.com/office/drawing/2014/main" id="{5F7B2ED5-05D0-437F-AEFC-0509F4AA8A5F}"/>
              </a:ext>
            </a:extLst>
          </p:cNvPr>
          <p:cNvGrpSpPr>
            <a:grpSpLocks/>
          </p:cNvGrpSpPr>
          <p:nvPr/>
        </p:nvGrpSpPr>
        <p:grpSpPr bwMode="auto">
          <a:xfrm>
            <a:off x="4393427" y="5295901"/>
            <a:ext cx="642937" cy="646113"/>
            <a:chOff x="1533858" y="5286915"/>
            <a:chExt cx="643098" cy="646331"/>
          </a:xfrm>
        </p:grpSpPr>
        <p:sp>
          <p:nvSpPr>
            <p:cNvPr id="31" name="円/楕円 24">
              <a:extLst>
                <a:ext uri="{FF2B5EF4-FFF2-40B4-BE49-F238E27FC236}">
                  <a16:creationId xmlns:a16="http://schemas.microsoft.com/office/drawing/2014/main" id="{E4C9F499-FDCA-466C-95E9-7B647924016F}"/>
                </a:ext>
              </a:extLst>
            </p:cNvPr>
            <p:cNvSpPr>
              <a:spLocks noChangeAspect="1"/>
            </p:cNvSpPr>
            <p:nvPr/>
          </p:nvSpPr>
          <p:spPr>
            <a:xfrm>
              <a:off x="1533858" y="5344084"/>
              <a:ext cx="585934" cy="585986"/>
            </a:xfrm>
            <a:prstGeom prst="ellipse">
              <a:avLst/>
            </a:prstGeom>
            <a:solidFill>
              <a:srgbClr val="FFC000"/>
            </a:solidFill>
            <a:ln w="25400" cap="flat" cmpd="sng" algn="ctr">
              <a:noFill/>
              <a:prstDash val="solid"/>
            </a:ln>
            <a:effectLst/>
          </p:spPr>
          <p:txBody>
            <a:bodyPr anchor="ctr"/>
            <a:lstStyle/>
            <a:p>
              <a:pPr algn="ctr">
                <a:defRPr/>
              </a:pPr>
              <a:endParaRPr kumimoji="0" lang="ja-JP" altLang="en-US" kern="0">
                <a:solidFill>
                  <a:srgbClr val="FFFFFF"/>
                </a:solidFill>
                <a:latin typeface="Tahoma"/>
                <a:ea typeface="ＭＳ Ｐゴシック"/>
              </a:endParaRPr>
            </a:p>
          </p:txBody>
        </p:sp>
        <p:sp>
          <p:nvSpPr>
            <p:cNvPr id="32" name="テキスト ボックス 28">
              <a:extLst>
                <a:ext uri="{FF2B5EF4-FFF2-40B4-BE49-F238E27FC236}">
                  <a16:creationId xmlns:a16="http://schemas.microsoft.com/office/drawing/2014/main" id="{FDAB7C89-3355-48DA-AD2E-698F5CEE261D}"/>
                </a:ext>
              </a:extLst>
            </p:cNvPr>
            <p:cNvSpPr txBox="1">
              <a:spLocks noChangeArrowheads="1"/>
            </p:cNvSpPr>
            <p:nvPr/>
          </p:nvSpPr>
          <p:spPr bwMode="auto">
            <a:xfrm>
              <a:off x="1674538" y="5286915"/>
              <a:ext cx="502418"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800" b="1">
                  <a:solidFill>
                    <a:schemeClr val="tx1"/>
                  </a:solidFill>
                  <a:latin typeface="ＭＳ Ｐゴシック" panose="020B0600070205080204" pitchFamily="50" charset="-128"/>
                  <a:ea typeface="ＭＳ Ｐゴシック" panose="020B0600070205080204" pitchFamily="50" charset="-128"/>
                </a:defRPr>
              </a:lvl1pPr>
              <a:lvl2pPr marL="742950" indent="-285750">
                <a:defRPr kumimoji="1" sz="2800" b="1">
                  <a:solidFill>
                    <a:schemeClr val="tx1"/>
                  </a:solidFill>
                  <a:latin typeface="ＭＳ Ｐゴシック" panose="020B0600070205080204" pitchFamily="50" charset="-128"/>
                  <a:ea typeface="ＭＳ Ｐゴシック" panose="020B0600070205080204" pitchFamily="50" charset="-128"/>
                </a:defRPr>
              </a:lvl2pPr>
              <a:lvl3pPr marL="1143000" indent="-228600">
                <a:defRPr kumimoji="1" sz="2800" b="1">
                  <a:solidFill>
                    <a:schemeClr val="tx1"/>
                  </a:solidFill>
                  <a:latin typeface="ＭＳ Ｐゴシック" panose="020B0600070205080204" pitchFamily="50" charset="-128"/>
                  <a:ea typeface="ＭＳ Ｐゴシック" panose="020B0600070205080204" pitchFamily="50" charset="-128"/>
                </a:defRPr>
              </a:lvl3pPr>
              <a:lvl4pPr marL="1600200" indent="-228600">
                <a:defRPr kumimoji="1" sz="2800" b="1">
                  <a:solidFill>
                    <a:schemeClr val="tx1"/>
                  </a:solidFill>
                  <a:latin typeface="ＭＳ Ｐゴシック" panose="020B0600070205080204" pitchFamily="50" charset="-128"/>
                  <a:ea typeface="ＭＳ Ｐゴシック" panose="020B0600070205080204" pitchFamily="50" charset="-128"/>
                </a:defRPr>
              </a:lvl4pPr>
              <a:lvl5pPr marL="2057400" indent="-228600">
                <a:defRPr kumimoji="1" sz="2800" b="1">
                  <a:solidFill>
                    <a:schemeClr val="tx1"/>
                  </a:solidFill>
                  <a:latin typeface="ＭＳ Ｐゴシック" panose="020B0600070205080204" pitchFamily="50" charset="-128"/>
                  <a:ea typeface="ＭＳ Ｐゴシック" panose="020B0600070205080204" pitchFamily="50" charset="-128"/>
                </a:defRPr>
              </a:lvl5pPr>
              <a:lvl6pPr marL="2514600" indent="-228600" eaLnBrk="0" fontAlgn="base" hangingPunct="0">
                <a:spcBef>
                  <a:spcPct val="0"/>
                </a:spcBef>
                <a:spcAft>
                  <a:spcPct val="0"/>
                </a:spcAft>
                <a:defRPr kumimoji="1" sz="2800" b="1">
                  <a:solidFill>
                    <a:schemeClr val="tx1"/>
                  </a:solidFill>
                  <a:latin typeface="ＭＳ Ｐゴシック" panose="020B0600070205080204" pitchFamily="50" charset="-128"/>
                  <a:ea typeface="ＭＳ Ｐゴシック" panose="020B0600070205080204" pitchFamily="50" charset="-128"/>
                </a:defRPr>
              </a:lvl6pPr>
              <a:lvl7pPr marL="2971800" indent="-228600" eaLnBrk="0" fontAlgn="base" hangingPunct="0">
                <a:spcBef>
                  <a:spcPct val="0"/>
                </a:spcBef>
                <a:spcAft>
                  <a:spcPct val="0"/>
                </a:spcAft>
                <a:defRPr kumimoji="1" sz="2800" b="1">
                  <a:solidFill>
                    <a:schemeClr val="tx1"/>
                  </a:solidFill>
                  <a:latin typeface="ＭＳ Ｐゴシック" panose="020B0600070205080204" pitchFamily="50" charset="-128"/>
                  <a:ea typeface="ＭＳ Ｐゴシック" panose="020B0600070205080204" pitchFamily="50" charset="-128"/>
                </a:defRPr>
              </a:lvl7pPr>
              <a:lvl8pPr marL="3429000" indent="-228600" eaLnBrk="0" fontAlgn="base" hangingPunct="0">
                <a:spcBef>
                  <a:spcPct val="0"/>
                </a:spcBef>
                <a:spcAft>
                  <a:spcPct val="0"/>
                </a:spcAft>
                <a:defRPr kumimoji="1" sz="2800" b="1">
                  <a:solidFill>
                    <a:schemeClr val="tx1"/>
                  </a:solidFill>
                  <a:latin typeface="ＭＳ Ｐゴシック" panose="020B0600070205080204" pitchFamily="50" charset="-128"/>
                  <a:ea typeface="ＭＳ Ｐゴシック" panose="020B0600070205080204" pitchFamily="50" charset="-128"/>
                </a:defRPr>
              </a:lvl8pPr>
              <a:lvl9pPr marL="3886200" indent="-228600" eaLnBrk="0" fontAlgn="base" hangingPunct="0">
                <a:spcBef>
                  <a:spcPct val="0"/>
                </a:spcBef>
                <a:spcAft>
                  <a:spcPct val="0"/>
                </a:spcAft>
                <a:defRPr kumimoji="1" sz="2800" b="1">
                  <a:solidFill>
                    <a:schemeClr val="tx1"/>
                  </a:solidFill>
                  <a:latin typeface="ＭＳ Ｐゴシック" panose="020B0600070205080204" pitchFamily="50" charset="-128"/>
                  <a:ea typeface="ＭＳ Ｐゴシック" panose="020B0600070205080204" pitchFamily="50" charset="-128"/>
                </a:defRPr>
              </a:lvl9pPr>
            </a:lstStyle>
            <a:p>
              <a:pPr>
                <a:defRPr/>
              </a:pPr>
              <a:r>
                <a:rPr lang="en-US" altLang="ja-JP" sz="3600" kern="0">
                  <a:solidFill>
                    <a:srgbClr val="000000"/>
                  </a:solidFill>
                  <a:latin typeface="HGS明朝E" panose="02020900000000000000" pitchFamily="18" charset="-128"/>
                  <a:ea typeface="HGS明朝E" panose="02020900000000000000" pitchFamily="18" charset="-128"/>
                </a:rPr>
                <a:t>!</a:t>
              </a:r>
            </a:p>
          </p:txBody>
        </p:sp>
      </p:grpSp>
      <p:sp>
        <p:nvSpPr>
          <p:cNvPr id="22" name="角丸四角形 7">
            <a:extLst>
              <a:ext uri="{FF2B5EF4-FFF2-40B4-BE49-F238E27FC236}">
                <a16:creationId xmlns:a16="http://schemas.microsoft.com/office/drawing/2014/main" id="{B5AED8DF-C2F2-4FD7-BF2E-A887A0B45DA6}"/>
              </a:ext>
            </a:extLst>
          </p:cNvPr>
          <p:cNvSpPr/>
          <p:nvPr/>
        </p:nvSpPr>
        <p:spPr>
          <a:xfrm>
            <a:off x="2399977" y="1375536"/>
            <a:ext cx="8085935" cy="911064"/>
          </a:xfrm>
          <a:prstGeom prst="roundRect">
            <a:avLst/>
          </a:prstGeom>
          <a:solidFill>
            <a:srgbClr val="E7BB01">
              <a:lumMod val="20000"/>
              <a:lumOff val="80000"/>
            </a:srgbClr>
          </a:solidFill>
          <a:ln w="28575" cap="flat" cmpd="sng" algn="ctr">
            <a:solidFill>
              <a:srgbClr val="E7BB01"/>
            </a:solidFill>
            <a:prstDash val="solid"/>
          </a:ln>
          <a:effectLst/>
        </p:spPr>
        <p:txBody>
          <a:bodyPr anchor="ctr"/>
          <a:lstStyle/>
          <a:p>
            <a:pPr algn="ctr">
              <a:defRPr/>
            </a:pPr>
            <a:r>
              <a:rPr kumimoji="0" lang="ja-JP" altLang="en-US" sz="2400" kern="0" dirty="0">
                <a:solidFill>
                  <a:srgbClr val="000000"/>
                </a:solidFill>
                <a:latin typeface="Meiryo UI" panose="020B0604030504040204" pitchFamily="50" charset="-128"/>
                <a:ea typeface="Meiryo UI" panose="020B0604030504040204" pitchFamily="50" charset="-128"/>
              </a:rPr>
              <a:t>過去のその他の書き込みと照らして</a:t>
            </a:r>
            <a:r>
              <a:rPr kumimoji="0" lang="ja-JP" altLang="en-US" sz="2800" kern="0" dirty="0">
                <a:solidFill>
                  <a:srgbClr val="000000"/>
                </a:solidFill>
                <a:latin typeface="Meiryo UI" panose="020B0604030504040204" pitchFamily="50" charset="-128"/>
                <a:ea typeface="Meiryo UI" panose="020B0604030504040204" pitchFamily="50" charset="-128"/>
              </a:rPr>
              <a:t>本人を特定されてしまう</a:t>
            </a:r>
          </a:p>
        </p:txBody>
      </p:sp>
      <p:sp>
        <p:nvSpPr>
          <p:cNvPr id="34" name="角丸四角形 4">
            <a:extLst>
              <a:ext uri="{FF2B5EF4-FFF2-40B4-BE49-F238E27FC236}">
                <a16:creationId xmlns:a16="http://schemas.microsoft.com/office/drawing/2014/main" id="{43EE531C-50B2-49DD-8DD2-AD4DD0CDEA93}"/>
              </a:ext>
            </a:extLst>
          </p:cNvPr>
          <p:cNvSpPr/>
          <p:nvPr/>
        </p:nvSpPr>
        <p:spPr>
          <a:xfrm>
            <a:off x="424800" y="1497613"/>
            <a:ext cx="1851025" cy="760413"/>
          </a:xfrm>
          <a:prstGeom prst="roundRect">
            <a:avLst/>
          </a:prstGeom>
          <a:solidFill>
            <a:srgbClr val="FFFFFF"/>
          </a:solidFill>
          <a:ln w="28575" cap="flat" cmpd="sng" algn="ctr">
            <a:noFill/>
            <a:prstDash val="solid"/>
          </a:ln>
          <a:effectLst/>
        </p:spPr>
        <p:txBody>
          <a:bodyPr anchor="ctr"/>
          <a:lstStyle/>
          <a:p>
            <a:pPr algn="ctr">
              <a:defRPr/>
            </a:pPr>
            <a:r>
              <a:rPr kumimoji="0" lang="ja-JP" altLang="en-US" sz="2800" kern="0" dirty="0">
                <a:solidFill>
                  <a:srgbClr val="000000"/>
                </a:solidFill>
                <a:latin typeface="Meiryo UI" panose="020B0604030504040204" pitchFamily="50" charset="-128"/>
                <a:ea typeface="Meiryo UI" panose="020B0604030504040204" pitchFamily="50" charset="-128"/>
              </a:rPr>
              <a:t>その２</a:t>
            </a:r>
          </a:p>
        </p:txBody>
      </p:sp>
    </p:spTree>
    <p:extLst>
      <p:ext uri="{BB962C8B-B14F-4D97-AF65-F5344CB8AC3E}">
        <p14:creationId xmlns:p14="http://schemas.microsoft.com/office/powerpoint/2010/main" val="426340536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44D767B2-7FC2-4CF5-8604-2917891E81E9}"/>
              </a:ext>
            </a:extLst>
          </p:cNvPr>
          <p:cNvSpPr>
            <a:spLocks noGrp="1"/>
          </p:cNvSpPr>
          <p:nvPr>
            <p:ph type="title"/>
          </p:nvPr>
        </p:nvSpPr>
        <p:spPr>
          <a:xfrm>
            <a:off x="424800" y="363600"/>
            <a:ext cx="10515600" cy="1011936"/>
          </a:xfrm>
        </p:spPr>
        <p:txBody>
          <a:bodyPr>
            <a:normAutofit/>
          </a:bodyPr>
          <a:lstStyle/>
          <a:p>
            <a:r>
              <a:rPr lang="ja-JP" altLang="en-US" sz="4000" dirty="0">
                <a:latin typeface="Meiryo UI" panose="020B0604030504040204" pitchFamily="50" charset="-128"/>
                <a:ea typeface="Meiryo UI" panose="020B0604030504040204" pitchFamily="50" charset="-128"/>
              </a:rPr>
              <a:t>２．</a:t>
            </a:r>
            <a:r>
              <a:rPr lang="en-US" altLang="ja-JP" sz="4000" dirty="0">
                <a:latin typeface="Meiryo UI" panose="020B0604030504040204" pitchFamily="50" charset="-128"/>
                <a:ea typeface="Meiryo UI" panose="020B0604030504040204" pitchFamily="50" charset="-128"/>
              </a:rPr>
              <a:t>SNS</a:t>
            </a:r>
            <a:r>
              <a:rPr lang="ja-JP" altLang="en-US" sz="4000" dirty="0">
                <a:latin typeface="Meiryo UI" panose="020B0604030504040204" pitchFamily="50" charset="-128"/>
                <a:ea typeface="Meiryo UI" panose="020B0604030504040204" pitchFamily="50" charset="-128"/>
              </a:rPr>
              <a:t>利用時のリスク</a:t>
            </a:r>
            <a:endParaRPr kumimoji="1" lang="ja-JP" altLang="en-US" sz="4000" dirty="0">
              <a:latin typeface="Meiryo UI" panose="020B0604030504040204" pitchFamily="50" charset="-128"/>
              <a:ea typeface="Meiryo UI" panose="020B0604030504040204" pitchFamily="50" charset="-128"/>
            </a:endParaRPr>
          </a:p>
        </p:txBody>
      </p:sp>
      <p:sp>
        <p:nvSpPr>
          <p:cNvPr id="4" name="スライド番号プレースホルダー 3">
            <a:extLst>
              <a:ext uri="{FF2B5EF4-FFF2-40B4-BE49-F238E27FC236}">
                <a16:creationId xmlns:a16="http://schemas.microsoft.com/office/drawing/2014/main" id="{DFB5ED0C-EE1C-47D0-860E-A2021BE4B175}"/>
              </a:ext>
            </a:extLst>
          </p:cNvPr>
          <p:cNvSpPr>
            <a:spLocks noGrp="1"/>
          </p:cNvSpPr>
          <p:nvPr>
            <p:ph type="sldNum" sz="quarter" idx="12"/>
          </p:nvPr>
        </p:nvSpPr>
        <p:spPr/>
        <p:txBody>
          <a:bodyPr/>
          <a:lstStyle/>
          <a:p>
            <a:pPr eaLnBrk="0" fontAlgn="base" hangingPunct="0">
              <a:spcBef>
                <a:spcPct val="0"/>
              </a:spcBef>
              <a:spcAft>
                <a:spcPct val="0"/>
              </a:spcAft>
            </a:pPr>
            <a:fld id="{9C0452C9-47B8-4E93-87C2-472C2E84F09B}" type="slidenum">
              <a:rPr lang="ja-JP" altLang="en-US" b="1">
                <a:solidFill>
                  <a:prstClr val="black">
                    <a:tint val="75000"/>
                  </a:prstClr>
                </a:solidFill>
                <a:latin typeface="ＭＳ Ｐゴシック" panose="020B0600070205080204" pitchFamily="50" charset="-128"/>
                <a:ea typeface="ＭＳ Ｐゴシック" panose="020B0600070205080204" pitchFamily="50" charset="-128"/>
              </a:rPr>
              <a:pPr eaLnBrk="0" fontAlgn="base" hangingPunct="0">
                <a:spcBef>
                  <a:spcPct val="0"/>
                </a:spcBef>
                <a:spcAft>
                  <a:spcPct val="0"/>
                </a:spcAft>
              </a:pPr>
              <a:t>11</a:t>
            </a:fld>
            <a:endParaRPr lang="ja-JP" altLang="en-US" b="1">
              <a:solidFill>
                <a:prstClr val="black">
                  <a:tint val="75000"/>
                </a:prstClr>
              </a:solidFill>
              <a:latin typeface="ＭＳ Ｐゴシック" panose="020B0600070205080204" pitchFamily="50" charset="-128"/>
              <a:ea typeface="ＭＳ Ｐゴシック" panose="020B0600070205080204" pitchFamily="50" charset="-128"/>
            </a:endParaRPr>
          </a:p>
        </p:txBody>
      </p:sp>
      <p:pic>
        <p:nvPicPr>
          <p:cNvPr id="16" name="Picture 2">
            <a:extLst>
              <a:ext uri="{FF2B5EF4-FFF2-40B4-BE49-F238E27FC236}">
                <a16:creationId xmlns:a16="http://schemas.microsoft.com/office/drawing/2014/main" id="{7D7AE0B6-D82B-4585-A746-95D2A85364F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59675" y="3848100"/>
            <a:ext cx="3657600" cy="2057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 name="角丸四角形 25">
            <a:extLst>
              <a:ext uri="{FF2B5EF4-FFF2-40B4-BE49-F238E27FC236}">
                <a16:creationId xmlns:a16="http://schemas.microsoft.com/office/drawing/2014/main" id="{73D22076-CFB0-42E2-9CAA-4BF73F7ECBF5}"/>
              </a:ext>
            </a:extLst>
          </p:cNvPr>
          <p:cNvSpPr/>
          <p:nvPr/>
        </p:nvSpPr>
        <p:spPr>
          <a:xfrm>
            <a:off x="6063481" y="2651451"/>
            <a:ext cx="3996038" cy="2609038"/>
          </a:xfrm>
          <a:prstGeom prst="roundRect">
            <a:avLst/>
          </a:prstGeom>
          <a:solidFill>
            <a:srgbClr val="AAEFD1">
              <a:lumMod val="75000"/>
            </a:srgbClr>
          </a:solidFill>
          <a:ln w="25400" cap="flat" cmpd="sng" algn="ctr">
            <a:noFill/>
            <a:prstDash val="soli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anchor="ctr"/>
          <a:lstStyle/>
          <a:p>
            <a:pPr algn="ctr">
              <a:defRPr/>
            </a:pPr>
            <a:endParaRPr kumimoji="0" lang="en-US" kern="0" dirty="0">
              <a:solidFill>
                <a:srgbClr val="000000"/>
              </a:solidFill>
              <a:latin typeface="ＭＳ Ｐゴシック" panose="020B0600070205080204" pitchFamily="50" charset="-128"/>
              <a:ea typeface="ＭＳ Ｐゴシック"/>
            </a:endParaRPr>
          </a:p>
        </p:txBody>
      </p:sp>
      <p:sp>
        <p:nvSpPr>
          <p:cNvPr id="20" name="角丸四角形 10">
            <a:extLst>
              <a:ext uri="{FF2B5EF4-FFF2-40B4-BE49-F238E27FC236}">
                <a16:creationId xmlns:a16="http://schemas.microsoft.com/office/drawing/2014/main" id="{B2045AAA-5834-43BE-9052-7D40F1988B6F}"/>
              </a:ext>
            </a:extLst>
          </p:cNvPr>
          <p:cNvSpPr/>
          <p:nvPr/>
        </p:nvSpPr>
        <p:spPr>
          <a:xfrm>
            <a:off x="1970376" y="6013162"/>
            <a:ext cx="3846899" cy="201902"/>
          </a:xfrm>
          <a:prstGeom prst="roundRect">
            <a:avLst/>
          </a:prstGeom>
          <a:noFill/>
          <a:ln w="28575" cap="flat" cmpd="sng" algn="ctr">
            <a:noFill/>
            <a:prstDash val="solid"/>
          </a:ln>
          <a:effectLst/>
        </p:spPr>
        <p:txBody>
          <a:bodyPr anchor="ctr"/>
          <a:lstStyle/>
          <a:p>
            <a:pPr algn="ctr">
              <a:defRPr/>
            </a:pPr>
            <a:r>
              <a:rPr kumimoji="0" lang="ja-JP" altLang="en-US" kern="0" dirty="0">
                <a:solidFill>
                  <a:srgbClr val="000000"/>
                </a:solidFill>
                <a:latin typeface="Meiryo UI" panose="020B0604030504040204" pitchFamily="50" charset="-128"/>
                <a:ea typeface="Meiryo UI" panose="020B0604030504040204" pitchFamily="50" charset="-128"/>
              </a:rPr>
              <a:t>公開範囲（共有範囲）の設定イメージ</a:t>
            </a:r>
          </a:p>
        </p:txBody>
      </p:sp>
      <p:sp>
        <p:nvSpPr>
          <p:cNvPr id="21" name="角丸四角形吹き出し 11">
            <a:extLst>
              <a:ext uri="{FF2B5EF4-FFF2-40B4-BE49-F238E27FC236}">
                <a16:creationId xmlns:a16="http://schemas.microsoft.com/office/drawing/2014/main" id="{E92A0B27-A5F9-4DAB-8EB3-32B6A35E59A4}"/>
              </a:ext>
            </a:extLst>
          </p:cNvPr>
          <p:cNvSpPr/>
          <p:nvPr/>
        </p:nvSpPr>
        <p:spPr>
          <a:xfrm>
            <a:off x="2159675" y="2786064"/>
            <a:ext cx="3657600" cy="808037"/>
          </a:xfrm>
          <a:prstGeom prst="wedgeRoundRectCallout">
            <a:avLst>
              <a:gd name="adj1" fmla="val 18818"/>
              <a:gd name="adj2" fmla="val 113249"/>
              <a:gd name="adj3" fmla="val 16667"/>
            </a:avLst>
          </a:prstGeom>
          <a:solidFill>
            <a:srgbClr val="FFFF00">
              <a:alpha val="66000"/>
            </a:srgbClr>
          </a:solidFill>
          <a:ln w="25400" cap="flat" cmpd="sng" algn="ctr">
            <a:solidFill>
              <a:srgbClr val="00E4A8">
                <a:shade val="50000"/>
              </a:srgbClr>
            </a:solidFill>
            <a:prstDash val="solid"/>
          </a:ln>
          <a:effectLst/>
        </p:spPr>
        <p:txBody>
          <a:bodyPr anchor="ctr"/>
          <a:lstStyle/>
          <a:p>
            <a:pPr algn="ctr">
              <a:defRPr/>
            </a:pPr>
            <a:r>
              <a:rPr kumimoji="0" lang="ja-JP" altLang="en-US" sz="2000" kern="0" dirty="0">
                <a:solidFill>
                  <a:srgbClr val="000000"/>
                </a:solidFill>
                <a:latin typeface="Meiryo UI" panose="020B0604030504040204" pitchFamily="50" charset="-128"/>
                <a:ea typeface="Meiryo UI" panose="020B0604030504040204" pitchFamily="50" charset="-128"/>
              </a:rPr>
              <a:t>「公開」になっているため、</a:t>
            </a:r>
            <a:endParaRPr kumimoji="0" lang="en-US" altLang="ja-JP" sz="2000" kern="0" dirty="0">
              <a:solidFill>
                <a:srgbClr val="000000"/>
              </a:solidFill>
              <a:latin typeface="Meiryo UI" panose="020B0604030504040204" pitchFamily="50" charset="-128"/>
              <a:ea typeface="Meiryo UI" panose="020B0604030504040204" pitchFamily="50" charset="-128"/>
            </a:endParaRPr>
          </a:p>
          <a:p>
            <a:pPr algn="ctr">
              <a:defRPr/>
            </a:pPr>
            <a:r>
              <a:rPr kumimoji="0" lang="ja-JP" altLang="en-US" sz="2000" kern="0" dirty="0">
                <a:solidFill>
                  <a:srgbClr val="000000"/>
                </a:solidFill>
                <a:latin typeface="Meiryo UI" panose="020B0604030504040204" pitchFamily="50" charset="-128"/>
                <a:ea typeface="Meiryo UI" panose="020B0604030504040204" pitchFamily="50" charset="-128"/>
              </a:rPr>
              <a:t>誰でも見ることができる</a:t>
            </a:r>
            <a:endParaRPr kumimoji="0" lang="ja-JP" altLang="en-US" sz="2000" kern="0" dirty="0">
              <a:solidFill>
                <a:srgbClr val="FF0000"/>
              </a:solidFill>
              <a:latin typeface="Meiryo UI" panose="020B0604030504040204" pitchFamily="50" charset="-128"/>
              <a:ea typeface="Meiryo UI" panose="020B0604030504040204" pitchFamily="50" charset="-128"/>
            </a:endParaRPr>
          </a:p>
        </p:txBody>
      </p:sp>
      <p:sp>
        <p:nvSpPr>
          <p:cNvPr id="22" name="テキスト ボックス 17">
            <a:extLst>
              <a:ext uri="{FF2B5EF4-FFF2-40B4-BE49-F238E27FC236}">
                <a16:creationId xmlns:a16="http://schemas.microsoft.com/office/drawing/2014/main" id="{0C6A59E6-1C81-4236-958A-074B5066910A}"/>
              </a:ext>
            </a:extLst>
          </p:cNvPr>
          <p:cNvSpPr txBox="1">
            <a:spLocks noChangeArrowheads="1"/>
          </p:cNvSpPr>
          <p:nvPr/>
        </p:nvSpPr>
        <p:spPr bwMode="auto">
          <a:xfrm>
            <a:off x="6379250" y="3001964"/>
            <a:ext cx="3365500" cy="1938337"/>
          </a:xfrm>
          <a:prstGeom prst="rect">
            <a:avLst/>
          </a:prstGeom>
          <a:solidFill>
            <a:srgbClr val="FFCCCC"/>
          </a:solidFill>
          <a:ln w="9525">
            <a:solidFill>
              <a:srgbClr val="000000"/>
            </a:solidFill>
            <a:miter lim="800000"/>
            <a:headEnd/>
            <a:tailEnd/>
          </a:ln>
        </p:spPr>
        <p:txBody>
          <a:bodyPr>
            <a:spAutoFit/>
          </a:bodyPr>
          <a:lstStyle>
            <a:lvl1pPr>
              <a:defRPr kumimoji="1" sz="2800" b="1">
                <a:solidFill>
                  <a:schemeClr val="tx1"/>
                </a:solidFill>
                <a:latin typeface="ＭＳ Ｐゴシック" panose="020B0600070205080204" pitchFamily="50" charset="-128"/>
                <a:ea typeface="ＭＳ Ｐゴシック" panose="020B0600070205080204" pitchFamily="50" charset="-128"/>
              </a:defRPr>
            </a:lvl1pPr>
            <a:lvl2pPr marL="742950" indent="-285750">
              <a:defRPr kumimoji="1" sz="2800" b="1">
                <a:solidFill>
                  <a:schemeClr val="tx1"/>
                </a:solidFill>
                <a:latin typeface="ＭＳ Ｐゴシック" panose="020B0600070205080204" pitchFamily="50" charset="-128"/>
                <a:ea typeface="ＭＳ Ｐゴシック" panose="020B0600070205080204" pitchFamily="50" charset="-128"/>
              </a:defRPr>
            </a:lvl2pPr>
            <a:lvl3pPr marL="1143000" indent="-228600">
              <a:defRPr kumimoji="1" sz="2800" b="1">
                <a:solidFill>
                  <a:schemeClr val="tx1"/>
                </a:solidFill>
                <a:latin typeface="ＭＳ Ｐゴシック" panose="020B0600070205080204" pitchFamily="50" charset="-128"/>
                <a:ea typeface="ＭＳ Ｐゴシック" panose="020B0600070205080204" pitchFamily="50" charset="-128"/>
              </a:defRPr>
            </a:lvl3pPr>
            <a:lvl4pPr marL="1600200" indent="-228600">
              <a:defRPr kumimoji="1" sz="2800" b="1">
                <a:solidFill>
                  <a:schemeClr val="tx1"/>
                </a:solidFill>
                <a:latin typeface="ＭＳ Ｐゴシック" panose="020B0600070205080204" pitchFamily="50" charset="-128"/>
                <a:ea typeface="ＭＳ Ｐゴシック" panose="020B0600070205080204" pitchFamily="50" charset="-128"/>
              </a:defRPr>
            </a:lvl4pPr>
            <a:lvl5pPr marL="2057400" indent="-228600">
              <a:defRPr kumimoji="1" sz="2800" b="1">
                <a:solidFill>
                  <a:schemeClr val="tx1"/>
                </a:solidFill>
                <a:latin typeface="ＭＳ Ｐゴシック" panose="020B0600070205080204" pitchFamily="50" charset="-128"/>
                <a:ea typeface="ＭＳ Ｐゴシック" panose="020B0600070205080204" pitchFamily="50" charset="-128"/>
              </a:defRPr>
            </a:lvl5pPr>
            <a:lvl6pPr marL="2514600" indent="-228600" eaLnBrk="0" fontAlgn="base" hangingPunct="0">
              <a:spcBef>
                <a:spcPct val="0"/>
              </a:spcBef>
              <a:spcAft>
                <a:spcPct val="0"/>
              </a:spcAft>
              <a:defRPr kumimoji="1" sz="2800" b="1">
                <a:solidFill>
                  <a:schemeClr val="tx1"/>
                </a:solidFill>
                <a:latin typeface="ＭＳ Ｐゴシック" panose="020B0600070205080204" pitchFamily="50" charset="-128"/>
                <a:ea typeface="ＭＳ Ｐゴシック" panose="020B0600070205080204" pitchFamily="50" charset="-128"/>
              </a:defRPr>
            </a:lvl6pPr>
            <a:lvl7pPr marL="2971800" indent="-228600" eaLnBrk="0" fontAlgn="base" hangingPunct="0">
              <a:spcBef>
                <a:spcPct val="0"/>
              </a:spcBef>
              <a:spcAft>
                <a:spcPct val="0"/>
              </a:spcAft>
              <a:defRPr kumimoji="1" sz="2800" b="1">
                <a:solidFill>
                  <a:schemeClr val="tx1"/>
                </a:solidFill>
                <a:latin typeface="ＭＳ Ｐゴシック" panose="020B0600070205080204" pitchFamily="50" charset="-128"/>
                <a:ea typeface="ＭＳ Ｐゴシック" panose="020B0600070205080204" pitchFamily="50" charset="-128"/>
              </a:defRPr>
            </a:lvl7pPr>
            <a:lvl8pPr marL="3429000" indent="-228600" eaLnBrk="0" fontAlgn="base" hangingPunct="0">
              <a:spcBef>
                <a:spcPct val="0"/>
              </a:spcBef>
              <a:spcAft>
                <a:spcPct val="0"/>
              </a:spcAft>
              <a:defRPr kumimoji="1" sz="2800" b="1">
                <a:solidFill>
                  <a:schemeClr val="tx1"/>
                </a:solidFill>
                <a:latin typeface="ＭＳ Ｐゴシック" panose="020B0600070205080204" pitchFamily="50" charset="-128"/>
                <a:ea typeface="ＭＳ Ｐゴシック" panose="020B0600070205080204" pitchFamily="50" charset="-128"/>
              </a:defRPr>
            </a:lvl8pPr>
            <a:lvl9pPr marL="3886200" indent="-228600" eaLnBrk="0" fontAlgn="base" hangingPunct="0">
              <a:spcBef>
                <a:spcPct val="0"/>
              </a:spcBef>
              <a:spcAft>
                <a:spcPct val="0"/>
              </a:spcAft>
              <a:defRPr kumimoji="1" sz="2800" b="1">
                <a:solidFill>
                  <a:schemeClr val="tx1"/>
                </a:solidFill>
                <a:latin typeface="ＭＳ Ｐゴシック" panose="020B0600070205080204" pitchFamily="50" charset="-128"/>
                <a:ea typeface="ＭＳ Ｐゴシック" panose="020B0600070205080204" pitchFamily="50" charset="-128"/>
              </a:defRPr>
            </a:lvl9pPr>
          </a:lstStyle>
          <a:p>
            <a:pPr>
              <a:defRPr/>
            </a:pPr>
            <a:r>
              <a:rPr lang="ja-JP" altLang="en-US" sz="2000" b="0" kern="0" dirty="0">
                <a:solidFill>
                  <a:srgbClr val="000000"/>
                </a:solidFill>
                <a:latin typeface="Meiryo UI" panose="020B0604030504040204" pitchFamily="50" charset="-128"/>
                <a:ea typeface="Meiryo UI" panose="020B0604030504040204" pitchFamily="50" charset="-128"/>
              </a:rPr>
              <a:t>多くの</a:t>
            </a:r>
            <a:r>
              <a:rPr lang="en-US" altLang="ja-JP" sz="2000" b="0" kern="0" dirty="0">
                <a:solidFill>
                  <a:srgbClr val="000000"/>
                </a:solidFill>
                <a:latin typeface="Meiryo UI" panose="020B0604030504040204" pitchFamily="50" charset="-128"/>
                <a:ea typeface="Meiryo UI" panose="020B0604030504040204" pitchFamily="50" charset="-128"/>
              </a:rPr>
              <a:t>SNS</a:t>
            </a:r>
            <a:r>
              <a:rPr lang="ja-JP" altLang="en-US" sz="2000" b="0" kern="0" dirty="0">
                <a:solidFill>
                  <a:srgbClr val="000000"/>
                </a:solidFill>
                <a:latin typeface="Meiryo UI" panose="020B0604030504040204" pitchFamily="50" charset="-128"/>
                <a:ea typeface="Meiryo UI" panose="020B0604030504040204" pitchFamily="50" charset="-128"/>
              </a:rPr>
              <a:t>で公開範囲（共有範囲）を選択することが可能ですが、投稿内容に応じて適切に設定しないと、今回のケースのように思わぬ事態に発展してしまう可能性も</a:t>
            </a:r>
            <a:r>
              <a:rPr lang="en-US" altLang="ja-JP" sz="2000" b="0" kern="0" dirty="0">
                <a:solidFill>
                  <a:srgbClr val="000000"/>
                </a:solidFill>
                <a:latin typeface="Meiryo UI" panose="020B0604030504040204" pitchFamily="50" charset="-128"/>
                <a:ea typeface="Meiryo UI" panose="020B0604030504040204" pitchFamily="50" charset="-128"/>
              </a:rPr>
              <a:t>…</a:t>
            </a:r>
          </a:p>
        </p:txBody>
      </p:sp>
      <p:sp>
        <p:nvSpPr>
          <p:cNvPr id="23" name="テキスト ボックス 18">
            <a:extLst>
              <a:ext uri="{FF2B5EF4-FFF2-40B4-BE49-F238E27FC236}">
                <a16:creationId xmlns:a16="http://schemas.microsoft.com/office/drawing/2014/main" id="{AC4AB5C2-AB69-41C5-9E0A-F539C1F47C50}"/>
              </a:ext>
            </a:extLst>
          </p:cNvPr>
          <p:cNvSpPr txBox="1">
            <a:spLocks noChangeArrowheads="1"/>
          </p:cNvSpPr>
          <p:nvPr/>
        </p:nvSpPr>
        <p:spPr bwMode="auto">
          <a:xfrm>
            <a:off x="6706275" y="5507039"/>
            <a:ext cx="3238500" cy="708025"/>
          </a:xfrm>
          <a:prstGeom prst="rect">
            <a:avLst/>
          </a:prstGeom>
          <a:solidFill>
            <a:srgbClr val="FFCCCC"/>
          </a:solidFill>
          <a:ln w="9525">
            <a:solidFill>
              <a:srgbClr val="000000"/>
            </a:solidFill>
            <a:miter lim="800000"/>
            <a:headEnd/>
            <a:tailEnd/>
          </a:ln>
        </p:spPr>
        <p:txBody>
          <a:bodyPr>
            <a:spAutoFit/>
          </a:bodyPr>
          <a:lstStyle>
            <a:lvl1pPr>
              <a:defRPr kumimoji="1" sz="2800" b="1">
                <a:solidFill>
                  <a:schemeClr val="tx1"/>
                </a:solidFill>
                <a:latin typeface="ＭＳ Ｐゴシック" panose="020B0600070205080204" pitchFamily="50" charset="-128"/>
                <a:ea typeface="ＭＳ Ｐゴシック" panose="020B0600070205080204" pitchFamily="50" charset="-128"/>
              </a:defRPr>
            </a:lvl1pPr>
            <a:lvl2pPr marL="742950" indent="-285750">
              <a:defRPr kumimoji="1" sz="2800" b="1">
                <a:solidFill>
                  <a:schemeClr val="tx1"/>
                </a:solidFill>
                <a:latin typeface="ＭＳ Ｐゴシック" panose="020B0600070205080204" pitchFamily="50" charset="-128"/>
                <a:ea typeface="ＭＳ Ｐゴシック" panose="020B0600070205080204" pitchFamily="50" charset="-128"/>
              </a:defRPr>
            </a:lvl2pPr>
            <a:lvl3pPr marL="1143000" indent="-228600">
              <a:defRPr kumimoji="1" sz="2800" b="1">
                <a:solidFill>
                  <a:schemeClr val="tx1"/>
                </a:solidFill>
                <a:latin typeface="ＭＳ Ｐゴシック" panose="020B0600070205080204" pitchFamily="50" charset="-128"/>
                <a:ea typeface="ＭＳ Ｐゴシック" panose="020B0600070205080204" pitchFamily="50" charset="-128"/>
              </a:defRPr>
            </a:lvl3pPr>
            <a:lvl4pPr marL="1600200" indent="-228600">
              <a:defRPr kumimoji="1" sz="2800" b="1">
                <a:solidFill>
                  <a:schemeClr val="tx1"/>
                </a:solidFill>
                <a:latin typeface="ＭＳ Ｐゴシック" panose="020B0600070205080204" pitchFamily="50" charset="-128"/>
                <a:ea typeface="ＭＳ Ｐゴシック" panose="020B0600070205080204" pitchFamily="50" charset="-128"/>
              </a:defRPr>
            </a:lvl4pPr>
            <a:lvl5pPr marL="2057400" indent="-228600">
              <a:defRPr kumimoji="1" sz="2800" b="1">
                <a:solidFill>
                  <a:schemeClr val="tx1"/>
                </a:solidFill>
                <a:latin typeface="ＭＳ Ｐゴシック" panose="020B0600070205080204" pitchFamily="50" charset="-128"/>
                <a:ea typeface="ＭＳ Ｐゴシック" panose="020B0600070205080204" pitchFamily="50" charset="-128"/>
              </a:defRPr>
            </a:lvl5pPr>
            <a:lvl6pPr marL="2514600" indent="-228600" eaLnBrk="0" fontAlgn="base" hangingPunct="0">
              <a:spcBef>
                <a:spcPct val="0"/>
              </a:spcBef>
              <a:spcAft>
                <a:spcPct val="0"/>
              </a:spcAft>
              <a:defRPr kumimoji="1" sz="2800" b="1">
                <a:solidFill>
                  <a:schemeClr val="tx1"/>
                </a:solidFill>
                <a:latin typeface="ＭＳ Ｐゴシック" panose="020B0600070205080204" pitchFamily="50" charset="-128"/>
                <a:ea typeface="ＭＳ Ｐゴシック" panose="020B0600070205080204" pitchFamily="50" charset="-128"/>
              </a:defRPr>
            </a:lvl6pPr>
            <a:lvl7pPr marL="2971800" indent="-228600" eaLnBrk="0" fontAlgn="base" hangingPunct="0">
              <a:spcBef>
                <a:spcPct val="0"/>
              </a:spcBef>
              <a:spcAft>
                <a:spcPct val="0"/>
              </a:spcAft>
              <a:defRPr kumimoji="1" sz="2800" b="1">
                <a:solidFill>
                  <a:schemeClr val="tx1"/>
                </a:solidFill>
                <a:latin typeface="ＭＳ Ｐゴシック" panose="020B0600070205080204" pitchFamily="50" charset="-128"/>
                <a:ea typeface="ＭＳ Ｐゴシック" panose="020B0600070205080204" pitchFamily="50" charset="-128"/>
              </a:defRPr>
            </a:lvl7pPr>
            <a:lvl8pPr marL="3429000" indent="-228600" eaLnBrk="0" fontAlgn="base" hangingPunct="0">
              <a:spcBef>
                <a:spcPct val="0"/>
              </a:spcBef>
              <a:spcAft>
                <a:spcPct val="0"/>
              </a:spcAft>
              <a:defRPr kumimoji="1" sz="2800" b="1">
                <a:solidFill>
                  <a:schemeClr val="tx1"/>
                </a:solidFill>
                <a:latin typeface="ＭＳ Ｐゴシック" panose="020B0600070205080204" pitchFamily="50" charset="-128"/>
                <a:ea typeface="ＭＳ Ｐゴシック" panose="020B0600070205080204" pitchFamily="50" charset="-128"/>
              </a:defRPr>
            </a:lvl8pPr>
            <a:lvl9pPr marL="3886200" indent="-228600" eaLnBrk="0" fontAlgn="base" hangingPunct="0">
              <a:spcBef>
                <a:spcPct val="0"/>
              </a:spcBef>
              <a:spcAft>
                <a:spcPct val="0"/>
              </a:spcAft>
              <a:defRPr kumimoji="1" sz="2800" b="1">
                <a:solidFill>
                  <a:schemeClr val="tx1"/>
                </a:solidFill>
                <a:latin typeface="ＭＳ Ｐゴシック" panose="020B0600070205080204" pitchFamily="50" charset="-128"/>
                <a:ea typeface="ＭＳ Ｐゴシック" panose="020B0600070205080204" pitchFamily="50" charset="-128"/>
              </a:defRPr>
            </a:lvl9pPr>
          </a:lstStyle>
          <a:p>
            <a:pPr>
              <a:defRPr/>
            </a:pPr>
            <a:r>
              <a:rPr lang="ja-JP" altLang="en-US" sz="2000" b="0" kern="0" dirty="0">
                <a:solidFill>
                  <a:srgbClr val="FF0000"/>
                </a:solidFill>
                <a:latin typeface="Meiryo UI" panose="020B0604030504040204" pitchFamily="50" charset="-128"/>
                <a:ea typeface="Meiryo UI" panose="020B0604030504040204" pitchFamily="50" charset="-128"/>
              </a:rPr>
              <a:t>特に「公開」設定の場合は</a:t>
            </a:r>
            <a:endParaRPr lang="en-US" altLang="ja-JP" sz="2000" b="0" kern="0" dirty="0">
              <a:solidFill>
                <a:srgbClr val="FF0000"/>
              </a:solidFill>
              <a:latin typeface="Meiryo UI" panose="020B0604030504040204" pitchFamily="50" charset="-128"/>
              <a:ea typeface="Meiryo UI" panose="020B0604030504040204" pitchFamily="50" charset="-128"/>
            </a:endParaRPr>
          </a:p>
          <a:p>
            <a:pPr>
              <a:defRPr/>
            </a:pPr>
            <a:r>
              <a:rPr lang="ja-JP" altLang="en-US" sz="2000" b="0" kern="0" dirty="0">
                <a:solidFill>
                  <a:srgbClr val="FF0000"/>
                </a:solidFill>
                <a:latin typeface="Meiryo UI" panose="020B0604030504040204" pitchFamily="50" charset="-128"/>
                <a:ea typeface="Meiryo UI" panose="020B0604030504040204" pitchFamily="50" charset="-128"/>
              </a:rPr>
              <a:t>誰でも見れるため要注意！</a:t>
            </a:r>
            <a:endParaRPr lang="en-US" altLang="ja-JP" sz="2000" b="0" kern="0" dirty="0">
              <a:solidFill>
                <a:srgbClr val="FF0000"/>
              </a:solidFill>
              <a:latin typeface="Meiryo UI" panose="020B0604030504040204" pitchFamily="50" charset="-128"/>
              <a:ea typeface="Meiryo UI" panose="020B0604030504040204" pitchFamily="50" charset="-128"/>
            </a:endParaRPr>
          </a:p>
        </p:txBody>
      </p:sp>
      <p:grpSp>
        <p:nvGrpSpPr>
          <p:cNvPr id="24" name="グループ化 23">
            <a:extLst>
              <a:ext uri="{FF2B5EF4-FFF2-40B4-BE49-F238E27FC236}">
                <a16:creationId xmlns:a16="http://schemas.microsoft.com/office/drawing/2014/main" id="{F6A8A75A-5553-4CEB-B166-DC2D5A6DACDE}"/>
              </a:ext>
            </a:extLst>
          </p:cNvPr>
          <p:cNvGrpSpPr>
            <a:grpSpLocks/>
          </p:cNvGrpSpPr>
          <p:nvPr/>
        </p:nvGrpSpPr>
        <p:grpSpPr bwMode="auto">
          <a:xfrm>
            <a:off x="6063337" y="5537201"/>
            <a:ext cx="642938" cy="646113"/>
            <a:chOff x="1533858" y="5286915"/>
            <a:chExt cx="643098" cy="646331"/>
          </a:xfrm>
        </p:grpSpPr>
        <p:sp>
          <p:nvSpPr>
            <p:cNvPr id="25" name="円/楕円 24">
              <a:extLst>
                <a:ext uri="{FF2B5EF4-FFF2-40B4-BE49-F238E27FC236}">
                  <a16:creationId xmlns:a16="http://schemas.microsoft.com/office/drawing/2014/main" id="{8C0A2D39-C2FB-4BBD-A1BD-384813B64B2F}"/>
                </a:ext>
              </a:extLst>
            </p:cNvPr>
            <p:cNvSpPr>
              <a:spLocks noChangeAspect="1"/>
            </p:cNvSpPr>
            <p:nvPr/>
          </p:nvSpPr>
          <p:spPr>
            <a:xfrm>
              <a:off x="1533858" y="5344084"/>
              <a:ext cx="585934" cy="585986"/>
            </a:xfrm>
            <a:prstGeom prst="ellipse">
              <a:avLst/>
            </a:prstGeom>
            <a:solidFill>
              <a:srgbClr val="FFC000"/>
            </a:solidFill>
            <a:ln w="25400" cap="flat" cmpd="sng" algn="ctr">
              <a:noFill/>
              <a:prstDash val="solid"/>
            </a:ln>
            <a:effectLst/>
          </p:spPr>
          <p:txBody>
            <a:bodyPr anchor="ctr"/>
            <a:lstStyle/>
            <a:p>
              <a:pPr algn="ctr">
                <a:defRPr/>
              </a:pPr>
              <a:endParaRPr kumimoji="0" lang="ja-JP" altLang="en-US" kern="0">
                <a:solidFill>
                  <a:srgbClr val="FFFFFF"/>
                </a:solidFill>
                <a:latin typeface="Tahoma"/>
                <a:ea typeface="ＭＳ Ｐゴシック"/>
              </a:endParaRPr>
            </a:p>
          </p:txBody>
        </p:sp>
        <p:sp>
          <p:nvSpPr>
            <p:cNvPr id="26" name="テキスト ボックス 28">
              <a:extLst>
                <a:ext uri="{FF2B5EF4-FFF2-40B4-BE49-F238E27FC236}">
                  <a16:creationId xmlns:a16="http://schemas.microsoft.com/office/drawing/2014/main" id="{38AFD00E-7EE3-4D65-A251-1E069885B15B}"/>
                </a:ext>
              </a:extLst>
            </p:cNvPr>
            <p:cNvSpPr txBox="1">
              <a:spLocks noChangeArrowheads="1"/>
            </p:cNvSpPr>
            <p:nvPr/>
          </p:nvSpPr>
          <p:spPr bwMode="auto">
            <a:xfrm>
              <a:off x="1674538" y="5286915"/>
              <a:ext cx="502418"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800" b="1">
                  <a:solidFill>
                    <a:schemeClr val="tx1"/>
                  </a:solidFill>
                  <a:latin typeface="ＭＳ Ｐゴシック" panose="020B0600070205080204" pitchFamily="50" charset="-128"/>
                  <a:ea typeface="ＭＳ Ｐゴシック" panose="020B0600070205080204" pitchFamily="50" charset="-128"/>
                </a:defRPr>
              </a:lvl1pPr>
              <a:lvl2pPr marL="742950" indent="-285750">
                <a:defRPr kumimoji="1" sz="2800" b="1">
                  <a:solidFill>
                    <a:schemeClr val="tx1"/>
                  </a:solidFill>
                  <a:latin typeface="ＭＳ Ｐゴシック" panose="020B0600070205080204" pitchFamily="50" charset="-128"/>
                  <a:ea typeface="ＭＳ Ｐゴシック" panose="020B0600070205080204" pitchFamily="50" charset="-128"/>
                </a:defRPr>
              </a:lvl2pPr>
              <a:lvl3pPr marL="1143000" indent="-228600">
                <a:defRPr kumimoji="1" sz="2800" b="1">
                  <a:solidFill>
                    <a:schemeClr val="tx1"/>
                  </a:solidFill>
                  <a:latin typeface="ＭＳ Ｐゴシック" panose="020B0600070205080204" pitchFamily="50" charset="-128"/>
                  <a:ea typeface="ＭＳ Ｐゴシック" panose="020B0600070205080204" pitchFamily="50" charset="-128"/>
                </a:defRPr>
              </a:lvl3pPr>
              <a:lvl4pPr marL="1600200" indent="-228600">
                <a:defRPr kumimoji="1" sz="2800" b="1">
                  <a:solidFill>
                    <a:schemeClr val="tx1"/>
                  </a:solidFill>
                  <a:latin typeface="ＭＳ Ｐゴシック" panose="020B0600070205080204" pitchFamily="50" charset="-128"/>
                  <a:ea typeface="ＭＳ Ｐゴシック" panose="020B0600070205080204" pitchFamily="50" charset="-128"/>
                </a:defRPr>
              </a:lvl4pPr>
              <a:lvl5pPr marL="2057400" indent="-228600">
                <a:defRPr kumimoji="1" sz="2800" b="1">
                  <a:solidFill>
                    <a:schemeClr val="tx1"/>
                  </a:solidFill>
                  <a:latin typeface="ＭＳ Ｐゴシック" panose="020B0600070205080204" pitchFamily="50" charset="-128"/>
                  <a:ea typeface="ＭＳ Ｐゴシック" panose="020B0600070205080204" pitchFamily="50" charset="-128"/>
                </a:defRPr>
              </a:lvl5pPr>
              <a:lvl6pPr marL="2514600" indent="-228600" eaLnBrk="0" fontAlgn="base" hangingPunct="0">
                <a:spcBef>
                  <a:spcPct val="0"/>
                </a:spcBef>
                <a:spcAft>
                  <a:spcPct val="0"/>
                </a:spcAft>
                <a:defRPr kumimoji="1" sz="2800" b="1">
                  <a:solidFill>
                    <a:schemeClr val="tx1"/>
                  </a:solidFill>
                  <a:latin typeface="ＭＳ Ｐゴシック" panose="020B0600070205080204" pitchFamily="50" charset="-128"/>
                  <a:ea typeface="ＭＳ Ｐゴシック" panose="020B0600070205080204" pitchFamily="50" charset="-128"/>
                </a:defRPr>
              </a:lvl6pPr>
              <a:lvl7pPr marL="2971800" indent="-228600" eaLnBrk="0" fontAlgn="base" hangingPunct="0">
                <a:spcBef>
                  <a:spcPct val="0"/>
                </a:spcBef>
                <a:spcAft>
                  <a:spcPct val="0"/>
                </a:spcAft>
                <a:defRPr kumimoji="1" sz="2800" b="1">
                  <a:solidFill>
                    <a:schemeClr val="tx1"/>
                  </a:solidFill>
                  <a:latin typeface="ＭＳ Ｐゴシック" panose="020B0600070205080204" pitchFamily="50" charset="-128"/>
                  <a:ea typeface="ＭＳ Ｐゴシック" panose="020B0600070205080204" pitchFamily="50" charset="-128"/>
                </a:defRPr>
              </a:lvl7pPr>
              <a:lvl8pPr marL="3429000" indent="-228600" eaLnBrk="0" fontAlgn="base" hangingPunct="0">
                <a:spcBef>
                  <a:spcPct val="0"/>
                </a:spcBef>
                <a:spcAft>
                  <a:spcPct val="0"/>
                </a:spcAft>
                <a:defRPr kumimoji="1" sz="2800" b="1">
                  <a:solidFill>
                    <a:schemeClr val="tx1"/>
                  </a:solidFill>
                  <a:latin typeface="ＭＳ Ｐゴシック" panose="020B0600070205080204" pitchFamily="50" charset="-128"/>
                  <a:ea typeface="ＭＳ Ｐゴシック" panose="020B0600070205080204" pitchFamily="50" charset="-128"/>
                </a:defRPr>
              </a:lvl8pPr>
              <a:lvl9pPr marL="3886200" indent="-228600" eaLnBrk="0" fontAlgn="base" hangingPunct="0">
                <a:spcBef>
                  <a:spcPct val="0"/>
                </a:spcBef>
                <a:spcAft>
                  <a:spcPct val="0"/>
                </a:spcAft>
                <a:defRPr kumimoji="1" sz="2800" b="1">
                  <a:solidFill>
                    <a:schemeClr val="tx1"/>
                  </a:solidFill>
                  <a:latin typeface="ＭＳ Ｐゴシック" panose="020B0600070205080204" pitchFamily="50" charset="-128"/>
                  <a:ea typeface="ＭＳ Ｐゴシック" panose="020B0600070205080204" pitchFamily="50" charset="-128"/>
                </a:defRPr>
              </a:lvl9pPr>
            </a:lstStyle>
            <a:p>
              <a:pPr>
                <a:defRPr/>
              </a:pPr>
              <a:r>
                <a:rPr lang="en-US" altLang="ja-JP" sz="3600" kern="0">
                  <a:solidFill>
                    <a:srgbClr val="000000"/>
                  </a:solidFill>
                  <a:latin typeface="HGS明朝E" panose="02020900000000000000" pitchFamily="18" charset="-128"/>
                  <a:ea typeface="HGS明朝E" panose="02020900000000000000" pitchFamily="18" charset="-128"/>
                </a:rPr>
                <a:t>!</a:t>
              </a:r>
            </a:p>
          </p:txBody>
        </p:sp>
      </p:grpSp>
      <p:sp>
        <p:nvSpPr>
          <p:cNvPr id="19" name="角丸四角形 7">
            <a:extLst>
              <a:ext uri="{FF2B5EF4-FFF2-40B4-BE49-F238E27FC236}">
                <a16:creationId xmlns:a16="http://schemas.microsoft.com/office/drawing/2014/main" id="{F65AE72B-D304-4391-AE5A-19D10CCDFA66}"/>
              </a:ext>
            </a:extLst>
          </p:cNvPr>
          <p:cNvSpPr/>
          <p:nvPr/>
        </p:nvSpPr>
        <p:spPr>
          <a:xfrm>
            <a:off x="2547475" y="1405698"/>
            <a:ext cx="8579704" cy="955514"/>
          </a:xfrm>
          <a:prstGeom prst="roundRect">
            <a:avLst/>
          </a:prstGeom>
          <a:solidFill>
            <a:srgbClr val="E7BB01">
              <a:lumMod val="20000"/>
              <a:lumOff val="80000"/>
            </a:srgbClr>
          </a:solidFill>
          <a:ln w="28575" cap="flat" cmpd="sng" algn="ctr">
            <a:solidFill>
              <a:srgbClr val="E7BB01"/>
            </a:solidFill>
            <a:prstDash val="solid"/>
          </a:ln>
          <a:effectLst/>
        </p:spPr>
        <p:txBody>
          <a:bodyPr anchor="ctr"/>
          <a:lstStyle/>
          <a:p>
            <a:pPr algn="ctr">
              <a:defRPr/>
            </a:pPr>
            <a:r>
              <a:rPr kumimoji="0" lang="ja-JP" altLang="en-US" sz="2800" kern="0" dirty="0">
                <a:solidFill>
                  <a:srgbClr val="000000"/>
                </a:solidFill>
                <a:latin typeface="Meiryo UI" panose="020B0604030504040204" pitchFamily="50" charset="-128"/>
                <a:ea typeface="Meiryo UI" panose="020B0604030504040204" pitchFamily="50" charset="-128"/>
              </a:rPr>
              <a:t>公開範囲の設定ミス</a:t>
            </a:r>
            <a:r>
              <a:rPr kumimoji="0" lang="ja-JP" altLang="en-US" sz="2400" kern="0" dirty="0">
                <a:solidFill>
                  <a:srgbClr val="000000"/>
                </a:solidFill>
                <a:latin typeface="Meiryo UI" panose="020B0604030504040204" pitchFamily="50" charset="-128"/>
                <a:ea typeface="Meiryo UI" panose="020B0604030504040204" pitchFamily="50" charset="-128"/>
              </a:rPr>
              <a:t>などによって</a:t>
            </a:r>
            <a:r>
              <a:rPr kumimoji="0" lang="ja-JP" altLang="en-US" sz="2800" kern="0" dirty="0">
                <a:solidFill>
                  <a:srgbClr val="000000"/>
                </a:solidFill>
                <a:latin typeface="Meiryo UI" panose="020B0604030504040204" pitchFamily="50" charset="-128"/>
                <a:ea typeface="Meiryo UI" panose="020B0604030504040204" pitchFamily="50" charset="-128"/>
              </a:rPr>
              <a:t>想定外に広く公開してしまう</a:t>
            </a:r>
          </a:p>
        </p:txBody>
      </p:sp>
      <p:sp>
        <p:nvSpPr>
          <p:cNvPr id="27" name="角丸四角形 4">
            <a:extLst>
              <a:ext uri="{FF2B5EF4-FFF2-40B4-BE49-F238E27FC236}">
                <a16:creationId xmlns:a16="http://schemas.microsoft.com/office/drawing/2014/main" id="{986065D4-E2F5-4B11-BDBD-B12E9F2E45A2}"/>
              </a:ext>
            </a:extLst>
          </p:cNvPr>
          <p:cNvSpPr/>
          <p:nvPr/>
        </p:nvSpPr>
        <p:spPr>
          <a:xfrm>
            <a:off x="424800" y="1497613"/>
            <a:ext cx="1851025" cy="760413"/>
          </a:xfrm>
          <a:prstGeom prst="roundRect">
            <a:avLst/>
          </a:prstGeom>
          <a:solidFill>
            <a:srgbClr val="FFFFFF"/>
          </a:solidFill>
          <a:ln w="28575" cap="flat" cmpd="sng" algn="ctr">
            <a:noFill/>
            <a:prstDash val="solid"/>
          </a:ln>
          <a:effectLst/>
        </p:spPr>
        <p:txBody>
          <a:bodyPr anchor="ctr"/>
          <a:lstStyle/>
          <a:p>
            <a:pPr algn="ctr">
              <a:defRPr/>
            </a:pPr>
            <a:r>
              <a:rPr kumimoji="0" lang="ja-JP" altLang="en-US" sz="3200" kern="0" dirty="0">
                <a:solidFill>
                  <a:srgbClr val="000000"/>
                </a:solidFill>
                <a:latin typeface="Meiryo UI" panose="020B0604030504040204" pitchFamily="50" charset="-128"/>
                <a:ea typeface="Meiryo UI" panose="020B0604030504040204" pitchFamily="50" charset="-128"/>
              </a:rPr>
              <a:t>その３</a:t>
            </a:r>
          </a:p>
        </p:txBody>
      </p:sp>
    </p:spTree>
    <p:extLst>
      <p:ext uri="{BB962C8B-B14F-4D97-AF65-F5344CB8AC3E}">
        <p14:creationId xmlns:p14="http://schemas.microsoft.com/office/powerpoint/2010/main" val="70297089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44D767B2-7FC2-4CF5-8604-2917891E81E9}"/>
              </a:ext>
            </a:extLst>
          </p:cNvPr>
          <p:cNvSpPr>
            <a:spLocks noGrp="1"/>
          </p:cNvSpPr>
          <p:nvPr>
            <p:ph type="title"/>
          </p:nvPr>
        </p:nvSpPr>
        <p:spPr>
          <a:xfrm>
            <a:off x="424800" y="363600"/>
            <a:ext cx="10515600" cy="1011936"/>
          </a:xfrm>
        </p:spPr>
        <p:txBody>
          <a:bodyPr>
            <a:normAutofit/>
          </a:bodyPr>
          <a:lstStyle/>
          <a:p>
            <a:r>
              <a:rPr lang="ja-JP" altLang="en-US" sz="4000" dirty="0">
                <a:latin typeface="Meiryo UI" panose="020B0604030504040204" pitchFamily="50" charset="-128"/>
                <a:ea typeface="Meiryo UI" panose="020B0604030504040204" pitchFamily="50" charset="-128"/>
              </a:rPr>
              <a:t>２．</a:t>
            </a:r>
            <a:r>
              <a:rPr lang="en-US" altLang="ja-JP" sz="4000" dirty="0">
                <a:latin typeface="Meiryo UI" panose="020B0604030504040204" pitchFamily="50" charset="-128"/>
                <a:ea typeface="Meiryo UI" panose="020B0604030504040204" pitchFamily="50" charset="-128"/>
              </a:rPr>
              <a:t>SNS</a:t>
            </a:r>
            <a:r>
              <a:rPr lang="ja-JP" altLang="en-US" sz="4000" dirty="0">
                <a:latin typeface="Meiryo UI" panose="020B0604030504040204" pitchFamily="50" charset="-128"/>
                <a:ea typeface="Meiryo UI" panose="020B0604030504040204" pitchFamily="50" charset="-128"/>
              </a:rPr>
              <a:t>利用時のリスク</a:t>
            </a:r>
            <a:endParaRPr kumimoji="1" lang="ja-JP" altLang="en-US" sz="4000" dirty="0">
              <a:latin typeface="Meiryo UI" panose="020B0604030504040204" pitchFamily="50" charset="-128"/>
              <a:ea typeface="Meiryo UI" panose="020B0604030504040204" pitchFamily="50" charset="-128"/>
            </a:endParaRPr>
          </a:p>
        </p:txBody>
      </p:sp>
      <p:sp>
        <p:nvSpPr>
          <p:cNvPr id="4" name="スライド番号プレースホルダー 3">
            <a:extLst>
              <a:ext uri="{FF2B5EF4-FFF2-40B4-BE49-F238E27FC236}">
                <a16:creationId xmlns:a16="http://schemas.microsoft.com/office/drawing/2014/main" id="{DFB5ED0C-EE1C-47D0-860E-A2021BE4B175}"/>
              </a:ext>
            </a:extLst>
          </p:cNvPr>
          <p:cNvSpPr>
            <a:spLocks noGrp="1"/>
          </p:cNvSpPr>
          <p:nvPr>
            <p:ph type="sldNum" sz="quarter" idx="12"/>
          </p:nvPr>
        </p:nvSpPr>
        <p:spPr/>
        <p:txBody>
          <a:bodyPr/>
          <a:lstStyle/>
          <a:p>
            <a:pPr eaLnBrk="0" fontAlgn="base" hangingPunct="0">
              <a:spcBef>
                <a:spcPct val="0"/>
              </a:spcBef>
              <a:spcAft>
                <a:spcPct val="0"/>
              </a:spcAft>
            </a:pPr>
            <a:fld id="{9C0452C9-47B8-4E93-87C2-472C2E84F09B}" type="slidenum">
              <a:rPr lang="ja-JP" altLang="en-US" b="1">
                <a:solidFill>
                  <a:prstClr val="black">
                    <a:tint val="75000"/>
                  </a:prstClr>
                </a:solidFill>
                <a:latin typeface="ＭＳ Ｐゴシック" panose="020B0600070205080204" pitchFamily="50" charset="-128"/>
                <a:ea typeface="ＭＳ Ｐゴシック" panose="020B0600070205080204" pitchFamily="50" charset="-128"/>
              </a:rPr>
              <a:pPr eaLnBrk="0" fontAlgn="base" hangingPunct="0">
                <a:spcBef>
                  <a:spcPct val="0"/>
                </a:spcBef>
                <a:spcAft>
                  <a:spcPct val="0"/>
                </a:spcAft>
              </a:pPr>
              <a:t>12</a:t>
            </a:fld>
            <a:endParaRPr lang="ja-JP" altLang="en-US" b="1">
              <a:solidFill>
                <a:prstClr val="black">
                  <a:tint val="75000"/>
                </a:prstClr>
              </a:solidFill>
              <a:latin typeface="ＭＳ Ｐゴシック" panose="020B0600070205080204" pitchFamily="50" charset="-128"/>
              <a:ea typeface="ＭＳ Ｐゴシック" panose="020B0600070205080204" pitchFamily="50" charset="-128"/>
            </a:endParaRPr>
          </a:p>
        </p:txBody>
      </p:sp>
      <p:grpSp>
        <p:nvGrpSpPr>
          <p:cNvPr id="3" name="グループ化 2">
            <a:extLst>
              <a:ext uri="{FF2B5EF4-FFF2-40B4-BE49-F238E27FC236}">
                <a16:creationId xmlns:a16="http://schemas.microsoft.com/office/drawing/2014/main" id="{EC846400-9F63-0203-E01B-EBF9384FA568}"/>
              </a:ext>
            </a:extLst>
          </p:cNvPr>
          <p:cNvGrpSpPr/>
          <p:nvPr/>
        </p:nvGrpSpPr>
        <p:grpSpPr>
          <a:xfrm>
            <a:off x="2352407" y="1296000"/>
            <a:ext cx="7518400" cy="4522787"/>
            <a:chOff x="2352407" y="1545988"/>
            <a:chExt cx="7518400" cy="4522787"/>
          </a:xfrm>
        </p:grpSpPr>
        <p:pic>
          <p:nvPicPr>
            <p:cNvPr id="10" name="Picture 2">
              <a:extLst>
                <a:ext uri="{FF2B5EF4-FFF2-40B4-BE49-F238E27FC236}">
                  <a16:creationId xmlns:a16="http://schemas.microsoft.com/office/drawing/2014/main" id="{7F3A669A-5A04-492B-AA20-D452796B4B6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356207" y="1545988"/>
              <a:ext cx="2514600" cy="3201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Picture 3">
              <a:extLst>
                <a:ext uri="{FF2B5EF4-FFF2-40B4-BE49-F238E27FC236}">
                  <a16:creationId xmlns:a16="http://schemas.microsoft.com/office/drawing/2014/main" id="{B7CEE028-9114-42BE-B76B-EC1B6C4A6D2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352407" y="1545988"/>
              <a:ext cx="2743200" cy="3049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角丸四角形吹き出し 27">
              <a:extLst>
                <a:ext uri="{FF2B5EF4-FFF2-40B4-BE49-F238E27FC236}">
                  <a16:creationId xmlns:a16="http://schemas.microsoft.com/office/drawing/2014/main" id="{34DE771B-7B2C-4764-8D23-F98189752EB1}"/>
                </a:ext>
              </a:extLst>
            </p:cNvPr>
            <p:cNvSpPr/>
            <p:nvPr/>
          </p:nvSpPr>
          <p:spPr>
            <a:xfrm>
              <a:off x="2352407" y="5487750"/>
              <a:ext cx="7518400" cy="581025"/>
            </a:xfrm>
            <a:prstGeom prst="wedgeRoundRectCallout">
              <a:avLst>
                <a:gd name="adj1" fmla="val -6968"/>
                <a:gd name="adj2" fmla="val -51182"/>
                <a:gd name="adj3" fmla="val 16667"/>
              </a:avLst>
            </a:prstGeom>
            <a:solidFill>
              <a:srgbClr val="FFC000"/>
            </a:solidFill>
            <a:ln w="25400" cap="flat" cmpd="sng" algn="ctr">
              <a:solidFill>
                <a:srgbClr val="00E4A8">
                  <a:shade val="50000"/>
                </a:srgbClr>
              </a:solidFill>
              <a:prstDash val="solid"/>
            </a:ln>
            <a:effectLst/>
          </p:spPr>
          <p:txBody>
            <a:bodyPr anchor="ctr"/>
            <a:lstStyle/>
            <a:p>
              <a:pPr algn="ctr">
                <a:defRPr/>
              </a:pPr>
              <a:r>
                <a:rPr kumimoji="0" lang="ja-JP" altLang="en-US" sz="2800" kern="0" dirty="0">
                  <a:solidFill>
                    <a:srgbClr val="000000"/>
                  </a:solidFill>
                  <a:latin typeface="Meiryo UI" panose="020B0604030504040204" pitchFamily="50" charset="-128"/>
                  <a:ea typeface="Meiryo UI" panose="020B0604030504040204" pitchFamily="50" charset="-128"/>
                </a:rPr>
                <a:t>炎上しないために気をつけるべき点とは？</a:t>
              </a:r>
            </a:p>
          </p:txBody>
        </p:sp>
        <p:sp>
          <p:nvSpPr>
            <p:cNvPr id="13" name="爆発 1 10">
              <a:extLst>
                <a:ext uri="{FF2B5EF4-FFF2-40B4-BE49-F238E27FC236}">
                  <a16:creationId xmlns:a16="http://schemas.microsoft.com/office/drawing/2014/main" id="{46671B96-1B24-4CA6-BCFD-77EE36413900}"/>
                </a:ext>
              </a:extLst>
            </p:cNvPr>
            <p:cNvSpPr/>
            <p:nvPr/>
          </p:nvSpPr>
          <p:spPr>
            <a:xfrm>
              <a:off x="4157395" y="1580913"/>
              <a:ext cx="3884612" cy="2979737"/>
            </a:xfrm>
            <a:prstGeom prst="irregularSeal1">
              <a:avLst/>
            </a:prstGeom>
            <a:solidFill>
              <a:srgbClr val="FFFF00">
                <a:alpha val="74000"/>
              </a:srgbClr>
            </a:solidFill>
            <a:ln w="25400" cap="flat" cmpd="sng" algn="ctr">
              <a:solidFill>
                <a:srgbClr val="00E4A8">
                  <a:shade val="50000"/>
                </a:srgbClr>
              </a:solidFill>
              <a:prstDash val="solid"/>
            </a:ln>
            <a:effectLst/>
          </p:spPr>
          <p:txBody>
            <a:bodyPr anchor="ctr"/>
            <a:lstStyle/>
            <a:p>
              <a:pPr algn="ctr">
                <a:defRPr/>
              </a:pPr>
              <a:r>
                <a:rPr kumimoji="0" lang="ja-JP" altLang="en-US" sz="2400" kern="0" dirty="0">
                  <a:solidFill>
                    <a:srgbClr val="000000"/>
                  </a:solidFill>
                  <a:latin typeface="Meiryo UI" panose="020B0604030504040204" pitchFamily="50" charset="-128"/>
                  <a:ea typeface="Meiryo UI" panose="020B0604030504040204" pitchFamily="50" charset="-128"/>
                </a:rPr>
                <a:t>どうしよう！</a:t>
              </a:r>
              <a:r>
                <a:rPr kumimoji="0" lang="en-US" altLang="ja-JP" sz="2400" kern="0" dirty="0">
                  <a:solidFill>
                    <a:srgbClr val="000000"/>
                  </a:solidFill>
                  <a:latin typeface="Meiryo UI" panose="020B0604030504040204" pitchFamily="50" charset="-128"/>
                  <a:ea typeface="Meiryo UI" panose="020B0604030504040204" pitchFamily="50" charset="-128"/>
                </a:rPr>
                <a:t>?</a:t>
              </a:r>
            </a:p>
            <a:p>
              <a:pPr algn="ctr">
                <a:defRPr/>
              </a:pPr>
              <a:r>
                <a:rPr kumimoji="0" lang="ja-JP" altLang="en-US" sz="2400" kern="0" dirty="0">
                  <a:solidFill>
                    <a:srgbClr val="000000"/>
                  </a:solidFill>
                  <a:latin typeface="Meiryo UI" panose="020B0604030504040204" pitchFamily="50" charset="-128"/>
                  <a:ea typeface="Meiryo UI" panose="020B0604030504040204" pitchFamily="50" charset="-128"/>
                </a:rPr>
                <a:t>こんなことに</a:t>
              </a:r>
              <a:br>
                <a:rPr kumimoji="0" lang="en-US" altLang="ja-JP" sz="2400" kern="0" dirty="0">
                  <a:solidFill>
                    <a:srgbClr val="000000"/>
                  </a:solidFill>
                  <a:latin typeface="Meiryo UI" panose="020B0604030504040204" pitchFamily="50" charset="-128"/>
                  <a:ea typeface="Meiryo UI" panose="020B0604030504040204" pitchFamily="50" charset="-128"/>
                </a:rPr>
              </a:br>
              <a:r>
                <a:rPr kumimoji="0" lang="ja-JP" altLang="en-US" sz="2400" kern="0" dirty="0">
                  <a:solidFill>
                    <a:srgbClr val="000000"/>
                  </a:solidFill>
                  <a:latin typeface="Meiryo UI" panose="020B0604030504040204" pitchFamily="50" charset="-128"/>
                  <a:ea typeface="Meiryo UI" panose="020B0604030504040204" pitchFamily="50" charset="-128"/>
                </a:rPr>
                <a:t>なるなんて</a:t>
              </a:r>
              <a:r>
                <a:rPr kumimoji="0" lang="en-US" altLang="ja-JP" sz="2400" kern="0" dirty="0">
                  <a:solidFill>
                    <a:srgbClr val="000000"/>
                  </a:solidFill>
                  <a:latin typeface="Meiryo UI" panose="020B0604030504040204" pitchFamily="50" charset="-128"/>
                  <a:ea typeface="Meiryo UI" panose="020B0604030504040204" pitchFamily="50" charset="-128"/>
                </a:rPr>
                <a:t>…</a:t>
              </a:r>
              <a:endParaRPr kumimoji="0" lang="ja-JP" altLang="en-US" sz="2400" kern="0" dirty="0">
                <a:solidFill>
                  <a:srgbClr val="000000"/>
                </a:solidFill>
                <a:latin typeface="Meiryo UI" panose="020B0604030504040204" pitchFamily="50" charset="-128"/>
                <a:ea typeface="Meiryo UI" panose="020B0604030504040204" pitchFamily="50" charset="-128"/>
              </a:endParaRPr>
            </a:p>
          </p:txBody>
        </p:sp>
        <p:sp>
          <p:nvSpPr>
            <p:cNvPr id="14" name="右矢印 14">
              <a:extLst>
                <a:ext uri="{FF2B5EF4-FFF2-40B4-BE49-F238E27FC236}">
                  <a16:creationId xmlns:a16="http://schemas.microsoft.com/office/drawing/2014/main" id="{EF057B77-1E53-4A16-8382-AFBCAA00B952}"/>
                </a:ext>
              </a:extLst>
            </p:cNvPr>
            <p:cNvSpPr/>
            <p:nvPr/>
          </p:nvSpPr>
          <p:spPr bwMode="auto">
            <a:xfrm rot="5400000">
              <a:off x="5817126" y="4591606"/>
              <a:ext cx="588963" cy="933450"/>
            </a:xfrm>
            <a:prstGeom prst="rightArrow">
              <a:avLst/>
            </a:prstGeom>
            <a:solidFill>
              <a:srgbClr val="FFFF00"/>
            </a:solidFill>
            <a:ln w="38100" cap="flat" cmpd="sng" algn="ctr">
              <a:solidFill>
                <a:srgbClr val="FF0000"/>
              </a:solidFill>
              <a:prstDash val="solid"/>
              <a:round/>
              <a:headEnd type="none" w="med" len="med"/>
              <a:tailEnd type="none" w="med" len="med"/>
            </a:ln>
            <a:effectLst/>
          </p:spPr>
          <p:txBody>
            <a:bodyPr/>
            <a:lstStyle/>
            <a:p>
              <a:pPr algn="ctr">
                <a:lnSpc>
                  <a:spcPct val="80000"/>
                </a:lnSpc>
                <a:spcBef>
                  <a:spcPct val="15000"/>
                </a:spcBef>
                <a:buClr>
                  <a:srgbClr val="0000FF"/>
                </a:buClr>
                <a:defRPr/>
              </a:pPr>
              <a:endParaRPr kumimoji="0" lang="ja-JP" altLang="en-US" sz="2000" kern="0">
                <a:solidFill>
                  <a:srgbClr val="000000"/>
                </a:solidFill>
                <a:effectLst>
                  <a:outerShdw blurRad="38100" dist="38100" dir="2700000" algn="tl">
                    <a:srgbClr val="000000">
                      <a:alpha val="43137"/>
                    </a:srgbClr>
                  </a:outerShdw>
                </a:effectLst>
                <a:latin typeface="ＭＳ Ｐゴシック" panose="020B0600070205080204" pitchFamily="50" charset="-128"/>
                <a:ea typeface="ＭＳ Ｐゴシック" panose="020B0600070205080204" pitchFamily="50" charset="-128"/>
              </a:endParaRPr>
            </a:p>
          </p:txBody>
        </p:sp>
      </p:grpSp>
    </p:spTree>
    <p:extLst>
      <p:ext uri="{BB962C8B-B14F-4D97-AF65-F5344CB8AC3E}">
        <p14:creationId xmlns:p14="http://schemas.microsoft.com/office/powerpoint/2010/main" val="105309041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44D767B2-7FC2-4CF5-8604-2917891E81E9}"/>
              </a:ext>
            </a:extLst>
          </p:cNvPr>
          <p:cNvSpPr>
            <a:spLocks noGrp="1"/>
          </p:cNvSpPr>
          <p:nvPr>
            <p:ph type="title"/>
          </p:nvPr>
        </p:nvSpPr>
        <p:spPr>
          <a:xfrm>
            <a:off x="424800" y="363600"/>
            <a:ext cx="10515600" cy="1011936"/>
          </a:xfrm>
        </p:spPr>
        <p:txBody>
          <a:bodyPr>
            <a:normAutofit/>
          </a:bodyPr>
          <a:lstStyle/>
          <a:p>
            <a:pPr>
              <a:defRPr/>
            </a:pPr>
            <a:r>
              <a:rPr lang="ja-JP" altLang="en-US" sz="4000" kern="0" dirty="0">
                <a:latin typeface="Meiryo UI" panose="020B0604030504040204" pitchFamily="50" charset="-128"/>
                <a:ea typeface="Meiryo UI" panose="020B0604030504040204" pitchFamily="50" charset="-128"/>
              </a:rPr>
              <a:t>３．</a:t>
            </a:r>
            <a:r>
              <a:rPr lang="en-US" altLang="ja-JP" sz="4000" kern="0" dirty="0">
                <a:latin typeface="Meiryo UI" panose="020B0604030504040204" pitchFamily="50" charset="-128"/>
                <a:ea typeface="Meiryo UI" panose="020B0604030504040204" pitchFamily="50" charset="-128"/>
              </a:rPr>
              <a:t>SNS</a:t>
            </a:r>
            <a:r>
              <a:rPr lang="ja-JP" altLang="en-US" sz="4000" kern="0" dirty="0">
                <a:latin typeface="Meiryo UI" panose="020B0604030504040204" pitchFamily="50" charset="-128"/>
                <a:ea typeface="Meiryo UI" panose="020B0604030504040204" pitchFamily="50" charset="-128"/>
              </a:rPr>
              <a:t>利用時に気をつけるべき点</a:t>
            </a:r>
          </a:p>
        </p:txBody>
      </p:sp>
      <p:sp>
        <p:nvSpPr>
          <p:cNvPr id="4" name="スライド番号プレースホルダー 3">
            <a:extLst>
              <a:ext uri="{FF2B5EF4-FFF2-40B4-BE49-F238E27FC236}">
                <a16:creationId xmlns:a16="http://schemas.microsoft.com/office/drawing/2014/main" id="{DFB5ED0C-EE1C-47D0-860E-A2021BE4B175}"/>
              </a:ext>
            </a:extLst>
          </p:cNvPr>
          <p:cNvSpPr>
            <a:spLocks noGrp="1"/>
          </p:cNvSpPr>
          <p:nvPr>
            <p:ph type="sldNum" sz="quarter" idx="12"/>
          </p:nvPr>
        </p:nvSpPr>
        <p:spPr/>
        <p:txBody>
          <a:bodyPr/>
          <a:lstStyle/>
          <a:p>
            <a:pPr eaLnBrk="0" fontAlgn="base" hangingPunct="0">
              <a:spcBef>
                <a:spcPct val="0"/>
              </a:spcBef>
              <a:spcAft>
                <a:spcPct val="0"/>
              </a:spcAft>
            </a:pPr>
            <a:fld id="{9C0452C9-47B8-4E93-87C2-472C2E84F09B}" type="slidenum">
              <a:rPr lang="ja-JP" altLang="en-US" b="1">
                <a:solidFill>
                  <a:prstClr val="black">
                    <a:tint val="75000"/>
                  </a:prstClr>
                </a:solidFill>
                <a:latin typeface="ＭＳ Ｐゴシック" panose="020B0600070205080204" pitchFamily="50" charset="-128"/>
                <a:ea typeface="ＭＳ Ｐゴシック" panose="020B0600070205080204" pitchFamily="50" charset="-128"/>
              </a:rPr>
              <a:pPr eaLnBrk="0" fontAlgn="base" hangingPunct="0">
                <a:spcBef>
                  <a:spcPct val="0"/>
                </a:spcBef>
                <a:spcAft>
                  <a:spcPct val="0"/>
                </a:spcAft>
              </a:pPr>
              <a:t>13</a:t>
            </a:fld>
            <a:endParaRPr lang="ja-JP" altLang="en-US" b="1">
              <a:solidFill>
                <a:prstClr val="black">
                  <a:tint val="75000"/>
                </a:prstClr>
              </a:solidFill>
              <a:latin typeface="ＭＳ Ｐゴシック" panose="020B0600070205080204" pitchFamily="50" charset="-128"/>
              <a:ea typeface="ＭＳ Ｐゴシック" panose="020B0600070205080204" pitchFamily="50" charset="-128"/>
            </a:endParaRPr>
          </a:p>
        </p:txBody>
      </p:sp>
      <p:pic>
        <p:nvPicPr>
          <p:cNvPr id="18" name="Picture 4">
            <a:extLst>
              <a:ext uri="{FF2B5EF4-FFF2-40B4-BE49-F238E27FC236}">
                <a16:creationId xmlns:a16="http://schemas.microsoft.com/office/drawing/2014/main" id="{C9D136ED-8DDB-476C-8E53-4BA3F52FA9A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69359" y="2861320"/>
            <a:ext cx="2857500" cy="3335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 name="角丸四角形 6">
            <a:extLst>
              <a:ext uri="{FF2B5EF4-FFF2-40B4-BE49-F238E27FC236}">
                <a16:creationId xmlns:a16="http://schemas.microsoft.com/office/drawing/2014/main" id="{0F06D374-F192-43D8-97AA-33827D47E9E6}"/>
              </a:ext>
            </a:extLst>
          </p:cNvPr>
          <p:cNvSpPr/>
          <p:nvPr/>
        </p:nvSpPr>
        <p:spPr>
          <a:xfrm>
            <a:off x="5765773" y="2595317"/>
            <a:ext cx="4254649" cy="2324008"/>
          </a:xfrm>
          <a:prstGeom prst="roundRect">
            <a:avLst/>
          </a:prstGeom>
          <a:solidFill>
            <a:srgbClr val="AAEFD1">
              <a:lumMod val="75000"/>
            </a:srgbClr>
          </a:solidFill>
          <a:ln w="25400" cap="flat" cmpd="sng" algn="ctr">
            <a:noFill/>
            <a:prstDash val="soli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anchor="ctr"/>
          <a:lstStyle/>
          <a:p>
            <a:pPr algn="ctr">
              <a:defRPr/>
            </a:pPr>
            <a:endParaRPr kumimoji="0" lang="en-US" kern="0" dirty="0">
              <a:solidFill>
                <a:srgbClr val="000000"/>
              </a:solidFill>
              <a:latin typeface="ＭＳ Ｐゴシック" panose="020B0600070205080204" pitchFamily="50" charset="-128"/>
              <a:ea typeface="ＭＳ Ｐゴシック"/>
            </a:endParaRPr>
          </a:p>
        </p:txBody>
      </p:sp>
      <p:sp>
        <p:nvSpPr>
          <p:cNvPr id="20" name="角丸四角形 7">
            <a:extLst>
              <a:ext uri="{FF2B5EF4-FFF2-40B4-BE49-F238E27FC236}">
                <a16:creationId xmlns:a16="http://schemas.microsoft.com/office/drawing/2014/main" id="{46836D6E-E76F-4472-BBA7-829F960771B5}"/>
              </a:ext>
            </a:extLst>
          </p:cNvPr>
          <p:cNvSpPr/>
          <p:nvPr/>
        </p:nvSpPr>
        <p:spPr>
          <a:xfrm>
            <a:off x="396000" y="1296000"/>
            <a:ext cx="1841500" cy="1162050"/>
          </a:xfrm>
          <a:prstGeom prst="roundRect">
            <a:avLst/>
          </a:prstGeom>
          <a:solidFill>
            <a:srgbClr val="FFFFFF"/>
          </a:solidFill>
          <a:ln w="28575" cap="flat" cmpd="sng" algn="ctr">
            <a:noFill/>
            <a:prstDash val="solid"/>
          </a:ln>
          <a:effectLst/>
        </p:spPr>
        <p:txBody>
          <a:bodyPr anchor="ctr"/>
          <a:lstStyle>
            <a:lvl1pPr>
              <a:defRPr kumimoji="1" sz="2800" b="1">
                <a:solidFill>
                  <a:schemeClr val="tx1"/>
                </a:solidFill>
                <a:latin typeface="ＭＳ Ｐゴシック" pitchFamily="50" charset="-128"/>
                <a:ea typeface="ＭＳ Ｐゴシック" pitchFamily="50" charset="-128"/>
              </a:defRPr>
            </a:lvl1pPr>
            <a:lvl2pPr marL="742950" indent="-285750">
              <a:defRPr kumimoji="1" sz="2800" b="1">
                <a:solidFill>
                  <a:schemeClr val="tx1"/>
                </a:solidFill>
                <a:latin typeface="ＭＳ Ｐゴシック" pitchFamily="50" charset="-128"/>
                <a:ea typeface="ＭＳ Ｐゴシック" pitchFamily="50" charset="-128"/>
              </a:defRPr>
            </a:lvl2pPr>
            <a:lvl3pPr marL="1143000" indent="-228600">
              <a:defRPr kumimoji="1" sz="2800" b="1">
                <a:solidFill>
                  <a:schemeClr val="tx1"/>
                </a:solidFill>
                <a:latin typeface="ＭＳ Ｐゴシック" pitchFamily="50" charset="-128"/>
                <a:ea typeface="ＭＳ Ｐゴシック" pitchFamily="50" charset="-128"/>
              </a:defRPr>
            </a:lvl3pPr>
            <a:lvl4pPr marL="1600200" indent="-228600">
              <a:defRPr kumimoji="1" sz="2800" b="1">
                <a:solidFill>
                  <a:schemeClr val="tx1"/>
                </a:solidFill>
                <a:latin typeface="ＭＳ Ｐゴシック" pitchFamily="50" charset="-128"/>
                <a:ea typeface="ＭＳ Ｐゴシック" pitchFamily="50" charset="-128"/>
              </a:defRPr>
            </a:lvl4pPr>
            <a:lvl5pPr marL="2057400" indent="-228600">
              <a:defRPr kumimoji="1" sz="2800" b="1">
                <a:solidFill>
                  <a:schemeClr val="tx1"/>
                </a:solidFill>
                <a:latin typeface="ＭＳ Ｐゴシック" pitchFamily="50" charset="-128"/>
                <a:ea typeface="ＭＳ Ｐゴシック" pitchFamily="50" charset="-128"/>
              </a:defRPr>
            </a:lvl5pPr>
            <a:lvl6pPr marL="2514600" indent="-228600" fontAlgn="base">
              <a:spcBef>
                <a:spcPct val="0"/>
              </a:spcBef>
              <a:spcAft>
                <a:spcPct val="0"/>
              </a:spcAft>
              <a:defRPr kumimoji="1" sz="2800" b="1">
                <a:solidFill>
                  <a:schemeClr val="tx1"/>
                </a:solidFill>
                <a:latin typeface="ＭＳ Ｐゴシック" pitchFamily="50" charset="-128"/>
                <a:ea typeface="ＭＳ Ｐゴシック" pitchFamily="50" charset="-128"/>
              </a:defRPr>
            </a:lvl6pPr>
            <a:lvl7pPr marL="2971800" indent="-228600" fontAlgn="base">
              <a:spcBef>
                <a:spcPct val="0"/>
              </a:spcBef>
              <a:spcAft>
                <a:spcPct val="0"/>
              </a:spcAft>
              <a:defRPr kumimoji="1" sz="2800" b="1">
                <a:solidFill>
                  <a:schemeClr val="tx1"/>
                </a:solidFill>
                <a:latin typeface="ＭＳ Ｐゴシック" pitchFamily="50" charset="-128"/>
                <a:ea typeface="ＭＳ Ｐゴシック" pitchFamily="50" charset="-128"/>
              </a:defRPr>
            </a:lvl7pPr>
            <a:lvl8pPr marL="3429000" indent="-228600" fontAlgn="base">
              <a:spcBef>
                <a:spcPct val="0"/>
              </a:spcBef>
              <a:spcAft>
                <a:spcPct val="0"/>
              </a:spcAft>
              <a:defRPr kumimoji="1" sz="2800" b="1">
                <a:solidFill>
                  <a:schemeClr val="tx1"/>
                </a:solidFill>
                <a:latin typeface="ＭＳ Ｐゴシック" pitchFamily="50" charset="-128"/>
                <a:ea typeface="ＭＳ Ｐゴシック" pitchFamily="50" charset="-128"/>
              </a:defRPr>
            </a:lvl8pPr>
            <a:lvl9pPr marL="3886200" indent="-228600" fontAlgn="base">
              <a:spcBef>
                <a:spcPct val="0"/>
              </a:spcBef>
              <a:spcAft>
                <a:spcPct val="0"/>
              </a:spcAft>
              <a:defRPr kumimoji="1" sz="2800" b="1">
                <a:solidFill>
                  <a:schemeClr val="tx1"/>
                </a:solidFill>
                <a:latin typeface="ＭＳ Ｐゴシック" pitchFamily="50" charset="-128"/>
                <a:ea typeface="ＭＳ Ｐゴシック" pitchFamily="50" charset="-128"/>
              </a:defRPr>
            </a:lvl9pPr>
          </a:lstStyle>
          <a:p>
            <a:pPr algn="ctr">
              <a:defRPr/>
            </a:pPr>
            <a:r>
              <a:rPr lang="ja-JP" altLang="en-US" b="0" kern="0" dirty="0">
                <a:solidFill>
                  <a:srgbClr val="000000"/>
                </a:solidFill>
                <a:latin typeface="Meiryo UI" panose="020B0604030504040204" pitchFamily="50" charset="-128"/>
                <a:ea typeface="Meiryo UI" panose="020B0604030504040204" pitchFamily="50" charset="-128"/>
              </a:rPr>
              <a:t>チェック</a:t>
            </a:r>
            <a:endParaRPr lang="en-US" altLang="ja-JP" b="0" kern="0" dirty="0">
              <a:solidFill>
                <a:srgbClr val="000000"/>
              </a:solidFill>
              <a:latin typeface="Meiryo UI" panose="020B0604030504040204" pitchFamily="50" charset="-128"/>
              <a:ea typeface="Meiryo UI" panose="020B0604030504040204" pitchFamily="50" charset="-128"/>
            </a:endParaRPr>
          </a:p>
          <a:p>
            <a:pPr algn="ctr">
              <a:defRPr/>
            </a:pPr>
            <a:r>
              <a:rPr lang="ja-JP" altLang="en-US" b="0" kern="0" dirty="0">
                <a:solidFill>
                  <a:srgbClr val="000000"/>
                </a:solidFill>
                <a:latin typeface="Meiryo UI" panose="020B0604030504040204" pitchFamily="50" charset="-128"/>
                <a:ea typeface="Meiryo UI" panose="020B0604030504040204" pitchFamily="50" charset="-128"/>
              </a:rPr>
              <a:t>その</a:t>
            </a:r>
            <a:r>
              <a:rPr lang="en-US" altLang="ja-JP" b="0" kern="0" dirty="0">
                <a:solidFill>
                  <a:srgbClr val="000000"/>
                </a:solidFill>
                <a:latin typeface="Meiryo UI" panose="020B0604030504040204" pitchFamily="50" charset="-128"/>
                <a:ea typeface="Meiryo UI" panose="020B0604030504040204" pitchFamily="50" charset="-128"/>
              </a:rPr>
              <a:t>1</a:t>
            </a:r>
            <a:endParaRPr lang="ja-JP" altLang="en-US" b="0" kern="0" dirty="0">
              <a:solidFill>
                <a:srgbClr val="000000"/>
              </a:solidFill>
              <a:latin typeface="Meiryo UI" panose="020B0604030504040204" pitchFamily="50" charset="-128"/>
              <a:ea typeface="Meiryo UI" panose="020B0604030504040204" pitchFamily="50" charset="-128"/>
            </a:endParaRPr>
          </a:p>
        </p:txBody>
      </p:sp>
      <p:sp>
        <p:nvSpPr>
          <p:cNvPr id="21" name="角丸四角形 8">
            <a:extLst>
              <a:ext uri="{FF2B5EF4-FFF2-40B4-BE49-F238E27FC236}">
                <a16:creationId xmlns:a16="http://schemas.microsoft.com/office/drawing/2014/main" id="{D62BD68E-DAED-41A4-AFF0-BE0737F3D3AF}"/>
              </a:ext>
            </a:extLst>
          </p:cNvPr>
          <p:cNvSpPr/>
          <p:nvPr/>
        </p:nvSpPr>
        <p:spPr>
          <a:xfrm>
            <a:off x="2237501" y="1503962"/>
            <a:ext cx="6010275" cy="744538"/>
          </a:xfrm>
          <a:prstGeom prst="roundRect">
            <a:avLst/>
          </a:prstGeom>
          <a:solidFill>
            <a:srgbClr val="E7BB01">
              <a:lumMod val="20000"/>
              <a:lumOff val="80000"/>
            </a:srgbClr>
          </a:solidFill>
          <a:ln w="28575" cap="flat" cmpd="sng" algn="ctr">
            <a:solidFill>
              <a:srgbClr val="E7BB01"/>
            </a:solidFill>
            <a:prstDash val="solid"/>
          </a:ln>
          <a:effectLst/>
        </p:spPr>
        <p:txBody>
          <a:bodyPr anchor="ctr"/>
          <a:lstStyle/>
          <a:p>
            <a:pPr algn="ctr">
              <a:defRPr/>
            </a:pPr>
            <a:r>
              <a:rPr kumimoji="0" lang="ja-JP" altLang="en-US" sz="2800" kern="0" dirty="0">
                <a:solidFill>
                  <a:srgbClr val="000000"/>
                </a:solidFill>
                <a:latin typeface="Meiryo UI" panose="020B0604030504040204" pitchFamily="50" charset="-128"/>
                <a:ea typeface="Meiryo UI" panose="020B0604030504040204" pitchFamily="50" charset="-128"/>
              </a:rPr>
              <a:t>不適切な内容は書き込まない</a:t>
            </a:r>
          </a:p>
        </p:txBody>
      </p:sp>
      <p:sp>
        <p:nvSpPr>
          <p:cNvPr id="22" name="角丸四角形吹き出し 9">
            <a:extLst>
              <a:ext uri="{FF2B5EF4-FFF2-40B4-BE49-F238E27FC236}">
                <a16:creationId xmlns:a16="http://schemas.microsoft.com/office/drawing/2014/main" id="{E91FE952-866E-496B-B4CD-5260C8CAEAFA}"/>
              </a:ext>
            </a:extLst>
          </p:cNvPr>
          <p:cNvSpPr/>
          <p:nvPr/>
        </p:nvSpPr>
        <p:spPr>
          <a:xfrm>
            <a:off x="3339347" y="2594621"/>
            <a:ext cx="2309813" cy="658813"/>
          </a:xfrm>
          <a:prstGeom prst="wedgeRoundRectCallout">
            <a:avLst>
              <a:gd name="adj1" fmla="val -32031"/>
              <a:gd name="adj2" fmla="val 109243"/>
              <a:gd name="adj3" fmla="val 16667"/>
            </a:avLst>
          </a:prstGeom>
          <a:solidFill>
            <a:srgbClr val="FFFF00">
              <a:alpha val="66000"/>
            </a:srgbClr>
          </a:solidFill>
          <a:ln w="25400" cap="flat" cmpd="sng" algn="ctr">
            <a:solidFill>
              <a:srgbClr val="00E4A8">
                <a:shade val="50000"/>
              </a:srgbClr>
            </a:solidFill>
            <a:prstDash val="solid"/>
          </a:ln>
          <a:effectLst/>
        </p:spPr>
        <p:txBody>
          <a:bodyPr anchor="ctr"/>
          <a:lstStyle/>
          <a:p>
            <a:pPr algn="ctr">
              <a:defRPr/>
            </a:pPr>
            <a:r>
              <a:rPr kumimoji="0" lang="ja-JP" altLang="en-US" sz="2000" kern="0" dirty="0">
                <a:solidFill>
                  <a:srgbClr val="000000"/>
                </a:solidFill>
                <a:latin typeface="Meiryo UI" panose="020B0604030504040204" pitchFamily="50" charset="-128"/>
                <a:ea typeface="Meiryo UI" panose="020B0604030504040204" pitchFamily="50" charset="-128"/>
              </a:rPr>
              <a:t>この内容で本当に</a:t>
            </a:r>
            <a:endParaRPr kumimoji="0" lang="en-US" altLang="ja-JP" sz="2000" kern="0" dirty="0">
              <a:solidFill>
                <a:srgbClr val="000000"/>
              </a:solidFill>
              <a:latin typeface="Meiryo UI" panose="020B0604030504040204" pitchFamily="50" charset="-128"/>
              <a:ea typeface="Meiryo UI" panose="020B0604030504040204" pitchFamily="50" charset="-128"/>
            </a:endParaRPr>
          </a:p>
          <a:p>
            <a:pPr algn="ctr">
              <a:defRPr/>
            </a:pPr>
            <a:r>
              <a:rPr kumimoji="0" lang="ja-JP" altLang="en-US" sz="2000" kern="0" dirty="0">
                <a:solidFill>
                  <a:srgbClr val="000000"/>
                </a:solidFill>
                <a:latin typeface="Meiryo UI" panose="020B0604030504040204" pitchFamily="50" charset="-128"/>
                <a:ea typeface="Meiryo UI" panose="020B0604030504040204" pitchFamily="50" charset="-128"/>
              </a:rPr>
              <a:t>大丈夫かな？</a:t>
            </a:r>
            <a:endParaRPr kumimoji="0" lang="ja-JP" altLang="en-US" sz="2000" kern="0" dirty="0">
              <a:solidFill>
                <a:srgbClr val="FF0000"/>
              </a:solidFill>
              <a:latin typeface="Meiryo UI" panose="020B0604030504040204" pitchFamily="50" charset="-128"/>
              <a:ea typeface="Meiryo UI" panose="020B0604030504040204" pitchFamily="50" charset="-128"/>
            </a:endParaRPr>
          </a:p>
        </p:txBody>
      </p:sp>
      <p:grpSp>
        <p:nvGrpSpPr>
          <p:cNvPr id="23" name="グループ化 2">
            <a:extLst>
              <a:ext uri="{FF2B5EF4-FFF2-40B4-BE49-F238E27FC236}">
                <a16:creationId xmlns:a16="http://schemas.microsoft.com/office/drawing/2014/main" id="{7D791093-8F6F-446D-B3BA-14591D634374}"/>
              </a:ext>
            </a:extLst>
          </p:cNvPr>
          <p:cNvGrpSpPr>
            <a:grpSpLocks/>
          </p:cNvGrpSpPr>
          <p:nvPr/>
        </p:nvGrpSpPr>
        <p:grpSpPr bwMode="auto">
          <a:xfrm>
            <a:off x="6114296" y="2802583"/>
            <a:ext cx="3621088" cy="1909762"/>
            <a:chOff x="5196031" y="3713369"/>
            <a:chExt cx="3375213" cy="1908876"/>
          </a:xfrm>
        </p:grpSpPr>
        <p:sp>
          <p:nvSpPr>
            <p:cNvPr id="24" name="テキスト ボックス 11">
              <a:extLst>
                <a:ext uri="{FF2B5EF4-FFF2-40B4-BE49-F238E27FC236}">
                  <a16:creationId xmlns:a16="http://schemas.microsoft.com/office/drawing/2014/main" id="{6B24F3DD-69FB-4376-A0F1-2CA2E6510104}"/>
                </a:ext>
              </a:extLst>
            </p:cNvPr>
            <p:cNvSpPr txBox="1">
              <a:spLocks noChangeArrowheads="1"/>
            </p:cNvSpPr>
            <p:nvPr/>
          </p:nvSpPr>
          <p:spPr bwMode="auto">
            <a:xfrm>
              <a:off x="5204909" y="3713369"/>
              <a:ext cx="3366335" cy="1015528"/>
            </a:xfrm>
            <a:prstGeom prst="rect">
              <a:avLst/>
            </a:prstGeom>
            <a:solidFill>
              <a:srgbClr val="FFCCCC"/>
            </a:solidFill>
            <a:ln w="9525">
              <a:solidFill>
                <a:srgbClr val="000000"/>
              </a:solidFill>
              <a:miter lim="800000"/>
              <a:headEnd/>
              <a:tailEnd/>
            </a:ln>
          </p:spPr>
          <p:txBody>
            <a:bodyPr>
              <a:spAutoFit/>
            </a:bodyPr>
            <a:lstStyle>
              <a:lvl1pPr>
                <a:defRPr kumimoji="1" sz="2800" b="1">
                  <a:solidFill>
                    <a:schemeClr val="tx1"/>
                  </a:solidFill>
                  <a:latin typeface="ＭＳ Ｐゴシック" panose="020B0600070205080204" pitchFamily="50" charset="-128"/>
                  <a:ea typeface="ＭＳ Ｐゴシック" panose="020B0600070205080204" pitchFamily="50" charset="-128"/>
                </a:defRPr>
              </a:lvl1pPr>
              <a:lvl2pPr marL="742950" indent="-285750">
                <a:defRPr kumimoji="1" sz="2800" b="1">
                  <a:solidFill>
                    <a:schemeClr val="tx1"/>
                  </a:solidFill>
                  <a:latin typeface="ＭＳ Ｐゴシック" panose="020B0600070205080204" pitchFamily="50" charset="-128"/>
                  <a:ea typeface="ＭＳ Ｐゴシック" panose="020B0600070205080204" pitchFamily="50" charset="-128"/>
                </a:defRPr>
              </a:lvl2pPr>
              <a:lvl3pPr marL="1143000" indent="-228600">
                <a:defRPr kumimoji="1" sz="2800" b="1">
                  <a:solidFill>
                    <a:schemeClr val="tx1"/>
                  </a:solidFill>
                  <a:latin typeface="ＭＳ Ｐゴシック" panose="020B0600070205080204" pitchFamily="50" charset="-128"/>
                  <a:ea typeface="ＭＳ Ｐゴシック" panose="020B0600070205080204" pitchFamily="50" charset="-128"/>
                </a:defRPr>
              </a:lvl3pPr>
              <a:lvl4pPr marL="1600200" indent="-228600">
                <a:defRPr kumimoji="1" sz="2800" b="1">
                  <a:solidFill>
                    <a:schemeClr val="tx1"/>
                  </a:solidFill>
                  <a:latin typeface="ＭＳ Ｐゴシック" panose="020B0600070205080204" pitchFamily="50" charset="-128"/>
                  <a:ea typeface="ＭＳ Ｐゴシック" panose="020B0600070205080204" pitchFamily="50" charset="-128"/>
                </a:defRPr>
              </a:lvl4pPr>
              <a:lvl5pPr marL="2057400" indent="-228600">
                <a:defRPr kumimoji="1" sz="2800" b="1">
                  <a:solidFill>
                    <a:schemeClr val="tx1"/>
                  </a:solidFill>
                  <a:latin typeface="ＭＳ Ｐゴシック" panose="020B0600070205080204" pitchFamily="50" charset="-128"/>
                  <a:ea typeface="ＭＳ Ｐゴシック" panose="020B0600070205080204" pitchFamily="50" charset="-128"/>
                </a:defRPr>
              </a:lvl5pPr>
              <a:lvl6pPr marL="2514600" indent="-228600" eaLnBrk="0" fontAlgn="base" hangingPunct="0">
                <a:spcBef>
                  <a:spcPct val="0"/>
                </a:spcBef>
                <a:spcAft>
                  <a:spcPct val="0"/>
                </a:spcAft>
                <a:defRPr kumimoji="1" sz="2800" b="1">
                  <a:solidFill>
                    <a:schemeClr val="tx1"/>
                  </a:solidFill>
                  <a:latin typeface="ＭＳ Ｐゴシック" panose="020B0600070205080204" pitchFamily="50" charset="-128"/>
                  <a:ea typeface="ＭＳ Ｐゴシック" panose="020B0600070205080204" pitchFamily="50" charset="-128"/>
                </a:defRPr>
              </a:lvl6pPr>
              <a:lvl7pPr marL="2971800" indent="-228600" eaLnBrk="0" fontAlgn="base" hangingPunct="0">
                <a:spcBef>
                  <a:spcPct val="0"/>
                </a:spcBef>
                <a:spcAft>
                  <a:spcPct val="0"/>
                </a:spcAft>
                <a:defRPr kumimoji="1" sz="2800" b="1">
                  <a:solidFill>
                    <a:schemeClr val="tx1"/>
                  </a:solidFill>
                  <a:latin typeface="ＭＳ Ｐゴシック" panose="020B0600070205080204" pitchFamily="50" charset="-128"/>
                  <a:ea typeface="ＭＳ Ｐゴシック" panose="020B0600070205080204" pitchFamily="50" charset="-128"/>
                </a:defRPr>
              </a:lvl7pPr>
              <a:lvl8pPr marL="3429000" indent="-228600" eaLnBrk="0" fontAlgn="base" hangingPunct="0">
                <a:spcBef>
                  <a:spcPct val="0"/>
                </a:spcBef>
                <a:spcAft>
                  <a:spcPct val="0"/>
                </a:spcAft>
                <a:defRPr kumimoji="1" sz="2800" b="1">
                  <a:solidFill>
                    <a:schemeClr val="tx1"/>
                  </a:solidFill>
                  <a:latin typeface="ＭＳ Ｐゴシック" panose="020B0600070205080204" pitchFamily="50" charset="-128"/>
                  <a:ea typeface="ＭＳ Ｐゴシック" panose="020B0600070205080204" pitchFamily="50" charset="-128"/>
                </a:defRPr>
              </a:lvl8pPr>
              <a:lvl9pPr marL="3886200" indent="-228600" eaLnBrk="0" fontAlgn="base" hangingPunct="0">
                <a:spcBef>
                  <a:spcPct val="0"/>
                </a:spcBef>
                <a:spcAft>
                  <a:spcPct val="0"/>
                </a:spcAft>
                <a:defRPr kumimoji="1" sz="2800" b="1">
                  <a:solidFill>
                    <a:schemeClr val="tx1"/>
                  </a:solidFill>
                  <a:latin typeface="ＭＳ Ｐゴシック" panose="020B0600070205080204" pitchFamily="50" charset="-128"/>
                  <a:ea typeface="ＭＳ Ｐゴシック" panose="020B0600070205080204" pitchFamily="50" charset="-128"/>
                </a:defRPr>
              </a:lvl9pPr>
            </a:lstStyle>
            <a:p>
              <a:pPr fontAlgn="base">
                <a:spcBef>
                  <a:spcPct val="0"/>
                </a:spcBef>
                <a:spcAft>
                  <a:spcPct val="0"/>
                </a:spcAft>
              </a:pPr>
              <a:r>
                <a:rPr lang="ja-JP" altLang="en-US" sz="2000" b="0" dirty="0">
                  <a:solidFill>
                    <a:srgbClr val="000000"/>
                  </a:solidFill>
                  <a:latin typeface="Meiryo UI" panose="020B0604030504040204" pitchFamily="50" charset="-128"/>
                  <a:ea typeface="Meiryo UI" panose="020B0604030504040204" pitchFamily="50" charset="-128"/>
                </a:rPr>
                <a:t>誰に見られても問題ない内容か（不道徳・非常識な内容ではないか）確認してから書き込む</a:t>
              </a:r>
              <a:endParaRPr lang="en-US" altLang="ja-JP" sz="2000" b="0" dirty="0">
                <a:solidFill>
                  <a:srgbClr val="000000"/>
                </a:solidFill>
                <a:latin typeface="Meiryo UI" panose="020B0604030504040204" pitchFamily="50" charset="-128"/>
                <a:ea typeface="Meiryo UI" panose="020B0604030504040204" pitchFamily="50" charset="-128"/>
              </a:endParaRPr>
            </a:p>
          </p:txBody>
        </p:sp>
        <p:sp>
          <p:nvSpPr>
            <p:cNvPr id="25" name="テキスト ボックス 12">
              <a:extLst>
                <a:ext uri="{FF2B5EF4-FFF2-40B4-BE49-F238E27FC236}">
                  <a16:creationId xmlns:a16="http://schemas.microsoft.com/office/drawing/2014/main" id="{FB8CDEB4-6629-4644-BF05-840182E8E5FF}"/>
                </a:ext>
              </a:extLst>
            </p:cNvPr>
            <p:cNvSpPr txBox="1">
              <a:spLocks noChangeArrowheads="1"/>
            </p:cNvSpPr>
            <p:nvPr/>
          </p:nvSpPr>
          <p:spPr bwMode="auto">
            <a:xfrm>
              <a:off x="5196031" y="4914549"/>
              <a:ext cx="3375213" cy="707696"/>
            </a:xfrm>
            <a:prstGeom prst="rect">
              <a:avLst/>
            </a:prstGeom>
            <a:solidFill>
              <a:srgbClr val="FFCCCC"/>
            </a:solidFill>
            <a:ln w="9525">
              <a:solidFill>
                <a:srgbClr val="000000"/>
              </a:solidFill>
              <a:miter lim="800000"/>
              <a:headEnd/>
              <a:tailEnd/>
            </a:ln>
          </p:spPr>
          <p:txBody>
            <a:bodyPr>
              <a:spAutoFit/>
            </a:bodyPr>
            <a:lstStyle>
              <a:lvl1pPr>
                <a:defRPr kumimoji="1" sz="2800" b="1">
                  <a:solidFill>
                    <a:schemeClr val="tx1"/>
                  </a:solidFill>
                  <a:latin typeface="ＭＳ Ｐゴシック" panose="020B0600070205080204" pitchFamily="50" charset="-128"/>
                  <a:ea typeface="ＭＳ Ｐゴシック" panose="020B0600070205080204" pitchFamily="50" charset="-128"/>
                </a:defRPr>
              </a:lvl1pPr>
              <a:lvl2pPr marL="742950" indent="-285750">
                <a:defRPr kumimoji="1" sz="2800" b="1">
                  <a:solidFill>
                    <a:schemeClr val="tx1"/>
                  </a:solidFill>
                  <a:latin typeface="ＭＳ Ｐゴシック" panose="020B0600070205080204" pitchFamily="50" charset="-128"/>
                  <a:ea typeface="ＭＳ Ｐゴシック" panose="020B0600070205080204" pitchFamily="50" charset="-128"/>
                </a:defRPr>
              </a:lvl2pPr>
              <a:lvl3pPr marL="1143000" indent="-228600">
                <a:defRPr kumimoji="1" sz="2800" b="1">
                  <a:solidFill>
                    <a:schemeClr val="tx1"/>
                  </a:solidFill>
                  <a:latin typeface="ＭＳ Ｐゴシック" panose="020B0600070205080204" pitchFamily="50" charset="-128"/>
                  <a:ea typeface="ＭＳ Ｐゴシック" panose="020B0600070205080204" pitchFamily="50" charset="-128"/>
                </a:defRPr>
              </a:lvl3pPr>
              <a:lvl4pPr marL="1600200" indent="-228600">
                <a:defRPr kumimoji="1" sz="2800" b="1">
                  <a:solidFill>
                    <a:schemeClr val="tx1"/>
                  </a:solidFill>
                  <a:latin typeface="ＭＳ Ｐゴシック" panose="020B0600070205080204" pitchFamily="50" charset="-128"/>
                  <a:ea typeface="ＭＳ Ｐゴシック" panose="020B0600070205080204" pitchFamily="50" charset="-128"/>
                </a:defRPr>
              </a:lvl4pPr>
              <a:lvl5pPr marL="2057400" indent="-228600">
                <a:defRPr kumimoji="1" sz="2800" b="1">
                  <a:solidFill>
                    <a:schemeClr val="tx1"/>
                  </a:solidFill>
                  <a:latin typeface="ＭＳ Ｐゴシック" panose="020B0600070205080204" pitchFamily="50" charset="-128"/>
                  <a:ea typeface="ＭＳ Ｐゴシック" panose="020B0600070205080204" pitchFamily="50" charset="-128"/>
                </a:defRPr>
              </a:lvl5pPr>
              <a:lvl6pPr marL="2514600" indent="-228600" eaLnBrk="0" fontAlgn="base" hangingPunct="0">
                <a:spcBef>
                  <a:spcPct val="0"/>
                </a:spcBef>
                <a:spcAft>
                  <a:spcPct val="0"/>
                </a:spcAft>
                <a:defRPr kumimoji="1" sz="2800" b="1">
                  <a:solidFill>
                    <a:schemeClr val="tx1"/>
                  </a:solidFill>
                  <a:latin typeface="ＭＳ Ｐゴシック" panose="020B0600070205080204" pitchFamily="50" charset="-128"/>
                  <a:ea typeface="ＭＳ Ｐゴシック" panose="020B0600070205080204" pitchFamily="50" charset="-128"/>
                </a:defRPr>
              </a:lvl6pPr>
              <a:lvl7pPr marL="2971800" indent="-228600" eaLnBrk="0" fontAlgn="base" hangingPunct="0">
                <a:spcBef>
                  <a:spcPct val="0"/>
                </a:spcBef>
                <a:spcAft>
                  <a:spcPct val="0"/>
                </a:spcAft>
                <a:defRPr kumimoji="1" sz="2800" b="1">
                  <a:solidFill>
                    <a:schemeClr val="tx1"/>
                  </a:solidFill>
                  <a:latin typeface="ＭＳ Ｐゴシック" panose="020B0600070205080204" pitchFamily="50" charset="-128"/>
                  <a:ea typeface="ＭＳ Ｐゴシック" panose="020B0600070205080204" pitchFamily="50" charset="-128"/>
                </a:defRPr>
              </a:lvl7pPr>
              <a:lvl8pPr marL="3429000" indent="-228600" eaLnBrk="0" fontAlgn="base" hangingPunct="0">
                <a:spcBef>
                  <a:spcPct val="0"/>
                </a:spcBef>
                <a:spcAft>
                  <a:spcPct val="0"/>
                </a:spcAft>
                <a:defRPr kumimoji="1" sz="2800" b="1">
                  <a:solidFill>
                    <a:schemeClr val="tx1"/>
                  </a:solidFill>
                  <a:latin typeface="ＭＳ Ｐゴシック" panose="020B0600070205080204" pitchFamily="50" charset="-128"/>
                  <a:ea typeface="ＭＳ Ｐゴシック" panose="020B0600070205080204" pitchFamily="50" charset="-128"/>
                </a:defRPr>
              </a:lvl8pPr>
              <a:lvl9pPr marL="3886200" indent="-228600" eaLnBrk="0" fontAlgn="base" hangingPunct="0">
                <a:spcBef>
                  <a:spcPct val="0"/>
                </a:spcBef>
                <a:spcAft>
                  <a:spcPct val="0"/>
                </a:spcAft>
                <a:defRPr kumimoji="1" sz="2800" b="1">
                  <a:solidFill>
                    <a:schemeClr val="tx1"/>
                  </a:solidFill>
                  <a:latin typeface="ＭＳ Ｐゴシック" panose="020B0600070205080204" pitchFamily="50" charset="-128"/>
                  <a:ea typeface="ＭＳ Ｐゴシック" panose="020B0600070205080204" pitchFamily="50" charset="-128"/>
                </a:defRPr>
              </a:lvl9pPr>
            </a:lstStyle>
            <a:p>
              <a:pPr fontAlgn="base">
                <a:spcBef>
                  <a:spcPct val="0"/>
                </a:spcBef>
                <a:spcAft>
                  <a:spcPct val="0"/>
                </a:spcAft>
              </a:pPr>
              <a:r>
                <a:rPr lang="ja-JP" altLang="en-US" sz="2000" b="0" dirty="0">
                  <a:solidFill>
                    <a:srgbClr val="FF0000"/>
                  </a:solidFill>
                  <a:latin typeface="Meiryo UI" panose="020B0604030504040204" pitchFamily="50" charset="-128"/>
                  <a:ea typeface="Meiryo UI" panose="020B0604030504040204" pitchFamily="50" charset="-128"/>
                </a:rPr>
                <a:t>もし、少しでも不安に思う内容であれば書き込まない</a:t>
              </a:r>
              <a:endParaRPr lang="en-US" altLang="ja-JP" sz="2000" b="0" dirty="0">
                <a:solidFill>
                  <a:srgbClr val="FF0000"/>
                </a:solidFill>
                <a:latin typeface="Meiryo UI" panose="020B0604030504040204" pitchFamily="50" charset="-128"/>
                <a:ea typeface="Meiryo UI" panose="020B0604030504040204" pitchFamily="50" charset="-128"/>
              </a:endParaRPr>
            </a:p>
          </p:txBody>
        </p:sp>
      </p:grpSp>
      <p:sp>
        <p:nvSpPr>
          <p:cNvPr id="26" name="テキスト ボックス 13">
            <a:extLst>
              <a:ext uri="{FF2B5EF4-FFF2-40B4-BE49-F238E27FC236}">
                <a16:creationId xmlns:a16="http://schemas.microsoft.com/office/drawing/2014/main" id="{3BA9AEF6-7162-4B9D-BBE1-9EB3CDF95BAF}"/>
              </a:ext>
            </a:extLst>
          </p:cNvPr>
          <p:cNvSpPr txBox="1">
            <a:spLocks noChangeArrowheads="1"/>
          </p:cNvSpPr>
          <p:nvPr/>
        </p:nvSpPr>
        <p:spPr bwMode="auto">
          <a:xfrm>
            <a:off x="5812672" y="5233046"/>
            <a:ext cx="4251325"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a:defRPr kumimoji="1" sz="2800" b="1">
                <a:solidFill>
                  <a:schemeClr val="tx1"/>
                </a:solidFill>
                <a:latin typeface="ＭＳ Ｐゴシック" panose="020B0600070205080204" pitchFamily="50" charset="-128"/>
                <a:ea typeface="ＭＳ Ｐゴシック" panose="020B0600070205080204" pitchFamily="50" charset="-128"/>
              </a:defRPr>
            </a:lvl1pPr>
            <a:lvl2pPr marL="742950" indent="-285750">
              <a:defRPr kumimoji="1" sz="2800" b="1">
                <a:solidFill>
                  <a:schemeClr val="tx1"/>
                </a:solidFill>
                <a:latin typeface="ＭＳ Ｐゴシック" panose="020B0600070205080204" pitchFamily="50" charset="-128"/>
                <a:ea typeface="ＭＳ Ｐゴシック" panose="020B0600070205080204" pitchFamily="50" charset="-128"/>
              </a:defRPr>
            </a:lvl2pPr>
            <a:lvl3pPr marL="1143000" indent="-228600">
              <a:defRPr kumimoji="1" sz="2800" b="1">
                <a:solidFill>
                  <a:schemeClr val="tx1"/>
                </a:solidFill>
                <a:latin typeface="ＭＳ Ｐゴシック" panose="020B0600070205080204" pitchFamily="50" charset="-128"/>
                <a:ea typeface="ＭＳ Ｐゴシック" panose="020B0600070205080204" pitchFamily="50" charset="-128"/>
              </a:defRPr>
            </a:lvl3pPr>
            <a:lvl4pPr marL="1600200" indent="-228600">
              <a:defRPr kumimoji="1" sz="2800" b="1">
                <a:solidFill>
                  <a:schemeClr val="tx1"/>
                </a:solidFill>
                <a:latin typeface="ＭＳ Ｐゴシック" panose="020B0600070205080204" pitchFamily="50" charset="-128"/>
                <a:ea typeface="ＭＳ Ｐゴシック" panose="020B0600070205080204" pitchFamily="50" charset="-128"/>
              </a:defRPr>
            </a:lvl4pPr>
            <a:lvl5pPr marL="2057400" indent="-228600">
              <a:defRPr kumimoji="1" sz="2800" b="1">
                <a:solidFill>
                  <a:schemeClr val="tx1"/>
                </a:solidFill>
                <a:latin typeface="ＭＳ Ｐゴシック" panose="020B0600070205080204" pitchFamily="50" charset="-128"/>
                <a:ea typeface="ＭＳ Ｐゴシック" panose="020B0600070205080204" pitchFamily="50" charset="-128"/>
              </a:defRPr>
            </a:lvl5pPr>
            <a:lvl6pPr marL="2514600" indent="-228600" eaLnBrk="0" fontAlgn="base" hangingPunct="0">
              <a:spcBef>
                <a:spcPct val="0"/>
              </a:spcBef>
              <a:spcAft>
                <a:spcPct val="0"/>
              </a:spcAft>
              <a:defRPr kumimoji="1" sz="2800" b="1">
                <a:solidFill>
                  <a:schemeClr val="tx1"/>
                </a:solidFill>
                <a:latin typeface="ＭＳ Ｐゴシック" panose="020B0600070205080204" pitchFamily="50" charset="-128"/>
                <a:ea typeface="ＭＳ Ｐゴシック" panose="020B0600070205080204" pitchFamily="50" charset="-128"/>
              </a:defRPr>
            </a:lvl6pPr>
            <a:lvl7pPr marL="2971800" indent="-228600" eaLnBrk="0" fontAlgn="base" hangingPunct="0">
              <a:spcBef>
                <a:spcPct val="0"/>
              </a:spcBef>
              <a:spcAft>
                <a:spcPct val="0"/>
              </a:spcAft>
              <a:defRPr kumimoji="1" sz="2800" b="1">
                <a:solidFill>
                  <a:schemeClr val="tx1"/>
                </a:solidFill>
                <a:latin typeface="ＭＳ Ｐゴシック" panose="020B0600070205080204" pitchFamily="50" charset="-128"/>
                <a:ea typeface="ＭＳ Ｐゴシック" panose="020B0600070205080204" pitchFamily="50" charset="-128"/>
              </a:defRPr>
            </a:lvl7pPr>
            <a:lvl8pPr marL="3429000" indent="-228600" eaLnBrk="0" fontAlgn="base" hangingPunct="0">
              <a:spcBef>
                <a:spcPct val="0"/>
              </a:spcBef>
              <a:spcAft>
                <a:spcPct val="0"/>
              </a:spcAft>
              <a:defRPr kumimoji="1" sz="2800" b="1">
                <a:solidFill>
                  <a:schemeClr val="tx1"/>
                </a:solidFill>
                <a:latin typeface="ＭＳ Ｐゴシック" panose="020B0600070205080204" pitchFamily="50" charset="-128"/>
                <a:ea typeface="ＭＳ Ｐゴシック" panose="020B0600070205080204" pitchFamily="50" charset="-128"/>
              </a:defRPr>
            </a:lvl8pPr>
            <a:lvl9pPr marL="3886200" indent="-228600" eaLnBrk="0" fontAlgn="base" hangingPunct="0">
              <a:spcBef>
                <a:spcPct val="0"/>
              </a:spcBef>
              <a:spcAft>
                <a:spcPct val="0"/>
              </a:spcAft>
              <a:defRPr kumimoji="1" sz="2800" b="1">
                <a:solidFill>
                  <a:schemeClr val="tx1"/>
                </a:solidFill>
                <a:latin typeface="ＭＳ Ｐゴシック" panose="020B0600070205080204" pitchFamily="50" charset="-128"/>
                <a:ea typeface="ＭＳ Ｐゴシック" panose="020B0600070205080204" pitchFamily="50" charset="-128"/>
              </a:defRPr>
            </a:lvl9pPr>
          </a:lstStyle>
          <a:p>
            <a:pPr fontAlgn="base">
              <a:spcBef>
                <a:spcPct val="0"/>
              </a:spcBef>
              <a:spcAft>
                <a:spcPct val="0"/>
              </a:spcAft>
            </a:pPr>
            <a:r>
              <a:rPr lang="ja-JP" altLang="en-US" sz="1800" b="0" dirty="0">
                <a:solidFill>
                  <a:srgbClr val="000000"/>
                </a:solidFill>
                <a:latin typeface="Meiryo UI" panose="020B0604030504040204" pitchFamily="50" charset="-128"/>
                <a:ea typeface="Meiryo UI" panose="020B0604030504040204" pitchFamily="50" charset="-128"/>
              </a:rPr>
              <a:t>炎上の端緒は「不適切な内容」の書き込みです。見た人が不快感を抱かない内容かどうか確認してから書き込みましょう。</a:t>
            </a:r>
            <a:endParaRPr lang="en-US" altLang="ja-JP" sz="1800" b="0" dirty="0">
              <a:solidFill>
                <a:srgbClr val="000000"/>
              </a:solidFill>
              <a:latin typeface="Meiryo UI" panose="020B0604030504040204" pitchFamily="50" charset="-128"/>
              <a:ea typeface="Meiryo UI" panose="020B0604030504040204" pitchFamily="50" charset="-128"/>
            </a:endParaRPr>
          </a:p>
        </p:txBody>
      </p:sp>
      <p:sp>
        <p:nvSpPr>
          <p:cNvPr id="27" name="正方形/長方形 26">
            <a:extLst>
              <a:ext uri="{FF2B5EF4-FFF2-40B4-BE49-F238E27FC236}">
                <a16:creationId xmlns:a16="http://schemas.microsoft.com/office/drawing/2014/main" id="{2B0F7159-E7CE-4497-B536-9692AFFDB6B5}"/>
              </a:ext>
            </a:extLst>
          </p:cNvPr>
          <p:cNvSpPr/>
          <p:nvPr/>
        </p:nvSpPr>
        <p:spPr>
          <a:xfrm>
            <a:off x="5153860" y="5139384"/>
            <a:ext cx="4867275" cy="1057275"/>
          </a:xfrm>
          <a:prstGeom prst="rect">
            <a:avLst/>
          </a:prstGeom>
          <a:noFill/>
          <a:ln w="25400" cap="flat" cmpd="sng" algn="ctr">
            <a:solidFill>
              <a:srgbClr val="FFFFFF">
                <a:lumMod val="85000"/>
              </a:srgbClr>
            </a:solidFill>
            <a:prstDash val="solid"/>
          </a:ln>
          <a:effectLst/>
        </p:spPr>
        <p:txBody>
          <a:bodyPr anchor="ctr"/>
          <a:lstStyle/>
          <a:p>
            <a:pPr algn="ctr">
              <a:defRPr/>
            </a:pPr>
            <a:endParaRPr kumimoji="0" lang="ja-JP" altLang="en-US" kern="0">
              <a:solidFill>
                <a:srgbClr val="FFFFFF"/>
              </a:solidFill>
              <a:latin typeface="Tahoma"/>
              <a:ea typeface="ＭＳ Ｐゴシック"/>
            </a:endParaRPr>
          </a:p>
        </p:txBody>
      </p:sp>
      <p:grpSp>
        <p:nvGrpSpPr>
          <p:cNvPr id="28" name="グループ化 20">
            <a:extLst>
              <a:ext uri="{FF2B5EF4-FFF2-40B4-BE49-F238E27FC236}">
                <a16:creationId xmlns:a16="http://schemas.microsoft.com/office/drawing/2014/main" id="{0BE65D20-2649-49F5-8908-36E0F4382601}"/>
              </a:ext>
            </a:extLst>
          </p:cNvPr>
          <p:cNvGrpSpPr>
            <a:grpSpLocks/>
          </p:cNvGrpSpPr>
          <p:nvPr/>
        </p:nvGrpSpPr>
        <p:grpSpPr bwMode="auto">
          <a:xfrm>
            <a:off x="5228471" y="5344170"/>
            <a:ext cx="642938" cy="647700"/>
            <a:chOff x="2291024" y="1931908"/>
            <a:chExt cx="643098" cy="646331"/>
          </a:xfrm>
        </p:grpSpPr>
        <p:sp>
          <p:nvSpPr>
            <p:cNvPr id="29" name="円/楕円 16">
              <a:extLst>
                <a:ext uri="{FF2B5EF4-FFF2-40B4-BE49-F238E27FC236}">
                  <a16:creationId xmlns:a16="http://schemas.microsoft.com/office/drawing/2014/main" id="{FF17953E-7867-4C13-ACE1-8F15F312A052}"/>
                </a:ext>
              </a:extLst>
            </p:cNvPr>
            <p:cNvSpPr>
              <a:spLocks noChangeAspect="1"/>
            </p:cNvSpPr>
            <p:nvPr/>
          </p:nvSpPr>
          <p:spPr>
            <a:xfrm>
              <a:off x="2291024" y="1988937"/>
              <a:ext cx="585934" cy="586134"/>
            </a:xfrm>
            <a:prstGeom prst="ellipse">
              <a:avLst/>
            </a:prstGeom>
            <a:solidFill>
              <a:srgbClr val="0070C0"/>
            </a:solidFill>
            <a:ln w="25400" cap="flat" cmpd="sng" algn="ctr">
              <a:noFill/>
              <a:prstDash val="solid"/>
            </a:ln>
            <a:effectLst/>
          </p:spPr>
          <p:txBody>
            <a:bodyPr anchor="ctr"/>
            <a:lstStyle/>
            <a:p>
              <a:pPr algn="ctr">
                <a:defRPr/>
              </a:pPr>
              <a:endParaRPr kumimoji="0" lang="ja-JP" altLang="en-US" kern="0">
                <a:solidFill>
                  <a:srgbClr val="FFFFFF"/>
                </a:solidFill>
                <a:latin typeface="Tahoma"/>
                <a:ea typeface="ＭＳ Ｐゴシック"/>
              </a:endParaRPr>
            </a:p>
          </p:txBody>
        </p:sp>
        <p:sp>
          <p:nvSpPr>
            <p:cNvPr id="30" name="テキスト ボックス 17">
              <a:extLst>
                <a:ext uri="{FF2B5EF4-FFF2-40B4-BE49-F238E27FC236}">
                  <a16:creationId xmlns:a16="http://schemas.microsoft.com/office/drawing/2014/main" id="{F2697340-B7A9-4643-A3AF-0C0B5E4F8BBE}"/>
                </a:ext>
              </a:extLst>
            </p:cNvPr>
            <p:cNvSpPr txBox="1">
              <a:spLocks noChangeArrowheads="1"/>
            </p:cNvSpPr>
            <p:nvPr/>
          </p:nvSpPr>
          <p:spPr bwMode="auto">
            <a:xfrm>
              <a:off x="2432346" y="1931908"/>
              <a:ext cx="501776"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800" b="1">
                  <a:solidFill>
                    <a:schemeClr val="tx1"/>
                  </a:solidFill>
                  <a:latin typeface="ＭＳ Ｐゴシック" panose="020B0600070205080204" pitchFamily="50" charset="-128"/>
                  <a:ea typeface="ＭＳ Ｐゴシック" panose="020B0600070205080204" pitchFamily="50" charset="-128"/>
                </a:defRPr>
              </a:lvl1pPr>
              <a:lvl2pPr marL="742950" indent="-285750">
                <a:defRPr kumimoji="1" sz="2800" b="1">
                  <a:solidFill>
                    <a:schemeClr val="tx1"/>
                  </a:solidFill>
                  <a:latin typeface="ＭＳ Ｐゴシック" panose="020B0600070205080204" pitchFamily="50" charset="-128"/>
                  <a:ea typeface="ＭＳ Ｐゴシック" panose="020B0600070205080204" pitchFamily="50" charset="-128"/>
                </a:defRPr>
              </a:lvl2pPr>
              <a:lvl3pPr marL="1143000" indent="-228600">
                <a:defRPr kumimoji="1" sz="2800" b="1">
                  <a:solidFill>
                    <a:schemeClr val="tx1"/>
                  </a:solidFill>
                  <a:latin typeface="ＭＳ Ｐゴシック" panose="020B0600070205080204" pitchFamily="50" charset="-128"/>
                  <a:ea typeface="ＭＳ Ｐゴシック" panose="020B0600070205080204" pitchFamily="50" charset="-128"/>
                </a:defRPr>
              </a:lvl3pPr>
              <a:lvl4pPr marL="1600200" indent="-228600">
                <a:defRPr kumimoji="1" sz="2800" b="1">
                  <a:solidFill>
                    <a:schemeClr val="tx1"/>
                  </a:solidFill>
                  <a:latin typeface="ＭＳ Ｐゴシック" panose="020B0600070205080204" pitchFamily="50" charset="-128"/>
                  <a:ea typeface="ＭＳ Ｐゴシック" panose="020B0600070205080204" pitchFamily="50" charset="-128"/>
                </a:defRPr>
              </a:lvl4pPr>
              <a:lvl5pPr marL="2057400" indent="-228600">
                <a:defRPr kumimoji="1" sz="2800" b="1">
                  <a:solidFill>
                    <a:schemeClr val="tx1"/>
                  </a:solidFill>
                  <a:latin typeface="ＭＳ Ｐゴシック" panose="020B0600070205080204" pitchFamily="50" charset="-128"/>
                  <a:ea typeface="ＭＳ Ｐゴシック" panose="020B0600070205080204" pitchFamily="50" charset="-128"/>
                </a:defRPr>
              </a:lvl5pPr>
              <a:lvl6pPr marL="2514600" indent="-228600" eaLnBrk="0" fontAlgn="base" hangingPunct="0">
                <a:spcBef>
                  <a:spcPct val="0"/>
                </a:spcBef>
                <a:spcAft>
                  <a:spcPct val="0"/>
                </a:spcAft>
                <a:defRPr kumimoji="1" sz="2800" b="1">
                  <a:solidFill>
                    <a:schemeClr val="tx1"/>
                  </a:solidFill>
                  <a:latin typeface="ＭＳ Ｐゴシック" panose="020B0600070205080204" pitchFamily="50" charset="-128"/>
                  <a:ea typeface="ＭＳ Ｐゴシック" panose="020B0600070205080204" pitchFamily="50" charset="-128"/>
                </a:defRPr>
              </a:lvl6pPr>
              <a:lvl7pPr marL="2971800" indent="-228600" eaLnBrk="0" fontAlgn="base" hangingPunct="0">
                <a:spcBef>
                  <a:spcPct val="0"/>
                </a:spcBef>
                <a:spcAft>
                  <a:spcPct val="0"/>
                </a:spcAft>
                <a:defRPr kumimoji="1" sz="2800" b="1">
                  <a:solidFill>
                    <a:schemeClr val="tx1"/>
                  </a:solidFill>
                  <a:latin typeface="ＭＳ Ｐゴシック" panose="020B0600070205080204" pitchFamily="50" charset="-128"/>
                  <a:ea typeface="ＭＳ Ｐゴシック" panose="020B0600070205080204" pitchFamily="50" charset="-128"/>
                </a:defRPr>
              </a:lvl7pPr>
              <a:lvl8pPr marL="3429000" indent="-228600" eaLnBrk="0" fontAlgn="base" hangingPunct="0">
                <a:spcBef>
                  <a:spcPct val="0"/>
                </a:spcBef>
                <a:spcAft>
                  <a:spcPct val="0"/>
                </a:spcAft>
                <a:defRPr kumimoji="1" sz="2800" b="1">
                  <a:solidFill>
                    <a:schemeClr val="tx1"/>
                  </a:solidFill>
                  <a:latin typeface="ＭＳ Ｐゴシック" panose="020B0600070205080204" pitchFamily="50" charset="-128"/>
                  <a:ea typeface="ＭＳ Ｐゴシック" panose="020B0600070205080204" pitchFamily="50" charset="-128"/>
                </a:defRPr>
              </a:lvl8pPr>
              <a:lvl9pPr marL="3886200" indent="-228600" eaLnBrk="0" fontAlgn="base" hangingPunct="0">
                <a:spcBef>
                  <a:spcPct val="0"/>
                </a:spcBef>
                <a:spcAft>
                  <a:spcPct val="0"/>
                </a:spcAft>
                <a:defRPr kumimoji="1" sz="2800" b="1">
                  <a:solidFill>
                    <a:schemeClr val="tx1"/>
                  </a:solidFill>
                  <a:latin typeface="ＭＳ Ｐゴシック" panose="020B0600070205080204" pitchFamily="50" charset="-128"/>
                  <a:ea typeface="ＭＳ Ｐゴシック" panose="020B0600070205080204" pitchFamily="50" charset="-128"/>
                </a:defRPr>
              </a:lvl9pPr>
            </a:lstStyle>
            <a:p>
              <a:pPr>
                <a:defRPr/>
              </a:pPr>
              <a:r>
                <a:rPr lang="en-US" altLang="ja-JP" sz="3600" kern="0">
                  <a:solidFill>
                    <a:srgbClr val="FFFFFF"/>
                  </a:solidFill>
                  <a:latin typeface="HGS明朝E" panose="02020900000000000000" pitchFamily="18" charset="-128"/>
                  <a:ea typeface="HGS明朝E" panose="02020900000000000000" pitchFamily="18" charset="-128"/>
                </a:rPr>
                <a:t>i</a:t>
              </a:r>
            </a:p>
          </p:txBody>
        </p:sp>
      </p:grpSp>
    </p:spTree>
    <p:extLst>
      <p:ext uri="{BB962C8B-B14F-4D97-AF65-F5344CB8AC3E}">
        <p14:creationId xmlns:p14="http://schemas.microsoft.com/office/powerpoint/2010/main" val="91246690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44D767B2-7FC2-4CF5-8604-2917891E81E9}"/>
              </a:ext>
            </a:extLst>
          </p:cNvPr>
          <p:cNvSpPr>
            <a:spLocks noGrp="1"/>
          </p:cNvSpPr>
          <p:nvPr>
            <p:ph type="title"/>
          </p:nvPr>
        </p:nvSpPr>
        <p:spPr>
          <a:xfrm>
            <a:off x="424800" y="363600"/>
            <a:ext cx="10515600" cy="1011936"/>
          </a:xfrm>
        </p:spPr>
        <p:txBody>
          <a:bodyPr>
            <a:normAutofit/>
          </a:bodyPr>
          <a:lstStyle/>
          <a:p>
            <a:pPr>
              <a:defRPr/>
            </a:pPr>
            <a:r>
              <a:rPr lang="ja-JP" altLang="en-US" sz="4000" kern="0" dirty="0">
                <a:latin typeface="Meiryo UI" panose="020B0604030504040204" pitchFamily="50" charset="-128"/>
                <a:ea typeface="Meiryo UI" panose="020B0604030504040204" pitchFamily="50" charset="-128"/>
              </a:rPr>
              <a:t>３．</a:t>
            </a:r>
            <a:r>
              <a:rPr lang="en-US" altLang="ja-JP" sz="4000" kern="0" dirty="0">
                <a:latin typeface="Meiryo UI" panose="020B0604030504040204" pitchFamily="50" charset="-128"/>
                <a:ea typeface="Meiryo UI" panose="020B0604030504040204" pitchFamily="50" charset="-128"/>
              </a:rPr>
              <a:t>SNS</a:t>
            </a:r>
            <a:r>
              <a:rPr lang="ja-JP" altLang="en-US" sz="4000" kern="0" dirty="0">
                <a:latin typeface="Meiryo UI" panose="020B0604030504040204" pitchFamily="50" charset="-128"/>
                <a:ea typeface="Meiryo UI" panose="020B0604030504040204" pitchFamily="50" charset="-128"/>
              </a:rPr>
              <a:t>利用時に気をつけるべき点</a:t>
            </a:r>
          </a:p>
        </p:txBody>
      </p:sp>
      <p:sp>
        <p:nvSpPr>
          <p:cNvPr id="4" name="スライド番号プレースホルダー 3">
            <a:extLst>
              <a:ext uri="{FF2B5EF4-FFF2-40B4-BE49-F238E27FC236}">
                <a16:creationId xmlns:a16="http://schemas.microsoft.com/office/drawing/2014/main" id="{DFB5ED0C-EE1C-47D0-860E-A2021BE4B175}"/>
              </a:ext>
            </a:extLst>
          </p:cNvPr>
          <p:cNvSpPr>
            <a:spLocks noGrp="1"/>
          </p:cNvSpPr>
          <p:nvPr>
            <p:ph type="sldNum" sz="quarter" idx="12"/>
          </p:nvPr>
        </p:nvSpPr>
        <p:spPr/>
        <p:txBody>
          <a:bodyPr/>
          <a:lstStyle/>
          <a:p>
            <a:pPr eaLnBrk="0" fontAlgn="base" hangingPunct="0">
              <a:spcBef>
                <a:spcPct val="0"/>
              </a:spcBef>
              <a:spcAft>
                <a:spcPct val="0"/>
              </a:spcAft>
            </a:pPr>
            <a:fld id="{9C0452C9-47B8-4E93-87C2-472C2E84F09B}" type="slidenum">
              <a:rPr lang="ja-JP" altLang="en-US" b="1">
                <a:solidFill>
                  <a:prstClr val="black">
                    <a:tint val="75000"/>
                  </a:prstClr>
                </a:solidFill>
                <a:latin typeface="ＭＳ Ｐゴシック" panose="020B0600070205080204" pitchFamily="50" charset="-128"/>
                <a:ea typeface="ＭＳ Ｐゴシック" panose="020B0600070205080204" pitchFamily="50" charset="-128"/>
              </a:rPr>
              <a:pPr eaLnBrk="0" fontAlgn="base" hangingPunct="0">
                <a:spcBef>
                  <a:spcPct val="0"/>
                </a:spcBef>
                <a:spcAft>
                  <a:spcPct val="0"/>
                </a:spcAft>
              </a:pPr>
              <a:t>14</a:t>
            </a:fld>
            <a:endParaRPr lang="ja-JP" altLang="en-US" b="1">
              <a:solidFill>
                <a:prstClr val="black">
                  <a:tint val="75000"/>
                </a:prstClr>
              </a:solidFill>
              <a:latin typeface="ＭＳ Ｐゴシック" panose="020B0600070205080204" pitchFamily="50" charset="-128"/>
              <a:ea typeface="ＭＳ Ｐゴシック" panose="020B0600070205080204" pitchFamily="50" charset="-128"/>
            </a:endParaRPr>
          </a:p>
        </p:txBody>
      </p:sp>
      <p:pic>
        <p:nvPicPr>
          <p:cNvPr id="15" name="Picture 3">
            <a:extLst>
              <a:ext uri="{FF2B5EF4-FFF2-40B4-BE49-F238E27FC236}">
                <a16:creationId xmlns:a16="http://schemas.microsoft.com/office/drawing/2014/main" id="{1A4E1D29-E6B4-4A08-BF04-8CC6FC55326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97400" y="2501900"/>
            <a:ext cx="2857500" cy="2630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 name="Picture 2">
            <a:extLst>
              <a:ext uri="{FF2B5EF4-FFF2-40B4-BE49-F238E27FC236}">
                <a16:creationId xmlns:a16="http://schemas.microsoft.com/office/drawing/2014/main" id="{8EBE8AA0-FC27-4C56-B650-F05A91238EE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060575" y="2500314"/>
            <a:ext cx="2286000" cy="2630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 name="テキスト ボックス 9">
            <a:extLst>
              <a:ext uri="{FF2B5EF4-FFF2-40B4-BE49-F238E27FC236}">
                <a16:creationId xmlns:a16="http://schemas.microsoft.com/office/drawing/2014/main" id="{B7702B35-FC79-488C-901E-446E374B43E9}"/>
              </a:ext>
            </a:extLst>
          </p:cNvPr>
          <p:cNvSpPr txBox="1">
            <a:spLocks noChangeArrowheads="1"/>
          </p:cNvSpPr>
          <p:nvPr/>
        </p:nvSpPr>
        <p:spPr bwMode="auto">
          <a:xfrm>
            <a:off x="5910263" y="5266532"/>
            <a:ext cx="4023445"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square">
            <a:spAutoFit/>
          </a:bodyPr>
          <a:lstStyle>
            <a:lvl1pPr>
              <a:defRPr kumimoji="1" sz="2800" b="1">
                <a:solidFill>
                  <a:schemeClr val="tx1"/>
                </a:solidFill>
                <a:latin typeface="ＭＳ Ｐゴシック" panose="020B0600070205080204" pitchFamily="50" charset="-128"/>
                <a:ea typeface="ＭＳ Ｐゴシック" panose="020B0600070205080204" pitchFamily="50" charset="-128"/>
              </a:defRPr>
            </a:lvl1pPr>
            <a:lvl2pPr marL="742950" indent="-285750">
              <a:defRPr kumimoji="1" sz="2800" b="1">
                <a:solidFill>
                  <a:schemeClr val="tx1"/>
                </a:solidFill>
                <a:latin typeface="ＭＳ Ｐゴシック" panose="020B0600070205080204" pitchFamily="50" charset="-128"/>
                <a:ea typeface="ＭＳ Ｐゴシック" panose="020B0600070205080204" pitchFamily="50" charset="-128"/>
              </a:defRPr>
            </a:lvl2pPr>
            <a:lvl3pPr marL="1143000" indent="-228600">
              <a:defRPr kumimoji="1" sz="2800" b="1">
                <a:solidFill>
                  <a:schemeClr val="tx1"/>
                </a:solidFill>
                <a:latin typeface="ＭＳ Ｐゴシック" panose="020B0600070205080204" pitchFamily="50" charset="-128"/>
                <a:ea typeface="ＭＳ Ｐゴシック" panose="020B0600070205080204" pitchFamily="50" charset="-128"/>
              </a:defRPr>
            </a:lvl3pPr>
            <a:lvl4pPr marL="1600200" indent="-228600">
              <a:defRPr kumimoji="1" sz="2800" b="1">
                <a:solidFill>
                  <a:schemeClr val="tx1"/>
                </a:solidFill>
                <a:latin typeface="ＭＳ Ｐゴシック" panose="020B0600070205080204" pitchFamily="50" charset="-128"/>
                <a:ea typeface="ＭＳ Ｐゴシック" panose="020B0600070205080204" pitchFamily="50" charset="-128"/>
              </a:defRPr>
            </a:lvl4pPr>
            <a:lvl5pPr marL="2057400" indent="-228600">
              <a:defRPr kumimoji="1" sz="2800" b="1">
                <a:solidFill>
                  <a:schemeClr val="tx1"/>
                </a:solidFill>
                <a:latin typeface="ＭＳ Ｐゴシック" panose="020B0600070205080204" pitchFamily="50" charset="-128"/>
                <a:ea typeface="ＭＳ Ｐゴシック" panose="020B0600070205080204" pitchFamily="50" charset="-128"/>
              </a:defRPr>
            </a:lvl5pPr>
            <a:lvl6pPr marL="2514600" indent="-228600" eaLnBrk="0" fontAlgn="base" hangingPunct="0">
              <a:spcBef>
                <a:spcPct val="0"/>
              </a:spcBef>
              <a:spcAft>
                <a:spcPct val="0"/>
              </a:spcAft>
              <a:defRPr kumimoji="1" sz="2800" b="1">
                <a:solidFill>
                  <a:schemeClr val="tx1"/>
                </a:solidFill>
                <a:latin typeface="ＭＳ Ｐゴシック" panose="020B0600070205080204" pitchFamily="50" charset="-128"/>
                <a:ea typeface="ＭＳ Ｐゴシック" panose="020B0600070205080204" pitchFamily="50" charset="-128"/>
              </a:defRPr>
            </a:lvl6pPr>
            <a:lvl7pPr marL="2971800" indent="-228600" eaLnBrk="0" fontAlgn="base" hangingPunct="0">
              <a:spcBef>
                <a:spcPct val="0"/>
              </a:spcBef>
              <a:spcAft>
                <a:spcPct val="0"/>
              </a:spcAft>
              <a:defRPr kumimoji="1" sz="2800" b="1">
                <a:solidFill>
                  <a:schemeClr val="tx1"/>
                </a:solidFill>
                <a:latin typeface="ＭＳ Ｐゴシック" panose="020B0600070205080204" pitchFamily="50" charset="-128"/>
                <a:ea typeface="ＭＳ Ｐゴシック" panose="020B0600070205080204" pitchFamily="50" charset="-128"/>
              </a:defRPr>
            </a:lvl7pPr>
            <a:lvl8pPr marL="3429000" indent="-228600" eaLnBrk="0" fontAlgn="base" hangingPunct="0">
              <a:spcBef>
                <a:spcPct val="0"/>
              </a:spcBef>
              <a:spcAft>
                <a:spcPct val="0"/>
              </a:spcAft>
              <a:defRPr kumimoji="1" sz="2800" b="1">
                <a:solidFill>
                  <a:schemeClr val="tx1"/>
                </a:solidFill>
                <a:latin typeface="ＭＳ Ｐゴシック" panose="020B0600070205080204" pitchFamily="50" charset="-128"/>
                <a:ea typeface="ＭＳ Ｐゴシック" panose="020B0600070205080204" pitchFamily="50" charset="-128"/>
              </a:defRPr>
            </a:lvl8pPr>
            <a:lvl9pPr marL="3886200" indent="-228600" eaLnBrk="0" fontAlgn="base" hangingPunct="0">
              <a:spcBef>
                <a:spcPct val="0"/>
              </a:spcBef>
              <a:spcAft>
                <a:spcPct val="0"/>
              </a:spcAft>
              <a:defRPr kumimoji="1" sz="2800" b="1">
                <a:solidFill>
                  <a:schemeClr val="tx1"/>
                </a:solidFill>
                <a:latin typeface="ＭＳ Ｐゴシック" panose="020B0600070205080204" pitchFamily="50" charset="-128"/>
                <a:ea typeface="ＭＳ Ｐゴシック" panose="020B0600070205080204" pitchFamily="50" charset="-128"/>
              </a:defRPr>
            </a:lvl9pPr>
          </a:lstStyle>
          <a:p>
            <a:pPr fontAlgn="base">
              <a:spcBef>
                <a:spcPct val="0"/>
              </a:spcBef>
              <a:spcAft>
                <a:spcPct val="0"/>
              </a:spcAft>
            </a:pPr>
            <a:r>
              <a:rPr lang="ja-JP" altLang="en-US" sz="1800" b="0" dirty="0">
                <a:solidFill>
                  <a:srgbClr val="000000"/>
                </a:solidFill>
                <a:latin typeface="Meiryo UI" panose="020B0604030504040204" pitchFamily="50" charset="-128"/>
                <a:ea typeface="Meiryo UI" panose="020B0604030504040204" pitchFamily="50" charset="-128"/>
              </a:rPr>
              <a:t>様々な情報を組み合わせることによって、本人や家族の個人情報、勤務先や自宅等の場所を特定することが可能です。</a:t>
            </a:r>
            <a:endParaRPr lang="en-US" altLang="ja-JP" sz="1800" b="0" dirty="0">
              <a:solidFill>
                <a:srgbClr val="000000"/>
              </a:solidFill>
              <a:latin typeface="Meiryo UI" panose="020B0604030504040204" pitchFamily="50" charset="-128"/>
              <a:ea typeface="Meiryo UI" panose="020B0604030504040204" pitchFamily="50" charset="-128"/>
            </a:endParaRPr>
          </a:p>
        </p:txBody>
      </p:sp>
      <p:grpSp>
        <p:nvGrpSpPr>
          <p:cNvPr id="19" name="グループ化 23">
            <a:extLst>
              <a:ext uri="{FF2B5EF4-FFF2-40B4-BE49-F238E27FC236}">
                <a16:creationId xmlns:a16="http://schemas.microsoft.com/office/drawing/2014/main" id="{BE78180B-7588-42B6-BC43-AF1689F48E3C}"/>
              </a:ext>
            </a:extLst>
          </p:cNvPr>
          <p:cNvGrpSpPr>
            <a:grpSpLocks/>
          </p:cNvGrpSpPr>
          <p:nvPr/>
        </p:nvGrpSpPr>
        <p:grpSpPr bwMode="auto">
          <a:xfrm>
            <a:off x="4987925" y="5378451"/>
            <a:ext cx="642938" cy="646113"/>
            <a:chOff x="1533858" y="5286915"/>
            <a:chExt cx="643098" cy="646331"/>
          </a:xfrm>
        </p:grpSpPr>
        <p:sp>
          <p:nvSpPr>
            <p:cNvPr id="20" name="円/楕円 11">
              <a:extLst>
                <a:ext uri="{FF2B5EF4-FFF2-40B4-BE49-F238E27FC236}">
                  <a16:creationId xmlns:a16="http://schemas.microsoft.com/office/drawing/2014/main" id="{EAF920BA-E419-4DA1-BC83-F81676404C38}"/>
                </a:ext>
              </a:extLst>
            </p:cNvPr>
            <p:cNvSpPr>
              <a:spLocks noChangeAspect="1"/>
            </p:cNvSpPr>
            <p:nvPr/>
          </p:nvSpPr>
          <p:spPr>
            <a:xfrm>
              <a:off x="1533858" y="5344084"/>
              <a:ext cx="585934" cy="585986"/>
            </a:xfrm>
            <a:prstGeom prst="ellipse">
              <a:avLst/>
            </a:prstGeom>
            <a:solidFill>
              <a:srgbClr val="FFC000"/>
            </a:solidFill>
            <a:ln w="25400" cap="flat" cmpd="sng" algn="ctr">
              <a:noFill/>
              <a:prstDash val="solid"/>
            </a:ln>
            <a:effectLst/>
          </p:spPr>
          <p:txBody>
            <a:bodyPr anchor="ctr"/>
            <a:lstStyle/>
            <a:p>
              <a:pPr algn="ctr">
                <a:defRPr/>
              </a:pPr>
              <a:endParaRPr kumimoji="0" lang="ja-JP" altLang="en-US" kern="0">
                <a:solidFill>
                  <a:srgbClr val="FFFFFF"/>
                </a:solidFill>
                <a:latin typeface="Tahoma"/>
                <a:ea typeface="ＭＳ Ｐゴシック"/>
              </a:endParaRPr>
            </a:p>
          </p:txBody>
        </p:sp>
        <p:sp>
          <p:nvSpPr>
            <p:cNvPr id="21" name="テキスト ボックス 12">
              <a:extLst>
                <a:ext uri="{FF2B5EF4-FFF2-40B4-BE49-F238E27FC236}">
                  <a16:creationId xmlns:a16="http://schemas.microsoft.com/office/drawing/2014/main" id="{4CAF1676-55A4-4507-90F8-71154B5F7BAB}"/>
                </a:ext>
              </a:extLst>
            </p:cNvPr>
            <p:cNvSpPr txBox="1">
              <a:spLocks noChangeArrowheads="1"/>
            </p:cNvSpPr>
            <p:nvPr/>
          </p:nvSpPr>
          <p:spPr bwMode="auto">
            <a:xfrm>
              <a:off x="1675180" y="5286915"/>
              <a:ext cx="501776"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800" b="1">
                  <a:solidFill>
                    <a:schemeClr val="tx1"/>
                  </a:solidFill>
                  <a:latin typeface="ＭＳ Ｐゴシック" panose="020B0600070205080204" pitchFamily="50" charset="-128"/>
                  <a:ea typeface="ＭＳ Ｐゴシック" panose="020B0600070205080204" pitchFamily="50" charset="-128"/>
                </a:defRPr>
              </a:lvl1pPr>
              <a:lvl2pPr marL="742950" indent="-285750">
                <a:defRPr kumimoji="1" sz="2800" b="1">
                  <a:solidFill>
                    <a:schemeClr val="tx1"/>
                  </a:solidFill>
                  <a:latin typeface="ＭＳ Ｐゴシック" panose="020B0600070205080204" pitchFamily="50" charset="-128"/>
                  <a:ea typeface="ＭＳ Ｐゴシック" panose="020B0600070205080204" pitchFamily="50" charset="-128"/>
                </a:defRPr>
              </a:lvl2pPr>
              <a:lvl3pPr marL="1143000" indent="-228600">
                <a:defRPr kumimoji="1" sz="2800" b="1">
                  <a:solidFill>
                    <a:schemeClr val="tx1"/>
                  </a:solidFill>
                  <a:latin typeface="ＭＳ Ｐゴシック" panose="020B0600070205080204" pitchFamily="50" charset="-128"/>
                  <a:ea typeface="ＭＳ Ｐゴシック" panose="020B0600070205080204" pitchFamily="50" charset="-128"/>
                </a:defRPr>
              </a:lvl3pPr>
              <a:lvl4pPr marL="1600200" indent="-228600">
                <a:defRPr kumimoji="1" sz="2800" b="1">
                  <a:solidFill>
                    <a:schemeClr val="tx1"/>
                  </a:solidFill>
                  <a:latin typeface="ＭＳ Ｐゴシック" panose="020B0600070205080204" pitchFamily="50" charset="-128"/>
                  <a:ea typeface="ＭＳ Ｐゴシック" panose="020B0600070205080204" pitchFamily="50" charset="-128"/>
                </a:defRPr>
              </a:lvl4pPr>
              <a:lvl5pPr marL="2057400" indent="-228600">
                <a:defRPr kumimoji="1" sz="2800" b="1">
                  <a:solidFill>
                    <a:schemeClr val="tx1"/>
                  </a:solidFill>
                  <a:latin typeface="ＭＳ Ｐゴシック" panose="020B0600070205080204" pitchFamily="50" charset="-128"/>
                  <a:ea typeface="ＭＳ Ｐゴシック" panose="020B0600070205080204" pitchFamily="50" charset="-128"/>
                </a:defRPr>
              </a:lvl5pPr>
              <a:lvl6pPr marL="2514600" indent="-228600" eaLnBrk="0" fontAlgn="base" hangingPunct="0">
                <a:spcBef>
                  <a:spcPct val="0"/>
                </a:spcBef>
                <a:spcAft>
                  <a:spcPct val="0"/>
                </a:spcAft>
                <a:defRPr kumimoji="1" sz="2800" b="1">
                  <a:solidFill>
                    <a:schemeClr val="tx1"/>
                  </a:solidFill>
                  <a:latin typeface="ＭＳ Ｐゴシック" panose="020B0600070205080204" pitchFamily="50" charset="-128"/>
                  <a:ea typeface="ＭＳ Ｐゴシック" panose="020B0600070205080204" pitchFamily="50" charset="-128"/>
                </a:defRPr>
              </a:lvl6pPr>
              <a:lvl7pPr marL="2971800" indent="-228600" eaLnBrk="0" fontAlgn="base" hangingPunct="0">
                <a:spcBef>
                  <a:spcPct val="0"/>
                </a:spcBef>
                <a:spcAft>
                  <a:spcPct val="0"/>
                </a:spcAft>
                <a:defRPr kumimoji="1" sz="2800" b="1">
                  <a:solidFill>
                    <a:schemeClr val="tx1"/>
                  </a:solidFill>
                  <a:latin typeface="ＭＳ Ｐゴシック" panose="020B0600070205080204" pitchFamily="50" charset="-128"/>
                  <a:ea typeface="ＭＳ Ｐゴシック" panose="020B0600070205080204" pitchFamily="50" charset="-128"/>
                </a:defRPr>
              </a:lvl7pPr>
              <a:lvl8pPr marL="3429000" indent="-228600" eaLnBrk="0" fontAlgn="base" hangingPunct="0">
                <a:spcBef>
                  <a:spcPct val="0"/>
                </a:spcBef>
                <a:spcAft>
                  <a:spcPct val="0"/>
                </a:spcAft>
                <a:defRPr kumimoji="1" sz="2800" b="1">
                  <a:solidFill>
                    <a:schemeClr val="tx1"/>
                  </a:solidFill>
                  <a:latin typeface="ＭＳ Ｐゴシック" panose="020B0600070205080204" pitchFamily="50" charset="-128"/>
                  <a:ea typeface="ＭＳ Ｐゴシック" panose="020B0600070205080204" pitchFamily="50" charset="-128"/>
                </a:defRPr>
              </a:lvl8pPr>
              <a:lvl9pPr marL="3886200" indent="-228600" eaLnBrk="0" fontAlgn="base" hangingPunct="0">
                <a:spcBef>
                  <a:spcPct val="0"/>
                </a:spcBef>
                <a:spcAft>
                  <a:spcPct val="0"/>
                </a:spcAft>
                <a:defRPr kumimoji="1" sz="2800" b="1">
                  <a:solidFill>
                    <a:schemeClr val="tx1"/>
                  </a:solidFill>
                  <a:latin typeface="ＭＳ Ｐゴシック" panose="020B0600070205080204" pitchFamily="50" charset="-128"/>
                  <a:ea typeface="ＭＳ Ｐゴシック" panose="020B0600070205080204" pitchFamily="50" charset="-128"/>
                </a:defRPr>
              </a:lvl9pPr>
            </a:lstStyle>
            <a:p>
              <a:pPr>
                <a:defRPr/>
              </a:pPr>
              <a:r>
                <a:rPr lang="en-US" altLang="ja-JP" sz="3600" kern="0">
                  <a:solidFill>
                    <a:srgbClr val="000000"/>
                  </a:solidFill>
                  <a:latin typeface="HGS明朝E" panose="02020900000000000000" pitchFamily="18" charset="-128"/>
                  <a:ea typeface="HGS明朝E" panose="02020900000000000000" pitchFamily="18" charset="-128"/>
                </a:rPr>
                <a:t>!</a:t>
              </a:r>
            </a:p>
          </p:txBody>
        </p:sp>
      </p:grpSp>
      <p:sp>
        <p:nvSpPr>
          <p:cNvPr id="22" name="正方形/長方形 21">
            <a:extLst>
              <a:ext uri="{FF2B5EF4-FFF2-40B4-BE49-F238E27FC236}">
                <a16:creationId xmlns:a16="http://schemas.microsoft.com/office/drawing/2014/main" id="{6FAC5D31-FD8D-4282-89EA-D0F0CDF63E57}"/>
              </a:ext>
            </a:extLst>
          </p:cNvPr>
          <p:cNvSpPr/>
          <p:nvPr/>
        </p:nvSpPr>
        <p:spPr>
          <a:xfrm>
            <a:off x="4849812" y="5257007"/>
            <a:ext cx="5210175" cy="889000"/>
          </a:xfrm>
          <a:prstGeom prst="rect">
            <a:avLst/>
          </a:prstGeom>
          <a:noFill/>
          <a:ln w="25400" cap="flat" cmpd="sng" algn="ctr">
            <a:solidFill>
              <a:srgbClr val="FFFFFF">
                <a:lumMod val="85000"/>
              </a:srgbClr>
            </a:solidFill>
            <a:prstDash val="solid"/>
          </a:ln>
          <a:effectLst/>
        </p:spPr>
        <p:txBody>
          <a:bodyPr anchor="ctr"/>
          <a:lstStyle/>
          <a:p>
            <a:pPr algn="ctr">
              <a:defRPr/>
            </a:pPr>
            <a:endParaRPr kumimoji="0" lang="ja-JP" altLang="en-US" kern="0">
              <a:solidFill>
                <a:srgbClr val="FFFFFF"/>
              </a:solidFill>
              <a:latin typeface="Tahoma"/>
              <a:ea typeface="ＭＳ Ｐゴシック"/>
            </a:endParaRPr>
          </a:p>
        </p:txBody>
      </p:sp>
      <p:sp>
        <p:nvSpPr>
          <p:cNvPr id="23" name="角丸四角形吹き出し 14">
            <a:extLst>
              <a:ext uri="{FF2B5EF4-FFF2-40B4-BE49-F238E27FC236}">
                <a16:creationId xmlns:a16="http://schemas.microsoft.com/office/drawing/2014/main" id="{1124CD8A-1486-4589-B2FD-564762B6F140}"/>
              </a:ext>
            </a:extLst>
          </p:cNvPr>
          <p:cNvSpPr/>
          <p:nvPr/>
        </p:nvSpPr>
        <p:spPr>
          <a:xfrm>
            <a:off x="7635875" y="2719388"/>
            <a:ext cx="2495550" cy="2411414"/>
          </a:xfrm>
          <a:prstGeom prst="wedgeRoundRectCallout">
            <a:avLst>
              <a:gd name="adj1" fmla="val -67913"/>
              <a:gd name="adj2" fmla="val -22345"/>
              <a:gd name="adj3" fmla="val 16667"/>
            </a:avLst>
          </a:prstGeom>
          <a:solidFill>
            <a:srgbClr val="FFFF00">
              <a:alpha val="66000"/>
            </a:srgbClr>
          </a:solidFill>
          <a:ln w="25400" cap="flat" cmpd="sng" algn="ctr">
            <a:solidFill>
              <a:srgbClr val="00E4A8">
                <a:shade val="50000"/>
              </a:srgbClr>
            </a:solidFill>
            <a:prstDash val="solid"/>
          </a:ln>
          <a:effectLst/>
        </p:spPr>
        <p:txBody>
          <a:bodyPr anchor="ctr"/>
          <a:lstStyle>
            <a:lvl1pPr>
              <a:defRPr kumimoji="1" sz="2800" b="1">
                <a:solidFill>
                  <a:schemeClr val="tx1"/>
                </a:solidFill>
                <a:latin typeface="ＭＳ Ｐゴシック" pitchFamily="50" charset="-128"/>
                <a:ea typeface="ＭＳ Ｐゴシック" pitchFamily="50" charset="-128"/>
              </a:defRPr>
            </a:lvl1pPr>
            <a:lvl2pPr marL="742950" indent="-285750">
              <a:defRPr kumimoji="1" sz="2800" b="1">
                <a:solidFill>
                  <a:schemeClr val="tx1"/>
                </a:solidFill>
                <a:latin typeface="ＭＳ Ｐゴシック" pitchFamily="50" charset="-128"/>
                <a:ea typeface="ＭＳ Ｐゴシック" pitchFamily="50" charset="-128"/>
              </a:defRPr>
            </a:lvl2pPr>
            <a:lvl3pPr marL="1143000" indent="-228600">
              <a:defRPr kumimoji="1" sz="2800" b="1">
                <a:solidFill>
                  <a:schemeClr val="tx1"/>
                </a:solidFill>
                <a:latin typeface="ＭＳ Ｐゴシック" pitchFamily="50" charset="-128"/>
                <a:ea typeface="ＭＳ Ｐゴシック" pitchFamily="50" charset="-128"/>
              </a:defRPr>
            </a:lvl3pPr>
            <a:lvl4pPr marL="1600200" indent="-228600">
              <a:defRPr kumimoji="1" sz="2800" b="1">
                <a:solidFill>
                  <a:schemeClr val="tx1"/>
                </a:solidFill>
                <a:latin typeface="ＭＳ Ｐゴシック" pitchFamily="50" charset="-128"/>
                <a:ea typeface="ＭＳ Ｐゴシック" pitchFamily="50" charset="-128"/>
              </a:defRPr>
            </a:lvl4pPr>
            <a:lvl5pPr marL="2057400" indent="-228600">
              <a:defRPr kumimoji="1" sz="2800" b="1">
                <a:solidFill>
                  <a:schemeClr val="tx1"/>
                </a:solidFill>
                <a:latin typeface="ＭＳ Ｐゴシック" pitchFamily="50" charset="-128"/>
                <a:ea typeface="ＭＳ Ｐゴシック" pitchFamily="50" charset="-128"/>
              </a:defRPr>
            </a:lvl5pPr>
            <a:lvl6pPr marL="2514600" indent="-228600" fontAlgn="base">
              <a:spcBef>
                <a:spcPct val="0"/>
              </a:spcBef>
              <a:spcAft>
                <a:spcPct val="0"/>
              </a:spcAft>
              <a:defRPr kumimoji="1" sz="2800" b="1">
                <a:solidFill>
                  <a:schemeClr val="tx1"/>
                </a:solidFill>
                <a:latin typeface="ＭＳ Ｐゴシック" pitchFamily="50" charset="-128"/>
                <a:ea typeface="ＭＳ Ｐゴシック" pitchFamily="50" charset="-128"/>
              </a:defRPr>
            </a:lvl6pPr>
            <a:lvl7pPr marL="2971800" indent="-228600" fontAlgn="base">
              <a:spcBef>
                <a:spcPct val="0"/>
              </a:spcBef>
              <a:spcAft>
                <a:spcPct val="0"/>
              </a:spcAft>
              <a:defRPr kumimoji="1" sz="2800" b="1">
                <a:solidFill>
                  <a:schemeClr val="tx1"/>
                </a:solidFill>
                <a:latin typeface="ＭＳ Ｐゴシック" pitchFamily="50" charset="-128"/>
                <a:ea typeface="ＭＳ Ｐゴシック" pitchFamily="50" charset="-128"/>
              </a:defRPr>
            </a:lvl7pPr>
            <a:lvl8pPr marL="3429000" indent="-228600" fontAlgn="base">
              <a:spcBef>
                <a:spcPct val="0"/>
              </a:spcBef>
              <a:spcAft>
                <a:spcPct val="0"/>
              </a:spcAft>
              <a:defRPr kumimoji="1" sz="2800" b="1">
                <a:solidFill>
                  <a:schemeClr val="tx1"/>
                </a:solidFill>
                <a:latin typeface="ＭＳ Ｐゴシック" pitchFamily="50" charset="-128"/>
                <a:ea typeface="ＭＳ Ｐゴシック" pitchFamily="50" charset="-128"/>
              </a:defRPr>
            </a:lvl8pPr>
            <a:lvl9pPr marL="3886200" indent="-228600" fontAlgn="base">
              <a:spcBef>
                <a:spcPct val="0"/>
              </a:spcBef>
              <a:spcAft>
                <a:spcPct val="0"/>
              </a:spcAft>
              <a:defRPr kumimoji="1" sz="2800" b="1">
                <a:solidFill>
                  <a:schemeClr val="tx1"/>
                </a:solidFill>
                <a:latin typeface="ＭＳ Ｐゴシック" pitchFamily="50" charset="-128"/>
                <a:ea typeface="ＭＳ Ｐゴシック" pitchFamily="50" charset="-128"/>
              </a:defRPr>
            </a:lvl9pPr>
          </a:lstStyle>
          <a:p>
            <a:pPr algn="ctr">
              <a:defRPr/>
            </a:pPr>
            <a:r>
              <a:rPr lang="ja-JP" altLang="en-US" sz="2000" b="0" kern="0" dirty="0">
                <a:solidFill>
                  <a:srgbClr val="FF0000"/>
                </a:solidFill>
                <a:latin typeface="Meiryo UI" panose="020B0604030504040204" pitchFamily="50" charset="-128"/>
                <a:ea typeface="Meiryo UI" panose="020B0604030504040204" pitchFamily="50" charset="-128"/>
              </a:rPr>
              <a:t>友人の書き込みを止めることは困難ですが、内容次第では修正・削除をお願いすることも重要です</a:t>
            </a:r>
          </a:p>
        </p:txBody>
      </p:sp>
      <p:sp>
        <p:nvSpPr>
          <p:cNvPr id="24" name="角丸四角形吹き出し 15">
            <a:extLst>
              <a:ext uri="{FF2B5EF4-FFF2-40B4-BE49-F238E27FC236}">
                <a16:creationId xmlns:a16="http://schemas.microsoft.com/office/drawing/2014/main" id="{5A76174F-7365-4B8B-B152-E452DBDE07E9}"/>
              </a:ext>
            </a:extLst>
          </p:cNvPr>
          <p:cNvSpPr/>
          <p:nvPr/>
        </p:nvSpPr>
        <p:spPr>
          <a:xfrm>
            <a:off x="2060575" y="5403851"/>
            <a:ext cx="2693988" cy="760413"/>
          </a:xfrm>
          <a:prstGeom prst="wedgeRoundRectCallout">
            <a:avLst>
              <a:gd name="adj1" fmla="val -14241"/>
              <a:gd name="adj2" fmla="val -112619"/>
              <a:gd name="adj3" fmla="val 16667"/>
            </a:avLst>
          </a:prstGeom>
          <a:solidFill>
            <a:srgbClr val="FFFF00">
              <a:alpha val="66000"/>
            </a:srgbClr>
          </a:solidFill>
          <a:ln w="25400" cap="flat" cmpd="sng" algn="ctr">
            <a:solidFill>
              <a:srgbClr val="00E4A8">
                <a:shade val="50000"/>
              </a:srgbClr>
            </a:solidFill>
            <a:prstDash val="solid"/>
          </a:ln>
          <a:effectLst/>
        </p:spPr>
        <p:txBody>
          <a:bodyPr anchor="ctr"/>
          <a:lstStyle/>
          <a:p>
            <a:pPr algn="ctr">
              <a:defRPr/>
            </a:pPr>
            <a:r>
              <a:rPr kumimoji="0" lang="ja-JP" altLang="en-US" sz="2000" kern="0" dirty="0">
                <a:solidFill>
                  <a:srgbClr val="FF0000"/>
                </a:solidFill>
                <a:latin typeface="Meiryo UI" panose="020B0604030504040204" pitchFamily="50" charset="-128"/>
                <a:ea typeface="Meiryo UI" panose="020B0604030504040204" pitchFamily="50" charset="-128"/>
              </a:rPr>
              <a:t>不必要な個人情報は記載しない</a:t>
            </a:r>
          </a:p>
        </p:txBody>
      </p:sp>
      <p:grpSp>
        <p:nvGrpSpPr>
          <p:cNvPr id="3" name="グループ化 2">
            <a:extLst>
              <a:ext uri="{FF2B5EF4-FFF2-40B4-BE49-F238E27FC236}">
                <a16:creationId xmlns:a16="http://schemas.microsoft.com/office/drawing/2014/main" id="{281040AF-3CF5-25C6-2EED-ADE5E301C45E}"/>
              </a:ext>
            </a:extLst>
          </p:cNvPr>
          <p:cNvGrpSpPr/>
          <p:nvPr/>
        </p:nvGrpSpPr>
        <p:grpSpPr>
          <a:xfrm>
            <a:off x="424800" y="1296000"/>
            <a:ext cx="7874754" cy="1162050"/>
            <a:chOff x="2169359" y="1323033"/>
            <a:chExt cx="7874754" cy="1162050"/>
          </a:xfrm>
        </p:grpSpPr>
        <p:sp>
          <p:nvSpPr>
            <p:cNvPr id="17" name="角丸四角形 8">
              <a:extLst>
                <a:ext uri="{FF2B5EF4-FFF2-40B4-BE49-F238E27FC236}">
                  <a16:creationId xmlns:a16="http://schemas.microsoft.com/office/drawing/2014/main" id="{6F6B0C43-29C4-431D-961C-B1C980A3B80B}"/>
                </a:ext>
              </a:extLst>
            </p:cNvPr>
            <p:cNvSpPr/>
            <p:nvPr/>
          </p:nvSpPr>
          <p:spPr>
            <a:xfrm>
              <a:off x="3933825" y="1425575"/>
              <a:ext cx="6110288" cy="742950"/>
            </a:xfrm>
            <a:prstGeom prst="roundRect">
              <a:avLst/>
            </a:prstGeom>
            <a:solidFill>
              <a:srgbClr val="E7BB01">
                <a:lumMod val="20000"/>
                <a:lumOff val="80000"/>
              </a:srgbClr>
            </a:solidFill>
            <a:ln w="28575" cap="flat" cmpd="sng" algn="ctr">
              <a:solidFill>
                <a:srgbClr val="E7BB01"/>
              </a:solidFill>
              <a:prstDash val="solid"/>
            </a:ln>
            <a:effectLst/>
          </p:spPr>
          <p:txBody>
            <a:bodyPr anchor="ctr"/>
            <a:lstStyle/>
            <a:p>
              <a:pPr algn="ctr">
                <a:defRPr/>
              </a:pPr>
              <a:r>
                <a:rPr kumimoji="0" lang="ja-JP" altLang="en-US" sz="2800" kern="0" dirty="0">
                  <a:solidFill>
                    <a:srgbClr val="000000"/>
                  </a:solidFill>
                  <a:latin typeface="Meiryo UI" panose="020B0604030504040204" pitchFamily="50" charset="-128"/>
                  <a:ea typeface="Meiryo UI" panose="020B0604030504040204" pitchFamily="50" charset="-128"/>
                </a:rPr>
                <a:t>個人情報は極力記載しない</a:t>
              </a:r>
            </a:p>
          </p:txBody>
        </p:sp>
        <p:sp>
          <p:nvSpPr>
            <p:cNvPr id="25" name="角丸四角形 7">
              <a:extLst>
                <a:ext uri="{FF2B5EF4-FFF2-40B4-BE49-F238E27FC236}">
                  <a16:creationId xmlns:a16="http://schemas.microsoft.com/office/drawing/2014/main" id="{E3C5C267-437A-4FDB-BE62-702ACF6A0A8A}"/>
                </a:ext>
              </a:extLst>
            </p:cNvPr>
            <p:cNvSpPr/>
            <p:nvPr/>
          </p:nvSpPr>
          <p:spPr>
            <a:xfrm>
              <a:off x="2169359" y="1323033"/>
              <a:ext cx="1841500" cy="1162050"/>
            </a:xfrm>
            <a:prstGeom prst="roundRect">
              <a:avLst/>
            </a:prstGeom>
            <a:noFill/>
            <a:ln w="28575" cap="flat" cmpd="sng" algn="ctr">
              <a:noFill/>
              <a:prstDash val="solid"/>
            </a:ln>
            <a:effectLst/>
          </p:spPr>
          <p:txBody>
            <a:bodyPr anchor="ctr"/>
            <a:lstStyle>
              <a:lvl1pPr>
                <a:defRPr kumimoji="1" sz="2800" b="1">
                  <a:solidFill>
                    <a:schemeClr val="tx1"/>
                  </a:solidFill>
                  <a:latin typeface="ＭＳ Ｐゴシック" pitchFamily="50" charset="-128"/>
                  <a:ea typeface="ＭＳ Ｐゴシック" pitchFamily="50" charset="-128"/>
                </a:defRPr>
              </a:lvl1pPr>
              <a:lvl2pPr marL="742950" indent="-285750">
                <a:defRPr kumimoji="1" sz="2800" b="1">
                  <a:solidFill>
                    <a:schemeClr val="tx1"/>
                  </a:solidFill>
                  <a:latin typeface="ＭＳ Ｐゴシック" pitchFamily="50" charset="-128"/>
                  <a:ea typeface="ＭＳ Ｐゴシック" pitchFamily="50" charset="-128"/>
                </a:defRPr>
              </a:lvl2pPr>
              <a:lvl3pPr marL="1143000" indent="-228600">
                <a:defRPr kumimoji="1" sz="2800" b="1">
                  <a:solidFill>
                    <a:schemeClr val="tx1"/>
                  </a:solidFill>
                  <a:latin typeface="ＭＳ Ｐゴシック" pitchFamily="50" charset="-128"/>
                  <a:ea typeface="ＭＳ Ｐゴシック" pitchFamily="50" charset="-128"/>
                </a:defRPr>
              </a:lvl3pPr>
              <a:lvl4pPr marL="1600200" indent="-228600">
                <a:defRPr kumimoji="1" sz="2800" b="1">
                  <a:solidFill>
                    <a:schemeClr val="tx1"/>
                  </a:solidFill>
                  <a:latin typeface="ＭＳ Ｐゴシック" pitchFamily="50" charset="-128"/>
                  <a:ea typeface="ＭＳ Ｐゴシック" pitchFamily="50" charset="-128"/>
                </a:defRPr>
              </a:lvl4pPr>
              <a:lvl5pPr marL="2057400" indent="-228600">
                <a:defRPr kumimoji="1" sz="2800" b="1">
                  <a:solidFill>
                    <a:schemeClr val="tx1"/>
                  </a:solidFill>
                  <a:latin typeface="ＭＳ Ｐゴシック" pitchFamily="50" charset="-128"/>
                  <a:ea typeface="ＭＳ Ｐゴシック" pitchFamily="50" charset="-128"/>
                </a:defRPr>
              </a:lvl5pPr>
              <a:lvl6pPr marL="2514600" indent="-228600" fontAlgn="base">
                <a:spcBef>
                  <a:spcPct val="0"/>
                </a:spcBef>
                <a:spcAft>
                  <a:spcPct val="0"/>
                </a:spcAft>
                <a:defRPr kumimoji="1" sz="2800" b="1">
                  <a:solidFill>
                    <a:schemeClr val="tx1"/>
                  </a:solidFill>
                  <a:latin typeface="ＭＳ Ｐゴシック" pitchFamily="50" charset="-128"/>
                  <a:ea typeface="ＭＳ Ｐゴシック" pitchFamily="50" charset="-128"/>
                </a:defRPr>
              </a:lvl6pPr>
              <a:lvl7pPr marL="2971800" indent="-228600" fontAlgn="base">
                <a:spcBef>
                  <a:spcPct val="0"/>
                </a:spcBef>
                <a:spcAft>
                  <a:spcPct val="0"/>
                </a:spcAft>
                <a:defRPr kumimoji="1" sz="2800" b="1">
                  <a:solidFill>
                    <a:schemeClr val="tx1"/>
                  </a:solidFill>
                  <a:latin typeface="ＭＳ Ｐゴシック" pitchFamily="50" charset="-128"/>
                  <a:ea typeface="ＭＳ Ｐゴシック" pitchFamily="50" charset="-128"/>
                </a:defRPr>
              </a:lvl7pPr>
              <a:lvl8pPr marL="3429000" indent="-228600" fontAlgn="base">
                <a:spcBef>
                  <a:spcPct val="0"/>
                </a:spcBef>
                <a:spcAft>
                  <a:spcPct val="0"/>
                </a:spcAft>
                <a:defRPr kumimoji="1" sz="2800" b="1">
                  <a:solidFill>
                    <a:schemeClr val="tx1"/>
                  </a:solidFill>
                  <a:latin typeface="ＭＳ Ｐゴシック" pitchFamily="50" charset="-128"/>
                  <a:ea typeface="ＭＳ Ｐゴシック" pitchFamily="50" charset="-128"/>
                </a:defRPr>
              </a:lvl8pPr>
              <a:lvl9pPr marL="3886200" indent="-228600" fontAlgn="base">
                <a:spcBef>
                  <a:spcPct val="0"/>
                </a:spcBef>
                <a:spcAft>
                  <a:spcPct val="0"/>
                </a:spcAft>
                <a:defRPr kumimoji="1" sz="2800" b="1">
                  <a:solidFill>
                    <a:schemeClr val="tx1"/>
                  </a:solidFill>
                  <a:latin typeface="ＭＳ Ｐゴシック" pitchFamily="50" charset="-128"/>
                  <a:ea typeface="ＭＳ Ｐゴシック" pitchFamily="50" charset="-128"/>
                </a:defRPr>
              </a:lvl9pPr>
            </a:lstStyle>
            <a:p>
              <a:pPr algn="ctr">
                <a:defRPr/>
              </a:pPr>
              <a:r>
                <a:rPr lang="ja-JP" altLang="en-US" b="0" kern="0" dirty="0">
                  <a:solidFill>
                    <a:srgbClr val="000000"/>
                  </a:solidFill>
                  <a:latin typeface="Meiryo UI" panose="020B0604030504040204" pitchFamily="50" charset="-128"/>
                  <a:ea typeface="Meiryo UI" panose="020B0604030504040204" pitchFamily="50" charset="-128"/>
                </a:rPr>
                <a:t>チェック</a:t>
              </a:r>
              <a:endParaRPr lang="en-US" altLang="ja-JP" b="0" kern="0" dirty="0">
                <a:solidFill>
                  <a:srgbClr val="000000"/>
                </a:solidFill>
                <a:latin typeface="Meiryo UI" panose="020B0604030504040204" pitchFamily="50" charset="-128"/>
                <a:ea typeface="Meiryo UI" panose="020B0604030504040204" pitchFamily="50" charset="-128"/>
              </a:endParaRPr>
            </a:p>
            <a:p>
              <a:pPr algn="ctr">
                <a:defRPr/>
              </a:pPr>
              <a:r>
                <a:rPr lang="ja-JP" altLang="en-US" b="0" kern="0" dirty="0">
                  <a:solidFill>
                    <a:srgbClr val="000000"/>
                  </a:solidFill>
                  <a:latin typeface="Meiryo UI" panose="020B0604030504040204" pitchFamily="50" charset="-128"/>
                  <a:ea typeface="Meiryo UI" panose="020B0604030504040204" pitchFamily="50" charset="-128"/>
                </a:rPr>
                <a:t>その２</a:t>
              </a:r>
            </a:p>
          </p:txBody>
        </p:sp>
      </p:grpSp>
    </p:spTree>
    <p:extLst>
      <p:ext uri="{BB962C8B-B14F-4D97-AF65-F5344CB8AC3E}">
        <p14:creationId xmlns:p14="http://schemas.microsoft.com/office/powerpoint/2010/main" val="203409044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44D767B2-7FC2-4CF5-8604-2917891E81E9}"/>
              </a:ext>
            </a:extLst>
          </p:cNvPr>
          <p:cNvSpPr>
            <a:spLocks noGrp="1"/>
          </p:cNvSpPr>
          <p:nvPr>
            <p:ph type="title"/>
          </p:nvPr>
        </p:nvSpPr>
        <p:spPr>
          <a:xfrm>
            <a:off x="424800" y="363600"/>
            <a:ext cx="10515600" cy="1011936"/>
          </a:xfrm>
        </p:spPr>
        <p:txBody>
          <a:bodyPr>
            <a:normAutofit/>
          </a:bodyPr>
          <a:lstStyle/>
          <a:p>
            <a:pPr>
              <a:defRPr/>
            </a:pPr>
            <a:r>
              <a:rPr lang="ja-JP" altLang="en-US" sz="4000" kern="0" dirty="0">
                <a:latin typeface="Meiryo UI" panose="020B0604030504040204" pitchFamily="50" charset="-128"/>
                <a:ea typeface="Meiryo UI" panose="020B0604030504040204" pitchFamily="50" charset="-128"/>
              </a:rPr>
              <a:t>３．</a:t>
            </a:r>
            <a:r>
              <a:rPr lang="en-US" altLang="ja-JP" sz="4000" kern="0" dirty="0">
                <a:latin typeface="Meiryo UI" panose="020B0604030504040204" pitchFamily="50" charset="-128"/>
                <a:ea typeface="Meiryo UI" panose="020B0604030504040204" pitchFamily="50" charset="-128"/>
              </a:rPr>
              <a:t>SNS</a:t>
            </a:r>
            <a:r>
              <a:rPr lang="ja-JP" altLang="en-US" sz="4000" kern="0" dirty="0">
                <a:latin typeface="Meiryo UI" panose="020B0604030504040204" pitchFamily="50" charset="-128"/>
                <a:ea typeface="Meiryo UI" panose="020B0604030504040204" pitchFamily="50" charset="-128"/>
              </a:rPr>
              <a:t>利用時に気をつけるべき点</a:t>
            </a:r>
          </a:p>
        </p:txBody>
      </p:sp>
      <p:sp>
        <p:nvSpPr>
          <p:cNvPr id="4" name="スライド番号プレースホルダー 3">
            <a:extLst>
              <a:ext uri="{FF2B5EF4-FFF2-40B4-BE49-F238E27FC236}">
                <a16:creationId xmlns:a16="http://schemas.microsoft.com/office/drawing/2014/main" id="{DFB5ED0C-EE1C-47D0-860E-A2021BE4B175}"/>
              </a:ext>
            </a:extLst>
          </p:cNvPr>
          <p:cNvSpPr>
            <a:spLocks noGrp="1"/>
          </p:cNvSpPr>
          <p:nvPr>
            <p:ph type="sldNum" sz="quarter" idx="12"/>
          </p:nvPr>
        </p:nvSpPr>
        <p:spPr/>
        <p:txBody>
          <a:bodyPr/>
          <a:lstStyle/>
          <a:p>
            <a:pPr eaLnBrk="0" fontAlgn="base" hangingPunct="0">
              <a:spcBef>
                <a:spcPct val="0"/>
              </a:spcBef>
              <a:spcAft>
                <a:spcPct val="0"/>
              </a:spcAft>
            </a:pPr>
            <a:fld id="{9C0452C9-47B8-4E93-87C2-472C2E84F09B}" type="slidenum">
              <a:rPr lang="ja-JP" altLang="en-US" b="1">
                <a:solidFill>
                  <a:prstClr val="black">
                    <a:tint val="75000"/>
                  </a:prstClr>
                </a:solidFill>
                <a:latin typeface="ＭＳ Ｐゴシック" panose="020B0600070205080204" pitchFamily="50" charset="-128"/>
                <a:ea typeface="ＭＳ Ｐゴシック" panose="020B0600070205080204" pitchFamily="50" charset="-128"/>
              </a:rPr>
              <a:pPr eaLnBrk="0" fontAlgn="base" hangingPunct="0">
                <a:spcBef>
                  <a:spcPct val="0"/>
                </a:spcBef>
                <a:spcAft>
                  <a:spcPct val="0"/>
                </a:spcAft>
              </a:pPr>
              <a:t>15</a:t>
            </a:fld>
            <a:endParaRPr lang="ja-JP" altLang="en-US" b="1">
              <a:solidFill>
                <a:prstClr val="black">
                  <a:tint val="75000"/>
                </a:prstClr>
              </a:solidFill>
              <a:latin typeface="ＭＳ Ｐゴシック" panose="020B0600070205080204" pitchFamily="50" charset="-128"/>
              <a:ea typeface="ＭＳ Ｐゴシック" panose="020B0600070205080204" pitchFamily="50" charset="-128"/>
            </a:endParaRPr>
          </a:p>
        </p:txBody>
      </p:sp>
      <p:pic>
        <p:nvPicPr>
          <p:cNvPr id="15" name="Picture 2">
            <a:extLst>
              <a:ext uri="{FF2B5EF4-FFF2-40B4-BE49-F238E27FC236}">
                <a16:creationId xmlns:a16="http://schemas.microsoft.com/office/drawing/2014/main" id="{04C09A46-91A6-46A5-BB23-C546045A096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55921" y="3024658"/>
            <a:ext cx="4572000" cy="2571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 name="角丸四角形 9">
            <a:extLst>
              <a:ext uri="{FF2B5EF4-FFF2-40B4-BE49-F238E27FC236}">
                <a16:creationId xmlns:a16="http://schemas.microsoft.com/office/drawing/2014/main" id="{26C54F7E-2723-4F90-82D6-E451BCD2DE12}"/>
              </a:ext>
            </a:extLst>
          </p:cNvPr>
          <p:cNvSpPr/>
          <p:nvPr/>
        </p:nvSpPr>
        <p:spPr>
          <a:xfrm>
            <a:off x="2274983" y="5596408"/>
            <a:ext cx="4333875" cy="585788"/>
          </a:xfrm>
          <a:prstGeom prst="roundRect">
            <a:avLst/>
          </a:prstGeom>
          <a:noFill/>
          <a:ln w="28575" cap="flat" cmpd="sng" algn="ctr">
            <a:noFill/>
            <a:prstDash val="solid"/>
          </a:ln>
          <a:effectLst/>
        </p:spPr>
        <p:txBody>
          <a:bodyPr anchor="ctr"/>
          <a:lstStyle/>
          <a:p>
            <a:pPr algn="ctr">
              <a:defRPr/>
            </a:pPr>
            <a:r>
              <a:rPr kumimoji="0" lang="ja-JP" altLang="en-US" sz="2000" kern="0" dirty="0">
                <a:solidFill>
                  <a:srgbClr val="000000"/>
                </a:solidFill>
                <a:latin typeface="Meiryo UI" panose="020B0604030504040204" pitchFamily="50" charset="-128"/>
                <a:ea typeface="Meiryo UI" panose="020B0604030504040204" pitchFamily="50" charset="-128"/>
              </a:rPr>
              <a:t>公開範囲（共有範囲）の設定イメージ</a:t>
            </a:r>
          </a:p>
        </p:txBody>
      </p:sp>
      <p:sp>
        <p:nvSpPr>
          <p:cNvPr id="19" name="角丸四角形吹き出し 10">
            <a:extLst>
              <a:ext uri="{FF2B5EF4-FFF2-40B4-BE49-F238E27FC236}">
                <a16:creationId xmlns:a16="http://schemas.microsoft.com/office/drawing/2014/main" id="{DBE5B236-4C65-47F4-930D-3744553CE8D8}"/>
              </a:ext>
            </a:extLst>
          </p:cNvPr>
          <p:cNvSpPr/>
          <p:nvPr/>
        </p:nvSpPr>
        <p:spPr>
          <a:xfrm>
            <a:off x="7027958" y="2835747"/>
            <a:ext cx="2761269" cy="1414462"/>
          </a:xfrm>
          <a:prstGeom prst="wedgeRoundRectCallout">
            <a:avLst>
              <a:gd name="adj1" fmla="val -62581"/>
              <a:gd name="adj2" fmla="val 19966"/>
              <a:gd name="adj3" fmla="val 16667"/>
            </a:avLst>
          </a:prstGeom>
          <a:solidFill>
            <a:srgbClr val="FFFF00">
              <a:alpha val="66000"/>
            </a:srgbClr>
          </a:solidFill>
          <a:ln w="25400" cap="flat" cmpd="sng" algn="ctr">
            <a:solidFill>
              <a:srgbClr val="00E4A8">
                <a:shade val="50000"/>
              </a:srgbClr>
            </a:solidFill>
            <a:prstDash val="solid"/>
          </a:ln>
          <a:effectLst/>
        </p:spPr>
        <p:txBody>
          <a:bodyPr anchor="ctr"/>
          <a:lstStyle/>
          <a:p>
            <a:pPr algn="ctr">
              <a:defRPr/>
            </a:pPr>
            <a:r>
              <a:rPr kumimoji="0" lang="ja-JP" altLang="en-US" sz="2000" kern="0" dirty="0">
                <a:solidFill>
                  <a:srgbClr val="FF0000"/>
                </a:solidFill>
                <a:latin typeface="Meiryo UI" panose="020B0604030504040204" pitchFamily="50" charset="-128"/>
                <a:ea typeface="Meiryo UI" panose="020B0604030504040204" pitchFamily="50" charset="-128"/>
              </a:rPr>
              <a:t>共有範囲が「公開」になっていると、世界中の誰でも見ることが可能</a:t>
            </a:r>
          </a:p>
        </p:txBody>
      </p:sp>
      <p:sp>
        <p:nvSpPr>
          <p:cNvPr id="20" name="正方形/長方形 19">
            <a:extLst>
              <a:ext uri="{FF2B5EF4-FFF2-40B4-BE49-F238E27FC236}">
                <a16:creationId xmlns:a16="http://schemas.microsoft.com/office/drawing/2014/main" id="{6ACCE1C9-D705-4C10-97EA-A97DD5F03085}"/>
              </a:ext>
            </a:extLst>
          </p:cNvPr>
          <p:cNvSpPr/>
          <p:nvPr/>
        </p:nvSpPr>
        <p:spPr>
          <a:xfrm>
            <a:off x="6879035" y="4729489"/>
            <a:ext cx="3059113" cy="1476375"/>
          </a:xfrm>
          <a:prstGeom prst="rect">
            <a:avLst/>
          </a:prstGeom>
          <a:noFill/>
          <a:ln w="25400" cap="flat" cmpd="sng" algn="ctr">
            <a:solidFill>
              <a:srgbClr val="FFFFFF">
                <a:lumMod val="85000"/>
              </a:srgbClr>
            </a:solidFill>
            <a:prstDash val="solid"/>
          </a:ln>
          <a:effectLst/>
        </p:spPr>
        <p:txBody>
          <a:bodyPr anchor="ctr"/>
          <a:lstStyle/>
          <a:p>
            <a:pPr algn="ctr">
              <a:defRPr/>
            </a:pPr>
            <a:endParaRPr kumimoji="0" lang="ja-JP" altLang="en-US" kern="0">
              <a:solidFill>
                <a:srgbClr val="FFFFFF"/>
              </a:solidFill>
              <a:latin typeface="Tahoma"/>
              <a:ea typeface="ＭＳ Ｐゴシック"/>
            </a:endParaRPr>
          </a:p>
        </p:txBody>
      </p:sp>
      <p:grpSp>
        <p:nvGrpSpPr>
          <p:cNvPr id="21" name="グループ化 15">
            <a:extLst>
              <a:ext uri="{FF2B5EF4-FFF2-40B4-BE49-F238E27FC236}">
                <a16:creationId xmlns:a16="http://schemas.microsoft.com/office/drawing/2014/main" id="{9E09DDA9-6BF6-4F4D-B419-AE048D0B9FA1}"/>
              </a:ext>
            </a:extLst>
          </p:cNvPr>
          <p:cNvGrpSpPr>
            <a:grpSpLocks/>
          </p:cNvGrpSpPr>
          <p:nvPr/>
        </p:nvGrpSpPr>
        <p:grpSpPr bwMode="auto">
          <a:xfrm>
            <a:off x="6848305" y="4290934"/>
            <a:ext cx="627365" cy="684357"/>
            <a:chOff x="2291024" y="1890475"/>
            <a:chExt cx="627521" cy="684588"/>
          </a:xfrm>
        </p:grpSpPr>
        <p:sp>
          <p:nvSpPr>
            <p:cNvPr id="22" name="円/楕円 13">
              <a:extLst>
                <a:ext uri="{FF2B5EF4-FFF2-40B4-BE49-F238E27FC236}">
                  <a16:creationId xmlns:a16="http://schemas.microsoft.com/office/drawing/2014/main" id="{51236EC3-181B-4221-9B4C-8ACDB216F6E7}"/>
                </a:ext>
              </a:extLst>
            </p:cNvPr>
            <p:cNvSpPr>
              <a:spLocks noChangeAspect="1"/>
            </p:cNvSpPr>
            <p:nvPr/>
          </p:nvSpPr>
          <p:spPr>
            <a:xfrm>
              <a:off x="2291024" y="1989077"/>
              <a:ext cx="585934" cy="585986"/>
            </a:xfrm>
            <a:prstGeom prst="ellipse">
              <a:avLst/>
            </a:prstGeom>
            <a:solidFill>
              <a:srgbClr val="0070C0"/>
            </a:solidFill>
            <a:ln w="25400" cap="flat" cmpd="sng" algn="ctr">
              <a:noFill/>
              <a:prstDash val="solid"/>
            </a:ln>
            <a:effectLst/>
          </p:spPr>
          <p:txBody>
            <a:bodyPr anchor="ctr"/>
            <a:lstStyle/>
            <a:p>
              <a:pPr algn="ctr">
                <a:defRPr/>
              </a:pPr>
              <a:endParaRPr kumimoji="0" lang="ja-JP" altLang="en-US" kern="0">
                <a:solidFill>
                  <a:srgbClr val="FFFFFF"/>
                </a:solidFill>
                <a:latin typeface="Tahoma"/>
                <a:ea typeface="ＭＳ Ｐゴシック"/>
              </a:endParaRPr>
            </a:p>
          </p:txBody>
        </p:sp>
        <p:sp>
          <p:nvSpPr>
            <p:cNvPr id="23" name="テキスト ボックス 14">
              <a:extLst>
                <a:ext uri="{FF2B5EF4-FFF2-40B4-BE49-F238E27FC236}">
                  <a16:creationId xmlns:a16="http://schemas.microsoft.com/office/drawing/2014/main" id="{905284AA-17D0-4045-AC6E-83FC23054126}"/>
                </a:ext>
              </a:extLst>
            </p:cNvPr>
            <p:cNvSpPr txBox="1">
              <a:spLocks noChangeArrowheads="1"/>
            </p:cNvSpPr>
            <p:nvPr/>
          </p:nvSpPr>
          <p:spPr bwMode="auto">
            <a:xfrm>
              <a:off x="2416769" y="1890475"/>
              <a:ext cx="501776"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800" b="1">
                  <a:solidFill>
                    <a:schemeClr val="tx1"/>
                  </a:solidFill>
                  <a:latin typeface="ＭＳ Ｐゴシック" panose="020B0600070205080204" pitchFamily="50" charset="-128"/>
                  <a:ea typeface="ＭＳ Ｐゴシック" panose="020B0600070205080204" pitchFamily="50" charset="-128"/>
                </a:defRPr>
              </a:lvl1pPr>
              <a:lvl2pPr marL="742950" indent="-285750">
                <a:defRPr kumimoji="1" sz="2800" b="1">
                  <a:solidFill>
                    <a:schemeClr val="tx1"/>
                  </a:solidFill>
                  <a:latin typeface="ＭＳ Ｐゴシック" panose="020B0600070205080204" pitchFamily="50" charset="-128"/>
                  <a:ea typeface="ＭＳ Ｐゴシック" panose="020B0600070205080204" pitchFamily="50" charset="-128"/>
                </a:defRPr>
              </a:lvl2pPr>
              <a:lvl3pPr marL="1143000" indent="-228600">
                <a:defRPr kumimoji="1" sz="2800" b="1">
                  <a:solidFill>
                    <a:schemeClr val="tx1"/>
                  </a:solidFill>
                  <a:latin typeface="ＭＳ Ｐゴシック" panose="020B0600070205080204" pitchFamily="50" charset="-128"/>
                  <a:ea typeface="ＭＳ Ｐゴシック" panose="020B0600070205080204" pitchFamily="50" charset="-128"/>
                </a:defRPr>
              </a:lvl3pPr>
              <a:lvl4pPr marL="1600200" indent="-228600">
                <a:defRPr kumimoji="1" sz="2800" b="1">
                  <a:solidFill>
                    <a:schemeClr val="tx1"/>
                  </a:solidFill>
                  <a:latin typeface="ＭＳ Ｐゴシック" panose="020B0600070205080204" pitchFamily="50" charset="-128"/>
                  <a:ea typeface="ＭＳ Ｐゴシック" panose="020B0600070205080204" pitchFamily="50" charset="-128"/>
                </a:defRPr>
              </a:lvl4pPr>
              <a:lvl5pPr marL="2057400" indent="-228600">
                <a:defRPr kumimoji="1" sz="2800" b="1">
                  <a:solidFill>
                    <a:schemeClr val="tx1"/>
                  </a:solidFill>
                  <a:latin typeface="ＭＳ Ｐゴシック" panose="020B0600070205080204" pitchFamily="50" charset="-128"/>
                  <a:ea typeface="ＭＳ Ｐゴシック" panose="020B0600070205080204" pitchFamily="50" charset="-128"/>
                </a:defRPr>
              </a:lvl5pPr>
              <a:lvl6pPr marL="2514600" indent="-228600" eaLnBrk="0" fontAlgn="base" hangingPunct="0">
                <a:spcBef>
                  <a:spcPct val="0"/>
                </a:spcBef>
                <a:spcAft>
                  <a:spcPct val="0"/>
                </a:spcAft>
                <a:defRPr kumimoji="1" sz="2800" b="1">
                  <a:solidFill>
                    <a:schemeClr val="tx1"/>
                  </a:solidFill>
                  <a:latin typeface="ＭＳ Ｐゴシック" panose="020B0600070205080204" pitchFamily="50" charset="-128"/>
                  <a:ea typeface="ＭＳ Ｐゴシック" panose="020B0600070205080204" pitchFamily="50" charset="-128"/>
                </a:defRPr>
              </a:lvl6pPr>
              <a:lvl7pPr marL="2971800" indent="-228600" eaLnBrk="0" fontAlgn="base" hangingPunct="0">
                <a:spcBef>
                  <a:spcPct val="0"/>
                </a:spcBef>
                <a:spcAft>
                  <a:spcPct val="0"/>
                </a:spcAft>
                <a:defRPr kumimoji="1" sz="2800" b="1">
                  <a:solidFill>
                    <a:schemeClr val="tx1"/>
                  </a:solidFill>
                  <a:latin typeface="ＭＳ Ｐゴシック" panose="020B0600070205080204" pitchFamily="50" charset="-128"/>
                  <a:ea typeface="ＭＳ Ｐゴシック" panose="020B0600070205080204" pitchFamily="50" charset="-128"/>
                </a:defRPr>
              </a:lvl7pPr>
              <a:lvl8pPr marL="3429000" indent="-228600" eaLnBrk="0" fontAlgn="base" hangingPunct="0">
                <a:spcBef>
                  <a:spcPct val="0"/>
                </a:spcBef>
                <a:spcAft>
                  <a:spcPct val="0"/>
                </a:spcAft>
                <a:defRPr kumimoji="1" sz="2800" b="1">
                  <a:solidFill>
                    <a:schemeClr val="tx1"/>
                  </a:solidFill>
                  <a:latin typeface="ＭＳ Ｐゴシック" panose="020B0600070205080204" pitchFamily="50" charset="-128"/>
                  <a:ea typeface="ＭＳ Ｐゴシック" panose="020B0600070205080204" pitchFamily="50" charset="-128"/>
                </a:defRPr>
              </a:lvl8pPr>
              <a:lvl9pPr marL="3886200" indent="-228600" eaLnBrk="0" fontAlgn="base" hangingPunct="0">
                <a:spcBef>
                  <a:spcPct val="0"/>
                </a:spcBef>
                <a:spcAft>
                  <a:spcPct val="0"/>
                </a:spcAft>
                <a:defRPr kumimoji="1" sz="2800" b="1">
                  <a:solidFill>
                    <a:schemeClr val="tx1"/>
                  </a:solidFill>
                  <a:latin typeface="ＭＳ Ｐゴシック" panose="020B0600070205080204" pitchFamily="50" charset="-128"/>
                  <a:ea typeface="ＭＳ Ｐゴシック" panose="020B0600070205080204" pitchFamily="50" charset="-128"/>
                </a:defRPr>
              </a:lvl9pPr>
            </a:lstStyle>
            <a:p>
              <a:pPr>
                <a:defRPr/>
              </a:pPr>
              <a:r>
                <a:rPr lang="en-US" altLang="ja-JP" sz="3600" kern="0" dirty="0" err="1">
                  <a:solidFill>
                    <a:srgbClr val="FFFFFF"/>
                  </a:solidFill>
                  <a:latin typeface="HGS明朝E" panose="02020900000000000000" pitchFamily="18" charset="-128"/>
                  <a:ea typeface="HGS明朝E" panose="02020900000000000000" pitchFamily="18" charset="-128"/>
                </a:rPr>
                <a:t>i</a:t>
              </a:r>
              <a:endParaRPr lang="en-US" altLang="ja-JP" sz="3600" kern="0" dirty="0">
                <a:solidFill>
                  <a:srgbClr val="FFFFFF"/>
                </a:solidFill>
                <a:latin typeface="HGS明朝E" panose="02020900000000000000" pitchFamily="18" charset="-128"/>
                <a:ea typeface="HGS明朝E" panose="02020900000000000000" pitchFamily="18" charset="-128"/>
              </a:endParaRPr>
            </a:p>
          </p:txBody>
        </p:sp>
      </p:grpSp>
      <p:sp>
        <p:nvSpPr>
          <p:cNvPr id="24" name="テキスト ボックス 15">
            <a:extLst>
              <a:ext uri="{FF2B5EF4-FFF2-40B4-BE49-F238E27FC236}">
                <a16:creationId xmlns:a16="http://schemas.microsoft.com/office/drawing/2014/main" id="{6028E180-5165-4865-B911-FC7D9D375279}"/>
              </a:ext>
            </a:extLst>
          </p:cNvPr>
          <p:cNvSpPr txBox="1">
            <a:spLocks noChangeArrowheads="1"/>
          </p:cNvSpPr>
          <p:nvPr/>
        </p:nvSpPr>
        <p:spPr bwMode="auto">
          <a:xfrm>
            <a:off x="6888259" y="5016018"/>
            <a:ext cx="3059113"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a:defRPr kumimoji="1" sz="2800" b="1">
                <a:solidFill>
                  <a:schemeClr val="tx1"/>
                </a:solidFill>
                <a:latin typeface="ＭＳ Ｐゴシック" panose="020B0600070205080204" pitchFamily="50" charset="-128"/>
                <a:ea typeface="ＭＳ Ｐゴシック" panose="020B0600070205080204" pitchFamily="50" charset="-128"/>
              </a:defRPr>
            </a:lvl1pPr>
            <a:lvl2pPr marL="742950" indent="-285750">
              <a:defRPr kumimoji="1" sz="2800" b="1">
                <a:solidFill>
                  <a:schemeClr val="tx1"/>
                </a:solidFill>
                <a:latin typeface="ＭＳ Ｐゴシック" panose="020B0600070205080204" pitchFamily="50" charset="-128"/>
                <a:ea typeface="ＭＳ Ｐゴシック" panose="020B0600070205080204" pitchFamily="50" charset="-128"/>
              </a:defRPr>
            </a:lvl2pPr>
            <a:lvl3pPr marL="1143000" indent="-228600">
              <a:defRPr kumimoji="1" sz="2800" b="1">
                <a:solidFill>
                  <a:schemeClr val="tx1"/>
                </a:solidFill>
                <a:latin typeface="ＭＳ Ｐゴシック" panose="020B0600070205080204" pitchFamily="50" charset="-128"/>
                <a:ea typeface="ＭＳ Ｐゴシック" panose="020B0600070205080204" pitchFamily="50" charset="-128"/>
              </a:defRPr>
            </a:lvl3pPr>
            <a:lvl4pPr marL="1600200" indent="-228600">
              <a:defRPr kumimoji="1" sz="2800" b="1">
                <a:solidFill>
                  <a:schemeClr val="tx1"/>
                </a:solidFill>
                <a:latin typeface="ＭＳ Ｐゴシック" panose="020B0600070205080204" pitchFamily="50" charset="-128"/>
                <a:ea typeface="ＭＳ Ｐゴシック" panose="020B0600070205080204" pitchFamily="50" charset="-128"/>
              </a:defRPr>
            </a:lvl4pPr>
            <a:lvl5pPr marL="2057400" indent="-228600">
              <a:defRPr kumimoji="1" sz="2800" b="1">
                <a:solidFill>
                  <a:schemeClr val="tx1"/>
                </a:solidFill>
                <a:latin typeface="ＭＳ Ｐゴシック" panose="020B0600070205080204" pitchFamily="50" charset="-128"/>
                <a:ea typeface="ＭＳ Ｐゴシック" panose="020B0600070205080204" pitchFamily="50" charset="-128"/>
              </a:defRPr>
            </a:lvl5pPr>
            <a:lvl6pPr marL="2514600" indent="-228600" eaLnBrk="0" fontAlgn="base" hangingPunct="0">
              <a:spcBef>
                <a:spcPct val="0"/>
              </a:spcBef>
              <a:spcAft>
                <a:spcPct val="0"/>
              </a:spcAft>
              <a:defRPr kumimoji="1" sz="2800" b="1">
                <a:solidFill>
                  <a:schemeClr val="tx1"/>
                </a:solidFill>
                <a:latin typeface="ＭＳ Ｐゴシック" panose="020B0600070205080204" pitchFamily="50" charset="-128"/>
                <a:ea typeface="ＭＳ Ｐゴシック" panose="020B0600070205080204" pitchFamily="50" charset="-128"/>
              </a:defRPr>
            </a:lvl6pPr>
            <a:lvl7pPr marL="2971800" indent="-228600" eaLnBrk="0" fontAlgn="base" hangingPunct="0">
              <a:spcBef>
                <a:spcPct val="0"/>
              </a:spcBef>
              <a:spcAft>
                <a:spcPct val="0"/>
              </a:spcAft>
              <a:defRPr kumimoji="1" sz="2800" b="1">
                <a:solidFill>
                  <a:schemeClr val="tx1"/>
                </a:solidFill>
                <a:latin typeface="ＭＳ Ｐゴシック" panose="020B0600070205080204" pitchFamily="50" charset="-128"/>
                <a:ea typeface="ＭＳ Ｐゴシック" panose="020B0600070205080204" pitchFamily="50" charset="-128"/>
              </a:defRPr>
            </a:lvl7pPr>
            <a:lvl8pPr marL="3429000" indent="-228600" eaLnBrk="0" fontAlgn="base" hangingPunct="0">
              <a:spcBef>
                <a:spcPct val="0"/>
              </a:spcBef>
              <a:spcAft>
                <a:spcPct val="0"/>
              </a:spcAft>
              <a:defRPr kumimoji="1" sz="2800" b="1">
                <a:solidFill>
                  <a:schemeClr val="tx1"/>
                </a:solidFill>
                <a:latin typeface="ＭＳ Ｐゴシック" panose="020B0600070205080204" pitchFamily="50" charset="-128"/>
                <a:ea typeface="ＭＳ Ｐゴシック" panose="020B0600070205080204" pitchFamily="50" charset="-128"/>
              </a:defRPr>
            </a:lvl8pPr>
            <a:lvl9pPr marL="3886200" indent="-228600" eaLnBrk="0" fontAlgn="base" hangingPunct="0">
              <a:spcBef>
                <a:spcPct val="0"/>
              </a:spcBef>
              <a:spcAft>
                <a:spcPct val="0"/>
              </a:spcAft>
              <a:defRPr kumimoji="1" sz="2800" b="1">
                <a:solidFill>
                  <a:schemeClr val="tx1"/>
                </a:solidFill>
                <a:latin typeface="ＭＳ Ｐゴシック" panose="020B0600070205080204" pitchFamily="50" charset="-128"/>
                <a:ea typeface="ＭＳ Ｐゴシック" panose="020B0600070205080204" pitchFamily="50" charset="-128"/>
              </a:defRPr>
            </a:lvl9pPr>
          </a:lstStyle>
          <a:p>
            <a:pPr fontAlgn="base">
              <a:spcBef>
                <a:spcPct val="0"/>
              </a:spcBef>
              <a:spcAft>
                <a:spcPct val="0"/>
              </a:spcAft>
            </a:pPr>
            <a:r>
              <a:rPr lang="ja-JP" altLang="en-US" sz="1800" b="0" dirty="0">
                <a:solidFill>
                  <a:srgbClr val="000000"/>
                </a:solidFill>
                <a:latin typeface="Meiryo UI" panose="020B0604030504040204" pitchFamily="50" charset="-128"/>
                <a:ea typeface="Meiryo UI" panose="020B0604030504040204" pitchFamily="50" charset="-128"/>
              </a:rPr>
              <a:t>書き込みの内容に応じて公開範囲（共有範囲）を正しく設定しているか確認してから書き込みましょう。</a:t>
            </a:r>
            <a:endParaRPr lang="en-US" altLang="ja-JP" sz="1800" b="0" dirty="0">
              <a:solidFill>
                <a:srgbClr val="000000"/>
              </a:solidFill>
              <a:latin typeface="Meiryo UI" panose="020B0604030504040204" pitchFamily="50" charset="-128"/>
              <a:ea typeface="Meiryo UI" panose="020B0604030504040204" pitchFamily="50" charset="-128"/>
            </a:endParaRPr>
          </a:p>
        </p:txBody>
      </p:sp>
      <p:sp>
        <p:nvSpPr>
          <p:cNvPr id="17" name="角丸四角形 7">
            <a:extLst>
              <a:ext uri="{FF2B5EF4-FFF2-40B4-BE49-F238E27FC236}">
                <a16:creationId xmlns:a16="http://schemas.microsoft.com/office/drawing/2014/main" id="{474A69E9-15B7-4525-B909-F990246612AB}"/>
              </a:ext>
            </a:extLst>
          </p:cNvPr>
          <p:cNvSpPr/>
          <p:nvPr/>
        </p:nvSpPr>
        <p:spPr>
          <a:xfrm>
            <a:off x="2135263" y="1418421"/>
            <a:ext cx="7060578" cy="1017404"/>
          </a:xfrm>
          <a:prstGeom prst="roundRect">
            <a:avLst/>
          </a:prstGeom>
          <a:solidFill>
            <a:srgbClr val="E7BB01">
              <a:lumMod val="20000"/>
              <a:lumOff val="80000"/>
            </a:srgbClr>
          </a:solidFill>
          <a:ln w="28575" cap="flat" cmpd="sng" algn="ctr">
            <a:solidFill>
              <a:srgbClr val="E7BB01"/>
            </a:solidFill>
            <a:prstDash val="solid"/>
          </a:ln>
          <a:effectLst/>
        </p:spPr>
        <p:txBody>
          <a:bodyPr anchor="ctr"/>
          <a:lstStyle/>
          <a:p>
            <a:pPr algn="ctr">
              <a:defRPr/>
            </a:pPr>
            <a:r>
              <a:rPr kumimoji="0" lang="ja-JP" altLang="en-US" sz="2800" kern="0" dirty="0">
                <a:solidFill>
                  <a:srgbClr val="000000"/>
                </a:solidFill>
                <a:latin typeface="Meiryo UI" panose="020B0604030504040204" pitchFamily="50" charset="-128"/>
                <a:ea typeface="Meiryo UI" panose="020B0604030504040204" pitchFamily="50" charset="-128"/>
              </a:rPr>
              <a:t>公開範囲（共有範囲）は必要最小限にする</a:t>
            </a:r>
          </a:p>
        </p:txBody>
      </p:sp>
      <p:sp>
        <p:nvSpPr>
          <p:cNvPr id="25" name="角丸四角形 7">
            <a:extLst>
              <a:ext uri="{FF2B5EF4-FFF2-40B4-BE49-F238E27FC236}">
                <a16:creationId xmlns:a16="http://schemas.microsoft.com/office/drawing/2014/main" id="{69921732-F898-429B-82B2-1F848AA058BA}"/>
              </a:ext>
            </a:extLst>
          </p:cNvPr>
          <p:cNvSpPr/>
          <p:nvPr/>
        </p:nvSpPr>
        <p:spPr>
          <a:xfrm>
            <a:off x="424800" y="1296000"/>
            <a:ext cx="1841500" cy="1162050"/>
          </a:xfrm>
          <a:prstGeom prst="roundRect">
            <a:avLst/>
          </a:prstGeom>
          <a:noFill/>
          <a:ln w="28575" cap="flat" cmpd="sng" algn="ctr">
            <a:noFill/>
            <a:prstDash val="solid"/>
          </a:ln>
          <a:effectLst/>
        </p:spPr>
        <p:txBody>
          <a:bodyPr anchor="ctr"/>
          <a:lstStyle>
            <a:lvl1pPr>
              <a:defRPr kumimoji="1" sz="2800" b="1">
                <a:solidFill>
                  <a:schemeClr val="tx1"/>
                </a:solidFill>
                <a:latin typeface="ＭＳ Ｐゴシック" pitchFamily="50" charset="-128"/>
                <a:ea typeface="ＭＳ Ｐゴシック" pitchFamily="50" charset="-128"/>
              </a:defRPr>
            </a:lvl1pPr>
            <a:lvl2pPr marL="742950" indent="-285750">
              <a:defRPr kumimoji="1" sz="2800" b="1">
                <a:solidFill>
                  <a:schemeClr val="tx1"/>
                </a:solidFill>
                <a:latin typeface="ＭＳ Ｐゴシック" pitchFamily="50" charset="-128"/>
                <a:ea typeface="ＭＳ Ｐゴシック" pitchFamily="50" charset="-128"/>
              </a:defRPr>
            </a:lvl2pPr>
            <a:lvl3pPr marL="1143000" indent="-228600">
              <a:defRPr kumimoji="1" sz="2800" b="1">
                <a:solidFill>
                  <a:schemeClr val="tx1"/>
                </a:solidFill>
                <a:latin typeface="ＭＳ Ｐゴシック" pitchFamily="50" charset="-128"/>
                <a:ea typeface="ＭＳ Ｐゴシック" pitchFamily="50" charset="-128"/>
              </a:defRPr>
            </a:lvl3pPr>
            <a:lvl4pPr marL="1600200" indent="-228600">
              <a:defRPr kumimoji="1" sz="2800" b="1">
                <a:solidFill>
                  <a:schemeClr val="tx1"/>
                </a:solidFill>
                <a:latin typeface="ＭＳ Ｐゴシック" pitchFamily="50" charset="-128"/>
                <a:ea typeface="ＭＳ Ｐゴシック" pitchFamily="50" charset="-128"/>
              </a:defRPr>
            </a:lvl4pPr>
            <a:lvl5pPr marL="2057400" indent="-228600">
              <a:defRPr kumimoji="1" sz="2800" b="1">
                <a:solidFill>
                  <a:schemeClr val="tx1"/>
                </a:solidFill>
                <a:latin typeface="ＭＳ Ｐゴシック" pitchFamily="50" charset="-128"/>
                <a:ea typeface="ＭＳ Ｐゴシック" pitchFamily="50" charset="-128"/>
              </a:defRPr>
            </a:lvl5pPr>
            <a:lvl6pPr marL="2514600" indent="-228600" fontAlgn="base">
              <a:spcBef>
                <a:spcPct val="0"/>
              </a:spcBef>
              <a:spcAft>
                <a:spcPct val="0"/>
              </a:spcAft>
              <a:defRPr kumimoji="1" sz="2800" b="1">
                <a:solidFill>
                  <a:schemeClr val="tx1"/>
                </a:solidFill>
                <a:latin typeface="ＭＳ Ｐゴシック" pitchFamily="50" charset="-128"/>
                <a:ea typeface="ＭＳ Ｐゴシック" pitchFamily="50" charset="-128"/>
              </a:defRPr>
            </a:lvl6pPr>
            <a:lvl7pPr marL="2971800" indent="-228600" fontAlgn="base">
              <a:spcBef>
                <a:spcPct val="0"/>
              </a:spcBef>
              <a:spcAft>
                <a:spcPct val="0"/>
              </a:spcAft>
              <a:defRPr kumimoji="1" sz="2800" b="1">
                <a:solidFill>
                  <a:schemeClr val="tx1"/>
                </a:solidFill>
                <a:latin typeface="ＭＳ Ｐゴシック" pitchFamily="50" charset="-128"/>
                <a:ea typeface="ＭＳ Ｐゴシック" pitchFamily="50" charset="-128"/>
              </a:defRPr>
            </a:lvl7pPr>
            <a:lvl8pPr marL="3429000" indent="-228600" fontAlgn="base">
              <a:spcBef>
                <a:spcPct val="0"/>
              </a:spcBef>
              <a:spcAft>
                <a:spcPct val="0"/>
              </a:spcAft>
              <a:defRPr kumimoji="1" sz="2800" b="1">
                <a:solidFill>
                  <a:schemeClr val="tx1"/>
                </a:solidFill>
                <a:latin typeface="ＭＳ Ｐゴシック" pitchFamily="50" charset="-128"/>
                <a:ea typeface="ＭＳ Ｐゴシック" pitchFamily="50" charset="-128"/>
              </a:defRPr>
            </a:lvl8pPr>
            <a:lvl9pPr marL="3886200" indent="-228600" fontAlgn="base">
              <a:spcBef>
                <a:spcPct val="0"/>
              </a:spcBef>
              <a:spcAft>
                <a:spcPct val="0"/>
              </a:spcAft>
              <a:defRPr kumimoji="1" sz="2800" b="1">
                <a:solidFill>
                  <a:schemeClr val="tx1"/>
                </a:solidFill>
                <a:latin typeface="ＭＳ Ｐゴシック" pitchFamily="50" charset="-128"/>
                <a:ea typeface="ＭＳ Ｐゴシック" pitchFamily="50" charset="-128"/>
              </a:defRPr>
            </a:lvl9pPr>
          </a:lstStyle>
          <a:p>
            <a:pPr algn="ctr">
              <a:defRPr/>
            </a:pPr>
            <a:r>
              <a:rPr lang="ja-JP" altLang="en-US" b="0" kern="0" dirty="0">
                <a:solidFill>
                  <a:srgbClr val="000000"/>
                </a:solidFill>
                <a:latin typeface="Meiryo UI" panose="020B0604030504040204" pitchFamily="50" charset="-128"/>
                <a:ea typeface="Meiryo UI" panose="020B0604030504040204" pitchFamily="50" charset="-128"/>
              </a:rPr>
              <a:t>チェック</a:t>
            </a:r>
            <a:endParaRPr lang="en-US" altLang="ja-JP" b="0" kern="0" dirty="0">
              <a:solidFill>
                <a:srgbClr val="000000"/>
              </a:solidFill>
              <a:latin typeface="Meiryo UI" panose="020B0604030504040204" pitchFamily="50" charset="-128"/>
              <a:ea typeface="Meiryo UI" panose="020B0604030504040204" pitchFamily="50" charset="-128"/>
            </a:endParaRPr>
          </a:p>
          <a:p>
            <a:pPr algn="ctr">
              <a:defRPr/>
            </a:pPr>
            <a:r>
              <a:rPr lang="ja-JP" altLang="en-US" b="0" kern="0" dirty="0">
                <a:solidFill>
                  <a:srgbClr val="000000"/>
                </a:solidFill>
                <a:latin typeface="Meiryo UI" panose="020B0604030504040204" pitchFamily="50" charset="-128"/>
                <a:ea typeface="Meiryo UI" panose="020B0604030504040204" pitchFamily="50" charset="-128"/>
              </a:rPr>
              <a:t>その３</a:t>
            </a:r>
          </a:p>
        </p:txBody>
      </p:sp>
    </p:spTree>
    <p:extLst>
      <p:ext uri="{BB962C8B-B14F-4D97-AF65-F5344CB8AC3E}">
        <p14:creationId xmlns:p14="http://schemas.microsoft.com/office/powerpoint/2010/main" val="51992821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07CC03F6-088D-4DE9-BC1E-7061D7E2785A}"/>
              </a:ext>
            </a:extLst>
          </p:cNvPr>
          <p:cNvSpPr>
            <a:spLocks noGrp="1"/>
          </p:cNvSpPr>
          <p:nvPr>
            <p:ph type="title"/>
          </p:nvPr>
        </p:nvSpPr>
        <p:spPr>
          <a:xfrm>
            <a:off x="424800" y="365127"/>
            <a:ext cx="10515600" cy="930873"/>
          </a:xfrm>
        </p:spPr>
        <p:txBody>
          <a:bodyPr>
            <a:normAutofit/>
          </a:bodyPr>
          <a:lstStyle/>
          <a:p>
            <a:r>
              <a:rPr lang="ja-JP" altLang="en-US" sz="4000" dirty="0">
                <a:latin typeface="Meiryo UI" panose="020B0604030504040204" pitchFamily="50" charset="-128"/>
                <a:ea typeface="Meiryo UI" panose="020B0604030504040204" pitchFamily="50" charset="-128"/>
              </a:rPr>
              <a:t>４．まとめ</a:t>
            </a:r>
          </a:p>
        </p:txBody>
      </p:sp>
      <p:sp>
        <p:nvSpPr>
          <p:cNvPr id="3" name="コンテンツ プレースホルダー 2">
            <a:extLst>
              <a:ext uri="{FF2B5EF4-FFF2-40B4-BE49-F238E27FC236}">
                <a16:creationId xmlns:a16="http://schemas.microsoft.com/office/drawing/2014/main" id="{D8930025-5C8B-430A-8FB3-FAA429008C00}"/>
              </a:ext>
            </a:extLst>
          </p:cNvPr>
          <p:cNvSpPr>
            <a:spLocks noGrp="1"/>
          </p:cNvSpPr>
          <p:nvPr>
            <p:ph idx="1"/>
          </p:nvPr>
        </p:nvSpPr>
        <p:spPr>
          <a:xfrm>
            <a:off x="424800" y="1296000"/>
            <a:ext cx="8972550" cy="4625254"/>
          </a:xfrm>
        </p:spPr>
        <p:txBody>
          <a:bodyPr/>
          <a:lstStyle/>
          <a:p>
            <a:r>
              <a:rPr lang="ja-JP" altLang="en-US" b="1" dirty="0">
                <a:latin typeface="Meiryo UI" panose="020B0604030504040204" pitchFamily="50" charset="-128"/>
                <a:ea typeface="Meiryo UI" panose="020B0604030504040204" pitchFamily="50" charset="-128"/>
              </a:rPr>
              <a:t>投稿内容：</a:t>
            </a:r>
            <a:r>
              <a:rPr lang="ja-JP" altLang="en-US" b="1" dirty="0">
                <a:solidFill>
                  <a:srgbClr val="FF0000"/>
                </a:solidFill>
                <a:latin typeface="Meiryo UI" panose="020B0604030504040204" pitchFamily="50" charset="-128"/>
                <a:ea typeface="Meiryo UI" panose="020B0604030504040204" pitchFamily="50" charset="-128"/>
              </a:rPr>
              <a:t>不道徳・非常識な内容ではないか確認する</a:t>
            </a:r>
            <a:endParaRPr lang="en-US" altLang="ja-JP" b="1" dirty="0">
              <a:solidFill>
                <a:srgbClr val="FF0000"/>
              </a:solidFill>
              <a:latin typeface="Meiryo UI" panose="020B0604030504040204" pitchFamily="50" charset="-128"/>
              <a:ea typeface="Meiryo UI" panose="020B0604030504040204" pitchFamily="50" charset="-128"/>
            </a:endParaRPr>
          </a:p>
          <a:p>
            <a:r>
              <a:rPr lang="ja-JP" altLang="en-US" b="1" dirty="0">
                <a:latin typeface="Meiryo UI" panose="020B0604030504040204" pitchFamily="50" charset="-128"/>
                <a:ea typeface="Meiryo UI" panose="020B0604030504040204" pitchFamily="50" charset="-128"/>
              </a:rPr>
              <a:t>個人情報：</a:t>
            </a:r>
            <a:r>
              <a:rPr lang="ja-JP" altLang="en-US" b="1" dirty="0">
                <a:solidFill>
                  <a:srgbClr val="FF0000"/>
                </a:solidFill>
                <a:latin typeface="Meiryo UI" panose="020B0604030504040204" pitchFamily="50" charset="-128"/>
                <a:ea typeface="Meiryo UI" panose="020B0604030504040204" pitchFamily="50" charset="-128"/>
              </a:rPr>
              <a:t>個人的な情報は極力記載しない</a:t>
            </a:r>
          </a:p>
          <a:p>
            <a:r>
              <a:rPr lang="ja-JP" altLang="en-US" b="1" dirty="0">
                <a:latin typeface="Meiryo UI" panose="020B0604030504040204" pitchFamily="50" charset="-128"/>
                <a:ea typeface="Meiryo UI" panose="020B0604030504040204" pitchFamily="50" charset="-128"/>
              </a:rPr>
              <a:t>公開範囲：</a:t>
            </a:r>
            <a:r>
              <a:rPr lang="ja-JP" altLang="en-US" b="1" dirty="0">
                <a:solidFill>
                  <a:srgbClr val="FF0000"/>
                </a:solidFill>
                <a:latin typeface="Meiryo UI" panose="020B0604030504040204" pitchFamily="50" charset="-128"/>
                <a:ea typeface="Meiryo UI" panose="020B0604030504040204" pitchFamily="50" charset="-128"/>
              </a:rPr>
              <a:t>必要最小限の範囲に設定する</a:t>
            </a:r>
          </a:p>
          <a:p>
            <a:pPr marL="0" indent="0">
              <a:buNone/>
            </a:pPr>
            <a:endParaRPr lang="ja-JP" altLang="en-US" dirty="0">
              <a:latin typeface="Meiryo UI" panose="020B0604030504040204" pitchFamily="50" charset="-128"/>
              <a:ea typeface="Meiryo UI" panose="020B0604030504040204" pitchFamily="50" charset="-128"/>
            </a:endParaRPr>
          </a:p>
          <a:p>
            <a:endParaRPr kumimoji="1" lang="ja-JP" altLang="en-US" dirty="0">
              <a:latin typeface="Meiryo UI" panose="020B0604030504040204" pitchFamily="50" charset="-128"/>
              <a:ea typeface="Meiryo UI" panose="020B0604030504040204" pitchFamily="50" charset="-128"/>
            </a:endParaRPr>
          </a:p>
        </p:txBody>
      </p:sp>
      <p:sp>
        <p:nvSpPr>
          <p:cNvPr id="4" name="スライド番号プレースホルダー 3">
            <a:extLst>
              <a:ext uri="{FF2B5EF4-FFF2-40B4-BE49-F238E27FC236}">
                <a16:creationId xmlns:a16="http://schemas.microsoft.com/office/drawing/2014/main" id="{FE32F3A4-F6DC-4440-A820-DD70DFC0EC2E}"/>
              </a:ext>
            </a:extLst>
          </p:cNvPr>
          <p:cNvSpPr>
            <a:spLocks noGrp="1"/>
          </p:cNvSpPr>
          <p:nvPr>
            <p:ph type="sldNum" sz="quarter" idx="12"/>
          </p:nvPr>
        </p:nvSpPr>
        <p:spPr/>
        <p:txBody>
          <a:bodyPr/>
          <a:lstStyle/>
          <a:p>
            <a:pPr eaLnBrk="0" fontAlgn="base" hangingPunct="0">
              <a:spcBef>
                <a:spcPct val="0"/>
              </a:spcBef>
              <a:spcAft>
                <a:spcPct val="0"/>
              </a:spcAft>
            </a:pPr>
            <a:fld id="{52F5C37E-78E7-4400-AF3C-CDF83D76E687}" type="slidenum">
              <a:rPr lang="ja-JP" altLang="en-US" b="1">
                <a:solidFill>
                  <a:prstClr val="black">
                    <a:tint val="75000"/>
                  </a:prstClr>
                </a:solidFill>
                <a:latin typeface="ＭＳ Ｐゴシック" panose="020B0600070205080204" pitchFamily="50" charset="-128"/>
                <a:ea typeface="ＭＳ Ｐゴシック" panose="020B0600070205080204" pitchFamily="50" charset="-128"/>
              </a:rPr>
              <a:pPr eaLnBrk="0" fontAlgn="base" hangingPunct="0">
                <a:spcBef>
                  <a:spcPct val="0"/>
                </a:spcBef>
                <a:spcAft>
                  <a:spcPct val="0"/>
                </a:spcAft>
              </a:pPr>
              <a:t>16</a:t>
            </a:fld>
            <a:endParaRPr lang="ja-JP" altLang="en-US" b="1">
              <a:solidFill>
                <a:prstClr val="black">
                  <a:tint val="75000"/>
                </a:prstClr>
              </a:solidFill>
              <a:latin typeface="ＭＳ Ｐゴシック" panose="020B0600070205080204" pitchFamily="50" charset="-128"/>
              <a:ea typeface="ＭＳ Ｐゴシック" panose="020B0600070205080204" pitchFamily="50" charset="-128"/>
            </a:endParaRPr>
          </a:p>
        </p:txBody>
      </p:sp>
      <p:pic>
        <p:nvPicPr>
          <p:cNvPr id="5" name="Picture 2">
            <a:extLst>
              <a:ext uri="{FF2B5EF4-FFF2-40B4-BE49-F238E27FC236}">
                <a16:creationId xmlns:a16="http://schemas.microsoft.com/office/drawing/2014/main" id="{243B65BE-BD8A-4E1A-8A0C-C72FBFA298D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24424" y="3188226"/>
            <a:ext cx="5487987" cy="2859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角丸四角形吹き出し 17">
            <a:extLst>
              <a:ext uri="{FF2B5EF4-FFF2-40B4-BE49-F238E27FC236}">
                <a16:creationId xmlns:a16="http://schemas.microsoft.com/office/drawing/2014/main" id="{84947019-E598-4508-9C50-922BE22E9014}"/>
              </a:ext>
            </a:extLst>
          </p:cNvPr>
          <p:cNvSpPr/>
          <p:nvPr/>
        </p:nvSpPr>
        <p:spPr>
          <a:xfrm>
            <a:off x="7855298" y="3188225"/>
            <a:ext cx="2405062" cy="2921000"/>
          </a:xfrm>
          <a:prstGeom prst="wedgeRoundRectCallout">
            <a:avLst>
              <a:gd name="adj1" fmla="val -71143"/>
              <a:gd name="adj2" fmla="val -22201"/>
              <a:gd name="adj3" fmla="val 16667"/>
            </a:avLst>
          </a:prstGeom>
          <a:solidFill>
            <a:srgbClr val="FFFF00">
              <a:alpha val="49000"/>
            </a:srgb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r>
              <a:rPr lang="ja-JP" altLang="en-US" sz="2800" b="1" dirty="0">
                <a:solidFill>
                  <a:srgbClr val="000000"/>
                </a:solidFill>
                <a:latin typeface="Meiryo UI" panose="020B0604030504040204" pitchFamily="50" charset="-128"/>
                <a:ea typeface="Meiryo UI" panose="020B0604030504040204" pitchFamily="50" charset="-128"/>
              </a:rPr>
              <a:t>モラルを守り、世界中が見ていることを意識して</a:t>
            </a:r>
            <a:r>
              <a:rPr lang="en-US" altLang="ja-JP" sz="2800" b="1" dirty="0">
                <a:solidFill>
                  <a:srgbClr val="000000"/>
                </a:solidFill>
                <a:latin typeface="Meiryo UI" panose="020B0604030504040204" pitchFamily="50" charset="-128"/>
                <a:ea typeface="Meiryo UI" panose="020B0604030504040204" pitchFamily="50" charset="-128"/>
              </a:rPr>
              <a:t>SNS</a:t>
            </a:r>
            <a:r>
              <a:rPr lang="ja-JP" altLang="en-US" sz="2800" b="1" dirty="0">
                <a:solidFill>
                  <a:srgbClr val="000000"/>
                </a:solidFill>
                <a:latin typeface="Meiryo UI" panose="020B0604030504040204" pitchFamily="50" charset="-128"/>
                <a:ea typeface="Meiryo UI" panose="020B0604030504040204" pitchFamily="50" charset="-128"/>
              </a:rPr>
              <a:t>を利用しましょう</a:t>
            </a:r>
          </a:p>
        </p:txBody>
      </p:sp>
    </p:spTree>
    <p:extLst>
      <p:ext uri="{BB962C8B-B14F-4D97-AF65-F5344CB8AC3E}">
        <p14:creationId xmlns:p14="http://schemas.microsoft.com/office/powerpoint/2010/main" val="202063415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045C14F4-5A0C-4E8C-ECF2-21797EE1F127}"/>
              </a:ext>
            </a:extLst>
          </p:cNvPr>
          <p:cNvSpPr>
            <a:spLocks noGrp="1"/>
          </p:cNvSpPr>
          <p:nvPr>
            <p:ph type="title"/>
          </p:nvPr>
        </p:nvSpPr>
        <p:spPr>
          <a:xfrm>
            <a:off x="424798" y="363601"/>
            <a:ext cx="11343600" cy="748800"/>
          </a:xfrm>
        </p:spPr>
        <p:txBody>
          <a:bodyPr/>
          <a:lstStyle/>
          <a:p>
            <a:r>
              <a:rPr lang="ja-JP" altLang="en-US" sz="4000" dirty="0">
                <a:latin typeface="Meiryo UI" panose="020B0604030504040204" pitchFamily="50" charset="-128"/>
                <a:ea typeface="Meiryo UI" panose="020B0604030504040204" pitchFamily="50" charset="-128"/>
              </a:rPr>
              <a:t>参考資料</a:t>
            </a:r>
            <a:endParaRPr kumimoji="1" lang="ja-JP" altLang="en-US" sz="4000" dirty="0">
              <a:latin typeface="Meiryo UI" panose="020B0604030504040204" pitchFamily="50" charset="-128"/>
              <a:ea typeface="Meiryo UI" panose="020B0604030504040204" pitchFamily="50" charset="-128"/>
            </a:endParaRPr>
          </a:p>
        </p:txBody>
      </p:sp>
      <p:sp>
        <p:nvSpPr>
          <p:cNvPr id="3" name="コンテンツ プレースホルダー 2">
            <a:extLst>
              <a:ext uri="{FF2B5EF4-FFF2-40B4-BE49-F238E27FC236}">
                <a16:creationId xmlns:a16="http://schemas.microsoft.com/office/drawing/2014/main" id="{BB2CD0EE-48D2-BECC-04EC-A95FB6A62AA3}"/>
              </a:ext>
            </a:extLst>
          </p:cNvPr>
          <p:cNvSpPr>
            <a:spLocks noGrp="1"/>
          </p:cNvSpPr>
          <p:nvPr>
            <p:ph idx="1"/>
          </p:nvPr>
        </p:nvSpPr>
        <p:spPr>
          <a:xfrm>
            <a:off x="424800" y="1620000"/>
            <a:ext cx="10862733" cy="4924425"/>
          </a:xfrm>
        </p:spPr>
        <p:txBody>
          <a:bodyPr/>
          <a:lstStyle/>
          <a:p>
            <a:pPr marL="228600" indent="-228600" eaLnBrk="1" fontAlgn="auto" hangingPunct="1">
              <a:lnSpc>
                <a:spcPct val="90000"/>
              </a:lnSpc>
              <a:spcBef>
                <a:spcPts val="1000"/>
              </a:spcBef>
              <a:spcAft>
                <a:spcPts val="0"/>
              </a:spcAft>
              <a:buClrTx/>
              <a:buSzTx/>
              <a:buFont typeface="Arial" panose="020B0604020202020204" pitchFamily="34" charset="0"/>
              <a:buChar char="•"/>
              <a:defRPr/>
            </a:pPr>
            <a:r>
              <a:rPr lang="ja-JP" altLang="en-US" sz="2800" kern="1200" dirty="0">
                <a:solidFill>
                  <a:srgbClr val="002060"/>
                </a:solidFill>
                <a:latin typeface="Meiryo UI" panose="020B0604030504040204" pitchFamily="50" charset="-128"/>
                <a:ea typeface="Meiryo UI" panose="020B0604030504040204" pitchFamily="50" charset="-128"/>
                <a:cs typeface="+mn-cs"/>
              </a:rPr>
              <a:t>映像で知る情報セキュリティ</a:t>
            </a:r>
            <a:endParaRPr lang="en-US" altLang="ja-JP" sz="2800" kern="1200" dirty="0">
              <a:solidFill>
                <a:srgbClr val="002060"/>
              </a:solidFill>
              <a:latin typeface="Meiryo UI" panose="020B0604030504040204" pitchFamily="50" charset="-128"/>
              <a:ea typeface="Meiryo UI" panose="020B0604030504040204" pitchFamily="50" charset="-128"/>
              <a:cs typeface="+mn-cs"/>
            </a:endParaRPr>
          </a:p>
          <a:p>
            <a:pPr marL="0" indent="0" eaLnBrk="1" fontAlgn="auto" hangingPunct="1">
              <a:lnSpc>
                <a:spcPct val="90000"/>
              </a:lnSpc>
              <a:spcBef>
                <a:spcPts val="1000"/>
              </a:spcBef>
              <a:spcAft>
                <a:spcPts val="0"/>
              </a:spcAft>
              <a:buClrTx/>
              <a:buSzTx/>
              <a:buNone/>
              <a:defRPr/>
            </a:pPr>
            <a:r>
              <a:rPr lang="ja-JP" altLang="en-US" sz="2000" kern="1200" dirty="0">
                <a:solidFill>
                  <a:srgbClr val="000000"/>
                </a:solidFill>
                <a:latin typeface="Meiryo UI" panose="020B0604030504040204" pitchFamily="50" charset="-128"/>
                <a:ea typeface="Meiryo UI" panose="020B0604030504040204" pitchFamily="50" charset="-128"/>
                <a:cs typeface="+mn-cs"/>
              </a:rPr>
              <a:t>　　あなたの書き込みは世界中から見られている</a:t>
            </a:r>
            <a:br>
              <a:rPr lang="ja-JP" altLang="en-US" sz="2000" kern="1200" dirty="0">
                <a:solidFill>
                  <a:srgbClr val="000000"/>
                </a:solidFill>
                <a:latin typeface="Meiryo UI" panose="020B0604030504040204" pitchFamily="50" charset="-128"/>
                <a:ea typeface="Meiryo UI" panose="020B0604030504040204" pitchFamily="50" charset="-128"/>
                <a:cs typeface="+mn-cs"/>
              </a:rPr>
            </a:br>
            <a:r>
              <a:rPr lang="ja-JP" altLang="en-US" sz="2000" kern="1200" dirty="0">
                <a:solidFill>
                  <a:srgbClr val="000000"/>
                </a:solidFill>
                <a:latin typeface="Meiryo UI" panose="020B0604030504040204" pitchFamily="50" charset="-128"/>
                <a:ea typeface="Meiryo UI" panose="020B0604030504040204" pitchFamily="50" charset="-128"/>
                <a:cs typeface="+mn-cs"/>
              </a:rPr>
              <a:t>　　～適切な</a:t>
            </a:r>
            <a:r>
              <a:rPr lang="en-US" altLang="ja-JP" sz="2000" kern="1200" dirty="0">
                <a:solidFill>
                  <a:srgbClr val="000000"/>
                </a:solidFill>
                <a:latin typeface="Meiryo UI" panose="020B0604030504040204" pitchFamily="50" charset="-128"/>
                <a:ea typeface="Meiryo UI" panose="020B0604030504040204" pitchFamily="50" charset="-128"/>
                <a:cs typeface="+mn-cs"/>
              </a:rPr>
              <a:t>SNS</a:t>
            </a:r>
            <a:r>
              <a:rPr lang="ja-JP" altLang="en-US" sz="2000" kern="1200" dirty="0">
                <a:solidFill>
                  <a:srgbClr val="000000"/>
                </a:solidFill>
                <a:latin typeface="Meiryo UI" panose="020B0604030504040204" pitchFamily="50" charset="-128"/>
                <a:ea typeface="Meiryo UI" panose="020B0604030504040204" pitchFamily="50" charset="-128"/>
                <a:cs typeface="+mn-cs"/>
              </a:rPr>
              <a:t>利用の心得～　</a:t>
            </a:r>
            <a:br>
              <a:rPr lang="en-US" altLang="ja-JP" sz="2000" kern="1200" dirty="0">
                <a:solidFill>
                  <a:srgbClr val="000000"/>
                </a:solidFill>
                <a:latin typeface="Meiryo UI" panose="020B0604030504040204" pitchFamily="50" charset="-128"/>
                <a:ea typeface="Meiryo UI" panose="020B0604030504040204" pitchFamily="50" charset="-128"/>
                <a:cs typeface="+mn-cs"/>
              </a:rPr>
            </a:br>
            <a:r>
              <a:rPr lang="ja-JP" altLang="en-US" sz="1600" kern="1200" dirty="0">
                <a:solidFill>
                  <a:srgbClr val="000000"/>
                </a:solidFill>
                <a:latin typeface="Meiryo UI" panose="020B0604030504040204" pitchFamily="50" charset="-128"/>
                <a:ea typeface="Meiryo UI" panose="020B0604030504040204" pitchFamily="50" charset="-128"/>
                <a:cs typeface="+mn-cs"/>
              </a:rPr>
              <a:t>　　</a:t>
            </a:r>
            <a:r>
              <a:rPr lang="en-US" altLang="ja-JP" sz="1800" kern="1200" dirty="0">
                <a:solidFill>
                  <a:srgbClr val="0070C0"/>
                </a:solidFill>
                <a:latin typeface="Meiryo UI" panose="020B0604030504040204" pitchFamily="50" charset="-128"/>
                <a:ea typeface="Meiryo UI" panose="020B0604030504040204" pitchFamily="50" charset="-128"/>
                <a:cs typeface="+mn-cs"/>
              </a:rPr>
              <a:t>https://www.ipa.go.jp/security/videos/list.html/</a:t>
            </a:r>
          </a:p>
          <a:p>
            <a:pPr marL="228600" indent="-228600" eaLnBrk="1" fontAlgn="auto" hangingPunct="1">
              <a:lnSpc>
                <a:spcPct val="90000"/>
              </a:lnSpc>
              <a:spcBef>
                <a:spcPts val="1000"/>
              </a:spcBef>
              <a:spcAft>
                <a:spcPts val="0"/>
              </a:spcAft>
              <a:buClrTx/>
              <a:buSzTx/>
              <a:buFont typeface="Arial" panose="020B0604020202020204" pitchFamily="34" charset="0"/>
              <a:buChar char="•"/>
              <a:defRPr/>
            </a:pPr>
            <a:endParaRPr lang="en-US" altLang="ja-JP" sz="1600" kern="1200" dirty="0">
              <a:solidFill>
                <a:srgbClr val="000000"/>
              </a:solidFill>
              <a:latin typeface="Meiryo UI" panose="020B0604030504040204" pitchFamily="50" charset="-128"/>
              <a:ea typeface="Meiryo UI" panose="020B0604030504040204" pitchFamily="50" charset="-128"/>
              <a:cs typeface="+mn-cs"/>
            </a:endParaRPr>
          </a:p>
          <a:p>
            <a:pPr marL="228600" indent="-228600" eaLnBrk="1" fontAlgn="auto" hangingPunct="1">
              <a:lnSpc>
                <a:spcPct val="90000"/>
              </a:lnSpc>
              <a:spcBef>
                <a:spcPts val="1000"/>
              </a:spcBef>
              <a:spcAft>
                <a:spcPts val="0"/>
              </a:spcAft>
              <a:buClrTx/>
              <a:buSzTx/>
              <a:buFont typeface="Arial" panose="020B0604020202020204" pitchFamily="34" charset="0"/>
              <a:buChar char="•"/>
              <a:defRPr/>
            </a:pPr>
            <a:r>
              <a:rPr lang="ja-JP" altLang="en-US" sz="2800" kern="1200" dirty="0">
                <a:solidFill>
                  <a:srgbClr val="002060"/>
                </a:solidFill>
                <a:latin typeface="Meiryo UI" panose="020B0604030504040204" pitchFamily="50" charset="-128"/>
                <a:ea typeface="Meiryo UI" panose="020B0604030504040204" pitchFamily="50" charset="-128"/>
                <a:cs typeface="+mn-cs"/>
              </a:rPr>
              <a:t>中小企業の情報セキュリティ対策ガイドライン</a:t>
            </a:r>
            <a:endParaRPr lang="en-US" altLang="ja-JP" sz="2800" kern="1200" dirty="0">
              <a:solidFill>
                <a:srgbClr val="002060"/>
              </a:solidFill>
              <a:latin typeface="Meiryo UI" panose="020B0604030504040204" pitchFamily="50" charset="-128"/>
              <a:ea typeface="Meiryo UI" panose="020B0604030504040204" pitchFamily="50" charset="-128"/>
              <a:cs typeface="+mn-cs"/>
            </a:endParaRPr>
          </a:p>
          <a:p>
            <a:pPr marL="0" indent="0" eaLnBrk="1" fontAlgn="auto" hangingPunct="1">
              <a:lnSpc>
                <a:spcPct val="90000"/>
              </a:lnSpc>
              <a:spcBef>
                <a:spcPts val="1000"/>
              </a:spcBef>
              <a:spcAft>
                <a:spcPts val="0"/>
              </a:spcAft>
              <a:buClrTx/>
              <a:buSzTx/>
              <a:buNone/>
              <a:defRPr/>
            </a:pPr>
            <a:r>
              <a:rPr lang="ja-JP" altLang="en-US" sz="1800" kern="1200" dirty="0">
                <a:solidFill>
                  <a:prstClr val="black"/>
                </a:solidFill>
                <a:latin typeface="Meiryo UI" panose="020B0604030504040204" pitchFamily="50" charset="-128"/>
                <a:ea typeface="Meiryo UI" panose="020B0604030504040204" pitchFamily="50" charset="-128"/>
                <a:cs typeface="+mn-cs"/>
              </a:rPr>
              <a:t>　　</a:t>
            </a:r>
            <a:r>
              <a:rPr lang="ja-JP" altLang="en-US" sz="2000" kern="1200" dirty="0">
                <a:solidFill>
                  <a:prstClr val="black"/>
                </a:solidFill>
                <a:latin typeface="Meiryo UI" panose="020B0604030504040204" pitchFamily="50" charset="-128"/>
                <a:ea typeface="Meiryo UI" panose="020B0604030504040204" pitchFamily="50" charset="-128"/>
                <a:cs typeface="+mn-cs"/>
              </a:rPr>
              <a:t>中小企業の経営者や実務担当者が、情報セキュリティ対策の必要性を理解し、</a:t>
            </a:r>
            <a:br>
              <a:rPr lang="en-US" altLang="ja-JP" sz="2000" kern="1200" dirty="0">
                <a:solidFill>
                  <a:prstClr val="black"/>
                </a:solidFill>
                <a:latin typeface="Meiryo UI" panose="020B0604030504040204" pitchFamily="50" charset="-128"/>
                <a:ea typeface="Meiryo UI" panose="020B0604030504040204" pitchFamily="50" charset="-128"/>
                <a:cs typeface="+mn-cs"/>
              </a:rPr>
            </a:br>
            <a:r>
              <a:rPr lang="ja-JP" altLang="en-US" sz="2000" kern="1200" dirty="0">
                <a:solidFill>
                  <a:prstClr val="black"/>
                </a:solidFill>
                <a:latin typeface="Meiryo UI" panose="020B0604030504040204" pitchFamily="50" charset="-128"/>
                <a:ea typeface="Meiryo UI" panose="020B0604030504040204" pitchFamily="50" charset="-128"/>
                <a:cs typeface="+mn-cs"/>
              </a:rPr>
              <a:t>　　情報を安全に管理するための具体的な手順等を示したガイドライン</a:t>
            </a:r>
            <a:endParaRPr lang="en-US" altLang="ja-JP" sz="2000" kern="1200" dirty="0">
              <a:solidFill>
                <a:prstClr val="black"/>
              </a:solidFill>
              <a:latin typeface="Meiryo UI" panose="020B0604030504040204" pitchFamily="50" charset="-128"/>
              <a:ea typeface="Meiryo UI" panose="020B0604030504040204" pitchFamily="50" charset="-128"/>
              <a:cs typeface="+mn-cs"/>
            </a:endParaRPr>
          </a:p>
          <a:p>
            <a:pPr marL="0" indent="0" eaLnBrk="1" fontAlgn="auto" hangingPunct="1">
              <a:lnSpc>
                <a:spcPct val="90000"/>
              </a:lnSpc>
              <a:spcBef>
                <a:spcPts val="1000"/>
              </a:spcBef>
              <a:spcAft>
                <a:spcPts val="0"/>
              </a:spcAft>
              <a:buClrTx/>
              <a:buSzTx/>
              <a:buNone/>
              <a:defRPr/>
            </a:pPr>
            <a:r>
              <a:rPr lang="ja-JP" altLang="en-US" sz="1600" kern="1200" dirty="0">
                <a:solidFill>
                  <a:srgbClr val="0070C0"/>
                </a:solidFill>
                <a:latin typeface="Meiryo UI" panose="020B0604030504040204" pitchFamily="50" charset="-128"/>
                <a:ea typeface="Meiryo UI" panose="020B0604030504040204" pitchFamily="50" charset="-128"/>
                <a:cs typeface="+mn-cs"/>
              </a:rPr>
              <a:t>　　</a:t>
            </a:r>
            <a:r>
              <a:rPr lang="en-US" altLang="ja-JP" sz="1800" kern="1200" dirty="0">
                <a:solidFill>
                  <a:srgbClr val="0070C0"/>
                </a:solidFill>
                <a:latin typeface="Meiryo UI" panose="020B0604030504040204" pitchFamily="50" charset="-128"/>
                <a:ea typeface="Meiryo UI" panose="020B0604030504040204" pitchFamily="50" charset="-128"/>
                <a:cs typeface="+mn-cs"/>
              </a:rPr>
              <a:t>https://www.ipa.go.jp/security/guide/sme/about.html</a:t>
            </a:r>
          </a:p>
        </p:txBody>
      </p:sp>
    </p:spTree>
    <p:extLst>
      <p:ext uri="{BB962C8B-B14F-4D97-AF65-F5344CB8AC3E}">
        <p14:creationId xmlns:p14="http://schemas.microsoft.com/office/powerpoint/2010/main" val="8839363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a:xfrm>
            <a:off x="914400" y="975877"/>
            <a:ext cx="10363200" cy="1618343"/>
          </a:xfrm>
        </p:spPr>
        <p:txBody>
          <a:bodyPr>
            <a:normAutofit/>
          </a:bodyPr>
          <a:lstStyle/>
          <a:p>
            <a:r>
              <a:rPr lang="ja-JP" altLang="en-US" dirty="0">
                <a:latin typeface="Meiryo UI" panose="020B0604030504040204" pitchFamily="50" charset="-128"/>
                <a:ea typeface="Meiryo UI" panose="020B0604030504040204" pitchFamily="50" charset="-128"/>
              </a:rPr>
              <a:t>適切な</a:t>
            </a:r>
            <a:r>
              <a:rPr lang="en-US" altLang="ja-JP" dirty="0">
                <a:latin typeface="Meiryo UI" panose="020B0604030504040204" pitchFamily="50" charset="-128"/>
                <a:ea typeface="Meiryo UI" panose="020B0604030504040204" pitchFamily="50" charset="-128"/>
              </a:rPr>
              <a:t>SNS</a:t>
            </a:r>
            <a:r>
              <a:rPr lang="ja-JP" altLang="en-US" dirty="0">
                <a:latin typeface="Meiryo UI" panose="020B0604030504040204" pitchFamily="50" charset="-128"/>
                <a:ea typeface="Meiryo UI" panose="020B0604030504040204" pitchFamily="50" charset="-128"/>
              </a:rPr>
              <a:t>利用</a:t>
            </a:r>
          </a:p>
        </p:txBody>
      </p:sp>
      <p:sp>
        <p:nvSpPr>
          <p:cNvPr id="3" name="サブタイトル 2"/>
          <p:cNvSpPr>
            <a:spLocks noGrp="1"/>
          </p:cNvSpPr>
          <p:nvPr>
            <p:ph type="subTitle" idx="1"/>
          </p:nvPr>
        </p:nvSpPr>
        <p:spPr>
          <a:xfrm>
            <a:off x="914400" y="3091542"/>
            <a:ext cx="10571018" cy="2547257"/>
          </a:xfrm>
        </p:spPr>
        <p:txBody>
          <a:bodyPr anchor="ctr">
            <a:noAutofit/>
          </a:bodyPr>
          <a:lstStyle/>
          <a:p>
            <a:r>
              <a:rPr lang="ja-JP" altLang="en-US" sz="4000" dirty="0">
                <a:latin typeface="Meiryo UI" panose="020B0604030504040204" pitchFamily="50" charset="-128"/>
                <a:ea typeface="Meiryo UI" panose="020B0604030504040204" pitchFamily="50" charset="-128"/>
              </a:rPr>
              <a:t>使用映像教材</a:t>
            </a:r>
            <a:endParaRPr lang="en-US" altLang="ja-JP" sz="4000" dirty="0">
              <a:latin typeface="Meiryo UI" panose="020B0604030504040204" pitchFamily="50" charset="-128"/>
              <a:ea typeface="Meiryo UI" panose="020B0604030504040204" pitchFamily="50" charset="-128"/>
            </a:endParaRPr>
          </a:p>
          <a:p>
            <a:r>
              <a:rPr lang="ja-JP" altLang="en-US" sz="4000" dirty="0">
                <a:latin typeface="Meiryo UI" panose="020B0604030504040204" pitchFamily="50" charset="-128"/>
                <a:ea typeface="Meiryo UI" panose="020B0604030504040204" pitchFamily="50" charset="-128"/>
              </a:rPr>
              <a:t>あなたの書き込みは世界中から見られている</a:t>
            </a:r>
            <a:br>
              <a:rPr lang="ja-JP" altLang="en-US" sz="4000" dirty="0">
                <a:latin typeface="Meiryo UI" panose="020B0604030504040204" pitchFamily="50" charset="-128"/>
                <a:ea typeface="Meiryo UI" panose="020B0604030504040204" pitchFamily="50" charset="-128"/>
              </a:rPr>
            </a:br>
            <a:r>
              <a:rPr lang="ja-JP" altLang="en-US" sz="4000" dirty="0">
                <a:latin typeface="Meiryo UI" panose="020B0604030504040204" pitchFamily="50" charset="-128"/>
                <a:ea typeface="Meiryo UI" panose="020B0604030504040204" pitchFamily="50" charset="-128"/>
              </a:rPr>
              <a:t>～適切な</a:t>
            </a:r>
            <a:r>
              <a:rPr lang="en-US" altLang="ja-JP" sz="4000" dirty="0">
                <a:latin typeface="Meiryo UI" panose="020B0604030504040204" pitchFamily="50" charset="-128"/>
                <a:ea typeface="Meiryo UI" panose="020B0604030504040204" pitchFamily="50" charset="-128"/>
              </a:rPr>
              <a:t>SNS</a:t>
            </a:r>
            <a:r>
              <a:rPr lang="ja-JP" altLang="en-US" sz="4000" dirty="0">
                <a:latin typeface="Meiryo UI" panose="020B0604030504040204" pitchFamily="50" charset="-128"/>
                <a:ea typeface="Meiryo UI" panose="020B0604030504040204" pitchFamily="50" charset="-128"/>
              </a:rPr>
              <a:t>利用の心得～</a:t>
            </a:r>
            <a:endParaRPr lang="en-US" altLang="ja-JP" sz="4000" dirty="0">
              <a:latin typeface="Meiryo UI" panose="020B0604030504040204" pitchFamily="50" charset="-128"/>
              <a:ea typeface="Meiryo UI" panose="020B0604030504040204" pitchFamily="50" charset="-128"/>
            </a:endParaRPr>
          </a:p>
        </p:txBody>
      </p:sp>
      <p:sp>
        <p:nvSpPr>
          <p:cNvPr id="4" name="スライド番号プレースホルダー 3">
            <a:extLst>
              <a:ext uri="{FF2B5EF4-FFF2-40B4-BE49-F238E27FC236}">
                <a16:creationId xmlns:a16="http://schemas.microsoft.com/office/drawing/2014/main" id="{58F92C70-AB65-4E35-AE5D-9EEC738D21D1}"/>
              </a:ext>
            </a:extLst>
          </p:cNvPr>
          <p:cNvSpPr>
            <a:spLocks noGrp="1"/>
          </p:cNvSpPr>
          <p:nvPr>
            <p:ph type="sldNum" sz="quarter" idx="12"/>
          </p:nvPr>
        </p:nvSpPr>
        <p:spPr/>
        <p:txBody>
          <a:bodyPr/>
          <a:lstStyle/>
          <a:p>
            <a:pPr>
              <a:defRPr/>
            </a:pPr>
            <a:fld id="{52F5C37E-78E7-4400-AF3C-CDF83D76E687}" type="slidenum">
              <a:rPr lang="ja-JP" altLang="en-US">
                <a:solidFill>
                  <a:prstClr val="black">
                    <a:tint val="75000"/>
                  </a:prstClr>
                </a:solidFill>
                <a:latin typeface="Calibri" panose="020F0502020204030204"/>
                <a:ea typeface="ＭＳ Ｐゴシック" panose="020B0600070205080204" pitchFamily="50" charset="-128"/>
              </a:rPr>
              <a:pPr>
                <a:defRPr/>
              </a:pPr>
              <a:t>2</a:t>
            </a:fld>
            <a:endParaRPr lang="ja-JP" altLang="en-US">
              <a:solidFill>
                <a:prstClr val="black">
                  <a:tint val="75000"/>
                </a:prstClr>
              </a:solidFill>
              <a:latin typeface="Calibri" panose="020F0502020204030204"/>
              <a:ea typeface="ＭＳ Ｐゴシック" panose="020B0600070205080204" pitchFamily="50" charset="-128"/>
            </a:endParaRPr>
          </a:p>
        </p:txBody>
      </p:sp>
    </p:spTree>
    <p:extLst>
      <p:ext uri="{BB962C8B-B14F-4D97-AF65-F5344CB8AC3E}">
        <p14:creationId xmlns:p14="http://schemas.microsoft.com/office/powerpoint/2010/main" val="35883861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A16A1D11-B6C6-4DC1-AC66-A82836466D2E}"/>
              </a:ext>
            </a:extLst>
          </p:cNvPr>
          <p:cNvSpPr>
            <a:spLocks noGrp="1"/>
          </p:cNvSpPr>
          <p:nvPr>
            <p:ph type="title"/>
          </p:nvPr>
        </p:nvSpPr>
        <p:spPr>
          <a:xfrm>
            <a:off x="424800" y="363600"/>
            <a:ext cx="10515600" cy="717055"/>
          </a:xfrm>
        </p:spPr>
        <p:txBody>
          <a:bodyPr>
            <a:normAutofit/>
          </a:bodyPr>
          <a:lstStyle/>
          <a:p>
            <a:r>
              <a:rPr lang="ja-JP" altLang="en-US" sz="4000" dirty="0">
                <a:latin typeface="Meiryo UI" panose="020B0604030504040204" pitchFamily="50" charset="-128"/>
                <a:ea typeface="Meiryo UI" panose="020B0604030504040204" pitchFamily="50" charset="-128"/>
              </a:rPr>
              <a:t>目次</a:t>
            </a:r>
            <a:endParaRPr kumimoji="1" lang="ja-JP" altLang="en-US" sz="4000" dirty="0">
              <a:latin typeface="Meiryo UI" panose="020B0604030504040204" pitchFamily="50" charset="-128"/>
              <a:ea typeface="Meiryo UI" panose="020B0604030504040204" pitchFamily="50" charset="-128"/>
            </a:endParaRPr>
          </a:p>
        </p:txBody>
      </p:sp>
      <p:sp>
        <p:nvSpPr>
          <p:cNvPr id="3" name="コンテンツ プレースホルダー 2">
            <a:extLst>
              <a:ext uri="{FF2B5EF4-FFF2-40B4-BE49-F238E27FC236}">
                <a16:creationId xmlns:a16="http://schemas.microsoft.com/office/drawing/2014/main" id="{705E65CE-A23C-4BFC-902C-873F3CAA88D2}"/>
              </a:ext>
            </a:extLst>
          </p:cNvPr>
          <p:cNvSpPr>
            <a:spLocks noGrp="1"/>
          </p:cNvSpPr>
          <p:nvPr>
            <p:ph idx="1"/>
          </p:nvPr>
        </p:nvSpPr>
        <p:spPr>
          <a:xfrm>
            <a:off x="424800" y="1296000"/>
            <a:ext cx="10515600" cy="4656138"/>
          </a:xfrm>
        </p:spPr>
        <p:txBody>
          <a:bodyPr/>
          <a:lstStyle/>
          <a:p>
            <a:pPr marL="0" indent="0">
              <a:buNone/>
            </a:pPr>
            <a:r>
              <a:rPr lang="ja-JP" altLang="en-US" sz="2800" dirty="0">
                <a:latin typeface="Meiryo UI" panose="020B0604030504040204" pitchFamily="50" charset="-128"/>
                <a:ea typeface="Meiryo UI" panose="020B0604030504040204" pitchFamily="50" charset="-128"/>
              </a:rPr>
              <a:t>１．はじめに</a:t>
            </a:r>
          </a:p>
          <a:p>
            <a:pPr marL="0" indent="0">
              <a:buNone/>
            </a:pPr>
            <a:r>
              <a:rPr lang="ja-JP" altLang="en-US" sz="2800" dirty="0">
                <a:latin typeface="Meiryo UI" panose="020B0604030504040204" pitchFamily="50" charset="-128"/>
                <a:ea typeface="Meiryo UI" panose="020B0604030504040204" pitchFamily="50" charset="-128"/>
              </a:rPr>
              <a:t>２．</a:t>
            </a:r>
            <a:r>
              <a:rPr lang="en-US" altLang="ja-JP" sz="2800" dirty="0">
                <a:latin typeface="Meiryo UI" panose="020B0604030504040204" pitchFamily="50" charset="-128"/>
                <a:ea typeface="Meiryo UI" panose="020B0604030504040204" pitchFamily="50" charset="-128"/>
              </a:rPr>
              <a:t>SNS</a:t>
            </a:r>
            <a:r>
              <a:rPr lang="ja-JP" altLang="en-US" sz="2800" dirty="0">
                <a:latin typeface="Meiryo UI" panose="020B0604030504040204" pitchFamily="50" charset="-128"/>
                <a:ea typeface="Meiryo UI" panose="020B0604030504040204" pitchFamily="50" charset="-128"/>
              </a:rPr>
              <a:t>利用時のリスク</a:t>
            </a:r>
          </a:p>
          <a:p>
            <a:pPr marL="0" indent="0">
              <a:buNone/>
            </a:pPr>
            <a:r>
              <a:rPr lang="ja-JP" altLang="en-US" sz="2800" dirty="0">
                <a:latin typeface="Meiryo UI" panose="020B0604030504040204" pitchFamily="50" charset="-128"/>
                <a:ea typeface="Meiryo UI" panose="020B0604030504040204" pitchFamily="50" charset="-128"/>
              </a:rPr>
              <a:t>３．</a:t>
            </a:r>
            <a:r>
              <a:rPr lang="en-US" altLang="ja-JP" sz="2800" dirty="0">
                <a:latin typeface="Meiryo UI" panose="020B0604030504040204" pitchFamily="50" charset="-128"/>
                <a:ea typeface="Meiryo UI" panose="020B0604030504040204" pitchFamily="50" charset="-128"/>
              </a:rPr>
              <a:t>SNS</a:t>
            </a:r>
            <a:r>
              <a:rPr lang="ja-JP" altLang="en-US" sz="2800" dirty="0">
                <a:latin typeface="Meiryo UI" panose="020B0604030504040204" pitchFamily="50" charset="-128"/>
                <a:ea typeface="Meiryo UI" panose="020B0604030504040204" pitchFamily="50" charset="-128"/>
              </a:rPr>
              <a:t>利用時に気をつけるべき点</a:t>
            </a:r>
          </a:p>
          <a:p>
            <a:pPr marL="0" indent="0">
              <a:buNone/>
            </a:pPr>
            <a:r>
              <a:rPr lang="ja-JP" altLang="en-US" sz="2800" dirty="0">
                <a:latin typeface="Meiryo UI" panose="020B0604030504040204" pitchFamily="50" charset="-128"/>
                <a:ea typeface="Meiryo UI" panose="020B0604030504040204" pitchFamily="50" charset="-128"/>
              </a:rPr>
              <a:t>４．まとめ</a:t>
            </a:r>
          </a:p>
          <a:p>
            <a:pPr marL="0" indent="0">
              <a:buNone/>
            </a:pPr>
            <a:endParaRPr kumimoji="1" lang="ja-JP" altLang="en-US" dirty="0"/>
          </a:p>
        </p:txBody>
      </p:sp>
      <p:sp>
        <p:nvSpPr>
          <p:cNvPr id="4" name="スライド番号プレースホルダー 3">
            <a:extLst>
              <a:ext uri="{FF2B5EF4-FFF2-40B4-BE49-F238E27FC236}">
                <a16:creationId xmlns:a16="http://schemas.microsoft.com/office/drawing/2014/main" id="{0F040A16-FFFE-4221-A81E-2FF198636AF2}"/>
              </a:ext>
            </a:extLst>
          </p:cNvPr>
          <p:cNvSpPr>
            <a:spLocks noGrp="1"/>
          </p:cNvSpPr>
          <p:nvPr>
            <p:ph type="sldNum" sz="quarter" idx="12"/>
          </p:nvPr>
        </p:nvSpPr>
        <p:spPr/>
        <p:txBody>
          <a:bodyPr/>
          <a:lstStyle/>
          <a:p>
            <a:pPr eaLnBrk="0" fontAlgn="base" hangingPunct="0">
              <a:spcBef>
                <a:spcPct val="0"/>
              </a:spcBef>
              <a:spcAft>
                <a:spcPct val="0"/>
              </a:spcAft>
            </a:pPr>
            <a:fld id="{9C0452C9-47B8-4E93-87C2-472C2E84F09B}" type="slidenum">
              <a:rPr lang="ja-JP" altLang="en-US" b="1">
                <a:solidFill>
                  <a:prstClr val="black">
                    <a:tint val="75000"/>
                  </a:prstClr>
                </a:solidFill>
                <a:latin typeface="ＭＳ Ｐゴシック" panose="020B0600070205080204" pitchFamily="50" charset="-128"/>
                <a:ea typeface="ＭＳ Ｐゴシック" panose="020B0600070205080204" pitchFamily="50" charset="-128"/>
              </a:rPr>
              <a:pPr eaLnBrk="0" fontAlgn="base" hangingPunct="0">
                <a:spcBef>
                  <a:spcPct val="0"/>
                </a:spcBef>
                <a:spcAft>
                  <a:spcPct val="0"/>
                </a:spcAft>
              </a:pPr>
              <a:t>3</a:t>
            </a:fld>
            <a:endParaRPr lang="ja-JP" altLang="en-US" b="1">
              <a:solidFill>
                <a:prstClr val="black">
                  <a:tint val="75000"/>
                </a:prstClr>
              </a:solidFill>
              <a:latin typeface="ＭＳ Ｐゴシック" panose="020B0600070205080204" pitchFamily="50" charset="-128"/>
              <a:ea typeface="ＭＳ Ｐゴシック" panose="020B0600070205080204" pitchFamily="50" charset="-128"/>
            </a:endParaRPr>
          </a:p>
        </p:txBody>
      </p:sp>
    </p:spTree>
    <p:extLst>
      <p:ext uri="{BB962C8B-B14F-4D97-AF65-F5344CB8AC3E}">
        <p14:creationId xmlns:p14="http://schemas.microsoft.com/office/powerpoint/2010/main" val="77501622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B4BFEAC6-9280-49D5-8149-3A03AD5B0622}"/>
              </a:ext>
            </a:extLst>
          </p:cNvPr>
          <p:cNvSpPr>
            <a:spLocks noGrp="1"/>
          </p:cNvSpPr>
          <p:nvPr>
            <p:ph type="title"/>
          </p:nvPr>
        </p:nvSpPr>
        <p:spPr>
          <a:xfrm>
            <a:off x="424800" y="363600"/>
            <a:ext cx="10515600" cy="1011936"/>
          </a:xfrm>
        </p:spPr>
        <p:txBody>
          <a:bodyPr>
            <a:normAutofit/>
          </a:bodyPr>
          <a:lstStyle/>
          <a:p>
            <a:r>
              <a:rPr lang="ja-JP" altLang="en-US" sz="4000" dirty="0">
                <a:latin typeface="Meiryo UI" panose="020B0604030504040204" pitchFamily="50" charset="-128"/>
                <a:ea typeface="Meiryo UI" panose="020B0604030504040204" pitchFamily="50" charset="-128"/>
              </a:rPr>
              <a:t>１．はじめに</a:t>
            </a:r>
            <a:endParaRPr kumimoji="1" lang="ja-JP" altLang="en-US" sz="4000" dirty="0">
              <a:latin typeface="Meiryo UI" panose="020B0604030504040204" pitchFamily="50" charset="-128"/>
              <a:ea typeface="Meiryo UI" panose="020B0604030504040204" pitchFamily="50" charset="-128"/>
            </a:endParaRPr>
          </a:p>
        </p:txBody>
      </p:sp>
      <p:sp>
        <p:nvSpPr>
          <p:cNvPr id="4" name="スライド番号プレースホルダー 3">
            <a:extLst>
              <a:ext uri="{FF2B5EF4-FFF2-40B4-BE49-F238E27FC236}">
                <a16:creationId xmlns:a16="http://schemas.microsoft.com/office/drawing/2014/main" id="{CD141D2A-5C36-4D09-AD6A-CB4209ED9D17}"/>
              </a:ext>
            </a:extLst>
          </p:cNvPr>
          <p:cNvSpPr>
            <a:spLocks noGrp="1"/>
          </p:cNvSpPr>
          <p:nvPr>
            <p:ph type="sldNum" sz="quarter" idx="12"/>
          </p:nvPr>
        </p:nvSpPr>
        <p:spPr/>
        <p:txBody>
          <a:bodyPr/>
          <a:lstStyle/>
          <a:p>
            <a:pPr eaLnBrk="0" fontAlgn="base" hangingPunct="0">
              <a:spcBef>
                <a:spcPct val="0"/>
              </a:spcBef>
              <a:spcAft>
                <a:spcPct val="0"/>
              </a:spcAft>
            </a:pPr>
            <a:fld id="{9C0452C9-47B8-4E93-87C2-472C2E84F09B}" type="slidenum">
              <a:rPr lang="ja-JP" altLang="en-US" b="1">
                <a:solidFill>
                  <a:prstClr val="black">
                    <a:tint val="75000"/>
                  </a:prstClr>
                </a:solidFill>
                <a:latin typeface="ＭＳ Ｐゴシック" panose="020B0600070205080204" pitchFamily="50" charset="-128"/>
                <a:ea typeface="ＭＳ Ｐゴシック" panose="020B0600070205080204" pitchFamily="50" charset="-128"/>
              </a:rPr>
              <a:pPr eaLnBrk="0" fontAlgn="base" hangingPunct="0">
                <a:spcBef>
                  <a:spcPct val="0"/>
                </a:spcBef>
                <a:spcAft>
                  <a:spcPct val="0"/>
                </a:spcAft>
              </a:pPr>
              <a:t>4</a:t>
            </a:fld>
            <a:endParaRPr lang="ja-JP" altLang="en-US" b="1" dirty="0">
              <a:solidFill>
                <a:prstClr val="black">
                  <a:tint val="75000"/>
                </a:prstClr>
              </a:solidFill>
              <a:latin typeface="ＭＳ Ｐゴシック" panose="020B0600070205080204" pitchFamily="50" charset="-128"/>
              <a:ea typeface="ＭＳ Ｐゴシック" panose="020B0600070205080204" pitchFamily="50" charset="-128"/>
            </a:endParaRPr>
          </a:p>
        </p:txBody>
      </p:sp>
      <p:sp>
        <p:nvSpPr>
          <p:cNvPr id="7" name="角丸四角形 15">
            <a:extLst>
              <a:ext uri="{FF2B5EF4-FFF2-40B4-BE49-F238E27FC236}">
                <a16:creationId xmlns:a16="http://schemas.microsoft.com/office/drawing/2014/main" id="{BCA0C137-EF5B-40D2-BC2E-3FF9D2C1D172}"/>
              </a:ext>
            </a:extLst>
          </p:cNvPr>
          <p:cNvSpPr/>
          <p:nvPr/>
        </p:nvSpPr>
        <p:spPr>
          <a:xfrm>
            <a:off x="4791669" y="4486482"/>
            <a:ext cx="2338388" cy="490537"/>
          </a:xfrm>
          <a:prstGeom prst="roundRect">
            <a:avLst/>
          </a:prstGeom>
          <a:noFill/>
          <a:ln w="28575">
            <a:noFill/>
          </a:ln>
        </p:spPr>
        <p:style>
          <a:lnRef idx="2">
            <a:schemeClr val="accent6"/>
          </a:lnRef>
          <a:fillRef idx="1">
            <a:schemeClr val="lt1"/>
          </a:fillRef>
          <a:effectRef idx="0">
            <a:schemeClr val="accent6"/>
          </a:effectRef>
          <a:fontRef idx="minor">
            <a:schemeClr val="dk1"/>
          </a:fontRef>
        </p:style>
        <p:txBody>
          <a:bodyPr anchor="ctr"/>
          <a:lstStyle/>
          <a:p>
            <a:pPr algn="ctr" fontAlgn="base">
              <a:spcBef>
                <a:spcPct val="0"/>
              </a:spcBef>
              <a:spcAft>
                <a:spcPct val="0"/>
              </a:spcAft>
              <a:defRPr/>
            </a:pPr>
            <a:r>
              <a:rPr lang="ja-JP" altLang="en-US" b="1" dirty="0">
                <a:solidFill>
                  <a:prstClr val="white"/>
                </a:solidFill>
                <a:latin typeface="Arial" panose="020B0604020202020204"/>
                <a:ea typeface="ＭＳ Ｐゴシック" panose="020B0600070205080204" pitchFamily="50" charset="-128"/>
              </a:rPr>
              <a:t>主人公　（英子）</a:t>
            </a:r>
          </a:p>
        </p:txBody>
      </p:sp>
      <p:pic>
        <p:nvPicPr>
          <p:cNvPr id="5" name="Picture 2">
            <a:extLst>
              <a:ext uri="{FF2B5EF4-FFF2-40B4-BE49-F238E27FC236}">
                <a16:creationId xmlns:a16="http://schemas.microsoft.com/office/drawing/2014/main" id="{968D52D9-1668-43E2-B3FC-BC4A7A6F43C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28071" y="1296000"/>
            <a:ext cx="7161683" cy="39724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角丸四角形 13">
            <a:extLst>
              <a:ext uri="{FF2B5EF4-FFF2-40B4-BE49-F238E27FC236}">
                <a16:creationId xmlns:a16="http://schemas.microsoft.com/office/drawing/2014/main" id="{C9F8896B-5DFB-4D3F-B141-100C3F8B2406}"/>
              </a:ext>
            </a:extLst>
          </p:cNvPr>
          <p:cNvSpPr/>
          <p:nvPr/>
        </p:nvSpPr>
        <p:spPr>
          <a:xfrm>
            <a:off x="2793485" y="5375388"/>
            <a:ext cx="6348306" cy="1119012"/>
          </a:xfrm>
          <a:prstGeom prst="roundRect">
            <a:avLst/>
          </a:prstGeom>
          <a:solidFill>
            <a:srgbClr val="FFFF00"/>
          </a:solidFill>
          <a:ln w="28575">
            <a:solidFill>
              <a:srgbClr val="FFC000"/>
            </a:solidFill>
          </a:ln>
        </p:spPr>
        <p:style>
          <a:lnRef idx="2">
            <a:schemeClr val="accent6"/>
          </a:lnRef>
          <a:fillRef idx="1">
            <a:schemeClr val="lt1"/>
          </a:fillRef>
          <a:effectRef idx="0">
            <a:schemeClr val="accent6"/>
          </a:effectRef>
          <a:fontRef idx="minor">
            <a:schemeClr val="dk1"/>
          </a:fontRef>
        </p:style>
        <p:txBody>
          <a:bodyPr anchor="ctr"/>
          <a:lstStyle/>
          <a:p>
            <a:pPr algn="ctr" fontAlgn="base">
              <a:spcBef>
                <a:spcPct val="0"/>
              </a:spcBef>
              <a:spcAft>
                <a:spcPct val="0"/>
              </a:spcAft>
              <a:defRPr/>
            </a:pPr>
            <a:r>
              <a:rPr lang="ja-JP" altLang="en-US" sz="2000" dirty="0">
                <a:solidFill>
                  <a:prstClr val="black"/>
                </a:solidFill>
                <a:latin typeface="Meiryo UI" panose="020B0604030504040204" pitchFamily="50" charset="-128"/>
                <a:ea typeface="Meiryo UI" panose="020B0604030504040204" pitchFamily="50" charset="-128"/>
              </a:rPr>
              <a:t>軽い気持ちで</a:t>
            </a:r>
            <a:r>
              <a:rPr lang="en-US" altLang="ja-JP" sz="2000" b="1" dirty="0">
                <a:solidFill>
                  <a:prstClr val="black"/>
                </a:solidFill>
                <a:latin typeface="Meiryo UI" panose="020B0604030504040204" pitchFamily="50" charset="-128"/>
                <a:ea typeface="Meiryo UI" panose="020B0604030504040204" pitchFamily="50" charset="-128"/>
              </a:rPr>
              <a:t>SNS</a:t>
            </a:r>
            <a:r>
              <a:rPr lang="ja-JP" altLang="en-US" sz="2000" dirty="0">
                <a:solidFill>
                  <a:prstClr val="black"/>
                </a:solidFill>
                <a:latin typeface="Meiryo UI" panose="020B0604030504040204" pitchFamily="50" charset="-128"/>
                <a:ea typeface="Meiryo UI" panose="020B0604030504040204" pitchFamily="50" charset="-128"/>
              </a:rPr>
              <a:t>に写真をアップロードした主人公。</a:t>
            </a:r>
            <a:endParaRPr lang="en-US" altLang="ja-JP" sz="2000" dirty="0">
              <a:solidFill>
                <a:prstClr val="black"/>
              </a:solidFill>
              <a:latin typeface="Meiryo UI" panose="020B0604030504040204" pitchFamily="50" charset="-128"/>
              <a:ea typeface="Meiryo UI" panose="020B0604030504040204" pitchFamily="50" charset="-128"/>
            </a:endParaRPr>
          </a:p>
          <a:p>
            <a:pPr algn="ctr" fontAlgn="base">
              <a:spcBef>
                <a:spcPct val="0"/>
              </a:spcBef>
              <a:spcAft>
                <a:spcPct val="0"/>
              </a:spcAft>
              <a:defRPr/>
            </a:pPr>
            <a:r>
              <a:rPr lang="ja-JP" altLang="en-US" sz="2000" dirty="0">
                <a:solidFill>
                  <a:prstClr val="black"/>
                </a:solidFill>
                <a:latin typeface="Meiryo UI" panose="020B0604030504040204" pitchFamily="50" charset="-128"/>
                <a:ea typeface="Meiryo UI" panose="020B0604030504040204" pitchFamily="50" charset="-128"/>
              </a:rPr>
              <a:t>本人は気楽に構えていますが、</a:t>
            </a:r>
            <a:endParaRPr lang="en-US" altLang="ja-JP" sz="2000" dirty="0">
              <a:solidFill>
                <a:prstClr val="black"/>
              </a:solidFill>
              <a:latin typeface="Meiryo UI" panose="020B0604030504040204" pitchFamily="50" charset="-128"/>
              <a:ea typeface="Meiryo UI" panose="020B0604030504040204" pitchFamily="50" charset="-128"/>
            </a:endParaRPr>
          </a:p>
          <a:p>
            <a:pPr algn="ctr" fontAlgn="base">
              <a:spcBef>
                <a:spcPct val="0"/>
              </a:spcBef>
              <a:spcAft>
                <a:spcPct val="0"/>
              </a:spcAft>
              <a:defRPr/>
            </a:pPr>
            <a:r>
              <a:rPr lang="ja-JP" altLang="en-US" sz="2000" dirty="0">
                <a:solidFill>
                  <a:prstClr val="black"/>
                </a:solidFill>
                <a:latin typeface="Meiryo UI" panose="020B0604030504040204" pitchFamily="50" charset="-128"/>
                <a:ea typeface="Meiryo UI" panose="020B0604030504040204" pitchFamily="50" charset="-128"/>
              </a:rPr>
              <a:t>気が付くととんでもないことに</a:t>
            </a:r>
            <a:r>
              <a:rPr lang="en-US" altLang="ja-JP" sz="2000" dirty="0">
                <a:solidFill>
                  <a:prstClr val="black"/>
                </a:solidFill>
                <a:latin typeface="Meiryo UI" panose="020B0604030504040204" pitchFamily="50" charset="-128"/>
                <a:ea typeface="Meiryo UI" panose="020B0604030504040204" pitchFamily="50" charset="-128"/>
              </a:rPr>
              <a:t>…</a:t>
            </a:r>
            <a:endParaRPr lang="ja-JP" altLang="en-US" sz="2000" dirty="0">
              <a:solidFill>
                <a:prstClr val="black"/>
              </a:solidFill>
              <a:latin typeface="Meiryo UI" panose="020B0604030504040204" pitchFamily="50" charset="-128"/>
              <a:ea typeface="Meiryo UI" panose="020B0604030504040204" pitchFamily="50" charset="-128"/>
            </a:endParaRPr>
          </a:p>
        </p:txBody>
      </p:sp>
      <p:sp>
        <p:nvSpPr>
          <p:cNvPr id="8" name="円形吹き出し 9">
            <a:extLst>
              <a:ext uri="{FF2B5EF4-FFF2-40B4-BE49-F238E27FC236}">
                <a16:creationId xmlns:a16="http://schemas.microsoft.com/office/drawing/2014/main" id="{2C04B658-93CF-4E04-B3A8-5FAD66D018EB}"/>
              </a:ext>
            </a:extLst>
          </p:cNvPr>
          <p:cNvSpPr/>
          <p:nvPr/>
        </p:nvSpPr>
        <p:spPr>
          <a:xfrm>
            <a:off x="6916084" y="2924834"/>
            <a:ext cx="2947845" cy="2253056"/>
          </a:xfrm>
          <a:prstGeom prst="wedgeEllipseCallout">
            <a:avLst>
              <a:gd name="adj1" fmla="val -80896"/>
              <a:gd name="adj2" fmla="val -13332"/>
            </a:avLst>
          </a:prstGeom>
          <a:solidFill>
            <a:srgbClr val="BBE0E3"/>
          </a:solidFill>
          <a:ln w="25400" cap="flat" cmpd="sng" algn="ctr">
            <a:solidFill>
              <a:srgbClr val="BBE0E3">
                <a:shade val="50000"/>
              </a:srgbClr>
            </a:solidFill>
            <a:prstDash val="solid"/>
          </a:ln>
          <a:effectLst/>
        </p:spPr>
        <p:txBody>
          <a:bodyPr anchor="ctr"/>
          <a:lstStyle/>
          <a:p>
            <a:pPr algn="ctr">
              <a:defRPr/>
            </a:pPr>
            <a:endParaRPr kumimoji="0" lang="ja-JP" altLang="en-US" kern="0">
              <a:solidFill>
                <a:srgbClr val="FFFFFF"/>
              </a:solidFill>
              <a:latin typeface="Arial"/>
              <a:ea typeface="ＭＳ Ｐゴシック"/>
            </a:endParaRPr>
          </a:p>
        </p:txBody>
      </p:sp>
      <p:sp>
        <p:nvSpPr>
          <p:cNvPr id="9" name="テキスト ボックス 10">
            <a:extLst>
              <a:ext uri="{FF2B5EF4-FFF2-40B4-BE49-F238E27FC236}">
                <a16:creationId xmlns:a16="http://schemas.microsoft.com/office/drawing/2014/main" id="{F9B8EE5C-F056-47DD-8876-73B5286EE40B}"/>
              </a:ext>
            </a:extLst>
          </p:cNvPr>
          <p:cNvSpPr txBox="1">
            <a:spLocks noChangeArrowheads="1"/>
          </p:cNvSpPr>
          <p:nvPr/>
        </p:nvSpPr>
        <p:spPr bwMode="auto">
          <a:xfrm>
            <a:off x="7094791" y="3420872"/>
            <a:ext cx="2769138"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800" b="1">
                <a:solidFill>
                  <a:schemeClr val="tx1"/>
                </a:solidFill>
                <a:latin typeface="ＭＳ Ｐゴシック" panose="020B0600070205080204" pitchFamily="50" charset="-128"/>
                <a:ea typeface="ＭＳ Ｐゴシック" panose="020B0600070205080204" pitchFamily="50" charset="-128"/>
              </a:defRPr>
            </a:lvl1pPr>
            <a:lvl2pPr marL="742950" indent="-285750">
              <a:defRPr kumimoji="1" sz="2800" b="1">
                <a:solidFill>
                  <a:schemeClr val="tx1"/>
                </a:solidFill>
                <a:latin typeface="ＭＳ Ｐゴシック" panose="020B0600070205080204" pitchFamily="50" charset="-128"/>
                <a:ea typeface="ＭＳ Ｐゴシック" panose="020B0600070205080204" pitchFamily="50" charset="-128"/>
              </a:defRPr>
            </a:lvl2pPr>
            <a:lvl3pPr marL="1143000" indent="-228600">
              <a:defRPr kumimoji="1" sz="2800" b="1">
                <a:solidFill>
                  <a:schemeClr val="tx1"/>
                </a:solidFill>
                <a:latin typeface="ＭＳ Ｐゴシック" panose="020B0600070205080204" pitchFamily="50" charset="-128"/>
                <a:ea typeface="ＭＳ Ｐゴシック" panose="020B0600070205080204" pitchFamily="50" charset="-128"/>
              </a:defRPr>
            </a:lvl3pPr>
            <a:lvl4pPr marL="1600200" indent="-228600">
              <a:defRPr kumimoji="1" sz="2800" b="1">
                <a:solidFill>
                  <a:schemeClr val="tx1"/>
                </a:solidFill>
                <a:latin typeface="ＭＳ Ｐゴシック" panose="020B0600070205080204" pitchFamily="50" charset="-128"/>
                <a:ea typeface="ＭＳ Ｐゴシック" panose="020B0600070205080204" pitchFamily="50" charset="-128"/>
              </a:defRPr>
            </a:lvl4pPr>
            <a:lvl5pPr marL="2057400" indent="-228600">
              <a:defRPr kumimoji="1" sz="2800" b="1">
                <a:solidFill>
                  <a:schemeClr val="tx1"/>
                </a:solidFill>
                <a:latin typeface="ＭＳ Ｐゴシック" panose="020B0600070205080204" pitchFamily="50" charset="-128"/>
                <a:ea typeface="ＭＳ Ｐゴシック" panose="020B0600070205080204" pitchFamily="50" charset="-128"/>
              </a:defRPr>
            </a:lvl5pPr>
            <a:lvl6pPr marL="2514600" indent="-228600" eaLnBrk="0" fontAlgn="base" hangingPunct="0">
              <a:spcBef>
                <a:spcPct val="0"/>
              </a:spcBef>
              <a:spcAft>
                <a:spcPct val="0"/>
              </a:spcAft>
              <a:defRPr kumimoji="1" sz="2800" b="1">
                <a:solidFill>
                  <a:schemeClr val="tx1"/>
                </a:solidFill>
                <a:latin typeface="ＭＳ Ｐゴシック" panose="020B0600070205080204" pitchFamily="50" charset="-128"/>
                <a:ea typeface="ＭＳ Ｐゴシック" panose="020B0600070205080204" pitchFamily="50" charset="-128"/>
              </a:defRPr>
            </a:lvl6pPr>
            <a:lvl7pPr marL="2971800" indent="-228600" eaLnBrk="0" fontAlgn="base" hangingPunct="0">
              <a:spcBef>
                <a:spcPct val="0"/>
              </a:spcBef>
              <a:spcAft>
                <a:spcPct val="0"/>
              </a:spcAft>
              <a:defRPr kumimoji="1" sz="2800" b="1">
                <a:solidFill>
                  <a:schemeClr val="tx1"/>
                </a:solidFill>
                <a:latin typeface="ＭＳ Ｐゴシック" panose="020B0600070205080204" pitchFamily="50" charset="-128"/>
                <a:ea typeface="ＭＳ Ｐゴシック" panose="020B0600070205080204" pitchFamily="50" charset="-128"/>
              </a:defRPr>
            </a:lvl7pPr>
            <a:lvl8pPr marL="3429000" indent="-228600" eaLnBrk="0" fontAlgn="base" hangingPunct="0">
              <a:spcBef>
                <a:spcPct val="0"/>
              </a:spcBef>
              <a:spcAft>
                <a:spcPct val="0"/>
              </a:spcAft>
              <a:defRPr kumimoji="1" sz="2800" b="1">
                <a:solidFill>
                  <a:schemeClr val="tx1"/>
                </a:solidFill>
                <a:latin typeface="ＭＳ Ｐゴシック" panose="020B0600070205080204" pitchFamily="50" charset="-128"/>
                <a:ea typeface="ＭＳ Ｐゴシック" panose="020B0600070205080204" pitchFamily="50" charset="-128"/>
              </a:defRPr>
            </a:lvl8pPr>
            <a:lvl9pPr marL="3886200" indent="-228600" eaLnBrk="0" fontAlgn="base" hangingPunct="0">
              <a:spcBef>
                <a:spcPct val="0"/>
              </a:spcBef>
              <a:spcAft>
                <a:spcPct val="0"/>
              </a:spcAft>
              <a:defRPr kumimoji="1" sz="2800" b="1">
                <a:solidFill>
                  <a:schemeClr val="tx1"/>
                </a:solidFill>
                <a:latin typeface="ＭＳ Ｐゴシック" panose="020B0600070205080204" pitchFamily="50" charset="-128"/>
                <a:ea typeface="ＭＳ Ｐゴシック" panose="020B0600070205080204" pitchFamily="50" charset="-128"/>
              </a:defRPr>
            </a:lvl9pPr>
          </a:lstStyle>
          <a:p>
            <a:pPr fontAlgn="base">
              <a:spcBef>
                <a:spcPct val="0"/>
              </a:spcBef>
              <a:spcAft>
                <a:spcPct val="0"/>
              </a:spcAft>
            </a:pPr>
            <a:r>
              <a:rPr lang="ja-JP" altLang="en-US" sz="1800" dirty="0">
                <a:solidFill>
                  <a:srgbClr val="000000"/>
                </a:solidFill>
                <a:latin typeface="Meiryo UI" panose="020B0604030504040204" pitchFamily="50" charset="-128"/>
                <a:ea typeface="Meiryo UI" panose="020B0604030504040204" pitchFamily="50" charset="-128"/>
              </a:rPr>
              <a:t>どうせ廃棄する商品だし好きに使っていいよね。</a:t>
            </a:r>
            <a:endParaRPr lang="en-US" altLang="ja-JP" sz="1800" dirty="0">
              <a:solidFill>
                <a:srgbClr val="000000"/>
              </a:solidFill>
              <a:latin typeface="Meiryo UI" panose="020B0604030504040204" pitchFamily="50" charset="-128"/>
              <a:ea typeface="Meiryo UI" panose="020B0604030504040204" pitchFamily="50" charset="-128"/>
            </a:endParaRPr>
          </a:p>
          <a:p>
            <a:pPr fontAlgn="base">
              <a:spcBef>
                <a:spcPct val="0"/>
              </a:spcBef>
              <a:spcAft>
                <a:spcPct val="0"/>
              </a:spcAft>
            </a:pPr>
            <a:r>
              <a:rPr lang="ja-JP" altLang="en-US" sz="1800" dirty="0">
                <a:solidFill>
                  <a:srgbClr val="000000"/>
                </a:solidFill>
                <a:latin typeface="Meiryo UI" panose="020B0604030504040204" pitchFamily="50" charset="-128"/>
                <a:ea typeface="Meiryo UI" panose="020B0604030504040204" pitchFamily="50" charset="-128"/>
              </a:rPr>
              <a:t>写真を撮って</a:t>
            </a:r>
            <a:r>
              <a:rPr lang="en-US" altLang="ja-JP" sz="1800" dirty="0">
                <a:solidFill>
                  <a:srgbClr val="000000"/>
                </a:solidFill>
                <a:latin typeface="Meiryo UI" panose="020B0604030504040204" pitchFamily="50" charset="-128"/>
                <a:ea typeface="Meiryo UI" panose="020B0604030504040204" pitchFamily="50" charset="-128"/>
              </a:rPr>
              <a:t>SNS</a:t>
            </a:r>
            <a:r>
              <a:rPr lang="ja-JP" altLang="en-US" sz="1800" dirty="0">
                <a:solidFill>
                  <a:srgbClr val="000000"/>
                </a:solidFill>
                <a:latin typeface="Meiryo UI" panose="020B0604030504040204" pitchFamily="50" charset="-128"/>
                <a:ea typeface="Meiryo UI" panose="020B0604030504040204" pitchFamily="50" charset="-128"/>
              </a:rPr>
              <a:t>にアップロードしてみよう。</a:t>
            </a:r>
            <a:endParaRPr lang="en-US" altLang="ja-JP" sz="1800" dirty="0">
              <a:solidFill>
                <a:srgbClr val="000000"/>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76882769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AB24530-A0A1-4903-84FF-417199E00BDA}"/>
              </a:ext>
            </a:extLst>
          </p:cNvPr>
          <p:cNvSpPr>
            <a:spLocks noGrp="1"/>
          </p:cNvSpPr>
          <p:nvPr>
            <p:ph type="title"/>
          </p:nvPr>
        </p:nvSpPr>
        <p:spPr>
          <a:xfrm>
            <a:off x="845127" y="363600"/>
            <a:ext cx="10515600" cy="1011936"/>
          </a:xfrm>
        </p:spPr>
        <p:txBody>
          <a:bodyPr>
            <a:normAutofit/>
          </a:bodyPr>
          <a:lstStyle/>
          <a:p>
            <a:pPr algn="ctr"/>
            <a:r>
              <a:rPr lang="ja-JP" altLang="en-US" sz="4000" dirty="0">
                <a:latin typeface="Meiryo UI" panose="020B0604030504040204" pitchFamily="50" charset="-128"/>
                <a:ea typeface="Meiryo UI" panose="020B0604030504040204" pitchFamily="50" charset="-128"/>
              </a:rPr>
              <a:t>映像をご覧ください</a:t>
            </a:r>
            <a:endParaRPr kumimoji="1" lang="ja-JP" altLang="en-US" sz="4000" dirty="0">
              <a:latin typeface="Meiryo UI" panose="020B0604030504040204" pitchFamily="50" charset="-128"/>
              <a:ea typeface="Meiryo UI" panose="020B0604030504040204" pitchFamily="50" charset="-128"/>
            </a:endParaRPr>
          </a:p>
        </p:txBody>
      </p:sp>
      <p:sp>
        <p:nvSpPr>
          <p:cNvPr id="4" name="スライド番号プレースホルダー 3">
            <a:extLst>
              <a:ext uri="{FF2B5EF4-FFF2-40B4-BE49-F238E27FC236}">
                <a16:creationId xmlns:a16="http://schemas.microsoft.com/office/drawing/2014/main" id="{AC3D5BC4-7EDE-4065-B0D4-9652737C95FA}"/>
              </a:ext>
            </a:extLst>
          </p:cNvPr>
          <p:cNvSpPr>
            <a:spLocks noGrp="1"/>
          </p:cNvSpPr>
          <p:nvPr>
            <p:ph type="sldNum" sz="quarter" idx="12"/>
          </p:nvPr>
        </p:nvSpPr>
        <p:spPr/>
        <p:txBody>
          <a:bodyPr/>
          <a:lstStyle/>
          <a:p>
            <a:pPr eaLnBrk="0" fontAlgn="base" hangingPunct="0">
              <a:spcBef>
                <a:spcPct val="0"/>
              </a:spcBef>
              <a:spcAft>
                <a:spcPct val="0"/>
              </a:spcAft>
            </a:pPr>
            <a:fld id="{9C0452C9-47B8-4E93-87C2-472C2E84F09B}" type="slidenum">
              <a:rPr lang="ja-JP" altLang="en-US" b="1">
                <a:solidFill>
                  <a:prstClr val="black">
                    <a:tint val="75000"/>
                  </a:prstClr>
                </a:solidFill>
                <a:latin typeface="ＭＳ Ｐゴシック" panose="020B0600070205080204" pitchFamily="50" charset="-128"/>
                <a:ea typeface="ＭＳ Ｐゴシック" panose="020B0600070205080204" pitchFamily="50" charset="-128"/>
              </a:rPr>
              <a:pPr eaLnBrk="0" fontAlgn="base" hangingPunct="0">
                <a:spcBef>
                  <a:spcPct val="0"/>
                </a:spcBef>
                <a:spcAft>
                  <a:spcPct val="0"/>
                </a:spcAft>
              </a:pPr>
              <a:t>5</a:t>
            </a:fld>
            <a:endParaRPr lang="ja-JP" altLang="en-US" b="1">
              <a:solidFill>
                <a:prstClr val="black">
                  <a:tint val="75000"/>
                </a:prstClr>
              </a:solidFill>
              <a:latin typeface="ＭＳ Ｐゴシック" panose="020B0600070205080204" pitchFamily="50" charset="-128"/>
              <a:ea typeface="ＭＳ Ｐゴシック" panose="020B0600070205080204" pitchFamily="50" charset="-128"/>
            </a:endParaRPr>
          </a:p>
        </p:txBody>
      </p:sp>
      <p:pic>
        <p:nvPicPr>
          <p:cNvPr id="5" name="Picture 5">
            <a:extLst>
              <a:ext uri="{FF2B5EF4-FFF2-40B4-BE49-F238E27FC236}">
                <a16:creationId xmlns:a16="http://schemas.microsoft.com/office/drawing/2014/main" id="{A33B129C-9EDF-4FE9-9922-85BB5E8D01F3}"/>
              </a:ext>
            </a:extLst>
          </p:cNvPr>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1946783" y="1296000"/>
            <a:ext cx="8298434" cy="464166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71858563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7EBF9087-9481-44AE-A75B-C12077CE9BF3}"/>
              </a:ext>
            </a:extLst>
          </p:cNvPr>
          <p:cNvSpPr>
            <a:spLocks noGrp="1"/>
          </p:cNvSpPr>
          <p:nvPr>
            <p:ph type="title"/>
          </p:nvPr>
        </p:nvSpPr>
        <p:spPr>
          <a:xfrm>
            <a:off x="424800" y="363600"/>
            <a:ext cx="10515600" cy="1011936"/>
          </a:xfrm>
        </p:spPr>
        <p:txBody>
          <a:bodyPr>
            <a:normAutofit/>
          </a:bodyPr>
          <a:lstStyle/>
          <a:p>
            <a:r>
              <a:rPr lang="ja-JP" altLang="en-US" sz="4000" dirty="0">
                <a:latin typeface="Meiryo UI" panose="020B0604030504040204" pitchFamily="50" charset="-128"/>
                <a:ea typeface="Meiryo UI" panose="020B0604030504040204" pitchFamily="50" charset="-128"/>
              </a:rPr>
              <a:t>２．</a:t>
            </a:r>
            <a:r>
              <a:rPr lang="en-US" altLang="ja-JP" sz="4000" dirty="0">
                <a:latin typeface="Meiryo UI" panose="020B0604030504040204" pitchFamily="50" charset="-128"/>
                <a:ea typeface="Meiryo UI" panose="020B0604030504040204" pitchFamily="50" charset="-128"/>
              </a:rPr>
              <a:t>SNS</a:t>
            </a:r>
            <a:r>
              <a:rPr lang="ja-JP" altLang="en-US" sz="4000" dirty="0">
                <a:latin typeface="Meiryo UI" panose="020B0604030504040204" pitchFamily="50" charset="-128"/>
                <a:ea typeface="Meiryo UI" panose="020B0604030504040204" pitchFamily="50" charset="-128"/>
              </a:rPr>
              <a:t>利用時のリスク</a:t>
            </a:r>
            <a:endParaRPr kumimoji="1" lang="ja-JP" altLang="en-US" sz="4000" dirty="0">
              <a:latin typeface="Meiryo UI" panose="020B0604030504040204" pitchFamily="50" charset="-128"/>
              <a:ea typeface="Meiryo UI" panose="020B0604030504040204" pitchFamily="50" charset="-128"/>
            </a:endParaRPr>
          </a:p>
        </p:txBody>
      </p:sp>
      <p:sp>
        <p:nvSpPr>
          <p:cNvPr id="4" name="スライド番号プレースホルダー 3">
            <a:extLst>
              <a:ext uri="{FF2B5EF4-FFF2-40B4-BE49-F238E27FC236}">
                <a16:creationId xmlns:a16="http://schemas.microsoft.com/office/drawing/2014/main" id="{1B0687FE-0370-4009-BB14-5083FBA07AA4}"/>
              </a:ext>
            </a:extLst>
          </p:cNvPr>
          <p:cNvSpPr>
            <a:spLocks noGrp="1"/>
          </p:cNvSpPr>
          <p:nvPr>
            <p:ph type="sldNum" sz="quarter" idx="12"/>
          </p:nvPr>
        </p:nvSpPr>
        <p:spPr/>
        <p:txBody>
          <a:bodyPr/>
          <a:lstStyle/>
          <a:p>
            <a:pPr eaLnBrk="0" fontAlgn="base" hangingPunct="0">
              <a:spcBef>
                <a:spcPct val="0"/>
              </a:spcBef>
              <a:spcAft>
                <a:spcPct val="0"/>
              </a:spcAft>
            </a:pPr>
            <a:fld id="{9C0452C9-47B8-4E93-87C2-472C2E84F09B}" type="slidenum">
              <a:rPr lang="ja-JP" altLang="en-US" b="1">
                <a:solidFill>
                  <a:prstClr val="black">
                    <a:tint val="75000"/>
                  </a:prstClr>
                </a:solidFill>
                <a:latin typeface="ＭＳ Ｐゴシック" panose="020B0600070205080204" pitchFamily="50" charset="-128"/>
                <a:ea typeface="ＭＳ Ｐゴシック" panose="020B0600070205080204" pitchFamily="50" charset="-128"/>
              </a:rPr>
              <a:pPr eaLnBrk="0" fontAlgn="base" hangingPunct="0">
                <a:spcBef>
                  <a:spcPct val="0"/>
                </a:spcBef>
                <a:spcAft>
                  <a:spcPct val="0"/>
                </a:spcAft>
              </a:pPr>
              <a:t>6</a:t>
            </a:fld>
            <a:endParaRPr lang="ja-JP" altLang="en-US" b="1">
              <a:solidFill>
                <a:prstClr val="black">
                  <a:tint val="75000"/>
                </a:prstClr>
              </a:solidFill>
              <a:latin typeface="ＭＳ Ｐゴシック" panose="020B0600070205080204" pitchFamily="50" charset="-128"/>
              <a:ea typeface="ＭＳ Ｐゴシック" panose="020B0600070205080204" pitchFamily="50" charset="-128"/>
            </a:endParaRPr>
          </a:p>
        </p:txBody>
      </p:sp>
      <p:pic>
        <p:nvPicPr>
          <p:cNvPr id="18" name="Picture 5">
            <a:extLst>
              <a:ext uri="{FF2B5EF4-FFF2-40B4-BE49-F238E27FC236}">
                <a16:creationId xmlns:a16="http://schemas.microsoft.com/office/drawing/2014/main" id="{D5EBA3CF-8F42-45AD-BE3D-E2A817B4BA0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20737" y="1295999"/>
            <a:ext cx="4074755" cy="35656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 name="Picture 4">
            <a:extLst>
              <a:ext uri="{FF2B5EF4-FFF2-40B4-BE49-F238E27FC236}">
                <a16:creationId xmlns:a16="http://schemas.microsoft.com/office/drawing/2014/main" id="{8F1048EF-21CE-4CBC-818C-BB5EA3505DF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65832" y="2575617"/>
            <a:ext cx="3056490" cy="356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 name="角丸四角形 5">
            <a:extLst>
              <a:ext uri="{FF2B5EF4-FFF2-40B4-BE49-F238E27FC236}">
                <a16:creationId xmlns:a16="http://schemas.microsoft.com/office/drawing/2014/main" id="{0263AEC7-4BD9-4393-BEBC-C28B8E68B2A1}"/>
              </a:ext>
            </a:extLst>
          </p:cNvPr>
          <p:cNvSpPr/>
          <p:nvPr/>
        </p:nvSpPr>
        <p:spPr>
          <a:xfrm>
            <a:off x="1765832" y="1295999"/>
            <a:ext cx="4300470" cy="1075966"/>
          </a:xfrm>
          <a:prstGeom prst="roundRect">
            <a:avLst/>
          </a:prstGeom>
          <a:solidFill>
            <a:srgbClr val="E7BB01">
              <a:lumMod val="20000"/>
              <a:lumOff val="80000"/>
            </a:srgbClr>
          </a:solidFill>
          <a:ln w="28575" cap="flat" cmpd="sng" algn="ctr">
            <a:solidFill>
              <a:srgbClr val="E7BB01"/>
            </a:solidFill>
            <a:prstDash val="solid"/>
          </a:ln>
          <a:effectLst/>
        </p:spPr>
        <p:txBody>
          <a:bodyPr anchor="ctr"/>
          <a:lstStyle/>
          <a:p>
            <a:pPr algn="ctr">
              <a:defRPr/>
            </a:pPr>
            <a:r>
              <a:rPr kumimoji="0" lang="ja-JP" altLang="en-US" kern="0" dirty="0">
                <a:solidFill>
                  <a:srgbClr val="000000"/>
                </a:solidFill>
                <a:latin typeface="Meiryo UI" panose="020B0604030504040204" pitchFamily="50" charset="-128"/>
                <a:ea typeface="Meiryo UI" panose="020B0604030504040204" pitchFamily="50" charset="-128"/>
              </a:rPr>
              <a:t>多くの方が利用している</a:t>
            </a:r>
            <a:r>
              <a:rPr kumimoji="0" lang="en-US" altLang="ja-JP" b="1" kern="0" dirty="0">
                <a:solidFill>
                  <a:srgbClr val="000000"/>
                </a:solidFill>
                <a:latin typeface="Meiryo UI" panose="020B0604030504040204" pitchFamily="50" charset="-128"/>
                <a:ea typeface="Meiryo UI" panose="020B0604030504040204" pitchFamily="50" charset="-128"/>
              </a:rPr>
              <a:t>SNS</a:t>
            </a:r>
            <a:r>
              <a:rPr kumimoji="0" lang="ja-JP" altLang="en-US" kern="0" dirty="0">
                <a:solidFill>
                  <a:srgbClr val="000000"/>
                </a:solidFill>
                <a:latin typeface="Meiryo UI" panose="020B0604030504040204" pitchFamily="50" charset="-128"/>
                <a:ea typeface="Meiryo UI" panose="020B0604030504040204" pitchFamily="50" charset="-128"/>
              </a:rPr>
              <a:t>ですが、</a:t>
            </a:r>
            <a:endParaRPr kumimoji="0" lang="en-US" altLang="ja-JP" kern="0" dirty="0">
              <a:solidFill>
                <a:srgbClr val="000000"/>
              </a:solidFill>
              <a:latin typeface="Meiryo UI" panose="020B0604030504040204" pitchFamily="50" charset="-128"/>
              <a:ea typeface="Meiryo UI" panose="020B0604030504040204" pitchFamily="50" charset="-128"/>
            </a:endParaRPr>
          </a:p>
          <a:p>
            <a:pPr algn="ctr">
              <a:defRPr/>
            </a:pPr>
            <a:r>
              <a:rPr kumimoji="0" lang="ja-JP" altLang="en-US" kern="0" dirty="0">
                <a:solidFill>
                  <a:srgbClr val="FF0000"/>
                </a:solidFill>
                <a:latin typeface="Meiryo UI" panose="020B0604030504040204" pitchFamily="50" charset="-128"/>
                <a:ea typeface="Meiryo UI" panose="020B0604030504040204" pitchFamily="50" charset="-128"/>
              </a:rPr>
              <a:t>不適切な書き込み</a:t>
            </a:r>
            <a:r>
              <a:rPr kumimoji="0" lang="ja-JP" altLang="en-US" kern="0" dirty="0">
                <a:solidFill>
                  <a:srgbClr val="000000"/>
                </a:solidFill>
                <a:latin typeface="Meiryo UI" panose="020B0604030504040204" pitchFamily="50" charset="-128"/>
                <a:ea typeface="Meiryo UI" panose="020B0604030504040204" pitchFamily="50" charset="-128"/>
              </a:rPr>
              <a:t>を行ってしまうと</a:t>
            </a:r>
            <a:endParaRPr kumimoji="0" lang="en-US" altLang="ja-JP" kern="0" dirty="0">
              <a:solidFill>
                <a:srgbClr val="000000"/>
              </a:solidFill>
              <a:latin typeface="Meiryo UI" panose="020B0604030504040204" pitchFamily="50" charset="-128"/>
              <a:ea typeface="Meiryo UI" panose="020B0604030504040204" pitchFamily="50" charset="-128"/>
            </a:endParaRPr>
          </a:p>
          <a:p>
            <a:pPr algn="ctr">
              <a:defRPr/>
            </a:pPr>
            <a:r>
              <a:rPr kumimoji="0" lang="ja-JP" altLang="en-US" sz="2400" b="1" u="sng" kern="0" dirty="0">
                <a:solidFill>
                  <a:srgbClr val="FF0000"/>
                </a:solidFill>
                <a:latin typeface="Meiryo UI" panose="020B0604030504040204" pitchFamily="50" charset="-128"/>
                <a:ea typeface="Meiryo UI" panose="020B0604030504040204" pitchFamily="50" charset="-128"/>
              </a:rPr>
              <a:t>炎上</a:t>
            </a:r>
            <a:r>
              <a:rPr kumimoji="0" lang="ja-JP" altLang="en-US" kern="0" dirty="0">
                <a:solidFill>
                  <a:srgbClr val="000000"/>
                </a:solidFill>
                <a:latin typeface="Meiryo UI" panose="020B0604030504040204" pitchFamily="50" charset="-128"/>
                <a:ea typeface="Meiryo UI" panose="020B0604030504040204" pitchFamily="50" charset="-128"/>
              </a:rPr>
              <a:t>する場合があります</a:t>
            </a:r>
          </a:p>
        </p:txBody>
      </p:sp>
      <p:grpSp>
        <p:nvGrpSpPr>
          <p:cNvPr id="21" name="グループ化 61">
            <a:extLst>
              <a:ext uri="{FF2B5EF4-FFF2-40B4-BE49-F238E27FC236}">
                <a16:creationId xmlns:a16="http://schemas.microsoft.com/office/drawing/2014/main" id="{8CA4124D-A0C1-49C3-8C40-116745C01AFE}"/>
              </a:ext>
            </a:extLst>
          </p:cNvPr>
          <p:cNvGrpSpPr>
            <a:grpSpLocks/>
          </p:cNvGrpSpPr>
          <p:nvPr/>
        </p:nvGrpSpPr>
        <p:grpSpPr bwMode="auto">
          <a:xfrm>
            <a:off x="5660692" y="5294383"/>
            <a:ext cx="687329" cy="690722"/>
            <a:chOff x="1533858" y="5286915"/>
            <a:chExt cx="643098" cy="646331"/>
          </a:xfrm>
        </p:grpSpPr>
        <p:sp>
          <p:nvSpPr>
            <p:cNvPr id="22" name="円/楕円 59">
              <a:extLst>
                <a:ext uri="{FF2B5EF4-FFF2-40B4-BE49-F238E27FC236}">
                  <a16:creationId xmlns:a16="http://schemas.microsoft.com/office/drawing/2014/main" id="{EF875286-66E0-49A1-8964-2458F9B74E79}"/>
                </a:ext>
              </a:extLst>
            </p:cNvPr>
            <p:cNvSpPr>
              <a:spLocks noChangeAspect="1"/>
            </p:cNvSpPr>
            <p:nvPr/>
          </p:nvSpPr>
          <p:spPr>
            <a:xfrm>
              <a:off x="1533858" y="5344084"/>
              <a:ext cx="585934" cy="585986"/>
            </a:xfrm>
            <a:prstGeom prst="ellipse">
              <a:avLst/>
            </a:prstGeom>
            <a:solidFill>
              <a:srgbClr val="FFC000"/>
            </a:solidFill>
            <a:ln w="25400" cap="flat" cmpd="sng" algn="ctr">
              <a:noFill/>
              <a:prstDash val="solid"/>
            </a:ln>
            <a:effectLst/>
          </p:spPr>
          <p:txBody>
            <a:bodyPr anchor="ctr"/>
            <a:lstStyle/>
            <a:p>
              <a:pPr algn="ctr">
                <a:defRPr/>
              </a:pPr>
              <a:endParaRPr kumimoji="0" lang="ja-JP" altLang="en-US" kern="0">
                <a:solidFill>
                  <a:srgbClr val="FFFFFF"/>
                </a:solidFill>
                <a:latin typeface="Tahoma"/>
                <a:ea typeface="ＭＳ Ｐゴシック"/>
              </a:endParaRPr>
            </a:p>
          </p:txBody>
        </p:sp>
        <p:sp>
          <p:nvSpPr>
            <p:cNvPr id="23" name="テキスト ボックス 60">
              <a:extLst>
                <a:ext uri="{FF2B5EF4-FFF2-40B4-BE49-F238E27FC236}">
                  <a16:creationId xmlns:a16="http://schemas.microsoft.com/office/drawing/2014/main" id="{083D931C-6BF4-4BE8-89F7-39743C721046}"/>
                </a:ext>
              </a:extLst>
            </p:cNvPr>
            <p:cNvSpPr txBox="1">
              <a:spLocks noChangeArrowheads="1"/>
            </p:cNvSpPr>
            <p:nvPr/>
          </p:nvSpPr>
          <p:spPr bwMode="auto">
            <a:xfrm>
              <a:off x="1674538" y="5286915"/>
              <a:ext cx="502418"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800" b="1">
                  <a:solidFill>
                    <a:schemeClr val="tx1"/>
                  </a:solidFill>
                  <a:latin typeface="ＭＳ Ｐゴシック" panose="020B0600070205080204" pitchFamily="50" charset="-128"/>
                  <a:ea typeface="ＭＳ Ｐゴシック" panose="020B0600070205080204" pitchFamily="50" charset="-128"/>
                </a:defRPr>
              </a:lvl1pPr>
              <a:lvl2pPr marL="742950" indent="-285750">
                <a:defRPr kumimoji="1" sz="2800" b="1">
                  <a:solidFill>
                    <a:schemeClr val="tx1"/>
                  </a:solidFill>
                  <a:latin typeface="ＭＳ Ｐゴシック" panose="020B0600070205080204" pitchFamily="50" charset="-128"/>
                  <a:ea typeface="ＭＳ Ｐゴシック" panose="020B0600070205080204" pitchFamily="50" charset="-128"/>
                </a:defRPr>
              </a:lvl2pPr>
              <a:lvl3pPr marL="1143000" indent="-228600">
                <a:defRPr kumimoji="1" sz="2800" b="1">
                  <a:solidFill>
                    <a:schemeClr val="tx1"/>
                  </a:solidFill>
                  <a:latin typeface="ＭＳ Ｐゴシック" panose="020B0600070205080204" pitchFamily="50" charset="-128"/>
                  <a:ea typeface="ＭＳ Ｐゴシック" panose="020B0600070205080204" pitchFamily="50" charset="-128"/>
                </a:defRPr>
              </a:lvl3pPr>
              <a:lvl4pPr marL="1600200" indent="-228600">
                <a:defRPr kumimoji="1" sz="2800" b="1">
                  <a:solidFill>
                    <a:schemeClr val="tx1"/>
                  </a:solidFill>
                  <a:latin typeface="ＭＳ Ｐゴシック" panose="020B0600070205080204" pitchFamily="50" charset="-128"/>
                  <a:ea typeface="ＭＳ Ｐゴシック" panose="020B0600070205080204" pitchFamily="50" charset="-128"/>
                </a:defRPr>
              </a:lvl4pPr>
              <a:lvl5pPr marL="2057400" indent="-228600">
                <a:defRPr kumimoji="1" sz="2800" b="1">
                  <a:solidFill>
                    <a:schemeClr val="tx1"/>
                  </a:solidFill>
                  <a:latin typeface="ＭＳ Ｐゴシック" panose="020B0600070205080204" pitchFamily="50" charset="-128"/>
                  <a:ea typeface="ＭＳ Ｐゴシック" panose="020B0600070205080204" pitchFamily="50" charset="-128"/>
                </a:defRPr>
              </a:lvl5pPr>
              <a:lvl6pPr marL="2514600" indent="-228600" eaLnBrk="0" fontAlgn="base" hangingPunct="0">
                <a:spcBef>
                  <a:spcPct val="0"/>
                </a:spcBef>
                <a:spcAft>
                  <a:spcPct val="0"/>
                </a:spcAft>
                <a:defRPr kumimoji="1" sz="2800" b="1">
                  <a:solidFill>
                    <a:schemeClr val="tx1"/>
                  </a:solidFill>
                  <a:latin typeface="ＭＳ Ｐゴシック" panose="020B0600070205080204" pitchFamily="50" charset="-128"/>
                  <a:ea typeface="ＭＳ Ｐゴシック" panose="020B0600070205080204" pitchFamily="50" charset="-128"/>
                </a:defRPr>
              </a:lvl6pPr>
              <a:lvl7pPr marL="2971800" indent="-228600" eaLnBrk="0" fontAlgn="base" hangingPunct="0">
                <a:spcBef>
                  <a:spcPct val="0"/>
                </a:spcBef>
                <a:spcAft>
                  <a:spcPct val="0"/>
                </a:spcAft>
                <a:defRPr kumimoji="1" sz="2800" b="1">
                  <a:solidFill>
                    <a:schemeClr val="tx1"/>
                  </a:solidFill>
                  <a:latin typeface="ＭＳ Ｐゴシック" panose="020B0600070205080204" pitchFamily="50" charset="-128"/>
                  <a:ea typeface="ＭＳ Ｐゴシック" panose="020B0600070205080204" pitchFamily="50" charset="-128"/>
                </a:defRPr>
              </a:lvl7pPr>
              <a:lvl8pPr marL="3429000" indent="-228600" eaLnBrk="0" fontAlgn="base" hangingPunct="0">
                <a:spcBef>
                  <a:spcPct val="0"/>
                </a:spcBef>
                <a:spcAft>
                  <a:spcPct val="0"/>
                </a:spcAft>
                <a:defRPr kumimoji="1" sz="2800" b="1">
                  <a:solidFill>
                    <a:schemeClr val="tx1"/>
                  </a:solidFill>
                  <a:latin typeface="ＭＳ Ｐゴシック" panose="020B0600070205080204" pitchFamily="50" charset="-128"/>
                  <a:ea typeface="ＭＳ Ｐゴシック" panose="020B0600070205080204" pitchFamily="50" charset="-128"/>
                </a:defRPr>
              </a:lvl8pPr>
              <a:lvl9pPr marL="3886200" indent="-228600" eaLnBrk="0" fontAlgn="base" hangingPunct="0">
                <a:spcBef>
                  <a:spcPct val="0"/>
                </a:spcBef>
                <a:spcAft>
                  <a:spcPct val="0"/>
                </a:spcAft>
                <a:defRPr kumimoji="1" sz="2800" b="1">
                  <a:solidFill>
                    <a:schemeClr val="tx1"/>
                  </a:solidFill>
                  <a:latin typeface="ＭＳ Ｐゴシック" panose="020B0600070205080204" pitchFamily="50" charset="-128"/>
                  <a:ea typeface="ＭＳ Ｐゴシック" panose="020B0600070205080204" pitchFamily="50" charset="-128"/>
                </a:defRPr>
              </a:lvl9pPr>
            </a:lstStyle>
            <a:p>
              <a:pPr>
                <a:defRPr/>
              </a:pPr>
              <a:r>
                <a:rPr lang="en-US" altLang="ja-JP" sz="3600" kern="0">
                  <a:solidFill>
                    <a:srgbClr val="000000"/>
                  </a:solidFill>
                  <a:latin typeface="HGS明朝E" panose="02020900000000000000" pitchFamily="18" charset="-128"/>
                  <a:ea typeface="HGS明朝E" panose="02020900000000000000" pitchFamily="18" charset="-128"/>
                </a:rPr>
                <a:t>!</a:t>
              </a:r>
            </a:p>
          </p:txBody>
        </p:sp>
      </p:grpSp>
      <p:pic>
        <p:nvPicPr>
          <p:cNvPr id="24" name="Picture 2">
            <a:extLst>
              <a:ext uri="{FF2B5EF4-FFF2-40B4-BE49-F238E27FC236}">
                <a16:creationId xmlns:a16="http://schemas.microsoft.com/office/drawing/2014/main" id="{4C84D32B-1FCE-481E-AAAE-AB6ED30BE01D}"/>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471101" y="2921827"/>
            <a:ext cx="1955068" cy="19550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 name="テキスト ボックス 57">
            <a:extLst>
              <a:ext uri="{FF2B5EF4-FFF2-40B4-BE49-F238E27FC236}">
                <a16:creationId xmlns:a16="http://schemas.microsoft.com/office/drawing/2014/main" id="{C06C8A2E-021F-4812-9453-910D30A2EAD3}"/>
              </a:ext>
            </a:extLst>
          </p:cNvPr>
          <p:cNvSpPr txBox="1">
            <a:spLocks noChangeArrowheads="1"/>
          </p:cNvSpPr>
          <p:nvPr/>
        </p:nvSpPr>
        <p:spPr bwMode="auto">
          <a:xfrm>
            <a:off x="8842769" y="3826385"/>
            <a:ext cx="1354292" cy="5600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800" b="1">
                <a:solidFill>
                  <a:schemeClr val="tx1"/>
                </a:solidFill>
                <a:latin typeface="ＭＳ Ｐゴシック" panose="020B0600070205080204" pitchFamily="50" charset="-128"/>
                <a:ea typeface="ＭＳ Ｐゴシック" panose="020B0600070205080204" pitchFamily="50" charset="-128"/>
              </a:defRPr>
            </a:lvl1pPr>
            <a:lvl2pPr marL="742950" indent="-285750">
              <a:defRPr kumimoji="1" sz="2800" b="1">
                <a:solidFill>
                  <a:schemeClr val="tx1"/>
                </a:solidFill>
                <a:latin typeface="ＭＳ Ｐゴシック" panose="020B0600070205080204" pitchFamily="50" charset="-128"/>
                <a:ea typeface="ＭＳ Ｐゴシック" panose="020B0600070205080204" pitchFamily="50" charset="-128"/>
              </a:defRPr>
            </a:lvl2pPr>
            <a:lvl3pPr marL="1143000" indent="-228600">
              <a:defRPr kumimoji="1" sz="2800" b="1">
                <a:solidFill>
                  <a:schemeClr val="tx1"/>
                </a:solidFill>
                <a:latin typeface="ＭＳ Ｐゴシック" panose="020B0600070205080204" pitchFamily="50" charset="-128"/>
                <a:ea typeface="ＭＳ Ｐゴシック" panose="020B0600070205080204" pitchFamily="50" charset="-128"/>
              </a:defRPr>
            </a:lvl3pPr>
            <a:lvl4pPr marL="1600200" indent="-228600">
              <a:defRPr kumimoji="1" sz="2800" b="1">
                <a:solidFill>
                  <a:schemeClr val="tx1"/>
                </a:solidFill>
                <a:latin typeface="ＭＳ Ｐゴシック" panose="020B0600070205080204" pitchFamily="50" charset="-128"/>
                <a:ea typeface="ＭＳ Ｐゴシック" panose="020B0600070205080204" pitchFamily="50" charset="-128"/>
              </a:defRPr>
            </a:lvl4pPr>
            <a:lvl5pPr marL="2057400" indent="-228600">
              <a:defRPr kumimoji="1" sz="2800" b="1">
                <a:solidFill>
                  <a:schemeClr val="tx1"/>
                </a:solidFill>
                <a:latin typeface="ＭＳ Ｐゴシック" panose="020B0600070205080204" pitchFamily="50" charset="-128"/>
                <a:ea typeface="ＭＳ Ｐゴシック" panose="020B0600070205080204" pitchFamily="50" charset="-128"/>
              </a:defRPr>
            </a:lvl5pPr>
            <a:lvl6pPr marL="2514600" indent="-228600" eaLnBrk="0" fontAlgn="base" hangingPunct="0">
              <a:spcBef>
                <a:spcPct val="0"/>
              </a:spcBef>
              <a:spcAft>
                <a:spcPct val="0"/>
              </a:spcAft>
              <a:defRPr kumimoji="1" sz="2800" b="1">
                <a:solidFill>
                  <a:schemeClr val="tx1"/>
                </a:solidFill>
                <a:latin typeface="ＭＳ Ｐゴシック" panose="020B0600070205080204" pitchFamily="50" charset="-128"/>
                <a:ea typeface="ＭＳ Ｐゴシック" panose="020B0600070205080204" pitchFamily="50" charset="-128"/>
              </a:defRPr>
            </a:lvl6pPr>
            <a:lvl7pPr marL="2971800" indent="-228600" eaLnBrk="0" fontAlgn="base" hangingPunct="0">
              <a:spcBef>
                <a:spcPct val="0"/>
              </a:spcBef>
              <a:spcAft>
                <a:spcPct val="0"/>
              </a:spcAft>
              <a:defRPr kumimoji="1" sz="2800" b="1">
                <a:solidFill>
                  <a:schemeClr val="tx1"/>
                </a:solidFill>
                <a:latin typeface="ＭＳ Ｐゴシック" panose="020B0600070205080204" pitchFamily="50" charset="-128"/>
                <a:ea typeface="ＭＳ Ｐゴシック" panose="020B0600070205080204" pitchFamily="50" charset="-128"/>
              </a:defRPr>
            </a:lvl7pPr>
            <a:lvl8pPr marL="3429000" indent="-228600" eaLnBrk="0" fontAlgn="base" hangingPunct="0">
              <a:spcBef>
                <a:spcPct val="0"/>
              </a:spcBef>
              <a:spcAft>
                <a:spcPct val="0"/>
              </a:spcAft>
              <a:defRPr kumimoji="1" sz="2800" b="1">
                <a:solidFill>
                  <a:schemeClr val="tx1"/>
                </a:solidFill>
                <a:latin typeface="ＭＳ Ｐゴシック" panose="020B0600070205080204" pitchFamily="50" charset="-128"/>
                <a:ea typeface="ＭＳ Ｐゴシック" panose="020B0600070205080204" pitchFamily="50" charset="-128"/>
              </a:defRPr>
            </a:lvl8pPr>
            <a:lvl9pPr marL="3886200" indent="-228600" eaLnBrk="0" fontAlgn="base" hangingPunct="0">
              <a:spcBef>
                <a:spcPct val="0"/>
              </a:spcBef>
              <a:spcAft>
                <a:spcPct val="0"/>
              </a:spcAft>
              <a:defRPr kumimoji="1" sz="2800" b="1">
                <a:solidFill>
                  <a:schemeClr val="tx1"/>
                </a:solidFill>
                <a:latin typeface="ＭＳ Ｐゴシック" panose="020B0600070205080204" pitchFamily="50" charset="-128"/>
                <a:ea typeface="ＭＳ Ｐゴシック" panose="020B0600070205080204" pitchFamily="50" charset="-128"/>
              </a:defRPr>
            </a:lvl9pPr>
          </a:lstStyle>
          <a:p>
            <a:pPr>
              <a:defRPr/>
            </a:pPr>
            <a:r>
              <a:rPr lang="ja-JP" altLang="en-US" kern="0">
                <a:solidFill>
                  <a:srgbClr val="FF0000"/>
                </a:solidFill>
              </a:rPr>
              <a:t>炎上！</a:t>
            </a:r>
            <a:endParaRPr lang="en-US" altLang="ja-JP" kern="0">
              <a:solidFill>
                <a:srgbClr val="FF0000"/>
              </a:solidFill>
            </a:endParaRPr>
          </a:p>
        </p:txBody>
      </p:sp>
      <p:sp>
        <p:nvSpPr>
          <p:cNvPr id="26" name="正方形/長方形 25">
            <a:extLst>
              <a:ext uri="{FF2B5EF4-FFF2-40B4-BE49-F238E27FC236}">
                <a16:creationId xmlns:a16="http://schemas.microsoft.com/office/drawing/2014/main" id="{AF73904C-F460-4E4E-8589-B81848652F8F}"/>
              </a:ext>
            </a:extLst>
          </p:cNvPr>
          <p:cNvSpPr/>
          <p:nvPr/>
        </p:nvSpPr>
        <p:spPr>
          <a:xfrm>
            <a:off x="5506257" y="5153522"/>
            <a:ext cx="4789237" cy="970745"/>
          </a:xfrm>
          <a:prstGeom prst="rect">
            <a:avLst/>
          </a:prstGeom>
          <a:noFill/>
          <a:ln w="25400" cap="flat" cmpd="sng" algn="ctr">
            <a:solidFill>
              <a:srgbClr val="FFFFFF">
                <a:lumMod val="85000"/>
              </a:srgbClr>
            </a:solidFill>
            <a:prstDash val="solid"/>
          </a:ln>
          <a:effectLst/>
        </p:spPr>
        <p:txBody>
          <a:bodyPr anchor="ctr"/>
          <a:lstStyle/>
          <a:p>
            <a:pPr algn="ctr">
              <a:defRPr/>
            </a:pPr>
            <a:endParaRPr kumimoji="0" lang="ja-JP" altLang="en-US" kern="0">
              <a:solidFill>
                <a:srgbClr val="FFFFFF"/>
              </a:solidFill>
              <a:latin typeface="Tahoma"/>
              <a:ea typeface="ＭＳ Ｐゴシック"/>
            </a:endParaRPr>
          </a:p>
        </p:txBody>
      </p:sp>
      <p:sp>
        <p:nvSpPr>
          <p:cNvPr id="27" name="テキスト ボックス 58">
            <a:extLst>
              <a:ext uri="{FF2B5EF4-FFF2-40B4-BE49-F238E27FC236}">
                <a16:creationId xmlns:a16="http://schemas.microsoft.com/office/drawing/2014/main" id="{EBFBF2AA-C9A9-420D-8752-6E9C4E25BD24}"/>
              </a:ext>
            </a:extLst>
          </p:cNvPr>
          <p:cNvSpPr txBox="1">
            <a:spLocks noChangeArrowheads="1"/>
          </p:cNvSpPr>
          <p:nvPr/>
        </p:nvSpPr>
        <p:spPr bwMode="auto">
          <a:xfrm>
            <a:off x="6366689" y="5245166"/>
            <a:ext cx="3899953" cy="7891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a:defRPr kumimoji="1" sz="2800" b="1">
                <a:solidFill>
                  <a:schemeClr val="tx1"/>
                </a:solidFill>
                <a:latin typeface="ＭＳ Ｐゴシック" panose="020B0600070205080204" pitchFamily="50" charset="-128"/>
                <a:ea typeface="ＭＳ Ｐゴシック" panose="020B0600070205080204" pitchFamily="50" charset="-128"/>
              </a:defRPr>
            </a:lvl1pPr>
            <a:lvl2pPr marL="742950" indent="-285750">
              <a:defRPr kumimoji="1" sz="2800" b="1">
                <a:solidFill>
                  <a:schemeClr val="tx1"/>
                </a:solidFill>
                <a:latin typeface="ＭＳ Ｐゴシック" panose="020B0600070205080204" pitchFamily="50" charset="-128"/>
                <a:ea typeface="ＭＳ Ｐゴシック" panose="020B0600070205080204" pitchFamily="50" charset="-128"/>
              </a:defRPr>
            </a:lvl2pPr>
            <a:lvl3pPr marL="1143000" indent="-228600">
              <a:defRPr kumimoji="1" sz="2800" b="1">
                <a:solidFill>
                  <a:schemeClr val="tx1"/>
                </a:solidFill>
                <a:latin typeface="ＭＳ Ｐゴシック" panose="020B0600070205080204" pitchFamily="50" charset="-128"/>
                <a:ea typeface="ＭＳ Ｐゴシック" panose="020B0600070205080204" pitchFamily="50" charset="-128"/>
              </a:defRPr>
            </a:lvl3pPr>
            <a:lvl4pPr marL="1600200" indent="-228600">
              <a:defRPr kumimoji="1" sz="2800" b="1">
                <a:solidFill>
                  <a:schemeClr val="tx1"/>
                </a:solidFill>
                <a:latin typeface="ＭＳ Ｐゴシック" panose="020B0600070205080204" pitchFamily="50" charset="-128"/>
                <a:ea typeface="ＭＳ Ｐゴシック" panose="020B0600070205080204" pitchFamily="50" charset="-128"/>
              </a:defRPr>
            </a:lvl4pPr>
            <a:lvl5pPr marL="2057400" indent="-228600">
              <a:defRPr kumimoji="1" sz="2800" b="1">
                <a:solidFill>
                  <a:schemeClr val="tx1"/>
                </a:solidFill>
                <a:latin typeface="ＭＳ Ｐゴシック" panose="020B0600070205080204" pitchFamily="50" charset="-128"/>
                <a:ea typeface="ＭＳ Ｐゴシック" panose="020B0600070205080204" pitchFamily="50" charset="-128"/>
              </a:defRPr>
            </a:lvl5pPr>
            <a:lvl6pPr marL="2514600" indent="-228600" eaLnBrk="0" fontAlgn="base" hangingPunct="0">
              <a:spcBef>
                <a:spcPct val="0"/>
              </a:spcBef>
              <a:spcAft>
                <a:spcPct val="0"/>
              </a:spcAft>
              <a:defRPr kumimoji="1" sz="2800" b="1">
                <a:solidFill>
                  <a:schemeClr val="tx1"/>
                </a:solidFill>
                <a:latin typeface="ＭＳ Ｐゴシック" panose="020B0600070205080204" pitchFamily="50" charset="-128"/>
                <a:ea typeface="ＭＳ Ｐゴシック" panose="020B0600070205080204" pitchFamily="50" charset="-128"/>
              </a:defRPr>
            </a:lvl6pPr>
            <a:lvl7pPr marL="2971800" indent="-228600" eaLnBrk="0" fontAlgn="base" hangingPunct="0">
              <a:spcBef>
                <a:spcPct val="0"/>
              </a:spcBef>
              <a:spcAft>
                <a:spcPct val="0"/>
              </a:spcAft>
              <a:defRPr kumimoji="1" sz="2800" b="1">
                <a:solidFill>
                  <a:schemeClr val="tx1"/>
                </a:solidFill>
                <a:latin typeface="ＭＳ Ｐゴシック" panose="020B0600070205080204" pitchFamily="50" charset="-128"/>
                <a:ea typeface="ＭＳ Ｐゴシック" panose="020B0600070205080204" pitchFamily="50" charset="-128"/>
              </a:defRPr>
            </a:lvl7pPr>
            <a:lvl8pPr marL="3429000" indent="-228600" eaLnBrk="0" fontAlgn="base" hangingPunct="0">
              <a:spcBef>
                <a:spcPct val="0"/>
              </a:spcBef>
              <a:spcAft>
                <a:spcPct val="0"/>
              </a:spcAft>
              <a:defRPr kumimoji="1" sz="2800" b="1">
                <a:solidFill>
                  <a:schemeClr val="tx1"/>
                </a:solidFill>
                <a:latin typeface="ＭＳ Ｐゴシック" panose="020B0600070205080204" pitchFamily="50" charset="-128"/>
                <a:ea typeface="ＭＳ Ｐゴシック" panose="020B0600070205080204" pitchFamily="50" charset="-128"/>
              </a:defRPr>
            </a:lvl8pPr>
            <a:lvl9pPr marL="3886200" indent="-228600" eaLnBrk="0" fontAlgn="base" hangingPunct="0">
              <a:spcBef>
                <a:spcPct val="0"/>
              </a:spcBef>
              <a:spcAft>
                <a:spcPct val="0"/>
              </a:spcAft>
              <a:defRPr kumimoji="1" sz="2800" b="1">
                <a:solidFill>
                  <a:schemeClr val="tx1"/>
                </a:solidFill>
                <a:latin typeface="ＭＳ Ｐゴシック" panose="020B0600070205080204" pitchFamily="50" charset="-128"/>
                <a:ea typeface="ＭＳ Ｐゴシック" panose="020B0600070205080204" pitchFamily="50" charset="-128"/>
              </a:defRPr>
            </a:lvl9pPr>
          </a:lstStyle>
          <a:p>
            <a:pPr>
              <a:defRPr/>
            </a:pPr>
            <a:r>
              <a:rPr lang="ja-JP" altLang="en-US" sz="1400" b="0" kern="0" dirty="0">
                <a:solidFill>
                  <a:srgbClr val="000000"/>
                </a:solidFill>
                <a:latin typeface="Meiryo UI" panose="020B0604030504040204" pitchFamily="50" charset="-128"/>
                <a:ea typeface="Meiryo UI" panose="020B0604030504040204" pitchFamily="50" charset="-128"/>
              </a:rPr>
              <a:t>炎上とは？</a:t>
            </a:r>
            <a:br>
              <a:rPr lang="en-US" altLang="ja-JP" sz="1400" b="0" kern="0" dirty="0">
                <a:solidFill>
                  <a:srgbClr val="000000"/>
                </a:solidFill>
                <a:latin typeface="Meiryo UI" panose="020B0604030504040204" pitchFamily="50" charset="-128"/>
                <a:ea typeface="Meiryo UI" panose="020B0604030504040204" pitchFamily="50" charset="-128"/>
              </a:rPr>
            </a:br>
            <a:r>
              <a:rPr lang="ja-JP" altLang="en-US" sz="1400" b="0" kern="0" dirty="0">
                <a:solidFill>
                  <a:srgbClr val="000000"/>
                </a:solidFill>
                <a:latin typeface="Meiryo UI" panose="020B0604030504040204" pitchFamily="50" charset="-128"/>
                <a:ea typeface="Meiryo UI" panose="020B0604030504040204" pitchFamily="50" charset="-128"/>
              </a:rPr>
              <a:t>「不適切な書き込みをきっかけに多くの人から</a:t>
            </a:r>
            <a:endParaRPr lang="en-US" altLang="ja-JP" sz="1400" b="0" kern="0" dirty="0">
              <a:solidFill>
                <a:srgbClr val="000000"/>
              </a:solidFill>
              <a:latin typeface="Meiryo UI" panose="020B0604030504040204" pitchFamily="50" charset="-128"/>
              <a:ea typeface="Meiryo UI" panose="020B0604030504040204" pitchFamily="50" charset="-128"/>
            </a:endParaRPr>
          </a:p>
          <a:p>
            <a:pPr>
              <a:defRPr/>
            </a:pPr>
            <a:r>
              <a:rPr lang="ja-JP" altLang="en-US" sz="1400" b="0" kern="0" dirty="0">
                <a:solidFill>
                  <a:srgbClr val="000000"/>
                </a:solidFill>
                <a:latin typeface="Meiryo UI" panose="020B0604030504040204" pitchFamily="50" charset="-128"/>
                <a:ea typeface="Meiryo UI" panose="020B0604030504040204" pitchFamily="50" charset="-128"/>
              </a:rPr>
              <a:t>　批判や注目を集める事態または状況」のこと</a:t>
            </a:r>
            <a:endParaRPr lang="en-US" altLang="ja-JP" sz="1400" b="0" kern="0" dirty="0">
              <a:solidFill>
                <a:srgbClr val="000000"/>
              </a:solidFill>
              <a:latin typeface="Meiryo UI" panose="020B0604030504040204" pitchFamily="50" charset="-128"/>
              <a:ea typeface="Meiryo UI" panose="020B0604030504040204" pitchFamily="50" charset="-128"/>
            </a:endParaRPr>
          </a:p>
        </p:txBody>
      </p:sp>
      <p:grpSp>
        <p:nvGrpSpPr>
          <p:cNvPr id="28" name="グループ化 62">
            <a:extLst>
              <a:ext uri="{FF2B5EF4-FFF2-40B4-BE49-F238E27FC236}">
                <a16:creationId xmlns:a16="http://schemas.microsoft.com/office/drawing/2014/main" id="{0E46981F-0C4A-41C3-920E-4023F0D3458A}"/>
              </a:ext>
            </a:extLst>
          </p:cNvPr>
          <p:cNvGrpSpPr>
            <a:grpSpLocks/>
          </p:cNvGrpSpPr>
          <p:nvPr/>
        </p:nvGrpSpPr>
        <p:grpSpPr bwMode="auto">
          <a:xfrm>
            <a:off x="4990336" y="3505630"/>
            <a:ext cx="1087845" cy="641507"/>
            <a:chOff x="3379303" y="3645273"/>
            <a:chExt cx="1431234" cy="598733"/>
          </a:xfrm>
        </p:grpSpPr>
        <p:sp>
          <p:nvSpPr>
            <p:cNvPr id="29" name="右矢印 63">
              <a:extLst>
                <a:ext uri="{FF2B5EF4-FFF2-40B4-BE49-F238E27FC236}">
                  <a16:creationId xmlns:a16="http://schemas.microsoft.com/office/drawing/2014/main" id="{C34A653A-9276-4695-9D65-9DEA52E81726}"/>
                </a:ext>
              </a:extLst>
            </p:cNvPr>
            <p:cNvSpPr/>
            <p:nvPr/>
          </p:nvSpPr>
          <p:spPr bwMode="auto">
            <a:xfrm>
              <a:off x="3379303" y="3645273"/>
              <a:ext cx="1431234" cy="598733"/>
            </a:xfrm>
            <a:prstGeom prst="rightArrow">
              <a:avLst/>
            </a:prstGeom>
            <a:solidFill>
              <a:srgbClr val="FFFF00"/>
            </a:solidFill>
            <a:ln w="38100" cap="flat" cmpd="sng" algn="ctr">
              <a:solidFill>
                <a:srgbClr val="FF0000"/>
              </a:solidFill>
              <a:prstDash val="solid"/>
              <a:round/>
              <a:headEnd type="none" w="med" len="med"/>
              <a:tailEnd type="none" w="med" len="med"/>
            </a:ln>
            <a:effectLst/>
          </p:spPr>
          <p:txBody>
            <a:bodyPr/>
            <a:lstStyle/>
            <a:p>
              <a:pPr algn="ctr">
                <a:lnSpc>
                  <a:spcPct val="80000"/>
                </a:lnSpc>
                <a:spcBef>
                  <a:spcPct val="15000"/>
                </a:spcBef>
                <a:buClr>
                  <a:srgbClr val="0000FF"/>
                </a:buClr>
                <a:defRPr/>
              </a:pPr>
              <a:endParaRPr kumimoji="0" lang="ja-JP" altLang="en-US" sz="2000" kern="0">
                <a:solidFill>
                  <a:srgbClr val="000000"/>
                </a:solidFill>
                <a:effectLst>
                  <a:outerShdw blurRad="38100" dist="38100" dir="2700000" algn="tl">
                    <a:srgbClr val="000000">
                      <a:alpha val="43137"/>
                    </a:srgbClr>
                  </a:outerShdw>
                </a:effectLst>
                <a:latin typeface="ＭＳ Ｐゴシック" panose="020B0600070205080204" pitchFamily="50" charset="-128"/>
                <a:ea typeface="ＭＳ Ｐゴシック" panose="020B0600070205080204" pitchFamily="50" charset="-128"/>
              </a:endParaRPr>
            </a:p>
          </p:txBody>
        </p:sp>
        <p:sp>
          <p:nvSpPr>
            <p:cNvPr id="30" name="角丸四角形 64">
              <a:extLst>
                <a:ext uri="{FF2B5EF4-FFF2-40B4-BE49-F238E27FC236}">
                  <a16:creationId xmlns:a16="http://schemas.microsoft.com/office/drawing/2014/main" id="{371751AA-ED8F-4020-B1D5-694E71948B5E}"/>
                </a:ext>
              </a:extLst>
            </p:cNvPr>
            <p:cNvSpPr/>
            <p:nvPr/>
          </p:nvSpPr>
          <p:spPr>
            <a:xfrm>
              <a:off x="3379304" y="3805253"/>
              <a:ext cx="1391043" cy="278775"/>
            </a:xfrm>
            <a:prstGeom prst="roundRect">
              <a:avLst/>
            </a:prstGeom>
            <a:noFill/>
            <a:ln w="28575" cap="flat" cmpd="sng" algn="ctr">
              <a:noFill/>
              <a:prstDash val="solid"/>
            </a:ln>
            <a:effectLst/>
          </p:spPr>
          <p:txBody>
            <a:bodyPr anchor="ctr"/>
            <a:lstStyle/>
            <a:p>
              <a:pPr algn="ctr">
                <a:defRPr/>
              </a:pPr>
              <a:r>
                <a:rPr kumimoji="0" lang="ja-JP" altLang="en-US" kern="0" dirty="0">
                  <a:solidFill>
                    <a:srgbClr val="000000"/>
                  </a:solidFill>
                  <a:latin typeface="Meiryo UI" panose="020B0604030504040204" pitchFamily="50" charset="-128"/>
                  <a:ea typeface="Meiryo UI" panose="020B0604030504040204" pitchFamily="50" charset="-128"/>
                </a:rPr>
                <a:t>投稿</a:t>
              </a:r>
            </a:p>
          </p:txBody>
        </p:sp>
      </p:grpSp>
    </p:spTree>
    <p:extLst>
      <p:ext uri="{BB962C8B-B14F-4D97-AF65-F5344CB8AC3E}">
        <p14:creationId xmlns:p14="http://schemas.microsoft.com/office/powerpoint/2010/main" val="92695862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A3936B7C-663C-4CEF-AF93-D85CC3F4F112}"/>
              </a:ext>
            </a:extLst>
          </p:cNvPr>
          <p:cNvSpPr>
            <a:spLocks noGrp="1"/>
          </p:cNvSpPr>
          <p:nvPr>
            <p:ph type="title"/>
          </p:nvPr>
        </p:nvSpPr>
        <p:spPr>
          <a:xfrm>
            <a:off x="424800" y="363600"/>
            <a:ext cx="10515600" cy="1011936"/>
          </a:xfrm>
        </p:spPr>
        <p:txBody>
          <a:bodyPr>
            <a:normAutofit/>
          </a:bodyPr>
          <a:lstStyle/>
          <a:p>
            <a:r>
              <a:rPr lang="ja-JP" altLang="en-US" sz="4000" dirty="0">
                <a:latin typeface="Meiryo UI" panose="020B0604030504040204" pitchFamily="50" charset="-128"/>
                <a:ea typeface="Meiryo UI" panose="020B0604030504040204" pitchFamily="50" charset="-128"/>
              </a:rPr>
              <a:t>２．</a:t>
            </a:r>
            <a:r>
              <a:rPr lang="en-US" altLang="ja-JP" sz="4000" dirty="0">
                <a:latin typeface="Meiryo UI" panose="020B0604030504040204" pitchFamily="50" charset="-128"/>
                <a:ea typeface="Meiryo UI" panose="020B0604030504040204" pitchFamily="50" charset="-128"/>
              </a:rPr>
              <a:t>SNS</a:t>
            </a:r>
            <a:r>
              <a:rPr lang="ja-JP" altLang="en-US" sz="4000" dirty="0">
                <a:latin typeface="Meiryo UI" panose="020B0604030504040204" pitchFamily="50" charset="-128"/>
                <a:ea typeface="Meiryo UI" panose="020B0604030504040204" pitchFamily="50" charset="-128"/>
              </a:rPr>
              <a:t>利用時のリスク</a:t>
            </a:r>
            <a:endParaRPr kumimoji="1" lang="ja-JP" altLang="en-US" sz="4000" dirty="0">
              <a:latin typeface="Meiryo UI" panose="020B0604030504040204" pitchFamily="50" charset="-128"/>
              <a:ea typeface="Meiryo UI" panose="020B0604030504040204" pitchFamily="50" charset="-128"/>
            </a:endParaRPr>
          </a:p>
        </p:txBody>
      </p:sp>
      <p:sp>
        <p:nvSpPr>
          <p:cNvPr id="4" name="スライド番号プレースホルダー 3">
            <a:extLst>
              <a:ext uri="{FF2B5EF4-FFF2-40B4-BE49-F238E27FC236}">
                <a16:creationId xmlns:a16="http://schemas.microsoft.com/office/drawing/2014/main" id="{64B317D7-B5E3-4827-AABF-C4740D6DFA96}"/>
              </a:ext>
            </a:extLst>
          </p:cNvPr>
          <p:cNvSpPr>
            <a:spLocks noGrp="1"/>
          </p:cNvSpPr>
          <p:nvPr>
            <p:ph type="sldNum" sz="quarter" idx="12"/>
          </p:nvPr>
        </p:nvSpPr>
        <p:spPr/>
        <p:txBody>
          <a:bodyPr/>
          <a:lstStyle/>
          <a:p>
            <a:pPr eaLnBrk="0" fontAlgn="base" hangingPunct="0">
              <a:spcBef>
                <a:spcPct val="0"/>
              </a:spcBef>
              <a:spcAft>
                <a:spcPct val="0"/>
              </a:spcAft>
            </a:pPr>
            <a:fld id="{9C0452C9-47B8-4E93-87C2-472C2E84F09B}" type="slidenum">
              <a:rPr lang="ja-JP" altLang="en-US" b="1">
                <a:solidFill>
                  <a:prstClr val="black">
                    <a:tint val="75000"/>
                  </a:prstClr>
                </a:solidFill>
                <a:latin typeface="ＭＳ Ｐゴシック" panose="020B0600070205080204" pitchFamily="50" charset="-128"/>
                <a:ea typeface="ＭＳ Ｐゴシック" panose="020B0600070205080204" pitchFamily="50" charset="-128"/>
              </a:rPr>
              <a:pPr eaLnBrk="0" fontAlgn="base" hangingPunct="0">
                <a:spcBef>
                  <a:spcPct val="0"/>
                </a:spcBef>
                <a:spcAft>
                  <a:spcPct val="0"/>
                </a:spcAft>
              </a:pPr>
              <a:t>7</a:t>
            </a:fld>
            <a:endParaRPr lang="ja-JP" altLang="en-US" b="1">
              <a:solidFill>
                <a:prstClr val="black">
                  <a:tint val="75000"/>
                </a:prstClr>
              </a:solidFill>
              <a:latin typeface="ＭＳ Ｐゴシック" panose="020B0600070205080204" pitchFamily="50" charset="-128"/>
              <a:ea typeface="ＭＳ Ｐゴシック" panose="020B0600070205080204" pitchFamily="50" charset="-128"/>
            </a:endParaRPr>
          </a:p>
        </p:txBody>
      </p:sp>
      <p:pic>
        <p:nvPicPr>
          <p:cNvPr id="15" name="Picture 2">
            <a:extLst>
              <a:ext uri="{FF2B5EF4-FFF2-40B4-BE49-F238E27FC236}">
                <a16:creationId xmlns:a16="http://schemas.microsoft.com/office/drawing/2014/main" id="{1C18B3C4-3DE9-43EA-86C7-1534AFF2A21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52702" y="1566783"/>
            <a:ext cx="4198216" cy="28776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角丸四角形 5">
            <a:extLst>
              <a:ext uri="{FF2B5EF4-FFF2-40B4-BE49-F238E27FC236}">
                <a16:creationId xmlns:a16="http://schemas.microsoft.com/office/drawing/2014/main" id="{8ADD0578-E65F-40A1-8C07-7EA8955D542C}"/>
              </a:ext>
            </a:extLst>
          </p:cNvPr>
          <p:cNvSpPr/>
          <p:nvPr/>
        </p:nvSpPr>
        <p:spPr>
          <a:xfrm>
            <a:off x="1941083" y="1578441"/>
            <a:ext cx="3785221" cy="924240"/>
          </a:xfrm>
          <a:prstGeom prst="roundRect">
            <a:avLst/>
          </a:prstGeom>
          <a:solidFill>
            <a:srgbClr val="E7BB01">
              <a:lumMod val="20000"/>
              <a:lumOff val="80000"/>
            </a:srgbClr>
          </a:solidFill>
          <a:ln w="28575" cap="flat" cmpd="sng" algn="ctr">
            <a:solidFill>
              <a:srgbClr val="E7BB01"/>
            </a:solidFill>
            <a:prstDash val="solid"/>
          </a:ln>
          <a:effectLst/>
        </p:spPr>
        <p:txBody>
          <a:bodyPr anchor="ctr"/>
          <a:lstStyle/>
          <a:p>
            <a:pPr algn="ctr">
              <a:defRPr/>
            </a:pPr>
            <a:r>
              <a:rPr kumimoji="0" lang="en-US" altLang="ja-JP" sz="2000" kern="0" dirty="0">
                <a:solidFill>
                  <a:srgbClr val="000000"/>
                </a:solidFill>
                <a:latin typeface="Meiryo UI" panose="020B0604030504040204" pitchFamily="50" charset="-128"/>
                <a:ea typeface="Meiryo UI" panose="020B0604030504040204" pitchFamily="50" charset="-128"/>
              </a:rPr>
              <a:t>SNS</a:t>
            </a:r>
            <a:r>
              <a:rPr kumimoji="0" lang="ja-JP" altLang="en-US" sz="2000" kern="0" dirty="0">
                <a:solidFill>
                  <a:srgbClr val="000000"/>
                </a:solidFill>
                <a:latin typeface="Meiryo UI" panose="020B0604030504040204" pitchFamily="50" charset="-128"/>
                <a:ea typeface="Meiryo UI" panose="020B0604030504040204" pitchFamily="50" charset="-128"/>
              </a:rPr>
              <a:t>へ投稿した写真により</a:t>
            </a:r>
            <a:r>
              <a:rPr kumimoji="0" lang="ja-JP" altLang="en-US" sz="2400" b="1" kern="0" dirty="0">
                <a:solidFill>
                  <a:srgbClr val="FF0000"/>
                </a:solidFill>
                <a:latin typeface="Meiryo UI" panose="020B0604030504040204" pitchFamily="50" charset="-128"/>
                <a:ea typeface="Meiryo UI" panose="020B0604030504040204" pitchFamily="50" charset="-128"/>
              </a:rPr>
              <a:t>炎上</a:t>
            </a:r>
            <a:endParaRPr kumimoji="0" lang="en-US" altLang="ja-JP" sz="2400" b="1" kern="0" dirty="0">
              <a:solidFill>
                <a:srgbClr val="FF0000"/>
              </a:solidFill>
              <a:latin typeface="Meiryo UI" panose="020B0604030504040204" pitchFamily="50" charset="-128"/>
              <a:ea typeface="Meiryo UI" panose="020B0604030504040204" pitchFamily="50" charset="-128"/>
            </a:endParaRPr>
          </a:p>
          <a:p>
            <a:pPr algn="ctr">
              <a:defRPr/>
            </a:pPr>
            <a:r>
              <a:rPr kumimoji="0" lang="ja-JP" altLang="en-US" sz="2000" kern="0" dirty="0">
                <a:solidFill>
                  <a:srgbClr val="000000"/>
                </a:solidFill>
                <a:latin typeface="Meiryo UI" panose="020B0604030504040204" pitchFamily="50" charset="-128"/>
                <a:ea typeface="Meiryo UI" panose="020B0604030504040204" pitchFamily="50" charset="-128"/>
              </a:rPr>
              <a:t>してしまったのはなぜでしょう？</a:t>
            </a:r>
          </a:p>
        </p:txBody>
      </p:sp>
      <p:pic>
        <p:nvPicPr>
          <p:cNvPr id="17" name="Picture 3">
            <a:extLst>
              <a:ext uri="{FF2B5EF4-FFF2-40B4-BE49-F238E27FC236}">
                <a16:creationId xmlns:a16="http://schemas.microsoft.com/office/drawing/2014/main" id="{096A51C8-8C27-4404-B3BC-2773DE0C4D2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052702" y="4754163"/>
            <a:ext cx="4198216" cy="14987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 name="角丸四角形 2">
            <a:extLst>
              <a:ext uri="{FF2B5EF4-FFF2-40B4-BE49-F238E27FC236}">
                <a16:creationId xmlns:a16="http://schemas.microsoft.com/office/drawing/2014/main" id="{900DDBBA-4304-4D1C-B597-A8726DFEC685}"/>
              </a:ext>
            </a:extLst>
          </p:cNvPr>
          <p:cNvSpPr/>
          <p:nvPr/>
        </p:nvSpPr>
        <p:spPr>
          <a:xfrm rot="907429">
            <a:off x="7321660" y="2244561"/>
            <a:ext cx="2776052" cy="654462"/>
          </a:xfrm>
          <a:prstGeom prst="roundRect">
            <a:avLst/>
          </a:prstGeom>
          <a:noFill/>
          <a:ln w="63500" cap="flat" cmpd="sng" algn="ctr">
            <a:solidFill>
              <a:srgbClr val="FF0000"/>
            </a:solidFill>
            <a:prstDash val="solid"/>
          </a:ln>
          <a:effectLst/>
        </p:spPr>
        <p:txBody>
          <a:bodyPr anchor="ctr"/>
          <a:lstStyle/>
          <a:p>
            <a:pPr algn="ctr">
              <a:defRPr/>
            </a:pPr>
            <a:endParaRPr kumimoji="0" lang="ja-JP" altLang="en-US" kern="0">
              <a:solidFill>
                <a:srgbClr val="FFFFFF"/>
              </a:solidFill>
              <a:latin typeface="Tahoma"/>
              <a:ea typeface="ＭＳ Ｐゴシック"/>
            </a:endParaRPr>
          </a:p>
        </p:txBody>
      </p:sp>
      <p:sp>
        <p:nvSpPr>
          <p:cNvPr id="19" name="角丸四角形 21">
            <a:extLst>
              <a:ext uri="{FF2B5EF4-FFF2-40B4-BE49-F238E27FC236}">
                <a16:creationId xmlns:a16="http://schemas.microsoft.com/office/drawing/2014/main" id="{E0F8B9E8-8A31-45FD-85CC-FDF128793C29}"/>
              </a:ext>
            </a:extLst>
          </p:cNvPr>
          <p:cNvSpPr/>
          <p:nvPr/>
        </p:nvSpPr>
        <p:spPr>
          <a:xfrm rot="907429">
            <a:off x="6926985" y="3455231"/>
            <a:ext cx="2721097" cy="787686"/>
          </a:xfrm>
          <a:prstGeom prst="roundRect">
            <a:avLst/>
          </a:prstGeom>
          <a:noFill/>
          <a:ln w="63500" cap="flat" cmpd="sng" algn="ctr">
            <a:solidFill>
              <a:srgbClr val="FF0000"/>
            </a:solidFill>
            <a:prstDash val="solid"/>
          </a:ln>
          <a:effectLst/>
        </p:spPr>
        <p:txBody>
          <a:bodyPr anchor="ctr"/>
          <a:lstStyle/>
          <a:p>
            <a:pPr algn="ctr">
              <a:defRPr/>
            </a:pPr>
            <a:endParaRPr kumimoji="0" lang="ja-JP" altLang="en-US" kern="0">
              <a:solidFill>
                <a:srgbClr val="FFFFFF"/>
              </a:solidFill>
              <a:latin typeface="Tahoma"/>
              <a:ea typeface="ＭＳ Ｐゴシック"/>
            </a:endParaRPr>
          </a:p>
        </p:txBody>
      </p:sp>
      <p:sp>
        <p:nvSpPr>
          <p:cNvPr id="20" name="角丸四角形 22">
            <a:extLst>
              <a:ext uri="{FF2B5EF4-FFF2-40B4-BE49-F238E27FC236}">
                <a16:creationId xmlns:a16="http://schemas.microsoft.com/office/drawing/2014/main" id="{F4400345-3C4D-4C30-844E-338A1CA1D311}"/>
              </a:ext>
            </a:extLst>
          </p:cNvPr>
          <p:cNvSpPr/>
          <p:nvPr/>
        </p:nvSpPr>
        <p:spPr>
          <a:xfrm rot="907429">
            <a:off x="7141808" y="5352006"/>
            <a:ext cx="2776052" cy="626152"/>
          </a:xfrm>
          <a:prstGeom prst="roundRect">
            <a:avLst/>
          </a:prstGeom>
          <a:noFill/>
          <a:ln w="63500" cap="flat" cmpd="sng" algn="ctr">
            <a:solidFill>
              <a:srgbClr val="FF0000"/>
            </a:solidFill>
            <a:prstDash val="solid"/>
          </a:ln>
          <a:effectLst/>
        </p:spPr>
        <p:txBody>
          <a:bodyPr anchor="ctr"/>
          <a:lstStyle/>
          <a:p>
            <a:pPr algn="ctr">
              <a:defRPr/>
            </a:pPr>
            <a:endParaRPr kumimoji="0" lang="ja-JP" altLang="en-US" kern="0">
              <a:solidFill>
                <a:srgbClr val="FFFFFF"/>
              </a:solidFill>
              <a:latin typeface="Tahoma"/>
              <a:ea typeface="ＭＳ Ｐゴシック"/>
            </a:endParaRPr>
          </a:p>
        </p:txBody>
      </p:sp>
      <p:sp>
        <p:nvSpPr>
          <p:cNvPr id="21" name="角丸四角形吹き出し 24">
            <a:extLst>
              <a:ext uri="{FF2B5EF4-FFF2-40B4-BE49-F238E27FC236}">
                <a16:creationId xmlns:a16="http://schemas.microsoft.com/office/drawing/2014/main" id="{49188091-BA65-442E-AFDF-64AF75530D09}"/>
              </a:ext>
            </a:extLst>
          </p:cNvPr>
          <p:cNvSpPr/>
          <p:nvPr/>
        </p:nvSpPr>
        <p:spPr>
          <a:xfrm>
            <a:off x="1941083" y="2874042"/>
            <a:ext cx="3785221" cy="1392189"/>
          </a:xfrm>
          <a:prstGeom prst="wedgeRoundRectCallout">
            <a:avLst>
              <a:gd name="adj1" fmla="val 80800"/>
              <a:gd name="adj2" fmla="val 58"/>
              <a:gd name="adj3" fmla="val 16667"/>
            </a:avLst>
          </a:prstGeom>
          <a:solidFill>
            <a:srgbClr val="FFFF00">
              <a:alpha val="66000"/>
            </a:srgbClr>
          </a:solidFill>
          <a:ln w="25400" cap="flat" cmpd="sng" algn="ctr">
            <a:solidFill>
              <a:srgbClr val="00E4A8">
                <a:shade val="50000"/>
              </a:srgbClr>
            </a:solidFill>
            <a:prstDash val="solid"/>
          </a:ln>
          <a:effectLst/>
        </p:spPr>
        <p:txBody>
          <a:bodyPr anchor="ctr"/>
          <a:lstStyle/>
          <a:p>
            <a:pPr algn="ctr">
              <a:defRPr/>
            </a:pPr>
            <a:endParaRPr kumimoji="0" lang="ja-JP" altLang="en-US" sz="2000" kern="0" dirty="0">
              <a:solidFill>
                <a:srgbClr val="FF0000"/>
              </a:solidFill>
              <a:latin typeface="Tahoma"/>
              <a:ea typeface="ＭＳ Ｐゴシック"/>
            </a:endParaRPr>
          </a:p>
        </p:txBody>
      </p:sp>
      <p:sp>
        <p:nvSpPr>
          <p:cNvPr id="22" name="角丸四角形吹き出し 25">
            <a:extLst>
              <a:ext uri="{FF2B5EF4-FFF2-40B4-BE49-F238E27FC236}">
                <a16:creationId xmlns:a16="http://schemas.microsoft.com/office/drawing/2014/main" id="{134B1C41-62FC-4785-87DF-8B4A66DB6EF4}"/>
              </a:ext>
            </a:extLst>
          </p:cNvPr>
          <p:cNvSpPr/>
          <p:nvPr/>
        </p:nvSpPr>
        <p:spPr>
          <a:xfrm>
            <a:off x="1941083" y="2874043"/>
            <a:ext cx="3785221" cy="1420499"/>
          </a:xfrm>
          <a:prstGeom prst="wedgeRoundRectCallout">
            <a:avLst>
              <a:gd name="adj1" fmla="val 87047"/>
              <a:gd name="adj2" fmla="val 120275"/>
              <a:gd name="adj3" fmla="val 16667"/>
            </a:avLst>
          </a:prstGeom>
          <a:solidFill>
            <a:srgbClr val="FFFF00">
              <a:alpha val="66000"/>
            </a:srgbClr>
          </a:solidFill>
          <a:ln w="25400" cap="flat" cmpd="sng" algn="ctr">
            <a:solidFill>
              <a:srgbClr val="00E4A8">
                <a:shade val="50000"/>
              </a:srgbClr>
            </a:solidFill>
            <a:prstDash val="solid"/>
          </a:ln>
          <a:effectLst/>
        </p:spPr>
        <p:txBody>
          <a:bodyPr anchor="ctr"/>
          <a:lstStyle/>
          <a:p>
            <a:pPr algn="ctr">
              <a:defRPr/>
            </a:pPr>
            <a:endParaRPr kumimoji="0" lang="ja-JP" altLang="en-US" sz="2000" kern="0" dirty="0">
              <a:solidFill>
                <a:srgbClr val="FF0000"/>
              </a:solidFill>
              <a:latin typeface="Tahoma"/>
              <a:ea typeface="ＭＳ Ｐゴシック"/>
            </a:endParaRPr>
          </a:p>
        </p:txBody>
      </p:sp>
      <p:sp>
        <p:nvSpPr>
          <p:cNvPr id="23" name="角丸四角形吹き出し 23">
            <a:extLst>
              <a:ext uri="{FF2B5EF4-FFF2-40B4-BE49-F238E27FC236}">
                <a16:creationId xmlns:a16="http://schemas.microsoft.com/office/drawing/2014/main" id="{00F7D3DC-A356-4188-A017-D324E6868104}"/>
              </a:ext>
            </a:extLst>
          </p:cNvPr>
          <p:cNvSpPr/>
          <p:nvPr/>
        </p:nvSpPr>
        <p:spPr>
          <a:xfrm>
            <a:off x="1941083" y="2844067"/>
            <a:ext cx="3785221" cy="1450476"/>
          </a:xfrm>
          <a:prstGeom prst="wedgeRoundRectCallout">
            <a:avLst>
              <a:gd name="adj1" fmla="val 92337"/>
              <a:gd name="adj2" fmla="val -91339"/>
              <a:gd name="adj3" fmla="val 16667"/>
            </a:avLst>
          </a:prstGeom>
          <a:solidFill>
            <a:srgbClr val="FFFF00">
              <a:alpha val="66000"/>
            </a:srgbClr>
          </a:solidFill>
          <a:ln w="25400" cap="flat" cmpd="sng" algn="ctr">
            <a:solidFill>
              <a:srgbClr val="00E4A8">
                <a:shade val="50000"/>
              </a:srgbClr>
            </a:solidFill>
            <a:prstDash val="solid"/>
          </a:ln>
          <a:effectLst/>
        </p:spPr>
        <p:txBody>
          <a:bodyPr anchor="ctr"/>
          <a:lstStyle/>
          <a:p>
            <a:pPr algn="ctr">
              <a:defRPr/>
            </a:pPr>
            <a:r>
              <a:rPr kumimoji="0" lang="ja-JP" altLang="en-US" sz="2000" kern="0" dirty="0">
                <a:solidFill>
                  <a:srgbClr val="000000"/>
                </a:solidFill>
                <a:latin typeface="Meiryo UI" panose="020B0604030504040204" pitchFamily="50" charset="-128"/>
                <a:ea typeface="Meiryo UI" panose="020B0604030504040204" pitchFamily="50" charset="-128"/>
              </a:rPr>
              <a:t>英子が「飲食に関する仕事」に携わっているにも関わらず、</a:t>
            </a:r>
            <a:endParaRPr kumimoji="0" lang="en-US" altLang="ja-JP" sz="2000" kern="0" dirty="0">
              <a:solidFill>
                <a:srgbClr val="000000"/>
              </a:solidFill>
              <a:latin typeface="Meiryo UI" panose="020B0604030504040204" pitchFamily="50" charset="-128"/>
              <a:ea typeface="Meiryo UI" panose="020B0604030504040204" pitchFamily="50" charset="-128"/>
            </a:endParaRPr>
          </a:p>
          <a:p>
            <a:pPr algn="ctr">
              <a:defRPr/>
            </a:pPr>
            <a:r>
              <a:rPr kumimoji="0" lang="ja-JP" altLang="en-US" sz="2000" kern="0" dirty="0">
                <a:solidFill>
                  <a:srgbClr val="000000"/>
                </a:solidFill>
                <a:latin typeface="Meiryo UI" panose="020B0604030504040204" pitchFamily="50" charset="-128"/>
                <a:ea typeface="Meiryo UI" panose="020B0604030504040204" pitchFamily="50" charset="-128"/>
              </a:rPr>
              <a:t>商品を不適切に扱ったことを</a:t>
            </a:r>
            <a:endParaRPr kumimoji="0" lang="en-US" altLang="ja-JP" sz="2000" kern="0" dirty="0">
              <a:solidFill>
                <a:srgbClr val="000000"/>
              </a:solidFill>
              <a:latin typeface="Meiryo UI" panose="020B0604030504040204" pitchFamily="50" charset="-128"/>
              <a:ea typeface="Meiryo UI" panose="020B0604030504040204" pitchFamily="50" charset="-128"/>
            </a:endParaRPr>
          </a:p>
          <a:p>
            <a:pPr algn="ctr">
              <a:defRPr/>
            </a:pPr>
            <a:r>
              <a:rPr kumimoji="0" lang="ja-JP" altLang="en-US" sz="2000" kern="0" dirty="0">
                <a:solidFill>
                  <a:srgbClr val="000000"/>
                </a:solidFill>
                <a:latin typeface="Meiryo UI" panose="020B0604030504040204" pitchFamily="50" charset="-128"/>
                <a:ea typeface="Meiryo UI" panose="020B0604030504040204" pitchFamily="50" charset="-128"/>
              </a:rPr>
              <a:t>無自覚に告白してしまったため</a:t>
            </a:r>
          </a:p>
        </p:txBody>
      </p:sp>
      <p:sp>
        <p:nvSpPr>
          <p:cNvPr id="24" name="爆発 1 16">
            <a:extLst>
              <a:ext uri="{FF2B5EF4-FFF2-40B4-BE49-F238E27FC236}">
                <a16:creationId xmlns:a16="http://schemas.microsoft.com/office/drawing/2014/main" id="{2303464D-E839-4230-A4DA-53CCAEC05EEB}"/>
              </a:ext>
            </a:extLst>
          </p:cNvPr>
          <p:cNvSpPr/>
          <p:nvPr/>
        </p:nvSpPr>
        <p:spPr>
          <a:xfrm>
            <a:off x="2110943" y="4635928"/>
            <a:ext cx="3445501" cy="1858472"/>
          </a:xfrm>
          <a:prstGeom prst="irregularSeal1">
            <a:avLst/>
          </a:prstGeom>
          <a:solidFill>
            <a:srgbClr val="FFFF00">
              <a:alpha val="74000"/>
            </a:srgbClr>
          </a:solidFill>
          <a:ln w="25400" cap="flat" cmpd="sng" algn="ctr">
            <a:solidFill>
              <a:srgbClr val="00E4A8">
                <a:shade val="50000"/>
              </a:srgbClr>
            </a:solidFill>
            <a:prstDash val="solid"/>
          </a:ln>
          <a:effectLst/>
        </p:spPr>
        <p:txBody>
          <a:bodyPr anchor="ctr"/>
          <a:lstStyle/>
          <a:p>
            <a:pPr algn="ctr">
              <a:defRPr/>
            </a:pPr>
            <a:r>
              <a:rPr kumimoji="0" lang="ja-JP" altLang="en-US" sz="2400" b="1" kern="0" dirty="0">
                <a:solidFill>
                  <a:srgbClr val="000000"/>
                </a:solidFill>
                <a:latin typeface="Meiryo UI" panose="020B0604030504040204" pitchFamily="50" charset="-128"/>
                <a:ea typeface="Meiryo UI" panose="020B0604030504040204" pitchFamily="50" charset="-128"/>
              </a:rPr>
              <a:t>モラルの</a:t>
            </a:r>
            <a:endParaRPr kumimoji="0" lang="en-US" altLang="ja-JP" sz="2400" b="1" kern="0" dirty="0">
              <a:solidFill>
                <a:srgbClr val="000000"/>
              </a:solidFill>
              <a:latin typeface="Meiryo UI" panose="020B0604030504040204" pitchFamily="50" charset="-128"/>
              <a:ea typeface="Meiryo UI" panose="020B0604030504040204" pitchFamily="50" charset="-128"/>
            </a:endParaRPr>
          </a:p>
          <a:p>
            <a:pPr algn="ctr">
              <a:defRPr/>
            </a:pPr>
            <a:r>
              <a:rPr kumimoji="0" lang="ja-JP" altLang="en-US" sz="2400" b="1" kern="0" dirty="0">
                <a:solidFill>
                  <a:srgbClr val="000000"/>
                </a:solidFill>
                <a:latin typeface="Meiryo UI" panose="020B0604030504040204" pitchFamily="50" charset="-128"/>
                <a:ea typeface="Meiryo UI" panose="020B0604030504040204" pitchFamily="50" charset="-128"/>
              </a:rPr>
              <a:t>欠如！</a:t>
            </a:r>
            <a:endParaRPr kumimoji="0" lang="en-US" altLang="ja-JP" sz="2400" b="1" kern="0" dirty="0">
              <a:solidFill>
                <a:srgbClr val="000000"/>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120814866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3">
            <a:extLst>
              <a:ext uri="{FF2B5EF4-FFF2-40B4-BE49-F238E27FC236}">
                <a16:creationId xmlns:a16="http://schemas.microsoft.com/office/drawing/2014/main" id="{87F03456-4DCD-478A-95D4-F9156BE14148}"/>
              </a:ext>
            </a:extLst>
          </p:cNvPr>
          <p:cNvSpPr>
            <a:spLocks noGrp="1"/>
          </p:cNvSpPr>
          <p:nvPr>
            <p:ph type="sldNum" sz="quarter" idx="12"/>
          </p:nvPr>
        </p:nvSpPr>
        <p:spPr/>
        <p:txBody>
          <a:bodyPr/>
          <a:lstStyle/>
          <a:p>
            <a:pPr eaLnBrk="0" fontAlgn="base" hangingPunct="0">
              <a:spcBef>
                <a:spcPct val="0"/>
              </a:spcBef>
              <a:spcAft>
                <a:spcPct val="0"/>
              </a:spcAft>
            </a:pPr>
            <a:fld id="{9C0452C9-47B8-4E93-87C2-472C2E84F09B}" type="slidenum">
              <a:rPr lang="ja-JP" altLang="en-US" b="1">
                <a:solidFill>
                  <a:prstClr val="black">
                    <a:tint val="75000"/>
                  </a:prstClr>
                </a:solidFill>
                <a:latin typeface="ＭＳ Ｐゴシック" panose="020B0600070205080204" pitchFamily="50" charset="-128"/>
                <a:ea typeface="ＭＳ Ｐゴシック" panose="020B0600070205080204" pitchFamily="50" charset="-128"/>
              </a:rPr>
              <a:pPr eaLnBrk="0" fontAlgn="base" hangingPunct="0">
                <a:spcBef>
                  <a:spcPct val="0"/>
                </a:spcBef>
                <a:spcAft>
                  <a:spcPct val="0"/>
                </a:spcAft>
              </a:pPr>
              <a:t>8</a:t>
            </a:fld>
            <a:endParaRPr lang="ja-JP" altLang="en-US" b="1" dirty="0">
              <a:solidFill>
                <a:prstClr val="black">
                  <a:tint val="75000"/>
                </a:prstClr>
              </a:solidFill>
              <a:latin typeface="ＭＳ Ｐゴシック" panose="020B0600070205080204" pitchFamily="50" charset="-128"/>
              <a:ea typeface="ＭＳ Ｐゴシック" panose="020B0600070205080204" pitchFamily="50" charset="-128"/>
            </a:endParaRPr>
          </a:p>
        </p:txBody>
      </p:sp>
      <p:sp>
        <p:nvSpPr>
          <p:cNvPr id="13" name="角丸四角形 5">
            <a:extLst>
              <a:ext uri="{FF2B5EF4-FFF2-40B4-BE49-F238E27FC236}">
                <a16:creationId xmlns:a16="http://schemas.microsoft.com/office/drawing/2014/main" id="{63788539-66FA-4706-8474-C0E8581BF1E0}"/>
              </a:ext>
            </a:extLst>
          </p:cNvPr>
          <p:cNvSpPr/>
          <p:nvPr/>
        </p:nvSpPr>
        <p:spPr>
          <a:xfrm>
            <a:off x="778925" y="1296000"/>
            <a:ext cx="9279476" cy="647700"/>
          </a:xfrm>
          <a:prstGeom prst="roundRect">
            <a:avLst/>
          </a:prstGeom>
          <a:solidFill>
            <a:srgbClr val="E7BB01">
              <a:lumMod val="20000"/>
              <a:lumOff val="80000"/>
            </a:srgbClr>
          </a:solidFill>
          <a:ln w="28575" cap="flat" cmpd="sng" algn="ctr">
            <a:solidFill>
              <a:srgbClr val="E7BB01"/>
            </a:solidFill>
            <a:prstDash val="solid"/>
          </a:ln>
          <a:effectLst/>
        </p:spPr>
        <p:txBody>
          <a:bodyPr anchor="ctr"/>
          <a:lstStyle/>
          <a:p>
            <a:pPr algn="ctr">
              <a:defRPr/>
            </a:pPr>
            <a:r>
              <a:rPr kumimoji="0" lang="ja-JP" altLang="en-US" sz="2800" kern="0" dirty="0">
                <a:solidFill>
                  <a:srgbClr val="000000"/>
                </a:solidFill>
                <a:latin typeface="Meiryo UI" panose="020B0604030504040204" pitchFamily="50" charset="-128"/>
                <a:ea typeface="Meiryo UI" panose="020B0604030504040204" pitchFamily="50" charset="-128"/>
              </a:rPr>
              <a:t>炎上が発生しやすい主なケース</a:t>
            </a:r>
          </a:p>
        </p:txBody>
      </p:sp>
      <p:sp>
        <p:nvSpPr>
          <p:cNvPr id="15" name="角丸四角形吹き出し 18">
            <a:extLst>
              <a:ext uri="{FF2B5EF4-FFF2-40B4-BE49-F238E27FC236}">
                <a16:creationId xmlns:a16="http://schemas.microsoft.com/office/drawing/2014/main" id="{8DE51B48-FC7F-4A03-B00D-DAEA24945955}"/>
              </a:ext>
            </a:extLst>
          </p:cNvPr>
          <p:cNvSpPr/>
          <p:nvPr/>
        </p:nvSpPr>
        <p:spPr>
          <a:xfrm>
            <a:off x="7022014" y="2018175"/>
            <a:ext cx="1693862" cy="344488"/>
          </a:xfrm>
          <a:prstGeom prst="wedgeRoundRectCallout">
            <a:avLst>
              <a:gd name="adj1" fmla="val -54437"/>
              <a:gd name="adj2" fmla="val 113093"/>
              <a:gd name="adj3" fmla="val 16667"/>
            </a:avLst>
          </a:prstGeom>
          <a:solidFill>
            <a:srgbClr val="FFFF00">
              <a:alpha val="66000"/>
            </a:srgbClr>
          </a:solidFill>
          <a:ln w="25400" cap="flat" cmpd="sng" algn="ctr">
            <a:solidFill>
              <a:srgbClr val="00E4A8">
                <a:shade val="50000"/>
              </a:srgbClr>
            </a:solidFill>
            <a:prstDash val="solid"/>
          </a:ln>
          <a:effectLst/>
        </p:spPr>
        <p:txBody>
          <a:bodyPr anchor="ctr"/>
          <a:lstStyle/>
          <a:p>
            <a:pPr algn="ctr">
              <a:defRPr/>
            </a:pPr>
            <a:r>
              <a:rPr kumimoji="0" lang="ja-JP" altLang="en-US" sz="2000" kern="0" dirty="0">
                <a:solidFill>
                  <a:srgbClr val="FF0000"/>
                </a:solidFill>
                <a:latin typeface="Meiryo UI" panose="020B0604030504040204" pitchFamily="50" charset="-128"/>
                <a:ea typeface="Meiryo UI" panose="020B0604030504040204" pitchFamily="50" charset="-128"/>
              </a:rPr>
              <a:t>今回のケース</a:t>
            </a:r>
          </a:p>
        </p:txBody>
      </p:sp>
      <p:sp>
        <p:nvSpPr>
          <p:cNvPr id="16" name="角丸四角形 19">
            <a:extLst>
              <a:ext uri="{FF2B5EF4-FFF2-40B4-BE49-F238E27FC236}">
                <a16:creationId xmlns:a16="http://schemas.microsoft.com/office/drawing/2014/main" id="{B8D5BE90-CE11-45E1-821B-4EF84F72CD10}"/>
              </a:ext>
            </a:extLst>
          </p:cNvPr>
          <p:cNvSpPr/>
          <p:nvPr/>
        </p:nvSpPr>
        <p:spPr>
          <a:xfrm>
            <a:off x="1977756" y="6086535"/>
            <a:ext cx="8080644" cy="488950"/>
          </a:xfrm>
          <a:prstGeom prst="roundRect">
            <a:avLst/>
          </a:prstGeom>
          <a:noFill/>
          <a:ln w="28575" cap="flat" cmpd="sng" algn="ctr">
            <a:solidFill>
              <a:srgbClr val="E7BB01"/>
            </a:solidFill>
            <a:prstDash val="solid"/>
          </a:ln>
          <a:effectLst/>
        </p:spPr>
        <p:txBody>
          <a:bodyPr anchor="ctr"/>
          <a:lstStyle/>
          <a:p>
            <a:pPr algn="ctr">
              <a:defRPr/>
            </a:pPr>
            <a:r>
              <a:rPr kumimoji="0" lang="en-US" altLang="ja-JP" sz="2800" b="1" kern="0" dirty="0">
                <a:solidFill>
                  <a:srgbClr val="000000"/>
                </a:solidFill>
                <a:latin typeface="Meiryo UI" panose="020B0604030504040204" pitchFamily="50" charset="-128"/>
                <a:ea typeface="Meiryo UI" panose="020B0604030504040204" pitchFamily="50" charset="-128"/>
              </a:rPr>
              <a:t>SNS</a:t>
            </a:r>
            <a:r>
              <a:rPr kumimoji="0" lang="ja-JP" altLang="en-US" sz="2800" b="1" kern="0" dirty="0">
                <a:solidFill>
                  <a:srgbClr val="000000"/>
                </a:solidFill>
                <a:latin typeface="Meiryo UI" panose="020B0604030504040204" pitchFamily="50" charset="-128"/>
                <a:ea typeface="Meiryo UI" panose="020B0604030504040204" pitchFamily="50" charset="-128"/>
              </a:rPr>
              <a:t>利用時のリスクとは具体的に何でしょうか？</a:t>
            </a:r>
          </a:p>
        </p:txBody>
      </p:sp>
      <p:sp>
        <p:nvSpPr>
          <p:cNvPr id="14" name="正方形/長方形 2">
            <a:extLst>
              <a:ext uri="{FF2B5EF4-FFF2-40B4-BE49-F238E27FC236}">
                <a16:creationId xmlns:a16="http://schemas.microsoft.com/office/drawing/2014/main" id="{695EBC45-494F-4CA8-99D2-ED23DF1451F5}"/>
              </a:ext>
            </a:extLst>
          </p:cNvPr>
          <p:cNvSpPr>
            <a:spLocks noChangeArrowheads="1"/>
          </p:cNvSpPr>
          <p:nvPr/>
        </p:nvSpPr>
        <p:spPr bwMode="auto">
          <a:xfrm>
            <a:off x="424800" y="2453126"/>
            <a:ext cx="11141766"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kumimoji="1" sz="2800" b="1">
                <a:solidFill>
                  <a:schemeClr val="tx1"/>
                </a:solidFill>
                <a:latin typeface="ＭＳ Ｐゴシック" panose="020B0600070205080204" pitchFamily="50" charset="-128"/>
                <a:ea typeface="ＭＳ Ｐゴシック" panose="020B0600070205080204" pitchFamily="50" charset="-128"/>
              </a:defRPr>
            </a:lvl1pPr>
            <a:lvl2pPr marL="742950" indent="-285750">
              <a:defRPr kumimoji="1" sz="2800" b="1">
                <a:solidFill>
                  <a:schemeClr val="tx1"/>
                </a:solidFill>
                <a:latin typeface="ＭＳ Ｐゴシック" panose="020B0600070205080204" pitchFamily="50" charset="-128"/>
                <a:ea typeface="ＭＳ Ｐゴシック" panose="020B0600070205080204" pitchFamily="50" charset="-128"/>
              </a:defRPr>
            </a:lvl2pPr>
            <a:lvl3pPr marL="1143000" indent="-228600">
              <a:defRPr kumimoji="1" sz="2800" b="1">
                <a:solidFill>
                  <a:schemeClr val="tx1"/>
                </a:solidFill>
                <a:latin typeface="ＭＳ Ｐゴシック" panose="020B0600070205080204" pitchFamily="50" charset="-128"/>
                <a:ea typeface="ＭＳ Ｐゴシック" panose="020B0600070205080204" pitchFamily="50" charset="-128"/>
              </a:defRPr>
            </a:lvl3pPr>
            <a:lvl4pPr marL="1600200" indent="-228600">
              <a:defRPr kumimoji="1" sz="2800" b="1">
                <a:solidFill>
                  <a:schemeClr val="tx1"/>
                </a:solidFill>
                <a:latin typeface="ＭＳ Ｐゴシック" panose="020B0600070205080204" pitchFamily="50" charset="-128"/>
                <a:ea typeface="ＭＳ Ｐゴシック" panose="020B0600070205080204" pitchFamily="50" charset="-128"/>
              </a:defRPr>
            </a:lvl4pPr>
            <a:lvl5pPr marL="2057400" indent="-228600">
              <a:defRPr kumimoji="1" sz="2800" b="1">
                <a:solidFill>
                  <a:schemeClr val="tx1"/>
                </a:solidFill>
                <a:latin typeface="ＭＳ Ｐゴシック" panose="020B0600070205080204" pitchFamily="50" charset="-128"/>
                <a:ea typeface="ＭＳ Ｐゴシック" panose="020B0600070205080204" pitchFamily="50" charset="-128"/>
              </a:defRPr>
            </a:lvl5pPr>
            <a:lvl6pPr marL="2514600" indent="-228600" eaLnBrk="0" fontAlgn="base" hangingPunct="0">
              <a:spcBef>
                <a:spcPct val="0"/>
              </a:spcBef>
              <a:spcAft>
                <a:spcPct val="0"/>
              </a:spcAft>
              <a:defRPr kumimoji="1" sz="2800" b="1">
                <a:solidFill>
                  <a:schemeClr val="tx1"/>
                </a:solidFill>
                <a:latin typeface="ＭＳ Ｐゴシック" panose="020B0600070205080204" pitchFamily="50" charset="-128"/>
                <a:ea typeface="ＭＳ Ｐゴシック" panose="020B0600070205080204" pitchFamily="50" charset="-128"/>
              </a:defRPr>
            </a:lvl6pPr>
            <a:lvl7pPr marL="2971800" indent="-228600" eaLnBrk="0" fontAlgn="base" hangingPunct="0">
              <a:spcBef>
                <a:spcPct val="0"/>
              </a:spcBef>
              <a:spcAft>
                <a:spcPct val="0"/>
              </a:spcAft>
              <a:defRPr kumimoji="1" sz="2800" b="1">
                <a:solidFill>
                  <a:schemeClr val="tx1"/>
                </a:solidFill>
                <a:latin typeface="ＭＳ Ｐゴシック" panose="020B0600070205080204" pitchFamily="50" charset="-128"/>
                <a:ea typeface="ＭＳ Ｐゴシック" panose="020B0600070205080204" pitchFamily="50" charset="-128"/>
              </a:defRPr>
            </a:lvl7pPr>
            <a:lvl8pPr marL="3429000" indent="-228600" eaLnBrk="0" fontAlgn="base" hangingPunct="0">
              <a:spcBef>
                <a:spcPct val="0"/>
              </a:spcBef>
              <a:spcAft>
                <a:spcPct val="0"/>
              </a:spcAft>
              <a:defRPr kumimoji="1" sz="2800" b="1">
                <a:solidFill>
                  <a:schemeClr val="tx1"/>
                </a:solidFill>
                <a:latin typeface="ＭＳ Ｐゴシック" panose="020B0600070205080204" pitchFamily="50" charset="-128"/>
                <a:ea typeface="ＭＳ Ｐゴシック" panose="020B0600070205080204" pitchFamily="50" charset="-128"/>
              </a:defRPr>
            </a:lvl8pPr>
            <a:lvl9pPr marL="3886200" indent="-228600" eaLnBrk="0" fontAlgn="base" hangingPunct="0">
              <a:spcBef>
                <a:spcPct val="0"/>
              </a:spcBef>
              <a:spcAft>
                <a:spcPct val="0"/>
              </a:spcAft>
              <a:defRPr kumimoji="1" sz="2800" b="1">
                <a:solidFill>
                  <a:schemeClr val="tx1"/>
                </a:solidFill>
                <a:latin typeface="ＭＳ Ｐゴシック" panose="020B0600070205080204" pitchFamily="50" charset="-128"/>
                <a:ea typeface="ＭＳ Ｐゴシック" panose="020B0600070205080204" pitchFamily="50" charset="-128"/>
              </a:defRPr>
            </a:lvl9pPr>
          </a:lstStyle>
          <a:p>
            <a:pPr>
              <a:buFont typeface="Wingdings" panose="05000000000000000000" pitchFamily="2" charset="2"/>
              <a:buChar char="l"/>
              <a:defRPr/>
            </a:pPr>
            <a:r>
              <a:rPr lang="ja-JP" altLang="en-US" sz="2000" kern="0" dirty="0">
                <a:solidFill>
                  <a:srgbClr val="000000"/>
                </a:solidFill>
                <a:latin typeface="Meiryo UI" panose="020B0604030504040204" pitchFamily="50" charset="-128"/>
                <a:ea typeface="Meiryo UI" panose="020B0604030504040204" pitchFamily="50" charset="-128"/>
              </a:rPr>
              <a:t>　</a:t>
            </a:r>
            <a:r>
              <a:rPr lang="ja-JP" altLang="en-US" sz="2400" kern="0" dirty="0">
                <a:solidFill>
                  <a:srgbClr val="000000"/>
                </a:solidFill>
                <a:latin typeface="Meiryo UI" panose="020B0604030504040204" pitchFamily="50" charset="-128"/>
                <a:ea typeface="Meiryo UI" panose="020B0604030504040204" pitchFamily="50" charset="-128"/>
              </a:rPr>
              <a:t>違法、犯罪行為やモラル、マナー違反行為の告白（自慢）</a:t>
            </a:r>
            <a:br>
              <a:rPr lang="en-US" altLang="ja-JP" sz="2400" kern="0" dirty="0">
                <a:solidFill>
                  <a:srgbClr val="000000"/>
                </a:solidFill>
                <a:latin typeface="Meiryo UI" panose="020B0604030504040204" pitchFamily="50" charset="-128"/>
                <a:ea typeface="Meiryo UI" panose="020B0604030504040204" pitchFamily="50" charset="-128"/>
              </a:rPr>
            </a:br>
            <a:r>
              <a:rPr lang="ja-JP" altLang="en-US" sz="1600" kern="0" dirty="0">
                <a:solidFill>
                  <a:srgbClr val="000000"/>
                </a:solidFill>
                <a:latin typeface="Meiryo UI" panose="020B0604030504040204" pitchFamily="50" charset="-128"/>
                <a:ea typeface="Meiryo UI" panose="020B0604030504040204" pitchFamily="50" charset="-128"/>
              </a:rPr>
              <a:t>　　　　</a:t>
            </a:r>
            <a:r>
              <a:rPr lang="ja-JP" altLang="en-US" sz="2000" b="0" kern="0" dirty="0">
                <a:solidFill>
                  <a:srgbClr val="000000"/>
                </a:solidFill>
                <a:latin typeface="Meiryo UI" panose="020B0604030504040204" pitchFamily="50" charset="-128"/>
                <a:ea typeface="Meiryo UI" panose="020B0604030504040204" pitchFamily="50" charset="-128"/>
              </a:rPr>
              <a:t>事例：大阪府茨木市のコンビニで男性店長らに因縁を付け、たばこ</a:t>
            </a:r>
            <a:r>
              <a:rPr lang="en-US" altLang="ja-JP" sz="2000" b="0" kern="0" dirty="0">
                <a:solidFill>
                  <a:srgbClr val="000000"/>
                </a:solidFill>
                <a:latin typeface="Meiryo UI" panose="020B0604030504040204" pitchFamily="50" charset="-128"/>
                <a:ea typeface="Meiryo UI" panose="020B0604030504040204" pitchFamily="50" charset="-128"/>
              </a:rPr>
              <a:t>6</a:t>
            </a:r>
            <a:r>
              <a:rPr lang="ja-JP" altLang="en-US" sz="2000" b="0" kern="0" dirty="0">
                <a:solidFill>
                  <a:srgbClr val="000000"/>
                </a:solidFill>
                <a:latin typeface="Meiryo UI" panose="020B0604030504040204" pitchFamily="50" charset="-128"/>
                <a:ea typeface="Meiryo UI" panose="020B0604030504040204" pitchFamily="50" charset="-128"/>
              </a:rPr>
              <a:t>カートンを脅し取ったうえ、</a:t>
            </a:r>
            <a:endParaRPr lang="en-US" altLang="ja-JP" sz="2000" b="0" kern="0" dirty="0">
              <a:solidFill>
                <a:srgbClr val="000000"/>
              </a:solidFill>
              <a:latin typeface="Meiryo UI" panose="020B0604030504040204" pitchFamily="50" charset="-128"/>
              <a:ea typeface="Meiryo UI" panose="020B0604030504040204" pitchFamily="50" charset="-128"/>
            </a:endParaRPr>
          </a:p>
          <a:p>
            <a:pPr>
              <a:defRPr/>
            </a:pPr>
            <a:r>
              <a:rPr lang="en-US" altLang="ja-JP" sz="2000" b="0" kern="0" dirty="0">
                <a:solidFill>
                  <a:srgbClr val="000000"/>
                </a:solidFill>
                <a:latin typeface="Meiryo UI" panose="020B0604030504040204" pitchFamily="50" charset="-128"/>
                <a:ea typeface="Meiryo UI" panose="020B0604030504040204" pitchFamily="50" charset="-128"/>
              </a:rPr>
              <a:t>               </a:t>
            </a:r>
            <a:r>
              <a:rPr lang="ja-JP" altLang="en-US" sz="2000" b="0" kern="0" dirty="0">
                <a:solidFill>
                  <a:srgbClr val="000000"/>
                </a:solidFill>
                <a:latin typeface="Meiryo UI" panose="020B0604030504040204" pitchFamily="50" charset="-128"/>
                <a:ea typeface="Meiryo UI" panose="020B0604030504040204" pitchFamily="50" charset="-128"/>
              </a:rPr>
              <a:t>土下座させる様子を撮影して動画サイトに投稿</a:t>
            </a:r>
            <a:endParaRPr lang="en-US" altLang="ja-JP" sz="2000" b="0" kern="0" dirty="0">
              <a:solidFill>
                <a:srgbClr val="FF0000"/>
              </a:solidFill>
              <a:latin typeface="Meiryo UI" panose="020B0604030504040204" pitchFamily="50" charset="-128"/>
              <a:ea typeface="Meiryo UI" panose="020B0604030504040204" pitchFamily="50" charset="-128"/>
            </a:endParaRPr>
          </a:p>
        </p:txBody>
      </p:sp>
      <p:sp>
        <p:nvSpPr>
          <p:cNvPr id="17" name="右矢印 20">
            <a:extLst>
              <a:ext uri="{FF2B5EF4-FFF2-40B4-BE49-F238E27FC236}">
                <a16:creationId xmlns:a16="http://schemas.microsoft.com/office/drawing/2014/main" id="{E459F648-E9B2-44D2-AB3D-7C8B5117D258}"/>
              </a:ext>
            </a:extLst>
          </p:cNvPr>
          <p:cNvSpPr/>
          <p:nvPr/>
        </p:nvSpPr>
        <p:spPr bwMode="auto">
          <a:xfrm rot="10800000" flipH="1">
            <a:off x="778925" y="6086535"/>
            <a:ext cx="844283" cy="488950"/>
          </a:xfrm>
          <a:prstGeom prst="rightArrow">
            <a:avLst/>
          </a:prstGeom>
          <a:solidFill>
            <a:srgbClr val="FFC000"/>
          </a:solidFill>
          <a:ln w="12700" cap="flat" cmpd="sng" algn="ctr">
            <a:solidFill>
              <a:srgbClr val="FF0000"/>
            </a:solidFill>
            <a:prstDash val="solid"/>
            <a:round/>
            <a:headEnd type="none" w="med" len="med"/>
            <a:tailEnd type="none" w="med" len="med"/>
          </a:ln>
          <a:effectLst/>
        </p:spPr>
        <p:txBody>
          <a:bodyPr/>
          <a:lstStyle/>
          <a:p>
            <a:pPr algn="ctr">
              <a:lnSpc>
                <a:spcPct val="80000"/>
              </a:lnSpc>
              <a:spcBef>
                <a:spcPct val="15000"/>
              </a:spcBef>
              <a:buClr>
                <a:srgbClr val="0000FF"/>
              </a:buClr>
              <a:defRPr/>
            </a:pPr>
            <a:endParaRPr kumimoji="0" lang="ja-JP" altLang="en-US" sz="2000" kern="0">
              <a:solidFill>
                <a:srgbClr val="000000"/>
              </a:solidFill>
              <a:effectLst>
                <a:outerShdw blurRad="38100" dist="38100" dir="2700000" algn="tl">
                  <a:srgbClr val="000000">
                    <a:alpha val="43137"/>
                  </a:srgbClr>
                </a:outerShdw>
              </a:effectLst>
              <a:latin typeface="ＭＳ Ｐゴシック" panose="020B0600070205080204" pitchFamily="50" charset="-128"/>
              <a:ea typeface="ＭＳ Ｐゴシック" panose="020B0600070205080204" pitchFamily="50" charset="-128"/>
            </a:endParaRPr>
          </a:p>
        </p:txBody>
      </p:sp>
      <p:sp>
        <p:nvSpPr>
          <p:cNvPr id="18" name="正方形/長方形 21">
            <a:extLst>
              <a:ext uri="{FF2B5EF4-FFF2-40B4-BE49-F238E27FC236}">
                <a16:creationId xmlns:a16="http://schemas.microsoft.com/office/drawing/2014/main" id="{5B08EFD3-A3B6-4592-BAA3-4F8D3A5C10EE}"/>
              </a:ext>
            </a:extLst>
          </p:cNvPr>
          <p:cNvSpPr>
            <a:spLocks noChangeArrowheads="1"/>
          </p:cNvSpPr>
          <p:nvPr/>
        </p:nvSpPr>
        <p:spPr bwMode="auto">
          <a:xfrm>
            <a:off x="424799" y="4214431"/>
            <a:ext cx="10935927"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kumimoji="1" sz="2800" b="1">
                <a:solidFill>
                  <a:schemeClr val="tx1"/>
                </a:solidFill>
                <a:latin typeface="ＭＳ Ｐゴシック" panose="020B0600070205080204" pitchFamily="50" charset="-128"/>
                <a:ea typeface="ＭＳ Ｐゴシック" panose="020B0600070205080204" pitchFamily="50" charset="-128"/>
              </a:defRPr>
            </a:lvl1pPr>
            <a:lvl2pPr marL="742950" indent="-285750">
              <a:defRPr kumimoji="1" sz="2800" b="1">
                <a:solidFill>
                  <a:schemeClr val="tx1"/>
                </a:solidFill>
                <a:latin typeface="ＭＳ Ｐゴシック" panose="020B0600070205080204" pitchFamily="50" charset="-128"/>
                <a:ea typeface="ＭＳ Ｐゴシック" panose="020B0600070205080204" pitchFamily="50" charset="-128"/>
              </a:defRPr>
            </a:lvl2pPr>
            <a:lvl3pPr marL="1143000" indent="-228600">
              <a:defRPr kumimoji="1" sz="2800" b="1">
                <a:solidFill>
                  <a:schemeClr val="tx1"/>
                </a:solidFill>
                <a:latin typeface="ＭＳ Ｐゴシック" panose="020B0600070205080204" pitchFamily="50" charset="-128"/>
                <a:ea typeface="ＭＳ Ｐゴシック" panose="020B0600070205080204" pitchFamily="50" charset="-128"/>
              </a:defRPr>
            </a:lvl3pPr>
            <a:lvl4pPr marL="1600200" indent="-228600">
              <a:defRPr kumimoji="1" sz="2800" b="1">
                <a:solidFill>
                  <a:schemeClr val="tx1"/>
                </a:solidFill>
                <a:latin typeface="ＭＳ Ｐゴシック" panose="020B0600070205080204" pitchFamily="50" charset="-128"/>
                <a:ea typeface="ＭＳ Ｐゴシック" panose="020B0600070205080204" pitchFamily="50" charset="-128"/>
              </a:defRPr>
            </a:lvl4pPr>
            <a:lvl5pPr marL="2057400" indent="-228600">
              <a:defRPr kumimoji="1" sz="2800" b="1">
                <a:solidFill>
                  <a:schemeClr val="tx1"/>
                </a:solidFill>
                <a:latin typeface="ＭＳ Ｐゴシック" panose="020B0600070205080204" pitchFamily="50" charset="-128"/>
                <a:ea typeface="ＭＳ Ｐゴシック" panose="020B0600070205080204" pitchFamily="50" charset="-128"/>
              </a:defRPr>
            </a:lvl5pPr>
            <a:lvl6pPr marL="2514600" indent="-228600" eaLnBrk="0" fontAlgn="base" hangingPunct="0">
              <a:spcBef>
                <a:spcPct val="0"/>
              </a:spcBef>
              <a:spcAft>
                <a:spcPct val="0"/>
              </a:spcAft>
              <a:defRPr kumimoji="1" sz="2800" b="1">
                <a:solidFill>
                  <a:schemeClr val="tx1"/>
                </a:solidFill>
                <a:latin typeface="ＭＳ Ｐゴシック" panose="020B0600070205080204" pitchFamily="50" charset="-128"/>
                <a:ea typeface="ＭＳ Ｐゴシック" panose="020B0600070205080204" pitchFamily="50" charset="-128"/>
              </a:defRPr>
            </a:lvl6pPr>
            <a:lvl7pPr marL="2971800" indent="-228600" eaLnBrk="0" fontAlgn="base" hangingPunct="0">
              <a:spcBef>
                <a:spcPct val="0"/>
              </a:spcBef>
              <a:spcAft>
                <a:spcPct val="0"/>
              </a:spcAft>
              <a:defRPr kumimoji="1" sz="2800" b="1">
                <a:solidFill>
                  <a:schemeClr val="tx1"/>
                </a:solidFill>
                <a:latin typeface="ＭＳ Ｐゴシック" panose="020B0600070205080204" pitchFamily="50" charset="-128"/>
                <a:ea typeface="ＭＳ Ｐゴシック" panose="020B0600070205080204" pitchFamily="50" charset="-128"/>
              </a:defRPr>
            </a:lvl7pPr>
            <a:lvl8pPr marL="3429000" indent="-228600" eaLnBrk="0" fontAlgn="base" hangingPunct="0">
              <a:spcBef>
                <a:spcPct val="0"/>
              </a:spcBef>
              <a:spcAft>
                <a:spcPct val="0"/>
              </a:spcAft>
              <a:defRPr kumimoji="1" sz="2800" b="1">
                <a:solidFill>
                  <a:schemeClr val="tx1"/>
                </a:solidFill>
                <a:latin typeface="ＭＳ Ｐゴシック" panose="020B0600070205080204" pitchFamily="50" charset="-128"/>
                <a:ea typeface="ＭＳ Ｐゴシック" panose="020B0600070205080204" pitchFamily="50" charset="-128"/>
              </a:defRPr>
            </a:lvl8pPr>
            <a:lvl9pPr marL="3886200" indent="-228600" eaLnBrk="0" fontAlgn="base" hangingPunct="0">
              <a:spcBef>
                <a:spcPct val="0"/>
              </a:spcBef>
              <a:spcAft>
                <a:spcPct val="0"/>
              </a:spcAft>
              <a:defRPr kumimoji="1" sz="2800" b="1">
                <a:solidFill>
                  <a:schemeClr val="tx1"/>
                </a:solidFill>
                <a:latin typeface="ＭＳ Ｐゴシック" panose="020B0600070205080204" pitchFamily="50" charset="-128"/>
                <a:ea typeface="ＭＳ Ｐゴシック" panose="020B0600070205080204" pitchFamily="50" charset="-128"/>
              </a:defRPr>
            </a:lvl9pPr>
          </a:lstStyle>
          <a:p>
            <a:pPr>
              <a:buFont typeface="Wingdings" panose="05000000000000000000" pitchFamily="2" charset="2"/>
              <a:buChar char="l"/>
              <a:defRPr/>
            </a:pPr>
            <a:r>
              <a:rPr lang="ja-JP" altLang="en-US" sz="2000" kern="0" dirty="0">
                <a:solidFill>
                  <a:srgbClr val="000000"/>
                </a:solidFill>
                <a:latin typeface="Meiryo UI" panose="020B0604030504040204" pitchFamily="50" charset="-128"/>
                <a:ea typeface="Meiryo UI" panose="020B0604030504040204" pitchFamily="50" charset="-128"/>
              </a:rPr>
              <a:t>　</a:t>
            </a:r>
            <a:r>
              <a:rPr lang="ja-JP" altLang="en-US" sz="2400" kern="0" dirty="0">
                <a:solidFill>
                  <a:srgbClr val="000000"/>
                </a:solidFill>
                <a:latin typeface="Meiryo UI" panose="020B0604030504040204" pitchFamily="50" charset="-128"/>
                <a:ea typeface="Meiryo UI" panose="020B0604030504040204" pitchFamily="50" charset="-128"/>
              </a:rPr>
              <a:t>守秘義務に反した情報漏えい</a:t>
            </a:r>
            <a:br>
              <a:rPr lang="en-US" altLang="ja-JP" kern="0" dirty="0">
                <a:solidFill>
                  <a:srgbClr val="000000"/>
                </a:solidFill>
                <a:latin typeface="Meiryo UI" panose="020B0604030504040204" pitchFamily="50" charset="-128"/>
                <a:ea typeface="Meiryo UI" panose="020B0604030504040204" pitchFamily="50" charset="-128"/>
              </a:rPr>
            </a:br>
            <a:r>
              <a:rPr lang="ja-JP" altLang="en-US" sz="1600" kern="0" dirty="0">
                <a:solidFill>
                  <a:srgbClr val="000000"/>
                </a:solidFill>
                <a:latin typeface="Meiryo UI" panose="020B0604030504040204" pitchFamily="50" charset="-128"/>
                <a:ea typeface="Meiryo UI" panose="020B0604030504040204" pitchFamily="50" charset="-128"/>
              </a:rPr>
              <a:t>　　　</a:t>
            </a:r>
            <a:r>
              <a:rPr lang="ja-JP" altLang="en-US" sz="2000" b="0" kern="0" dirty="0">
                <a:solidFill>
                  <a:srgbClr val="000000"/>
                </a:solidFill>
                <a:latin typeface="Meiryo UI" panose="020B0604030504040204" pitchFamily="50" charset="-128"/>
                <a:ea typeface="Meiryo UI" panose="020B0604030504040204" pitchFamily="50" charset="-128"/>
              </a:rPr>
              <a:t>事例</a:t>
            </a:r>
            <a:r>
              <a:rPr lang="ja-JP" altLang="en-US" sz="1600" b="0" kern="0" dirty="0">
                <a:solidFill>
                  <a:srgbClr val="000000"/>
                </a:solidFill>
                <a:latin typeface="Meiryo UI" panose="020B0604030504040204" pitchFamily="50" charset="-128"/>
                <a:ea typeface="Meiryo UI" panose="020B0604030504040204" pitchFamily="50" charset="-128"/>
              </a:rPr>
              <a:t>：</a:t>
            </a:r>
            <a:r>
              <a:rPr lang="ja-JP" altLang="en-US" sz="2000" b="0" kern="0" dirty="0">
                <a:solidFill>
                  <a:srgbClr val="000000"/>
                </a:solidFill>
                <a:latin typeface="Meiryo UI" panose="020B0604030504040204" pitchFamily="50" charset="-128"/>
                <a:ea typeface="Meiryo UI" panose="020B0604030504040204" pitchFamily="50" charset="-128"/>
              </a:rPr>
              <a:t>医療専門学生が、内定が決まっていた研修先の病院で</a:t>
            </a:r>
            <a:r>
              <a:rPr lang="en-US" altLang="ja-JP" sz="2000" b="0" kern="0" dirty="0">
                <a:solidFill>
                  <a:srgbClr val="000000"/>
                </a:solidFill>
                <a:latin typeface="Meiryo UI" panose="020B0604030504040204" pitchFamily="50" charset="-128"/>
                <a:ea typeface="Meiryo UI" panose="020B0604030504040204" pitchFamily="50" charset="-128"/>
              </a:rPr>
              <a:t>J</a:t>
            </a:r>
            <a:r>
              <a:rPr lang="ja-JP" altLang="en-US" sz="2000" b="0" kern="0" dirty="0">
                <a:solidFill>
                  <a:srgbClr val="000000"/>
                </a:solidFill>
                <a:latin typeface="Meiryo UI" panose="020B0604030504040204" pitchFamily="50" charset="-128"/>
                <a:ea typeface="Meiryo UI" panose="020B0604030504040204" pitchFamily="50" charset="-128"/>
              </a:rPr>
              <a:t>リーグ選手のカルテに記載されていた</a:t>
            </a:r>
            <a:endParaRPr lang="en-US" altLang="ja-JP" sz="2000" b="0" kern="0" dirty="0">
              <a:solidFill>
                <a:srgbClr val="000000"/>
              </a:solidFill>
              <a:latin typeface="Meiryo UI" panose="020B0604030504040204" pitchFamily="50" charset="-128"/>
              <a:ea typeface="Meiryo UI" panose="020B0604030504040204" pitchFamily="50" charset="-128"/>
            </a:endParaRPr>
          </a:p>
          <a:p>
            <a:pPr>
              <a:defRPr/>
            </a:pPr>
            <a:r>
              <a:rPr lang="en-US" altLang="ja-JP" sz="2000" b="0" kern="0" dirty="0">
                <a:solidFill>
                  <a:srgbClr val="000000"/>
                </a:solidFill>
                <a:latin typeface="Meiryo UI" panose="020B0604030504040204" pitchFamily="50" charset="-128"/>
                <a:ea typeface="Meiryo UI" panose="020B0604030504040204" pitchFamily="50" charset="-128"/>
              </a:rPr>
              <a:t>             </a:t>
            </a:r>
            <a:r>
              <a:rPr lang="ja-JP" altLang="en-US" sz="2000" b="0" kern="0" dirty="0">
                <a:solidFill>
                  <a:srgbClr val="000000"/>
                </a:solidFill>
                <a:latin typeface="Meiryo UI" panose="020B0604030504040204" pitchFamily="50" charset="-128"/>
                <a:ea typeface="Meiryo UI" panose="020B0604030504040204" pitchFamily="50" charset="-128"/>
              </a:rPr>
              <a:t>住所や電話番号を見たことを</a:t>
            </a:r>
            <a:r>
              <a:rPr lang="en-US" altLang="ja-JP" sz="2000" b="0" kern="0" dirty="0">
                <a:solidFill>
                  <a:srgbClr val="000000"/>
                </a:solidFill>
                <a:latin typeface="Meiryo UI" panose="020B0604030504040204" pitchFamily="50" charset="-128"/>
                <a:ea typeface="Meiryo UI" panose="020B0604030504040204" pitchFamily="50" charset="-128"/>
              </a:rPr>
              <a:t>SNS</a:t>
            </a:r>
            <a:r>
              <a:rPr lang="ja-JP" altLang="en-US" sz="2000" b="0" kern="0" dirty="0">
                <a:solidFill>
                  <a:srgbClr val="000000"/>
                </a:solidFill>
                <a:latin typeface="Meiryo UI" panose="020B0604030504040204" pitchFamily="50" charset="-128"/>
                <a:ea typeface="Meiryo UI" panose="020B0604030504040204" pitchFamily="50" charset="-128"/>
              </a:rPr>
              <a:t>サイトに投稿</a:t>
            </a:r>
            <a:endParaRPr lang="en-US" altLang="ja-JP" sz="2000" b="0" kern="0" dirty="0">
              <a:solidFill>
                <a:srgbClr val="000000"/>
              </a:solidFill>
              <a:latin typeface="Meiryo UI" panose="020B0604030504040204" pitchFamily="50" charset="-128"/>
              <a:ea typeface="Meiryo UI" panose="020B0604030504040204" pitchFamily="50" charset="-128"/>
            </a:endParaRPr>
          </a:p>
        </p:txBody>
      </p:sp>
      <p:sp>
        <p:nvSpPr>
          <p:cNvPr id="19" name="正方形/長方形 22">
            <a:extLst>
              <a:ext uri="{FF2B5EF4-FFF2-40B4-BE49-F238E27FC236}">
                <a16:creationId xmlns:a16="http://schemas.microsoft.com/office/drawing/2014/main" id="{FF3150E8-CBB0-4854-B8DD-F099FF948905}"/>
              </a:ext>
            </a:extLst>
          </p:cNvPr>
          <p:cNvSpPr>
            <a:spLocks noChangeArrowheads="1"/>
          </p:cNvSpPr>
          <p:nvPr/>
        </p:nvSpPr>
        <p:spPr bwMode="auto">
          <a:xfrm>
            <a:off x="424800" y="3496705"/>
            <a:ext cx="7858241"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800" b="1">
                <a:solidFill>
                  <a:schemeClr val="tx1"/>
                </a:solidFill>
                <a:latin typeface="ＭＳ Ｐゴシック" panose="020B0600070205080204" pitchFamily="50" charset="-128"/>
                <a:ea typeface="ＭＳ Ｐゴシック" panose="020B0600070205080204" pitchFamily="50" charset="-128"/>
              </a:defRPr>
            </a:lvl1pPr>
            <a:lvl2pPr marL="742950" indent="-285750">
              <a:defRPr kumimoji="1" sz="2800" b="1">
                <a:solidFill>
                  <a:schemeClr val="tx1"/>
                </a:solidFill>
                <a:latin typeface="ＭＳ Ｐゴシック" panose="020B0600070205080204" pitchFamily="50" charset="-128"/>
                <a:ea typeface="ＭＳ Ｐゴシック" panose="020B0600070205080204" pitchFamily="50" charset="-128"/>
              </a:defRPr>
            </a:lvl2pPr>
            <a:lvl3pPr marL="1143000" indent="-228600">
              <a:defRPr kumimoji="1" sz="2800" b="1">
                <a:solidFill>
                  <a:schemeClr val="tx1"/>
                </a:solidFill>
                <a:latin typeface="ＭＳ Ｐゴシック" panose="020B0600070205080204" pitchFamily="50" charset="-128"/>
                <a:ea typeface="ＭＳ Ｐゴシック" panose="020B0600070205080204" pitchFamily="50" charset="-128"/>
              </a:defRPr>
            </a:lvl3pPr>
            <a:lvl4pPr marL="1600200" indent="-228600">
              <a:defRPr kumimoji="1" sz="2800" b="1">
                <a:solidFill>
                  <a:schemeClr val="tx1"/>
                </a:solidFill>
                <a:latin typeface="ＭＳ Ｐゴシック" panose="020B0600070205080204" pitchFamily="50" charset="-128"/>
                <a:ea typeface="ＭＳ Ｐゴシック" panose="020B0600070205080204" pitchFamily="50" charset="-128"/>
              </a:defRPr>
            </a:lvl4pPr>
            <a:lvl5pPr marL="2057400" indent="-228600">
              <a:defRPr kumimoji="1" sz="2800" b="1">
                <a:solidFill>
                  <a:schemeClr val="tx1"/>
                </a:solidFill>
                <a:latin typeface="ＭＳ Ｐゴシック" panose="020B0600070205080204" pitchFamily="50" charset="-128"/>
                <a:ea typeface="ＭＳ Ｐゴシック" panose="020B0600070205080204" pitchFamily="50" charset="-128"/>
              </a:defRPr>
            </a:lvl5pPr>
            <a:lvl6pPr marL="2514600" indent="-228600" eaLnBrk="0" fontAlgn="base" hangingPunct="0">
              <a:spcBef>
                <a:spcPct val="0"/>
              </a:spcBef>
              <a:spcAft>
                <a:spcPct val="0"/>
              </a:spcAft>
              <a:defRPr kumimoji="1" sz="2800" b="1">
                <a:solidFill>
                  <a:schemeClr val="tx1"/>
                </a:solidFill>
                <a:latin typeface="ＭＳ Ｐゴシック" panose="020B0600070205080204" pitchFamily="50" charset="-128"/>
                <a:ea typeface="ＭＳ Ｐゴシック" panose="020B0600070205080204" pitchFamily="50" charset="-128"/>
              </a:defRPr>
            </a:lvl6pPr>
            <a:lvl7pPr marL="2971800" indent="-228600" eaLnBrk="0" fontAlgn="base" hangingPunct="0">
              <a:spcBef>
                <a:spcPct val="0"/>
              </a:spcBef>
              <a:spcAft>
                <a:spcPct val="0"/>
              </a:spcAft>
              <a:defRPr kumimoji="1" sz="2800" b="1">
                <a:solidFill>
                  <a:schemeClr val="tx1"/>
                </a:solidFill>
                <a:latin typeface="ＭＳ Ｐゴシック" panose="020B0600070205080204" pitchFamily="50" charset="-128"/>
                <a:ea typeface="ＭＳ Ｐゴシック" panose="020B0600070205080204" pitchFamily="50" charset="-128"/>
              </a:defRPr>
            </a:lvl7pPr>
            <a:lvl8pPr marL="3429000" indent="-228600" eaLnBrk="0" fontAlgn="base" hangingPunct="0">
              <a:spcBef>
                <a:spcPct val="0"/>
              </a:spcBef>
              <a:spcAft>
                <a:spcPct val="0"/>
              </a:spcAft>
              <a:defRPr kumimoji="1" sz="2800" b="1">
                <a:solidFill>
                  <a:schemeClr val="tx1"/>
                </a:solidFill>
                <a:latin typeface="ＭＳ Ｐゴシック" panose="020B0600070205080204" pitchFamily="50" charset="-128"/>
                <a:ea typeface="ＭＳ Ｐゴシック" panose="020B0600070205080204" pitchFamily="50" charset="-128"/>
              </a:defRPr>
            </a:lvl8pPr>
            <a:lvl9pPr marL="3886200" indent="-228600" eaLnBrk="0" fontAlgn="base" hangingPunct="0">
              <a:spcBef>
                <a:spcPct val="0"/>
              </a:spcBef>
              <a:spcAft>
                <a:spcPct val="0"/>
              </a:spcAft>
              <a:defRPr kumimoji="1" sz="2800" b="1">
                <a:solidFill>
                  <a:schemeClr val="tx1"/>
                </a:solidFill>
                <a:latin typeface="ＭＳ Ｐゴシック" panose="020B0600070205080204" pitchFamily="50" charset="-128"/>
                <a:ea typeface="ＭＳ Ｐゴシック" panose="020B0600070205080204" pitchFamily="50" charset="-128"/>
              </a:defRPr>
            </a:lvl9pPr>
          </a:lstStyle>
          <a:p>
            <a:pPr>
              <a:buFont typeface="Wingdings" panose="05000000000000000000" pitchFamily="2" charset="2"/>
              <a:buChar char="l"/>
              <a:defRPr/>
            </a:pPr>
            <a:r>
              <a:rPr lang="ja-JP" altLang="en-US" sz="2000" kern="0" dirty="0">
                <a:solidFill>
                  <a:srgbClr val="000000"/>
                </a:solidFill>
                <a:latin typeface="Meiryo UI" panose="020B0604030504040204" pitchFamily="50" charset="-128"/>
                <a:ea typeface="Meiryo UI" panose="020B0604030504040204" pitchFamily="50" charset="-128"/>
              </a:rPr>
              <a:t>　</a:t>
            </a:r>
            <a:r>
              <a:rPr lang="ja-JP" altLang="en-US" sz="2400" kern="0" dirty="0">
                <a:solidFill>
                  <a:srgbClr val="000000"/>
                </a:solidFill>
                <a:latin typeface="Meiryo UI" panose="020B0604030504040204" pitchFamily="50" charset="-128"/>
                <a:ea typeface="Meiryo UI" panose="020B0604030504040204" pitchFamily="50" charset="-128"/>
              </a:rPr>
              <a:t>社会的弱者や動物などを虐待したり貶めたりするもの</a:t>
            </a:r>
            <a:br>
              <a:rPr lang="en-US" altLang="ja-JP" kern="0" dirty="0">
                <a:solidFill>
                  <a:srgbClr val="000000"/>
                </a:solidFill>
                <a:latin typeface="Meiryo UI" panose="020B0604030504040204" pitchFamily="50" charset="-128"/>
                <a:ea typeface="Meiryo UI" panose="020B0604030504040204" pitchFamily="50" charset="-128"/>
              </a:rPr>
            </a:br>
            <a:r>
              <a:rPr lang="ja-JP" altLang="en-US" sz="1600" kern="0" dirty="0">
                <a:solidFill>
                  <a:srgbClr val="000000"/>
                </a:solidFill>
                <a:latin typeface="Meiryo UI" panose="020B0604030504040204" pitchFamily="50" charset="-128"/>
                <a:ea typeface="Meiryo UI" panose="020B0604030504040204" pitchFamily="50" charset="-128"/>
              </a:rPr>
              <a:t>　　　</a:t>
            </a:r>
            <a:r>
              <a:rPr lang="ja-JP" altLang="en-US" sz="2000" b="0" kern="0" dirty="0">
                <a:solidFill>
                  <a:srgbClr val="000000"/>
                </a:solidFill>
                <a:latin typeface="Meiryo UI" panose="020B0604030504040204" pitchFamily="50" charset="-128"/>
                <a:ea typeface="Meiryo UI" panose="020B0604030504040204" pitchFamily="50" charset="-128"/>
              </a:rPr>
              <a:t>事例：大学生がホームレスに生卵を投げつける様子を動画サイトに投稿</a:t>
            </a:r>
            <a:endParaRPr lang="en-US" altLang="ja-JP" sz="2000" b="0" kern="0" dirty="0">
              <a:solidFill>
                <a:srgbClr val="000000"/>
              </a:solidFill>
              <a:latin typeface="Meiryo UI" panose="020B0604030504040204" pitchFamily="50" charset="-128"/>
              <a:ea typeface="Meiryo UI" panose="020B0604030504040204" pitchFamily="50" charset="-128"/>
            </a:endParaRPr>
          </a:p>
        </p:txBody>
      </p:sp>
      <p:sp>
        <p:nvSpPr>
          <p:cNvPr id="20" name="正方形/長方形 23">
            <a:extLst>
              <a:ext uri="{FF2B5EF4-FFF2-40B4-BE49-F238E27FC236}">
                <a16:creationId xmlns:a16="http://schemas.microsoft.com/office/drawing/2014/main" id="{AB72A40A-29CC-4B5F-A572-BE545B6FE9F2}"/>
              </a:ext>
            </a:extLst>
          </p:cNvPr>
          <p:cNvSpPr>
            <a:spLocks noChangeArrowheads="1"/>
          </p:cNvSpPr>
          <p:nvPr/>
        </p:nvSpPr>
        <p:spPr bwMode="auto">
          <a:xfrm>
            <a:off x="424800" y="5229013"/>
            <a:ext cx="12448052"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kumimoji="1" sz="2800" b="1">
                <a:solidFill>
                  <a:schemeClr val="tx1"/>
                </a:solidFill>
                <a:latin typeface="ＭＳ Ｐゴシック" panose="020B0600070205080204" pitchFamily="50" charset="-128"/>
                <a:ea typeface="ＭＳ Ｐゴシック" panose="020B0600070205080204" pitchFamily="50" charset="-128"/>
              </a:defRPr>
            </a:lvl1pPr>
            <a:lvl2pPr marL="742950" indent="-285750">
              <a:defRPr kumimoji="1" sz="2800" b="1">
                <a:solidFill>
                  <a:schemeClr val="tx1"/>
                </a:solidFill>
                <a:latin typeface="ＭＳ Ｐゴシック" panose="020B0600070205080204" pitchFamily="50" charset="-128"/>
                <a:ea typeface="ＭＳ Ｐゴシック" panose="020B0600070205080204" pitchFamily="50" charset="-128"/>
              </a:defRPr>
            </a:lvl2pPr>
            <a:lvl3pPr marL="1143000" indent="-228600">
              <a:defRPr kumimoji="1" sz="2800" b="1">
                <a:solidFill>
                  <a:schemeClr val="tx1"/>
                </a:solidFill>
                <a:latin typeface="ＭＳ Ｐゴシック" panose="020B0600070205080204" pitchFamily="50" charset="-128"/>
                <a:ea typeface="ＭＳ Ｐゴシック" panose="020B0600070205080204" pitchFamily="50" charset="-128"/>
              </a:defRPr>
            </a:lvl3pPr>
            <a:lvl4pPr marL="1600200" indent="-228600">
              <a:defRPr kumimoji="1" sz="2800" b="1">
                <a:solidFill>
                  <a:schemeClr val="tx1"/>
                </a:solidFill>
                <a:latin typeface="ＭＳ Ｐゴシック" panose="020B0600070205080204" pitchFamily="50" charset="-128"/>
                <a:ea typeface="ＭＳ Ｐゴシック" panose="020B0600070205080204" pitchFamily="50" charset="-128"/>
              </a:defRPr>
            </a:lvl4pPr>
            <a:lvl5pPr marL="2057400" indent="-228600">
              <a:defRPr kumimoji="1" sz="2800" b="1">
                <a:solidFill>
                  <a:schemeClr val="tx1"/>
                </a:solidFill>
                <a:latin typeface="ＭＳ Ｐゴシック" panose="020B0600070205080204" pitchFamily="50" charset="-128"/>
                <a:ea typeface="ＭＳ Ｐゴシック" panose="020B0600070205080204" pitchFamily="50" charset="-128"/>
              </a:defRPr>
            </a:lvl5pPr>
            <a:lvl6pPr marL="2514600" indent="-228600" eaLnBrk="0" fontAlgn="base" hangingPunct="0">
              <a:spcBef>
                <a:spcPct val="0"/>
              </a:spcBef>
              <a:spcAft>
                <a:spcPct val="0"/>
              </a:spcAft>
              <a:defRPr kumimoji="1" sz="2800" b="1">
                <a:solidFill>
                  <a:schemeClr val="tx1"/>
                </a:solidFill>
                <a:latin typeface="ＭＳ Ｐゴシック" panose="020B0600070205080204" pitchFamily="50" charset="-128"/>
                <a:ea typeface="ＭＳ Ｐゴシック" panose="020B0600070205080204" pitchFamily="50" charset="-128"/>
              </a:defRPr>
            </a:lvl6pPr>
            <a:lvl7pPr marL="2971800" indent="-228600" eaLnBrk="0" fontAlgn="base" hangingPunct="0">
              <a:spcBef>
                <a:spcPct val="0"/>
              </a:spcBef>
              <a:spcAft>
                <a:spcPct val="0"/>
              </a:spcAft>
              <a:defRPr kumimoji="1" sz="2800" b="1">
                <a:solidFill>
                  <a:schemeClr val="tx1"/>
                </a:solidFill>
                <a:latin typeface="ＭＳ Ｐゴシック" panose="020B0600070205080204" pitchFamily="50" charset="-128"/>
                <a:ea typeface="ＭＳ Ｐゴシック" panose="020B0600070205080204" pitchFamily="50" charset="-128"/>
              </a:defRPr>
            </a:lvl7pPr>
            <a:lvl8pPr marL="3429000" indent="-228600" eaLnBrk="0" fontAlgn="base" hangingPunct="0">
              <a:spcBef>
                <a:spcPct val="0"/>
              </a:spcBef>
              <a:spcAft>
                <a:spcPct val="0"/>
              </a:spcAft>
              <a:defRPr kumimoji="1" sz="2800" b="1">
                <a:solidFill>
                  <a:schemeClr val="tx1"/>
                </a:solidFill>
                <a:latin typeface="ＭＳ Ｐゴシック" panose="020B0600070205080204" pitchFamily="50" charset="-128"/>
                <a:ea typeface="ＭＳ Ｐゴシック" panose="020B0600070205080204" pitchFamily="50" charset="-128"/>
              </a:defRPr>
            </a:lvl8pPr>
            <a:lvl9pPr marL="3886200" indent="-228600" eaLnBrk="0" fontAlgn="base" hangingPunct="0">
              <a:spcBef>
                <a:spcPct val="0"/>
              </a:spcBef>
              <a:spcAft>
                <a:spcPct val="0"/>
              </a:spcAft>
              <a:defRPr kumimoji="1" sz="2800" b="1">
                <a:solidFill>
                  <a:schemeClr val="tx1"/>
                </a:solidFill>
                <a:latin typeface="ＭＳ Ｐゴシック" panose="020B0600070205080204" pitchFamily="50" charset="-128"/>
                <a:ea typeface="ＭＳ Ｐゴシック" panose="020B0600070205080204" pitchFamily="50" charset="-128"/>
              </a:defRPr>
            </a:lvl9pPr>
          </a:lstStyle>
          <a:p>
            <a:pPr>
              <a:buFont typeface="Wingdings" panose="05000000000000000000" pitchFamily="2" charset="2"/>
              <a:buChar char="l"/>
              <a:defRPr/>
            </a:pPr>
            <a:r>
              <a:rPr lang="ja-JP" altLang="en-US" sz="2000" kern="0" dirty="0">
                <a:solidFill>
                  <a:srgbClr val="000000"/>
                </a:solidFill>
                <a:latin typeface="Meiryo UI" panose="020B0604030504040204" pitchFamily="50" charset="-128"/>
                <a:ea typeface="Meiryo UI" panose="020B0604030504040204" pitchFamily="50" charset="-128"/>
              </a:rPr>
              <a:t>　</a:t>
            </a:r>
            <a:r>
              <a:rPr lang="ja-JP" altLang="en-US" sz="2400" kern="0" dirty="0">
                <a:solidFill>
                  <a:srgbClr val="000000"/>
                </a:solidFill>
                <a:latin typeface="Meiryo UI" panose="020B0604030504040204" pitchFamily="50" charset="-128"/>
                <a:ea typeface="Meiryo UI" panose="020B0604030504040204" pitchFamily="50" charset="-128"/>
              </a:rPr>
              <a:t>他者が信仰している宗教、政治観、歴史観、領土問題などの思想・信条に関して</a:t>
            </a:r>
            <a:endParaRPr lang="en-US" altLang="ja-JP" sz="2400" kern="0" dirty="0">
              <a:solidFill>
                <a:srgbClr val="000000"/>
              </a:solidFill>
              <a:latin typeface="Meiryo UI" panose="020B0604030504040204" pitchFamily="50" charset="-128"/>
              <a:ea typeface="Meiryo UI" panose="020B0604030504040204" pitchFamily="50" charset="-128"/>
            </a:endParaRPr>
          </a:p>
          <a:p>
            <a:pPr>
              <a:defRPr/>
            </a:pPr>
            <a:r>
              <a:rPr lang="en-US" altLang="ja-JP" sz="2400" kern="0" dirty="0">
                <a:solidFill>
                  <a:srgbClr val="000000"/>
                </a:solidFill>
                <a:latin typeface="Meiryo UI" panose="020B0604030504040204" pitchFamily="50" charset="-128"/>
                <a:ea typeface="Meiryo UI" panose="020B0604030504040204" pitchFamily="50" charset="-128"/>
              </a:rPr>
              <a:t>    </a:t>
            </a:r>
            <a:r>
              <a:rPr lang="ja-JP" altLang="en-US" sz="2400" kern="0" dirty="0">
                <a:solidFill>
                  <a:srgbClr val="000000"/>
                </a:solidFill>
                <a:latin typeface="Meiryo UI" panose="020B0604030504040204" pitchFamily="50" charset="-128"/>
                <a:ea typeface="Meiryo UI" panose="020B0604030504040204" pitchFamily="50" charset="-128"/>
              </a:rPr>
              <a:t>否定したり</a:t>
            </a:r>
            <a:r>
              <a:rPr lang="zh-TW" altLang="en-US" sz="2400" kern="0" dirty="0">
                <a:solidFill>
                  <a:srgbClr val="000000"/>
                </a:solidFill>
                <a:latin typeface="Meiryo UI" panose="020B0604030504040204" pitchFamily="50" charset="-128"/>
                <a:ea typeface="Meiryo UI" panose="020B0604030504040204" pitchFamily="50" charset="-128"/>
              </a:rPr>
              <a:t>差別的表現</a:t>
            </a:r>
            <a:r>
              <a:rPr lang="ja-JP" altLang="en-US" sz="2400" kern="0" dirty="0">
                <a:solidFill>
                  <a:srgbClr val="000000"/>
                </a:solidFill>
                <a:latin typeface="Meiryo UI" panose="020B0604030504040204" pitchFamily="50" charset="-128"/>
                <a:ea typeface="Meiryo UI" panose="020B0604030504040204" pitchFamily="50" charset="-128"/>
              </a:rPr>
              <a:t>で貶めたりするもの</a:t>
            </a:r>
            <a:endParaRPr lang="en-US" altLang="ja-JP" sz="2400" kern="0" dirty="0">
              <a:solidFill>
                <a:srgbClr val="000000"/>
              </a:solidFill>
              <a:latin typeface="Meiryo UI" panose="020B0604030504040204" pitchFamily="50" charset="-128"/>
              <a:ea typeface="Meiryo UI" panose="020B0604030504040204" pitchFamily="50" charset="-128"/>
            </a:endParaRPr>
          </a:p>
        </p:txBody>
      </p:sp>
      <p:sp>
        <p:nvSpPr>
          <p:cNvPr id="3" name="タイトル 1">
            <a:extLst>
              <a:ext uri="{FF2B5EF4-FFF2-40B4-BE49-F238E27FC236}">
                <a16:creationId xmlns:a16="http://schemas.microsoft.com/office/drawing/2014/main" id="{95FD5AFF-258C-49E3-6F4C-ACA9187CEDB5}"/>
              </a:ext>
            </a:extLst>
          </p:cNvPr>
          <p:cNvSpPr txBox="1">
            <a:spLocks/>
          </p:cNvSpPr>
          <p:nvPr/>
        </p:nvSpPr>
        <p:spPr>
          <a:xfrm>
            <a:off x="424800" y="363600"/>
            <a:ext cx="10515600" cy="1011936"/>
          </a:xfrm>
          <a:prstGeom prst="rect">
            <a:avLst/>
          </a:prstGeom>
        </p:spPr>
        <p:txBody>
          <a:bodyPr vert="horz" lIns="91440" tIns="45720" rIns="91440" bIns="45720" rtlCol="0" anchor="ctr">
            <a:normAutofit/>
          </a:bodyPr>
          <a:lstStyle>
            <a:lvl1pPr algn="l" defTabSz="685800" rtl="0" eaLnBrk="1" latinLnBrk="0" hangingPunct="1">
              <a:lnSpc>
                <a:spcPct val="90000"/>
              </a:lnSpc>
              <a:spcBef>
                <a:spcPct val="0"/>
              </a:spcBef>
              <a:buNone/>
              <a:defRPr kumimoji="1" sz="3200" kern="1200">
                <a:solidFill>
                  <a:schemeClr val="tx1"/>
                </a:solidFill>
                <a:latin typeface="ＭＳ Ｐゴシック" panose="020B0600070205080204" pitchFamily="50" charset="-128"/>
                <a:ea typeface="ＭＳ Ｐゴシック" panose="020B0600070205080204" pitchFamily="50" charset="-128"/>
                <a:cs typeface="+mj-cs"/>
              </a:defRPr>
            </a:lvl1pPr>
          </a:lstStyle>
          <a:p>
            <a:r>
              <a:rPr lang="ja-JP" altLang="en-US" sz="4000">
                <a:latin typeface="Meiryo UI" panose="020B0604030504040204" pitchFamily="50" charset="-128"/>
                <a:ea typeface="Meiryo UI" panose="020B0604030504040204" pitchFamily="50" charset="-128"/>
              </a:rPr>
              <a:t>２．</a:t>
            </a:r>
            <a:r>
              <a:rPr lang="en-US" altLang="ja-JP" sz="4000">
                <a:latin typeface="Meiryo UI" panose="020B0604030504040204" pitchFamily="50" charset="-128"/>
                <a:ea typeface="Meiryo UI" panose="020B0604030504040204" pitchFamily="50" charset="-128"/>
              </a:rPr>
              <a:t>SNS</a:t>
            </a:r>
            <a:r>
              <a:rPr lang="ja-JP" altLang="en-US" sz="4000">
                <a:latin typeface="Meiryo UI" panose="020B0604030504040204" pitchFamily="50" charset="-128"/>
                <a:ea typeface="Meiryo UI" panose="020B0604030504040204" pitchFamily="50" charset="-128"/>
              </a:rPr>
              <a:t>利用時のリスク</a:t>
            </a:r>
            <a:endParaRPr lang="ja-JP" altLang="en-US" sz="4000" dirty="0">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186354301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44D767B2-7FC2-4CF5-8604-2917891E81E9}"/>
              </a:ext>
            </a:extLst>
          </p:cNvPr>
          <p:cNvSpPr>
            <a:spLocks noGrp="1"/>
          </p:cNvSpPr>
          <p:nvPr>
            <p:ph type="title"/>
          </p:nvPr>
        </p:nvSpPr>
        <p:spPr>
          <a:xfrm>
            <a:off x="424800" y="363600"/>
            <a:ext cx="10515600" cy="1011936"/>
          </a:xfrm>
        </p:spPr>
        <p:txBody>
          <a:bodyPr>
            <a:normAutofit/>
          </a:bodyPr>
          <a:lstStyle/>
          <a:p>
            <a:r>
              <a:rPr lang="ja-JP" altLang="en-US" sz="4000" dirty="0">
                <a:latin typeface="Meiryo UI" panose="020B0604030504040204" pitchFamily="50" charset="-128"/>
                <a:ea typeface="Meiryo UI" panose="020B0604030504040204" pitchFamily="50" charset="-128"/>
              </a:rPr>
              <a:t>２．</a:t>
            </a:r>
            <a:r>
              <a:rPr lang="en-US" altLang="ja-JP" sz="4000" dirty="0">
                <a:latin typeface="Meiryo UI" panose="020B0604030504040204" pitchFamily="50" charset="-128"/>
                <a:ea typeface="Meiryo UI" panose="020B0604030504040204" pitchFamily="50" charset="-128"/>
              </a:rPr>
              <a:t>SNS</a:t>
            </a:r>
            <a:r>
              <a:rPr lang="ja-JP" altLang="en-US" sz="4000" dirty="0">
                <a:latin typeface="Meiryo UI" panose="020B0604030504040204" pitchFamily="50" charset="-128"/>
                <a:ea typeface="Meiryo UI" panose="020B0604030504040204" pitchFamily="50" charset="-128"/>
              </a:rPr>
              <a:t>利用時のリスク</a:t>
            </a:r>
            <a:endParaRPr kumimoji="1" lang="ja-JP" altLang="en-US" sz="4000" dirty="0">
              <a:latin typeface="Meiryo UI" panose="020B0604030504040204" pitchFamily="50" charset="-128"/>
              <a:ea typeface="Meiryo UI" panose="020B0604030504040204" pitchFamily="50" charset="-128"/>
            </a:endParaRPr>
          </a:p>
        </p:txBody>
      </p:sp>
      <p:sp>
        <p:nvSpPr>
          <p:cNvPr id="4" name="スライド番号プレースホルダー 3">
            <a:extLst>
              <a:ext uri="{FF2B5EF4-FFF2-40B4-BE49-F238E27FC236}">
                <a16:creationId xmlns:a16="http://schemas.microsoft.com/office/drawing/2014/main" id="{DFB5ED0C-EE1C-47D0-860E-A2021BE4B175}"/>
              </a:ext>
            </a:extLst>
          </p:cNvPr>
          <p:cNvSpPr>
            <a:spLocks noGrp="1"/>
          </p:cNvSpPr>
          <p:nvPr>
            <p:ph type="sldNum" sz="quarter" idx="12"/>
          </p:nvPr>
        </p:nvSpPr>
        <p:spPr/>
        <p:txBody>
          <a:bodyPr/>
          <a:lstStyle/>
          <a:p>
            <a:pPr eaLnBrk="0" fontAlgn="base" hangingPunct="0">
              <a:spcBef>
                <a:spcPct val="0"/>
              </a:spcBef>
              <a:spcAft>
                <a:spcPct val="0"/>
              </a:spcAft>
            </a:pPr>
            <a:fld id="{9C0452C9-47B8-4E93-87C2-472C2E84F09B}" type="slidenum">
              <a:rPr lang="ja-JP" altLang="en-US" b="1">
                <a:solidFill>
                  <a:prstClr val="black">
                    <a:tint val="75000"/>
                  </a:prstClr>
                </a:solidFill>
                <a:latin typeface="ＭＳ Ｐゴシック" panose="020B0600070205080204" pitchFamily="50" charset="-128"/>
                <a:ea typeface="ＭＳ Ｐゴシック" panose="020B0600070205080204" pitchFamily="50" charset="-128"/>
              </a:rPr>
              <a:pPr eaLnBrk="0" fontAlgn="base" hangingPunct="0">
                <a:spcBef>
                  <a:spcPct val="0"/>
                </a:spcBef>
                <a:spcAft>
                  <a:spcPct val="0"/>
                </a:spcAft>
              </a:pPr>
              <a:t>9</a:t>
            </a:fld>
            <a:endParaRPr lang="ja-JP" altLang="en-US" b="1">
              <a:solidFill>
                <a:prstClr val="black">
                  <a:tint val="75000"/>
                </a:prstClr>
              </a:solidFill>
              <a:latin typeface="ＭＳ Ｐゴシック" panose="020B0600070205080204" pitchFamily="50" charset="-128"/>
              <a:ea typeface="ＭＳ Ｐゴシック" panose="020B0600070205080204" pitchFamily="50" charset="-128"/>
            </a:endParaRPr>
          </a:p>
        </p:txBody>
      </p:sp>
      <p:pic>
        <p:nvPicPr>
          <p:cNvPr id="20" name="Picture 3">
            <a:extLst>
              <a:ext uri="{FF2B5EF4-FFF2-40B4-BE49-F238E27FC236}">
                <a16:creationId xmlns:a16="http://schemas.microsoft.com/office/drawing/2014/main" id="{DBB2EC2B-0905-455C-BD93-EE137D6E020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18436" y="2949575"/>
            <a:ext cx="1373188" cy="1714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 name="角丸四角形 25">
            <a:extLst>
              <a:ext uri="{FF2B5EF4-FFF2-40B4-BE49-F238E27FC236}">
                <a16:creationId xmlns:a16="http://schemas.microsoft.com/office/drawing/2014/main" id="{26ED39D3-DADC-4CEF-9F91-A4F32CD8577B}"/>
              </a:ext>
            </a:extLst>
          </p:cNvPr>
          <p:cNvSpPr/>
          <p:nvPr/>
        </p:nvSpPr>
        <p:spPr>
          <a:xfrm>
            <a:off x="6109684" y="2680938"/>
            <a:ext cx="3914327" cy="3829489"/>
          </a:xfrm>
          <a:prstGeom prst="roundRect">
            <a:avLst/>
          </a:prstGeom>
          <a:solidFill>
            <a:srgbClr val="AAEFD1">
              <a:lumMod val="75000"/>
            </a:srgbClr>
          </a:solidFill>
          <a:ln w="25400" cap="flat" cmpd="sng" algn="ctr">
            <a:noFill/>
            <a:prstDash val="soli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anchor="ctr"/>
          <a:lstStyle/>
          <a:p>
            <a:pPr algn="ctr">
              <a:defRPr/>
            </a:pPr>
            <a:endParaRPr kumimoji="0" lang="en-US" kern="0" dirty="0">
              <a:solidFill>
                <a:srgbClr val="FF0000"/>
              </a:solidFill>
              <a:latin typeface="ＭＳ Ｐゴシック" panose="020B0600070205080204" pitchFamily="50" charset="-128"/>
              <a:ea typeface="ＭＳ Ｐゴシック"/>
            </a:endParaRPr>
          </a:p>
        </p:txBody>
      </p:sp>
      <p:sp>
        <p:nvSpPr>
          <p:cNvPr id="24" name="角丸四角形 10">
            <a:extLst>
              <a:ext uri="{FF2B5EF4-FFF2-40B4-BE49-F238E27FC236}">
                <a16:creationId xmlns:a16="http://schemas.microsoft.com/office/drawing/2014/main" id="{C0A65249-08D9-4466-AED3-374384316955}"/>
              </a:ext>
            </a:extLst>
          </p:cNvPr>
          <p:cNvSpPr/>
          <p:nvPr/>
        </p:nvSpPr>
        <p:spPr>
          <a:xfrm>
            <a:off x="4091474" y="4689475"/>
            <a:ext cx="869950" cy="319088"/>
          </a:xfrm>
          <a:prstGeom prst="roundRect">
            <a:avLst/>
          </a:prstGeom>
          <a:noFill/>
          <a:ln w="28575" cap="flat" cmpd="sng" algn="ctr">
            <a:noFill/>
            <a:prstDash val="solid"/>
          </a:ln>
          <a:effectLst/>
        </p:spPr>
        <p:txBody>
          <a:bodyPr anchor="ctr"/>
          <a:lstStyle/>
          <a:p>
            <a:pPr algn="ctr">
              <a:defRPr/>
            </a:pPr>
            <a:r>
              <a:rPr kumimoji="0" lang="ja-JP" altLang="en-US" sz="2000" kern="0" dirty="0">
                <a:solidFill>
                  <a:srgbClr val="000000"/>
                </a:solidFill>
                <a:latin typeface="Meiryo UI" panose="020B0604030504040204" pitchFamily="50" charset="-128"/>
                <a:ea typeface="Meiryo UI" panose="020B0604030504040204" pitchFamily="50" charset="-128"/>
              </a:rPr>
              <a:t>たかし</a:t>
            </a:r>
          </a:p>
        </p:txBody>
      </p:sp>
      <p:sp>
        <p:nvSpPr>
          <p:cNvPr id="25" name="角丸四角形吹き出し 11">
            <a:extLst>
              <a:ext uri="{FF2B5EF4-FFF2-40B4-BE49-F238E27FC236}">
                <a16:creationId xmlns:a16="http://schemas.microsoft.com/office/drawing/2014/main" id="{6D49386F-66DF-4C7A-9D7E-6FAEDD0435B1}"/>
              </a:ext>
            </a:extLst>
          </p:cNvPr>
          <p:cNvSpPr/>
          <p:nvPr/>
        </p:nvSpPr>
        <p:spPr>
          <a:xfrm>
            <a:off x="1659474" y="2949575"/>
            <a:ext cx="1744662" cy="1728788"/>
          </a:xfrm>
          <a:prstGeom prst="wedgeRoundRectCallout">
            <a:avLst>
              <a:gd name="adj1" fmla="val 69721"/>
              <a:gd name="adj2" fmla="val 19056"/>
              <a:gd name="adj3" fmla="val 16667"/>
            </a:avLst>
          </a:prstGeom>
          <a:solidFill>
            <a:srgbClr val="FFFF00">
              <a:alpha val="66000"/>
            </a:srgbClr>
          </a:solidFill>
          <a:ln w="25400" cap="flat" cmpd="sng" algn="ctr">
            <a:solidFill>
              <a:srgbClr val="00E4A8">
                <a:shade val="50000"/>
              </a:srgbClr>
            </a:solidFill>
            <a:prstDash val="solid"/>
          </a:ln>
          <a:effectLst/>
        </p:spPr>
        <p:txBody>
          <a:bodyPr anchor="ctr"/>
          <a:lstStyle/>
          <a:p>
            <a:pPr algn="ctr">
              <a:defRPr/>
            </a:pPr>
            <a:r>
              <a:rPr kumimoji="0" lang="ja-JP" altLang="en-US" sz="2000" kern="0" dirty="0">
                <a:solidFill>
                  <a:srgbClr val="000000"/>
                </a:solidFill>
                <a:latin typeface="Meiryo UI" panose="020B0604030504040204" pitchFamily="50" charset="-128"/>
                <a:ea typeface="Meiryo UI" panose="020B0604030504040204" pitchFamily="50" charset="-128"/>
              </a:rPr>
              <a:t>もし写真が出回っているなら消せばいいだろう</a:t>
            </a:r>
            <a:endParaRPr kumimoji="0" lang="ja-JP" altLang="en-US" sz="2000" kern="0" dirty="0">
              <a:solidFill>
                <a:srgbClr val="FF0000"/>
              </a:solidFill>
              <a:latin typeface="Meiryo UI" panose="020B0604030504040204" pitchFamily="50" charset="-128"/>
              <a:ea typeface="Meiryo UI" panose="020B0604030504040204" pitchFamily="50" charset="-128"/>
            </a:endParaRPr>
          </a:p>
        </p:txBody>
      </p:sp>
      <p:grpSp>
        <p:nvGrpSpPr>
          <p:cNvPr id="26" name="グループ化 21">
            <a:extLst>
              <a:ext uri="{FF2B5EF4-FFF2-40B4-BE49-F238E27FC236}">
                <a16:creationId xmlns:a16="http://schemas.microsoft.com/office/drawing/2014/main" id="{7927603D-AB99-478C-809C-D179FA22C36B}"/>
              </a:ext>
            </a:extLst>
          </p:cNvPr>
          <p:cNvGrpSpPr>
            <a:grpSpLocks/>
          </p:cNvGrpSpPr>
          <p:nvPr/>
        </p:nvGrpSpPr>
        <p:grpSpPr bwMode="auto">
          <a:xfrm>
            <a:off x="4955124" y="3997325"/>
            <a:ext cx="1122362" cy="598488"/>
            <a:chOff x="3379304" y="3645275"/>
            <a:chExt cx="1431234" cy="598733"/>
          </a:xfrm>
        </p:grpSpPr>
        <p:sp>
          <p:nvSpPr>
            <p:cNvPr id="27" name="右矢印 12">
              <a:extLst>
                <a:ext uri="{FF2B5EF4-FFF2-40B4-BE49-F238E27FC236}">
                  <a16:creationId xmlns:a16="http://schemas.microsoft.com/office/drawing/2014/main" id="{31CB014A-27C5-48AA-BFC4-0B5ABF4D331D}"/>
                </a:ext>
              </a:extLst>
            </p:cNvPr>
            <p:cNvSpPr/>
            <p:nvPr/>
          </p:nvSpPr>
          <p:spPr bwMode="auto">
            <a:xfrm>
              <a:off x="3379304" y="3645275"/>
              <a:ext cx="1431234" cy="598733"/>
            </a:xfrm>
            <a:prstGeom prst="rightArrow">
              <a:avLst/>
            </a:prstGeom>
            <a:solidFill>
              <a:srgbClr val="FFFF00"/>
            </a:solidFill>
            <a:ln w="38100" cap="flat" cmpd="sng" algn="ctr">
              <a:solidFill>
                <a:srgbClr val="FF0000"/>
              </a:solidFill>
              <a:prstDash val="solid"/>
              <a:round/>
              <a:headEnd type="none" w="med" len="med"/>
              <a:tailEnd type="none" w="med" len="med"/>
            </a:ln>
            <a:effectLst/>
          </p:spPr>
          <p:txBody>
            <a:bodyPr/>
            <a:lstStyle/>
            <a:p>
              <a:pPr algn="ctr">
                <a:lnSpc>
                  <a:spcPct val="80000"/>
                </a:lnSpc>
                <a:spcBef>
                  <a:spcPct val="15000"/>
                </a:spcBef>
                <a:buClr>
                  <a:srgbClr val="0000FF"/>
                </a:buClr>
                <a:defRPr/>
              </a:pPr>
              <a:endParaRPr kumimoji="0" lang="ja-JP" altLang="en-US" sz="2000" kern="0">
                <a:solidFill>
                  <a:srgbClr val="000000"/>
                </a:solidFill>
                <a:effectLst>
                  <a:outerShdw blurRad="38100" dist="38100" dir="2700000" algn="tl">
                    <a:srgbClr val="000000">
                      <a:alpha val="43137"/>
                    </a:srgbClr>
                  </a:outerShdw>
                </a:effectLst>
                <a:latin typeface="Meiryo UI" panose="020B0604030504040204" pitchFamily="50" charset="-128"/>
                <a:ea typeface="Meiryo UI" panose="020B0604030504040204" pitchFamily="50" charset="-128"/>
              </a:endParaRPr>
            </a:p>
          </p:txBody>
        </p:sp>
        <p:sp>
          <p:nvSpPr>
            <p:cNvPr id="28" name="角丸四角形 20">
              <a:extLst>
                <a:ext uri="{FF2B5EF4-FFF2-40B4-BE49-F238E27FC236}">
                  <a16:creationId xmlns:a16="http://schemas.microsoft.com/office/drawing/2014/main" id="{DACB1F40-4915-4CE9-A600-614ACB4D5536}"/>
                </a:ext>
              </a:extLst>
            </p:cNvPr>
            <p:cNvSpPr/>
            <p:nvPr/>
          </p:nvSpPr>
          <p:spPr>
            <a:xfrm>
              <a:off x="3379304" y="3804090"/>
              <a:ext cx="1390746" cy="281103"/>
            </a:xfrm>
            <a:prstGeom prst="roundRect">
              <a:avLst/>
            </a:prstGeom>
            <a:noFill/>
            <a:ln w="28575" cap="flat" cmpd="sng" algn="ctr">
              <a:noFill/>
              <a:prstDash val="solid"/>
            </a:ln>
            <a:effectLst/>
          </p:spPr>
          <p:txBody>
            <a:bodyPr anchor="ctr"/>
            <a:lstStyle/>
            <a:p>
              <a:pPr algn="ctr">
                <a:defRPr/>
              </a:pPr>
              <a:r>
                <a:rPr kumimoji="0" lang="ja-JP" altLang="en-US" kern="0" dirty="0">
                  <a:solidFill>
                    <a:srgbClr val="000000"/>
                  </a:solidFill>
                  <a:latin typeface="Meiryo UI" panose="020B0604030504040204" pitchFamily="50" charset="-128"/>
                  <a:ea typeface="Meiryo UI" panose="020B0604030504040204" pitchFamily="50" charset="-128"/>
                </a:rPr>
                <a:t>しかし</a:t>
              </a:r>
              <a:r>
                <a:rPr kumimoji="0" lang="en-US" altLang="ja-JP" kern="0" dirty="0">
                  <a:solidFill>
                    <a:srgbClr val="000000"/>
                  </a:solidFill>
                  <a:latin typeface="Meiryo UI" panose="020B0604030504040204" pitchFamily="50" charset="-128"/>
                  <a:ea typeface="Meiryo UI" panose="020B0604030504040204" pitchFamily="50" charset="-128"/>
                </a:rPr>
                <a:t>…</a:t>
              </a:r>
              <a:endParaRPr kumimoji="0" lang="ja-JP" altLang="en-US" kern="0" dirty="0">
                <a:solidFill>
                  <a:srgbClr val="000000"/>
                </a:solidFill>
                <a:latin typeface="Meiryo UI" panose="020B0604030504040204" pitchFamily="50" charset="-128"/>
                <a:ea typeface="Meiryo UI" panose="020B0604030504040204" pitchFamily="50" charset="-128"/>
              </a:endParaRPr>
            </a:p>
          </p:txBody>
        </p:sp>
      </p:grpSp>
      <p:grpSp>
        <p:nvGrpSpPr>
          <p:cNvPr id="29" name="グループ化 2">
            <a:extLst>
              <a:ext uri="{FF2B5EF4-FFF2-40B4-BE49-F238E27FC236}">
                <a16:creationId xmlns:a16="http://schemas.microsoft.com/office/drawing/2014/main" id="{89B3A67E-53BE-4F44-9F81-501323B30A5D}"/>
              </a:ext>
            </a:extLst>
          </p:cNvPr>
          <p:cNvGrpSpPr>
            <a:grpSpLocks/>
          </p:cNvGrpSpPr>
          <p:nvPr/>
        </p:nvGrpSpPr>
        <p:grpSpPr bwMode="auto">
          <a:xfrm>
            <a:off x="6431500" y="2949575"/>
            <a:ext cx="3375025" cy="3341688"/>
            <a:chOff x="5205498" y="2864283"/>
            <a:chExt cx="3375212" cy="3341873"/>
          </a:xfrm>
        </p:grpSpPr>
        <p:sp>
          <p:nvSpPr>
            <p:cNvPr id="30" name="テキスト ボックス 17">
              <a:extLst>
                <a:ext uri="{FF2B5EF4-FFF2-40B4-BE49-F238E27FC236}">
                  <a16:creationId xmlns:a16="http://schemas.microsoft.com/office/drawing/2014/main" id="{313207DB-F9E5-4E75-84F5-EDAE024FA038}"/>
                </a:ext>
              </a:extLst>
            </p:cNvPr>
            <p:cNvSpPr txBox="1">
              <a:spLocks noChangeArrowheads="1"/>
            </p:cNvSpPr>
            <p:nvPr/>
          </p:nvSpPr>
          <p:spPr bwMode="auto">
            <a:xfrm>
              <a:off x="5205498" y="2864283"/>
              <a:ext cx="3365746" cy="1323439"/>
            </a:xfrm>
            <a:prstGeom prst="rect">
              <a:avLst/>
            </a:prstGeom>
            <a:solidFill>
              <a:srgbClr val="FFCCCC"/>
            </a:solidFill>
            <a:ln w="9525">
              <a:solidFill>
                <a:srgbClr val="000000"/>
              </a:solidFill>
              <a:miter lim="800000"/>
              <a:headEnd/>
              <a:tailEnd/>
            </a:ln>
          </p:spPr>
          <p:txBody>
            <a:bodyPr>
              <a:spAutoFit/>
            </a:bodyPr>
            <a:lstStyle>
              <a:lvl1pPr>
                <a:defRPr kumimoji="1" sz="2800" b="1">
                  <a:solidFill>
                    <a:schemeClr val="tx1"/>
                  </a:solidFill>
                  <a:latin typeface="ＭＳ Ｐゴシック" panose="020B0600070205080204" pitchFamily="50" charset="-128"/>
                  <a:ea typeface="ＭＳ Ｐゴシック" panose="020B0600070205080204" pitchFamily="50" charset="-128"/>
                </a:defRPr>
              </a:lvl1pPr>
              <a:lvl2pPr marL="742950" indent="-285750">
                <a:defRPr kumimoji="1" sz="2800" b="1">
                  <a:solidFill>
                    <a:schemeClr val="tx1"/>
                  </a:solidFill>
                  <a:latin typeface="ＭＳ Ｐゴシック" panose="020B0600070205080204" pitchFamily="50" charset="-128"/>
                  <a:ea typeface="ＭＳ Ｐゴシック" panose="020B0600070205080204" pitchFamily="50" charset="-128"/>
                </a:defRPr>
              </a:lvl2pPr>
              <a:lvl3pPr marL="1143000" indent="-228600">
                <a:defRPr kumimoji="1" sz="2800" b="1">
                  <a:solidFill>
                    <a:schemeClr val="tx1"/>
                  </a:solidFill>
                  <a:latin typeface="ＭＳ Ｐゴシック" panose="020B0600070205080204" pitchFamily="50" charset="-128"/>
                  <a:ea typeface="ＭＳ Ｐゴシック" panose="020B0600070205080204" pitchFamily="50" charset="-128"/>
                </a:defRPr>
              </a:lvl3pPr>
              <a:lvl4pPr marL="1600200" indent="-228600">
                <a:defRPr kumimoji="1" sz="2800" b="1">
                  <a:solidFill>
                    <a:schemeClr val="tx1"/>
                  </a:solidFill>
                  <a:latin typeface="ＭＳ Ｐゴシック" panose="020B0600070205080204" pitchFamily="50" charset="-128"/>
                  <a:ea typeface="ＭＳ Ｐゴシック" panose="020B0600070205080204" pitchFamily="50" charset="-128"/>
                </a:defRPr>
              </a:lvl4pPr>
              <a:lvl5pPr marL="2057400" indent="-228600">
                <a:defRPr kumimoji="1" sz="2800" b="1">
                  <a:solidFill>
                    <a:schemeClr val="tx1"/>
                  </a:solidFill>
                  <a:latin typeface="ＭＳ Ｐゴシック" panose="020B0600070205080204" pitchFamily="50" charset="-128"/>
                  <a:ea typeface="ＭＳ Ｐゴシック" panose="020B0600070205080204" pitchFamily="50" charset="-128"/>
                </a:defRPr>
              </a:lvl5pPr>
              <a:lvl6pPr marL="2514600" indent="-228600" eaLnBrk="0" fontAlgn="base" hangingPunct="0">
                <a:spcBef>
                  <a:spcPct val="0"/>
                </a:spcBef>
                <a:spcAft>
                  <a:spcPct val="0"/>
                </a:spcAft>
                <a:defRPr kumimoji="1" sz="2800" b="1">
                  <a:solidFill>
                    <a:schemeClr val="tx1"/>
                  </a:solidFill>
                  <a:latin typeface="ＭＳ Ｐゴシック" panose="020B0600070205080204" pitchFamily="50" charset="-128"/>
                  <a:ea typeface="ＭＳ Ｐゴシック" panose="020B0600070205080204" pitchFamily="50" charset="-128"/>
                </a:defRPr>
              </a:lvl6pPr>
              <a:lvl7pPr marL="2971800" indent="-228600" eaLnBrk="0" fontAlgn="base" hangingPunct="0">
                <a:spcBef>
                  <a:spcPct val="0"/>
                </a:spcBef>
                <a:spcAft>
                  <a:spcPct val="0"/>
                </a:spcAft>
                <a:defRPr kumimoji="1" sz="2800" b="1">
                  <a:solidFill>
                    <a:schemeClr val="tx1"/>
                  </a:solidFill>
                  <a:latin typeface="ＭＳ Ｐゴシック" panose="020B0600070205080204" pitchFamily="50" charset="-128"/>
                  <a:ea typeface="ＭＳ Ｐゴシック" panose="020B0600070205080204" pitchFamily="50" charset="-128"/>
                </a:defRPr>
              </a:lvl7pPr>
              <a:lvl8pPr marL="3429000" indent="-228600" eaLnBrk="0" fontAlgn="base" hangingPunct="0">
                <a:spcBef>
                  <a:spcPct val="0"/>
                </a:spcBef>
                <a:spcAft>
                  <a:spcPct val="0"/>
                </a:spcAft>
                <a:defRPr kumimoji="1" sz="2800" b="1">
                  <a:solidFill>
                    <a:schemeClr val="tx1"/>
                  </a:solidFill>
                  <a:latin typeface="ＭＳ Ｐゴシック" panose="020B0600070205080204" pitchFamily="50" charset="-128"/>
                  <a:ea typeface="ＭＳ Ｐゴシック" panose="020B0600070205080204" pitchFamily="50" charset="-128"/>
                </a:defRPr>
              </a:lvl8pPr>
              <a:lvl9pPr marL="3886200" indent="-228600" eaLnBrk="0" fontAlgn="base" hangingPunct="0">
                <a:spcBef>
                  <a:spcPct val="0"/>
                </a:spcBef>
                <a:spcAft>
                  <a:spcPct val="0"/>
                </a:spcAft>
                <a:defRPr kumimoji="1" sz="2800" b="1">
                  <a:solidFill>
                    <a:schemeClr val="tx1"/>
                  </a:solidFill>
                  <a:latin typeface="ＭＳ Ｐゴシック" panose="020B0600070205080204" pitchFamily="50" charset="-128"/>
                  <a:ea typeface="ＭＳ Ｐゴシック" panose="020B0600070205080204" pitchFamily="50" charset="-128"/>
                </a:defRPr>
              </a:lvl9pPr>
            </a:lstStyle>
            <a:p>
              <a:pPr>
                <a:defRPr/>
              </a:pPr>
              <a:r>
                <a:rPr lang="ja-JP" altLang="en-US" sz="2000" kern="0" dirty="0">
                  <a:solidFill>
                    <a:srgbClr val="000000"/>
                  </a:solidFill>
                  <a:latin typeface="Meiryo UI" panose="020B0604030504040204" pitchFamily="50" charset="-128"/>
                  <a:ea typeface="Meiryo UI" panose="020B0604030504040204" pitchFamily="50" charset="-128"/>
                </a:rPr>
                <a:t>書き込んだ内容は誰でも簡単に保存できるため、別のサイトにアップロードされたりして、いつまでも情報が残る</a:t>
              </a:r>
              <a:endParaRPr lang="en-US" altLang="ja-JP" sz="2000" kern="0" dirty="0">
                <a:solidFill>
                  <a:srgbClr val="000000"/>
                </a:solidFill>
                <a:latin typeface="Meiryo UI" panose="020B0604030504040204" pitchFamily="50" charset="-128"/>
                <a:ea typeface="Meiryo UI" panose="020B0604030504040204" pitchFamily="50" charset="-128"/>
              </a:endParaRPr>
            </a:p>
          </p:txBody>
        </p:sp>
        <p:sp>
          <p:nvSpPr>
            <p:cNvPr id="31" name="テキスト ボックス 18">
              <a:extLst>
                <a:ext uri="{FF2B5EF4-FFF2-40B4-BE49-F238E27FC236}">
                  <a16:creationId xmlns:a16="http://schemas.microsoft.com/office/drawing/2014/main" id="{5FFF5D08-3DED-4487-86D6-04E0515AE714}"/>
                </a:ext>
              </a:extLst>
            </p:cNvPr>
            <p:cNvSpPr txBox="1">
              <a:spLocks noChangeArrowheads="1"/>
            </p:cNvSpPr>
            <p:nvPr/>
          </p:nvSpPr>
          <p:spPr bwMode="auto">
            <a:xfrm>
              <a:off x="5205498" y="4323596"/>
              <a:ext cx="3375212" cy="707886"/>
            </a:xfrm>
            <a:prstGeom prst="rect">
              <a:avLst/>
            </a:prstGeom>
            <a:solidFill>
              <a:srgbClr val="FFCCCC"/>
            </a:solidFill>
            <a:ln w="9525">
              <a:solidFill>
                <a:srgbClr val="000000"/>
              </a:solidFill>
              <a:miter lim="800000"/>
              <a:headEnd/>
              <a:tailEnd/>
            </a:ln>
          </p:spPr>
          <p:txBody>
            <a:bodyPr>
              <a:spAutoFit/>
            </a:bodyPr>
            <a:lstStyle>
              <a:lvl1pPr>
                <a:defRPr kumimoji="1" sz="2800" b="1">
                  <a:solidFill>
                    <a:schemeClr val="tx1"/>
                  </a:solidFill>
                  <a:latin typeface="ＭＳ Ｐゴシック" panose="020B0600070205080204" pitchFamily="50" charset="-128"/>
                  <a:ea typeface="ＭＳ Ｐゴシック" panose="020B0600070205080204" pitchFamily="50" charset="-128"/>
                </a:defRPr>
              </a:lvl1pPr>
              <a:lvl2pPr marL="742950" indent="-285750">
                <a:defRPr kumimoji="1" sz="2800" b="1">
                  <a:solidFill>
                    <a:schemeClr val="tx1"/>
                  </a:solidFill>
                  <a:latin typeface="ＭＳ Ｐゴシック" panose="020B0600070205080204" pitchFamily="50" charset="-128"/>
                  <a:ea typeface="ＭＳ Ｐゴシック" panose="020B0600070205080204" pitchFamily="50" charset="-128"/>
                </a:defRPr>
              </a:lvl2pPr>
              <a:lvl3pPr marL="1143000" indent="-228600">
                <a:defRPr kumimoji="1" sz="2800" b="1">
                  <a:solidFill>
                    <a:schemeClr val="tx1"/>
                  </a:solidFill>
                  <a:latin typeface="ＭＳ Ｐゴシック" panose="020B0600070205080204" pitchFamily="50" charset="-128"/>
                  <a:ea typeface="ＭＳ Ｐゴシック" panose="020B0600070205080204" pitchFamily="50" charset="-128"/>
                </a:defRPr>
              </a:lvl3pPr>
              <a:lvl4pPr marL="1600200" indent="-228600">
                <a:defRPr kumimoji="1" sz="2800" b="1">
                  <a:solidFill>
                    <a:schemeClr val="tx1"/>
                  </a:solidFill>
                  <a:latin typeface="ＭＳ Ｐゴシック" panose="020B0600070205080204" pitchFamily="50" charset="-128"/>
                  <a:ea typeface="ＭＳ Ｐゴシック" panose="020B0600070205080204" pitchFamily="50" charset="-128"/>
                </a:defRPr>
              </a:lvl4pPr>
              <a:lvl5pPr marL="2057400" indent="-228600">
                <a:defRPr kumimoji="1" sz="2800" b="1">
                  <a:solidFill>
                    <a:schemeClr val="tx1"/>
                  </a:solidFill>
                  <a:latin typeface="ＭＳ Ｐゴシック" panose="020B0600070205080204" pitchFamily="50" charset="-128"/>
                  <a:ea typeface="ＭＳ Ｐゴシック" panose="020B0600070205080204" pitchFamily="50" charset="-128"/>
                </a:defRPr>
              </a:lvl5pPr>
              <a:lvl6pPr marL="2514600" indent="-228600" eaLnBrk="0" fontAlgn="base" hangingPunct="0">
                <a:spcBef>
                  <a:spcPct val="0"/>
                </a:spcBef>
                <a:spcAft>
                  <a:spcPct val="0"/>
                </a:spcAft>
                <a:defRPr kumimoji="1" sz="2800" b="1">
                  <a:solidFill>
                    <a:schemeClr val="tx1"/>
                  </a:solidFill>
                  <a:latin typeface="ＭＳ Ｐゴシック" panose="020B0600070205080204" pitchFamily="50" charset="-128"/>
                  <a:ea typeface="ＭＳ Ｐゴシック" panose="020B0600070205080204" pitchFamily="50" charset="-128"/>
                </a:defRPr>
              </a:lvl6pPr>
              <a:lvl7pPr marL="2971800" indent="-228600" eaLnBrk="0" fontAlgn="base" hangingPunct="0">
                <a:spcBef>
                  <a:spcPct val="0"/>
                </a:spcBef>
                <a:spcAft>
                  <a:spcPct val="0"/>
                </a:spcAft>
                <a:defRPr kumimoji="1" sz="2800" b="1">
                  <a:solidFill>
                    <a:schemeClr val="tx1"/>
                  </a:solidFill>
                  <a:latin typeface="ＭＳ Ｐゴシック" panose="020B0600070205080204" pitchFamily="50" charset="-128"/>
                  <a:ea typeface="ＭＳ Ｐゴシック" panose="020B0600070205080204" pitchFamily="50" charset="-128"/>
                </a:defRPr>
              </a:lvl7pPr>
              <a:lvl8pPr marL="3429000" indent="-228600" eaLnBrk="0" fontAlgn="base" hangingPunct="0">
                <a:spcBef>
                  <a:spcPct val="0"/>
                </a:spcBef>
                <a:spcAft>
                  <a:spcPct val="0"/>
                </a:spcAft>
                <a:defRPr kumimoji="1" sz="2800" b="1">
                  <a:solidFill>
                    <a:schemeClr val="tx1"/>
                  </a:solidFill>
                  <a:latin typeface="ＭＳ Ｐゴシック" panose="020B0600070205080204" pitchFamily="50" charset="-128"/>
                  <a:ea typeface="ＭＳ Ｐゴシック" panose="020B0600070205080204" pitchFamily="50" charset="-128"/>
                </a:defRPr>
              </a:lvl8pPr>
              <a:lvl9pPr marL="3886200" indent="-228600" eaLnBrk="0" fontAlgn="base" hangingPunct="0">
                <a:spcBef>
                  <a:spcPct val="0"/>
                </a:spcBef>
                <a:spcAft>
                  <a:spcPct val="0"/>
                </a:spcAft>
                <a:defRPr kumimoji="1" sz="2800" b="1">
                  <a:solidFill>
                    <a:schemeClr val="tx1"/>
                  </a:solidFill>
                  <a:latin typeface="ＭＳ Ｐゴシック" panose="020B0600070205080204" pitchFamily="50" charset="-128"/>
                  <a:ea typeface="ＭＳ Ｐゴシック" panose="020B0600070205080204" pitchFamily="50" charset="-128"/>
                </a:defRPr>
              </a:lvl9pPr>
            </a:lstStyle>
            <a:p>
              <a:pPr>
                <a:defRPr/>
              </a:pPr>
              <a:r>
                <a:rPr lang="ja-JP" altLang="en-US" sz="2000" kern="0">
                  <a:solidFill>
                    <a:srgbClr val="000000"/>
                  </a:solidFill>
                  <a:latin typeface="Meiryo UI" panose="020B0604030504040204" pitchFamily="50" charset="-128"/>
                  <a:ea typeface="Meiryo UI" panose="020B0604030504040204" pitchFamily="50" charset="-128"/>
                </a:rPr>
                <a:t>海外のサイトにアップロードされると削除依頼が困難</a:t>
              </a:r>
              <a:endParaRPr lang="en-US" altLang="ja-JP" sz="2000" kern="0">
                <a:solidFill>
                  <a:srgbClr val="000000"/>
                </a:solidFill>
                <a:latin typeface="Meiryo UI" panose="020B0604030504040204" pitchFamily="50" charset="-128"/>
                <a:ea typeface="Meiryo UI" panose="020B0604030504040204" pitchFamily="50" charset="-128"/>
              </a:endParaRPr>
            </a:p>
          </p:txBody>
        </p:sp>
        <p:sp>
          <p:nvSpPr>
            <p:cNvPr id="32" name="テキスト ボックス 19">
              <a:extLst>
                <a:ext uri="{FF2B5EF4-FFF2-40B4-BE49-F238E27FC236}">
                  <a16:creationId xmlns:a16="http://schemas.microsoft.com/office/drawing/2014/main" id="{34768C08-D811-410C-A7AD-92F48282ED4D}"/>
                </a:ext>
              </a:extLst>
            </p:cNvPr>
            <p:cNvSpPr txBox="1">
              <a:spLocks noChangeArrowheads="1"/>
            </p:cNvSpPr>
            <p:nvPr/>
          </p:nvSpPr>
          <p:spPr bwMode="auto">
            <a:xfrm>
              <a:off x="5205498" y="5190493"/>
              <a:ext cx="3352020" cy="1015663"/>
            </a:xfrm>
            <a:prstGeom prst="rect">
              <a:avLst/>
            </a:prstGeom>
            <a:solidFill>
              <a:srgbClr val="FFCCCC"/>
            </a:solidFill>
            <a:ln w="9525">
              <a:solidFill>
                <a:srgbClr val="000000"/>
              </a:solidFill>
              <a:miter lim="800000"/>
              <a:headEnd/>
              <a:tailEnd/>
            </a:ln>
          </p:spPr>
          <p:txBody>
            <a:bodyPr>
              <a:spAutoFit/>
            </a:bodyPr>
            <a:lstStyle>
              <a:lvl1pPr>
                <a:defRPr kumimoji="1" sz="2800" b="1">
                  <a:solidFill>
                    <a:schemeClr val="tx1"/>
                  </a:solidFill>
                  <a:latin typeface="ＭＳ Ｐゴシック" panose="020B0600070205080204" pitchFamily="50" charset="-128"/>
                  <a:ea typeface="ＭＳ Ｐゴシック" panose="020B0600070205080204" pitchFamily="50" charset="-128"/>
                </a:defRPr>
              </a:lvl1pPr>
              <a:lvl2pPr marL="742950" indent="-285750">
                <a:defRPr kumimoji="1" sz="2800" b="1">
                  <a:solidFill>
                    <a:schemeClr val="tx1"/>
                  </a:solidFill>
                  <a:latin typeface="ＭＳ Ｐゴシック" panose="020B0600070205080204" pitchFamily="50" charset="-128"/>
                  <a:ea typeface="ＭＳ Ｐゴシック" panose="020B0600070205080204" pitchFamily="50" charset="-128"/>
                </a:defRPr>
              </a:lvl2pPr>
              <a:lvl3pPr marL="1143000" indent="-228600">
                <a:defRPr kumimoji="1" sz="2800" b="1">
                  <a:solidFill>
                    <a:schemeClr val="tx1"/>
                  </a:solidFill>
                  <a:latin typeface="ＭＳ Ｐゴシック" panose="020B0600070205080204" pitchFamily="50" charset="-128"/>
                  <a:ea typeface="ＭＳ Ｐゴシック" panose="020B0600070205080204" pitchFamily="50" charset="-128"/>
                </a:defRPr>
              </a:lvl3pPr>
              <a:lvl4pPr marL="1600200" indent="-228600">
                <a:defRPr kumimoji="1" sz="2800" b="1">
                  <a:solidFill>
                    <a:schemeClr val="tx1"/>
                  </a:solidFill>
                  <a:latin typeface="ＭＳ Ｐゴシック" panose="020B0600070205080204" pitchFamily="50" charset="-128"/>
                  <a:ea typeface="ＭＳ Ｐゴシック" panose="020B0600070205080204" pitchFamily="50" charset="-128"/>
                </a:defRPr>
              </a:lvl4pPr>
              <a:lvl5pPr marL="2057400" indent="-228600">
                <a:defRPr kumimoji="1" sz="2800" b="1">
                  <a:solidFill>
                    <a:schemeClr val="tx1"/>
                  </a:solidFill>
                  <a:latin typeface="ＭＳ Ｐゴシック" panose="020B0600070205080204" pitchFamily="50" charset="-128"/>
                  <a:ea typeface="ＭＳ Ｐゴシック" panose="020B0600070205080204" pitchFamily="50" charset="-128"/>
                </a:defRPr>
              </a:lvl5pPr>
              <a:lvl6pPr marL="2514600" indent="-228600" eaLnBrk="0" fontAlgn="base" hangingPunct="0">
                <a:spcBef>
                  <a:spcPct val="0"/>
                </a:spcBef>
                <a:spcAft>
                  <a:spcPct val="0"/>
                </a:spcAft>
                <a:defRPr kumimoji="1" sz="2800" b="1">
                  <a:solidFill>
                    <a:schemeClr val="tx1"/>
                  </a:solidFill>
                  <a:latin typeface="ＭＳ Ｐゴシック" panose="020B0600070205080204" pitchFamily="50" charset="-128"/>
                  <a:ea typeface="ＭＳ Ｐゴシック" panose="020B0600070205080204" pitchFamily="50" charset="-128"/>
                </a:defRPr>
              </a:lvl6pPr>
              <a:lvl7pPr marL="2971800" indent="-228600" eaLnBrk="0" fontAlgn="base" hangingPunct="0">
                <a:spcBef>
                  <a:spcPct val="0"/>
                </a:spcBef>
                <a:spcAft>
                  <a:spcPct val="0"/>
                </a:spcAft>
                <a:defRPr kumimoji="1" sz="2800" b="1">
                  <a:solidFill>
                    <a:schemeClr val="tx1"/>
                  </a:solidFill>
                  <a:latin typeface="ＭＳ Ｐゴシック" panose="020B0600070205080204" pitchFamily="50" charset="-128"/>
                  <a:ea typeface="ＭＳ Ｐゴシック" panose="020B0600070205080204" pitchFamily="50" charset="-128"/>
                </a:defRPr>
              </a:lvl7pPr>
              <a:lvl8pPr marL="3429000" indent="-228600" eaLnBrk="0" fontAlgn="base" hangingPunct="0">
                <a:spcBef>
                  <a:spcPct val="0"/>
                </a:spcBef>
                <a:spcAft>
                  <a:spcPct val="0"/>
                </a:spcAft>
                <a:defRPr kumimoji="1" sz="2800" b="1">
                  <a:solidFill>
                    <a:schemeClr val="tx1"/>
                  </a:solidFill>
                  <a:latin typeface="ＭＳ Ｐゴシック" panose="020B0600070205080204" pitchFamily="50" charset="-128"/>
                  <a:ea typeface="ＭＳ Ｐゴシック" panose="020B0600070205080204" pitchFamily="50" charset="-128"/>
                </a:defRPr>
              </a:lvl8pPr>
              <a:lvl9pPr marL="3886200" indent="-228600" eaLnBrk="0" fontAlgn="base" hangingPunct="0">
                <a:spcBef>
                  <a:spcPct val="0"/>
                </a:spcBef>
                <a:spcAft>
                  <a:spcPct val="0"/>
                </a:spcAft>
                <a:defRPr kumimoji="1" sz="2800" b="1">
                  <a:solidFill>
                    <a:schemeClr val="tx1"/>
                  </a:solidFill>
                  <a:latin typeface="ＭＳ Ｐゴシック" panose="020B0600070205080204" pitchFamily="50" charset="-128"/>
                  <a:ea typeface="ＭＳ Ｐゴシック" panose="020B0600070205080204" pitchFamily="50" charset="-128"/>
                </a:defRPr>
              </a:lvl9pPr>
            </a:lstStyle>
            <a:p>
              <a:pPr>
                <a:defRPr/>
              </a:pPr>
              <a:r>
                <a:rPr lang="ja-JP" altLang="en-US" sz="2000" kern="0" dirty="0">
                  <a:solidFill>
                    <a:srgbClr val="FF0000"/>
                  </a:solidFill>
                  <a:latin typeface="Meiryo UI" panose="020B0604030504040204" pitchFamily="50" charset="-128"/>
                  <a:ea typeface="Meiryo UI" panose="020B0604030504040204" pitchFamily="50" charset="-128"/>
                </a:rPr>
                <a:t>ネットに書き込んだ内容は、コピーする人がいる限り、半永久的に情報が残る</a:t>
              </a:r>
              <a:endParaRPr lang="en-US" altLang="ja-JP" sz="2000" kern="0" dirty="0">
                <a:solidFill>
                  <a:srgbClr val="FF0000"/>
                </a:solidFill>
                <a:latin typeface="Meiryo UI" panose="020B0604030504040204" pitchFamily="50" charset="-128"/>
                <a:ea typeface="Meiryo UI" panose="020B0604030504040204" pitchFamily="50" charset="-128"/>
              </a:endParaRPr>
            </a:p>
          </p:txBody>
        </p:sp>
      </p:grpSp>
      <p:pic>
        <p:nvPicPr>
          <p:cNvPr id="33" name="Picture 2">
            <a:extLst>
              <a:ext uri="{FF2B5EF4-FFF2-40B4-BE49-F238E27FC236}">
                <a16:creationId xmlns:a16="http://schemas.microsoft.com/office/drawing/2014/main" id="{DB76B51D-DCC4-4435-8ABF-344FF63E5EB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78536" y="5116514"/>
            <a:ext cx="4267200" cy="1335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 name="角丸四角形 4">
            <a:extLst>
              <a:ext uri="{FF2B5EF4-FFF2-40B4-BE49-F238E27FC236}">
                <a16:creationId xmlns:a16="http://schemas.microsoft.com/office/drawing/2014/main" id="{24B4393E-DA77-40FA-B1E5-3E06E575BD16}"/>
              </a:ext>
            </a:extLst>
          </p:cNvPr>
          <p:cNvSpPr/>
          <p:nvPr/>
        </p:nvSpPr>
        <p:spPr>
          <a:xfrm>
            <a:off x="424800" y="1498849"/>
            <a:ext cx="1851025" cy="760413"/>
          </a:xfrm>
          <a:prstGeom prst="roundRect">
            <a:avLst/>
          </a:prstGeom>
          <a:solidFill>
            <a:srgbClr val="FFFFFF"/>
          </a:solidFill>
          <a:ln w="28575" cap="flat" cmpd="sng" algn="ctr">
            <a:noFill/>
            <a:prstDash val="solid"/>
          </a:ln>
          <a:effectLst/>
        </p:spPr>
        <p:txBody>
          <a:bodyPr anchor="ctr"/>
          <a:lstStyle/>
          <a:p>
            <a:pPr algn="ctr">
              <a:defRPr/>
            </a:pPr>
            <a:r>
              <a:rPr kumimoji="0" lang="ja-JP" altLang="en-US" sz="2800" kern="0" dirty="0">
                <a:solidFill>
                  <a:srgbClr val="000000"/>
                </a:solidFill>
                <a:latin typeface="Meiryo UI" panose="020B0604030504040204" pitchFamily="50" charset="-128"/>
                <a:ea typeface="Meiryo UI" panose="020B0604030504040204" pitchFamily="50" charset="-128"/>
              </a:rPr>
              <a:t>その</a:t>
            </a:r>
            <a:r>
              <a:rPr kumimoji="0" lang="en-US" altLang="ja-JP" sz="2800" kern="0" dirty="0">
                <a:solidFill>
                  <a:srgbClr val="000000"/>
                </a:solidFill>
                <a:latin typeface="Meiryo UI" panose="020B0604030504040204" pitchFamily="50" charset="-128"/>
                <a:ea typeface="Meiryo UI" panose="020B0604030504040204" pitchFamily="50" charset="-128"/>
              </a:rPr>
              <a:t>1</a:t>
            </a:r>
            <a:endParaRPr kumimoji="0" lang="ja-JP" altLang="en-US" sz="2800" kern="0" dirty="0">
              <a:solidFill>
                <a:srgbClr val="000000"/>
              </a:solidFill>
              <a:latin typeface="Meiryo UI" panose="020B0604030504040204" pitchFamily="50" charset="-128"/>
              <a:ea typeface="Meiryo UI" panose="020B0604030504040204" pitchFamily="50" charset="-128"/>
            </a:endParaRPr>
          </a:p>
        </p:txBody>
      </p:sp>
      <p:sp>
        <p:nvSpPr>
          <p:cNvPr id="23" name="角丸四角形 7">
            <a:extLst>
              <a:ext uri="{FF2B5EF4-FFF2-40B4-BE49-F238E27FC236}">
                <a16:creationId xmlns:a16="http://schemas.microsoft.com/office/drawing/2014/main" id="{5986153A-B2D8-41F6-B30B-56A543E164BE}"/>
              </a:ext>
            </a:extLst>
          </p:cNvPr>
          <p:cNvSpPr/>
          <p:nvPr/>
        </p:nvSpPr>
        <p:spPr>
          <a:xfrm>
            <a:off x="2137475" y="1296000"/>
            <a:ext cx="8138841" cy="549275"/>
          </a:xfrm>
          <a:prstGeom prst="roundRect">
            <a:avLst/>
          </a:prstGeom>
          <a:solidFill>
            <a:srgbClr val="E7BB01">
              <a:lumMod val="20000"/>
              <a:lumOff val="80000"/>
            </a:srgbClr>
          </a:solidFill>
          <a:ln w="28575" cap="flat" cmpd="sng" algn="ctr">
            <a:solidFill>
              <a:srgbClr val="E7BB01"/>
            </a:solidFill>
            <a:prstDash val="solid"/>
          </a:ln>
          <a:effectLst/>
        </p:spPr>
        <p:txBody>
          <a:bodyPr anchor="ctr"/>
          <a:lstStyle/>
          <a:p>
            <a:pPr algn="ctr">
              <a:defRPr/>
            </a:pPr>
            <a:r>
              <a:rPr kumimoji="0" lang="ja-JP" altLang="en-US" sz="2800" kern="0" dirty="0">
                <a:solidFill>
                  <a:srgbClr val="000000"/>
                </a:solidFill>
                <a:latin typeface="Meiryo UI" panose="020B0604030504040204" pitchFamily="50" charset="-128"/>
                <a:ea typeface="Meiryo UI" panose="020B0604030504040204" pitchFamily="50" charset="-128"/>
              </a:rPr>
              <a:t>インターネットへの書き込みは速く・広く世界に伝搬する</a:t>
            </a:r>
          </a:p>
        </p:txBody>
      </p:sp>
      <p:sp>
        <p:nvSpPr>
          <p:cNvPr id="34" name="角丸四角形 22">
            <a:extLst>
              <a:ext uri="{FF2B5EF4-FFF2-40B4-BE49-F238E27FC236}">
                <a16:creationId xmlns:a16="http://schemas.microsoft.com/office/drawing/2014/main" id="{476F4F7B-3A4B-4D75-8D41-2DB8BF555B3C}"/>
              </a:ext>
            </a:extLst>
          </p:cNvPr>
          <p:cNvSpPr/>
          <p:nvPr/>
        </p:nvSpPr>
        <p:spPr>
          <a:xfrm>
            <a:off x="2136124" y="1922712"/>
            <a:ext cx="8138840" cy="515937"/>
          </a:xfrm>
          <a:prstGeom prst="roundRect">
            <a:avLst/>
          </a:prstGeom>
          <a:solidFill>
            <a:srgbClr val="E7BB01">
              <a:lumMod val="20000"/>
              <a:lumOff val="80000"/>
            </a:srgbClr>
          </a:solidFill>
          <a:ln w="28575" cap="flat" cmpd="sng" algn="ctr">
            <a:solidFill>
              <a:srgbClr val="E7BB01"/>
            </a:solidFill>
            <a:prstDash val="solid"/>
          </a:ln>
          <a:effectLst/>
        </p:spPr>
        <p:txBody>
          <a:bodyPr anchor="ctr"/>
          <a:lstStyle/>
          <a:p>
            <a:pPr algn="ctr">
              <a:defRPr/>
            </a:pPr>
            <a:r>
              <a:rPr kumimoji="0" lang="ja-JP" altLang="en-US" sz="2800" kern="0" dirty="0">
                <a:solidFill>
                  <a:srgbClr val="000000"/>
                </a:solidFill>
                <a:latin typeface="Meiryo UI" panose="020B0604030504040204" pitchFamily="50" charset="-128"/>
                <a:ea typeface="Meiryo UI" panose="020B0604030504040204" pitchFamily="50" charset="-128"/>
              </a:rPr>
              <a:t>ネットからいつまでも消えない</a:t>
            </a:r>
          </a:p>
        </p:txBody>
      </p:sp>
    </p:spTree>
    <p:extLst>
      <p:ext uri="{BB962C8B-B14F-4D97-AF65-F5344CB8AC3E}">
        <p14:creationId xmlns:p14="http://schemas.microsoft.com/office/powerpoint/2010/main" val="4244871445"/>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テーマ">
  <a:themeElements>
    <a:clrScheme name="Office テーマ">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テーマ">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テーマ">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HDOfficeLightV0">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67000"/>
                <a:satMod val="105000"/>
                <a:lumMod val="110000"/>
              </a:schemeClr>
            </a:gs>
            <a:gs pos="50000">
              <a:schemeClr val="phClr">
                <a:tint val="73000"/>
                <a:satMod val="103000"/>
                <a:lumMod val="105000"/>
              </a:schemeClr>
            </a:gs>
            <a:gs pos="100000">
              <a:schemeClr val="phClr">
                <a:tint val="81000"/>
                <a:satMod val="109000"/>
                <a:lumMod val="105000"/>
              </a:schemeClr>
            </a:gs>
          </a:gsLst>
          <a:lin ang="5400000" scaled="0"/>
        </a:gradFill>
        <a:gradFill rotWithShape="1">
          <a:gsLst>
            <a:gs pos="0">
              <a:schemeClr val="phClr">
                <a:tint val="94000"/>
                <a:satMod val="103000"/>
                <a:lumMod val="102000"/>
              </a:schemeClr>
            </a:gs>
            <a:gs pos="50000">
              <a:schemeClr val="phClr">
                <a:shade val="100000"/>
                <a:satMod val="110000"/>
                <a:lumMod val="100000"/>
              </a:schemeClr>
            </a:gs>
            <a:gs pos="100000">
              <a:schemeClr val="phClr">
                <a:shade val="78000"/>
                <a:satMod val="120000"/>
                <a:lumMod val="99000"/>
              </a:schemeClr>
            </a:gs>
          </a:gsLst>
          <a:lin ang="5400000" scaled="0"/>
        </a:gradFill>
      </a:fillStyleLst>
      <a:lnStyleLst>
        <a:ln w="6350" cap="flat" cmpd="sng" algn="ctr">
          <a:solidFill>
            <a:schemeClr val="ph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hade val="98000"/>
                <a:satMod val="150000"/>
                <a:lumMod val="102000"/>
              </a:schemeClr>
            </a:gs>
            <a:gs pos="50000">
              <a:schemeClr val="phClr">
                <a:tint val="98000"/>
                <a:shade val="90000"/>
                <a:satMod val="130000"/>
                <a:lumMod val="103000"/>
              </a:schemeClr>
            </a:gs>
            <a:gs pos="100000">
              <a:schemeClr val="phClr">
                <a:shade val="63000"/>
                <a:satMod val="120000"/>
              </a:schemeClr>
            </a:gs>
          </a:gsLst>
          <a:lin ang="5400000" scaled="0"/>
        </a:gradFill>
      </a:bgFillStyleLst>
    </a:fmtScheme>
  </a:themeElements>
  <a:objectDefaults/>
  <a:extraClrSchemeLst/>
</a:theme>
</file>

<file path=ppt/theme/theme4.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2149</Words>
  <Application>Microsoft Office PowerPoint</Application>
  <PresentationFormat>ワイド画面</PresentationFormat>
  <Paragraphs>201</Paragraphs>
  <Slides>17</Slides>
  <Notes>14</Notes>
  <HiddenSlides>0</HiddenSlides>
  <MMClips>0</MMClips>
  <ScaleCrop>false</ScaleCrop>
  <HeadingPairs>
    <vt:vector size="6" baseType="variant">
      <vt:variant>
        <vt:lpstr>使用されているフォント</vt:lpstr>
      </vt:variant>
      <vt:variant>
        <vt:i4>10</vt:i4>
      </vt:variant>
      <vt:variant>
        <vt:lpstr>テーマ</vt:lpstr>
      </vt:variant>
      <vt:variant>
        <vt:i4>3</vt:i4>
      </vt:variant>
      <vt:variant>
        <vt:lpstr>スライド タイトル</vt:lpstr>
      </vt:variant>
      <vt:variant>
        <vt:i4>17</vt:i4>
      </vt:variant>
    </vt:vector>
  </HeadingPairs>
  <TitlesOfParts>
    <vt:vector size="30" baseType="lpstr">
      <vt:lpstr>HGS明朝E</vt:lpstr>
      <vt:lpstr>Meiryo UI</vt:lpstr>
      <vt:lpstr>ＭＳ Ｐゴシック</vt:lpstr>
      <vt:lpstr>游ゴシック</vt:lpstr>
      <vt:lpstr>Arial</vt:lpstr>
      <vt:lpstr>Calibri</vt:lpstr>
      <vt:lpstr>Calibri Light</vt:lpstr>
      <vt:lpstr>Tahoma</vt:lpstr>
      <vt:lpstr>Wingdings</vt:lpstr>
      <vt:lpstr>Wingdings 2</vt:lpstr>
      <vt:lpstr>Office テーマ</vt:lpstr>
      <vt:lpstr>1_Office テーマ</vt:lpstr>
      <vt:lpstr>HDOfficeLightV0</vt:lpstr>
      <vt:lpstr>本資料の使用条件</vt:lpstr>
      <vt:lpstr>適切なSNS利用</vt:lpstr>
      <vt:lpstr>目次</vt:lpstr>
      <vt:lpstr>１．はじめに</vt:lpstr>
      <vt:lpstr>映像をご覧ください</vt:lpstr>
      <vt:lpstr>２．SNS利用時のリスク</vt:lpstr>
      <vt:lpstr>２．SNS利用時のリスク</vt:lpstr>
      <vt:lpstr>PowerPoint プレゼンテーション</vt:lpstr>
      <vt:lpstr>２．SNS利用時のリスク</vt:lpstr>
      <vt:lpstr>２．SNS利用時のリスク</vt:lpstr>
      <vt:lpstr>２．SNS利用時のリスク</vt:lpstr>
      <vt:lpstr>２．SNS利用時のリスク</vt:lpstr>
      <vt:lpstr>３．SNS利用時に気をつけるべき点</vt:lpstr>
      <vt:lpstr>３．SNS利用時に気をつけるべき点</vt:lpstr>
      <vt:lpstr>３．SNS利用時に気をつけるべき点</vt:lpstr>
      <vt:lpstr>４．まとめ</vt:lpstr>
      <vt:lpstr>参考資料</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2024-08-05T06:49:20Z</dcterms:created>
  <dcterms:modified xsi:type="dcterms:W3CDTF">2025-04-21T08:19:59Z</dcterms:modified>
</cp:coreProperties>
</file>