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60" r:id="rId1"/>
  </p:sldMasterIdLst>
  <p:notesMasterIdLst>
    <p:notesMasterId r:id="rId41"/>
  </p:notesMasterIdLst>
  <p:sldIdLst>
    <p:sldId id="306" r:id="rId2"/>
    <p:sldId id="375" r:id="rId3"/>
    <p:sldId id="355" r:id="rId4"/>
    <p:sldId id="303" r:id="rId5"/>
    <p:sldId id="307" r:id="rId6"/>
    <p:sldId id="374" r:id="rId7"/>
    <p:sldId id="384" r:id="rId8"/>
    <p:sldId id="334" r:id="rId9"/>
    <p:sldId id="335" r:id="rId10"/>
    <p:sldId id="336" r:id="rId11"/>
    <p:sldId id="342" r:id="rId12"/>
    <p:sldId id="343" r:id="rId13"/>
    <p:sldId id="337" r:id="rId14"/>
    <p:sldId id="386" r:id="rId15"/>
    <p:sldId id="338" r:id="rId16"/>
    <p:sldId id="344" r:id="rId17"/>
    <p:sldId id="341" r:id="rId18"/>
    <p:sldId id="352" r:id="rId19"/>
    <p:sldId id="390" r:id="rId20"/>
    <p:sldId id="388" r:id="rId21"/>
    <p:sldId id="363" r:id="rId22"/>
    <p:sldId id="359" r:id="rId23"/>
    <p:sldId id="360" r:id="rId24"/>
    <p:sldId id="366" r:id="rId25"/>
    <p:sldId id="362" r:id="rId26"/>
    <p:sldId id="387" r:id="rId27"/>
    <p:sldId id="391" r:id="rId28"/>
    <p:sldId id="369" r:id="rId29"/>
    <p:sldId id="361" r:id="rId30"/>
    <p:sldId id="365" r:id="rId31"/>
    <p:sldId id="2147379387" r:id="rId32"/>
    <p:sldId id="389" r:id="rId33"/>
    <p:sldId id="392" r:id="rId34"/>
    <p:sldId id="2147379388" r:id="rId35"/>
    <p:sldId id="2147379384" r:id="rId36"/>
    <p:sldId id="382" r:id="rId37"/>
    <p:sldId id="372" r:id="rId38"/>
    <p:sldId id="2147379386" r:id="rId39"/>
    <p:sldId id="2147379385" r:id="rId40"/>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99"/>
    <a:srgbClr val="F5D9A1"/>
    <a:srgbClr val="FF9900"/>
    <a:srgbClr val="E9D1AD"/>
    <a:srgbClr val="996633"/>
    <a:srgbClr val="24235C"/>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74"/>
    <p:restoredTop sz="83794" autoAdjust="0"/>
  </p:normalViewPr>
  <p:slideViewPr>
    <p:cSldViewPr snapToGrid="0">
      <p:cViewPr varScale="1">
        <p:scale>
          <a:sx n="71" d="100"/>
          <a:sy n="71" d="100"/>
        </p:scale>
        <p:origin x="16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8/10/relationships/authors" Target="authors.xml"/><Relationship Id="rId20" Type="http://schemas.openxmlformats.org/officeDocument/2006/relationships/slide" Target="slides/slide19.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AB8CA1-0FA1-43E5-ABCE-9C86510E1CC9}" type="doc">
      <dgm:prSet loTypeId="urn:microsoft.com/office/officeart/2005/8/layout/process3" loCatId="process" qsTypeId="urn:microsoft.com/office/officeart/2005/8/quickstyle/simple1" qsCatId="simple" csTypeId="urn:microsoft.com/office/officeart/2005/8/colors/accent3_2" csCatId="accent3" phldr="1"/>
      <dgm:spPr/>
      <dgm:t>
        <a:bodyPr/>
        <a:lstStyle/>
        <a:p>
          <a:endParaRPr kumimoji="1" lang="ja-JP" altLang="en-US"/>
        </a:p>
      </dgm:t>
    </dgm:pt>
    <dgm:pt modelId="{C173C1C5-0666-489F-B673-63E13F9FB1D2}">
      <dgm:prSet phldrT="[テキスト]"/>
      <dgm:spPr/>
      <dgm:t>
        <a:bodyPr/>
        <a:lstStyle/>
        <a:p>
          <a:r>
            <a:rPr kumimoji="1" lang="ja-JP" altLang="en-US" dirty="0"/>
            <a:t>ステップ１</a:t>
          </a:r>
          <a:br>
            <a:rPr kumimoji="1" lang="en-US" altLang="ja-JP" dirty="0"/>
          </a:br>
          <a:r>
            <a:rPr kumimoji="1" lang="ja-JP" altLang="en-US" dirty="0"/>
            <a:t>検知・初動対応</a:t>
          </a:r>
        </a:p>
      </dgm:t>
    </dgm:pt>
    <dgm:pt modelId="{3B076C51-C1EC-4752-AACB-2D56C51A46D9}" type="parTrans" cxnId="{D946AA14-6ED6-447A-91AF-AB6F24863678}">
      <dgm:prSet/>
      <dgm:spPr/>
      <dgm:t>
        <a:bodyPr/>
        <a:lstStyle/>
        <a:p>
          <a:endParaRPr kumimoji="1" lang="ja-JP" altLang="en-US"/>
        </a:p>
      </dgm:t>
    </dgm:pt>
    <dgm:pt modelId="{99492BDE-F98D-4467-8DC0-35D73B2AB594}" type="sibTrans" cxnId="{D946AA14-6ED6-447A-91AF-AB6F24863678}">
      <dgm:prSet/>
      <dgm:spPr/>
      <dgm:t>
        <a:bodyPr/>
        <a:lstStyle/>
        <a:p>
          <a:endParaRPr kumimoji="1" lang="ja-JP" altLang="en-US"/>
        </a:p>
      </dgm:t>
    </dgm:pt>
    <dgm:pt modelId="{FF90BE9F-814C-4B21-86B6-A547E88B1EA0}">
      <dgm:prSet phldrT="[テキスト]"/>
      <dgm:spPr/>
      <dgm:t>
        <a:bodyPr/>
        <a:lstStyle/>
        <a:p>
          <a:r>
            <a:rPr kumimoji="1" lang="ja-JP" altLang="en-US" dirty="0"/>
            <a:t>検知と連絡受付</a:t>
          </a:r>
        </a:p>
      </dgm:t>
    </dgm:pt>
    <dgm:pt modelId="{77FB580C-EF68-46B5-B560-CED49A537E94}" type="parTrans" cxnId="{388AB368-F4AA-4876-B86A-E6B7CBCE08FE}">
      <dgm:prSet/>
      <dgm:spPr/>
      <dgm:t>
        <a:bodyPr/>
        <a:lstStyle/>
        <a:p>
          <a:endParaRPr kumimoji="1" lang="ja-JP" altLang="en-US"/>
        </a:p>
      </dgm:t>
    </dgm:pt>
    <dgm:pt modelId="{47578867-342E-4096-AB48-28F7BA0AB149}" type="sibTrans" cxnId="{388AB368-F4AA-4876-B86A-E6B7CBCE08FE}">
      <dgm:prSet/>
      <dgm:spPr/>
      <dgm:t>
        <a:bodyPr/>
        <a:lstStyle/>
        <a:p>
          <a:endParaRPr kumimoji="1" lang="ja-JP" altLang="en-US"/>
        </a:p>
      </dgm:t>
    </dgm:pt>
    <dgm:pt modelId="{D2B6FC52-552A-4787-B1F6-FC601C656D21}">
      <dgm:prSet phldrT="[テキスト]"/>
      <dgm:spPr/>
      <dgm:t>
        <a:bodyPr/>
        <a:lstStyle/>
        <a:p>
          <a:r>
            <a:rPr kumimoji="1" lang="ja-JP" altLang="en-US" dirty="0"/>
            <a:t>初動対応</a:t>
          </a:r>
        </a:p>
      </dgm:t>
    </dgm:pt>
    <dgm:pt modelId="{9F542EF6-D1DF-4C4A-BAD9-E520FC9A8A7B}" type="parTrans" cxnId="{9D0E97E1-E391-4D72-B00B-84F904CADC99}">
      <dgm:prSet/>
      <dgm:spPr/>
      <dgm:t>
        <a:bodyPr/>
        <a:lstStyle/>
        <a:p>
          <a:endParaRPr kumimoji="1" lang="ja-JP" altLang="en-US"/>
        </a:p>
      </dgm:t>
    </dgm:pt>
    <dgm:pt modelId="{EADE33CA-6500-4967-A589-9D22BDECDA9E}" type="sibTrans" cxnId="{9D0E97E1-E391-4D72-B00B-84F904CADC99}">
      <dgm:prSet/>
      <dgm:spPr/>
      <dgm:t>
        <a:bodyPr/>
        <a:lstStyle/>
        <a:p>
          <a:endParaRPr kumimoji="1" lang="ja-JP" altLang="en-US"/>
        </a:p>
      </dgm:t>
    </dgm:pt>
    <dgm:pt modelId="{578C168F-2E14-4305-831C-05B0160F9939}">
      <dgm:prSet phldrT="[テキスト]"/>
      <dgm:spPr/>
      <dgm:t>
        <a:bodyPr/>
        <a:lstStyle/>
        <a:p>
          <a:r>
            <a:rPr kumimoji="1" lang="ja-JP" altLang="en-US" dirty="0"/>
            <a:t>ステップ２</a:t>
          </a:r>
          <a:br>
            <a:rPr kumimoji="1" lang="en-US" altLang="ja-JP" dirty="0"/>
          </a:br>
          <a:r>
            <a:rPr kumimoji="1" lang="ja-JP" altLang="en-US" dirty="0"/>
            <a:t>報告・公表</a:t>
          </a:r>
          <a:endParaRPr kumimoji="1" lang="en-US" altLang="ja-JP" dirty="0"/>
        </a:p>
      </dgm:t>
    </dgm:pt>
    <dgm:pt modelId="{CD1F5CE5-07D0-4950-B0A0-1D04C73D680A}" type="parTrans" cxnId="{BFB65FD1-6D05-4A3B-BEA1-7CB81F446D08}">
      <dgm:prSet/>
      <dgm:spPr/>
      <dgm:t>
        <a:bodyPr/>
        <a:lstStyle/>
        <a:p>
          <a:endParaRPr kumimoji="1" lang="ja-JP" altLang="en-US"/>
        </a:p>
      </dgm:t>
    </dgm:pt>
    <dgm:pt modelId="{66C4C649-830C-4657-BE6A-F7725FD8F18B}" type="sibTrans" cxnId="{BFB65FD1-6D05-4A3B-BEA1-7CB81F446D08}">
      <dgm:prSet/>
      <dgm:spPr/>
      <dgm:t>
        <a:bodyPr/>
        <a:lstStyle/>
        <a:p>
          <a:endParaRPr kumimoji="1" lang="ja-JP" altLang="en-US"/>
        </a:p>
      </dgm:t>
    </dgm:pt>
    <dgm:pt modelId="{E8899548-AD26-488C-A3A2-42E07C232C2E}">
      <dgm:prSet phldrT="[テキスト]"/>
      <dgm:spPr/>
      <dgm:t>
        <a:bodyPr/>
        <a:lstStyle/>
        <a:p>
          <a:r>
            <a:rPr kumimoji="1" lang="ja-JP" altLang="en-US" dirty="0"/>
            <a:t>第一報</a:t>
          </a:r>
        </a:p>
      </dgm:t>
    </dgm:pt>
    <dgm:pt modelId="{A97413D1-9EF6-41B1-92B8-B174653D2795}" type="parTrans" cxnId="{DB643F2E-9F8B-4ADE-8145-57596DF57133}">
      <dgm:prSet/>
      <dgm:spPr/>
      <dgm:t>
        <a:bodyPr/>
        <a:lstStyle/>
        <a:p>
          <a:endParaRPr kumimoji="1" lang="ja-JP" altLang="en-US"/>
        </a:p>
      </dgm:t>
    </dgm:pt>
    <dgm:pt modelId="{8C0AD326-318A-4CAD-A7EB-E8EF1BA58643}" type="sibTrans" cxnId="{DB643F2E-9F8B-4ADE-8145-57596DF57133}">
      <dgm:prSet/>
      <dgm:spPr/>
      <dgm:t>
        <a:bodyPr/>
        <a:lstStyle/>
        <a:p>
          <a:endParaRPr kumimoji="1" lang="ja-JP" altLang="en-US"/>
        </a:p>
      </dgm:t>
    </dgm:pt>
    <dgm:pt modelId="{7649AF1B-9B07-4A2D-B881-7806B7DE4A55}">
      <dgm:prSet phldrT="[テキスト]"/>
      <dgm:spPr/>
      <dgm:t>
        <a:bodyPr/>
        <a:lstStyle/>
        <a:p>
          <a:r>
            <a:rPr kumimoji="1" lang="ja-JP" altLang="en-US" dirty="0"/>
            <a:t>最終報・第二報以降</a:t>
          </a:r>
        </a:p>
      </dgm:t>
    </dgm:pt>
    <dgm:pt modelId="{8BF9894D-9074-4A23-8979-57C7B081E448}" type="parTrans" cxnId="{7C04AC54-2916-4314-B6CD-0367753E9E60}">
      <dgm:prSet/>
      <dgm:spPr/>
      <dgm:t>
        <a:bodyPr/>
        <a:lstStyle/>
        <a:p>
          <a:endParaRPr kumimoji="1" lang="ja-JP" altLang="en-US"/>
        </a:p>
      </dgm:t>
    </dgm:pt>
    <dgm:pt modelId="{71C1C7EE-1C0C-473C-A842-9E07266DE95C}" type="sibTrans" cxnId="{7C04AC54-2916-4314-B6CD-0367753E9E60}">
      <dgm:prSet/>
      <dgm:spPr/>
      <dgm:t>
        <a:bodyPr/>
        <a:lstStyle/>
        <a:p>
          <a:endParaRPr kumimoji="1" lang="ja-JP" altLang="en-US"/>
        </a:p>
      </dgm:t>
    </dgm:pt>
    <dgm:pt modelId="{EF4AE8FE-B3A5-473E-A4BB-C35AF538A36A}">
      <dgm:prSet phldrT="[テキスト]"/>
      <dgm:spPr/>
      <dgm:t>
        <a:bodyPr/>
        <a:lstStyle/>
        <a:p>
          <a:r>
            <a:rPr kumimoji="1" lang="ja-JP" altLang="en-US" dirty="0"/>
            <a:t>ステップ３</a:t>
          </a:r>
          <a:br>
            <a:rPr kumimoji="1" lang="en-US" altLang="ja-JP" dirty="0"/>
          </a:br>
          <a:r>
            <a:rPr kumimoji="1" lang="ja-JP" altLang="en-US" dirty="0"/>
            <a:t>復旧・再発防止</a:t>
          </a:r>
        </a:p>
      </dgm:t>
    </dgm:pt>
    <dgm:pt modelId="{F0217D0B-BDD5-4B3E-9B66-EDC44952BC20}" type="parTrans" cxnId="{E4470AB0-CF29-4626-957D-DCA280FEE066}">
      <dgm:prSet/>
      <dgm:spPr/>
      <dgm:t>
        <a:bodyPr/>
        <a:lstStyle/>
        <a:p>
          <a:endParaRPr kumimoji="1" lang="ja-JP" altLang="en-US"/>
        </a:p>
      </dgm:t>
    </dgm:pt>
    <dgm:pt modelId="{E6E022FB-75BF-4C4C-A5E5-C72670572458}" type="sibTrans" cxnId="{E4470AB0-CF29-4626-957D-DCA280FEE066}">
      <dgm:prSet/>
      <dgm:spPr/>
      <dgm:t>
        <a:bodyPr/>
        <a:lstStyle/>
        <a:p>
          <a:endParaRPr kumimoji="1" lang="ja-JP" altLang="en-US"/>
        </a:p>
      </dgm:t>
    </dgm:pt>
    <dgm:pt modelId="{205C8F30-4982-407E-AC65-6099E6040F24}">
      <dgm:prSet phldrT="[テキスト]"/>
      <dgm:spPr/>
      <dgm:t>
        <a:bodyPr/>
        <a:lstStyle/>
        <a:p>
          <a:r>
            <a:rPr kumimoji="1" lang="ja-JP" altLang="en-US" dirty="0"/>
            <a:t>対応・調査</a:t>
          </a:r>
        </a:p>
      </dgm:t>
    </dgm:pt>
    <dgm:pt modelId="{C59BB68C-359B-4383-BBD4-567CD1182674}" type="parTrans" cxnId="{A2F22014-FCA8-44AC-8043-FF8BF143BC3B}">
      <dgm:prSet/>
      <dgm:spPr/>
      <dgm:t>
        <a:bodyPr/>
        <a:lstStyle/>
        <a:p>
          <a:endParaRPr kumimoji="1" lang="ja-JP" altLang="en-US"/>
        </a:p>
      </dgm:t>
    </dgm:pt>
    <dgm:pt modelId="{AF298D25-F333-41D3-AD4E-E16C591C84DD}" type="sibTrans" cxnId="{A2F22014-FCA8-44AC-8043-FF8BF143BC3B}">
      <dgm:prSet/>
      <dgm:spPr/>
      <dgm:t>
        <a:bodyPr/>
        <a:lstStyle/>
        <a:p>
          <a:endParaRPr kumimoji="1" lang="ja-JP" altLang="en-US"/>
        </a:p>
      </dgm:t>
    </dgm:pt>
    <dgm:pt modelId="{AE650EAB-7706-4D68-B08A-E8CE0F871DA8}">
      <dgm:prSet phldrT="[テキスト]"/>
      <dgm:spPr/>
      <dgm:t>
        <a:bodyPr/>
        <a:lstStyle/>
        <a:p>
          <a:r>
            <a:rPr kumimoji="1" lang="ja-JP" altLang="en-US" dirty="0"/>
            <a:t>証拠保全</a:t>
          </a:r>
        </a:p>
      </dgm:t>
    </dgm:pt>
    <dgm:pt modelId="{F2807B83-9080-4FA2-8422-84F7A02A48FB}" type="parTrans" cxnId="{73292DB6-FAFB-4E93-AE93-2EECADBC02FC}">
      <dgm:prSet/>
      <dgm:spPr/>
      <dgm:t>
        <a:bodyPr/>
        <a:lstStyle/>
        <a:p>
          <a:endParaRPr kumimoji="1" lang="ja-JP" altLang="en-US"/>
        </a:p>
      </dgm:t>
    </dgm:pt>
    <dgm:pt modelId="{75D9E4F3-807A-4D5D-B98E-3EAF43A211BD}" type="sibTrans" cxnId="{73292DB6-FAFB-4E93-AE93-2EECADBC02FC}">
      <dgm:prSet/>
      <dgm:spPr/>
      <dgm:t>
        <a:bodyPr/>
        <a:lstStyle/>
        <a:p>
          <a:endParaRPr kumimoji="1" lang="ja-JP" altLang="en-US"/>
        </a:p>
      </dgm:t>
    </dgm:pt>
    <dgm:pt modelId="{DC68CCA1-4C8D-4BD0-BF87-AC9677DE149D}">
      <dgm:prSet phldrT="[テキスト]"/>
      <dgm:spPr/>
      <dgm:t>
        <a:bodyPr/>
        <a:lstStyle/>
        <a:p>
          <a:r>
            <a:rPr kumimoji="1" lang="ja-JP" altLang="en-US" dirty="0"/>
            <a:t>対応体制の構築</a:t>
          </a:r>
        </a:p>
      </dgm:t>
    </dgm:pt>
    <dgm:pt modelId="{36105035-A897-4318-8B8C-71E71F2AF432}" type="parTrans" cxnId="{EA1A7561-7698-4055-A2CE-5E2D6B622EDB}">
      <dgm:prSet/>
      <dgm:spPr/>
      <dgm:t>
        <a:bodyPr/>
        <a:lstStyle/>
        <a:p>
          <a:endParaRPr kumimoji="1" lang="ja-JP" altLang="en-US"/>
        </a:p>
      </dgm:t>
    </dgm:pt>
    <dgm:pt modelId="{368D9080-BF1E-4ABF-ADA9-69083595A52C}" type="sibTrans" cxnId="{EA1A7561-7698-4055-A2CE-5E2D6B622EDB}">
      <dgm:prSet/>
      <dgm:spPr/>
      <dgm:t>
        <a:bodyPr/>
        <a:lstStyle/>
        <a:p>
          <a:endParaRPr kumimoji="1" lang="ja-JP" altLang="en-US"/>
        </a:p>
      </dgm:t>
    </dgm:pt>
    <dgm:pt modelId="{061EE08A-2CA7-47F7-8ACC-02A58CB4E160}">
      <dgm:prSet phldrT="[テキスト]"/>
      <dgm:spPr/>
      <dgm:t>
        <a:bodyPr/>
        <a:lstStyle/>
        <a:p>
          <a:r>
            <a:rPr kumimoji="1" lang="ja-JP" altLang="en-US" dirty="0"/>
            <a:t>復旧</a:t>
          </a:r>
        </a:p>
      </dgm:t>
    </dgm:pt>
    <dgm:pt modelId="{5BFFF24E-3AE8-43F0-ADFE-0F13124C6EDF}" type="parTrans" cxnId="{CF016478-94E0-4D11-B469-C05D35B12A7D}">
      <dgm:prSet/>
      <dgm:spPr/>
      <dgm:t>
        <a:bodyPr/>
        <a:lstStyle/>
        <a:p>
          <a:endParaRPr kumimoji="1" lang="ja-JP" altLang="en-US"/>
        </a:p>
      </dgm:t>
    </dgm:pt>
    <dgm:pt modelId="{CFF5FA62-A1A2-4E4A-9175-932403B6B441}" type="sibTrans" cxnId="{CF016478-94E0-4D11-B469-C05D35B12A7D}">
      <dgm:prSet/>
      <dgm:spPr/>
      <dgm:t>
        <a:bodyPr/>
        <a:lstStyle/>
        <a:p>
          <a:endParaRPr kumimoji="1" lang="ja-JP" altLang="en-US"/>
        </a:p>
      </dgm:t>
    </dgm:pt>
    <dgm:pt modelId="{8ED099C0-E340-463F-BE90-986C566A6BE4}">
      <dgm:prSet phldrT="[テキスト]"/>
      <dgm:spPr/>
      <dgm:t>
        <a:bodyPr/>
        <a:lstStyle/>
        <a:p>
          <a:r>
            <a:rPr kumimoji="1" lang="ja-JP" altLang="en-US" dirty="0"/>
            <a:t>再発防止</a:t>
          </a:r>
        </a:p>
      </dgm:t>
    </dgm:pt>
    <dgm:pt modelId="{FA0F4EA8-32F9-4994-A438-4F2FA00CE576}" type="parTrans" cxnId="{C3449897-9344-4FC2-9DD1-82A8499D80CC}">
      <dgm:prSet/>
      <dgm:spPr/>
      <dgm:t>
        <a:bodyPr/>
        <a:lstStyle/>
        <a:p>
          <a:endParaRPr kumimoji="1" lang="ja-JP" altLang="en-US"/>
        </a:p>
      </dgm:t>
    </dgm:pt>
    <dgm:pt modelId="{4695CA45-3D5E-405D-8929-5FFE543084DC}" type="sibTrans" cxnId="{C3449897-9344-4FC2-9DD1-82A8499D80CC}">
      <dgm:prSet/>
      <dgm:spPr/>
      <dgm:t>
        <a:bodyPr/>
        <a:lstStyle/>
        <a:p>
          <a:endParaRPr kumimoji="1" lang="ja-JP" altLang="en-US"/>
        </a:p>
      </dgm:t>
    </dgm:pt>
    <dgm:pt modelId="{621BD4D4-5667-4384-A24D-FE1556D2AD6B}" type="pres">
      <dgm:prSet presAssocID="{41AB8CA1-0FA1-43E5-ABCE-9C86510E1CC9}" presName="linearFlow" presStyleCnt="0">
        <dgm:presLayoutVars>
          <dgm:dir/>
          <dgm:animLvl val="lvl"/>
          <dgm:resizeHandles val="exact"/>
        </dgm:presLayoutVars>
      </dgm:prSet>
      <dgm:spPr/>
    </dgm:pt>
    <dgm:pt modelId="{8FD7655F-7F65-494B-B81D-16ED3B2F64EB}" type="pres">
      <dgm:prSet presAssocID="{C173C1C5-0666-489F-B673-63E13F9FB1D2}" presName="composite" presStyleCnt="0"/>
      <dgm:spPr/>
    </dgm:pt>
    <dgm:pt modelId="{04C6CEB1-9546-44B5-B333-5557B1BFB19D}" type="pres">
      <dgm:prSet presAssocID="{C173C1C5-0666-489F-B673-63E13F9FB1D2}" presName="parTx" presStyleLbl="node1" presStyleIdx="0" presStyleCnt="3">
        <dgm:presLayoutVars>
          <dgm:chMax val="0"/>
          <dgm:chPref val="0"/>
          <dgm:bulletEnabled val="1"/>
        </dgm:presLayoutVars>
      </dgm:prSet>
      <dgm:spPr/>
    </dgm:pt>
    <dgm:pt modelId="{D2E53005-E2DB-4995-96E5-20F7E77B7B91}" type="pres">
      <dgm:prSet presAssocID="{C173C1C5-0666-489F-B673-63E13F9FB1D2}" presName="parSh" presStyleLbl="node1" presStyleIdx="0" presStyleCnt="3"/>
      <dgm:spPr/>
    </dgm:pt>
    <dgm:pt modelId="{44EBF562-5FC6-47A0-B0CA-DEFB91E1E799}" type="pres">
      <dgm:prSet presAssocID="{C173C1C5-0666-489F-B673-63E13F9FB1D2}" presName="desTx" presStyleLbl="fgAcc1" presStyleIdx="0" presStyleCnt="3" custScaleX="116668">
        <dgm:presLayoutVars>
          <dgm:bulletEnabled val="1"/>
        </dgm:presLayoutVars>
      </dgm:prSet>
      <dgm:spPr/>
    </dgm:pt>
    <dgm:pt modelId="{25275134-42F1-42EE-8114-675E691702D4}" type="pres">
      <dgm:prSet presAssocID="{99492BDE-F98D-4467-8DC0-35D73B2AB594}" presName="sibTrans" presStyleLbl="sibTrans2D1" presStyleIdx="0" presStyleCnt="2"/>
      <dgm:spPr/>
    </dgm:pt>
    <dgm:pt modelId="{94A706B9-7EC4-49E6-A85D-7789F2F1B540}" type="pres">
      <dgm:prSet presAssocID="{99492BDE-F98D-4467-8DC0-35D73B2AB594}" presName="connTx" presStyleLbl="sibTrans2D1" presStyleIdx="0" presStyleCnt="2"/>
      <dgm:spPr/>
    </dgm:pt>
    <dgm:pt modelId="{BF13ADEA-4A38-4482-A8FE-9B37A8D560DC}" type="pres">
      <dgm:prSet presAssocID="{578C168F-2E14-4305-831C-05B0160F9939}" presName="composite" presStyleCnt="0"/>
      <dgm:spPr/>
    </dgm:pt>
    <dgm:pt modelId="{03B90C94-E7C5-4147-B5ED-E24DCE53A048}" type="pres">
      <dgm:prSet presAssocID="{578C168F-2E14-4305-831C-05B0160F9939}" presName="parTx" presStyleLbl="node1" presStyleIdx="0" presStyleCnt="3">
        <dgm:presLayoutVars>
          <dgm:chMax val="0"/>
          <dgm:chPref val="0"/>
          <dgm:bulletEnabled val="1"/>
        </dgm:presLayoutVars>
      </dgm:prSet>
      <dgm:spPr/>
    </dgm:pt>
    <dgm:pt modelId="{9621D054-EF96-426F-BF0B-09F53512AE15}" type="pres">
      <dgm:prSet presAssocID="{578C168F-2E14-4305-831C-05B0160F9939}" presName="parSh" presStyleLbl="node1" presStyleIdx="1" presStyleCnt="3"/>
      <dgm:spPr/>
    </dgm:pt>
    <dgm:pt modelId="{A622FFC0-87E8-4A25-A634-8BC9AD843155}" type="pres">
      <dgm:prSet presAssocID="{578C168F-2E14-4305-831C-05B0160F9939}" presName="desTx" presStyleLbl="fgAcc1" presStyleIdx="1" presStyleCnt="3" custScaleX="116668">
        <dgm:presLayoutVars>
          <dgm:bulletEnabled val="1"/>
        </dgm:presLayoutVars>
      </dgm:prSet>
      <dgm:spPr/>
    </dgm:pt>
    <dgm:pt modelId="{08D86291-8F81-42F7-8E04-0AAE7E960266}" type="pres">
      <dgm:prSet presAssocID="{66C4C649-830C-4657-BE6A-F7725FD8F18B}" presName="sibTrans" presStyleLbl="sibTrans2D1" presStyleIdx="1" presStyleCnt="2"/>
      <dgm:spPr/>
    </dgm:pt>
    <dgm:pt modelId="{156628A1-D9D7-4007-91FF-6EE06D5EDC56}" type="pres">
      <dgm:prSet presAssocID="{66C4C649-830C-4657-BE6A-F7725FD8F18B}" presName="connTx" presStyleLbl="sibTrans2D1" presStyleIdx="1" presStyleCnt="2"/>
      <dgm:spPr/>
    </dgm:pt>
    <dgm:pt modelId="{FEA4BC62-8F78-4ABC-9306-317C9B318FA3}" type="pres">
      <dgm:prSet presAssocID="{EF4AE8FE-B3A5-473E-A4BB-C35AF538A36A}" presName="composite" presStyleCnt="0"/>
      <dgm:spPr/>
    </dgm:pt>
    <dgm:pt modelId="{CF75BE01-F545-4773-B379-F4EEFA892E97}" type="pres">
      <dgm:prSet presAssocID="{EF4AE8FE-B3A5-473E-A4BB-C35AF538A36A}" presName="parTx" presStyleLbl="node1" presStyleIdx="1" presStyleCnt="3">
        <dgm:presLayoutVars>
          <dgm:chMax val="0"/>
          <dgm:chPref val="0"/>
          <dgm:bulletEnabled val="1"/>
        </dgm:presLayoutVars>
      </dgm:prSet>
      <dgm:spPr/>
    </dgm:pt>
    <dgm:pt modelId="{D0278D61-A6A4-44C4-880B-652CDC161DA2}" type="pres">
      <dgm:prSet presAssocID="{EF4AE8FE-B3A5-473E-A4BB-C35AF538A36A}" presName="parSh" presStyleLbl="node1" presStyleIdx="2" presStyleCnt="3"/>
      <dgm:spPr/>
    </dgm:pt>
    <dgm:pt modelId="{3533D9BD-B545-4453-8231-5315CB6147D7}" type="pres">
      <dgm:prSet presAssocID="{EF4AE8FE-B3A5-473E-A4BB-C35AF538A36A}" presName="desTx" presStyleLbl="fgAcc1" presStyleIdx="2" presStyleCnt="3" custScaleX="116668">
        <dgm:presLayoutVars>
          <dgm:bulletEnabled val="1"/>
        </dgm:presLayoutVars>
      </dgm:prSet>
      <dgm:spPr/>
    </dgm:pt>
  </dgm:ptLst>
  <dgm:cxnLst>
    <dgm:cxn modelId="{05164E04-2910-4574-B3E4-F7C2B2688F71}" type="presOf" srcId="{8ED099C0-E340-463F-BE90-986C566A6BE4}" destId="{3533D9BD-B545-4453-8231-5315CB6147D7}" srcOrd="0" destOrd="3" presId="urn:microsoft.com/office/officeart/2005/8/layout/process3"/>
    <dgm:cxn modelId="{DA409407-9D5A-4BD4-A358-22C7C9E504EA}" type="presOf" srcId="{99492BDE-F98D-4467-8DC0-35D73B2AB594}" destId="{25275134-42F1-42EE-8114-675E691702D4}" srcOrd="0" destOrd="0" presId="urn:microsoft.com/office/officeart/2005/8/layout/process3"/>
    <dgm:cxn modelId="{08E08A09-A365-4AAD-8DFF-18FC9E4EACF7}" type="presOf" srcId="{578C168F-2E14-4305-831C-05B0160F9939}" destId="{9621D054-EF96-426F-BF0B-09F53512AE15}" srcOrd="1" destOrd="0" presId="urn:microsoft.com/office/officeart/2005/8/layout/process3"/>
    <dgm:cxn modelId="{6F175613-4750-421D-863B-7110408C7246}" type="presOf" srcId="{C173C1C5-0666-489F-B673-63E13F9FB1D2}" destId="{04C6CEB1-9546-44B5-B333-5557B1BFB19D}" srcOrd="0" destOrd="0" presId="urn:microsoft.com/office/officeart/2005/8/layout/process3"/>
    <dgm:cxn modelId="{D896D513-4D83-4E91-B29E-81D29D7E45C0}" type="presOf" srcId="{205C8F30-4982-407E-AC65-6099E6040F24}" destId="{3533D9BD-B545-4453-8231-5315CB6147D7}" srcOrd="0" destOrd="0" presId="urn:microsoft.com/office/officeart/2005/8/layout/process3"/>
    <dgm:cxn modelId="{A2F22014-FCA8-44AC-8043-FF8BF143BC3B}" srcId="{EF4AE8FE-B3A5-473E-A4BB-C35AF538A36A}" destId="{205C8F30-4982-407E-AC65-6099E6040F24}" srcOrd="0" destOrd="0" parTransId="{C59BB68C-359B-4383-BBD4-567CD1182674}" sibTransId="{AF298D25-F333-41D3-AD4E-E16C591C84DD}"/>
    <dgm:cxn modelId="{D946AA14-6ED6-447A-91AF-AB6F24863678}" srcId="{41AB8CA1-0FA1-43E5-ABCE-9C86510E1CC9}" destId="{C173C1C5-0666-489F-B673-63E13F9FB1D2}" srcOrd="0" destOrd="0" parTransId="{3B076C51-C1EC-4752-AACB-2D56C51A46D9}" sibTransId="{99492BDE-F98D-4467-8DC0-35D73B2AB594}"/>
    <dgm:cxn modelId="{DB643F2E-9F8B-4ADE-8145-57596DF57133}" srcId="{578C168F-2E14-4305-831C-05B0160F9939}" destId="{E8899548-AD26-488C-A3A2-42E07C232C2E}" srcOrd="0" destOrd="0" parTransId="{A97413D1-9EF6-41B1-92B8-B174653D2795}" sibTransId="{8C0AD326-318A-4CAD-A7EB-E8EF1BA58643}"/>
    <dgm:cxn modelId="{46B9D03D-5C64-45FF-BA54-14D393BEEFCE}" type="presOf" srcId="{D2B6FC52-552A-4787-B1F6-FC601C656D21}" destId="{44EBF562-5FC6-47A0-B0CA-DEFB91E1E799}" srcOrd="0" destOrd="2" presId="urn:microsoft.com/office/officeart/2005/8/layout/process3"/>
    <dgm:cxn modelId="{EA1A7561-7698-4055-A2CE-5E2D6B622EDB}" srcId="{C173C1C5-0666-489F-B673-63E13F9FB1D2}" destId="{DC68CCA1-4C8D-4BD0-BF87-AC9677DE149D}" srcOrd="1" destOrd="0" parTransId="{36105035-A897-4318-8B8C-71E71F2AF432}" sibTransId="{368D9080-BF1E-4ABF-ADA9-69083595A52C}"/>
    <dgm:cxn modelId="{D7548263-D7D6-4872-B4EC-65391F0F2391}" type="presOf" srcId="{7649AF1B-9B07-4A2D-B881-7806B7DE4A55}" destId="{A622FFC0-87E8-4A25-A634-8BC9AD843155}" srcOrd="0" destOrd="1" presId="urn:microsoft.com/office/officeart/2005/8/layout/process3"/>
    <dgm:cxn modelId="{DD62AE64-A920-403C-B224-ED8292F0CF07}" type="presOf" srcId="{66C4C649-830C-4657-BE6A-F7725FD8F18B}" destId="{08D86291-8F81-42F7-8E04-0AAE7E960266}" srcOrd="0" destOrd="0" presId="urn:microsoft.com/office/officeart/2005/8/layout/process3"/>
    <dgm:cxn modelId="{388AB368-F4AA-4876-B86A-E6B7CBCE08FE}" srcId="{C173C1C5-0666-489F-B673-63E13F9FB1D2}" destId="{FF90BE9F-814C-4B21-86B6-A547E88B1EA0}" srcOrd="0" destOrd="0" parTransId="{77FB580C-EF68-46B5-B560-CED49A537E94}" sibTransId="{47578867-342E-4096-AB48-28F7BA0AB149}"/>
    <dgm:cxn modelId="{E4959E4E-59F9-46EA-B743-1180E77D9771}" type="presOf" srcId="{AE650EAB-7706-4D68-B08A-E8CE0F871DA8}" destId="{3533D9BD-B545-4453-8231-5315CB6147D7}" srcOrd="0" destOrd="1" presId="urn:microsoft.com/office/officeart/2005/8/layout/process3"/>
    <dgm:cxn modelId="{097D8970-1380-40FB-9F88-D8E84DCAA8C4}" type="presOf" srcId="{EF4AE8FE-B3A5-473E-A4BB-C35AF538A36A}" destId="{CF75BE01-F545-4773-B379-F4EEFA892E97}" srcOrd="0" destOrd="0" presId="urn:microsoft.com/office/officeart/2005/8/layout/process3"/>
    <dgm:cxn modelId="{A09E2672-48FD-4AB6-ABB6-CE8DED11C747}" type="presOf" srcId="{EF4AE8FE-B3A5-473E-A4BB-C35AF538A36A}" destId="{D0278D61-A6A4-44C4-880B-652CDC161DA2}" srcOrd="1" destOrd="0" presId="urn:microsoft.com/office/officeart/2005/8/layout/process3"/>
    <dgm:cxn modelId="{7C04AC54-2916-4314-B6CD-0367753E9E60}" srcId="{578C168F-2E14-4305-831C-05B0160F9939}" destId="{7649AF1B-9B07-4A2D-B881-7806B7DE4A55}" srcOrd="1" destOrd="0" parTransId="{8BF9894D-9074-4A23-8979-57C7B081E448}" sibTransId="{71C1C7EE-1C0C-473C-A842-9E07266DE95C}"/>
    <dgm:cxn modelId="{CF016478-94E0-4D11-B469-C05D35B12A7D}" srcId="{EF4AE8FE-B3A5-473E-A4BB-C35AF538A36A}" destId="{061EE08A-2CA7-47F7-8ACC-02A58CB4E160}" srcOrd="2" destOrd="0" parTransId="{5BFFF24E-3AE8-43F0-ADFE-0F13124C6EDF}" sibTransId="{CFF5FA62-A1A2-4E4A-9175-932403B6B441}"/>
    <dgm:cxn modelId="{067F5E7F-F432-4FEE-9329-A20BA7983027}" type="presOf" srcId="{C173C1C5-0666-489F-B673-63E13F9FB1D2}" destId="{D2E53005-E2DB-4995-96E5-20F7E77B7B91}" srcOrd="1" destOrd="0" presId="urn:microsoft.com/office/officeart/2005/8/layout/process3"/>
    <dgm:cxn modelId="{2F215E89-73F9-4558-8270-73AECE30833F}" type="presOf" srcId="{41AB8CA1-0FA1-43E5-ABCE-9C86510E1CC9}" destId="{621BD4D4-5667-4384-A24D-FE1556D2AD6B}" srcOrd="0" destOrd="0" presId="urn:microsoft.com/office/officeart/2005/8/layout/process3"/>
    <dgm:cxn modelId="{C3449897-9344-4FC2-9DD1-82A8499D80CC}" srcId="{EF4AE8FE-B3A5-473E-A4BB-C35AF538A36A}" destId="{8ED099C0-E340-463F-BE90-986C566A6BE4}" srcOrd="3" destOrd="0" parTransId="{FA0F4EA8-32F9-4994-A438-4F2FA00CE576}" sibTransId="{4695CA45-3D5E-405D-8929-5FFE543084DC}"/>
    <dgm:cxn modelId="{BECB109F-E1CC-47AE-9359-CD928F5FC7EF}" type="presOf" srcId="{DC68CCA1-4C8D-4BD0-BF87-AC9677DE149D}" destId="{44EBF562-5FC6-47A0-B0CA-DEFB91E1E799}" srcOrd="0" destOrd="1" presId="urn:microsoft.com/office/officeart/2005/8/layout/process3"/>
    <dgm:cxn modelId="{5CBA06AA-57E3-46E9-82DE-B5B93C24CBED}" type="presOf" srcId="{66C4C649-830C-4657-BE6A-F7725FD8F18B}" destId="{156628A1-D9D7-4007-91FF-6EE06D5EDC56}" srcOrd="1" destOrd="0" presId="urn:microsoft.com/office/officeart/2005/8/layout/process3"/>
    <dgm:cxn modelId="{E4470AB0-CF29-4626-957D-DCA280FEE066}" srcId="{41AB8CA1-0FA1-43E5-ABCE-9C86510E1CC9}" destId="{EF4AE8FE-B3A5-473E-A4BB-C35AF538A36A}" srcOrd="2" destOrd="0" parTransId="{F0217D0B-BDD5-4B3E-9B66-EDC44952BC20}" sibTransId="{E6E022FB-75BF-4C4C-A5E5-C72670572458}"/>
    <dgm:cxn modelId="{73292DB6-FAFB-4E93-AE93-2EECADBC02FC}" srcId="{EF4AE8FE-B3A5-473E-A4BB-C35AF538A36A}" destId="{AE650EAB-7706-4D68-B08A-E8CE0F871DA8}" srcOrd="1" destOrd="0" parTransId="{F2807B83-9080-4FA2-8422-84F7A02A48FB}" sibTransId="{75D9E4F3-807A-4D5D-B98E-3EAF43A211BD}"/>
    <dgm:cxn modelId="{65953AB9-C694-4D2E-8E94-F1A4FBCCEA9E}" type="presOf" srcId="{99492BDE-F98D-4467-8DC0-35D73B2AB594}" destId="{94A706B9-7EC4-49E6-A85D-7789F2F1B540}" srcOrd="1" destOrd="0" presId="urn:microsoft.com/office/officeart/2005/8/layout/process3"/>
    <dgm:cxn modelId="{BFB65FD1-6D05-4A3B-BEA1-7CB81F446D08}" srcId="{41AB8CA1-0FA1-43E5-ABCE-9C86510E1CC9}" destId="{578C168F-2E14-4305-831C-05B0160F9939}" srcOrd="1" destOrd="0" parTransId="{CD1F5CE5-07D0-4950-B0A0-1D04C73D680A}" sibTransId="{66C4C649-830C-4657-BE6A-F7725FD8F18B}"/>
    <dgm:cxn modelId="{3AC4F2D2-36F3-4B27-B902-B8B8FBC264AD}" type="presOf" srcId="{061EE08A-2CA7-47F7-8ACC-02A58CB4E160}" destId="{3533D9BD-B545-4453-8231-5315CB6147D7}" srcOrd="0" destOrd="2" presId="urn:microsoft.com/office/officeart/2005/8/layout/process3"/>
    <dgm:cxn modelId="{6AB6F9D9-D7CD-4F9C-A637-0BF2F8FD8EFD}" type="presOf" srcId="{578C168F-2E14-4305-831C-05B0160F9939}" destId="{03B90C94-E7C5-4147-B5ED-E24DCE53A048}" srcOrd="0" destOrd="0" presId="urn:microsoft.com/office/officeart/2005/8/layout/process3"/>
    <dgm:cxn modelId="{9D0E97E1-E391-4D72-B00B-84F904CADC99}" srcId="{C173C1C5-0666-489F-B673-63E13F9FB1D2}" destId="{D2B6FC52-552A-4787-B1F6-FC601C656D21}" srcOrd="2" destOrd="0" parTransId="{9F542EF6-D1DF-4C4A-BAD9-E520FC9A8A7B}" sibTransId="{EADE33CA-6500-4967-A589-9D22BDECDA9E}"/>
    <dgm:cxn modelId="{0BB223E2-0932-4DD6-82CD-6D1CBF100944}" type="presOf" srcId="{E8899548-AD26-488C-A3A2-42E07C232C2E}" destId="{A622FFC0-87E8-4A25-A634-8BC9AD843155}" srcOrd="0" destOrd="0" presId="urn:microsoft.com/office/officeart/2005/8/layout/process3"/>
    <dgm:cxn modelId="{19AA08E7-0CB1-4276-B192-3D57E152FADF}" type="presOf" srcId="{FF90BE9F-814C-4B21-86B6-A547E88B1EA0}" destId="{44EBF562-5FC6-47A0-B0CA-DEFB91E1E799}" srcOrd="0" destOrd="0" presId="urn:microsoft.com/office/officeart/2005/8/layout/process3"/>
    <dgm:cxn modelId="{DBB0D045-25ED-4B04-AC01-017E04CF3A72}" type="presParOf" srcId="{621BD4D4-5667-4384-A24D-FE1556D2AD6B}" destId="{8FD7655F-7F65-494B-B81D-16ED3B2F64EB}" srcOrd="0" destOrd="0" presId="urn:microsoft.com/office/officeart/2005/8/layout/process3"/>
    <dgm:cxn modelId="{94E5EB55-2522-4ECF-90F0-5283C7719F2A}" type="presParOf" srcId="{8FD7655F-7F65-494B-B81D-16ED3B2F64EB}" destId="{04C6CEB1-9546-44B5-B333-5557B1BFB19D}" srcOrd="0" destOrd="0" presId="urn:microsoft.com/office/officeart/2005/8/layout/process3"/>
    <dgm:cxn modelId="{27137117-7E77-4338-BA7E-A41BA05A2217}" type="presParOf" srcId="{8FD7655F-7F65-494B-B81D-16ED3B2F64EB}" destId="{D2E53005-E2DB-4995-96E5-20F7E77B7B91}" srcOrd="1" destOrd="0" presId="urn:microsoft.com/office/officeart/2005/8/layout/process3"/>
    <dgm:cxn modelId="{DADE1719-E23E-403B-8EA4-5077AD472787}" type="presParOf" srcId="{8FD7655F-7F65-494B-B81D-16ED3B2F64EB}" destId="{44EBF562-5FC6-47A0-B0CA-DEFB91E1E799}" srcOrd="2" destOrd="0" presId="urn:microsoft.com/office/officeart/2005/8/layout/process3"/>
    <dgm:cxn modelId="{1D9A0B3D-2C34-4E8E-9121-C3100F21B76F}" type="presParOf" srcId="{621BD4D4-5667-4384-A24D-FE1556D2AD6B}" destId="{25275134-42F1-42EE-8114-675E691702D4}" srcOrd="1" destOrd="0" presId="urn:microsoft.com/office/officeart/2005/8/layout/process3"/>
    <dgm:cxn modelId="{0A03EBB3-7213-40F8-A53A-3A448E4D2F54}" type="presParOf" srcId="{25275134-42F1-42EE-8114-675E691702D4}" destId="{94A706B9-7EC4-49E6-A85D-7789F2F1B540}" srcOrd="0" destOrd="0" presId="urn:microsoft.com/office/officeart/2005/8/layout/process3"/>
    <dgm:cxn modelId="{E6430E4E-4636-4568-A7C9-AF473236EC16}" type="presParOf" srcId="{621BD4D4-5667-4384-A24D-FE1556D2AD6B}" destId="{BF13ADEA-4A38-4482-A8FE-9B37A8D560DC}" srcOrd="2" destOrd="0" presId="urn:microsoft.com/office/officeart/2005/8/layout/process3"/>
    <dgm:cxn modelId="{56DB901D-62C4-4D5F-A5E7-E337CC8A9290}" type="presParOf" srcId="{BF13ADEA-4A38-4482-A8FE-9B37A8D560DC}" destId="{03B90C94-E7C5-4147-B5ED-E24DCE53A048}" srcOrd="0" destOrd="0" presId="urn:microsoft.com/office/officeart/2005/8/layout/process3"/>
    <dgm:cxn modelId="{A1CB2DD4-C324-45CA-923F-004E347E4FBA}" type="presParOf" srcId="{BF13ADEA-4A38-4482-A8FE-9B37A8D560DC}" destId="{9621D054-EF96-426F-BF0B-09F53512AE15}" srcOrd="1" destOrd="0" presId="urn:microsoft.com/office/officeart/2005/8/layout/process3"/>
    <dgm:cxn modelId="{B073AE26-3A3F-4D44-9094-14E484E59C41}" type="presParOf" srcId="{BF13ADEA-4A38-4482-A8FE-9B37A8D560DC}" destId="{A622FFC0-87E8-4A25-A634-8BC9AD843155}" srcOrd="2" destOrd="0" presId="urn:microsoft.com/office/officeart/2005/8/layout/process3"/>
    <dgm:cxn modelId="{309C1F8A-450A-458C-9BF5-64A4FAF8ECAE}" type="presParOf" srcId="{621BD4D4-5667-4384-A24D-FE1556D2AD6B}" destId="{08D86291-8F81-42F7-8E04-0AAE7E960266}" srcOrd="3" destOrd="0" presId="urn:microsoft.com/office/officeart/2005/8/layout/process3"/>
    <dgm:cxn modelId="{9E9CCACD-A475-4BCC-B580-098414CCCD6A}" type="presParOf" srcId="{08D86291-8F81-42F7-8E04-0AAE7E960266}" destId="{156628A1-D9D7-4007-91FF-6EE06D5EDC56}" srcOrd="0" destOrd="0" presId="urn:microsoft.com/office/officeart/2005/8/layout/process3"/>
    <dgm:cxn modelId="{C34B61AF-A815-4550-9CAD-626FF5121FCB}" type="presParOf" srcId="{621BD4D4-5667-4384-A24D-FE1556D2AD6B}" destId="{FEA4BC62-8F78-4ABC-9306-317C9B318FA3}" srcOrd="4" destOrd="0" presId="urn:microsoft.com/office/officeart/2005/8/layout/process3"/>
    <dgm:cxn modelId="{633184E0-0774-4E36-805C-3F2D843D5A9A}" type="presParOf" srcId="{FEA4BC62-8F78-4ABC-9306-317C9B318FA3}" destId="{CF75BE01-F545-4773-B379-F4EEFA892E97}" srcOrd="0" destOrd="0" presId="urn:microsoft.com/office/officeart/2005/8/layout/process3"/>
    <dgm:cxn modelId="{AA36DCE1-23DB-4853-B0F2-0C2D0253FABB}" type="presParOf" srcId="{FEA4BC62-8F78-4ABC-9306-317C9B318FA3}" destId="{D0278D61-A6A4-44C4-880B-652CDC161DA2}" srcOrd="1" destOrd="0" presId="urn:microsoft.com/office/officeart/2005/8/layout/process3"/>
    <dgm:cxn modelId="{96C4E171-FEA9-4D01-8460-88ABDE944237}" type="presParOf" srcId="{FEA4BC62-8F78-4ABC-9306-317C9B318FA3}" destId="{3533D9BD-B545-4453-8231-5315CB6147D7}"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AB8CA1-0FA1-43E5-ABCE-9C86510E1CC9}" type="doc">
      <dgm:prSet loTypeId="urn:microsoft.com/office/officeart/2005/8/layout/process3" loCatId="process" qsTypeId="urn:microsoft.com/office/officeart/2005/8/quickstyle/simple1" qsCatId="simple" csTypeId="urn:microsoft.com/office/officeart/2005/8/colors/accent3_2" csCatId="accent3" phldr="1"/>
      <dgm:spPr/>
      <dgm:t>
        <a:bodyPr/>
        <a:lstStyle/>
        <a:p>
          <a:endParaRPr kumimoji="1" lang="ja-JP" altLang="en-US"/>
        </a:p>
      </dgm:t>
    </dgm:pt>
    <dgm:pt modelId="{C173C1C5-0666-489F-B673-63E13F9FB1D2}">
      <dgm:prSet phldrT="[テキスト]"/>
      <dgm:spPr>
        <a:solidFill>
          <a:schemeClr val="accent1"/>
        </a:solidFill>
      </dgm:spPr>
      <dgm:t>
        <a:bodyPr/>
        <a:lstStyle/>
        <a:p>
          <a:r>
            <a:rPr kumimoji="1" lang="ja-JP" altLang="en-US" dirty="0"/>
            <a:t>ステップ１</a:t>
          </a:r>
          <a:br>
            <a:rPr kumimoji="1" lang="en-US" altLang="ja-JP" dirty="0"/>
          </a:br>
          <a:r>
            <a:rPr kumimoji="1" lang="ja-JP" altLang="en-US" dirty="0"/>
            <a:t>検知・初動対応</a:t>
          </a:r>
        </a:p>
      </dgm:t>
    </dgm:pt>
    <dgm:pt modelId="{3B076C51-C1EC-4752-AACB-2D56C51A46D9}" type="parTrans" cxnId="{D946AA14-6ED6-447A-91AF-AB6F24863678}">
      <dgm:prSet/>
      <dgm:spPr/>
      <dgm:t>
        <a:bodyPr/>
        <a:lstStyle/>
        <a:p>
          <a:endParaRPr kumimoji="1" lang="ja-JP" altLang="en-US"/>
        </a:p>
      </dgm:t>
    </dgm:pt>
    <dgm:pt modelId="{99492BDE-F98D-4467-8DC0-35D73B2AB594}" type="sibTrans" cxnId="{D946AA14-6ED6-447A-91AF-AB6F24863678}">
      <dgm:prSet/>
      <dgm:spPr/>
      <dgm:t>
        <a:bodyPr/>
        <a:lstStyle/>
        <a:p>
          <a:endParaRPr kumimoji="1" lang="ja-JP" altLang="en-US"/>
        </a:p>
      </dgm:t>
    </dgm:pt>
    <dgm:pt modelId="{FF90BE9F-814C-4B21-86B6-A547E88B1EA0}">
      <dgm:prSet phldrT="[テキスト]"/>
      <dgm:spPr/>
      <dgm:t>
        <a:bodyPr/>
        <a:lstStyle/>
        <a:p>
          <a:r>
            <a:rPr kumimoji="1" lang="ja-JP" altLang="en-US" dirty="0"/>
            <a:t>検知と連絡受付</a:t>
          </a:r>
        </a:p>
      </dgm:t>
    </dgm:pt>
    <dgm:pt modelId="{77FB580C-EF68-46B5-B560-CED49A537E94}" type="parTrans" cxnId="{388AB368-F4AA-4876-B86A-E6B7CBCE08FE}">
      <dgm:prSet/>
      <dgm:spPr/>
      <dgm:t>
        <a:bodyPr/>
        <a:lstStyle/>
        <a:p>
          <a:endParaRPr kumimoji="1" lang="ja-JP" altLang="en-US"/>
        </a:p>
      </dgm:t>
    </dgm:pt>
    <dgm:pt modelId="{47578867-342E-4096-AB48-28F7BA0AB149}" type="sibTrans" cxnId="{388AB368-F4AA-4876-B86A-E6B7CBCE08FE}">
      <dgm:prSet/>
      <dgm:spPr/>
      <dgm:t>
        <a:bodyPr/>
        <a:lstStyle/>
        <a:p>
          <a:endParaRPr kumimoji="1" lang="ja-JP" altLang="en-US"/>
        </a:p>
      </dgm:t>
    </dgm:pt>
    <dgm:pt modelId="{D2B6FC52-552A-4787-B1F6-FC601C656D21}">
      <dgm:prSet phldrT="[テキスト]"/>
      <dgm:spPr/>
      <dgm:t>
        <a:bodyPr/>
        <a:lstStyle/>
        <a:p>
          <a:r>
            <a:rPr kumimoji="1" lang="ja-JP" altLang="en-US" dirty="0"/>
            <a:t>初動対応</a:t>
          </a:r>
        </a:p>
      </dgm:t>
    </dgm:pt>
    <dgm:pt modelId="{9F542EF6-D1DF-4C4A-BAD9-E520FC9A8A7B}" type="parTrans" cxnId="{9D0E97E1-E391-4D72-B00B-84F904CADC99}">
      <dgm:prSet/>
      <dgm:spPr/>
      <dgm:t>
        <a:bodyPr/>
        <a:lstStyle/>
        <a:p>
          <a:endParaRPr kumimoji="1" lang="ja-JP" altLang="en-US"/>
        </a:p>
      </dgm:t>
    </dgm:pt>
    <dgm:pt modelId="{EADE33CA-6500-4967-A589-9D22BDECDA9E}" type="sibTrans" cxnId="{9D0E97E1-E391-4D72-B00B-84F904CADC99}">
      <dgm:prSet/>
      <dgm:spPr/>
      <dgm:t>
        <a:bodyPr/>
        <a:lstStyle/>
        <a:p>
          <a:endParaRPr kumimoji="1" lang="ja-JP" altLang="en-US"/>
        </a:p>
      </dgm:t>
    </dgm:pt>
    <dgm:pt modelId="{578C168F-2E14-4305-831C-05B0160F9939}">
      <dgm:prSet phldrT="[テキスト]"/>
      <dgm:spPr/>
      <dgm:t>
        <a:bodyPr/>
        <a:lstStyle/>
        <a:p>
          <a:r>
            <a:rPr kumimoji="1" lang="ja-JP" altLang="en-US" dirty="0"/>
            <a:t>ステップ２</a:t>
          </a:r>
          <a:br>
            <a:rPr kumimoji="1" lang="en-US" altLang="ja-JP" dirty="0"/>
          </a:br>
          <a:r>
            <a:rPr kumimoji="1" lang="ja-JP" altLang="en-US" dirty="0"/>
            <a:t>報告・公表</a:t>
          </a:r>
          <a:endParaRPr kumimoji="1" lang="en-US" altLang="ja-JP" dirty="0"/>
        </a:p>
      </dgm:t>
    </dgm:pt>
    <dgm:pt modelId="{CD1F5CE5-07D0-4950-B0A0-1D04C73D680A}" type="parTrans" cxnId="{BFB65FD1-6D05-4A3B-BEA1-7CB81F446D08}">
      <dgm:prSet/>
      <dgm:spPr/>
      <dgm:t>
        <a:bodyPr/>
        <a:lstStyle/>
        <a:p>
          <a:endParaRPr kumimoji="1" lang="ja-JP" altLang="en-US"/>
        </a:p>
      </dgm:t>
    </dgm:pt>
    <dgm:pt modelId="{66C4C649-830C-4657-BE6A-F7725FD8F18B}" type="sibTrans" cxnId="{BFB65FD1-6D05-4A3B-BEA1-7CB81F446D08}">
      <dgm:prSet/>
      <dgm:spPr/>
      <dgm:t>
        <a:bodyPr/>
        <a:lstStyle/>
        <a:p>
          <a:endParaRPr kumimoji="1" lang="ja-JP" altLang="en-US"/>
        </a:p>
      </dgm:t>
    </dgm:pt>
    <dgm:pt modelId="{E8899548-AD26-488C-A3A2-42E07C232C2E}">
      <dgm:prSet phldrT="[テキスト]"/>
      <dgm:spPr/>
      <dgm:t>
        <a:bodyPr/>
        <a:lstStyle/>
        <a:p>
          <a:r>
            <a:rPr kumimoji="1" lang="ja-JP" altLang="en-US" dirty="0"/>
            <a:t>第一報</a:t>
          </a:r>
        </a:p>
      </dgm:t>
    </dgm:pt>
    <dgm:pt modelId="{A97413D1-9EF6-41B1-92B8-B174653D2795}" type="parTrans" cxnId="{DB643F2E-9F8B-4ADE-8145-57596DF57133}">
      <dgm:prSet/>
      <dgm:spPr/>
      <dgm:t>
        <a:bodyPr/>
        <a:lstStyle/>
        <a:p>
          <a:endParaRPr kumimoji="1" lang="ja-JP" altLang="en-US"/>
        </a:p>
      </dgm:t>
    </dgm:pt>
    <dgm:pt modelId="{8C0AD326-318A-4CAD-A7EB-E8EF1BA58643}" type="sibTrans" cxnId="{DB643F2E-9F8B-4ADE-8145-57596DF57133}">
      <dgm:prSet/>
      <dgm:spPr/>
      <dgm:t>
        <a:bodyPr/>
        <a:lstStyle/>
        <a:p>
          <a:endParaRPr kumimoji="1" lang="ja-JP" altLang="en-US"/>
        </a:p>
      </dgm:t>
    </dgm:pt>
    <dgm:pt modelId="{7649AF1B-9B07-4A2D-B881-7806B7DE4A55}">
      <dgm:prSet phldrT="[テキスト]"/>
      <dgm:spPr/>
      <dgm:t>
        <a:bodyPr/>
        <a:lstStyle/>
        <a:p>
          <a:r>
            <a:rPr kumimoji="1" lang="ja-JP" altLang="en-US" dirty="0"/>
            <a:t>最終報・第二報以降</a:t>
          </a:r>
        </a:p>
      </dgm:t>
    </dgm:pt>
    <dgm:pt modelId="{8BF9894D-9074-4A23-8979-57C7B081E448}" type="parTrans" cxnId="{7C04AC54-2916-4314-B6CD-0367753E9E60}">
      <dgm:prSet/>
      <dgm:spPr/>
      <dgm:t>
        <a:bodyPr/>
        <a:lstStyle/>
        <a:p>
          <a:endParaRPr kumimoji="1" lang="ja-JP" altLang="en-US"/>
        </a:p>
      </dgm:t>
    </dgm:pt>
    <dgm:pt modelId="{71C1C7EE-1C0C-473C-A842-9E07266DE95C}" type="sibTrans" cxnId="{7C04AC54-2916-4314-B6CD-0367753E9E60}">
      <dgm:prSet/>
      <dgm:spPr/>
      <dgm:t>
        <a:bodyPr/>
        <a:lstStyle/>
        <a:p>
          <a:endParaRPr kumimoji="1" lang="ja-JP" altLang="en-US"/>
        </a:p>
      </dgm:t>
    </dgm:pt>
    <dgm:pt modelId="{EF4AE8FE-B3A5-473E-A4BB-C35AF538A36A}">
      <dgm:prSet phldrT="[テキスト]"/>
      <dgm:spPr/>
      <dgm:t>
        <a:bodyPr/>
        <a:lstStyle/>
        <a:p>
          <a:r>
            <a:rPr kumimoji="1" lang="ja-JP" altLang="en-US" dirty="0"/>
            <a:t>ステップ３</a:t>
          </a:r>
          <a:br>
            <a:rPr kumimoji="1" lang="en-US" altLang="ja-JP" dirty="0"/>
          </a:br>
          <a:r>
            <a:rPr kumimoji="1" lang="ja-JP" altLang="en-US" dirty="0"/>
            <a:t>復旧・再発防止</a:t>
          </a:r>
        </a:p>
      </dgm:t>
    </dgm:pt>
    <dgm:pt modelId="{F0217D0B-BDD5-4B3E-9B66-EDC44952BC20}" type="parTrans" cxnId="{E4470AB0-CF29-4626-957D-DCA280FEE066}">
      <dgm:prSet/>
      <dgm:spPr/>
      <dgm:t>
        <a:bodyPr/>
        <a:lstStyle/>
        <a:p>
          <a:endParaRPr kumimoji="1" lang="ja-JP" altLang="en-US"/>
        </a:p>
      </dgm:t>
    </dgm:pt>
    <dgm:pt modelId="{E6E022FB-75BF-4C4C-A5E5-C72670572458}" type="sibTrans" cxnId="{E4470AB0-CF29-4626-957D-DCA280FEE066}">
      <dgm:prSet/>
      <dgm:spPr/>
      <dgm:t>
        <a:bodyPr/>
        <a:lstStyle/>
        <a:p>
          <a:endParaRPr kumimoji="1" lang="ja-JP" altLang="en-US"/>
        </a:p>
      </dgm:t>
    </dgm:pt>
    <dgm:pt modelId="{205C8F30-4982-407E-AC65-6099E6040F24}">
      <dgm:prSet phldrT="[テキスト]"/>
      <dgm:spPr/>
      <dgm:t>
        <a:bodyPr/>
        <a:lstStyle/>
        <a:p>
          <a:r>
            <a:rPr kumimoji="1" lang="ja-JP" altLang="en-US" dirty="0"/>
            <a:t>対応・調査</a:t>
          </a:r>
        </a:p>
      </dgm:t>
    </dgm:pt>
    <dgm:pt modelId="{C59BB68C-359B-4383-BBD4-567CD1182674}" type="parTrans" cxnId="{A2F22014-FCA8-44AC-8043-FF8BF143BC3B}">
      <dgm:prSet/>
      <dgm:spPr/>
      <dgm:t>
        <a:bodyPr/>
        <a:lstStyle/>
        <a:p>
          <a:endParaRPr kumimoji="1" lang="ja-JP" altLang="en-US"/>
        </a:p>
      </dgm:t>
    </dgm:pt>
    <dgm:pt modelId="{AF298D25-F333-41D3-AD4E-E16C591C84DD}" type="sibTrans" cxnId="{A2F22014-FCA8-44AC-8043-FF8BF143BC3B}">
      <dgm:prSet/>
      <dgm:spPr/>
      <dgm:t>
        <a:bodyPr/>
        <a:lstStyle/>
        <a:p>
          <a:endParaRPr kumimoji="1" lang="ja-JP" altLang="en-US"/>
        </a:p>
      </dgm:t>
    </dgm:pt>
    <dgm:pt modelId="{AE650EAB-7706-4D68-B08A-E8CE0F871DA8}">
      <dgm:prSet phldrT="[テキスト]"/>
      <dgm:spPr/>
      <dgm:t>
        <a:bodyPr/>
        <a:lstStyle/>
        <a:p>
          <a:r>
            <a:rPr kumimoji="1" lang="ja-JP" altLang="en-US" dirty="0"/>
            <a:t>証拠保全</a:t>
          </a:r>
        </a:p>
      </dgm:t>
    </dgm:pt>
    <dgm:pt modelId="{F2807B83-9080-4FA2-8422-84F7A02A48FB}" type="parTrans" cxnId="{73292DB6-FAFB-4E93-AE93-2EECADBC02FC}">
      <dgm:prSet/>
      <dgm:spPr/>
      <dgm:t>
        <a:bodyPr/>
        <a:lstStyle/>
        <a:p>
          <a:endParaRPr kumimoji="1" lang="ja-JP" altLang="en-US"/>
        </a:p>
      </dgm:t>
    </dgm:pt>
    <dgm:pt modelId="{75D9E4F3-807A-4D5D-B98E-3EAF43A211BD}" type="sibTrans" cxnId="{73292DB6-FAFB-4E93-AE93-2EECADBC02FC}">
      <dgm:prSet/>
      <dgm:spPr/>
      <dgm:t>
        <a:bodyPr/>
        <a:lstStyle/>
        <a:p>
          <a:endParaRPr kumimoji="1" lang="ja-JP" altLang="en-US"/>
        </a:p>
      </dgm:t>
    </dgm:pt>
    <dgm:pt modelId="{DC68CCA1-4C8D-4BD0-BF87-AC9677DE149D}">
      <dgm:prSet phldrT="[テキスト]"/>
      <dgm:spPr/>
      <dgm:t>
        <a:bodyPr/>
        <a:lstStyle/>
        <a:p>
          <a:r>
            <a:rPr kumimoji="1" lang="ja-JP" altLang="en-US" dirty="0"/>
            <a:t>対応体制の構築</a:t>
          </a:r>
        </a:p>
      </dgm:t>
    </dgm:pt>
    <dgm:pt modelId="{36105035-A897-4318-8B8C-71E71F2AF432}" type="parTrans" cxnId="{EA1A7561-7698-4055-A2CE-5E2D6B622EDB}">
      <dgm:prSet/>
      <dgm:spPr/>
      <dgm:t>
        <a:bodyPr/>
        <a:lstStyle/>
        <a:p>
          <a:endParaRPr kumimoji="1" lang="ja-JP" altLang="en-US"/>
        </a:p>
      </dgm:t>
    </dgm:pt>
    <dgm:pt modelId="{368D9080-BF1E-4ABF-ADA9-69083595A52C}" type="sibTrans" cxnId="{EA1A7561-7698-4055-A2CE-5E2D6B622EDB}">
      <dgm:prSet/>
      <dgm:spPr/>
      <dgm:t>
        <a:bodyPr/>
        <a:lstStyle/>
        <a:p>
          <a:endParaRPr kumimoji="1" lang="ja-JP" altLang="en-US"/>
        </a:p>
      </dgm:t>
    </dgm:pt>
    <dgm:pt modelId="{061EE08A-2CA7-47F7-8ACC-02A58CB4E160}">
      <dgm:prSet phldrT="[テキスト]"/>
      <dgm:spPr/>
      <dgm:t>
        <a:bodyPr/>
        <a:lstStyle/>
        <a:p>
          <a:r>
            <a:rPr kumimoji="1" lang="ja-JP" altLang="en-US" dirty="0"/>
            <a:t>復旧</a:t>
          </a:r>
        </a:p>
      </dgm:t>
    </dgm:pt>
    <dgm:pt modelId="{5BFFF24E-3AE8-43F0-ADFE-0F13124C6EDF}" type="parTrans" cxnId="{CF016478-94E0-4D11-B469-C05D35B12A7D}">
      <dgm:prSet/>
      <dgm:spPr/>
      <dgm:t>
        <a:bodyPr/>
        <a:lstStyle/>
        <a:p>
          <a:endParaRPr kumimoji="1" lang="ja-JP" altLang="en-US"/>
        </a:p>
      </dgm:t>
    </dgm:pt>
    <dgm:pt modelId="{CFF5FA62-A1A2-4E4A-9175-932403B6B441}" type="sibTrans" cxnId="{CF016478-94E0-4D11-B469-C05D35B12A7D}">
      <dgm:prSet/>
      <dgm:spPr/>
      <dgm:t>
        <a:bodyPr/>
        <a:lstStyle/>
        <a:p>
          <a:endParaRPr kumimoji="1" lang="ja-JP" altLang="en-US"/>
        </a:p>
      </dgm:t>
    </dgm:pt>
    <dgm:pt modelId="{8ED099C0-E340-463F-BE90-986C566A6BE4}">
      <dgm:prSet phldrT="[テキスト]"/>
      <dgm:spPr/>
      <dgm:t>
        <a:bodyPr/>
        <a:lstStyle/>
        <a:p>
          <a:r>
            <a:rPr kumimoji="1" lang="ja-JP" altLang="en-US" dirty="0"/>
            <a:t>再発防止</a:t>
          </a:r>
        </a:p>
      </dgm:t>
    </dgm:pt>
    <dgm:pt modelId="{FA0F4EA8-32F9-4994-A438-4F2FA00CE576}" type="parTrans" cxnId="{C3449897-9344-4FC2-9DD1-82A8499D80CC}">
      <dgm:prSet/>
      <dgm:spPr/>
      <dgm:t>
        <a:bodyPr/>
        <a:lstStyle/>
        <a:p>
          <a:endParaRPr kumimoji="1" lang="ja-JP" altLang="en-US"/>
        </a:p>
      </dgm:t>
    </dgm:pt>
    <dgm:pt modelId="{4695CA45-3D5E-405D-8929-5FFE543084DC}" type="sibTrans" cxnId="{C3449897-9344-4FC2-9DD1-82A8499D80CC}">
      <dgm:prSet/>
      <dgm:spPr/>
      <dgm:t>
        <a:bodyPr/>
        <a:lstStyle/>
        <a:p>
          <a:endParaRPr kumimoji="1" lang="ja-JP" altLang="en-US"/>
        </a:p>
      </dgm:t>
    </dgm:pt>
    <dgm:pt modelId="{621BD4D4-5667-4384-A24D-FE1556D2AD6B}" type="pres">
      <dgm:prSet presAssocID="{41AB8CA1-0FA1-43E5-ABCE-9C86510E1CC9}" presName="linearFlow" presStyleCnt="0">
        <dgm:presLayoutVars>
          <dgm:dir/>
          <dgm:animLvl val="lvl"/>
          <dgm:resizeHandles val="exact"/>
        </dgm:presLayoutVars>
      </dgm:prSet>
      <dgm:spPr/>
    </dgm:pt>
    <dgm:pt modelId="{8FD7655F-7F65-494B-B81D-16ED3B2F64EB}" type="pres">
      <dgm:prSet presAssocID="{C173C1C5-0666-489F-B673-63E13F9FB1D2}" presName="composite" presStyleCnt="0"/>
      <dgm:spPr/>
    </dgm:pt>
    <dgm:pt modelId="{04C6CEB1-9546-44B5-B333-5557B1BFB19D}" type="pres">
      <dgm:prSet presAssocID="{C173C1C5-0666-489F-B673-63E13F9FB1D2}" presName="parTx" presStyleLbl="node1" presStyleIdx="0" presStyleCnt="3">
        <dgm:presLayoutVars>
          <dgm:chMax val="0"/>
          <dgm:chPref val="0"/>
          <dgm:bulletEnabled val="1"/>
        </dgm:presLayoutVars>
      </dgm:prSet>
      <dgm:spPr/>
    </dgm:pt>
    <dgm:pt modelId="{D2E53005-E2DB-4995-96E5-20F7E77B7B91}" type="pres">
      <dgm:prSet presAssocID="{C173C1C5-0666-489F-B673-63E13F9FB1D2}" presName="parSh" presStyleLbl="node1" presStyleIdx="0" presStyleCnt="3"/>
      <dgm:spPr/>
    </dgm:pt>
    <dgm:pt modelId="{44EBF562-5FC6-47A0-B0CA-DEFB91E1E799}" type="pres">
      <dgm:prSet presAssocID="{C173C1C5-0666-489F-B673-63E13F9FB1D2}" presName="desTx" presStyleLbl="fgAcc1" presStyleIdx="0" presStyleCnt="3" custScaleX="116668">
        <dgm:presLayoutVars>
          <dgm:bulletEnabled val="1"/>
        </dgm:presLayoutVars>
      </dgm:prSet>
      <dgm:spPr/>
    </dgm:pt>
    <dgm:pt modelId="{25275134-42F1-42EE-8114-675E691702D4}" type="pres">
      <dgm:prSet presAssocID="{99492BDE-F98D-4467-8DC0-35D73B2AB594}" presName="sibTrans" presStyleLbl="sibTrans2D1" presStyleIdx="0" presStyleCnt="2"/>
      <dgm:spPr/>
    </dgm:pt>
    <dgm:pt modelId="{94A706B9-7EC4-49E6-A85D-7789F2F1B540}" type="pres">
      <dgm:prSet presAssocID="{99492BDE-F98D-4467-8DC0-35D73B2AB594}" presName="connTx" presStyleLbl="sibTrans2D1" presStyleIdx="0" presStyleCnt="2"/>
      <dgm:spPr/>
    </dgm:pt>
    <dgm:pt modelId="{BF13ADEA-4A38-4482-A8FE-9B37A8D560DC}" type="pres">
      <dgm:prSet presAssocID="{578C168F-2E14-4305-831C-05B0160F9939}" presName="composite" presStyleCnt="0"/>
      <dgm:spPr/>
    </dgm:pt>
    <dgm:pt modelId="{03B90C94-E7C5-4147-B5ED-E24DCE53A048}" type="pres">
      <dgm:prSet presAssocID="{578C168F-2E14-4305-831C-05B0160F9939}" presName="parTx" presStyleLbl="node1" presStyleIdx="0" presStyleCnt="3">
        <dgm:presLayoutVars>
          <dgm:chMax val="0"/>
          <dgm:chPref val="0"/>
          <dgm:bulletEnabled val="1"/>
        </dgm:presLayoutVars>
      </dgm:prSet>
      <dgm:spPr/>
    </dgm:pt>
    <dgm:pt modelId="{9621D054-EF96-426F-BF0B-09F53512AE15}" type="pres">
      <dgm:prSet presAssocID="{578C168F-2E14-4305-831C-05B0160F9939}" presName="parSh" presStyleLbl="node1" presStyleIdx="1" presStyleCnt="3"/>
      <dgm:spPr/>
    </dgm:pt>
    <dgm:pt modelId="{A622FFC0-87E8-4A25-A634-8BC9AD843155}" type="pres">
      <dgm:prSet presAssocID="{578C168F-2E14-4305-831C-05B0160F9939}" presName="desTx" presStyleLbl="fgAcc1" presStyleIdx="1" presStyleCnt="3" custScaleX="116668">
        <dgm:presLayoutVars>
          <dgm:bulletEnabled val="1"/>
        </dgm:presLayoutVars>
      </dgm:prSet>
      <dgm:spPr/>
    </dgm:pt>
    <dgm:pt modelId="{08D86291-8F81-42F7-8E04-0AAE7E960266}" type="pres">
      <dgm:prSet presAssocID="{66C4C649-830C-4657-BE6A-F7725FD8F18B}" presName="sibTrans" presStyleLbl="sibTrans2D1" presStyleIdx="1" presStyleCnt="2"/>
      <dgm:spPr/>
    </dgm:pt>
    <dgm:pt modelId="{156628A1-D9D7-4007-91FF-6EE06D5EDC56}" type="pres">
      <dgm:prSet presAssocID="{66C4C649-830C-4657-BE6A-F7725FD8F18B}" presName="connTx" presStyleLbl="sibTrans2D1" presStyleIdx="1" presStyleCnt="2"/>
      <dgm:spPr/>
    </dgm:pt>
    <dgm:pt modelId="{FEA4BC62-8F78-4ABC-9306-317C9B318FA3}" type="pres">
      <dgm:prSet presAssocID="{EF4AE8FE-B3A5-473E-A4BB-C35AF538A36A}" presName="composite" presStyleCnt="0"/>
      <dgm:spPr/>
    </dgm:pt>
    <dgm:pt modelId="{CF75BE01-F545-4773-B379-F4EEFA892E97}" type="pres">
      <dgm:prSet presAssocID="{EF4AE8FE-B3A5-473E-A4BB-C35AF538A36A}" presName="parTx" presStyleLbl="node1" presStyleIdx="1" presStyleCnt="3">
        <dgm:presLayoutVars>
          <dgm:chMax val="0"/>
          <dgm:chPref val="0"/>
          <dgm:bulletEnabled val="1"/>
        </dgm:presLayoutVars>
      </dgm:prSet>
      <dgm:spPr/>
    </dgm:pt>
    <dgm:pt modelId="{D0278D61-A6A4-44C4-880B-652CDC161DA2}" type="pres">
      <dgm:prSet presAssocID="{EF4AE8FE-B3A5-473E-A4BB-C35AF538A36A}" presName="parSh" presStyleLbl="node1" presStyleIdx="2" presStyleCnt="3"/>
      <dgm:spPr/>
    </dgm:pt>
    <dgm:pt modelId="{3533D9BD-B545-4453-8231-5315CB6147D7}" type="pres">
      <dgm:prSet presAssocID="{EF4AE8FE-B3A5-473E-A4BB-C35AF538A36A}" presName="desTx" presStyleLbl="fgAcc1" presStyleIdx="2" presStyleCnt="3" custScaleX="116668">
        <dgm:presLayoutVars>
          <dgm:bulletEnabled val="1"/>
        </dgm:presLayoutVars>
      </dgm:prSet>
      <dgm:spPr/>
    </dgm:pt>
  </dgm:ptLst>
  <dgm:cxnLst>
    <dgm:cxn modelId="{05164E04-2910-4574-B3E4-F7C2B2688F71}" type="presOf" srcId="{8ED099C0-E340-463F-BE90-986C566A6BE4}" destId="{3533D9BD-B545-4453-8231-5315CB6147D7}" srcOrd="0" destOrd="3" presId="urn:microsoft.com/office/officeart/2005/8/layout/process3"/>
    <dgm:cxn modelId="{DA409407-9D5A-4BD4-A358-22C7C9E504EA}" type="presOf" srcId="{99492BDE-F98D-4467-8DC0-35D73B2AB594}" destId="{25275134-42F1-42EE-8114-675E691702D4}" srcOrd="0" destOrd="0" presId="urn:microsoft.com/office/officeart/2005/8/layout/process3"/>
    <dgm:cxn modelId="{08E08A09-A365-4AAD-8DFF-18FC9E4EACF7}" type="presOf" srcId="{578C168F-2E14-4305-831C-05B0160F9939}" destId="{9621D054-EF96-426F-BF0B-09F53512AE15}" srcOrd="1" destOrd="0" presId="urn:microsoft.com/office/officeart/2005/8/layout/process3"/>
    <dgm:cxn modelId="{6F175613-4750-421D-863B-7110408C7246}" type="presOf" srcId="{C173C1C5-0666-489F-B673-63E13F9FB1D2}" destId="{04C6CEB1-9546-44B5-B333-5557B1BFB19D}" srcOrd="0" destOrd="0" presId="urn:microsoft.com/office/officeart/2005/8/layout/process3"/>
    <dgm:cxn modelId="{D896D513-4D83-4E91-B29E-81D29D7E45C0}" type="presOf" srcId="{205C8F30-4982-407E-AC65-6099E6040F24}" destId="{3533D9BD-B545-4453-8231-5315CB6147D7}" srcOrd="0" destOrd="0" presId="urn:microsoft.com/office/officeart/2005/8/layout/process3"/>
    <dgm:cxn modelId="{A2F22014-FCA8-44AC-8043-FF8BF143BC3B}" srcId="{EF4AE8FE-B3A5-473E-A4BB-C35AF538A36A}" destId="{205C8F30-4982-407E-AC65-6099E6040F24}" srcOrd="0" destOrd="0" parTransId="{C59BB68C-359B-4383-BBD4-567CD1182674}" sibTransId="{AF298D25-F333-41D3-AD4E-E16C591C84DD}"/>
    <dgm:cxn modelId="{D946AA14-6ED6-447A-91AF-AB6F24863678}" srcId="{41AB8CA1-0FA1-43E5-ABCE-9C86510E1CC9}" destId="{C173C1C5-0666-489F-B673-63E13F9FB1D2}" srcOrd="0" destOrd="0" parTransId="{3B076C51-C1EC-4752-AACB-2D56C51A46D9}" sibTransId="{99492BDE-F98D-4467-8DC0-35D73B2AB594}"/>
    <dgm:cxn modelId="{DB643F2E-9F8B-4ADE-8145-57596DF57133}" srcId="{578C168F-2E14-4305-831C-05B0160F9939}" destId="{E8899548-AD26-488C-A3A2-42E07C232C2E}" srcOrd="0" destOrd="0" parTransId="{A97413D1-9EF6-41B1-92B8-B174653D2795}" sibTransId="{8C0AD326-318A-4CAD-A7EB-E8EF1BA58643}"/>
    <dgm:cxn modelId="{46B9D03D-5C64-45FF-BA54-14D393BEEFCE}" type="presOf" srcId="{D2B6FC52-552A-4787-B1F6-FC601C656D21}" destId="{44EBF562-5FC6-47A0-B0CA-DEFB91E1E799}" srcOrd="0" destOrd="2" presId="urn:microsoft.com/office/officeart/2005/8/layout/process3"/>
    <dgm:cxn modelId="{EA1A7561-7698-4055-A2CE-5E2D6B622EDB}" srcId="{C173C1C5-0666-489F-B673-63E13F9FB1D2}" destId="{DC68CCA1-4C8D-4BD0-BF87-AC9677DE149D}" srcOrd="1" destOrd="0" parTransId="{36105035-A897-4318-8B8C-71E71F2AF432}" sibTransId="{368D9080-BF1E-4ABF-ADA9-69083595A52C}"/>
    <dgm:cxn modelId="{D7548263-D7D6-4872-B4EC-65391F0F2391}" type="presOf" srcId="{7649AF1B-9B07-4A2D-B881-7806B7DE4A55}" destId="{A622FFC0-87E8-4A25-A634-8BC9AD843155}" srcOrd="0" destOrd="1" presId="urn:microsoft.com/office/officeart/2005/8/layout/process3"/>
    <dgm:cxn modelId="{DD62AE64-A920-403C-B224-ED8292F0CF07}" type="presOf" srcId="{66C4C649-830C-4657-BE6A-F7725FD8F18B}" destId="{08D86291-8F81-42F7-8E04-0AAE7E960266}" srcOrd="0" destOrd="0" presId="urn:microsoft.com/office/officeart/2005/8/layout/process3"/>
    <dgm:cxn modelId="{388AB368-F4AA-4876-B86A-E6B7CBCE08FE}" srcId="{C173C1C5-0666-489F-B673-63E13F9FB1D2}" destId="{FF90BE9F-814C-4B21-86B6-A547E88B1EA0}" srcOrd="0" destOrd="0" parTransId="{77FB580C-EF68-46B5-B560-CED49A537E94}" sibTransId="{47578867-342E-4096-AB48-28F7BA0AB149}"/>
    <dgm:cxn modelId="{E4959E4E-59F9-46EA-B743-1180E77D9771}" type="presOf" srcId="{AE650EAB-7706-4D68-B08A-E8CE0F871DA8}" destId="{3533D9BD-B545-4453-8231-5315CB6147D7}" srcOrd="0" destOrd="1" presId="urn:microsoft.com/office/officeart/2005/8/layout/process3"/>
    <dgm:cxn modelId="{097D8970-1380-40FB-9F88-D8E84DCAA8C4}" type="presOf" srcId="{EF4AE8FE-B3A5-473E-A4BB-C35AF538A36A}" destId="{CF75BE01-F545-4773-B379-F4EEFA892E97}" srcOrd="0" destOrd="0" presId="urn:microsoft.com/office/officeart/2005/8/layout/process3"/>
    <dgm:cxn modelId="{A09E2672-48FD-4AB6-ABB6-CE8DED11C747}" type="presOf" srcId="{EF4AE8FE-B3A5-473E-A4BB-C35AF538A36A}" destId="{D0278D61-A6A4-44C4-880B-652CDC161DA2}" srcOrd="1" destOrd="0" presId="urn:microsoft.com/office/officeart/2005/8/layout/process3"/>
    <dgm:cxn modelId="{7C04AC54-2916-4314-B6CD-0367753E9E60}" srcId="{578C168F-2E14-4305-831C-05B0160F9939}" destId="{7649AF1B-9B07-4A2D-B881-7806B7DE4A55}" srcOrd="1" destOrd="0" parTransId="{8BF9894D-9074-4A23-8979-57C7B081E448}" sibTransId="{71C1C7EE-1C0C-473C-A842-9E07266DE95C}"/>
    <dgm:cxn modelId="{CF016478-94E0-4D11-B469-C05D35B12A7D}" srcId="{EF4AE8FE-B3A5-473E-A4BB-C35AF538A36A}" destId="{061EE08A-2CA7-47F7-8ACC-02A58CB4E160}" srcOrd="2" destOrd="0" parTransId="{5BFFF24E-3AE8-43F0-ADFE-0F13124C6EDF}" sibTransId="{CFF5FA62-A1A2-4E4A-9175-932403B6B441}"/>
    <dgm:cxn modelId="{067F5E7F-F432-4FEE-9329-A20BA7983027}" type="presOf" srcId="{C173C1C5-0666-489F-B673-63E13F9FB1D2}" destId="{D2E53005-E2DB-4995-96E5-20F7E77B7B91}" srcOrd="1" destOrd="0" presId="urn:microsoft.com/office/officeart/2005/8/layout/process3"/>
    <dgm:cxn modelId="{2F215E89-73F9-4558-8270-73AECE30833F}" type="presOf" srcId="{41AB8CA1-0FA1-43E5-ABCE-9C86510E1CC9}" destId="{621BD4D4-5667-4384-A24D-FE1556D2AD6B}" srcOrd="0" destOrd="0" presId="urn:microsoft.com/office/officeart/2005/8/layout/process3"/>
    <dgm:cxn modelId="{C3449897-9344-4FC2-9DD1-82A8499D80CC}" srcId="{EF4AE8FE-B3A5-473E-A4BB-C35AF538A36A}" destId="{8ED099C0-E340-463F-BE90-986C566A6BE4}" srcOrd="3" destOrd="0" parTransId="{FA0F4EA8-32F9-4994-A438-4F2FA00CE576}" sibTransId="{4695CA45-3D5E-405D-8929-5FFE543084DC}"/>
    <dgm:cxn modelId="{BECB109F-E1CC-47AE-9359-CD928F5FC7EF}" type="presOf" srcId="{DC68CCA1-4C8D-4BD0-BF87-AC9677DE149D}" destId="{44EBF562-5FC6-47A0-B0CA-DEFB91E1E799}" srcOrd="0" destOrd="1" presId="urn:microsoft.com/office/officeart/2005/8/layout/process3"/>
    <dgm:cxn modelId="{5CBA06AA-57E3-46E9-82DE-B5B93C24CBED}" type="presOf" srcId="{66C4C649-830C-4657-BE6A-F7725FD8F18B}" destId="{156628A1-D9D7-4007-91FF-6EE06D5EDC56}" srcOrd="1" destOrd="0" presId="urn:microsoft.com/office/officeart/2005/8/layout/process3"/>
    <dgm:cxn modelId="{E4470AB0-CF29-4626-957D-DCA280FEE066}" srcId="{41AB8CA1-0FA1-43E5-ABCE-9C86510E1CC9}" destId="{EF4AE8FE-B3A5-473E-A4BB-C35AF538A36A}" srcOrd="2" destOrd="0" parTransId="{F0217D0B-BDD5-4B3E-9B66-EDC44952BC20}" sibTransId="{E6E022FB-75BF-4C4C-A5E5-C72670572458}"/>
    <dgm:cxn modelId="{73292DB6-FAFB-4E93-AE93-2EECADBC02FC}" srcId="{EF4AE8FE-B3A5-473E-A4BB-C35AF538A36A}" destId="{AE650EAB-7706-4D68-B08A-E8CE0F871DA8}" srcOrd="1" destOrd="0" parTransId="{F2807B83-9080-4FA2-8422-84F7A02A48FB}" sibTransId="{75D9E4F3-807A-4D5D-B98E-3EAF43A211BD}"/>
    <dgm:cxn modelId="{65953AB9-C694-4D2E-8E94-F1A4FBCCEA9E}" type="presOf" srcId="{99492BDE-F98D-4467-8DC0-35D73B2AB594}" destId="{94A706B9-7EC4-49E6-A85D-7789F2F1B540}" srcOrd="1" destOrd="0" presId="urn:microsoft.com/office/officeart/2005/8/layout/process3"/>
    <dgm:cxn modelId="{BFB65FD1-6D05-4A3B-BEA1-7CB81F446D08}" srcId="{41AB8CA1-0FA1-43E5-ABCE-9C86510E1CC9}" destId="{578C168F-2E14-4305-831C-05B0160F9939}" srcOrd="1" destOrd="0" parTransId="{CD1F5CE5-07D0-4950-B0A0-1D04C73D680A}" sibTransId="{66C4C649-830C-4657-BE6A-F7725FD8F18B}"/>
    <dgm:cxn modelId="{3AC4F2D2-36F3-4B27-B902-B8B8FBC264AD}" type="presOf" srcId="{061EE08A-2CA7-47F7-8ACC-02A58CB4E160}" destId="{3533D9BD-B545-4453-8231-5315CB6147D7}" srcOrd="0" destOrd="2" presId="urn:microsoft.com/office/officeart/2005/8/layout/process3"/>
    <dgm:cxn modelId="{6AB6F9D9-D7CD-4F9C-A637-0BF2F8FD8EFD}" type="presOf" srcId="{578C168F-2E14-4305-831C-05B0160F9939}" destId="{03B90C94-E7C5-4147-B5ED-E24DCE53A048}" srcOrd="0" destOrd="0" presId="urn:microsoft.com/office/officeart/2005/8/layout/process3"/>
    <dgm:cxn modelId="{9D0E97E1-E391-4D72-B00B-84F904CADC99}" srcId="{C173C1C5-0666-489F-B673-63E13F9FB1D2}" destId="{D2B6FC52-552A-4787-B1F6-FC601C656D21}" srcOrd="2" destOrd="0" parTransId="{9F542EF6-D1DF-4C4A-BAD9-E520FC9A8A7B}" sibTransId="{EADE33CA-6500-4967-A589-9D22BDECDA9E}"/>
    <dgm:cxn modelId="{0BB223E2-0932-4DD6-82CD-6D1CBF100944}" type="presOf" srcId="{E8899548-AD26-488C-A3A2-42E07C232C2E}" destId="{A622FFC0-87E8-4A25-A634-8BC9AD843155}" srcOrd="0" destOrd="0" presId="urn:microsoft.com/office/officeart/2005/8/layout/process3"/>
    <dgm:cxn modelId="{19AA08E7-0CB1-4276-B192-3D57E152FADF}" type="presOf" srcId="{FF90BE9F-814C-4B21-86B6-A547E88B1EA0}" destId="{44EBF562-5FC6-47A0-B0CA-DEFB91E1E799}" srcOrd="0" destOrd="0" presId="urn:microsoft.com/office/officeart/2005/8/layout/process3"/>
    <dgm:cxn modelId="{DBB0D045-25ED-4B04-AC01-017E04CF3A72}" type="presParOf" srcId="{621BD4D4-5667-4384-A24D-FE1556D2AD6B}" destId="{8FD7655F-7F65-494B-B81D-16ED3B2F64EB}" srcOrd="0" destOrd="0" presId="urn:microsoft.com/office/officeart/2005/8/layout/process3"/>
    <dgm:cxn modelId="{94E5EB55-2522-4ECF-90F0-5283C7719F2A}" type="presParOf" srcId="{8FD7655F-7F65-494B-B81D-16ED3B2F64EB}" destId="{04C6CEB1-9546-44B5-B333-5557B1BFB19D}" srcOrd="0" destOrd="0" presId="urn:microsoft.com/office/officeart/2005/8/layout/process3"/>
    <dgm:cxn modelId="{27137117-7E77-4338-BA7E-A41BA05A2217}" type="presParOf" srcId="{8FD7655F-7F65-494B-B81D-16ED3B2F64EB}" destId="{D2E53005-E2DB-4995-96E5-20F7E77B7B91}" srcOrd="1" destOrd="0" presId="urn:microsoft.com/office/officeart/2005/8/layout/process3"/>
    <dgm:cxn modelId="{DADE1719-E23E-403B-8EA4-5077AD472787}" type="presParOf" srcId="{8FD7655F-7F65-494B-B81D-16ED3B2F64EB}" destId="{44EBF562-5FC6-47A0-B0CA-DEFB91E1E799}" srcOrd="2" destOrd="0" presId="urn:microsoft.com/office/officeart/2005/8/layout/process3"/>
    <dgm:cxn modelId="{1D9A0B3D-2C34-4E8E-9121-C3100F21B76F}" type="presParOf" srcId="{621BD4D4-5667-4384-A24D-FE1556D2AD6B}" destId="{25275134-42F1-42EE-8114-675E691702D4}" srcOrd="1" destOrd="0" presId="urn:microsoft.com/office/officeart/2005/8/layout/process3"/>
    <dgm:cxn modelId="{0A03EBB3-7213-40F8-A53A-3A448E4D2F54}" type="presParOf" srcId="{25275134-42F1-42EE-8114-675E691702D4}" destId="{94A706B9-7EC4-49E6-A85D-7789F2F1B540}" srcOrd="0" destOrd="0" presId="urn:microsoft.com/office/officeart/2005/8/layout/process3"/>
    <dgm:cxn modelId="{E6430E4E-4636-4568-A7C9-AF473236EC16}" type="presParOf" srcId="{621BD4D4-5667-4384-A24D-FE1556D2AD6B}" destId="{BF13ADEA-4A38-4482-A8FE-9B37A8D560DC}" srcOrd="2" destOrd="0" presId="urn:microsoft.com/office/officeart/2005/8/layout/process3"/>
    <dgm:cxn modelId="{56DB901D-62C4-4D5F-A5E7-E337CC8A9290}" type="presParOf" srcId="{BF13ADEA-4A38-4482-A8FE-9B37A8D560DC}" destId="{03B90C94-E7C5-4147-B5ED-E24DCE53A048}" srcOrd="0" destOrd="0" presId="urn:microsoft.com/office/officeart/2005/8/layout/process3"/>
    <dgm:cxn modelId="{A1CB2DD4-C324-45CA-923F-004E347E4FBA}" type="presParOf" srcId="{BF13ADEA-4A38-4482-A8FE-9B37A8D560DC}" destId="{9621D054-EF96-426F-BF0B-09F53512AE15}" srcOrd="1" destOrd="0" presId="urn:microsoft.com/office/officeart/2005/8/layout/process3"/>
    <dgm:cxn modelId="{B073AE26-3A3F-4D44-9094-14E484E59C41}" type="presParOf" srcId="{BF13ADEA-4A38-4482-A8FE-9B37A8D560DC}" destId="{A622FFC0-87E8-4A25-A634-8BC9AD843155}" srcOrd="2" destOrd="0" presId="urn:microsoft.com/office/officeart/2005/8/layout/process3"/>
    <dgm:cxn modelId="{309C1F8A-450A-458C-9BF5-64A4FAF8ECAE}" type="presParOf" srcId="{621BD4D4-5667-4384-A24D-FE1556D2AD6B}" destId="{08D86291-8F81-42F7-8E04-0AAE7E960266}" srcOrd="3" destOrd="0" presId="urn:microsoft.com/office/officeart/2005/8/layout/process3"/>
    <dgm:cxn modelId="{9E9CCACD-A475-4BCC-B580-098414CCCD6A}" type="presParOf" srcId="{08D86291-8F81-42F7-8E04-0AAE7E960266}" destId="{156628A1-D9D7-4007-91FF-6EE06D5EDC56}" srcOrd="0" destOrd="0" presId="urn:microsoft.com/office/officeart/2005/8/layout/process3"/>
    <dgm:cxn modelId="{C34B61AF-A815-4550-9CAD-626FF5121FCB}" type="presParOf" srcId="{621BD4D4-5667-4384-A24D-FE1556D2AD6B}" destId="{FEA4BC62-8F78-4ABC-9306-317C9B318FA3}" srcOrd="4" destOrd="0" presId="urn:microsoft.com/office/officeart/2005/8/layout/process3"/>
    <dgm:cxn modelId="{633184E0-0774-4E36-805C-3F2D843D5A9A}" type="presParOf" srcId="{FEA4BC62-8F78-4ABC-9306-317C9B318FA3}" destId="{CF75BE01-F545-4773-B379-F4EEFA892E97}" srcOrd="0" destOrd="0" presId="urn:microsoft.com/office/officeart/2005/8/layout/process3"/>
    <dgm:cxn modelId="{AA36DCE1-23DB-4853-B0F2-0C2D0253FABB}" type="presParOf" srcId="{FEA4BC62-8F78-4ABC-9306-317C9B318FA3}" destId="{D0278D61-A6A4-44C4-880B-652CDC161DA2}" srcOrd="1" destOrd="0" presId="urn:microsoft.com/office/officeart/2005/8/layout/process3"/>
    <dgm:cxn modelId="{96C4E171-FEA9-4D01-8460-88ABDE944237}" type="presParOf" srcId="{FEA4BC62-8F78-4ABC-9306-317C9B318FA3}" destId="{3533D9BD-B545-4453-8231-5315CB6147D7}"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1AB8CA1-0FA1-43E5-ABCE-9C86510E1CC9}" type="doc">
      <dgm:prSet loTypeId="urn:microsoft.com/office/officeart/2005/8/layout/process3" loCatId="process" qsTypeId="urn:microsoft.com/office/officeart/2005/8/quickstyle/simple1" qsCatId="simple" csTypeId="urn:microsoft.com/office/officeart/2005/8/colors/accent3_2" csCatId="accent3" phldr="1"/>
      <dgm:spPr/>
      <dgm:t>
        <a:bodyPr/>
        <a:lstStyle/>
        <a:p>
          <a:endParaRPr kumimoji="1" lang="ja-JP" altLang="en-US"/>
        </a:p>
      </dgm:t>
    </dgm:pt>
    <dgm:pt modelId="{C173C1C5-0666-489F-B673-63E13F9FB1D2}">
      <dgm:prSet phldrT="[テキスト]"/>
      <dgm:spPr/>
      <dgm:t>
        <a:bodyPr/>
        <a:lstStyle/>
        <a:p>
          <a:r>
            <a:rPr kumimoji="1" lang="ja-JP" altLang="en-US" dirty="0"/>
            <a:t>ステップ１</a:t>
          </a:r>
          <a:br>
            <a:rPr kumimoji="1" lang="en-US" altLang="ja-JP" dirty="0"/>
          </a:br>
          <a:r>
            <a:rPr kumimoji="1" lang="ja-JP" altLang="en-US" dirty="0"/>
            <a:t>検知・初動対応</a:t>
          </a:r>
        </a:p>
      </dgm:t>
    </dgm:pt>
    <dgm:pt modelId="{3B076C51-C1EC-4752-AACB-2D56C51A46D9}" type="parTrans" cxnId="{D946AA14-6ED6-447A-91AF-AB6F24863678}">
      <dgm:prSet/>
      <dgm:spPr/>
      <dgm:t>
        <a:bodyPr/>
        <a:lstStyle/>
        <a:p>
          <a:endParaRPr kumimoji="1" lang="ja-JP" altLang="en-US"/>
        </a:p>
      </dgm:t>
    </dgm:pt>
    <dgm:pt modelId="{99492BDE-F98D-4467-8DC0-35D73B2AB594}" type="sibTrans" cxnId="{D946AA14-6ED6-447A-91AF-AB6F24863678}">
      <dgm:prSet/>
      <dgm:spPr/>
      <dgm:t>
        <a:bodyPr/>
        <a:lstStyle/>
        <a:p>
          <a:endParaRPr kumimoji="1" lang="ja-JP" altLang="en-US"/>
        </a:p>
      </dgm:t>
    </dgm:pt>
    <dgm:pt modelId="{FF90BE9F-814C-4B21-86B6-A547E88B1EA0}">
      <dgm:prSet phldrT="[テキスト]"/>
      <dgm:spPr/>
      <dgm:t>
        <a:bodyPr/>
        <a:lstStyle/>
        <a:p>
          <a:r>
            <a:rPr kumimoji="1" lang="ja-JP" altLang="en-US" dirty="0"/>
            <a:t>検知と連絡受付</a:t>
          </a:r>
        </a:p>
      </dgm:t>
    </dgm:pt>
    <dgm:pt modelId="{77FB580C-EF68-46B5-B560-CED49A537E94}" type="parTrans" cxnId="{388AB368-F4AA-4876-B86A-E6B7CBCE08FE}">
      <dgm:prSet/>
      <dgm:spPr/>
      <dgm:t>
        <a:bodyPr/>
        <a:lstStyle/>
        <a:p>
          <a:endParaRPr kumimoji="1" lang="ja-JP" altLang="en-US"/>
        </a:p>
      </dgm:t>
    </dgm:pt>
    <dgm:pt modelId="{47578867-342E-4096-AB48-28F7BA0AB149}" type="sibTrans" cxnId="{388AB368-F4AA-4876-B86A-E6B7CBCE08FE}">
      <dgm:prSet/>
      <dgm:spPr/>
      <dgm:t>
        <a:bodyPr/>
        <a:lstStyle/>
        <a:p>
          <a:endParaRPr kumimoji="1" lang="ja-JP" altLang="en-US"/>
        </a:p>
      </dgm:t>
    </dgm:pt>
    <dgm:pt modelId="{D2B6FC52-552A-4787-B1F6-FC601C656D21}">
      <dgm:prSet phldrT="[テキスト]"/>
      <dgm:spPr/>
      <dgm:t>
        <a:bodyPr/>
        <a:lstStyle/>
        <a:p>
          <a:r>
            <a:rPr kumimoji="1" lang="ja-JP" altLang="en-US" dirty="0"/>
            <a:t>初動対応</a:t>
          </a:r>
        </a:p>
      </dgm:t>
    </dgm:pt>
    <dgm:pt modelId="{9F542EF6-D1DF-4C4A-BAD9-E520FC9A8A7B}" type="parTrans" cxnId="{9D0E97E1-E391-4D72-B00B-84F904CADC99}">
      <dgm:prSet/>
      <dgm:spPr/>
      <dgm:t>
        <a:bodyPr/>
        <a:lstStyle/>
        <a:p>
          <a:endParaRPr kumimoji="1" lang="ja-JP" altLang="en-US"/>
        </a:p>
      </dgm:t>
    </dgm:pt>
    <dgm:pt modelId="{EADE33CA-6500-4967-A589-9D22BDECDA9E}" type="sibTrans" cxnId="{9D0E97E1-E391-4D72-B00B-84F904CADC99}">
      <dgm:prSet/>
      <dgm:spPr/>
      <dgm:t>
        <a:bodyPr/>
        <a:lstStyle/>
        <a:p>
          <a:endParaRPr kumimoji="1" lang="ja-JP" altLang="en-US"/>
        </a:p>
      </dgm:t>
    </dgm:pt>
    <dgm:pt modelId="{578C168F-2E14-4305-831C-05B0160F9939}">
      <dgm:prSet phldrT="[テキスト]"/>
      <dgm:spPr>
        <a:solidFill>
          <a:schemeClr val="accent1"/>
        </a:solidFill>
      </dgm:spPr>
      <dgm:t>
        <a:bodyPr/>
        <a:lstStyle/>
        <a:p>
          <a:r>
            <a:rPr kumimoji="1" lang="ja-JP" altLang="en-US" dirty="0"/>
            <a:t>ステップ２</a:t>
          </a:r>
          <a:br>
            <a:rPr kumimoji="1" lang="en-US" altLang="ja-JP" dirty="0"/>
          </a:br>
          <a:r>
            <a:rPr kumimoji="1" lang="ja-JP" altLang="en-US" dirty="0"/>
            <a:t>報告・公表</a:t>
          </a:r>
          <a:endParaRPr kumimoji="1" lang="en-US" altLang="ja-JP" dirty="0"/>
        </a:p>
      </dgm:t>
    </dgm:pt>
    <dgm:pt modelId="{CD1F5CE5-07D0-4950-B0A0-1D04C73D680A}" type="parTrans" cxnId="{BFB65FD1-6D05-4A3B-BEA1-7CB81F446D08}">
      <dgm:prSet/>
      <dgm:spPr/>
      <dgm:t>
        <a:bodyPr/>
        <a:lstStyle/>
        <a:p>
          <a:endParaRPr kumimoji="1" lang="ja-JP" altLang="en-US"/>
        </a:p>
      </dgm:t>
    </dgm:pt>
    <dgm:pt modelId="{66C4C649-830C-4657-BE6A-F7725FD8F18B}" type="sibTrans" cxnId="{BFB65FD1-6D05-4A3B-BEA1-7CB81F446D08}">
      <dgm:prSet/>
      <dgm:spPr/>
      <dgm:t>
        <a:bodyPr/>
        <a:lstStyle/>
        <a:p>
          <a:endParaRPr kumimoji="1" lang="ja-JP" altLang="en-US"/>
        </a:p>
      </dgm:t>
    </dgm:pt>
    <dgm:pt modelId="{E8899548-AD26-488C-A3A2-42E07C232C2E}">
      <dgm:prSet phldrT="[テキスト]"/>
      <dgm:spPr/>
      <dgm:t>
        <a:bodyPr/>
        <a:lstStyle/>
        <a:p>
          <a:r>
            <a:rPr kumimoji="1" lang="ja-JP" altLang="en-US" dirty="0"/>
            <a:t>第一報</a:t>
          </a:r>
        </a:p>
      </dgm:t>
    </dgm:pt>
    <dgm:pt modelId="{A97413D1-9EF6-41B1-92B8-B174653D2795}" type="parTrans" cxnId="{DB643F2E-9F8B-4ADE-8145-57596DF57133}">
      <dgm:prSet/>
      <dgm:spPr/>
      <dgm:t>
        <a:bodyPr/>
        <a:lstStyle/>
        <a:p>
          <a:endParaRPr kumimoji="1" lang="ja-JP" altLang="en-US"/>
        </a:p>
      </dgm:t>
    </dgm:pt>
    <dgm:pt modelId="{8C0AD326-318A-4CAD-A7EB-E8EF1BA58643}" type="sibTrans" cxnId="{DB643F2E-9F8B-4ADE-8145-57596DF57133}">
      <dgm:prSet/>
      <dgm:spPr/>
      <dgm:t>
        <a:bodyPr/>
        <a:lstStyle/>
        <a:p>
          <a:endParaRPr kumimoji="1" lang="ja-JP" altLang="en-US"/>
        </a:p>
      </dgm:t>
    </dgm:pt>
    <dgm:pt modelId="{7649AF1B-9B07-4A2D-B881-7806B7DE4A55}">
      <dgm:prSet phldrT="[テキスト]"/>
      <dgm:spPr/>
      <dgm:t>
        <a:bodyPr/>
        <a:lstStyle/>
        <a:p>
          <a:r>
            <a:rPr kumimoji="1" lang="ja-JP" altLang="en-US" dirty="0"/>
            <a:t>最終報・第二報以降</a:t>
          </a:r>
        </a:p>
      </dgm:t>
    </dgm:pt>
    <dgm:pt modelId="{8BF9894D-9074-4A23-8979-57C7B081E448}" type="parTrans" cxnId="{7C04AC54-2916-4314-B6CD-0367753E9E60}">
      <dgm:prSet/>
      <dgm:spPr/>
      <dgm:t>
        <a:bodyPr/>
        <a:lstStyle/>
        <a:p>
          <a:endParaRPr kumimoji="1" lang="ja-JP" altLang="en-US"/>
        </a:p>
      </dgm:t>
    </dgm:pt>
    <dgm:pt modelId="{71C1C7EE-1C0C-473C-A842-9E07266DE95C}" type="sibTrans" cxnId="{7C04AC54-2916-4314-B6CD-0367753E9E60}">
      <dgm:prSet/>
      <dgm:spPr/>
      <dgm:t>
        <a:bodyPr/>
        <a:lstStyle/>
        <a:p>
          <a:endParaRPr kumimoji="1" lang="ja-JP" altLang="en-US"/>
        </a:p>
      </dgm:t>
    </dgm:pt>
    <dgm:pt modelId="{EF4AE8FE-B3A5-473E-A4BB-C35AF538A36A}">
      <dgm:prSet phldrT="[テキスト]"/>
      <dgm:spPr/>
      <dgm:t>
        <a:bodyPr/>
        <a:lstStyle/>
        <a:p>
          <a:r>
            <a:rPr kumimoji="1" lang="ja-JP" altLang="en-US" dirty="0"/>
            <a:t>ステップ３</a:t>
          </a:r>
          <a:br>
            <a:rPr kumimoji="1" lang="en-US" altLang="ja-JP" dirty="0"/>
          </a:br>
          <a:r>
            <a:rPr kumimoji="1" lang="ja-JP" altLang="en-US" dirty="0"/>
            <a:t>復旧・再発防止</a:t>
          </a:r>
        </a:p>
      </dgm:t>
    </dgm:pt>
    <dgm:pt modelId="{F0217D0B-BDD5-4B3E-9B66-EDC44952BC20}" type="parTrans" cxnId="{E4470AB0-CF29-4626-957D-DCA280FEE066}">
      <dgm:prSet/>
      <dgm:spPr/>
      <dgm:t>
        <a:bodyPr/>
        <a:lstStyle/>
        <a:p>
          <a:endParaRPr kumimoji="1" lang="ja-JP" altLang="en-US"/>
        </a:p>
      </dgm:t>
    </dgm:pt>
    <dgm:pt modelId="{E6E022FB-75BF-4C4C-A5E5-C72670572458}" type="sibTrans" cxnId="{E4470AB0-CF29-4626-957D-DCA280FEE066}">
      <dgm:prSet/>
      <dgm:spPr/>
      <dgm:t>
        <a:bodyPr/>
        <a:lstStyle/>
        <a:p>
          <a:endParaRPr kumimoji="1" lang="ja-JP" altLang="en-US"/>
        </a:p>
      </dgm:t>
    </dgm:pt>
    <dgm:pt modelId="{205C8F30-4982-407E-AC65-6099E6040F24}">
      <dgm:prSet phldrT="[テキスト]"/>
      <dgm:spPr/>
      <dgm:t>
        <a:bodyPr/>
        <a:lstStyle/>
        <a:p>
          <a:r>
            <a:rPr kumimoji="1" lang="ja-JP" altLang="en-US" dirty="0"/>
            <a:t>対応・調査</a:t>
          </a:r>
        </a:p>
      </dgm:t>
    </dgm:pt>
    <dgm:pt modelId="{C59BB68C-359B-4383-BBD4-567CD1182674}" type="parTrans" cxnId="{A2F22014-FCA8-44AC-8043-FF8BF143BC3B}">
      <dgm:prSet/>
      <dgm:spPr/>
      <dgm:t>
        <a:bodyPr/>
        <a:lstStyle/>
        <a:p>
          <a:endParaRPr kumimoji="1" lang="ja-JP" altLang="en-US"/>
        </a:p>
      </dgm:t>
    </dgm:pt>
    <dgm:pt modelId="{AF298D25-F333-41D3-AD4E-E16C591C84DD}" type="sibTrans" cxnId="{A2F22014-FCA8-44AC-8043-FF8BF143BC3B}">
      <dgm:prSet/>
      <dgm:spPr/>
      <dgm:t>
        <a:bodyPr/>
        <a:lstStyle/>
        <a:p>
          <a:endParaRPr kumimoji="1" lang="ja-JP" altLang="en-US"/>
        </a:p>
      </dgm:t>
    </dgm:pt>
    <dgm:pt modelId="{AE650EAB-7706-4D68-B08A-E8CE0F871DA8}">
      <dgm:prSet phldrT="[テキスト]"/>
      <dgm:spPr/>
      <dgm:t>
        <a:bodyPr/>
        <a:lstStyle/>
        <a:p>
          <a:r>
            <a:rPr kumimoji="1" lang="ja-JP" altLang="en-US" dirty="0"/>
            <a:t>証拠保全</a:t>
          </a:r>
        </a:p>
      </dgm:t>
    </dgm:pt>
    <dgm:pt modelId="{F2807B83-9080-4FA2-8422-84F7A02A48FB}" type="parTrans" cxnId="{73292DB6-FAFB-4E93-AE93-2EECADBC02FC}">
      <dgm:prSet/>
      <dgm:spPr/>
      <dgm:t>
        <a:bodyPr/>
        <a:lstStyle/>
        <a:p>
          <a:endParaRPr kumimoji="1" lang="ja-JP" altLang="en-US"/>
        </a:p>
      </dgm:t>
    </dgm:pt>
    <dgm:pt modelId="{75D9E4F3-807A-4D5D-B98E-3EAF43A211BD}" type="sibTrans" cxnId="{73292DB6-FAFB-4E93-AE93-2EECADBC02FC}">
      <dgm:prSet/>
      <dgm:spPr/>
      <dgm:t>
        <a:bodyPr/>
        <a:lstStyle/>
        <a:p>
          <a:endParaRPr kumimoji="1" lang="ja-JP" altLang="en-US"/>
        </a:p>
      </dgm:t>
    </dgm:pt>
    <dgm:pt modelId="{DC68CCA1-4C8D-4BD0-BF87-AC9677DE149D}">
      <dgm:prSet phldrT="[テキスト]"/>
      <dgm:spPr/>
      <dgm:t>
        <a:bodyPr/>
        <a:lstStyle/>
        <a:p>
          <a:r>
            <a:rPr kumimoji="1" lang="ja-JP" altLang="en-US" dirty="0"/>
            <a:t>対応体制の構築</a:t>
          </a:r>
        </a:p>
      </dgm:t>
    </dgm:pt>
    <dgm:pt modelId="{36105035-A897-4318-8B8C-71E71F2AF432}" type="parTrans" cxnId="{EA1A7561-7698-4055-A2CE-5E2D6B622EDB}">
      <dgm:prSet/>
      <dgm:spPr/>
      <dgm:t>
        <a:bodyPr/>
        <a:lstStyle/>
        <a:p>
          <a:endParaRPr kumimoji="1" lang="ja-JP" altLang="en-US"/>
        </a:p>
      </dgm:t>
    </dgm:pt>
    <dgm:pt modelId="{368D9080-BF1E-4ABF-ADA9-69083595A52C}" type="sibTrans" cxnId="{EA1A7561-7698-4055-A2CE-5E2D6B622EDB}">
      <dgm:prSet/>
      <dgm:spPr/>
      <dgm:t>
        <a:bodyPr/>
        <a:lstStyle/>
        <a:p>
          <a:endParaRPr kumimoji="1" lang="ja-JP" altLang="en-US"/>
        </a:p>
      </dgm:t>
    </dgm:pt>
    <dgm:pt modelId="{061EE08A-2CA7-47F7-8ACC-02A58CB4E160}">
      <dgm:prSet phldrT="[テキスト]"/>
      <dgm:spPr/>
      <dgm:t>
        <a:bodyPr/>
        <a:lstStyle/>
        <a:p>
          <a:r>
            <a:rPr kumimoji="1" lang="ja-JP" altLang="en-US" dirty="0"/>
            <a:t>復旧</a:t>
          </a:r>
        </a:p>
      </dgm:t>
    </dgm:pt>
    <dgm:pt modelId="{5BFFF24E-3AE8-43F0-ADFE-0F13124C6EDF}" type="parTrans" cxnId="{CF016478-94E0-4D11-B469-C05D35B12A7D}">
      <dgm:prSet/>
      <dgm:spPr/>
      <dgm:t>
        <a:bodyPr/>
        <a:lstStyle/>
        <a:p>
          <a:endParaRPr kumimoji="1" lang="ja-JP" altLang="en-US"/>
        </a:p>
      </dgm:t>
    </dgm:pt>
    <dgm:pt modelId="{CFF5FA62-A1A2-4E4A-9175-932403B6B441}" type="sibTrans" cxnId="{CF016478-94E0-4D11-B469-C05D35B12A7D}">
      <dgm:prSet/>
      <dgm:spPr/>
      <dgm:t>
        <a:bodyPr/>
        <a:lstStyle/>
        <a:p>
          <a:endParaRPr kumimoji="1" lang="ja-JP" altLang="en-US"/>
        </a:p>
      </dgm:t>
    </dgm:pt>
    <dgm:pt modelId="{8ED099C0-E340-463F-BE90-986C566A6BE4}">
      <dgm:prSet phldrT="[テキスト]"/>
      <dgm:spPr/>
      <dgm:t>
        <a:bodyPr/>
        <a:lstStyle/>
        <a:p>
          <a:r>
            <a:rPr kumimoji="1" lang="ja-JP" altLang="en-US" dirty="0"/>
            <a:t>再発防止</a:t>
          </a:r>
        </a:p>
      </dgm:t>
    </dgm:pt>
    <dgm:pt modelId="{FA0F4EA8-32F9-4994-A438-4F2FA00CE576}" type="parTrans" cxnId="{C3449897-9344-4FC2-9DD1-82A8499D80CC}">
      <dgm:prSet/>
      <dgm:spPr/>
      <dgm:t>
        <a:bodyPr/>
        <a:lstStyle/>
        <a:p>
          <a:endParaRPr kumimoji="1" lang="ja-JP" altLang="en-US"/>
        </a:p>
      </dgm:t>
    </dgm:pt>
    <dgm:pt modelId="{4695CA45-3D5E-405D-8929-5FFE543084DC}" type="sibTrans" cxnId="{C3449897-9344-4FC2-9DD1-82A8499D80CC}">
      <dgm:prSet/>
      <dgm:spPr/>
      <dgm:t>
        <a:bodyPr/>
        <a:lstStyle/>
        <a:p>
          <a:endParaRPr kumimoji="1" lang="ja-JP" altLang="en-US"/>
        </a:p>
      </dgm:t>
    </dgm:pt>
    <dgm:pt modelId="{621BD4D4-5667-4384-A24D-FE1556D2AD6B}" type="pres">
      <dgm:prSet presAssocID="{41AB8CA1-0FA1-43E5-ABCE-9C86510E1CC9}" presName="linearFlow" presStyleCnt="0">
        <dgm:presLayoutVars>
          <dgm:dir/>
          <dgm:animLvl val="lvl"/>
          <dgm:resizeHandles val="exact"/>
        </dgm:presLayoutVars>
      </dgm:prSet>
      <dgm:spPr/>
    </dgm:pt>
    <dgm:pt modelId="{8FD7655F-7F65-494B-B81D-16ED3B2F64EB}" type="pres">
      <dgm:prSet presAssocID="{C173C1C5-0666-489F-B673-63E13F9FB1D2}" presName="composite" presStyleCnt="0"/>
      <dgm:spPr/>
    </dgm:pt>
    <dgm:pt modelId="{04C6CEB1-9546-44B5-B333-5557B1BFB19D}" type="pres">
      <dgm:prSet presAssocID="{C173C1C5-0666-489F-B673-63E13F9FB1D2}" presName="parTx" presStyleLbl="node1" presStyleIdx="0" presStyleCnt="3">
        <dgm:presLayoutVars>
          <dgm:chMax val="0"/>
          <dgm:chPref val="0"/>
          <dgm:bulletEnabled val="1"/>
        </dgm:presLayoutVars>
      </dgm:prSet>
      <dgm:spPr/>
    </dgm:pt>
    <dgm:pt modelId="{D2E53005-E2DB-4995-96E5-20F7E77B7B91}" type="pres">
      <dgm:prSet presAssocID="{C173C1C5-0666-489F-B673-63E13F9FB1D2}" presName="parSh" presStyleLbl="node1" presStyleIdx="0" presStyleCnt="3"/>
      <dgm:spPr/>
    </dgm:pt>
    <dgm:pt modelId="{44EBF562-5FC6-47A0-B0CA-DEFB91E1E799}" type="pres">
      <dgm:prSet presAssocID="{C173C1C5-0666-489F-B673-63E13F9FB1D2}" presName="desTx" presStyleLbl="fgAcc1" presStyleIdx="0" presStyleCnt="3" custScaleX="116668">
        <dgm:presLayoutVars>
          <dgm:bulletEnabled val="1"/>
        </dgm:presLayoutVars>
      </dgm:prSet>
      <dgm:spPr/>
    </dgm:pt>
    <dgm:pt modelId="{25275134-42F1-42EE-8114-675E691702D4}" type="pres">
      <dgm:prSet presAssocID="{99492BDE-F98D-4467-8DC0-35D73B2AB594}" presName="sibTrans" presStyleLbl="sibTrans2D1" presStyleIdx="0" presStyleCnt="2"/>
      <dgm:spPr/>
    </dgm:pt>
    <dgm:pt modelId="{94A706B9-7EC4-49E6-A85D-7789F2F1B540}" type="pres">
      <dgm:prSet presAssocID="{99492BDE-F98D-4467-8DC0-35D73B2AB594}" presName="connTx" presStyleLbl="sibTrans2D1" presStyleIdx="0" presStyleCnt="2"/>
      <dgm:spPr/>
    </dgm:pt>
    <dgm:pt modelId="{BF13ADEA-4A38-4482-A8FE-9B37A8D560DC}" type="pres">
      <dgm:prSet presAssocID="{578C168F-2E14-4305-831C-05B0160F9939}" presName="composite" presStyleCnt="0"/>
      <dgm:spPr/>
    </dgm:pt>
    <dgm:pt modelId="{03B90C94-E7C5-4147-B5ED-E24DCE53A048}" type="pres">
      <dgm:prSet presAssocID="{578C168F-2E14-4305-831C-05B0160F9939}" presName="parTx" presStyleLbl="node1" presStyleIdx="0" presStyleCnt="3">
        <dgm:presLayoutVars>
          <dgm:chMax val="0"/>
          <dgm:chPref val="0"/>
          <dgm:bulletEnabled val="1"/>
        </dgm:presLayoutVars>
      </dgm:prSet>
      <dgm:spPr/>
    </dgm:pt>
    <dgm:pt modelId="{9621D054-EF96-426F-BF0B-09F53512AE15}" type="pres">
      <dgm:prSet presAssocID="{578C168F-2E14-4305-831C-05B0160F9939}" presName="parSh" presStyleLbl="node1" presStyleIdx="1" presStyleCnt="3"/>
      <dgm:spPr/>
    </dgm:pt>
    <dgm:pt modelId="{A622FFC0-87E8-4A25-A634-8BC9AD843155}" type="pres">
      <dgm:prSet presAssocID="{578C168F-2E14-4305-831C-05B0160F9939}" presName="desTx" presStyleLbl="fgAcc1" presStyleIdx="1" presStyleCnt="3" custScaleX="116668">
        <dgm:presLayoutVars>
          <dgm:bulletEnabled val="1"/>
        </dgm:presLayoutVars>
      </dgm:prSet>
      <dgm:spPr/>
    </dgm:pt>
    <dgm:pt modelId="{08D86291-8F81-42F7-8E04-0AAE7E960266}" type="pres">
      <dgm:prSet presAssocID="{66C4C649-830C-4657-BE6A-F7725FD8F18B}" presName="sibTrans" presStyleLbl="sibTrans2D1" presStyleIdx="1" presStyleCnt="2"/>
      <dgm:spPr/>
    </dgm:pt>
    <dgm:pt modelId="{156628A1-D9D7-4007-91FF-6EE06D5EDC56}" type="pres">
      <dgm:prSet presAssocID="{66C4C649-830C-4657-BE6A-F7725FD8F18B}" presName="connTx" presStyleLbl="sibTrans2D1" presStyleIdx="1" presStyleCnt="2"/>
      <dgm:spPr/>
    </dgm:pt>
    <dgm:pt modelId="{FEA4BC62-8F78-4ABC-9306-317C9B318FA3}" type="pres">
      <dgm:prSet presAssocID="{EF4AE8FE-B3A5-473E-A4BB-C35AF538A36A}" presName="composite" presStyleCnt="0"/>
      <dgm:spPr/>
    </dgm:pt>
    <dgm:pt modelId="{CF75BE01-F545-4773-B379-F4EEFA892E97}" type="pres">
      <dgm:prSet presAssocID="{EF4AE8FE-B3A5-473E-A4BB-C35AF538A36A}" presName="parTx" presStyleLbl="node1" presStyleIdx="1" presStyleCnt="3">
        <dgm:presLayoutVars>
          <dgm:chMax val="0"/>
          <dgm:chPref val="0"/>
          <dgm:bulletEnabled val="1"/>
        </dgm:presLayoutVars>
      </dgm:prSet>
      <dgm:spPr/>
    </dgm:pt>
    <dgm:pt modelId="{D0278D61-A6A4-44C4-880B-652CDC161DA2}" type="pres">
      <dgm:prSet presAssocID="{EF4AE8FE-B3A5-473E-A4BB-C35AF538A36A}" presName="parSh" presStyleLbl="node1" presStyleIdx="2" presStyleCnt="3"/>
      <dgm:spPr/>
    </dgm:pt>
    <dgm:pt modelId="{3533D9BD-B545-4453-8231-5315CB6147D7}" type="pres">
      <dgm:prSet presAssocID="{EF4AE8FE-B3A5-473E-A4BB-C35AF538A36A}" presName="desTx" presStyleLbl="fgAcc1" presStyleIdx="2" presStyleCnt="3" custScaleX="116668">
        <dgm:presLayoutVars>
          <dgm:bulletEnabled val="1"/>
        </dgm:presLayoutVars>
      </dgm:prSet>
      <dgm:spPr/>
    </dgm:pt>
  </dgm:ptLst>
  <dgm:cxnLst>
    <dgm:cxn modelId="{05164E04-2910-4574-B3E4-F7C2B2688F71}" type="presOf" srcId="{8ED099C0-E340-463F-BE90-986C566A6BE4}" destId="{3533D9BD-B545-4453-8231-5315CB6147D7}" srcOrd="0" destOrd="3" presId="urn:microsoft.com/office/officeart/2005/8/layout/process3"/>
    <dgm:cxn modelId="{DA409407-9D5A-4BD4-A358-22C7C9E504EA}" type="presOf" srcId="{99492BDE-F98D-4467-8DC0-35D73B2AB594}" destId="{25275134-42F1-42EE-8114-675E691702D4}" srcOrd="0" destOrd="0" presId="urn:microsoft.com/office/officeart/2005/8/layout/process3"/>
    <dgm:cxn modelId="{08E08A09-A365-4AAD-8DFF-18FC9E4EACF7}" type="presOf" srcId="{578C168F-2E14-4305-831C-05B0160F9939}" destId="{9621D054-EF96-426F-BF0B-09F53512AE15}" srcOrd="1" destOrd="0" presId="urn:microsoft.com/office/officeart/2005/8/layout/process3"/>
    <dgm:cxn modelId="{6F175613-4750-421D-863B-7110408C7246}" type="presOf" srcId="{C173C1C5-0666-489F-B673-63E13F9FB1D2}" destId="{04C6CEB1-9546-44B5-B333-5557B1BFB19D}" srcOrd="0" destOrd="0" presId="urn:microsoft.com/office/officeart/2005/8/layout/process3"/>
    <dgm:cxn modelId="{D896D513-4D83-4E91-B29E-81D29D7E45C0}" type="presOf" srcId="{205C8F30-4982-407E-AC65-6099E6040F24}" destId="{3533D9BD-B545-4453-8231-5315CB6147D7}" srcOrd="0" destOrd="0" presId="urn:microsoft.com/office/officeart/2005/8/layout/process3"/>
    <dgm:cxn modelId="{A2F22014-FCA8-44AC-8043-FF8BF143BC3B}" srcId="{EF4AE8FE-B3A5-473E-A4BB-C35AF538A36A}" destId="{205C8F30-4982-407E-AC65-6099E6040F24}" srcOrd="0" destOrd="0" parTransId="{C59BB68C-359B-4383-BBD4-567CD1182674}" sibTransId="{AF298D25-F333-41D3-AD4E-E16C591C84DD}"/>
    <dgm:cxn modelId="{D946AA14-6ED6-447A-91AF-AB6F24863678}" srcId="{41AB8CA1-0FA1-43E5-ABCE-9C86510E1CC9}" destId="{C173C1C5-0666-489F-B673-63E13F9FB1D2}" srcOrd="0" destOrd="0" parTransId="{3B076C51-C1EC-4752-AACB-2D56C51A46D9}" sibTransId="{99492BDE-F98D-4467-8DC0-35D73B2AB594}"/>
    <dgm:cxn modelId="{DB643F2E-9F8B-4ADE-8145-57596DF57133}" srcId="{578C168F-2E14-4305-831C-05B0160F9939}" destId="{E8899548-AD26-488C-A3A2-42E07C232C2E}" srcOrd="0" destOrd="0" parTransId="{A97413D1-9EF6-41B1-92B8-B174653D2795}" sibTransId="{8C0AD326-318A-4CAD-A7EB-E8EF1BA58643}"/>
    <dgm:cxn modelId="{46B9D03D-5C64-45FF-BA54-14D393BEEFCE}" type="presOf" srcId="{D2B6FC52-552A-4787-B1F6-FC601C656D21}" destId="{44EBF562-5FC6-47A0-B0CA-DEFB91E1E799}" srcOrd="0" destOrd="2" presId="urn:microsoft.com/office/officeart/2005/8/layout/process3"/>
    <dgm:cxn modelId="{EA1A7561-7698-4055-A2CE-5E2D6B622EDB}" srcId="{C173C1C5-0666-489F-B673-63E13F9FB1D2}" destId="{DC68CCA1-4C8D-4BD0-BF87-AC9677DE149D}" srcOrd="1" destOrd="0" parTransId="{36105035-A897-4318-8B8C-71E71F2AF432}" sibTransId="{368D9080-BF1E-4ABF-ADA9-69083595A52C}"/>
    <dgm:cxn modelId="{D7548263-D7D6-4872-B4EC-65391F0F2391}" type="presOf" srcId="{7649AF1B-9B07-4A2D-B881-7806B7DE4A55}" destId="{A622FFC0-87E8-4A25-A634-8BC9AD843155}" srcOrd="0" destOrd="1" presId="urn:microsoft.com/office/officeart/2005/8/layout/process3"/>
    <dgm:cxn modelId="{DD62AE64-A920-403C-B224-ED8292F0CF07}" type="presOf" srcId="{66C4C649-830C-4657-BE6A-F7725FD8F18B}" destId="{08D86291-8F81-42F7-8E04-0AAE7E960266}" srcOrd="0" destOrd="0" presId="urn:microsoft.com/office/officeart/2005/8/layout/process3"/>
    <dgm:cxn modelId="{388AB368-F4AA-4876-B86A-E6B7CBCE08FE}" srcId="{C173C1C5-0666-489F-B673-63E13F9FB1D2}" destId="{FF90BE9F-814C-4B21-86B6-A547E88B1EA0}" srcOrd="0" destOrd="0" parTransId="{77FB580C-EF68-46B5-B560-CED49A537E94}" sibTransId="{47578867-342E-4096-AB48-28F7BA0AB149}"/>
    <dgm:cxn modelId="{E4959E4E-59F9-46EA-B743-1180E77D9771}" type="presOf" srcId="{AE650EAB-7706-4D68-B08A-E8CE0F871DA8}" destId="{3533D9BD-B545-4453-8231-5315CB6147D7}" srcOrd="0" destOrd="1" presId="urn:microsoft.com/office/officeart/2005/8/layout/process3"/>
    <dgm:cxn modelId="{097D8970-1380-40FB-9F88-D8E84DCAA8C4}" type="presOf" srcId="{EF4AE8FE-B3A5-473E-A4BB-C35AF538A36A}" destId="{CF75BE01-F545-4773-B379-F4EEFA892E97}" srcOrd="0" destOrd="0" presId="urn:microsoft.com/office/officeart/2005/8/layout/process3"/>
    <dgm:cxn modelId="{A09E2672-48FD-4AB6-ABB6-CE8DED11C747}" type="presOf" srcId="{EF4AE8FE-B3A5-473E-A4BB-C35AF538A36A}" destId="{D0278D61-A6A4-44C4-880B-652CDC161DA2}" srcOrd="1" destOrd="0" presId="urn:microsoft.com/office/officeart/2005/8/layout/process3"/>
    <dgm:cxn modelId="{7C04AC54-2916-4314-B6CD-0367753E9E60}" srcId="{578C168F-2E14-4305-831C-05B0160F9939}" destId="{7649AF1B-9B07-4A2D-B881-7806B7DE4A55}" srcOrd="1" destOrd="0" parTransId="{8BF9894D-9074-4A23-8979-57C7B081E448}" sibTransId="{71C1C7EE-1C0C-473C-A842-9E07266DE95C}"/>
    <dgm:cxn modelId="{CF016478-94E0-4D11-B469-C05D35B12A7D}" srcId="{EF4AE8FE-B3A5-473E-A4BB-C35AF538A36A}" destId="{061EE08A-2CA7-47F7-8ACC-02A58CB4E160}" srcOrd="2" destOrd="0" parTransId="{5BFFF24E-3AE8-43F0-ADFE-0F13124C6EDF}" sibTransId="{CFF5FA62-A1A2-4E4A-9175-932403B6B441}"/>
    <dgm:cxn modelId="{067F5E7F-F432-4FEE-9329-A20BA7983027}" type="presOf" srcId="{C173C1C5-0666-489F-B673-63E13F9FB1D2}" destId="{D2E53005-E2DB-4995-96E5-20F7E77B7B91}" srcOrd="1" destOrd="0" presId="urn:microsoft.com/office/officeart/2005/8/layout/process3"/>
    <dgm:cxn modelId="{2F215E89-73F9-4558-8270-73AECE30833F}" type="presOf" srcId="{41AB8CA1-0FA1-43E5-ABCE-9C86510E1CC9}" destId="{621BD4D4-5667-4384-A24D-FE1556D2AD6B}" srcOrd="0" destOrd="0" presId="urn:microsoft.com/office/officeart/2005/8/layout/process3"/>
    <dgm:cxn modelId="{C3449897-9344-4FC2-9DD1-82A8499D80CC}" srcId="{EF4AE8FE-B3A5-473E-A4BB-C35AF538A36A}" destId="{8ED099C0-E340-463F-BE90-986C566A6BE4}" srcOrd="3" destOrd="0" parTransId="{FA0F4EA8-32F9-4994-A438-4F2FA00CE576}" sibTransId="{4695CA45-3D5E-405D-8929-5FFE543084DC}"/>
    <dgm:cxn modelId="{BECB109F-E1CC-47AE-9359-CD928F5FC7EF}" type="presOf" srcId="{DC68CCA1-4C8D-4BD0-BF87-AC9677DE149D}" destId="{44EBF562-5FC6-47A0-B0CA-DEFB91E1E799}" srcOrd="0" destOrd="1" presId="urn:microsoft.com/office/officeart/2005/8/layout/process3"/>
    <dgm:cxn modelId="{5CBA06AA-57E3-46E9-82DE-B5B93C24CBED}" type="presOf" srcId="{66C4C649-830C-4657-BE6A-F7725FD8F18B}" destId="{156628A1-D9D7-4007-91FF-6EE06D5EDC56}" srcOrd="1" destOrd="0" presId="urn:microsoft.com/office/officeart/2005/8/layout/process3"/>
    <dgm:cxn modelId="{E4470AB0-CF29-4626-957D-DCA280FEE066}" srcId="{41AB8CA1-0FA1-43E5-ABCE-9C86510E1CC9}" destId="{EF4AE8FE-B3A5-473E-A4BB-C35AF538A36A}" srcOrd="2" destOrd="0" parTransId="{F0217D0B-BDD5-4B3E-9B66-EDC44952BC20}" sibTransId="{E6E022FB-75BF-4C4C-A5E5-C72670572458}"/>
    <dgm:cxn modelId="{73292DB6-FAFB-4E93-AE93-2EECADBC02FC}" srcId="{EF4AE8FE-B3A5-473E-A4BB-C35AF538A36A}" destId="{AE650EAB-7706-4D68-B08A-E8CE0F871DA8}" srcOrd="1" destOrd="0" parTransId="{F2807B83-9080-4FA2-8422-84F7A02A48FB}" sibTransId="{75D9E4F3-807A-4D5D-B98E-3EAF43A211BD}"/>
    <dgm:cxn modelId="{65953AB9-C694-4D2E-8E94-F1A4FBCCEA9E}" type="presOf" srcId="{99492BDE-F98D-4467-8DC0-35D73B2AB594}" destId="{94A706B9-7EC4-49E6-A85D-7789F2F1B540}" srcOrd="1" destOrd="0" presId="urn:microsoft.com/office/officeart/2005/8/layout/process3"/>
    <dgm:cxn modelId="{BFB65FD1-6D05-4A3B-BEA1-7CB81F446D08}" srcId="{41AB8CA1-0FA1-43E5-ABCE-9C86510E1CC9}" destId="{578C168F-2E14-4305-831C-05B0160F9939}" srcOrd="1" destOrd="0" parTransId="{CD1F5CE5-07D0-4950-B0A0-1D04C73D680A}" sibTransId="{66C4C649-830C-4657-BE6A-F7725FD8F18B}"/>
    <dgm:cxn modelId="{3AC4F2D2-36F3-4B27-B902-B8B8FBC264AD}" type="presOf" srcId="{061EE08A-2CA7-47F7-8ACC-02A58CB4E160}" destId="{3533D9BD-B545-4453-8231-5315CB6147D7}" srcOrd="0" destOrd="2" presId="urn:microsoft.com/office/officeart/2005/8/layout/process3"/>
    <dgm:cxn modelId="{6AB6F9D9-D7CD-4F9C-A637-0BF2F8FD8EFD}" type="presOf" srcId="{578C168F-2E14-4305-831C-05B0160F9939}" destId="{03B90C94-E7C5-4147-B5ED-E24DCE53A048}" srcOrd="0" destOrd="0" presId="urn:microsoft.com/office/officeart/2005/8/layout/process3"/>
    <dgm:cxn modelId="{9D0E97E1-E391-4D72-B00B-84F904CADC99}" srcId="{C173C1C5-0666-489F-B673-63E13F9FB1D2}" destId="{D2B6FC52-552A-4787-B1F6-FC601C656D21}" srcOrd="2" destOrd="0" parTransId="{9F542EF6-D1DF-4C4A-BAD9-E520FC9A8A7B}" sibTransId="{EADE33CA-6500-4967-A589-9D22BDECDA9E}"/>
    <dgm:cxn modelId="{0BB223E2-0932-4DD6-82CD-6D1CBF100944}" type="presOf" srcId="{E8899548-AD26-488C-A3A2-42E07C232C2E}" destId="{A622FFC0-87E8-4A25-A634-8BC9AD843155}" srcOrd="0" destOrd="0" presId="urn:microsoft.com/office/officeart/2005/8/layout/process3"/>
    <dgm:cxn modelId="{19AA08E7-0CB1-4276-B192-3D57E152FADF}" type="presOf" srcId="{FF90BE9F-814C-4B21-86B6-A547E88B1EA0}" destId="{44EBF562-5FC6-47A0-B0CA-DEFB91E1E799}" srcOrd="0" destOrd="0" presId="urn:microsoft.com/office/officeart/2005/8/layout/process3"/>
    <dgm:cxn modelId="{DBB0D045-25ED-4B04-AC01-017E04CF3A72}" type="presParOf" srcId="{621BD4D4-5667-4384-A24D-FE1556D2AD6B}" destId="{8FD7655F-7F65-494B-B81D-16ED3B2F64EB}" srcOrd="0" destOrd="0" presId="urn:microsoft.com/office/officeart/2005/8/layout/process3"/>
    <dgm:cxn modelId="{94E5EB55-2522-4ECF-90F0-5283C7719F2A}" type="presParOf" srcId="{8FD7655F-7F65-494B-B81D-16ED3B2F64EB}" destId="{04C6CEB1-9546-44B5-B333-5557B1BFB19D}" srcOrd="0" destOrd="0" presId="urn:microsoft.com/office/officeart/2005/8/layout/process3"/>
    <dgm:cxn modelId="{27137117-7E77-4338-BA7E-A41BA05A2217}" type="presParOf" srcId="{8FD7655F-7F65-494B-B81D-16ED3B2F64EB}" destId="{D2E53005-E2DB-4995-96E5-20F7E77B7B91}" srcOrd="1" destOrd="0" presId="urn:microsoft.com/office/officeart/2005/8/layout/process3"/>
    <dgm:cxn modelId="{DADE1719-E23E-403B-8EA4-5077AD472787}" type="presParOf" srcId="{8FD7655F-7F65-494B-B81D-16ED3B2F64EB}" destId="{44EBF562-5FC6-47A0-B0CA-DEFB91E1E799}" srcOrd="2" destOrd="0" presId="urn:microsoft.com/office/officeart/2005/8/layout/process3"/>
    <dgm:cxn modelId="{1D9A0B3D-2C34-4E8E-9121-C3100F21B76F}" type="presParOf" srcId="{621BD4D4-5667-4384-A24D-FE1556D2AD6B}" destId="{25275134-42F1-42EE-8114-675E691702D4}" srcOrd="1" destOrd="0" presId="urn:microsoft.com/office/officeart/2005/8/layout/process3"/>
    <dgm:cxn modelId="{0A03EBB3-7213-40F8-A53A-3A448E4D2F54}" type="presParOf" srcId="{25275134-42F1-42EE-8114-675E691702D4}" destId="{94A706B9-7EC4-49E6-A85D-7789F2F1B540}" srcOrd="0" destOrd="0" presId="urn:microsoft.com/office/officeart/2005/8/layout/process3"/>
    <dgm:cxn modelId="{E6430E4E-4636-4568-A7C9-AF473236EC16}" type="presParOf" srcId="{621BD4D4-5667-4384-A24D-FE1556D2AD6B}" destId="{BF13ADEA-4A38-4482-A8FE-9B37A8D560DC}" srcOrd="2" destOrd="0" presId="urn:microsoft.com/office/officeart/2005/8/layout/process3"/>
    <dgm:cxn modelId="{56DB901D-62C4-4D5F-A5E7-E337CC8A9290}" type="presParOf" srcId="{BF13ADEA-4A38-4482-A8FE-9B37A8D560DC}" destId="{03B90C94-E7C5-4147-B5ED-E24DCE53A048}" srcOrd="0" destOrd="0" presId="urn:microsoft.com/office/officeart/2005/8/layout/process3"/>
    <dgm:cxn modelId="{A1CB2DD4-C324-45CA-923F-004E347E4FBA}" type="presParOf" srcId="{BF13ADEA-4A38-4482-A8FE-9B37A8D560DC}" destId="{9621D054-EF96-426F-BF0B-09F53512AE15}" srcOrd="1" destOrd="0" presId="urn:microsoft.com/office/officeart/2005/8/layout/process3"/>
    <dgm:cxn modelId="{B073AE26-3A3F-4D44-9094-14E484E59C41}" type="presParOf" srcId="{BF13ADEA-4A38-4482-A8FE-9B37A8D560DC}" destId="{A622FFC0-87E8-4A25-A634-8BC9AD843155}" srcOrd="2" destOrd="0" presId="urn:microsoft.com/office/officeart/2005/8/layout/process3"/>
    <dgm:cxn modelId="{309C1F8A-450A-458C-9BF5-64A4FAF8ECAE}" type="presParOf" srcId="{621BD4D4-5667-4384-A24D-FE1556D2AD6B}" destId="{08D86291-8F81-42F7-8E04-0AAE7E960266}" srcOrd="3" destOrd="0" presId="urn:microsoft.com/office/officeart/2005/8/layout/process3"/>
    <dgm:cxn modelId="{9E9CCACD-A475-4BCC-B580-098414CCCD6A}" type="presParOf" srcId="{08D86291-8F81-42F7-8E04-0AAE7E960266}" destId="{156628A1-D9D7-4007-91FF-6EE06D5EDC56}" srcOrd="0" destOrd="0" presId="urn:microsoft.com/office/officeart/2005/8/layout/process3"/>
    <dgm:cxn modelId="{C34B61AF-A815-4550-9CAD-626FF5121FCB}" type="presParOf" srcId="{621BD4D4-5667-4384-A24D-FE1556D2AD6B}" destId="{FEA4BC62-8F78-4ABC-9306-317C9B318FA3}" srcOrd="4" destOrd="0" presId="urn:microsoft.com/office/officeart/2005/8/layout/process3"/>
    <dgm:cxn modelId="{633184E0-0774-4E36-805C-3F2D843D5A9A}" type="presParOf" srcId="{FEA4BC62-8F78-4ABC-9306-317C9B318FA3}" destId="{CF75BE01-F545-4773-B379-F4EEFA892E97}" srcOrd="0" destOrd="0" presId="urn:microsoft.com/office/officeart/2005/8/layout/process3"/>
    <dgm:cxn modelId="{AA36DCE1-23DB-4853-B0F2-0C2D0253FABB}" type="presParOf" srcId="{FEA4BC62-8F78-4ABC-9306-317C9B318FA3}" destId="{D0278D61-A6A4-44C4-880B-652CDC161DA2}" srcOrd="1" destOrd="0" presId="urn:microsoft.com/office/officeart/2005/8/layout/process3"/>
    <dgm:cxn modelId="{96C4E171-FEA9-4D01-8460-88ABDE944237}" type="presParOf" srcId="{FEA4BC62-8F78-4ABC-9306-317C9B318FA3}" destId="{3533D9BD-B545-4453-8231-5315CB6147D7}"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1AB8CA1-0FA1-43E5-ABCE-9C86510E1CC9}" type="doc">
      <dgm:prSet loTypeId="urn:microsoft.com/office/officeart/2005/8/layout/process3" loCatId="process" qsTypeId="urn:microsoft.com/office/officeart/2005/8/quickstyle/simple1" qsCatId="simple" csTypeId="urn:microsoft.com/office/officeart/2005/8/colors/accent3_2" csCatId="accent3" phldr="1"/>
      <dgm:spPr/>
      <dgm:t>
        <a:bodyPr/>
        <a:lstStyle/>
        <a:p>
          <a:endParaRPr kumimoji="1" lang="ja-JP" altLang="en-US"/>
        </a:p>
      </dgm:t>
    </dgm:pt>
    <dgm:pt modelId="{C173C1C5-0666-489F-B673-63E13F9FB1D2}">
      <dgm:prSet phldrT="[テキスト]"/>
      <dgm:spPr/>
      <dgm:t>
        <a:bodyPr/>
        <a:lstStyle/>
        <a:p>
          <a:r>
            <a:rPr kumimoji="1" lang="ja-JP" altLang="en-US" dirty="0"/>
            <a:t>ステップ１</a:t>
          </a:r>
          <a:br>
            <a:rPr kumimoji="1" lang="en-US" altLang="ja-JP" dirty="0"/>
          </a:br>
          <a:r>
            <a:rPr kumimoji="1" lang="ja-JP" altLang="en-US" dirty="0"/>
            <a:t>検知・初動対応</a:t>
          </a:r>
        </a:p>
      </dgm:t>
    </dgm:pt>
    <dgm:pt modelId="{3B076C51-C1EC-4752-AACB-2D56C51A46D9}" type="parTrans" cxnId="{D946AA14-6ED6-447A-91AF-AB6F24863678}">
      <dgm:prSet/>
      <dgm:spPr/>
      <dgm:t>
        <a:bodyPr/>
        <a:lstStyle/>
        <a:p>
          <a:endParaRPr kumimoji="1" lang="ja-JP" altLang="en-US"/>
        </a:p>
      </dgm:t>
    </dgm:pt>
    <dgm:pt modelId="{99492BDE-F98D-4467-8DC0-35D73B2AB594}" type="sibTrans" cxnId="{D946AA14-6ED6-447A-91AF-AB6F24863678}">
      <dgm:prSet/>
      <dgm:spPr/>
      <dgm:t>
        <a:bodyPr/>
        <a:lstStyle/>
        <a:p>
          <a:endParaRPr kumimoji="1" lang="ja-JP" altLang="en-US"/>
        </a:p>
      </dgm:t>
    </dgm:pt>
    <dgm:pt modelId="{FF90BE9F-814C-4B21-86B6-A547E88B1EA0}">
      <dgm:prSet phldrT="[テキスト]"/>
      <dgm:spPr/>
      <dgm:t>
        <a:bodyPr/>
        <a:lstStyle/>
        <a:p>
          <a:r>
            <a:rPr kumimoji="1" lang="ja-JP" altLang="en-US" dirty="0"/>
            <a:t>検知と連絡受付</a:t>
          </a:r>
        </a:p>
      </dgm:t>
    </dgm:pt>
    <dgm:pt modelId="{77FB580C-EF68-46B5-B560-CED49A537E94}" type="parTrans" cxnId="{388AB368-F4AA-4876-B86A-E6B7CBCE08FE}">
      <dgm:prSet/>
      <dgm:spPr/>
      <dgm:t>
        <a:bodyPr/>
        <a:lstStyle/>
        <a:p>
          <a:endParaRPr kumimoji="1" lang="ja-JP" altLang="en-US"/>
        </a:p>
      </dgm:t>
    </dgm:pt>
    <dgm:pt modelId="{47578867-342E-4096-AB48-28F7BA0AB149}" type="sibTrans" cxnId="{388AB368-F4AA-4876-B86A-E6B7CBCE08FE}">
      <dgm:prSet/>
      <dgm:spPr/>
      <dgm:t>
        <a:bodyPr/>
        <a:lstStyle/>
        <a:p>
          <a:endParaRPr kumimoji="1" lang="ja-JP" altLang="en-US"/>
        </a:p>
      </dgm:t>
    </dgm:pt>
    <dgm:pt modelId="{D2B6FC52-552A-4787-B1F6-FC601C656D21}">
      <dgm:prSet phldrT="[テキスト]"/>
      <dgm:spPr/>
      <dgm:t>
        <a:bodyPr/>
        <a:lstStyle/>
        <a:p>
          <a:r>
            <a:rPr kumimoji="1" lang="ja-JP" altLang="en-US" dirty="0"/>
            <a:t>初動対応</a:t>
          </a:r>
        </a:p>
      </dgm:t>
    </dgm:pt>
    <dgm:pt modelId="{9F542EF6-D1DF-4C4A-BAD9-E520FC9A8A7B}" type="parTrans" cxnId="{9D0E97E1-E391-4D72-B00B-84F904CADC99}">
      <dgm:prSet/>
      <dgm:spPr/>
      <dgm:t>
        <a:bodyPr/>
        <a:lstStyle/>
        <a:p>
          <a:endParaRPr kumimoji="1" lang="ja-JP" altLang="en-US"/>
        </a:p>
      </dgm:t>
    </dgm:pt>
    <dgm:pt modelId="{EADE33CA-6500-4967-A589-9D22BDECDA9E}" type="sibTrans" cxnId="{9D0E97E1-E391-4D72-B00B-84F904CADC99}">
      <dgm:prSet/>
      <dgm:spPr/>
      <dgm:t>
        <a:bodyPr/>
        <a:lstStyle/>
        <a:p>
          <a:endParaRPr kumimoji="1" lang="ja-JP" altLang="en-US"/>
        </a:p>
      </dgm:t>
    </dgm:pt>
    <dgm:pt modelId="{578C168F-2E14-4305-831C-05B0160F9939}">
      <dgm:prSet phldrT="[テキスト]"/>
      <dgm:spPr/>
      <dgm:t>
        <a:bodyPr/>
        <a:lstStyle/>
        <a:p>
          <a:r>
            <a:rPr kumimoji="1" lang="ja-JP" altLang="en-US" dirty="0"/>
            <a:t>ステップ２</a:t>
          </a:r>
          <a:br>
            <a:rPr kumimoji="1" lang="en-US" altLang="ja-JP" dirty="0"/>
          </a:br>
          <a:r>
            <a:rPr kumimoji="1" lang="ja-JP" altLang="en-US" dirty="0"/>
            <a:t>報告・公表</a:t>
          </a:r>
          <a:endParaRPr kumimoji="1" lang="en-US" altLang="ja-JP" dirty="0"/>
        </a:p>
      </dgm:t>
    </dgm:pt>
    <dgm:pt modelId="{CD1F5CE5-07D0-4950-B0A0-1D04C73D680A}" type="parTrans" cxnId="{BFB65FD1-6D05-4A3B-BEA1-7CB81F446D08}">
      <dgm:prSet/>
      <dgm:spPr/>
      <dgm:t>
        <a:bodyPr/>
        <a:lstStyle/>
        <a:p>
          <a:endParaRPr kumimoji="1" lang="ja-JP" altLang="en-US"/>
        </a:p>
      </dgm:t>
    </dgm:pt>
    <dgm:pt modelId="{66C4C649-830C-4657-BE6A-F7725FD8F18B}" type="sibTrans" cxnId="{BFB65FD1-6D05-4A3B-BEA1-7CB81F446D08}">
      <dgm:prSet/>
      <dgm:spPr/>
      <dgm:t>
        <a:bodyPr/>
        <a:lstStyle/>
        <a:p>
          <a:endParaRPr kumimoji="1" lang="ja-JP" altLang="en-US"/>
        </a:p>
      </dgm:t>
    </dgm:pt>
    <dgm:pt modelId="{E8899548-AD26-488C-A3A2-42E07C232C2E}">
      <dgm:prSet phldrT="[テキスト]"/>
      <dgm:spPr/>
      <dgm:t>
        <a:bodyPr/>
        <a:lstStyle/>
        <a:p>
          <a:r>
            <a:rPr kumimoji="1" lang="ja-JP" altLang="en-US" dirty="0"/>
            <a:t>第一報</a:t>
          </a:r>
        </a:p>
      </dgm:t>
    </dgm:pt>
    <dgm:pt modelId="{A97413D1-9EF6-41B1-92B8-B174653D2795}" type="parTrans" cxnId="{DB643F2E-9F8B-4ADE-8145-57596DF57133}">
      <dgm:prSet/>
      <dgm:spPr/>
      <dgm:t>
        <a:bodyPr/>
        <a:lstStyle/>
        <a:p>
          <a:endParaRPr kumimoji="1" lang="ja-JP" altLang="en-US"/>
        </a:p>
      </dgm:t>
    </dgm:pt>
    <dgm:pt modelId="{8C0AD326-318A-4CAD-A7EB-E8EF1BA58643}" type="sibTrans" cxnId="{DB643F2E-9F8B-4ADE-8145-57596DF57133}">
      <dgm:prSet/>
      <dgm:spPr/>
      <dgm:t>
        <a:bodyPr/>
        <a:lstStyle/>
        <a:p>
          <a:endParaRPr kumimoji="1" lang="ja-JP" altLang="en-US"/>
        </a:p>
      </dgm:t>
    </dgm:pt>
    <dgm:pt modelId="{7649AF1B-9B07-4A2D-B881-7806B7DE4A55}">
      <dgm:prSet phldrT="[テキスト]"/>
      <dgm:spPr/>
      <dgm:t>
        <a:bodyPr/>
        <a:lstStyle/>
        <a:p>
          <a:r>
            <a:rPr kumimoji="1" lang="ja-JP" altLang="en-US" dirty="0"/>
            <a:t>最終報・第二報以降</a:t>
          </a:r>
        </a:p>
      </dgm:t>
    </dgm:pt>
    <dgm:pt modelId="{8BF9894D-9074-4A23-8979-57C7B081E448}" type="parTrans" cxnId="{7C04AC54-2916-4314-B6CD-0367753E9E60}">
      <dgm:prSet/>
      <dgm:spPr/>
      <dgm:t>
        <a:bodyPr/>
        <a:lstStyle/>
        <a:p>
          <a:endParaRPr kumimoji="1" lang="ja-JP" altLang="en-US"/>
        </a:p>
      </dgm:t>
    </dgm:pt>
    <dgm:pt modelId="{71C1C7EE-1C0C-473C-A842-9E07266DE95C}" type="sibTrans" cxnId="{7C04AC54-2916-4314-B6CD-0367753E9E60}">
      <dgm:prSet/>
      <dgm:spPr/>
      <dgm:t>
        <a:bodyPr/>
        <a:lstStyle/>
        <a:p>
          <a:endParaRPr kumimoji="1" lang="ja-JP" altLang="en-US"/>
        </a:p>
      </dgm:t>
    </dgm:pt>
    <dgm:pt modelId="{EF4AE8FE-B3A5-473E-A4BB-C35AF538A36A}">
      <dgm:prSet phldrT="[テキスト]"/>
      <dgm:spPr>
        <a:solidFill>
          <a:schemeClr val="accent1"/>
        </a:solidFill>
      </dgm:spPr>
      <dgm:t>
        <a:bodyPr/>
        <a:lstStyle/>
        <a:p>
          <a:r>
            <a:rPr kumimoji="1" lang="ja-JP" altLang="en-US" dirty="0"/>
            <a:t>ステップ３</a:t>
          </a:r>
          <a:br>
            <a:rPr kumimoji="1" lang="en-US" altLang="ja-JP" dirty="0"/>
          </a:br>
          <a:r>
            <a:rPr kumimoji="1" lang="ja-JP" altLang="en-US" dirty="0"/>
            <a:t>復旧・再発防止</a:t>
          </a:r>
        </a:p>
      </dgm:t>
    </dgm:pt>
    <dgm:pt modelId="{F0217D0B-BDD5-4B3E-9B66-EDC44952BC20}" type="parTrans" cxnId="{E4470AB0-CF29-4626-957D-DCA280FEE066}">
      <dgm:prSet/>
      <dgm:spPr/>
      <dgm:t>
        <a:bodyPr/>
        <a:lstStyle/>
        <a:p>
          <a:endParaRPr kumimoji="1" lang="ja-JP" altLang="en-US"/>
        </a:p>
      </dgm:t>
    </dgm:pt>
    <dgm:pt modelId="{E6E022FB-75BF-4C4C-A5E5-C72670572458}" type="sibTrans" cxnId="{E4470AB0-CF29-4626-957D-DCA280FEE066}">
      <dgm:prSet/>
      <dgm:spPr/>
      <dgm:t>
        <a:bodyPr/>
        <a:lstStyle/>
        <a:p>
          <a:endParaRPr kumimoji="1" lang="ja-JP" altLang="en-US"/>
        </a:p>
      </dgm:t>
    </dgm:pt>
    <dgm:pt modelId="{205C8F30-4982-407E-AC65-6099E6040F24}">
      <dgm:prSet phldrT="[テキスト]"/>
      <dgm:spPr/>
      <dgm:t>
        <a:bodyPr/>
        <a:lstStyle/>
        <a:p>
          <a:r>
            <a:rPr kumimoji="1" lang="ja-JP" altLang="en-US" dirty="0"/>
            <a:t>対応・調査</a:t>
          </a:r>
        </a:p>
      </dgm:t>
    </dgm:pt>
    <dgm:pt modelId="{C59BB68C-359B-4383-BBD4-567CD1182674}" type="parTrans" cxnId="{A2F22014-FCA8-44AC-8043-FF8BF143BC3B}">
      <dgm:prSet/>
      <dgm:spPr/>
      <dgm:t>
        <a:bodyPr/>
        <a:lstStyle/>
        <a:p>
          <a:endParaRPr kumimoji="1" lang="ja-JP" altLang="en-US"/>
        </a:p>
      </dgm:t>
    </dgm:pt>
    <dgm:pt modelId="{AF298D25-F333-41D3-AD4E-E16C591C84DD}" type="sibTrans" cxnId="{A2F22014-FCA8-44AC-8043-FF8BF143BC3B}">
      <dgm:prSet/>
      <dgm:spPr/>
      <dgm:t>
        <a:bodyPr/>
        <a:lstStyle/>
        <a:p>
          <a:endParaRPr kumimoji="1" lang="ja-JP" altLang="en-US"/>
        </a:p>
      </dgm:t>
    </dgm:pt>
    <dgm:pt modelId="{AE650EAB-7706-4D68-B08A-E8CE0F871DA8}">
      <dgm:prSet phldrT="[テキスト]"/>
      <dgm:spPr/>
      <dgm:t>
        <a:bodyPr/>
        <a:lstStyle/>
        <a:p>
          <a:r>
            <a:rPr kumimoji="1" lang="ja-JP" altLang="en-US" dirty="0"/>
            <a:t>証拠保全</a:t>
          </a:r>
        </a:p>
      </dgm:t>
    </dgm:pt>
    <dgm:pt modelId="{F2807B83-9080-4FA2-8422-84F7A02A48FB}" type="parTrans" cxnId="{73292DB6-FAFB-4E93-AE93-2EECADBC02FC}">
      <dgm:prSet/>
      <dgm:spPr/>
      <dgm:t>
        <a:bodyPr/>
        <a:lstStyle/>
        <a:p>
          <a:endParaRPr kumimoji="1" lang="ja-JP" altLang="en-US"/>
        </a:p>
      </dgm:t>
    </dgm:pt>
    <dgm:pt modelId="{75D9E4F3-807A-4D5D-B98E-3EAF43A211BD}" type="sibTrans" cxnId="{73292DB6-FAFB-4E93-AE93-2EECADBC02FC}">
      <dgm:prSet/>
      <dgm:spPr/>
      <dgm:t>
        <a:bodyPr/>
        <a:lstStyle/>
        <a:p>
          <a:endParaRPr kumimoji="1" lang="ja-JP" altLang="en-US"/>
        </a:p>
      </dgm:t>
    </dgm:pt>
    <dgm:pt modelId="{DC68CCA1-4C8D-4BD0-BF87-AC9677DE149D}">
      <dgm:prSet phldrT="[テキスト]"/>
      <dgm:spPr/>
      <dgm:t>
        <a:bodyPr/>
        <a:lstStyle/>
        <a:p>
          <a:r>
            <a:rPr kumimoji="1" lang="ja-JP" altLang="en-US" dirty="0"/>
            <a:t>対応体制の構築</a:t>
          </a:r>
        </a:p>
      </dgm:t>
    </dgm:pt>
    <dgm:pt modelId="{36105035-A897-4318-8B8C-71E71F2AF432}" type="parTrans" cxnId="{EA1A7561-7698-4055-A2CE-5E2D6B622EDB}">
      <dgm:prSet/>
      <dgm:spPr/>
      <dgm:t>
        <a:bodyPr/>
        <a:lstStyle/>
        <a:p>
          <a:endParaRPr kumimoji="1" lang="ja-JP" altLang="en-US"/>
        </a:p>
      </dgm:t>
    </dgm:pt>
    <dgm:pt modelId="{368D9080-BF1E-4ABF-ADA9-69083595A52C}" type="sibTrans" cxnId="{EA1A7561-7698-4055-A2CE-5E2D6B622EDB}">
      <dgm:prSet/>
      <dgm:spPr/>
      <dgm:t>
        <a:bodyPr/>
        <a:lstStyle/>
        <a:p>
          <a:endParaRPr kumimoji="1" lang="ja-JP" altLang="en-US"/>
        </a:p>
      </dgm:t>
    </dgm:pt>
    <dgm:pt modelId="{061EE08A-2CA7-47F7-8ACC-02A58CB4E160}">
      <dgm:prSet phldrT="[テキスト]"/>
      <dgm:spPr/>
      <dgm:t>
        <a:bodyPr/>
        <a:lstStyle/>
        <a:p>
          <a:r>
            <a:rPr kumimoji="1" lang="ja-JP" altLang="en-US" dirty="0"/>
            <a:t>復旧</a:t>
          </a:r>
        </a:p>
      </dgm:t>
    </dgm:pt>
    <dgm:pt modelId="{5BFFF24E-3AE8-43F0-ADFE-0F13124C6EDF}" type="parTrans" cxnId="{CF016478-94E0-4D11-B469-C05D35B12A7D}">
      <dgm:prSet/>
      <dgm:spPr/>
      <dgm:t>
        <a:bodyPr/>
        <a:lstStyle/>
        <a:p>
          <a:endParaRPr kumimoji="1" lang="ja-JP" altLang="en-US"/>
        </a:p>
      </dgm:t>
    </dgm:pt>
    <dgm:pt modelId="{CFF5FA62-A1A2-4E4A-9175-932403B6B441}" type="sibTrans" cxnId="{CF016478-94E0-4D11-B469-C05D35B12A7D}">
      <dgm:prSet/>
      <dgm:spPr/>
      <dgm:t>
        <a:bodyPr/>
        <a:lstStyle/>
        <a:p>
          <a:endParaRPr kumimoji="1" lang="ja-JP" altLang="en-US"/>
        </a:p>
      </dgm:t>
    </dgm:pt>
    <dgm:pt modelId="{8ED099C0-E340-463F-BE90-986C566A6BE4}">
      <dgm:prSet phldrT="[テキスト]"/>
      <dgm:spPr/>
      <dgm:t>
        <a:bodyPr/>
        <a:lstStyle/>
        <a:p>
          <a:r>
            <a:rPr kumimoji="1" lang="ja-JP" altLang="en-US" dirty="0"/>
            <a:t>再発防止</a:t>
          </a:r>
        </a:p>
      </dgm:t>
    </dgm:pt>
    <dgm:pt modelId="{FA0F4EA8-32F9-4994-A438-4F2FA00CE576}" type="parTrans" cxnId="{C3449897-9344-4FC2-9DD1-82A8499D80CC}">
      <dgm:prSet/>
      <dgm:spPr/>
      <dgm:t>
        <a:bodyPr/>
        <a:lstStyle/>
        <a:p>
          <a:endParaRPr kumimoji="1" lang="ja-JP" altLang="en-US"/>
        </a:p>
      </dgm:t>
    </dgm:pt>
    <dgm:pt modelId="{4695CA45-3D5E-405D-8929-5FFE543084DC}" type="sibTrans" cxnId="{C3449897-9344-4FC2-9DD1-82A8499D80CC}">
      <dgm:prSet/>
      <dgm:spPr/>
      <dgm:t>
        <a:bodyPr/>
        <a:lstStyle/>
        <a:p>
          <a:endParaRPr kumimoji="1" lang="ja-JP" altLang="en-US"/>
        </a:p>
      </dgm:t>
    </dgm:pt>
    <dgm:pt modelId="{621BD4D4-5667-4384-A24D-FE1556D2AD6B}" type="pres">
      <dgm:prSet presAssocID="{41AB8CA1-0FA1-43E5-ABCE-9C86510E1CC9}" presName="linearFlow" presStyleCnt="0">
        <dgm:presLayoutVars>
          <dgm:dir/>
          <dgm:animLvl val="lvl"/>
          <dgm:resizeHandles val="exact"/>
        </dgm:presLayoutVars>
      </dgm:prSet>
      <dgm:spPr/>
    </dgm:pt>
    <dgm:pt modelId="{8FD7655F-7F65-494B-B81D-16ED3B2F64EB}" type="pres">
      <dgm:prSet presAssocID="{C173C1C5-0666-489F-B673-63E13F9FB1D2}" presName="composite" presStyleCnt="0"/>
      <dgm:spPr/>
    </dgm:pt>
    <dgm:pt modelId="{04C6CEB1-9546-44B5-B333-5557B1BFB19D}" type="pres">
      <dgm:prSet presAssocID="{C173C1C5-0666-489F-B673-63E13F9FB1D2}" presName="parTx" presStyleLbl="node1" presStyleIdx="0" presStyleCnt="3">
        <dgm:presLayoutVars>
          <dgm:chMax val="0"/>
          <dgm:chPref val="0"/>
          <dgm:bulletEnabled val="1"/>
        </dgm:presLayoutVars>
      </dgm:prSet>
      <dgm:spPr/>
    </dgm:pt>
    <dgm:pt modelId="{D2E53005-E2DB-4995-96E5-20F7E77B7B91}" type="pres">
      <dgm:prSet presAssocID="{C173C1C5-0666-489F-B673-63E13F9FB1D2}" presName="parSh" presStyleLbl="node1" presStyleIdx="0" presStyleCnt="3"/>
      <dgm:spPr/>
    </dgm:pt>
    <dgm:pt modelId="{44EBF562-5FC6-47A0-B0CA-DEFB91E1E799}" type="pres">
      <dgm:prSet presAssocID="{C173C1C5-0666-489F-B673-63E13F9FB1D2}" presName="desTx" presStyleLbl="fgAcc1" presStyleIdx="0" presStyleCnt="3" custScaleX="116668">
        <dgm:presLayoutVars>
          <dgm:bulletEnabled val="1"/>
        </dgm:presLayoutVars>
      </dgm:prSet>
      <dgm:spPr/>
    </dgm:pt>
    <dgm:pt modelId="{25275134-42F1-42EE-8114-675E691702D4}" type="pres">
      <dgm:prSet presAssocID="{99492BDE-F98D-4467-8DC0-35D73B2AB594}" presName="sibTrans" presStyleLbl="sibTrans2D1" presStyleIdx="0" presStyleCnt="2"/>
      <dgm:spPr/>
    </dgm:pt>
    <dgm:pt modelId="{94A706B9-7EC4-49E6-A85D-7789F2F1B540}" type="pres">
      <dgm:prSet presAssocID="{99492BDE-F98D-4467-8DC0-35D73B2AB594}" presName="connTx" presStyleLbl="sibTrans2D1" presStyleIdx="0" presStyleCnt="2"/>
      <dgm:spPr/>
    </dgm:pt>
    <dgm:pt modelId="{BF13ADEA-4A38-4482-A8FE-9B37A8D560DC}" type="pres">
      <dgm:prSet presAssocID="{578C168F-2E14-4305-831C-05B0160F9939}" presName="composite" presStyleCnt="0"/>
      <dgm:spPr/>
    </dgm:pt>
    <dgm:pt modelId="{03B90C94-E7C5-4147-B5ED-E24DCE53A048}" type="pres">
      <dgm:prSet presAssocID="{578C168F-2E14-4305-831C-05B0160F9939}" presName="parTx" presStyleLbl="node1" presStyleIdx="0" presStyleCnt="3">
        <dgm:presLayoutVars>
          <dgm:chMax val="0"/>
          <dgm:chPref val="0"/>
          <dgm:bulletEnabled val="1"/>
        </dgm:presLayoutVars>
      </dgm:prSet>
      <dgm:spPr/>
    </dgm:pt>
    <dgm:pt modelId="{9621D054-EF96-426F-BF0B-09F53512AE15}" type="pres">
      <dgm:prSet presAssocID="{578C168F-2E14-4305-831C-05B0160F9939}" presName="parSh" presStyleLbl="node1" presStyleIdx="1" presStyleCnt="3"/>
      <dgm:spPr/>
    </dgm:pt>
    <dgm:pt modelId="{A622FFC0-87E8-4A25-A634-8BC9AD843155}" type="pres">
      <dgm:prSet presAssocID="{578C168F-2E14-4305-831C-05B0160F9939}" presName="desTx" presStyleLbl="fgAcc1" presStyleIdx="1" presStyleCnt="3" custScaleX="116668">
        <dgm:presLayoutVars>
          <dgm:bulletEnabled val="1"/>
        </dgm:presLayoutVars>
      </dgm:prSet>
      <dgm:spPr/>
    </dgm:pt>
    <dgm:pt modelId="{08D86291-8F81-42F7-8E04-0AAE7E960266}" type="pres">
      <dgm:prSet presAssocID="{66C4C649-830C-4657-BE6A-F7725FD8F18B}" presName="sibTrans" presStyleLbl="sibTrans2D1" presStyleIdx="1" presStyleCnt="2"/>
      <dgm:spPr/>
    </dgm:pt>
    <dgm:pt modelId="{156628A1-D9D7-4007-91FF-6EE06D5EDC56}" type="pres">
      <dgm:prSet presAssocID="{66C4C649-830C-4657-BE6A-F7725FD8F18B}" presName="connTx" presStyleLbl="sibTrans2D1" presStyleIdx="1" presStyleCnt="2"/>
      <dgm:spPr/>
    </dgm:pt>
    <dgm:pt modelId="{FEA4BC62-8F78-4ABC-9306-317C9B318FA3}" type="pres">
      <dgm:prSet presAssocID="{EF4AE8FE-B3A5-473E-A4BB-C35AF538A36A}" presName="composite" presStyleCnt="0"/>
      <dgm:spPr/>
    </dgm:pt>
    <dgm:pt modelId="{CF75BE01-F545-4773-B379-F4EEFA892E97}" type="pres">
      <dgm:prSet presAssocID="{EF4AE8FE-B3A5-473E-A4BB-C35AF538A36A}" presName="parTx" presStyleLbl="node1" presStyleIdx="1" presStyleCnt="3">
        <dgm:presLayoutVars>
          <dgm:chMax val="0"/>
          <dgm:chPref val="0"/>
          <dgm:bulletEnabled val="1"/>
        </dgm:presLayoutVars>
      </dgm:prSet>
      <dgm:spPr/>
    </dgm:pt>
    <dgm:pt modelId="{D0278D61-A6A4-44C4-880B-652CDC161DA2}" type="pres">
      <dgm:prSet presAssocID="{EF4AE8FE-B3A5-473E-A4BB-C35AF538A36A}" presName="parSh" presStyleLbl="node1" presStyleIdx="2" presStyleCnt="3"/>
      <dgm:spPr/>
    </dgm:pt>
    <dgm:pt modelId="{3533D9BD-B545-4453-8231-5315CB6147D7}" type="pres">
      <dgm:prSet presAssocID="{EF4AE8FE-B3A5-473E-A4BB-C35AF538A36A}" presName="desTx" presStyleLbl="fgAcc1" presStyleIdx="2" presStyleCnt="3" custScaleX="116668">
        <dgm:presLayoutVars>
          <dgm:bulletEnabled val="1"/>
        </dgm:presLayoutVars>
      </dgm:prSet>
      <dgm:spPr/>
    </dgm:pt>
  </dgm:ptLst>
  <dgm:cxnLst>
    <dgm:cxn modelId="{05164E04-2910-4574-B3E4-F7C2B2688F71}" type="presOf" srcId="{8ED099C0-E340-463F-BE90-986C566A6BE4}" destId="{3533D9BD-B545-4453-8231-5315CB6147D7}" srcOrd="0" destOrd="3" presId="urn:microsoft.com/office/officeart/2005/8/layout/process3"/>
    <dgm:cxn modelId="{DA409407-9D5A-4BD4-A358-22C7C9E504EA}" type="presOf" srcId="{99492BDE-F98D-4467-8DC0-35D73B2AB594}" destId="{25275134-42F1-42EE-8114-675E691702D4}" srcOrd="0" destOrd="0" presId="urn:microsoft.com/office/officeart/2005/8/layout/process3"/>
    <dgm:cxn modelId="{08E08A09-A365-4AAD-8DFF-18FC9E4EACF7}" type="presOf" srcId="{578C168F-2E14-4305-831C-05B0160F9939}" destId="{9621D054-EF96-426F-BF0B-09F53512AE15}" srcOrd="1" destOrd="0" presId="urn:microsoft.com/office/officeart/2005/8/layout/process3"/>
    <dgm:cxn modelId="{6F175613-4750-421D-863B-7110408C7246}" type="presOf" srcId="{C173C1C5-0666-489F-B673-63E13F9FB1D2}" destId="{04C6CEB1-9546-44B5-B333-5557B1BFB19D}" srcOrd="0" destOrd="0" presId="urn:microsoft.com/office/officeart/2005/8/layout/process3"/>
    <dgm:cxn modelId="{D896D513-4D83-4E91-B29E-81D29D7E45C0}" type="presOf" srcId="{205C8F30-4982-407E-AC65-6099E6040F24}" destId="{3533D9BD-B545-4453-8231-5315CB6147D7}" srcOrd="0" destOrd="0" presId="urn:microsoft.com/office/officeart/2005/8/layout/process3"/>
    <dgm:cxn modelId="{A2F22014-FCA8-44AC-8043-FF8BF143BC3B}" srcId="{EF4AE8FE-B3A5-473E-A4BB-C35AF538A36A}" destId="{205C8F30-4982-407E-AC65-6099E6040F24}" srcOrd="0" destOrd="0" parTransId="{C59BB68C-359B-4383-BBD4-567CD1182674}" sibTransId="{AF298D25-F333-41D3-AD4E-E16C591C84DD}"/>
    <dgm:cxn modelId="{D946AA14-6ED6-447A-91AF-AB6F24863678}" srcId="{41AB8CA1-0FA1-43E5-ABCE-9C86510E1CC9}" destId="{C173C1C5-0666-489F-B673-63E13F9FB1D2}" srcOrd="0" destOrd="0" parTransId="{3B076C51-C1EC-4752-AACB-2D56C51A46D9}" sibTransId="{99492BDE-F98D-4467-8DC0-35D73B2AB594}"/>
    <dgm:cxn modelId="{DB643F2E-9F8B-4ADE-8145-57596DF57133}" srcId="{578C168F-2E14-4305-831C-05B0160F9939}" destId="{E8899548-AD26-488C-A3A2-42E07C232C2E}" srcOrd="0" destOrd="0" parTransId="{A97413D1-9EF6-41B1-92B8-B174653D2795}" sibTransId="{8C0AD326-318A-4CAD-A7EB-E8EF1BA58643}"/>
    <dgm:cxn modelId="{46B9D03D-5C64-45FF-BA54-14D393BEEFCE}" type="presOf" srcId="{D2B6FC52-552A-4787-B1F6-FC601C656D21}" destId="{44EBF562-5FC6-47A0-B0CA-DEFB91E1E799}" srcOrd="0" destOrd="2" presId="urn:microsoft.com/office/officeart/2005/8/layout/process3"/>
    <dgm:cxn modelId="{EA1A7561-7698-4055-A2CE-5E2D6B622EDB}" srcId="{C173C1C5-0666-489F-B673-63E13F9FB1D2}" destId="{DC68CCA1-4C8D-4BD0-BF87-AC9677DE149D}" srcOrd="1" destOrd="0" parTransId="{36105035-A897-4318-8B8C-71E71F2AF432}" sibTransId="{368D9080-BF1E-4ABF-ADA9-69083595A52C}"/>
    <dgm:cxn modelId="{D7548263-D7D6-4872-B4EC-65391F0F2391}" type="presOf" srcId="{7649AF1B-9B07-4A2D-B881-7806B7DE4A55}" destId="{A622FFC0-87E8-4A25-A634-8BC9AD843155}" srcOrd="0" destOrd="1" presId="urn:microsoft.com/office/officeart/2005/8/layout/process3"/>
    <dgm:cxn modelId="{DD62AE64-A920-403C-B224-ED8292F0CF07}" type="presOf" srcId="{66C4C649-830C-4657-BE6A-F7725FD8F18B}" destId="{08D86291-8F81-42F7-8E04-0AAE7E960266}" srcOrd="0" destOrd="0" presId="urn:microsoft.com/office/officeart/2005/8/layout/process3"/>
    <dgm:cxn modelId="{388AB368-F4AA-4876-B86A-E6B7CBCE08FE}" srcId="{C173C1C5-0666-489F-B673-63E13F9FB1D2}" destId="{FF90BE9F-814C-4B21-86B6-A547E88B1EA0}" srcOrd="0" destOrd="0" parTransId="{77FB580C-EF68-46B5-B560-CED49A537E94}" sibTransId="{47578867-342E-4096-AB48-28F7BA0AB149}"/>
    <dgm:cxn modelId="{E4959E4E-59F9-46EA-B743-1180E77D9771}" type="presOf" srcId="{AE650EAB-7706-4D68-B08A-E8CE0F871DA8}" destId="{3533D9BD-B545-4453-8231-5315CB6147D7}" srcOrd="0" destOrd="1" presId="urn:microsoft.com/office/officeart/2005/8/layout/process3"/>
    <dgm:cxn modelId="{097D8970-1380-40FB-9F88-D8E84DCAA8C4}" type="presOf" srcId="{EF4AE8FE-B3A5-473E-A4BB-C35AF538A36A}" destId="{CF75BE01-F545-4773-B379-F4EEFA892E97}" srcOrd="0" destOrd="0" presId="urn:microsoft.com/office/officeart/2005/8/layout/process3"/>
    <dgm:cxn modelId="{A09E2672-48FD-4AB6-ABB6-CE8DED11C747}" type="presOf" srcId="{EF4AE8FE-B3A5-473E-A4BB-C35AF538A36A}" destId="{D0278D61-A6A4-44C4-880B-652CDC161DA2}" srcOrd="1" destOrd="0" presId="urn:microsoft.com/office/officeart/2005/8/layout/process3"/>
    <dgm:cxn modelId="{7C04AC54-2916-4314-B6CD-0367753E9E60}" srcId="{578C168F-2E14-4305-831C-05B0160F9939}" destId="{7649AF1B-9B07-4A2D-B881-7806B7DE4A55}" srcOrd="1" destOrd="0" parTransId="{8BF9894D-9074-4A23-8979-57C7B081E448}" sibTransId="{71C1C7EE-1C0C-473C-A842-9E07266DE95C}"/>
    <dgm:cxn modelId="{CF016478-94E0-4D11-B469-C05D35B12A7D}" srcId="{EF4AE8FE-B3A5-473E-A4BB-C35AF538A36A}" destId="{061EE08A-2CA7-47F7-8ACC-02A58CB4E160}" srcOrd="2" destOrd="0" parTransId="{5BFFF24E-3AE8-43F0-ADFE-0F13124C6EDF}" sibTransId="{CFF5FA62-A1A2-4E4A-9175-932403B6B441}"/>
    <dgm:cxn modelId="{067F5E7F-F432-4FEE-9329-A20BA7983027}" type="presOf" srcId="{C173C1C5-0666-489F-B673-63E13F9FB1D2}" destId="{D2E53005-E2DB-4995-96E5-20F7E77B7B91}" srcOrd="1" destOrd="0" presId="urn:microsoft.com/office/officeart/2005/8/layout/process3"/>
    <dgm:cxn modelId="{2F215E89-73F9-4558-8270-73AECE30833F}" type="presOf" srcId="{41AB8CA1-0FA1-43E5-ABCE-9C86510E1CC9}" destId="{621BD4D4-5667-4384-A24D-FE1556D2AD6B}" srcOrd="0" destOrd="0" presId="urn:microsoft.com/office/officeart/2005/8/layout/process3"/>
    <dgm:cxn modelId="{C3449897-9344-4FC2-9DD1-82A8499D80CC}" srcId="{EF4AE8FE-B3A5-473E-A4BB-C35AF538A36A}" destId="{8ED099C0-E340-463F-BE90-986C566A6BE4}" srcOrd="3" destOrd="0" parTransId="{FA0F4EA8-32F9-4994-A438-4F2FA00CE576}" sibTransId="{4695CA45-3D5E-405D-8929-5FFE543084DC}"/>
    <dgm:cxn modelId="{BECB109F-E1CC-47AE-9359-CD928F5FC7EF}" type="presOf" srcId="{DC68CCA1-4C8D-4BD0-BF87-AC9677DE149D}" destId="{44EBF562-5FC6-47A0-B0CA-DEFB91E1E799}" srcOrd="0" destOrd="1" presId="urn:microsoft.com/office/officeart/2005/8/layout/process3"/>
    <dgm:cxn modelId="{5CBA06AA-57E3-46E9-82DE-B5B93C24CBED}" type="presOf" srcId="{66C4C649-830C-4657-BE6A-F7725FD8F18B}" destId="{156628A1-D9D7-4007-91FF-6EE06D5EDC56}" srcOrd="1" destOrd="0" presId="urn:microsoft.com/office/officeart/2005/8/layout/process3"/>
    <dgm:cxn modelId="{E4470AB0-CF29-4626-957D-DCA280FEE066}" srcId="{41AB8CA1-0FA1-43E5-ABCE-9C86510E1CC9}" destId="{EF4AE8FE-B3A5-473E-A4BB-C35AF538A36A}" srcOrd="2" destOrd="0" parTransId="{F0217D0B-BDD5-4B3E-9B66-EDC44952BC20}" sibTransId="{E6E022FB-75BF-4C4C-A5E5-C72670572458}"/>
    <dgm:cxn modelId="{73292DB6-FAFB-4E93-AE93-2EECADBC02FC}" srcId="{EF4AE8FE-B3A5-473E-A4BB-C35AF538A36A}" destId="{AE650EAB-7706-4D68-B08A-E8CE0F871DA8}" srcOrd="1" destOrd="0" parTransId="{F2807B83-9080-4FA2-8422-84F7A02A48FB}" sibTransId="{75D9E4F3-807A-4D5D-B98E-3EAF43A211BD}"/>
    <dgm:cxn modelId="{65953AB9-C694-4D2E-8E94-F1A4FBCCEA9E}" type="presOf" srcId="{99492BDE-F98D-4467-8DC0-35D73B2AB594}" destId="{94A706B9-7EC4-49E6-A85D-7789F2F1B540}" srcOrd="1" destOrd="0" presId="urn:microsoft.com/office/officeart/2005/8/layout/process3"/>
    <dgm:cxn modelId="{BFB65FD1-6D05-4A3B-BEA1-7CB81F446D08}" srcId="{41AB8CA1-0FA1-43E5-ABCE-9C86510E1CC9}" destId="{578C168F-2E14-4305-831C-05B0160F9939}" srcOrd="1" destOrd="0" parTransId="{CD1F5CE5-07D0-4950-B0A0-1D04C73D680A}" sibTransId="{66C4C649-830C-4657-BE6A-F7725FD8F18B}"/>
    <dgm:cxn modelId="{3AC4F2D2-36F3-4B27-B902-B8B8FBC264AD}" type="presOf" srcId="{061EE08A-2CA7-47F7-8ACC-02A58CB4E160}" destId="{3533D9BD-B545-4453-8231-5315CB6147D7}" srcOrd="0" destOrd="2" presId="urn:microsoft.com/office/officeart/2005/8/layout/process3"/>
    <dgm:cxn modelId="{6AB6F9D9-D7CD-4F9C-A637-0BF2F8FD8EFD}" type="presOf" srcId="{578C168F-2E14-4305-831C-05B0160F9939}" destId="{03B90C94-E7C5-4147-B5ED-E24DCE53A048}" srcOrd="0" destOrd="0" presId="urn:microsoft.com/office/officeart/2005/8/layout/process3"/>
    <dgm:cxn modelId="{9D0E97E1-E391-4D72-B00B-84F904CADC99}" srcId="{C173C1C5-0666-489F-B673-63E13F9FB1D2}" destId="{D2B6FC52-552A-4787-B1F6-FC601C656D21}" srcOrd="2" destOrd="0" parTransId="{9F542EF6-D1DF-4C4A-BAD9-E520FC9A8A7B}" sibTransId="{EADE33CA-6500-4967-A589-9D22BDECDA9E}"/>
    <dgm:cxn modelId="{0BB223E2-0932-4DD6-82CD-6D1CBF100944}" type="presOf" srcId="{E8899548-AD26-488C-A3A2-42E07C232C2E}" destId="{A622FFC0-87E8-4A25-A634-8BC9AD843155}" srcOrd="0" destOrd="0" presId="urn:microsoft.com/office/officeart/2005/8/layout/process3"/>
    <dgm:cxn modelId="{19AA08E7-0CB1-4276-B192-3D57E152FADF}" type="presOf" srcId="{FF90BE9F-814C-4B21-86B6-A547E88B1EA0}" destId="{44EBF562-5FC6-47A0-B0CA-DEFB91E1E799}" srcOrd="0" destOrd="0" presId="urn:microsoft.com/office/officeart/2005/8/layout/process3"/>
    <dgm:cxn modelId="{DBB0D045-25ED-4B04-AC01-017E04CF3A72}" type="presParOf" srcId="{621BD4D4-5667-4384-A24D-FE1556D2AD6B}" destId="{8FD7655F-7F65-494B-B81D-16ED3B2F64EB}" srcOrd="0" destOrd="0" presId="urn:microsoft.com/office/officeart/2005/8/layout/process3"/>
    <dgm:cxn modelId="{94E5EB55-2522-4ECF-90F0-5283C7719F2A}" type="presParOf" srcId="{8FD7655F-7F65-494B-B81D-16ED3B2F64EB}" destId="{04C6CEB1-9546-44B5-B333-5557B1BFB19D}" srcOrd="0" destOrd="0" presId="urn:microsoft.com/office/officeart/2005/8/layout/process3"/>
    <dgm:cxn modelId="{27137117-7E77-4338-BA7E-A41BA05A2217}" type="presParOf" srcId="{8FD7655F-7F65-494B-B81D-16ED3B2F64EB}" destId="{D2E53005-E2DB-4995-96E5-20F7E77B7B91}" srcOrd="1" destOrd="0" presId="urn:microsoft.com/office/officeart/2005/8/layout/process3"/>
    <dgm:cxn modelId="{DADE1719-E23E-403B-8EA4-5077AD472787}" type="presParOf" srcId="{8FD7655F-7F65-494B-B81D-16ED3B2F64EB}" destId="{44EBF562-5FC6-47A0-B0CA-DEFB91E1E799}" srcOrd="2" destOrd="0" presId="urn:microsoft.com/office/officeart/2005/8/layout/process3"/>
    <dgm:cxn modelId="{1D9A0B3D-2C34-4E8E-9121-C3100F21B76F}" type="presParOf" srcId="{621BD4D4-5667-4384-A24D-FE1556D2AD6B}" destId="{25275134-42F1-42EE-8114-675E691702D4}" srcOrd="1" destOrd="0" presId="urn:microsoft.com/office/officeart/2005/8/layout/process3"/>
    <dgm:cxn modelId="{0A03EBB3-7213-40F8-A53A-3A448E4D2F54}" type="presParOf" srcId="{25275134-42F1-42EE-8114-675E691702D4}" destId="{94A706B9-7EC4-49E6-A85D-7789F2F1B540}" srcOrd="0" destOrd="0" presId="urn:microsoft.com/office/officeart/2005/8/layout/process3"/>
    <dgm:cxn modelId="{E6430E4E-4636-4568-A7C9-AF473236EC16}" type="presParOf" srcId="{621BD4D4-5667-4384-A24D-FE1556D2AD6B}" destId="{BF13ADEA-4A38-4482-A8FE-9B37A8D560DC}" srcOrd="2" destOrd="0" presId="urn:microsoft.com/office/officeart/2005/8/layout/process3"/>
    <dgm:cxn modelId="{56DB901D-62C4-4D5F-A5E7-E337CC8A9290}" type="presParOf" srcId="{BF13ADEA-4A38-4482-A8FE-9B37A8D560DC}" destId="{03B90C94-E7C5-4147-B5ED-E24DCE53A048}" srcOrd="0" destOrd="0" presId="urn:microsoft.com/office/officeart/2005/8/layout/process3"/>
    <dgm:cxn modelId="{A1CB2DD4-C324-45CA-923F-004E347E4FBA}" type="presParOf" srcId="{BF13ADEA-4A38-4482-A8FE-9B37A8D560DC}" destId="{9621D054-EF96-426F-BF0B-09F53512AE15}" srcOrd="1" destOrd="0" presId="urn:microsoft.com/office/officeart/2005/8/layout/process3"/>
    <dgm:cxn modelId="{B073AE26-3A3F-4D44-9094-14E484E59C41}" type="presParOf" srcId="{BF13ADEA-4A38-4482-A8FE-9B37A8D560DC}" destId="{A622FFC0-87E8-4A25-A634-8BC9AD843155}" srcOrd="2" destOrd="0" presId="urn:microsoft.com/office/officeart/2005/8/layout/process3"/>
    <dgm:cxn modelId="{309C1F8A-450A-458C-9BF5-64A4FAF8ECAE}" type="presParOf" srcId="{621BD4D4-5667-4384-A24D-FE1556D2AD6B}" destId="{08D86291-8F81-42F7-8E04-0AAE7E960266}" srcOrd="3" destOrd="0" presId="urn:microsoft.com/office/officeart/2005/8/layout/process3"/>
    <dgm:cxn modelId="{9E9CCACD-A475-4BCC-B580-098414CCCD6A}" type="presParOf" srcId="{08D86291-8F81-42F7-8E04-0AAE7E960266}" destId="{156628A1-D9D7-4007-91FF-6EE06D5EDC56}" srcOrd="0" destOrd="0" presId="urn:microsoft.com/office/officeart/2005/8/layout/process3"/>
    <dgm:cxn modelId="{C34B61AF-A815-4550-9CAD-626FF5121FCB}" type="presParOf" srcId="{621BD4D4-5667-4384-A24D-FE1556D2AD6B}" destId="{FEA4BC62-8F78-4ABC-9306-317C9B318FA3}" srcOrd="4" destOrd="0" presId="urn:microsoft.com/office/officeart/2005/8/layout/process3"/>
    <dgm:cxn modelId="{633184E0-0774-4E36-805C-3F2D843D5A9A}" type="presParOf" srcId="{FEA4BC62-8F78-4ABC-9306-317C9B318FA3}" destId="{CF75BE01-F545-4773-B379-F4EEFA892E97}" srcOrd="0" destOrd="0" presId="urn:microsoft.com/office/officeart/2005/8/layout/process3"/>
    <dgm:cxn modelId="{AA36DCE1-23DB-4853-B0F2-0C2D0253FABB}" type="presParOf" srcId="{FEA4BC62-8F78-4ABC-9306-317C9B318FA3}" destId="{D0278D61-A6A4-44C4-880B-652CDC161DA2}" srcOrd="1" destOrd="0" presId="urn:microsoft.com/office/officeart/2005/8/layout/process3"/>
    <dgm:cxn modelId="{96C4E171-FEA9-4D01-8460-88ABDE944237}" type="presParOf" srcId="{FEA4BC62-8F78-4ABC-9306-317C9B318FA3}" destId="{3533D9BD-B545-4453-8231-5315CB6147D7}"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1AB8CA1-0FA1-43E5-ABCE-9C86510E1CC9}" type="doc">
      <dgm:prSet loTypeId="urn:microsoft.com/office/officeart/2005/8/layout/process3" loCatId="process" qsTypeId="urn:microsoft.com/office/officeart/2005/8/quickstyle/simple1" qsCatId="simple" csTypeId="urn:microsoft.com/office/officeart/2005/8/colors/accent3_2" csCatId="accent3" phldr="1"/>
      <dgm:spPr/>
      <dgm:t>
        <a:bodyPr/>
        <a:lstStyle/>
        <a:p>
          <a:endParaRPr kumimoji="1" lang="ja-JP" altLang="en-US"/>
        </a:p>
      </dgm:t>
    </dgm:pt>
    <dgm:pt modelId="{C173C1C5-0666-489F-B673-63E13F9FB1D2}">
      <dgm:prSet phldrT="[テキスト]"/>
      <dgm:spPr/>
      <dgm:t>
        <a:bodyPr/>
        <a:lstStyle/>
        <a:p>
          <a:r>
            <a:rPr kumimoji="1" lang="ja-JP" altLang="en-US" dirty="0"/>
            <a:t>ステップ１</a:t>
          </a:r>
          <a:br>
            <a:rPr kumimoji="1" lang="en-US" altLang="ja-JP" dirty="0"/>
          </a:br>
          <a:r>
            <a:rPr kumimoji="1" lang="ja-JP" altLang="en-US" dirty="0"/>
            <a:t>検知・初動対応</a:t>
          </a:r>
        </a:p>
      </dgm:t>
    </dgm:pt>
    <dgm:pt modelId="{3B076C51-C1EC-4752-AACB-2D56C51A46D9}" type="parTrans" cxnId="{D946AA14-6ED6-447A-91AF-AB6F24863678}">
      <dgm:prSet/>
      <dgm:spPr/>
      <dgm:t>
        <a:bodyPr/>
        <a:lstStyle/>
        <a:p>
          <a:endParaRPr kumimoji="1" lang="ja-JP" altLang="en-US"/>
        </a:p>
      </dgm:t>
    </dgm:pt>
    <dgm:pt modelId="{99492BDE-F98D-4467-8DC0-35D73B2AB594}" type="sibTrans" cxnId="{D946AA14-6ED6-447A-91AF-AB6F24863678}">
      <dgm:prSet/>
      <dgm:spPr/>
      <dgm:t>
        <a:bodyPr/>
        <a:lstStyle/>
        <a:p>
          <a:endParaRPr kumimoji="1" lang="ja-JP" altLang="en-US"/>
        </a:p>
      </dgm:t>
    </dgm:pt>
    <dgm:pt modelId="{FF90BE9F-814C-4B21-86B6-A547E88B1EA0}">
      <dgm:prSet phldrT="[テキスト]"/>
      <dgm:spPr/>
      <dgm:t>
        <a:bodyPr/>
        <a:lstStyle/>
        <a:p>
          <a:r>
            <a:rPr kumimoji="1" lang="ja-JP" altLang="en-US" dirty="0"/>
            <a:t>検知と連絡受付</a:t>
          </a:r>
        </a:p>
      </dgm:t>
    </dgm:pt>
    <dgm:pt modelId="{77FB580C-EF68-46B5-B560-CED49A537E94}" type="parTrans" cxnId="{388AB368-F4AA-4876-B86A-E6B7CBCE08FE}">
      <dgm:prSet/>
      <dgm:spPr/>
      <dgm:t>
        <a:bodyPr/>
        <a:lstStyle/>
        <a:p>
          <a:endParaRPr kumimoji="1" lang="ja-JP" altLang="en-US"/>
        </a:p>
      </dgm:t>
    </dgm:pt>
    <dgm:pt modelId="{47578867-342E-4096-AB48-28F7BA0AB149}" type="sibTrans" cxnId="{388AB368-F4AA-4876-B86A-E6B7CBCE08FE}">
      <dgm:prSet/>
      <dgm:spPr/>
      <dgm:t>
        <a:bodyPr/>
        <a:lstStyle/>
        <a:p>
          <a:endParaRPr kumimoji="1" lang="ja-JP" altLang="en-US"/>
        </a:p>
      </dgm:t>
    </dgm:pt>
    <dgm:pt modelId="{D2B6FC52-552A-4787-B1F6-FC601C656D21}">
      <dgm:prSet phldrT="[テキスト]"/>
      <dgm:spPr/>
      <dgm:t>
        <a:bodyPr/>
        <a:lstStyle/>
        <a:p>
          <a:r>
            <a:rPr kumimoji="1" lang="ja-JP" altLang="en-US" dirty="0"/>
            <a:t>初動対応</a:t>
          </a:r>
        </a:p>
      </dgm:t>
    </dgm:pt>
    <dgm:pt modelId="{9F542EF6-D1DF-4C4A-BAD9-E520FC9A8A7B}" type="parTrans" cxnId="{9D0E97E1-E391-4D72-B00B-84F904CADC99}">
      <dgm:prSet/>
      <dgm:spPr/>
      <dgm:t>
        <a:bodyPr/>
        <a:lstStyle/>
        <a:p>
          <a:endParaRPr kumimoji="1" lang="ja-JP" altLang="en-US"/>
        </a:p>
      </dgm:t>
    </dgm:pt>
    <dgm:pt modelId="{EADE33CA-6500-4967-A589-9D22BDECDA9E}" type="sibTrans" cxnId="{9D0E97E1-E391-4D72-B00B-84F904CADC99}">
      <dgm:prSet/>
      <dgm:spPr/>
      <dgm:t>
        <a:bodyPr/>
        <a:lstStyle/>
        <a:p>
          <a:endParaRPr kumimoji="1" lang="ja-JP" altLang="en-US"/>
        </a:p>
      </dgm:t>
    </dgm:pt>
    <dgm:pt modelId="{578C168F-2E14-4305-831C-05B0160F9939}">
      <dgm:prSet phldrT="[テキスト]"/>
      <dgm:spPr/>
      <dgm:t>
        <a:bodyPr/>
        <a:lstStyle/>
        <a:p>
          <a:r>
            <a:rPr kumimoji="1" lang="ja-JP" altLang="en-US" dirty="0"/>
            <a:t>ステップ２</a:t>
          </a:r>
          <a:br>
            <a:rPr kumimoji="1" lang="en-US" altLang="ja-JP" dirty="0"/>
          </a:br>
          <a:r>
            <a:rPr kumimoji="1" lang="ja-JP" altLang="en-US" dirty="0"/>
            <a:t>報告・公表</a:t>
          </a:r>
          <a:endParaRPr kumimoji="1" lang="en-US" altLang="ja-JP" dirty="0"/>
        </a:p>
      </dgm:t>
    </dgm:pt>
    <dgm:pt modelId="{CD1F5CE5-07D0-4950-B0A0-1D04C73D680A}" type="parTrans" cxnId="{BFB65FD1-6D05-4A3B-BEA1-7CB81F446D08}">
      <dgm:prSet/>
      <dgm:spPr/>
      <dgm:t>
        <a:bodyPr/>
        <a:lstStyle/>
        <a:p>
          <a:endParaRPr kumimoji="1" lang="ja-JP" altLang="en-US"/>
        </a:p>
      </dgm:t>
    </dgm:pt>
    <dgm:pt modelId="{66C4C649-830C-4657-BE6A-F7725FD8F18B}" type="sibTrans" cxnId="{BFB65FD1-6D05-4A3B-BEA1-7CB81F446D08}">
      <dgm:prSet/>
      <dgm:spPr/>
      <dgm:t>
        <a:bodyPr/>
        <a:lstStyle/>
        <a:p>
          <a:endParaRPr kumimoji="1" lang="ja-JP" altLang="en-US"/>
        </a:p>
      </dgm:t>
    </dgm:pt>
    <dgm:pt modelId="{E8899548-AD26-488C-A3A2-42E07C232C2E}">
      <dgm:prSet phldrT="[テキスト]"/>
      <dgm:spPr/>
      <dgm:t>
        <a:bodyPr/>
        <a:lstStyle/>
        <a:p>
          <a:r>
            <a:rPr kumimoji="1" lang="ja-JP" altLang="en-US" dirty="0"/>
            <a:t>第一報</a:t>
          </a:r>
        </a:p>
      </dgm:t>
    </dgm:pt>
    <dgm:pt modelId="{A97413D1-9EF6-41B1-92B8-B174653D2795}" type="parTrans" cxnId="{DB643F2E-9F8B-4ADE-8145-57596DF57133}">
      <dgm:prSet/>
      <dgm:spPr/>
      <dgm:t>
        <a:bodyPr/>
        <a:lstStyle/>
        <a:p>
          <a:endParaRPr kumimoji="1" lang="ja-JP" altLang="en-US"/>
        </a:p>
      </dgm:t>
    </dgm:pt>
    <dgm:pt modelId="{8C0AD326-318A-4CAD-A7EB-E8EF1BA58643}" type="sibTrans" cxnId="{DB643F2E-9F8B-4ADE-8145-57596DF57133}">
      <dgm:prSet/>
      <dgm:spPr/>
      <dgm:t>
        <a:bodyPr/>
        <a:lstStyle/>
        <a:p>
          <a:endParaRPr kumimoji="1" lang="ja-JP" altLang="en-US"/>
        </a:p>
      </dgm:t>
    </dgm:pt>
    <dgm:pt modelId="{7649AF1B-9B07-4A2D-B881-7806B7DE4A55}">
      <dgm:prSet phldrT="[テキスト]"/>
      <dgm:spPr/>
      <dgm:t>
        <a:bodyPr/>
        <a:lstStyle/>
        <a:p>
          <a:r>
            <a:rPr kumimoji="1" lang="ja-JP" altLang="en-US" dirty="0"/>
            <a:t>最終報・第二報以降</a:t>
          </a:r>
        </a:p>
      </dgm:t>
    </dgm:pt>
    <dgm:pt modelId="{8BF9894D-9074-4A23-8979-57C7B081E448}" type="parTrans" cxnId="{7C04AC54-2916-4314-B6CD-0367753E9E60}">
      <dgm:prSet/>
      <dgm:spPr/>
      <dgm:t>
        <a:bodyPr/>
        <a:lstStyle/>
        <a:p>
          <a:endParaRPr kumimoji="1" lang="ja-JP" altLang="en-US"/>
        </a:p>
      </dgm:t>
    </dgm:pt>
    <dgm:pt modelId="{71C1C7EE-1C0C-473C-A842-9E07266DE95C}" type="sibTrans" cxnId="{7C04AC54-2916-4314-B6CD-0367753E9E60}">
      <dgm:prSet/>
      <dgm:spPr/>
      <dgm:t>
        <a:bodyPr/>
        <a:lstStyle/>
        <a:p>
          <a:endParaRPr kumimoji="1" lang="ja-JP" altLang="en-US"/>
        </a:p>
      </dgm:t>
    </dgm:pt>
    <dgm:pt modelId="{EF4AE8FE-B3A5-473E-A4BB-C35AF538A36A}">
      <dgm:prSet phldrT="[テキスト]"/>
      <dgm:spPr>
        <a:solidFill>
          <a:schemeClr val="accent1"/>
        </a:solidFill>
      </dgm:spPr>
      <dgm:t>
        <a:bodyPr/>
        <a:lstStyle/>
        <a:p>
          <a:r>
            <a:rPr kumimoji="1" lang="ja-JP" altLang="en-US" dirty="0"/>
            <a:t>ステップ３</a:t>
          </a:r>
          <a:br>
            <a:rPr kumimoji="1" lang="en-US" altLang="ja-JP" dirty="0"/>
          </a:br>
          <a:r>
            <a:rPr kumimoji="1" lang="ja-JP" altLang="en-US" dirty="0"/>
            <a:t>復旧・再発防止</a:t>
          </a:r>
        </a:p>
      </dgm:t>
    </dgm:pt>
    <dgm:pt modelId="{F0217D0B-BDD5-4B3E-9B66-EDC44952BC20}" type="parTrans" cxnId="{E4470AB0-CF29-4626-957D-DCA280FEE066}">
      <dgm:prSet/>
      <dgm:spPr/>
      <dgm:t>
        <a:bodyPr/>
        <a:lstStyle/>
        <a:p>
          <a:endParaRPr kumimoji="1" lang="ja-JP" altLang="en-US"/>
        </a:p>
      </dgm:t>
    </dgm:pt>
    <dgm:pt modelId="{E6E022FB-75BF-4C4C-A5E5-C72670572458}" type="sibTrans" cxnId="{E4470AB0-CF29-4626-957D-DCA280FEE066}">
      <dgm:prSet/>
      <dgm:spPr/>
      <dgm:t>
        <a:bodyPr/>
        <a:lstStyle/>
        <a:p>
          <a:endParaRPr kumimoji="1" lang="ja-JP" altLang="en-US"/>
        </a:p>
      </dgm:t>
    </dgm:pt>
    <dgm:pt modelId="{205C8F30-4982-407E-AC65-6099E6040F24}">
      <dgm:prSet phldrT="[テキスト]"/>
      <dgm:spPr/>
      <dgm:t>
        <a:bodyPr/>
        <a:lstStyle/>
        <a:p>
          <a:r>
            <a:rPr kumimoji="1" lang="ja-JP" altLang="en-US" dirty="0"/>
            <a:t>対応・調査</a:t>
          </a:r>
        </a:p>
      </dgm:t>
    </dgm:pt>
    <dgm:pt modelId="{C59BB68C-359B-4383-BBD4-567CD1182674}" type="parTrans" cxnId="{A2F22014-FCA8-44AC-8043-FF8BF143BC3B}">
      <dgm:prSet/>
      <dgm:spPr/>
      <dgm:t>
        <a:bodyPr/>
        <a:lstStyle/>
        <a:p>
          <a:endParaRPr kumimoji="1" lang="ja-JP" altLang="en-US"/>
        </a:p>
      </dgm:t>
    </dgm:pt>
    <dgm:pt modelId="{AF298D25-F333-41D3-AD4E-E16C591C84DD}" type="sibTrans" cxnId="{A2F22014-FCA8-44AC-8043-FF8BF143BC3B}">
      <dgm:prSet/>
      <dgm:spPr/>
      <dgm:t>
        <a:bodyPr/>
        <a:lstStyle/>
        <a:p>
          <a:endParaRPr kumimoji="1" lang="ja-JP" altLang="en-US"/>
        </a:p>
      </dgm:t>
    </dgm:pt>
    <dgm:pt modelId="{AE650EAB-7706-4D68-B08A-E8CE0F871DA8}">
      <dgm:prSet phldrT="[テキスト]"/>
      <dgm:spPr/>
      <dgm:t>
        <a:bodyPr/>
        <a:lstStyle/>
        <a:p>
          <a:r>
            <a:rPr kumimoji="1" lang="ja-JP" altLang="en-US" dirty="0"/>
            <a:t>証拠保全</a:t>
          </a:r>
        </a:p>
      </dgm:t>
    </dgm:pt>
    <dgm:pt modelId="{F2807B83-9080-4FA2-8422-84F7A02A48FB}" type="parTrans" cxnId="{73292DB6-FAFB-4E93-AE93-2EECADBC02FC}">
      <dgm:prSet/>
      <dgm:spPr/>
      <dgm:t>
        <a:bodyPr/>
        <a:lstStyle/>
        <a:p>
          <a:endParaRPr kumimoji="1" lang="ja-JP" altLang="en-US"/>
        </a:p>
      </dgm:t>
    </dgm:pt>
    <dgm:pt modelId="{75D9E4F3-807A-4D5D-B98E-3EAF43A211BD}" type="sibTrans" cxnId="{73292DB6-FAFB-4E93-AE93-2EECADBC02FC}">
      <dgm:prSet/>
      <dgm:spPr/>
      <dgm:t>
        <a:bodyPr/>
        <a:lstStyle/>
        <a:p>
          <a:endParaRPr kumimoji="1" lang="ja-JP" altLang="en-US"/>
        </a:p>
      </dgm:t>
    </dgm:pt>
    <dgm:pt modelId="{DC68CCA1-4C8D-4BD0-BF87-AC9677DE149D}">
      <dgm:prSet phldrT="[テキスト]"/>
      <dgm:spPr/>
      <dgm:t>
        <a:bodyPr/>
        <a:lstStyle/>
        <a:p>
          <a:r>
            <a:rPr kumimoji="1" lang="ja-JP" altLang="en-US" dirty="0"/>
            <a:t>対応体制の構築</a:t>
          </a:r>
        </a:p>
      </dgm:t>
    </dgm:pt>
    <dgm:pt modelId="{36105035-A897-4318-8B8C-71E71F2AF432}" type="parTrans" cxnId="{EA1A7561-7698-4055-A2CE-5E2D6B622EDB}">
      <dgm:prSet/>
      <dgm:spPr/>
      <dgm:t>
        <a:bodyPr/>
        <a:lstStyle/>
        <a:p>
          <a:endParaRPr kumimoji="1" lang="ja-JP" altLang="en-US"/>
        </a:p>
      </dgm:t>
    </dgm:pt>
    <dgm:pt modelId="{368D9080-BF1E-4ABF-ADA9-69083595A52C}" type="sibTrans" cxnId="{EA1A7561-7698-4055-A2CE-5E2D6B622EDB}">
      <dgm:prSet/>
      <dgm:spPr/>
      <dgm:t>
        <a:bodyPr/>
        <a:lstStyle/>
        <a:p>
          <a:endParaRPr kumimoji="1" lang="ja-JP" altLang="en-US"/>
        </a:p>
      </dgm:t>
    </dgm:pt>
    <dgm:pt modelId="{061EE08A-2CA7-47F7-8ACC-02A58CB4E160}">
      <dgm:prSet phldrT="[テキスト]"/>
      <dgm:spPr/>
      <dgm:t>
        <a:bodyPr/>
        <a:lstStyle/>
        <a:p>
          <a:r>
            <a:rPr kumimoji="1" lang="ja-JP" altLang="en-US" dirty="0"/>
            <a:t>復旧</a:t>
          </a:r>
        </a:p>
      </dgm:t>
    </dgm:pt>
    <dgm:pt modelId="{5BFFF24E-3AE8-43F0-ADFE-0F13124C6EDF}" type="parTrans" cxnId="{CF016478-94E0-4D11-B469-C05D35B12A7D}">
      <dgm:prSet/>
      <dgm:spPr/>
      <dgm:t>
        <a:bodyPr/>
        <a:lstStyle/>
        <a:p>
          <a:endParaRPr kumimoji="1" lang="ja-JP" altLang="en-US"/>
        </a:p>
      </dgm:t>
    </dgm:pt>
    <dgm:pt modelId="{CFF5FA62-A1A2-4E4A-9175-932403B6B441}" type="sibTrans" cxnId="{CF016478-94E0-4D11-B469-C05D35B12A7D}">
      <dgm:prSet/>
      <dgm:spPr/>
      <dgm:t>
        <a:bodyPr/>
        <a:lstStyle/>
        <a:p>
          <a:endParaRPr kumimoji="1" lang="ja-JP" altLang="en-US"/>
        </a:p>
      </dgm:t>
    </dgm:pt>
    <dgm:pt modelId="{8ED099C0-E340-463F-BE90-986C566A6BE4}">
      <dgm:prSet phldrT="[テキスト]"/>
      <dgm:spPr/>
      <dgm:t>
        <a:bodyPr/>
        <a:lstStyle/>
        <a:p>
          <a:r>
            <a:rPr kumimoji="1" lang="ja-JP" altLang="en-US" dirty="0"/>
            <a:t>再発防止</a:t>
          </a:r>
        </a:p>
      </dgm:t>
    </dgm:pt>
    <dgm:pt modelId="{FA0F4EA8-32F9-4994-A438-4F2FA00CE576}" type="parTrans" cxnId="{C3449897-9344-4FC2-9DD1-82A8499D80CC}">
      <dgm:prSet/>
      <dgm:spPr/>
      <dgm:t>
        <a:bodyPr/>
        <a:lstStyle/>
        <a:p>
          <a:endParaRPr kumimoji="1" lang="ja-JP" altLang="en-US"/>
        </a:p>
      </dgm:t>
    </dgm:pt>
    <dgm:pt modelId="{4695CA45-3D5E-405D-8929-5FFE543084DC}" type="sibTrans" cxnId="{C3449897-9344-4FC2-9DD1-82A8499D80CC}">
      <dgm:prSet/>
      <dgm:spPr/>
      <dgm:t>
        <a:bodyPr/>
        <a:lstStyle/>
        <a:p>
          <a:endParaRPr kumimoji="1" lang="ja-JP" altLang="en-US"/>
        </a:p>
      </dgm:t>
    </dgm:pt>
    <dgm:pt modelId="{621BD4D4-5667-4384-A24D-FE1556D2AD6B}" type="pres">
      <dgm:prSet presAssocID="{41AB8CA1-0FA1-43E5-ABCE-9C86510E1CC9}" presName="linearFlow" presStyleCnt="0">
        <dgm:presLayoutVars>
          <dgm:dir/>
          <dgm:animLvl val="lvl"/>
          <dgm:resizeHandles val="exact"/>
        </dgm:presLayoutVars>
      </dgm:prSet>
      <dgm:spPr/>
    </dgm:pt>
    <dgm:pt modelId="{8FD7655F-7F65-494B-B81D-16ED3B2F64EB}" type="pres">
      <dgm:prSet presAssocID="{C173C1C5-0666-489F-B673-63E13F9FB1D2}" presName="composite" presStyleCnt="0"/>
      <dgm:spPr/>
    </dgm:pt>
    <dgm:pt modelId="{04C6CEB1-9546-44B5-B333-5557B1BFB19D}" type="pres">
      <dgm:prSet presAssocID="{C173C1C5-0666-489F-B673-63E13F9FB1D2}" presName="parTx" presStyleLbl="node1" presStyleIdx="0" presStyleCnt="3">
        <dgm:presLayoutVars>
          <dgm:chMax val="0"/>
          <dgm:chPref val="0"/>
          <dgm:bulletEnabled val="1"/>
        </dgm:presLayoutVars>
      </dgm:prSet>
      <dgm:spPr/>
    </dgm:pt>
    <dgm:pt modelId="{D2E53005-E2DB-4995-96E5-20F7E77B7B91}" type="pres">
      <dgm:prSet presAssocID="{C173C1C5-0666-489F-B673-63E13F9FB1D2}" presName="parSh" presStyleLbl="node1" presStyleIdx="0" presStyleCnt="3"/>
      <dgm:spPr/>
    </dgm:pt>
    <dgm:pt modelId="{44EBF562-5FC6-47A0-B0CA-DEFB91E1E799}" type="pres">
      <dgm:prSet presAssocID="{C173C1C5-0666-489F-B673-63E13F9FB1D2}" presName="desTx" presStyleLbl="fgAcc1" presStyleIdx="0" presStyleCnt="3" custScaleX="116668">
        <dgm:presLayoutVars>
          <dgm:bulletEnabled val="1"/>
        </dgm:presLayoutVars>
      </dgm:prSet>
      <dgm:spPr/>
    </dgm:pt>
    <dgm:pt modelId="{25275134-42F1-42EE-8114-675E691702D4}" type="pres">
      <dgm:prSet presAssocID="{99492BDE-F98D-4467-8DC0-35D73B2AB594}" presName="sibTrans" presStyleLbl="sibTrans2D1" presStyleIdx="0" presStyleCnt="2"/>
      <dgm:spPr/>
    </dgm:pt>
    <dgm:pt modelId="{94A706B9-7EC4-49E6-A85D-7789F2F1B540}" type="pres">
      <dgm:prSet presAssocID="{99492BDE-F98D-4467-8DC0-35D73B2AB594}" presName="connTx" presStyleLbl="sibTrans2D1" presStyleIdx="0" presStyleCnt="2"/>
      <dgm:spPr/>
    </dgm:pt>
    <dgm:pt modelId="{BF13ADEA-4A38-4482-A8FE-9B37A8D560DC}" type="pres">
      <dgm:prSet presAssocID="{578C168F-2E14-4305-831C-05B0160F9939}" presName="composite" presStyleCnt="0"/>
      <dgm:spPr/>
    </dgm:pt>
    <dgm:pt modelId="{03B90C94-E7C5-4147-B5ED-E24DCE53A048}" type="pres">
      <dgm:prSet presAssocID="{578C168F-2E14-4305-831C-05B0160F9939}" presName="parTx" presStyleLbl="node1" presStyleIdx="0" presStyleCnt="3">
        <dgm:presLayoutVars>
          <dgm:chMax val="0"/>
          <dgm:chPref val="0"/>
          <dgm:bulletEnabled val="1"/>
        </dgm:presLayoutVars>
      </dgm:prSet>
      <dgm:spPr/>
    </dgm:pt>
    <dgm:pt modelId="{9621D054-EF96-426F-BF0B-09F53512AE15}" type="pres">
      <dgm:prSet presAssocID="{578C168F-2E14-4305-831C-05B0160F9939}" presName="parSh" presStyleLbl="node1" presStyleIdx="1" presStyleCnt="3"/>
      <dgm:spPr/>
    </dgm:pt>
    <dgm:pt modelId="{A622FFC0-87E8-4A25-A634-8BC9AD843155}" type="pres">
      <dgm:prSet presAssocID="{578C168F-2E14-4305-831C-05B0160F9939}" presName="desTx" presStyleLbl="fgAcc1" presStyleIdx="1" presStyleCnt="3" custScaleX="116668">
        <dgm:presLayoutVars>
          <dgm:bulletEnabled val="1"/>
        </dgm:presLayoutVars>
      </dgm:prSet>
      <dgm:spPr/>
    </dgm:pt>
    <dgm:pt modelId="{08D86291-8F81-42F7-8E04-0AAE7E960266}" type="pres">
      <dgm:prSet presAssocID="{66C4C649-830C-4657-BE6A-F7725FD8F18B}" presName="sibTrans" presStyleLbl="sibTrans2D1" presStyleIdx="1" presStyleCnt="2"/>
      <dgm:spPr/>
    </dgm:pt>
    <dgm:pt modelId="{156628A1-D9D7-4007-91FF-6EE06D5EDC56}" type="pres">
      <dgm:prSet presAssocID="{66C4C649-830C-4657-BE6A-F7725FD8F18B}" presName="connTx" presStyleLbl="sibTrans2D1" presStyleIdx="1" presStyleCnt="2"/>
      <dgm:spPr/>
    </dgm:pt>
    <dgm:pt modelId="{FEA4BC62-8F78-4ABC-9306-317C9B318FA3}" type="pres">
      <dgm:prSet presAssocID="{EF4AE8FE-B3A5-473E-A4BB-C35AF538A36A}" presName="composite" presStyleCnt="0"/>
      <dgm:spPr/>
    </dgm:pt>
    <dgm:pt modelId="{CF75BE01-F545-4773-B379-F4EEFA892E97}" type="pres">
      <dgm:prSet presAssocID="{EF4AE8FE-B3A5-473E-A4BB-C35AF538A36A}" presName="parTx" presStyleLbl="node1" presStyleIdx="1" presStyleCnt="3">
        <dgm:presLayoutVars>
          <dgm:chMax val="0"/>
          <dgm:chPref val="0"/>
          <dgm:bulletEnabled val="1"/>
        </dgm:presLayoutVars>
      </dgm:prSet>
      <dgm:spPr/>
    </dgm:pt>
    <dgm:pt modelId="{D0278D61-A6A4-44C4-880B-652CDC161DA2}" type="pres">
      <dgm:prSet presAssocID="{EF4AE8FE-B3A5-473E-A4BB-C35AF538A36A}" presName="parSh" presStyleLbl="node1" presStyleIdx="2" presStyleCnt="3"/>
      <dgm:spPr/>
    </dgm:pt>
    <dgm:pt modelId="{3533D9BD-B545-4453-8231-5315CB6147D7}" type="pres">
      <dgm:prSet presAssocID="{EF4AE8FE-B3A5-473E-A4BB-C35AF538A36A}" presName="desTx" presStyleLbl="fgAcc1" presStyleIdx="2" presStyleCnt="3" custScaleX="116668">
        <dgm:presLayoutVars>
          <dgm:bulletEnabled val="1"/>
        </dgm:presLayoutVars>
      </dgm:prSet>
      <dgm:spPr/>
    </dgm:pt>
  </dgm:ptLst>
  <dgm:cxnLst>
    <dgm:cxn modelId="{05164E04-2910-4574-B3E4-F7C2B2688F71}" type="presOf" srcId="{8ED099C0-E340-463F-BE90-986C566A6BE4}" destId="{3533D9BD-B545-4453-8231-5315CB6147D7}" srcOrd="0" destOrd="3" presId="urn:microsoft.com/office/officeart/2005/8/layout/process3"/>
    <dgm:cxn modelId="{DA409407-9D5A-4BD4-A358-22C7C9E504EA}" type="presOf" srcId="{99492BDE-F98D-4467-8DC0-35D73B2AB594}" destId="{25275134-42F1-42EE-8114-675E691702D4}" srcOrd="0" destOrd="0" presId="urn:microsoft.com/office/officeart/2005/8/layout/process3"/>
    <dgm:cxn modelId="{08E08A09-A365-4AAD-8DFF-18FC9E4EACF7}" type="presOf" srcId="{578C168F-2E14-4305-831C-05B0160F9939}" destId="{9621D054-EF96-426F-BF0B-09F53512AE15}" srcOrd="1" destOrd="0" presId="urn:microsoft.com/office/officeart/2005/8/layout/process3"/>
    <dgm:cxn modelId="{6F175613-4750-421D-863B-7110408C7246}" type="presOf" srcId="{C173C1C5-0666-489F-B673-63E13F9FB1D2}" destId="{04C6CEB1-9546-44B5-B333-5557B1BFB19D}" srcOrd="0" destOrd="0" presId="urn:microsoft.com/office/officeart/2005/8/layout/process3"/>
    <dgm:cxn modelId="{D896D513-4D83-4E91-B29E-81D29D7E45C0}" type="presOf" srcId="{205C8F30-4982-407E-AC65-6099E6040F24}" destId="{3533D9BD-B545-4453-8231-5315CB6147D7}" srcOrd="0" destOrd="0" presId="urn:microsoft.com/office/officeart/2005/8/layout/process3"/>
    <dgm:cxn modelId="{A2F22014-FCA8-44AC-8043-FF8BF143BC3B}" srcId="{EF4AE8FE-B3A5-473E-A4BB-C35AF538A36A}" destId="{205C8F30-4982-407E-AC65-6099E6040F24}" srcOrd="0" destOrd="0" parTransId="{C59BB68C-359B-4383-BBD4-567CD1182674}" sibTransId="{AF298D25-F333-41D3-AD4E-E16C591C84DD}"/>
    <dgm:cxn modelId="{D946AA14-6ED6-447A-91AF-AB6F24863678}" srcId="{41AB8CA1-0FA1-43E5-ABCE-9C86510E1CC9}" destId="{C173C1C5-0666-489F-B673-63E13F9FB1D2}" srcOrd="0" destOrd="0" parTransId="{3B076C51-C1EC-4752-AACB-2D56C51A46D9}" sibTransId="{99492BDE-F98D-4467-8DC0-35D73B2AB594}"/>
    <dgm:cxn modelId="{DB643F2E-9F8B-4ADE-8145-57596DF57133}" srcId="{578C168F-2E14-4305-831C-05B0160F9939}" destId="{E8899548-AD26-488C-A3A2-42E07C232C2E}" srcOrd="0" destOrd="0" parTransId="{A97413D1-9EF6-41B1-92B8-B174653D2795}" sibTransId="{8C0AD326-318A-4CAD-A7EB-E8EF1BA58643}"/>
    <dgm:cxn modelId="{46B9D03D-5C64-45FF-BA54-14D393BEEFCE}" type="presOf" srcId="{D2B6FC52-552A-4787-B1F6-FC601C656D21}" destId="{44EBF562-5FC6-47A0-B0CA-DEFB91E1E799}" srcOrd="0" destOrd="2" presId="urn:microsoft.com/office/officeart/2005/8/layout/process3"/>
    <dgm:cxn modelId="{EA1A7561-7698-4055-A2CE-5E2D6B622EDB}" srcId="{C173C1C5-0666-489F-B673-63E13F9FB1D2}" destId="{DC68CCA1-4C8D-4BD0-BF87-AC9677DE149D}" srcOrd="1" destOrd="0" parTransId="{36105035-A897-4318-8B8C-71E71F2AF432}" sibTransId="{368D9080-BF1E-4ABF-ADA9-69083595A52C}"/>
    <dgm:cxn modelId="{D7548263-D7D6-4872-B4EC-65391F0F2391}" type="presOf" srcId="{7649AF1B-9B07-4A2D-B881-7806B7DE4A55}" destId="{A622FFC0-87E8-4A25-A634-8BC9AD843155}" srcOrd="0" destOrd="1" presId="urn:microsoft.com/office/officeart/2005/8/layout/process3"/>
    <dgm:cxn modelId="{DD62AE64-A920-403C-B224-ED8292F0CF07}" type="presOf" srcId="{66C4C649-830C-4657-BE6A-F7725FD8F18B}" destId="{08D86291-8F81-42F7-8E04-0AAE7E960266}" srcOrd="0" destOrd="0" presId="urn:microsoft.com/office/officeart/2005/8/layout/process3"/>
    <dgm:cxn modelId="{388AB368-F4AA-4876-B86A-E6B7CBCE08FE}" srcId="{C173C1C5-0666-489F-B673-63E13F9FB1D2}" destId="{FF90BE9F-814C-4B21-86B6-A547E88B1EA0}" srcOrd="0" destOrd="0" parTransId="{77FB580C-EF68-46B5-B560-CED49A537E94}" sibTransId="{47578867-342E-4096-AB48-28F7BA0AB149}"/>
    <dgm:cxn modelId="{E4959E4E-59F9-46EA-B743-1180E77D9771}" type="presOf" srcId="{AE650EAB-7706-4D68-B08A-E8CE0F871DA8}" destId="{3533D9BD-B545-4453-8231-5315CB6147D7}" srcOrd="0" destOrd="1" presId="urn:microsoft.com/office/officeart/2005/8/layout/process3"/>
    <dgm:cxn modelId="{097D8970-1380-40FB-9F88-D8E84DCAA8C4}" type="presOf" srcId="{EF4AE8FE-B3A5-473E-A4BB-C35AF538A36A}" destId="{CF75BE01-F545-4773-B379-F4EEFA892E97}" srcOrd="0" destOrd="0" presId="urn:microsoft.com/office/officeart/2005/8/layout/process3"/>
    <dgm:cxn modelId="{A09E2672-48FD-4AB6-ABB6-CE8DED11C747}" type="presOf" srcId="{EF4AE8FE-B3A5-473E-A4BB-C35AF538A36A}" destId="{D0278D61-A6A4-44C4-880B-652CDC161DA2}" srcOrd="1" destOrd="0" presId="urn:microsoft.com/office/officeart/2005/8/layout/process3"/>
    <dgm:cxn modelId="{7C04AC54-2916-4314-B6CD-0367753E9E60}" srcId="{578C168F-2E14-4305-831C-05B0160F9939}" destId="{7649AF1B-9B07-4A2D-B881-7806B7DE4A55}" srcOrd="1" destOrd="0" parTransId="{8BF9894D-9074-4A23-8979-57C7B081E448}" sibTransId="{71C1C7EE-1C0C-473C-A842-9E07266DE95C}"/>
    <dgm:cxn modelId="{CF016478-94E0-4D11-B469-C05D35B12A7D}" srcId="{EF4AE8FE-B3A5-473E-A4BB-C35AF538A36A}" destId="{061EE08A-2CA7-47F7-8ACC-02A58CB4E160}" srcOrd="2" destOrd="0" parTransId="{5BFFF24E-3AE8-43F0-ADFE-0F13124C6EDF}" sibTransId="{CFF5FA62-A1A2-4E4A-9175-932403B6B441}"/>
    <dgm:cxn modelId="{067F5E7F-F432-4FEE-9329-A20BA7983027}" type="presOf" srcId="{C173C1C5-0666-489F-B673-63E13F9FB1D2}" destId="{D2E53005-E2DB-4995-96E5-20F7E77B7B91}" srcOrd="1" destOrd="0" presId="urn:microsoft.com/office/officeart/2005/8/layout/process3"/>
    <dgm:cxn modelId="{2F215E89-73F9-4558-8270-73AECE30833F}" type="presOf" srcId="{41AB8CA1-0FA1-43E5-ABCE-9C86510E1CC9}" destId="{621BD4D4-5667-4384-A24D-FE1556D2AD6B}" srcOrd="0" destOrd="0" presId="urn:microsoft.com/office/officeart/2005/8/layout/process3"/>
    <dgm:cxn modelId="{C3449897-9344-4FC2-9DD1-82A8499D80CC}" srcId="{EF4AE8FE-B3A5-473E-A4BB-C35AF538A36A}" destId="{8ED099C0-E340-463F-BE90-986C566A6BE4}" srcOrd="3" destOrd="0" parTransId="{FA0F4EA8-32F9-4994-A438-4F2FA00CE576}" sibTransId="{4695CA45-3D5E-405D-8929-5FFE543084DC}"/>
    <dgm:cxn modelId="{BECB109F-E1CC-47AE-9359-CD928F5FC7EF}" type="presOf" srcId="{DC68CCA1-4C8D-4BD0-BF87-AC9677DE149D}" destId="{44EBF562-5FC6-47A0-B0CA-DEFB91E1E799}" srcOrd="0" destOrd="1" presId="urn:microsoft.com/office/officeart/2005/8/layout/process3"/>
    <dgm:cxn modelId="{5CBA06AA-57E3-46E9-82DE-B5B93C24CBED}" type="presOf" srcId="{66C4C649-830C-4657-BE6A-F7725FD8F18B}" destId="{156628A1-D9D7-4007-91FF-6EE06D5EDC56}" srcOrd="1" destOrd="0" presId="urn:microsoft.com/office/officeart/2005/8/layout/process3"/>
    <dgm:cxn modelId="{E4470AB0-CF29-4626-957D-DCA280FEE066}" srcId="{41AB8CA1-0FA1-43E5-ABCE-9C86510E1CC9}" destId="{EF4AE8FE-B3A5-473E-A4BB-C35AF538A36A}" srcOrd="2" destOrd="0" parTransId="{F0217D0B-BDD5-4B3E-9B66-EDC44952BC20}" sibTransId="{E6E022FB-75BF-4C4C-A5E5-C72670572458}"/>
    <dgm:cxn modelId="{73292DB6-FAFB-4E93-AE93-2EECADBC02FC}" srcId="{EF4AE8FE-B3A5-473E-A4BB-C35AF538A36A}" destId="{AE650EAB-7706-4D68-B08A-E8CE0F871DA8}" srcOrd="1" destOrd="0" parTransId="{F2807B83-9080-4FA2-8422-84F7A02A48FB}" sibTransId="{75D9E4F3-807A-4D5D-B98E-3EAF43A211BD}"/>
    <dgm:cxn modelId="{65953AB9-C694-4D2E-8E94-F1A4FBCCEA9E}" type="presOf" srcId="{99492BDE-F98D-4467-8DC0-35D73B2AB594}" destId="{94A706B9-7EC4-49E6-A85D-7789F2F1B540}" srcOrd="1" destOrd="0" presId="urn:microsoft.com/office/officeart/2005/8/layout/process3"/>
    <dgm:cxn modelId="{BFB65FD1-6D05-4A3B-BEA1-7CB81F446D08}" srcId="{41AB8CA1-0FA1-43E5-ABCE-9C86510E1CC9}" destId="{578C168F-2E14-4305-831C-05B0160F9939}" srcOrd="1" destOrd="0" parTransId="{CD1F5CE5-07D0-4950-B0A0-1D04C73D680A}" sibTransId="{66C4C649-830C-4657-BE6A-F7725FD8F18B}"/>
    <dgm:cxn modelId="{3AC4F2D2-36F3-4B27-B902-B8B8FBC264AD}" type="presOf" srcId="{061EE08A-2CA7-47F7-8ACC-02A58CB4E160}" destId="{3533D9BD-B545-4453-8231-5315CB6147D7}" srcOrd="0" destOrd="2" presId="urn:microsoft.com/office/officeart/2005/8/layout/process3"/>
    <dgm:cxn modelId="{6AB6F9D9-D7CD-4F9C-A637-0BF2F8FD8EFD}" type="presOf" srcId="{578C168F-2E14-4305-831C-05B0160F9939}" destId="{03B90C94-E7C5-4147-B5ED-E24DCE53A048}" srcOrd="0" destOrd="0" presId="urn:microsoft.com/office/officeart/2005/8/layout/process3"/>
    <dgm:cxn modelId="{9D0E97E1-E391-4D72-B00B-84F904CADC99}" srcId="{C173C1C5-0666-489F-B673-63E13F9FB1D2}" destId="{D2B6FC52-552A-4787-B1F6-FC601C656D21}" srcOrd="2" destOrd="0" parTransId="{9F542EF6-D1DF-4C4A-BAD9-E520FC9A8A7B}" sibTransId="{EADE33CA-6500-4967-A589-9D22BDECDA9E}"/>
    <dgm:cxn modelId="{0BB223E2-0932-4DD6-82CD-6D1CBF100944}" type="presOf" srcId="{E8899548-AD26-488C-A3A2-42E07C232C2E}" destId="{A622FFC0-87E8-4A25-A634-8BC9AD843155}" srcOrd="0" destOrd="0" presId="urn:microsoft.com/office/officeart/2005/8/layout/process3"/>
    <dgm:cxn modelId="{19AA08E7-0CB1-4276-B192-3D57E152FADF}" type="presOf" srcId="{FF90BE9F-814C-4B21-86B6-A547E88B1EA0}" destId="{44EBF562-5FC6-47A0-B0CA-DEFB91E1E799}" srcOrd="0" destOrd="0" presId="urn:microsoft.com/office/officeart/2005/8/layout/process3"/>
    <dgm:cxn modelId="{DBB0D045-25ED-4B04-AC01-017E04CF3A72}" type="presParOf" srcId="{621BD4D4-5667-4384-A24D-FE1556D2AD6B}" destId="{8FD7655F-7F65-494B-B81D-16ED3B2F64EB}" srcOrd="0" destOrd="0" presId="urn:microsoft.com/office/officeart/2005/8/layout/process3"/>
    <dgm:cxn modelId="{94E5EB55-2522-4ECF-90F0-5283C7719F2A}" type="presParOf" srcId="{8FD7655F-7F65-494B-B81D-16ED3B2F64EB}" destId="{04C6CEB1-9546-44B5-B333-5557B1BFB19D}" srcOrd="0" destOrd="0" presId="urn:microsoft.com/office/officeart/2005/8/layout/process3"/>
    <dgm:cxn modelId="{27137117-7E77-4338-BA7E-A41BA05A2217}" type="presParOf" srcId="{8FD7655F-7F65-494B-B81D-16ED3B2F64EB}" destId="{D2E53005-E2DB-4995-96E5-20F7E77B7B91}" srcOrd="1" destOrd="0" presId="urn:microsoft.com/office/officeart/2005/8/layout/process3"/>
    <dgm:cxn modelId="{DADE1719-E23E-403B-8EA4-5077AD472787}" type="presParOf" srcId="{8FD7655F-7F65-494B-B81D-16ED3B2F64EB}" destId="{44EBF562-5FC6-47A0-B0CA-DEFB91E1E799}" srcOrd="2" destOrd="0" presId="urn:microsoft.com/office/officeart/2005/8/layout/process3"/>
    <dgm:cxn modelId="{1D9A0B3D-2C34-4E8E-9121-C3100F21B76F}" type="presParOf" srcId="{621BD4D4-5667-4384-A24D-FE1556D2AD6B}" destId="{25275134-42F1-42EE-8114-675E691702D4}" srcOrd="1" destOrd="0" presId="urn:microsoft.com/office/officeart/2005/8/layout/process3"/>
    <dgm:cxn modelId="{0A03EBB3-7213-40F8-A53A-3A448E4D2F54}" type="presParOf" srcId="{25275134-42F1-42EE-8114-675E691702D4}" destId="{94A706B9-7EC4-49E6-A85D-7789F2F1B540}" srcOrd="0" destOrd="0" presId="urn:microsoft.com/office/officeart/2005/8/layout/process3"/>
    <dgm:cxn modelId="{E6430E4E-4636-4568-A7C9-AF473236EC16}" type="presParOf" srcId="{621BD4D4-5667-4384-A24D-FE1556D2AD6B}" destId="{BF13ADEA-4A38-4482-A8FE-9B37A8D560DC}" srcOrd="2" destOrd="0" presId="urn:microsoft.com/office/officeart/2005/8/layout/process3"/>
    <dgm:cxn modelId="{56DB901D-62C4-4D5F-A5E7-E337CC8A9290}" type="presParOf" srcId="{BF13ADEA-4A38-4482-A8FE-9B37A8D560DC}" destId="{03B90C94-E7C5-4147-B5ED-E24DCE53A048}" srcOrd="0" destOrd="0" presId="urn:microsoft.com/office/officeart/2005/8/layout/process3"/>
    <dgm:cxn modelId="{A1CB2DD4-C324-45CA-923F-004E347E4FBA}" type="presParOf" srcId="{BF13ADEA-4A38-4482-A8FE-9B37A8D560DC}" destId="{9621D054-EF96-426F-BF0B-09F53512AE15}" srcOrd="1" destOrd="0" presId="urn:microsoft.com/office/officeart/2005/8/layout/process3"/>
    <dgm:cxn modelId="{B073AE26-3A3F-4D44-9094-14E484E59C41}" type="presParOf" srcId="{BF13ADEA-4A38-4482-A8FE-9B37A8D560DC}" destId="{A622FFC0-87E8-4A25-A634-8BC9AD843155}" srcOrd="2" destOrd="0" presId="urn:microsoft.com/office/officeart/2005/8/layout/process3"/>
    <dgm:cxn modelId="{309C1F8A-450A-458C-9BF5-64A4FAF8ECAE}" type="presParOf" srcId="{621BD4D4-5667-4384-A24D-FE1556D2AD6B}" destId="{08D86291-8F81-42F7-8E04-0AAE7E960266}" srcOrd="3" destOrd="0" presId="urn:microsoft.com/office/officeart/2005/8/layout/process3"/>
    <dgm:cxn modelId="{9E9CCACD-A475-4BCC-B580-098414CCCD6A}" type="presParOf" srcId="{08D86291-8F81-42F7-8E04-0AAE7E960266}" destId="{156628A1-D9D7-4007-91FF-6EE06D5EDC56}" srcOrd="0" destOrd="0" presId="urn:microsoft.com/office/officeart/2005/8/layout/process3"/>
    <dgm:cxn modelId="{C34B61AF-A815-4550-9CAD-626FF5121FCB}" type="presParOf" srcId="{621BD4D4-5667-4384-A24D-FE1556D2AD6B}" destId="{FEA4BC62-8F78-4ABC-9306-317C9B318FA3}" srcOrd="4" destOrd="0" presId="urn:microsoft.com/office/officeart/2005/8/layout/process3"/>
    <dgm:cxn modelId="{633184E0-0774-4E36-805C-3F2D843D5A9A}" type="presParOf" srcId="{FEA4BC62-8F78-4ABC-9306-317C9B318FA3}" destId="{CF75BE01-F545-4773-B379-F4EEFA892E97}" srcOrd="0" destOrd="0" presId="urn:microsoft.com/office/officeart/2005/8/layout/process3"/>
    <dgm:cxn modelId="{AA36DCE1-23DB-4853-B0F2-0C2D0253FABB}" type="presParOf" srcId="{FEA4BC62-8F78-4ABC-9306-317C9B318FA3}" destId="{D0278D61-A6A4-44C4-880B-652CDC161DA2}" srcOrd="1" destOrd="0" presId="urn:microsoft.com/office/officeart/2005/8/layout/process3"/>
    <dgm:cxn modelId="{96C4E171-FEA9-4D01-8460-88ABDE944237}" type="presParOf" srcId="{FEA4BC62-8F78-4ABC-9306-317C9B318FA3}" destId="{3533D9BD-B545-4453-8231-5315CB6147D7}"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53005-E2DB-4995-96E5-20F7E77B7B91}">
      <dsp:nvSpPr>
        <dsp:cNvPr id="0" name=""/>
        <dsp:cNvSpPr/>
      </dsp:nvSpPr>
      <dsp:spPr>
        <a:xfrm>
          <a:off x="4623" y="232337"/>
          <a:ext cx="1643173" cy="95938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kumimoji="1" lang="ja-JP" altLang="en-US" sz="1300" kern="1200" dirty="0"/>
            <a:t>ステップ１</a:t>
          </a:r>
          <a:br>
            <a:rPr kumimoji="1" lang="en-US" altLang="ja-JP" sz="1300" kern="1200" dirty="0"/>
          </a:br>
          <a:r>
            <a:rPr kumimoji="1" lang="ja-JP" altLang="en-US" sz="1300" kern="1200" dirty="0"/>
            <a:t>検知・初動対応</a:t>
          </a:r>
        </a:p>
      </dsp:txBody>
      <dsp:txXfrm>
        <a:off x="4623" y="232337"/>
        <a:ext cx="1643173" cy="639590"/>
      </dsp:txXfrm>
    </dsp:sp>
    <dsp:sp modelId="{44EBF562-5FC6-47A0-B0CA-DEFB91E1E799}">
      <dsp:nvSpPr>
        <dsp:cNvPr id="0" name=""/>
        <dsp:cNvSpPr/>
      </dsp:nvSpPr>
      <dsp:spPr>
        <a:xfrm>
          <a:off x="204235" y="871927"/>
          <a:ext cx="1917057" cy="1379137"/>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検知と連絡受付</a:t>
          </a:r>
        </a:p>
        <a:p>
          <a:pPr marL="114300" lvl="1" indent="-114300" algn="l" defTabSz="577850">
            <a:lnSpc>
              <a:spcPct val="90000"/>
            </a:lnSpc>
            <a:spcBef>
              <a:spcPct val="0"/>
            </a:spcBef>
            <a:spcAft>
              <a:spcPct val="15000"/>
            </a:spcAft>
            <a:buChar char="•"/>
          </a:pPr>
          <a:r>
            <a:rPr kumimoji="1" lang="ja-JP" altLang="en-US" sz="1300" kern="1200" dirty="0"/>
            <a:t>対応体制の構築</a:t>
          </a:r>
        </a:p>
        <a:p>
          <a:pPr marL="114300" lvl="1" indent="-114300" algn="l" defTabSz="577850">
            <a:lnSpc>
              <a:spcPct val="90000"/>
            </a:lnSpc>
            <a:spcBef>
              <a:spcPct val="0"/>
            </a:spcBef>
            <a:spcAft>
              <a:spcPct val="15000"/>
            </a:spcAft>
            <a:buChar char="•"/>
          </a:pPr>
          <a:r>
            <a:rPr kumimoji="1" lang="ja-JP" altLang="en-US" sz="1300" kern="1200" dirty="0"/>
            <a:t>初動対応</a:t>
          </a:r>
        </a:p>
      </dsp:txBody>
      <dsp:txXfrm>
        <a:off x="244629" y="912321"/>
        <a:ext cx="1836269" cy="1298349"/>
      </dsp:txXfrm>
    </dsp:sp>
    <dsp:sp modelId="{25275134-42F1-42EE-8114-675E691702D4}">
      <dsp:nvSpPr>
        <dsp:cNvPr id="0" name=""/>
        <dsp:cNvSpPr/>
      </dsp:nvSpPr>
      <dsp:spPr>
        <a:xfrm>
          <a:off x="1931131" y="347580"/>
          <a:ext cx="600669" cy="409102"/>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kumimoji="1" lang="ja-JP" altLang="en-US" sz="1000" kern="1200"/>
        </a:p>
      </dsp:txBody>
      <dsp:txXfrm>
        <a:off x="1931131" y="429400"/>
        <a:ext cx="477938" cy="245462"/>
      </dsp:txXfrm>
    </dsp:sp>
    <dsp:sp modelId="{9621D054-EF96-426F-BF0B-09F53512AE15}">
      <dsp:nvSpPr>
        <dsp:cNvPr id="0" name=""/>
        <dsp:cNvSpPr/>
      </dsp:nvSpPr>
      <dsp:spPr>
        <a:xfrm>
          <a:off x="2781135" y="232337"/>
          <a:ext cx="1643173" cy="95938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kumimoji="1" lang="ja-JP" altLang="en-US" sz="1300" kern="1200" dirty="0"/>
            <a:t>ステップ２</a:t>
          </a:r>
          <a:br>
            <a:rPr kumimoji="1" lang="en-US" altLang="ja-JP" sz="1300" kern="1200" dirty="0"/>
          </a:br>
          <a:r>
            <a:rPr kumimoji="1" lang="ja-JP" altLang="en-US" sz="1300" kern="1200" dirty="0"/>
            <a:t>報告・公表</a:t>
          </a:r>
          <a:endParaRPr kumimoji="1" lang="en-US" altLang="ja-JP" sz="1300" kern="1200" dirty="0"/>
        </a:p>
      </dsp:txBody>
      <dsp:txXfrm>
        <a:off x="2781135" y="232337"/>
        <a:ext cx="1643173" cy="639590"/>
      </dsp:txXfrm>
    </dsp:sp>
    <dsp:sp modelId="{A622FFC0-87E8-4A25-A634-8BC9AD843155}">
      <dsp:nvSpPr>
        <dsp:cNvPr id="0" name=""/>
        <dsp:cNvSpPr/>
      </dsp:nvSpPr>
      <dsp:spPr>
        <a:xfrm>
          <a:off x="2980747" y="871927"/>
          <a:ext cx="1917057" cy="1379137"/>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第一報</a:t>
          </a:r>
        </a:p>
        <a:p>
          <a:pPr marL="114300" lvl="1" indent="-114300" algn="l" defTabSz="577850">
            <a:lnSpc>
              <a:spcPct val="90000"/>
            </a:lnSpc>
            <a:spcBef>
              <a:spcPct val="0"/>
            </a:spcBef>
            <a:spcAft>
              <a:spcPct val="15000"/>
            </a:spcAft>
            <a:buChar char="•"/>
          </a:pPr>
          <a:r>
            <a:rPr kumimoji="1" lang="ja-JP" altLang="en-US" sz="1300" kern="1200" dirty="0"/>
            <a:t>最終報・第二報以降</a:t>
          </a:r>
        </a:p>
      </dsp:txBody>
      <dsp:txXfrm>
        <a:off x="3021141" y="912321"/>
        <a:ext cx="1836269" cy="1298349"/>
      </dsp:txXfrm>
    </dsp:sp>
    <dsp:sp modelId="{08D86291-8F81-42F7-8E04-0AAE7E960266}">
      <dsp:nvSpPr>
        <dsp:cNvPr id="0" name=""/>
        <dsp:cNvSpPr/>
      </dsp:nvSpPr>
      <dsp:spPr>
        <a:xfrm>
          <a:off x="4707644" y="347580"/>
          <a:ext cx="600669" cy="409102"/>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kumimoji="1" lang="ja-JP" altLang="en-US" sz="1000" kern="1200"/>
        </a:p>
      </dsp:txBody>
      <dsp:txXfrm>
        <a:off x="4707644" y="429400"/>
        <a:ext cx="477938" cy="245462"/>
      </dsp:txXfrm>
    </dsp:sp>
    <dsp:sp modelId="{D0278D61-A6A4-44C4-880B-652CDC161DA2}">
      <dsp:nvSpPr>
        <dsp:cNvPr id="0" name=""/>
        <dsp:cNvSpPr/>
      </dsp:nvSpPr>
      <dsp:spPr>
        <a:xfrm>
          <a:off x="5557648" y="232337"/>
          <a:ext cx="1643173" cy="95938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kumimoji="1" lang="ja-JP" altLang="en-US" sz="1300" kern="1200" dirty="0"/>
            <a:t>ステップ３</a:t>
          </a:r>
          <a:br>
            <a:rPr kumimoji="1" lang="en-US" altLang="ja-JP" sz="1300" kern="1200" dirty="0"/>
          </a:br>
          <a:r>
            <a:rPr kumimoji="1" lang="ja-JP" altLang="en-US" sz="1300" kern="1200" dirty="0"/>
            <a:t>復旧・再発防止</a:t>
          </a:r>
        </a:p>
      </dsp:txBody>
      <dsp:txXfrm>
        <a:off x="5557648" y="232337"/>
        <a:ext cx="1643173" cy="639590"/>
      </dsp:txXfrm>
    </dsp:sp>
    <dsp:sp modelId="{3533D9BD-B545-4453-8231-5315CB6147D7}">
      <dsp:nvSpPr>
        <dsp:cNvPr id="0" name=""/>
        <dsp:cNvSpPr/>
      </dsp:nvSpPr>
      <dsp:spPr>
        <a:xfrm>
          <a:off x="5757259" y="871927"/>
          <a:ext cx="1917057" cy="1379137"/>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対応・調査</a:t>
          </a:r>
        </a:p>
        <a:p>
          <a:pPr marL="114300" lvl="1" indent="-114300" algn="l" defTabSz="577850">
            <a:lnSpc>
              <a:spcPct val="90000"/>
            </a:lnSpc>
            <a:spcBef>
              <a:spcPct val="0"/>
            </a:spcBef>
            <a:spcAft>
              <a:spcPct val="15000"/>
            </a:spcAft>
            <a:buChar char="•"/>
          </a:pPr>
          <a:r>
            <a:rPr kumimoji="1" lang="ja-JP" altLang="en-US" sz="1300" kern="1200" dirty="0"/>
            <a:t>証拠保全</a:t>
          </a:r>
        </a:p>
        <a:p>
          <a:pPr marL="114300" lvl="1" indent="-114300" algn="l" defTabSz="577850">
            <a:lnSpc>
              <a:spcPct val="90000"/>
            </a:lnSpc>
            <a:spcBef>
              <a:spcPct val="0"/>
            </a:spcBef>
            <a:spcAft>
              <a:spcPct val="15000"/>
            </a:spcAft>
            <a:buChar char="•"/>
          </a:pPr>
          <a:r>
            <a:rPr kumimoji="1" lang="ja-JP" altLang="en-US" sz="1300" kern="1200" dirty="0"/>
            <a:t>復旧</a:t>
          </a:r>
        </a:p>
        <a:p>
          <a:pPr marL="114300" lvl="1" indent="-114300" algn="l" defTabSz="577850">
            <a:lnSpc>
              <a:spcPct val="90000"/>
            </a:lnSpc>
            <a:spcBef>
              <a:spcPct val="0"/>
            </a:spcBef>
            <a:spcAft>
              <a:spcPct val="15000"/>
            </a:spcAft>
            <a:buChar char="•"/>
          </a:pPr>
          <a:r>
            <a:rPr kumimoji="1" lang="ja-JP" altLang="en-US" sz="1300" kern="1200" dirty="0"/>
            <a:t>再発防止</a:t>
          </a:r>
        </a:p>
      </dsp:txBody>
      <dsp:txXfrm>
        <a:off x="5797653" y="912321"/>
        <a:ext cx="1836269" cy="12983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53005-E2DB-4995-96E5-20F7E77B7B91}">
      <dsp:nvSpPr>
        <dsp:cNvPr id="0" name=""/>
        <dsp:cNvSpPr/>
      </dsp:nvSpPr>
      <dsp:spPr>
        <a:xfrm>
          <a:off x="5462" y="-159390"/>
          <a:ext cx="904497" cy="478172"/>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ステップ１</a:t>
          </a:r>
          <a:br>
            <a:rPr kumimoji="1" lang="en-US" altLang="ja-JP" sz="500" kern="1200" dirty="0"/>
          </a:br>
          <a:r>
            <a:rPr kumimoji="1" lang="ja-JP" altLang="en-US" sz="500" kern="1200" dirty="0"/>
            <a:t>検知・初動対応</a:t>
          </a:r>
        </a:p>
      </dsp:txBody>
      <dsp:txXfrm>
        <a:off x="5462" y="-159390"/>
        <a:ext cx="904497" cy="318781"/>
      </dsp:txXfrm>
    </dsp:sp>
    <dsp:sp modelId="{44EBF562-5FC6-47A0-B0CA-DEFB91E1E799}">
      <dsp:nvSpPr>
        <dsp:cNvPr id="0" name=""/>
        <dsp:cNvSpPr/>
      </dsp:nvSpPr>
      <dsp:spPr>
        <a:xfrm>
          <a:off x="115009"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検知と連絡受付</a:t>
          </a:r>
        </a:p>
        <a:p>
          <a:pPr marL="57150" lvl="1" indent="-57150" algn="l" defTabSz="222250">
            <a:lnSpc>
              <a:spcPct val="90000"/>
            </a:lnSpc>
            <a:spcBef>
              <a:spcPct val="0"/>
            </a:spcBef>
            <a:spcAft>
              <a:spcPct val="15000"/>
            </a:spcAft>
            <a:buChar char="•"/>
          </a:pPr>
          <a:r>
            <a:rPr kumimoji="1" lang="ja-JP" altLang="en-US" sz="500" kern="1200" dirty="0"/>
            <a:t>対応体制の構築</a:t>
          </a:r>
        </a:p>
        <a:p>
          <a:pPr marL="57150" lvl="1" indent="-57150" algn="l" defTabSz="222250">
            <a:lnSpc>
              <a:spcPct val="90000"/>
            </a:lnSpc>
            <a:spcBef>
              <a:spcPct val="0"/>
            </a:spcBef>
            <a:spcAft>
              <a:spcPct val="15000"/>
            </a:spcAft>
            <a:buChar char="•"/>
          </a:pPr>
          <a:r>
            <a:rPr kumimoji="1" lang="ja-JP" altLang="en-US" sz="500" kern="1200" dirty="0"/>
            <a:t>初動対応</a:t>
          </a:r>
        </a:p>
      </dsp:txBody>
      <dsp:txXfrm>
        <a:off x="129014" y="173395"/>
        <a:ext cx="1027249" cy="450162"/>
      </dsp:txXfrm>
    </dsp:sp>
    <dsp:sp modelId="{25275134-42F1-42EE-8114-675E691702D4}">
      <dsp:nvSpPr>
        <dsp:cNvPr id="0" name=""/>
        <dsp:cNvSpPr/>
      </dsp:nvSpPr>
      <dsp:spPr>
        <a:xfrm>
          <a:off x="1065752"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1065752" y="-67491"/>
        <a:ext cx="262787" cy="134983"/>
      </dsp:txXfrm>
    </dsp:sp>
    <dsp:sp modelId="{9621D054-EF96-426F-BF0B-09F53512AE15}">
      <dsp:nvSpPr>
        <dsp:cNvPr id="0" name=""/>
        <dsp:cNvSpPr/>
      </dsp:nvSpPr>
      <dsp:spPr>
        <a:xfrm>
          <a:off x="1533129"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ステップ２</a:t>
          </a:r>
          <a:br>
            <a:rPr kumimoji="1" lang="en-US" altLang="ja-JP" sz="500" kern="1200" dirty="0"/>
          </a:br>
          <a:r>
            <a:rPr kumimoji="1" lang="ja-JP" altLang="en-US" sz="500" kern="1200" dirty="0"/>
            <a:t>報告・公表</a:t>
          </a:r>
          <a:endParaRPr kumimoji="1" lang="en-US" altLang="ja-JP" sz="500" kern="1200" dirty="0"/>
        </a:p>
      </dsp:txBody>
      <dsp:txXfrm>
        <a:off x="1533129" y="-159390"/>
        <a:ext cx="904497" cy="318781"/>
      </dsp:txXfrm>
    </dsp:sp>
    <dsp:sp modelId="{A622FFC0-87E8-4A25-A634-8BC9AD843155}">
      <dsp:nvSpPr>
        <dsp:cNvPr id="0" name=""/>
        <dsp:cNvSpPr/>
      </dsp:nvSpPr>
      <dsp:spPr>
        <a:xfrm>
          <a:off x="1642676"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第一報</a:t>
          </a:r>
        </a:p>
        <a:p>
          <a:pPr marL="57150" lvl="1" indent="-57150" algn="l" defTabSz="222250">
            <a:lnSpc>
              <a:spcPct val="90000"/>
            </a:lnSpc>
            <a:spcBef>
              <a:spcPct val="0"/>
            </a:spcBef>
            <a:spcAft>
              <a:spcPct val="15000"/>
            </a:spcAft>
            <a:buChar char="•"/>
          </a:pPr>
          <a:r>
            <a:rPr kumimoji="1" lang="ja-JP" altLang="en-US" sz="500" kern="1200" dirty="0"/>
            <a:t>最終報・第二報以降</a:t>
          </a:r>
        </a:p>
      </dsp:txBody>
      <dsp:txXfrm>
        <a:off x="1656681" y="173395"/>
        <a:ext cx="1027249" cy="450162"/>
      </dsp:txXfrm>
    </dsp:sp>
    <dsp:sp modelId="{08D86291-8F81-42F7-8E04-0AAE7E960266}">
      <dsp:nvSpPr>
        <dsp:cNvPr id="0" name=""/>
        <dsp:cNvSpPr/>
      </dsp:nvSpPr>
      <dsp:spPr>
        <a:xfrm>
          <a:off x="2593420"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593420" y="-67491"/>
        <a:ext cx="262787" cy="134983"/>
      </dsp:txXfrm>
    </dsp:sp>
    <dsp:sp modelId="{D0278D61-A6A4-44C4-880B-652CDC161DA2}">
      <dsp:nvSpPr>
        <dsp:cNvPr id="0" name=""/>
        <dsp:cNvSpPr/>
      </dsp:nvSpPr>
      <dsp:spPr>
        <a:xfrm>
          <a:off x="3060797"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ステップ３</a:t>
          </a:r>
          <a:br>
            <a:rPr kumimoji="1" lang="en-US" altLang="ja-JP" sz="500" kern="1200" dirty="0"/>
          </a:br>
          <a:r>
            <a:rPr kumimoji="1" lang="ja-JP" altLang="en-US" sz="500" kern="1200" dirty="0"/>
            <a:t>復旧・再発防止</a:t>
          </a:r>
        </a:p>
      </dsp:txBody>
      <dsp:txXfrm>
        <a:off x="3060797" y="-159390"/>
        <a:ext cx="904497" cy="318781"/>
      </dsp:txXfrm>
    </dsp:sp>
    <dsp:sp modelId="{3533D9BD-B545-4453-8231-5315CB6147D7}">
      <dsp:nvSpPr>
        <dsp:cNvPr id="0" name=""/>
        <dsp:cNvSpPr/>
      </dsp:nvSpPr>
      <dsp:spPr>
        <a:xfrm>
          <a:off x="3170344"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対応・調査</a:t>
          </a:r>
        </a:p>
        <a:p>
          <a:pPr marL="57150" lvl="1" indent="-57150" algn="l" defTabSz="222250">
            <a:lnSpc>
              <a:spcPct val="90000"/>
            </a:lnSpc>
            <a:spcBef>
              <a:spcPct val="0"/>
            </a:spcBef>
            <a:spcAft>
              <a:spcPct val="15000"/>
            </a:spcAft>
            <a:buChar char="•"/>
          </a:pPr>
          <a:r>
            <a:rPr kumimoji="1" lang="ja-JP" altLang="en-US" sz="500" kern="1200" dirty="0"/>
            <a:t>証拠保全</a:t>
          </a:r>
        </a:p>
        <a:p>
          <a:pPr marL="57150" lvl="1" indent="-57150" algn="l" defTabSz="222250">
            <a:lnSpc>
              <a:spcPct val="90000"/>
            </a:lnSpc>
            <a:spcBef>
              <a:spcPct val="0"/>
            </a:spcBef>
            <a:spcAft>
              <a:spcPct val="15000"/>
            </a:spcAft>
            <a:buChar char="•"/>
          </a:pPr>
          <a:r>
            <a:rPr kumimoji="1" lang="ja-JP" altLang="en-US" sz="500" kern="1200" dirty="0"/>
            <a:t>復旧</a:t>
          </a:r>
        </a:p>
        <a:p>
          <a:pPr marL="57150" lvl="1" indent="-57150" algn="l" defTabSz="222250">
            <a:lnSpc>
              <a:spcPct val="90000"/>
            </a:lnSpc>
            <a:spcBef>
              <a:spcPct val="0"/>
            </a:spcBef>
            <a:spcAft>
              <a:spcPct val="15000"/>
            </a:spcAft>
            <a:buChar char="•"/>
          </a:pPr>
          <a:r>
            <a:rPr kumimoji="1" lang="ja-JP" altLang="en-US" sz="500" kern="1200" dirty="0"/>
            <a:t>再発防止</a:t>
          </a:r>
        </a:p>
      </dsp:txBody>
      <dsp:txXfrm>
        <a:off x="3184349" y="173395"/>
        <a:ext cx="1027249" cy="4501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53005-E2DB-4995-96E5-20F7E77B7B91}">
      <dsp:nvSpPr>
        <dsp:cNvPr id="0" name=""/>
        <dsp:cNvSpPr/>
      </dsp:nvSpPr>
      <dsp:spPr>
        <a:xfrm>
          <a:off x="5462"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ステップ１</a:t>
          </a:r>
          <a:br>
            <a:rPr kumimoji="1" lang="en-US" altLang="ja-JP" sz="500" kern="1200" dirty="0"/>
          </a:br>
          <a:r>
            <a:rPr kumimoji="1" lang="ja-JP" altLang="en-US" sz="500" kern="1200" dirty="0"/>
            <a:t>検知・初動対応</a:t>
          </a:r>
        </a:p>
      </dsp:txBody>
      <dsp:txXfrm>
        <a:off x="5462" y="-159390"/>
        <a:ext cx="904497" cy="318781"/>
      </dsp:txXfrm>
    </dsp:sp>
    <dsp:sp modelId="{44EBF562-5FC6-47A0-B0CA-DEFB91E1E799}">
      <dsp:nvSpPr>
        <dsp:cNvPr id="0" name=""/>
        <dsp:cNvSpPr/>
      </dsp:nvSpPr>
      <dsp:spPr>
        <a:xfrm>
          <a:off x="115009"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検知と連絡受付</a:t>
          </a:r>
        </a:p>
        <a:p>
          <a:pPr marL="57150" lvl="1" indent="-57150" algn="l" defTabSz="222250">
            <a:lnSpc>
              <a:spcPct val="90000"/>
            </a:lnSpc>
            <a:spcBef>
              <a:spcPct val="0"/>
            </a:spcBef>
            <a:spcAft>
              <a:spcPct val="15000"/>
            </a:spcAft>
            <a:buChar char="•"/>
          </a:pPr>
          <a:r>
            <a:rPr kumimoji="1" lang="ja-JP" altLang="en-US" sz="500" kern="1200" dirty="0"/>
            <a:t>対応体制の構築</a:t>
          </a:r>
        </a:p>
        <a:p>
          <a:pPr marL="57150" lvl="1" indent="-57150" algn="l" defTabSz="222250">
            <a:lnSpc>
              <a:spcPct val="90000"/>
            </a:lnSpc>
            <a:spcBef>
              <a:spcPct val="0"/>
            </a:spcBef>
            <a:spcAft>
              <a:spcPct val="15000"/>
            </a:spcAft>
            <a:buChar char="•"/>
          </a:pPr>
          <a:r>
            <a:rPr kumimoji="1" lang="ja-JP" altLang="en-US" sz="500" kern="1200" dirty="0"/>
            <a:t>初動対応</a:t>
          </a:r>
        </a:p>
      </dsp:txBody>
      <dsp:txXfrm>
        <a:off x="129014" y="173395"/>
        <a:ext cx="1027249" cy="450162"/>
      </dsp:txXfrm>
    </dsp:sp>
    <dsp:sp modelId="{25275134-42F1-42EE-8114-675E691702D4}">
      <dsp:nvSpPr>
        <dsp:cNvPr id="0" name=""/>
        <dsp:cNvSpPr/>
      </dsp:nvSpPr>
      <dsp:spPr>
        <a:xfrm>
          <a:off x="1065752"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1065752" y="-67491"/>
        <a:ext cx="262787" cy="134983"/>
      </dsp:txXfrm>
    </dsp:sp>
    <dsp:sp modelId="{9621D054-EF96-426F-BF0B-09F53512AE15}">
      <dsp:nvSpPr>
        <dsp:cNvPr id="0" name=""/>
        <dsp:cNvSpPr/>
      </dsp:nvSpPr>
      <dsp:spPr>
        <a:xfrm>
          <a:off x="1533129" y="-159390"/>
          <a:ext cx="904497" cy="478172"/>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ステップ２</a:t>
          </a:r>
          <a:br>
            <a:rPr kumimoji="1" lang="en-US" altLang="ja-JP" sz="500" kern="1200" dirty="0"/>
          </a:br>
          <a:r>
            <a:rPr kumimoji="1" lang="ja-JP" altLang="en-US" sz="500" kern="1200" dirty="0"/>
            <a:t>報告・公表</a:t>
          </a:r>
          <a:endParaRPr kumimoji="1" lang="en-US" altLang="ja-JP" sz="500" kern="1200" dirty="0"/>
        </a:p>
      </dsp:txBody>
      <dsp:txXfrm>
        <a:off x="1533129" y="-159390"/>
        <a:ext cx="904497" cy="318781"/>
      </dsp:txXfrm>
    </dsp:sp>
    <dsp:sp modelId="{A622FFC0-87E8-4A25-A634-8BC9AD843155}">
      <dsp:nvSpPr>
        <dsp:cNvPr id="0" name=""/>
        <dsp:cNvSpPr/>
      </dsp:nvSpPr>
      <dsp:spPr>
        <a:xfrm>
          <a:off x="1642676"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第一報</a:t>
          </a:r>
        </a:p>
        <a:p>
          <a:pPr marL="57150" lvl="1" indent="-57150" algn="l" defTabSz="222250">
            <a:lnSpc>
              <a:spcPct val="90000"/>
            </a:lnSpc>
            <a:spcBef>
              <a:spcPct val="0"/>
            </a:spcBef>
            <a:spcAft>
              <a:spcPct val="15000"/>
            </a:spcAft>
            <a:buChar char="•"/>
          </a:pPr>
          <a:r>
            <a:rPr kumimoji="1" lang="ja-JP" altLang="en-US" sz="500" kern="1200" dirty="0"/>
            <a:t>最終報・第二報以降</a:t>
          </a:r>
        </a:p>
      </dsp:txBody>
      <dsp:txXfrm>
        <a:off x="1656681" y="173395"/>
        <a:ext cx="1027249" cy="450162"/>
      </dsp:txXfrm>
    </dsp:sp>
    <dsp:sp modelId="{08D86291-8F81-42F7-8E04-0AAE7E960266}">
      <dsp:nvSpPr>
        <dsp:cNvPr id="0" name=""/>
        <dsp:cNvSpPr/>
      </dsp:nvSpPr>
      <dsp:spPr>
        <a:xfrm>
          <a:off x="2593420"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593420" y="-67491"/>
        <a:ext cx="262787" cy="134983"/>
      </dsp:txXfrm>
    </dsp:sp>
    <dsp:sp modelId="{D0278D61-A6A4-44C4-880B-652CDC161DA2}">
      <dsp:nvSpPr>
        <dsp:cNvPr id="0" name=""/>
        <dsp:cNvSpPr/>
      </dsp:nvSpPr>
      <dsp:spPr>
        <a:xfrm>
          <a:off x="3060797"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ステップ３</a:t>
          </a:r>
          <a:br>
            <a:rPr kumimoji="1" lang="en-US" altLang="ja-JP" sz="500" kern="1200" dirty="0"/>
          </a:br>
          <a:r>
            <a:rPr kumimoji="1" lang="ja-JP" altLang="en-US" sz="500" kern="1200" dirty="0"/>
            <a:t>復旧・再発防止</a:t>
          </a:r>
        </a:p>
      </dsp:txBody>
      <dsp:txXfrm>
        <a:off x="3060797" y="-159390"/>
        <a:ext cx="904497" cy="318781"/>
      </dsp:txXfrm>
    </dsp:sp>
    <dsp:sp modelId="{3533D9BD-B545-4453-8231-5315CB6147D7}">
      <dsp:nvSpPr>
        <dsp:cNvPr id="0" name=""/>
        <dsp:cNvSpPr/>
      </dsp:nvSpPr>
      <dsp:spPr>
        <a:xfrm>
          <a:off x="3170344"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対応・調査</a:t>
          </a:r>
        </a:p>
        <a:p>
          <a:pPr marL="57150" lvl="1" indent="-57150" algn="l" defTabSz="222250">
            <a:lnSpc>
              <a:spcPct val="90000"/>
            </a:lnSpc>
            <a:spcBef>
              <a:spcPct val="0"/>
            </a:spcBef>
            <a:spcAft>
              <a:spcPct val="15000"/>
            </a:spcAft>
            <a:buChar char="•"/>
          </a:pPr>
          <a:r>
            <a:rPr kumimoji="1" lang="ja-JP" altLang="en-US" sz="500" kern="1200" dirty="0"/>
            <a:t>証拠保全</a:t>
          </a:r>
        </a:p>
        <a:p>
          <a:pPr marL="57150" lvl="1" indent="-57150" algn="l" defTabSz="222250">
            <a:lnSpc>
              <a:spcPct val="90000"/>
            </a:lnSpc>
            <a:spcBef>
              <a:spcPct val="0"/>
            </a:spcBef>
            <a:spcAft>
              <a:spcPct val="15000"/>
            </a:spcAft>
            <a:buChar char="•"/>
          </a:pPr>
          <a:r>
            <a:rPr kumimoji="1" lang="ja-JP" altLang="en-US" sz="500" kern="1200" dirty="0"/>
            <a:t>復旧</a:t>
          </a:r>
        </a:p>
        <a:p>
          <a:pPr marL="57150" lvl="1" indent="-57150" algn="l" defTabSz="222250">
            <a:lnSpc>
              <a:spcPct val="90000"/>
            </a:lnSpc>
            <a:spcBef>
              <a:spcPct val="0"/>
            </a:spcBef>
            <a:spcAft>
              <a:spcPct val="15000"/>
            </a:spcAft>
            <a:buChar char="•"/>
          </a:pPr>
          <a:r>
            <a:rPr kumimoji="1" lang="ja-JP" altLang="en-US" sz="500" kern="1200" dirty="0"/>
            <a:t>再発防止</a:t>
          </a:r>
        </a:p>
      </dsp:txBody>
      <dsp:txXfrm>
        <a:off x="3184349" y="173395"/>
        <a:ext cx="1027249" cy="4501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53005-E2DB-4995-96E5-20F7E77B7B91}">
      <dsp:nvSpPr>
        <dsp:cNvPr id="0" name=""/>
        <dsp:cNvSpPr/>
      </dsp:nvSpPr>
      <dsp:spPr>
        <a:xfrm>
          <a:off x="5462"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ステップ１</a:t>
          </a:r>
          <a:br>
            <a:rPr kumimoji="1" lang="en-US" altLang="ja-JP" sz="500" kern="1200" dirty="0"/>
          </a:br>
          <a:r>
            <a:rPr kumimoji="1" lang="ja-JP" altLang="en-US" sz="500" kern="1200" dirty="0"/>
            <a:t>検知・初動対応</a:t>
          </a:r>
        </a:p>
      </dsp:txBody>
      <dsp:txXfrm>
        <a:off x="5462" y="-159390"/>
        <a:ext cx="904497" cy="318781"/>
      </dsp:txXfrm>
    </dsp:sp>
    <dsp:sp modelId="{44EBF562-5FC6-47A0-B0CA-DEFB91E1E799}">
      <dsp:nvSpPr>
        <dsp:cNvPr id="0" name=""/>
        <dsp:cNvSpPr/>
      </dsp:nvSpPr>
      <dsp:spPr>
        <a:xfrm>
          <a:off x="115009"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検知と連絡受付</a:t>
          </a:r>
        </a:p>
        <a:p>
          <a:pPr marL="57150" lvl="1" indent="-57150" algn="l" defTabSz="222250">
            <a:lnSpc>
              <a:spcPct val="90000"/>
            </a:lnSpc>
            <a:spcBef>
              <a:spcPct val="0"/>
            </a:spcBef>
            <a:spcAft>
              <a:spcPct val="15000"/>
            </a:spcAft>
            <a:buChar char="•"/>
          </a:pPr>
          <a:r>
            <a:rPr kumimoji="1" lang="ja-JP" altLang="en-US" sz="500" kern="1200" dirty="0"/>
            <a:t>対応体制の構築</a:t>
          </a:r>
        </a:p>
        <a:p>
          <a:pPr marL="57150" lvl="1" indent="-57150" algn="l" defTabSz="222250">
            <a:lnSpc>
              <a:spcPct val="90000"/>
            </a:lnSpc>
            <a:spcBef>
              <a:spcPct val="0"/>
            </a:spcBef>
            <a:spcAft>
              <a:spcPct val="15000"/>
            </a:spcAft>
            <a:buChar char="•"/>
          </a:pPr>
          <a:r>
            <a:rPr kumimoji="1" lang="ja-JP" altLang="en-US" sz="500" kern="1200" dirty="0"/>
            <a:t>初動対応</a:t>
          </a:r>
        </a:p>
      </dsp:txBody>
      <dsp:txXfrm>
        <a:off x="129014" y="173395"/>
        <a:ext cx="1027249" cy="450162"/>
      </dsp:txXfrm>
    </dsp:sp>
    <dsp:sp modelId="{25275134-42F1-42EE-8114-675E691702D4}">
      <dsp:nvSpPr>
        <dsp:cNvPr id="0" name=""/>
        <dsp:cNvSpPr/>
      </dsp:nvSpPr>
      <dsp:spPr>
        <a:xfrm>
          <a:off x="1065752"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1065752" y="-67491"/>
        <a:ext cx="262787" cy="134983"/>
      </dsp:txXfrm>
    </dsp:sp>
    <dsp:sp modelId="{9621D054-EF96-426F-BF0B-09F53512AE15}">
      <dsp:nvSpPr>
        <dsp:cNvPr id="0" name=""/>
        <dsp:cNvSpPr/>
      </dsp:nvSpPr>
      <dsp:spPr>
        <a:xfrm>
          <a:off x="1533129"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ステップ２</a:t>
          </a:r>
          <a:br>
            <a:rPr kumimoji="1" lang="en-US" altLang="ja-JP" sz="500" kern="1200" dirty="0"/>
          </a:br>
          <a:r>
            <a:rPr kumimoji="1" lang="ja-JP" altLang="en-US" sz="500" kern="1200" dirty="0"/>
            <a:t>報告・公表</a:t>
          </a:r>
          <a:endParaRPr kumimoji="1" lang="en-US" altLang="ja-JP" sz="500" kern="1200" dirty="0"/>
        </a:p>
      </dsp:txBody>
      <dsp:txXfrm>
        <a:off x="1533129" y="-159390"/>
        <a:ext cx="904497" cy="318781"/>
      </dsp:txXfrm>
    </dsp:sp>
    <dsp:sp modelId="{A622FFC0-87E8-4A25-A634-8BC9AD843155}">
      <dsp:nvSpPr>
        <dsp:cNvPr id="0" name=""/>
        <dsp:cNvSpPr/>
      </dsp:nvSpPr>
      <dsp:spPr>
        <a:xfrm>
          <a:off x="1642676"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第一報</a:t>
          </a:r>
        </a:p>
        <a:p>
          <a:pPr marL="57150" lvl="1" indent="-57150" algn="l" defTabSz="222250">
            <a:lnSpc>
              <a:spcPct val="90000"/>
            </a:lnSpc>
            <a:spcBef>
              <a:spcPct val="0"/>
            </a:spcBef>
            <a:spcAft>
              <a:spcPct val="15000"/>
            </a:spcAft>
            <a:buChar char="•"/>
          </a:pPr>
          <a:r>
            <a:rPr kumimoji="1" lang="ja-JP" altLang="en-US" sz="500" kern="1200" dirty="0"/>
            <a:t>最終報・第二報以降</a:t>
          </a:r>
        </a:p>
      </dsp:txBody>
      <dsp:txXfrm>
        <a:off x="1656681" y="173395"/>
        <a:ext cx="1027249" cy="450162"/>
      </dsp:txXfrm>
    </dsp:sp>
    <dsp:sp modelId="{08D86291-8F81-42F7-8E04-0AAE7E960266}">
      <dsp:nvSpPr>
        <dsp:cNvPr id="0" name=""/>
        <dsp:cNvSpPr/>
      </dsp:nvSpPr>
      <dsp:spPr>
        <a:xfrm>
          <a:off x="2593420"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593420" y="-67491"/>
        <a:ext cx="262787" cy="134983"/>
      </dsp:txXfrm>
    </dsp:sp>
    <dsp:sp modelId="{D0278D61-A6A4-44C4-880B-652CDC161DA2}">
      <dsp:nvSpPr>
        <dsp:cNvPr id="0" name=""/>
        <dsp:cNvSpPr/>
      </dsp:nvSpPr>
      <dsp:spPr>
        <a:xfrm>
          <a:off x="3060797" y="-159390"/>
          <a:ext cx="904497" cy="478172"/>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ステップ３</a:t>
          </a:r>
          <a:br>
            <a:rPr kumimoji="1" lang="en-US" altLang="ja-JP" sz="500" kern="1200" dirty="0"/>
          </a:br>
          <a:r>
            <a:rPr kumimoji="1" lang="ja-JP" altLang="en-US" sz="500" kern="1200" dirty="0"/>
            <a:t>復旧・再発防止</a:t>
          </a:r>
        </a:p>
      </dsp:txBody>
      <dsp:txXfrm>
        <a:off x="3060797" y="-159390"/>
        <a:ext cx="904497" cy="318781"/>
      </dsp:txXfrm>
    </dsp:sp>
    <dsp:sp modelId="{3533D9BD-B545-4453-8231-5315CB6147D7}">
      <dsp:nvSpPr>
        <dsp:cNvPr id="0" name=""/>
        <dsp:cNvSpPr/>
      </dsp:nvSpPr>
      <dsp:spPr>
        <a:xfrm>
          <a:off x="3170344"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対応・調査</a:t>
          </a:r>
        </a:p>
        <a:p>
          <a:pPr marL="57150" lvl="1" indent="-57150" algn="l" defTabSz="222250">
            <a:lnSpc>
              <a:spcPct val="90000"/>
            </a:lnSpc>
            <a:spcBef>
              <a:spcPct val="0"/>
            </a:spcBef>
            <a:spcAft>
              <a:spcPct val="15000"/>
            </a:spcAft>
            <a:buChar char="•"/>
          </a:pPr>
          <a:r>
            <a:rPr kumimoji="1" lang="ja-JP" altLang="en-US" sz="500" kern="1200" dirty="0"/>
            <a:t>証拠保全</a:t>
          </a:r>
        </a:p>
        <a:p>
          <a:pPr marL="57150" lvl="1" indent="-57150" algn="l" defTabSz="222250">
            <a:lnSpc>
              <a:spcPct val="90000"/>
            </a:lnSpc>
            <a:spcBef>
              <a:spcPct val="0"/>
            </a:spcBef>
            <a:spcAft>
              <a:spcPct val="15000"/>
            </a:spcAft>
            <a:buChar char="•"/>
          </a:pPr>
          <a:r>
            <a:rPr kumimoji="1" lang="ja-JP" altLang="en-US" sz="500" kern="1200" dirty="0"/>
            <a:t>復旧</a:t>
          </a:r>
        </a:p>
        <a:p>
          <a:pPr marL="57150" lvl="1" indent="-57150" algn="l" defTabSz="222250">
            <a:lnSpc>
              <a:spcPct val="90000"/>
            </a:lnSpc>
            <a:spcBef>
              <a:spcPct val="0"/>
            </a:spcBef>
            <a:spcAft>
              <a:spcPct val="15000"/>
            </a:spcAft>
            <a:buChar char="•"/>
          </a:pPr>
          <a:r>
            <a:rPr kumimoji="1" lang="ja-JP" altLang="en-US" sz="500" kern="1200" dirty="0"/>
            <a:t>再発防止</a:t>
          </a:r>
        </a:p>
      </dsp:txBody>
      <dsp:txXfrm>
        <a:off x="3184349" y="173395"/>
        <a:ext cx="1027249" cy="45016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53005-E2DB-4995-96E5-20F7E77B7B91}">
      <dsp:nvSpPr>
        <dsp:cNvPr id="0" name=""/>
        <dsp:cNvSpPr/>
      </dsp:nvSpPr>
      <dsp:spPr>
        <a:xfrm>
          <a:off x="5462"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ステップ１</a:t>
          </a:r>
          <a:br>
            <a:rPr kumimoji="1" lang="en-US" altLang="ja-JP" sz="500" kern="1200" dirty="0"/>
          </a:br>
          <a:r>
            <a:rPr kumimoji="1" lang="ja-JP" altLang="en-US" sz="500" kern="1200" dirty="0"/>
            <a:t>検知・初動対応</a:t>
          </a:r>
        </a:p>
      </dsp:txBody>
      <dsp:txXfrm>
        <a:off x="5462" y="-159390"/>
        <a:ext cx="904497" cy="318781"/>
      </dsp:txXfrm>
    </dsp:sp>
    <dsp:sp modelId="{44EBF562-5FC6-47A0-B0CA-DEFB91E1E799}">
      <dsp:nvSpPr>
        <dsp:cNvPr id="0" name=""/>
        <dsp:cNvSpPr/>
      </dsp:nvSpPr>
      <dsp:spPr>
        <a:xfrm>
          <a:off x="115009"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検知と連絡受付</a:t>
          </a:r>
        </a:p>
        <a:p>
          <a:pPr marL="57150" lvl="1" indent="-57150" algn="l" defTabSz="222250">
            <a:lnSpc>
              <a:spcPct val="90000"/>
            </a:lnSpc>
            <a:spcBef>
              <a:spcPct val="0"/>
            </a:spcBef>
            <a:spcAft>
              <a:spcPct val="15000"/>
            </a:spcAft>
            <a:buChar char="•"/>
          </a:pPr>
          <a:r>
            <a:rPr kumimoji="1" lang="ja-JP" altLang="en-US" sz="500" kern="1200" dirty="0"/>
            <a:t>対応体制の構築</a:t>
          </a:r>
        </a:p>
        <a:p>
          <a:pPr marL="57150" lvl="1" indent="-57150" algn="l" defTabSz="222250">
            <a:lnSpc>
              <a:spcPct val="90000"/>
            </a:lnSpc>
            <a:spcBef>
              <a:spcPct val="0"/>
            </a:spcBef>
            <a:spcAft>
              <a:spcPct val="15000"/>
            </a:spcAft>
            <a:buChar char="•"/>
          </a:pPr>
          <a:r>
            <a:rPr kumimoji="1" lang="ja-JP" altLang="en-US" sz="500" kern="1200" dirty="0"/>
            <a:t>初動対応</a:t>
          </a:r>
        </a:p>
      </dsp:txBody>
      <dsp:txXfrm>
        <a:off x="129014" y="173395"/>
        <a:ext cx="1027249" cy="450162"/>
      </dsp:txXfrm>
    </dsp:sp>
    <dsp:sp modelId="{25275134-42F1-42EE-8114-675E691702D4}">
      <dsp:nvSpPr>
        <dsp:cNvPr id="0" name=""/>
        <dsp:cNvSpPr/>
      </dsp:nvSpPr>
      <dsp:spPr>
        <a:xfrm>
          <a:off x="1065752"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1065752" y="-67491"/>
        <a:ext cx="262787" cy="134983"/>
      </dsp:txXfrm>
    </dsp:sp>
    <dsp:sp modelId="{9621D054-EF96-426F-BF0B-09F53512AE15}">
      <dsp:nvSpPr>
        <dsp:cNvPr id="0" name=""/>
        <dsp:cNvSpPr/>
      </dsp:nvSpPr>
      <dsp:spPr>
        <a:xfrm>
          <a:off x="1533129"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ステップ２</a:t>
          </a:r>
          <a:br>
            <a:rPr kumimoji="1" lang="en-US" altLang="ja-JP" sz="500" kern="1200" dirty="0"/>
          </a:br>
          <a:r>
            <a:rPr kumimoji="1" lang="ja-JP" altLang="en-US" sz="500" kern="1200" dirty="0"/>
            <a:t>報告・公表</a:t>
          </a:r>
          <a:endParaRPr kumimoji="1" lang="en-US" altLang="ja-JP" sz="500" kern="1200" dirty="0"/>
        </a:p>
      </dsp:txBody>
      <dsp:txXfrm>
        <a:off x="1533129" y="-159390"/>
        <a:ext cx="904497" cy="318781"/>
      </dsp:txXfrm>
    </dsp:sp>
    <dsp:sp modelId="{A622FFC0-87E8-4A25-A634-8BC9AD843155}">
      <dsp:nvSpPr>
        <dsp:cNvPr id="0" name=""/>
        <dsp:cNvSpPr/>
      </dsp:nvSpPr>
      <dsp:spPr>
        <a:xfrm>
          <a:off x="1642676"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第一報</a:t>
          </a:r>
        </a:p>
        <a:p>
          <a:pPr marL="57150" lvl="1" indent="-57150" algn="l" defTabSz="222250">
            <a:lnSpc>
              <a:spcPct val="90000"/>
            </a:lnSpc>
            <a:spcBef>
              <a:spcPct val="0"/>
            </a:spcBef>
            <a:spcAft>
              <a:spcPct val="15000"/>
            </a:spcAft>
            <a:buChar char="•"/>
          </a:pPr>
          <a:r>
            <a:rPr kumimoji="1" lang="ja-JP" altLang="en-US" sz="500" kern="1200" dirty="0"/>
            <a:t>最終報・第二報以降</a:t>
          </a:r>
        </a:p>
      </dsp:txBody>
      <dsp:txXfrm>
        <a:off x="1656681" y="173395"/>
        <a:ext cx="1027249" cy="450162"/>
      </dsp:txXfrm>
    </dsp:sp>
    <dsp:sp modelId="{08D86291-8F81-42F7-8E04-0AAE7E960266}">
      <dsp:nvSpPr>
        <dsp:cNvPr id="0" name=""/>
        <dsp:cNvSpPr/>
      </dsp:nvSpPr>
      <dsp:spPr>
        <a:xfrm>
          <a:off x="2593420"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593420" y="-67491"/>
        <a:ext cx="262787" cy="134983"/>
      </dsp:txXfrm>
    </dsp:sp>
    <dsp:sp modelId="{D0278D61-A6A4-44C4-880B-652CDC161DA2}">
      <dsp:nvSpPr>
        <dsp:cNvPr id="0" name=""/>
        <dsp:cNvSpPr/>
      </dsp:nvSpPr>
      <dsp:spPr>
        <a:xfrm>
          <a:off x="3060797" y="-159390"/>
          <a:ext cx="904497" cy="478172"/>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ステップ３</a:t>
          </a:r>
          <a:br>
            <a:rPr kumimoji="1" lang="en-US" altLang="ja-JP" sz="500" kern="1200" dirty="0"/>
          </a:br>
          <a:r>
            <a:rPr kumimoji="1" lang="ja-JP" altLang="en-US" sz="500" kern="1200" dirty="0"/>
            <a:t>復旧・再発防止</a:t>
          </a:r>
        </a:p>
      </dsp:txBody>
      <dsp:txXfrm>
        <a:off x="3060797" y="-159390"/>
        <a:ext cx="904497" cy="318781"/>
      </dsp:txXfrm>
    </dsp:sp>
    <dsp:sp modelId="{3533D9BD-B545-4453-8231-5315CB6147D7}">
      <dsp:nvSpPr>
        <dsp:cNvPr id="0" name=""/>
        <dsp:cNvSpPr/>
      </dsp:nvSpPr>
      <dsp:spPr>
        <a:xfrm>
          <a:off x="3170344"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対応・調査</a:t>
          </a:r>
        </a:p>
        <a:p>
          <a:pPr marL="57150" lvl="1" indent="-57150" algn="l" defTabSz="222250">
            <a:lnSpc>
              <a:spcPct val="90000"/>
            </a:lnSpc>
            <a:spcBef>
              <a:spcPct val="0"/>
            </a:spcBef>
            <a:spcAft>
              <a:spcPct val="15000"/>
            </a:spcAft>
            <a:buChar char="•"/>
          </a:pPr>
          <a:r>
            <a:rPr kumimoji="1" lang="ja-JP" altLang="en-US" sz="500" kern="1200" dirty="0"/>
            <a:t>証拠保全</a:t>
          </a:r>
        </a:p>
        <a:p>
          <a:pPr marL="57150" lvl="1" indent="-57150" algn="l" defTabSz="222250">
            <a:lnSpc>
              <a:spcPct val="90000"/>
            </a:lnSpc>
            <a:spcBef>
              <a:spcPct val="0"/>
            </a:spcBef>
            <a:spcAft>
              <a:spcPct val="15000"/>
            </a:spcAft>
            <a:buChar char="•"/>
          </a:pPr>
          <a:r>
            <a:rPr kumimoji="1" lang="ja-JP" altLang="en-US" sz="500" kern="1200" dirty="0"/>
            <a:t>復旧</a:t>
          </a:r>
        </a:p>
        <a:p>
          <a:pPr marL="57150" lvl="1" indent="-57150" algn="l" defTabSz="222250">
            <a:lnSpc>
              <a:spcPct val="90000"/>
            </a:lnSpc>
            <a:spcBef>
              <a:spcPct val="0"/>
            </a:spcBef>
            <a:spcAft>
              <a:spcPct val="15000"/>
            </a:spcAft>
            <a:buChar char="•"/>
          </a:pPr>
          <a:r>
            <a:rPr kumimoji="1" lang="ja-JP" altLang="en-US" sz="500" kern="1200" dirty="0"/>
            <a:t>再発防止</a:t>
          </a:r>
        </a:p>
      </dsp:txBody>
      <dsp:txXfrm>
        <a:off x="3184349" y="173395"/>
        <a:ext cx="1027249" cy="450162"/>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A0B70AD0-0B19-4E45-9096-808A6B714750}" type="datetimeFigureOut">
              <a:rPr kumimoji="1" lang="ja-JP" altLang="en-US" smtClean="0"/>
              <a:t>2025/4/15</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730E8A71-E6BE-F24E-92B0-7AD55539A2AD}" type="slidenum">
              <a:rPr kumimoji="1" lang="ja-JP" altLang="en-US" smtClean="0"/>
              <a:t>‹#›</a:t>
            </a:fld>
            <a:endParaRPr kumimoji="1" lang="ja-JP" altLang="en-US"/>
          </a:p>
        </p:txBody>
      </p:sp>
    </p:spTree>
    <p:extLst>
      <p:ext uri="{BB962C8B-B14F-4D97-AF65-F5344CB8AC3E}">
        <p14:creationId xmlns:p14="http://schemas.microsoft.com/office/powerpoint/2010/main" val="121505670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kumimoji="1" lang="ja-JP" altLang="en-US" b="0" u="none" dirty="0"/>
              <a:t>医療機関向けランサムウェア感染シナリオ</a:t>
            </a:r>
            <a:endParaRPr kumimoji="1" lang="en-US" altLang="ja-JP" b="0" u="none" dirty="0"/>
          </a:p>
          <a:p>
            <a:pPr marL="0" indent="0">
              <a:buFont typeface="Arial" panose="020B0604020202020204" pitchFamily="34" charset="0"/>
              <a:buNone/>
            </a:pPr>
            <a:endParaRPr kumimoji="1" lang="en-US" altLang="ja-JP" b="1" u="sng" dirty="0"/>
          </a:p>
          <a:p>
            <a:pPr marL="0" indent="0">
              <a:buFont typeface="Arial" panose="020B0604020202020204" pitchFamily="34" charset="0"/>
              <a:buNone/>
            </a:pPr>
            <a:r>
              <a:rPr kumimoji="1" lang="ja-JP" altLang="en-US" b="1" u="sng" dirty="0"/>
              <a:t>注意事項</a:t>
            </a:r>
            <a:endParaRPr kumimoji="1" lang="en-US" altLang="ja-JP" b="1" u="sng"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dirty="0"/>
              <a:t>本スライドは再配布禁止です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r>
              <a:rPr kumimoji="1" lang="ja-JP" altLang="en-US" b="1" u="sng" dirty="0"/>
              <a:t>改訂履歴</a:t>
            </a:r>
            <a:endParaRPr kumimoji="1" lang="en-US" altLang="ja-JP" b="1" u="sng" dirty="0"/>
          </a:p>
          <a:p>
            <a:r>
              <a:rPr kumimoji="1" lang="en-US" altLang="ja-JP" b="0" u="none" dirty="0"/>
              <a:t>2025/04</a:t>
            </a:r>
            <a:r>
              <a:rPr kumimoji="1" lang="ja-JP" altLang="en-US" b="0" u="none" dirty="0"/>
              <a:t>　初版</a:t>
            </a:r>
            <a:endParaRPr kumimoji="1" lang="en-US" altLang="ja-JP" b="0" u="none" dirty="0"/>
          </a:p>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a:t>
            </a:fld>
            <a:endParaRPr kumimoji="1" lang="ja-JP" altLang="en-US"/>
          </a:p>
        </p:txBody>
      </p:sp>
    </p:spTree>
    <p:extLst>
      <p:ext uri="{BB962C8B-B14F-4D97-AF65-F5344CB8AC3E}">
        <p14:creationId xmlns:p14="http://schemas.microsoft.com/office/powerpoint/2010/main" val="11647437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dirty="0"/>
              <a:t>第一報</a:t>
            </a:r>
            <a:endParaRPr kumimoji="1" lang="en-US" altLang="ja-JP" b="1" dirty="0"/>
          </a:p>
          <a:p>
            <a:pPr marL="171450" lvl="0" indent="-171450">
              <a:buFont typeface="Arial" panose="020B0604020202020204" pitchFamily="34" charset="0"/>
              <a:buChar char="•"/>
            </a:pPr>
            <a:r>
              <a:rPr kumimoji="1" lang="ja-JP" altLang="en-US" dirty="0"/>
              <a:t>すべての関係者への通知が困難な場合や、インシデントの影響が広く一般に及ぶ場合は、状況をウェブサイトや、メディアを通じて公表します。公表によって被害の拡大を招かないよう、時期、内容、対象などを考慮</a:t>
            </a:r>
            <a:r>
              <a:rPr lang="ja-JP" altLang="en-US" dirty="0"/>
              <a:t>する</a:t>
            </a:r>
            <a:endParaRPr kumimoji="1" lang="en-US" altLang="ja-JP" dirty="0"/>
          </a:p>
          <a:p>
            <a:pPr marL="171450" lvl="0" indent="-171450">
              <a:buFont typeface="Arial" panose="020B0604020202020204" pitchFamily="34" charset="0"/>
              <a:buChar char="•"/>
            </a:pPr>
            <a:r>
              <a:rPr kumimoji="1" lang="ja-JP" altLang="en-US" dirty="0"/>
              <a:t>顧客や消費者に関係する場合は受付専用の問い合わせ窓口を開設し、被害が発生・拡大した場合にはその動向を速やかに把握し対応</a:t>
            </a:r>
            <a:r>
              <a:rPr lang="ja-JP" altLang="en-US" dirty="0"/>
              <a:t>する</a:t>
            </a:r>
            <a:endParaRPr kumimoji="1" lang="ja-JP" altLang="en-US" dirty="0"/>
          </a:p>
          <a:p>
            <a:r>
              <a:rPr kumimoji="1" lang="ja-JP" altLang="en-US" b="1" dirty="0"/>
              <a:t>第二報以降・最終報</a:t>
            </a:r>
            <a:endParaRPr kumimoji="1" lang="en-US" altLang="ja-JP" b="1" dirty="0"/>
          </a:p>
          <a:p>
            <a:pPr marL="171450" lvl="0" indent="-171450">
              <a:buFont typeface="Arial" panose="020B0604020202020204" pitchFamily="34" charset="0"/>
              <a:buChar char="•"/>
            </a:pPr>
            <a:r>
              <a:rPr lang="ja-JP" altLang="en-US" dirty="0"/>
              <a:t>被害者や、影響を及ぼした取引先や顧客に対して、インシデントの対応状況や再発防止策等に関して報告する。また、被害者に対する損害の補償等を、必要に応じて行う</a:t>
            </a:r>
            <a:endParaRPr lang="en-US" altLang="ja-JP" dirty="0"/>
          </a:p>
          <a:p>
            <a:pPr marL="171450" lvl="0" indent="-171450">
              <a:buFont typeface="Arial" panose="020B0604020202020204" pitchFamily="34" charset="0"/>
              <a:buChar char="•"/>
            </a:pPr>
            <a:r>
              <a:rPr kumimoji="1" lang="ja-JP" altLang="en-US" dirty="0"/>
              <a:t>個人情報漏えいの場合は個人情報保護委員会、業法等で求められる場合は所管の省庁等、犯罪性がある場合は警察、ウイルス感染や不正アクセスの場合は</a:t>
            </a:r>
            <a:r>
              <a:rPr kumimoji="1" lang="en-US" altLang="ja-JP" dirty="0"/>
              <a:t>IPA</a:t>
            </a:r>
            <a:r>
              <a:rPr kumimoji="1" lang="ja-JP" altLang="en-US" dirty="0"/>
              <a:t>へ届け出る</a:t>
            </a:r>
          </a:p>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10</a:t>
            </a:fld>
            <a:endParaRPr kumimoji="1" lang="ja-JP" altLang="en-US"/>
          </a:p>
        </p:txBody>
      </p:sp>
    </p:spTree>
    <p:extLst>
      <p:ext uri="{BB962C8B-B14F-4D97-AF65-F5344CB8AC3E}">
        <p14:creationId xmlns:p14="http://schemas.microsoft.com/office/powerpoint/2010/main" val="2661175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dirty="0"/>
              <a:t>【</a:t>
            </a:r>
            <a:r>
              <a:rPr kumimoji="1" lang="ja-JP" altLang="en-US" dirty="0"/>
              <a:t>講師向け補足</a:t>
            </a:r>
            <a:r>
              <a:rPr kumimoji="1" lang="en-US" altLang="ja-JP" dirty="0"/>
              <a:t>】</a:t>
            </a:r>
            <a:endParaRPr lang="en-US" altLang="ja-JP" b="1"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ja-JP" b="1" dirty="0"/>
              <a:t>IPA</a:t>
            </a:r>
            <a:r>
              <a:rPr lang="ja-JP" altLang="en-US" b="1" dirty="0"/>
              <a:t>　企業向けサイバーセキュリティ相談窓口</a:t>
            </a:r>
            <a:br>
              <a:rPr lang="en-US" altLang="ja-JP" dirty="0"/>
            </a:br>
            <a:r>
              <a:rPr lang="en-US" altLang="ja-JP" dirty="0"/>
              <a:t>IPA</a:t>
            </a:r>
            <a:r>
              <a:rPr lang="ja-JP" altLang="en-US" dirty="0"/>
              <a:t>が企業向けに開設している、各種インシデント発生時の初動対応に関する相談</a:t>
            </a:r>
            <a:r>
              <a:rPr kumimoji="1" lang="ja-JP" altLang="en-US" dirty="0"/>
              <a:t>を受け付ける窓口</a:t>
            </a:r>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11</a:t>
            </a:fld>
            <a:endParaRPr kumimoji="1" lang="ja-JP" altLang="en-US"/>
          </a:p>
        </p:txBody>
      </p:sp>
    </p:spTree>
    <p:extLst>
      <p:ext uri="{BB962C8B-B14F-4D97-AF65-F5344CB8AC3E}">
        <p14:creationId xmlns:p14="http://schemas.microsoft.com/office/powerpoint/2010/main" val="19921761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dirty="0"/>
              <a:t>【</a:t>
            </a:r>
            <a:r>
              <a:rPr kumimoji="1" lang="ja-JP" altLang="en-US" dirty="0"/>
              <a:t>講師向け補足</a:t>
            </a:r>
            <a:r>
              <a:rPr kumimoji="1" lang="en-US" altLang="ja-JP" dirty="0"/>
              <a:t>】</a:t>
            </a:r>
            <a:endParaRPr kumimoji="1" lang="en-US" altLang="ja-JP" b="1" dirty="0"/>
          </a:p>
          <a:p>
            <a:pPr marL="171450" indent="-171450">
              <a:buFont typeface="Arial" panose="020B0604020202020204" pitchFamily="34" charset="0"/>
              <a:buChar char="•"/>
            </a:pPr>
            <a:r>
              <a:rPr kumimoji="1" lang="ja-JP" altLang="en-US" b="1" dirty="0"/>
              <a:t>漏えい等により報告が必要な場合</a:t>
            </a:r>
            <a:br>
              <a:rPr kumimoji="1" lang="en-US" altLang="ja-JP" b="1" dirty="0"/>
            </a:br>
            <a:r>
              <a:rPr kumimoji="1" lang="ja-JP" altLang="en-US" dirty="0"/>
              <a:t>（</a:t>
            </a:r>
            <a:r>
              <a:rPr kumimoji="1" lang="en-US" altLang="ja-JP" dirty="0"/>
              <a:t>1</a:t>
            </a:r>
            <a:r>
              <a:rPr kumimoji="1" lang="ja-JP" altLang="en-US" dirty="0"/>
              <a:t>）要配慮個人情報が含まれる個人データの漏えい等（又はそのおそれ）</a:t>
            </a:r>
            <a:r>
              <a:rPr kumimoji="1" lang="en-US" altLang="ja-JP" dirty="0"/>
              <a:t>※</a:t>
            </a:r>
            <a:r>
              <a:rPr kumimoji="1" lang="ja-JP" altLang="en-US" dirty="0"/>
              <a:t>民間事業者等</a:t>
            </a:r>
            <a:br>
              <a:rPr kumimoji="1" lang="en-US" altLang="ja-JP" dirty="0"/>
            </a:br>
            <a:r>
              <a:rPr kumimoji="1" lang="ja-JP" altLang="en-US" dirty="0"/>
              <a:t>（</a:t>
            </a:r>
            <a:r>
              <a:rPr kumimoji="1" lang="en-US" altLang="ja-JP" dirty="0"/>
              <a:t>2</a:t>
            </a:r>
            <a:r>
              <a:rPr kumimoji="1" lang="ja-JP" altLang="en-US" dirty="0"/>
              <a:t>）不正に利用されることにより財産的被害が生じるおそれがある個人データの漏えい等（又はそのおそれ） </a:t>
            </a:r>
            <a:r>
              <a:rPr kumimoji="1" lang="en-US" altLang="ja-JP" dirty="0"/>
              <a:t>※</a:t>
            </a:r>
            <a:r>
              <a:rPr kumimoji="1" lang="ja-JP" altLang="en-US" dirty="0"/>
              <a:t>民間事業者等</a:t>
            </a:r>
            <a:br>
              <a:rPr kumimoji="1" lang="en-US" altLang="ja-JP" dirty="0"/>
            </a:br>
            <a:r>
              <a:rPr kumimoji="1" lang="ja-JP" altLang="en-US" dirty="0"/>
              <a:t>（</a:t>
            </a:r>
            <a:r>
              <a:rPr kumimoji="1" lang="en-US" altLang="ja-JP" dirty="0"/>
              <a:t>3</a:t>
            </a:r>
            <a:r>
              <a:rPr kumimoji="1" lang="ja-JP" altLang="en-US" dirty="0"/>
              <a:t>）不正の目的をもって行われたおそれがある個人データの漏えい等（又はそのおそれ）</a:t>
            </a:r>
            <a:r>
              <a:rPr kumimoji="1" lang="en-US" altLang="ja-JP" dirty="0"/>
              <a:t>※</a:t>
            </a:r>
            <a:r>
              <a:rPr kumimoji="1" lang="ja-JP" altLang="en-US" dirty="0"/>
              <a:t>民間事業者等</a:t>
            </a:r>
            <a:br>
              <a:rPr kumimoji="1" lang="en-US" altLang="ja-JP" dirty="0"/>
            </a:br>
            <a:r>
              <a:rPr kumimoji="1" lang="ja-JP" altLang="en-US" dirty="0"/>
              <a:t>（</a:t>
            </a:r>
            <a:r>
              <a:rPr kumimoji="1" lang="en-US" altLang="ja-JP" dirty="0"/>
              <a:t>4</a:t>
            </a:r>
            <a:r>
              <a:rPr kumimoji="1" lang="ja-JP" altLang="en-US" dirty="0"/>
              <a:t>）個人データに係る本人の数が</a:t>
            </a:r>
            <a:r>
              <a:rPr kumimoji="1" lang="en-US" altLang="ja-JP" dirty="0"/>
              <a:t>1,000</a:t>
            </a:r>
            <a:r>
              <a:rPr kumimoji="1" lang="ja-JP" altLang="en-US" dirty="0"/>
              <a:t>人を超える漏えい等（又はそのおそれ）</a:t>
            </a:r>
            <a:r>
              <a:rPr kumimoji="1" lang="en-US" altLang="ja-JP" dirty="0"/>
              <a:t>※</a:t>
            </a:r>
            <a:r>
              <a:rPr kumimoji="1" lang="ja-JP" altLang="en-US" dirty="0"/>
              <a:t>民間事業者等</a:t>
            </a:r>
            <a:endParaRPr kumimoji="1" lang="en-US" altLang="ja-JP" dirty="0"/>
          </a:p>
          <a:p>
            <a:pPr marL="171450" indent="-171450">
              <a:buFont typeface="Arial" panose="020B0604020202020204" pitchFamily="34" charset="0"/>
              <a:buChar char="•"/>
            </a:pPr>
            <a:r>
              <a:rPr kumimoji="1" lang="ja-JP" altLang="en-US" b="1" dirty="0"/>
              <a:t>報告の期限</a:t>
            </a:r>
            <a:br>
              <a:rPr kumimoji="1" lang="en-US" altLang="ja-JP" b="1" dirty="0"/>
            </a:br>
            <a:r>
              <a:rPr kumimoji="1" lang="ja-JP" altLang="en-US" dirty="0"/>
              <a:t>まずは速報（新規）　発覚から３～５日以内</a:t>
            </a:r>
            <a:br>
              <a:rPr kumimoji="1" lang="en-US" altLang="ja-JP" dirty="0"/>
            </a:br>
            <a:r>
              <a:rPr kumimoji="1" lang="ja-JP" altLang="en-US" dirty="0"/>
              <a:t>次に確報（続報）　発覚日から３０日以内</a:t>
            </a:r>
            <a:endParaRPr kumimoji="1" lang="en-US" altLang="ja-JP"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b="1" dirty="0"/>
              <a:t>コンピュータウイルス届出窓口、コンピュータ不正アクセス届出窓口</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b="1" dirty="0"/>
              <a:t>　　</a:t>
            </a:r>
            <a:r>
              <a:rPr kumimoji="1" lang="en-US" altLang="ja-JP" b="0" dirty="0"/>
              <a:t>IPA</a:t>
            </a:r>
            <a:r>
              <a:rPr kumimoji="1" lang="ja-JP" altLang="en-US" b="0" dirty="0"/>
              <a:t>が開設している、ウイルス感染や不正アクセス発生時の届出窓口（届出は任意）</a:t>
            </a:r>
            <a:endParaRPr kumimoji="1" lang="en-US" altLang="ja-JP" b="0" dirty="0"/>
          </a:p>
          <a:p>
            <a:pPr marL="171450" indent="-171450">
              <a:buFont typeface="Arial" panose="020B0604020202020204" pitchFamily="34" charset="0"/>
              <a:buChar char="•"/>
            </a:pPr>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12</a:t>
            </a:fld>
            <a:endParaRPr kumimoji="1" lang="ja-JP" altLang="en-US"/>
          </a:p>
        </p:txBody>
      </p:sp>
    </p:spTree>
    <p:extLst>
      <p:ext uri="{BB962C8B-B14F-4D97-AF65-F5344CB8AC3E}">
        <p14:creationId xmlns:p14="http://schemas.microsoft.com/office/powerpoint/2010/main" val="37534475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dirty="0"/>
              <a:t>調査・対応</a:t>
            </a:r>
          </a:p>
          <a:p>
            <a:pPr marL="171450" indent="-171450">
              <a:buFont typeface="Arial" panose="020B0604020202020204" pitchFamily="34" charset="0"/>
              <a:buChar char="•"/>
            </a:pPr>
            <a:r>
              <a:rPr kumimoji="1" lang="ja-JP" altLang="en-US" dirty="0"/>
              <a:t>適切な対応判断を行うために、</a:t>
            </a:r>
            <a:r>
              <a:rPr kumimoji="1" lang="en-US" altLang="ja-JP" dirty="0"/>
              <a:t>5W1H</a:t>
            </a:r>
            <a:r>
              <a:rPr kumimoji="1" lang="ja-JP" altLang="en-US" dirty="0"/>
              <a:t>（いつ、どこで、誰が、誰を、何を、なぜ、どうしたのか）の観点で状況を調査し情報を整理する</a:t>
            </a:r>
          </a:p>
          <a:p>
            <a:pPr marL="171450" indent="-171450">
              <a:buFont typeface="Arial" panose="020B0604020202020204" pitchFamily="34" charset="0"/>
              <a:buChar char="•"/>
            </a:pPr>
            <a:r>
              <a:rPr kumimoji="1" lang="ja-JP" altLang="en-US" dirty="0"/>
              <a:t>対応方針を基に、原因を調査し、修正プログラムの適用、設定変更、機器の入替データの復元等、必要な修復を行う</a:t>
            </a:r>
          </a:p>
          <a:p>
            <a:pPr marL="171450" indent="-171450">
              <a:buFont typeface="Arial" panose="020B0604020202020204" pitchFamily="34" charset="0"/>
              <a:buChar char="•"/>
            </a:pPr>
            <a:r>
              <a:rPr kumimoji="1" lang="ja-JP" altLang="en-US" dirty="0"/>
              <a:t>自社で対応が難しい場合は、</a:t>
            </a:r>
            <a:r>
              <a:rPr kumimoji="1" lang="en-US" altLang="ja-JP" dirty="0"/>
              <a:t>IT</a:t>
            </a:r>
            <a:r>
              <a:rPr kumimoji="1" lang="ja-JP" altLang="en-US" dirty="0"/>
              <a:t>製品のメーカー、保守ベンダー等の外部専門組織や公的機関の相談窓口等に支援、助言を求める</a:t>
            </a:r>
          </a:p>
          <a:p>
            <a:pPr marL="171450" indent="-171450">
              <a:buFont typeface="Arial" panose="020B0604020202020204" pitchFamily="34" charset="0"/>
              <a:buChar char="•"/>
            </a:pPr>
            <a:r>
              <a:rPr kumimoji="1" lang="ja-JP" altLang="en-US" dirty="0"/>
              <a:t>対応中は、状況や事業への影響等について経営者に適時報告する</a:t>
            </a:r>
          </a:p>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13</a:t>
            </a:fld>
            <a:endParaRPr kumimoji="1" lang="ja-JP" altLang="en-US"/>
          </a:p>
        </p:txBody>
      </p:sp>
    </p:spTree>
    <p:extLst>
      <p:ext uri="{BB962C8B-B14F-4D97-AF65-F5344CB8AC3E}">
        <p14:creationId xmlns:p14="http://schemas.microsoft.com/office/powerpoint/2010/main" val="30618030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dirty="0"/>
              <a:t>【</a:t>
            </a:r>
            <a:r>
              <a:rPr kumimoji="1" lang="ja-JP" altLang="en-US" dirty="0"/>
              <a:t>講師向け補足</a:t>
            </a:r>
            <a:r>
              <a:rPr kumimoji="1" lang="en-US" altLang="ja-JP" dirty="0"/>
              <a:t>】</a:t>
            </a:r>
          </a:p>
          <a:p>
            <a:pPr marL="171450" indent="-171450">
              <a:buFont typeface="Arial" panose="020B0604020202020204" pitchFamily="34" charset="0"/>
              <a:buChar char="•"/>
            </a:pPr>
            <a:r>
              <a:rPr kumimoji="1" lang="ja-JP" altLang="en-US" dirty="0"/>
              <a:t>サイバーセキュリティ経営ガイドライン 付録</a:t>
            </a:r>
            <a:r>
              <a:rPr kumimoji="1" lang="en-US" altLang="ja-JP" dirty="0"/>
              <a:t>C</a:t>
            </a:r>
            <a:r>
              <a:rPr kumimoji="1" lang="ja-JP" altLang="en-US" dirty="0"/>
              <a:t>「サイバーセキュリティインシデントに備えるための参考情報」も参考になる</a:t>
            </a:r>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14</a:t>
            </a:fld>
            <a:endParaRPr kumimoji="1" lang="ja-JP" altLang="en-US"/>
          </a:p>
        </p:txBody>
      </p:sp>
    </p:spTree>
    <p:extLst>
      <p:ext uri="{BB962C8B-B14F-4D97-AF65-F5344CB8AC3E}">
        <p14:creationId xmlns:p14="http://schemas.microsoft.com/office/powerpoint/2010/main" val="33164774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dirty="0"/>
              <a:t>証拠保全</a:t>
            </a:r>
          </a:p>
          <a:p>
            <a:pPr marL="171450" indent="-171450">
              <a:buFont typeface="Arial" panose="020B0604020202020204" pitchFamily="34" charset="0"/>
              <a:buChar char="•"/>
            </a:pPr>
            <a:r>
              <a:rPr kumimoji="1" lang="ja-JP" altLang="en-US" dirty="0"/>
              <a:t>訴訟対応等を見越して事実関係を裏付ける情報や証拠を保全し、必要に応じてフォレンジック調査（パソコンのハードディスク、メモリ内データ、サーバーやネットワーク機器のログ等の調査）を行う</a:t>
            </a:r>
          </a:p>
          <a:p>
            <a:r>
              <a:rPr kumimoji="1" lang="ja-JP" altLang="en-US" b="1" dirty="0"/>
              <a:t>復旧</a:t>
            </a:r>
          </a:p>
          <a:p>
            <a:pPr marL="171450" indent="-171450">
              <a:buFont typeface="Arial" panose="020B0604020202020204" pitchFamily="34" charset="0"/>
              <a:buChar char="•"/>
            </a:pPr>
            <a:r>
              <a:rPr kumimoji="1" lang="ja-JP" altLang="en-US" dirty="0"/>
              <a:t>正しく修復できたことが確認できたら、停止したシステムやサービスを復旧する</a:t>
            </a:r>
          </a:p>
          <a:p>
            <a:pPr marL="171450" indent="-171450">
              <a:buFont typeface="Arial" panose="020B0604020202020204" pitchFamily="34" charset="0"/>
              <a:buChar char="•"/>
            </a:pPr>
            <a:r>
              <a:rPr kumimoji="1" lang="ja-JP" altLang="en-US" dirty="0"/>
              <a:t>復旧後は、経営者に対応結果を報告する</a:t>
            </a:r>
          </a:p>
          <a:p>
            <a:r>
              <a:rPr kumimoji="1" lang="ja-JP" altLang="en-US" b="1" dirty="0"/>
              <a:t>再発防止</a:t>
            </a:r>
          </a:p>
          <a:p>
            <a:pPr marL="171450" indent="-171450">
              <a:buFont typeface="Arial" panose="020B0604020202020204" pitchFamily="34" charset="0"/>
              <a:buChar char="•"/>
            </a:pPr>
            <a:r>
              <a:rPr kumimoji="1" lang="ja-JP" altLang="en-US" dirty="0"/>
              <a:t>インシデントを再発させないために根本原因を分析し、新たな技術的対策の導入、ルールの策定、教育の徹底、体制整備、運用の改善等、抜本的な再発防止策を検討し、実施する</a:t>
            </a:r>
            <a:endParaRPr kumimoji="1" lang="en-US" altLang="ja-JP" dirty="0"/>
          </a:p>
          <a:p>
            <a:pPr marL="171450" indent="-171450">
              <a:buFont typeface="Arial" panose="020B0604020202020204" pitchFamily="34" charset="0"/>
              <a:buChar char="•"/>
            </a:pPr>
            <a:r>
              <a:rPr kumimoji="1" lang="ja-JP" altLang="en-US"/>
              <a:t>通常、暫定対応と恒久対応に分けて検討する</a:t>
            </a:r>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15</a:t>
            </a:fld>
            <a:endParaRPr kumimoji="1" lang="ja-JP" altLang="en-US"/>
          </a:p>
        </p:txBody>
      </p:sp>
    </p:spTree>
    <p:extLst>
      <p:ext uri="{BB962C8B-B14F-4D97-AF65-F5344CB8AC3E}">
        <p14:creationId xmlns:p14="http://schemas.microsoft.com/office/powerpoint/2010/main" val="22384234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dirty="0"/>
              <a:t>【</a:t>
            </a:r>
            <a:r>
              <a:rPr kumimoji="1" lang="ja-JP" altLang="en-US" dirty="0"/>
              <a:t>講師向け補足</a:t>
            </a:r>
            <a:r>
              <a:rPr kumimoji="1" lang="en-US" altLang="ja-JP" dirty="0"/>
              <a:t>】</a:t>
            </a:r>
          </a:p>
          <a:p>
            <a:pPr marL="171450" indent="-171450">
              <a:buFont typeface="Arial" panose="020B0604020202020204" pitchFamily="34" charset="0"/>
              <a:buChar char="•"/>
            </a:pPr>
            <a:r>
              <a:rPr kumimoji="1" lang="ja-JP" altLang="en-US" dirty="0"/>
              <a:t>手引きでは、「事象ごとの対応のポイント」として、「ウイルス感染・ランサムウェア感染の場合」「情報漏えいの場合」「システム停止の場合」の対応のポイントを解説している</a:t>
            </a:r>
            <a:endParaRPr kumimoji="1" lang="en-US" altLang="ja-JP" dirty="0"/>
          </a:p>
          <a:p>
            <a:pPr marL="171450" indent="-171450">
              <a:buFont typeface="Arial" panose="020B0604020202020204" pitchFamily="34" charset="0"/>
              <a:buChar char="•"/>
            </a:pPr>
            <a:r>
              <a:rPr kumimoji="1" lang="ja-JP" altLang="en-US" dirty="0"/>
              <a:t>各事象は、重複して発生する場合がある（例：ランサムウェア感染の影響で、システムが停止。さらに個人情報が窃取された疑いがある状況）</a:t>
            </a: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16</a:t>
            </a:fld>
            <a:endParaRPr kumimoji="1" lang="ja-JP" altLang="en-US"/>
          </a:p>
        </p:txBody>
      </p:sp>
    </p:spTree>
    <p:extLst>
      <p:ext uri="{BB962C8B-B14F-4D97-AF65-F5344CB8AC3E}">
        <p14:creationId xmlns:p14="http://schemas.microsoft.com/office/powerpoint/2010/main" val="17715693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講師向け補足</a:t>
            </a:r>
            <a:r>
              <a:rPr kumimoji="1" lang="en-US" altLang="ja-JP" dirty="0"/>
              <a:t>】</a:t>
            </a:r>
          </a:p>
          <a:p>
            <a:pPr marL="171450" indent="-171450">
              <a:buFont typeface="Arial" panose="020B0604020202020204" pitchFamily="34" charset="0"/>
              <a:buChar char="•"/>
            </a:pPr>
            <a:r>
              <a:rPr kumimoji="1" lang="ja-JP" altLang="en-US" dirty="0"/>
              <a:t>机上演習後の参考情報として紹介</a:t>
            </a:r>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17</a:t>
            </a:fld>
            <a:endParaRPr kumimoji="1" lang="ja-JP" altLang="en-US"/>
          </a:p>
        </p:txBody>
      </p:sp>
    </p:spTree>
    <p:extLst>
      <p:ext uri="{BB962C8B-B14F-4D97-AF65-F5344CB8AC3E}">
        <p14:creationId xmlns:p14="http://schemas.microsoft.com/office/powerpoint/2010/main" val="3532832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dirty="0"/>
              <a:t>【</a:t>
            </a:r>
            <a:r>
              <a:rPr kumimoji="1" lang="ja-JP" altLang="en-US" dirty="0"/>
              <a:t>講師向け補足</a:t>
            </a:r>
            <a:r>
              <a:rPr kumimoji="1" lang="en-US" altLang="ja-JP" dirty="0"/>
              <a:t>】</a:t>
            </a:r>
          </a:p>
          <a:p>
            <a:pPr marL="171450" indent="-171450">
              <a:buFont typeface="Arial" panose="020B0604020202020204" pitchFamily="34" charset="0"/>
              <a:buChar char="•"/>
            </a:pPr>
            <a:r>
              <a:rPr kumimoji="1" lang="ja-JP" altLang="en-US" dirty="0"/>
              <a:t>座学お疲れ様でした。座学で学んだ内容を必要に応じて見返して演習に取組んでください。</a:t>
            </a:r>
            <a:endParaRPr kumimoji="1" lang="en-US" altLang="ja-JP" dirty="0"/>
          </a:p>
          <a:p>
            <a:pPr marL="171450" indent="-171450">
              <a:buFont typeface="Arial" panose="020B0604020202020204" pitchFamily="34" charset="0"/>
              <a:buChar char="•"/>
            </a:pPr>
            <a:r>
              <a:rPr kumimoji="1" lang="ja-JP" altLang="en-US" dirty="0"/>
              <a:t>ここからは演習の進め方や、演習で登場する事例企業の概要を説明します。</a:t>
            </a: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18</a:t>
            </a:fld>
            <a:endParaRPr kumimoji="1" lang="ja-JP" altLang="en-US"/>
          </a:p>
        </p:txBody>
      </p:sp>
    </p:spTree>
    <p:extLst>
      <p:ext uri="{BB962C8B-B14F-4D97-AF65-F5344CB8AC3E}">
        <p14:creationId xmlns:p14="http://schemas.microsoft.com/office/powerpoint/2010/main" val="35028340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19</a:t>
            </a:fld>
            <a:endParaRPr kumimoji="1" lang="ja-JP" altLang="en-US"/>
          </a:p>
        </p:txBody>
      </p:sp>
    </p:spTree>
    <p:extLst>
      <p:ext uri="{BB962C8B-B14F-4D97-AF65-F5344CB8AC3E}">
        <p14:creationId xmlns:p14="http://schemas.microsoft.com/office/powerpoint/2010/main" val="17217693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講師向け補足</a:t>
            </a:r>
            <a:r>
              <a:rPr kumimoji="1" lang="en-US" altLang="ja-JP" dirty="0"/>
              <a:t>】</a:t>
            </a:r>
          </a:p>
          <a:p>
            <a:pPr marL="171450" indent="-171450">
              <a:buFont typeface="Arial" panose="020B0604020202020204" pitchFamily="34" charset="0"/>
              <a:buChar char="•"/>
            </a:pPr>
            <a:r>
              <a:rPr kumimoji="1" lang="ja-JP" altLang="en-US" sz="1200" dirty="0"/>
              <a:t>特に「他者の発表・意見から気づきを得て」を重視して欲しい</a:t>
            </a:r>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a:t>
            </a:fld>
            <a:endParaRPr kumimoji="1" lang="ja-JP" altLang="en-US"/>
          </a:p>
        </p:txBody>
      </p:sp>
    </p:spTree>
    <p:extLst>
      <p:ext uri="{BB962C8B-B14F-4D97-AF65-F5344CB8AC3E}">
        <p14:creationId xmlns:p14="http://schemas.microsoft.com/office/powerpoint/2010/main" val="27419026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dirty="0"/>
              <a:t>【</a:t>
            </a:r>
            <a:r>
              <a:rPr kumimoji="1" lang="ja-JP" altLang="en-US" dirty="0"/>
              <a:t>講師向け補足</a:t>
            </a:r>
            <a:r>
              <a:rPr kumimoji="1" lang="en-US" altLang="ja-JP"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dirty="0"/>
              <a:t>スライドに不足する情報は、実施マニュアル参照、または、自組織で実施する場合は自組織の情報でカスタマイズ可能</a:t>
            </a:r>
          </a:p>
          <a:p>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20</a:t>
            </a:fld>
            <a:endParaRPr kumimoji="1" lang="ja-JP" altLang="en-US"/>
          </a:p>
        </p:txBody>
      </p:sp>
    </p:spTree>
    <p:extLst>
      <p:ext uri="{BB962C8B-B14F-4D97-AF65-F5344CB8AC3E}">
        <p14:creationId xmlns:p14="http://schemas.microsoft.com/office/powerpoint/2010/main" val="19137541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dirty="0"/>
              <a:t>【</a:t>
            </a:r>
            <a:r>
              <a:rPr kumimoji="1" lang="ja-JP" altLang="en-US" dirty="0"/>
              <a:t>講師向け補足</a:t>
            </a:r>
            <a:r>
              <a:rPr kumimoji="1" lang="en-US" altLang="ja-JP"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dirty="0"/>
              <a:t>スライドに不足する情報は、実施マニュアル参照、または、自組織で実施する場合は自組織の情報でカスタマイズ可能</a:t>
            </a:r>
          </a:p>
          <a:p>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21</a:t>
            </a:fld>
            <a:endParaRPr kumimoji="1" lang="ja-JP" altLang="en-US"/>
          </a:p>
        </p:txBody>
      </p:sp>
    </p:spTree>
    <p:extLst>
      <p:ext uri="{BB962C8B-B14F-4D97-AF65-F5344CB8AC3E}">
        <p14:creationId xmlns:p14="http://schemas.microsoft.com/office/powerpoint/2010/main" val="35301506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22</a:t>
            </a:fld>
            <a:endParaRPr kumimoji="1" lang="ja-JP" altLang="en-US"/>
          </a:p>
        </p:txBody>
      </p:sp>
    </p:spTree>
    <p:extLst>
      <p:ext uri="{BB962C8B-B14F-4D97-AF65-F5344CB8AC3E}">
        <p14:creationId xmlns:p14="http://schemas.microsoft.com/office/powerpoint/2010/main" val="27991899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23</a:t>
            </a:fld>
            <a:endParaRPr kumimoji="1" lang="ja-JP" altLang="en-US"/>
          </a:p>
        </p:txBody>
      </p:sp>
    </p:spTree>
    <p:extLst>
      <p:ext uri="{BB962C8B-B14F-4D97-AF65-F5344CB8AC3E}">
        <p14:creationId xmlns:p14="http://schemas.microsoft.com/office/powerpoint/2010/main" val="15082577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24</a:t>
            </a:fld>
            <a:endParaRPr kumimoji="1" lang="ja-JP" altLang="en-US"/>
          </a:p>
        </p:txBody>
      </p:sp>
    </p:spTree>
    <p:extLst>
      <p:ext uri="{BB962C8B-B14F-4D97-AF65-F5344CB8AC3E}">
        <p14:creationId xmlns:p14="http://schemas.microsoft.com/office/powerpoint/2010/main" val="15174857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25</a:t>
            </a:fld>
            <a:endParaRPr kumimoji="1" lang="ja-JP" altLang="en-US"/>
          </a:p>
        </p:txBody>
      </p:sp>
    </p:spTree>
    <p:extLst>
      <p:ext uri="{BB962C8B-B14F-4D97-AF65-F5344CB8AC3E}">
        <p14:creationId xmlns:p14="http://schemas.microsoft.com/office/powerpoint/2010/main" val="4870294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dirty="0"/>
              <a:t>本日の演習においての受講者の発言は、公表情報・事例以外は口外しないこと、写真の撮影は許可をとること</a:t>
            </a: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26</a:t>
            </a:fld>
            <a:endParaRPr kumimoji="1" lang="ja-JP" altLang="en-US"/>
          </a:p>
        </p:txBody>
      </p:sp>
    </p:spTree>
    <p:extLst>
      <p:ext uri="{BB962C8B-B14F-4D97-AF65-F5344CB8AC3E}">
        <p14:creationId xmlns:p14="http://schemas.microsoft.com/office/powerpoint/2010/main" val="4359018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27</a:t>
            </a:fld>
            <a:endParaRPr kumimoji="1" lang="ja-JP" altLang="en-US"/>
          </a:p>
        </p:txBody>
      </p:sp>
    </p:spTree>
    <p:extLst>
      <p:ext uri="{BB962C8B-B14F-4D97-AF65-F5344CB8AC3E}">
        <p14:creationId xmlns:p14="http://schemas.microsoft.com/office/powerpoint/2010/main" val="6422352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dirty="0"/>
              <a:t>回答例は一例です</a:t>
            </a: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28</a:t>
            </a:fld>
            <a:endParaRPr kumimoji="1" lang="ja-JP" altLang="en-US"/>
          </a:p>
        </p:txBody>
      </p:sp>
    </p:spTree>
    <p:extLst>
      <p:ext uri="{BB962C8B-B14F-4D97-AF65-F5344CB8AC3E}">
        <p14:creationId xmlns:p14="http://schemas.microsoft.com/office/powerpoint/2010/main" val="22767160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29</a:t>
            </a:fld>
            <a:endParaRPr kumimoji="1" lang="ja-JP" altLang="en-US"/>
          </a:p>
        </p:txBody>
      </p:sp>
    </p:spTree>
    <p:extLst>
      <p:ext uri="{BB962C8B-B14F-4D97-AF65-F5344CB8AC3E}">
        <p14:creationId xmlns:p14="http://schemas.microsoft.com/office/powerpoint/2010/main" val="572053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dirty="0"/>
              <a:t>【</a:t>
            </a:r>
            <a:r>
              <a:rPr kumimoji="1" lang="ja-JP" altLang="en-US" dirty="0"/>
              <a:t>講師向け補足</a:t>
            </a:r>
            <a:r>
              <a:rPr kumimoji="1" lang="en-US" altLang="ja-JP" dirty="0"/>
              <a:t>】</a:t>
            </a:r>
          </a:p>
          <a:p>
            <a:pPr marL="171450" indent="-171450">
              <a:buFont typeface="Arial" panose="020B0604020202020204" pitchFamily="34" charset="0"/>
              <a:buChar char="•"/>
            </a:pPr>
            <a:r>
              <a:rPr kumimoji="1" lang="ja-JP" altLang="en-US" dirty="0"/>
              <a:t>進行によりスケジュールは前後する可能性があります</a:t>
            </a:r>
            <a:endParaRPr kumimoji="1" lang="en-US" altLang="ja-JP" dirty="0"/>
          </a:p>
          <a:p>
            <a:endParaRPr kumimoji="1" lang="en-US" altLang="ja-JP" dirty="0"/>
          </a:p>
          <a:p>
            <a:r>
              <a:rPr kumimoji="1" lang="en-US" altLang="ja-JP" b="1" dirty="0"/>
              <a:t>0:00</a:t>
            </a:r>
            <a:r>
              <a:rPr kumimoji="1" lang="ja-JP" altLang="en-US" b="1" dirty="0"/>
              <a:t>～</a:t>
            </a:r>
            <a:r>
              <a:rPr kumimoji="1" lang="en-US" altLang="ja-JP" b="1" dirty="0"/>
              <a:t>0:05 </a:t>
            </a:r>
            <a:r>
              <a:rPr kumimoji="1" lang="ja-JP" altLang="en-US" b="1" dirty="0"/>
              <a:t>開会、主催者挨拶（</a:t>
            </a:r>
            <a:r>
              <a:rPr kumimoji="1" lang="en-US" altLang="ja-JP" b="1" dirty="0"/>
              <a:t>5</a:t>
            </a:r>
            <a:r>
              <a:rPr kumimoji="1" lang="ja-JP" altLang="en-US" b="1" dirty="0"/>
              <a:t>分）</a:t>
            </a:r>
            <a:endParaRPr kumimoji="1" lang="en-US" altLang="ja-JP" b="1" dirty="0"/>
          </a:p>
          <a:p>
            <a:r>
              <a:rPr kumimoji="1" lang="en-US" altLang="ja-JP" dirty="0"/>
              <a:t>	</a:t>
            </a:r>
            <a:r>
              <a:rPr kumimoji="1" lang="ja-JP" altLang="en-US" dirty="0"/>
              <a:t>・講師も自己紹介をお願いします</a:t>
            </a:r>
            <a:endParaRPr kumimoji="1" lang="en-US" altLang="ja-JP" dirty="0"/>
          </a:p>
          <a:p>
            <a:endParaRPr kumimoji="1" lang="en-US" altLang="ja-JP" dirty="0"/>
          </a:p>
          <a:p>
            <a:r>
              <a:rPr kumimoji="1" lang="en-US" altLang="ja-JP" b="1" dirty="0"/>
              <a:t>0:05</a:t>
            </a:r>
            <a:r>
              <a:rPr kumimoji="1" lang="ja-JP" altLang="en-US" b="1" dirty="0"/>
              <a:t>～</a:t>
            </a:r>
            <a:r>
              <a:rPr kumimoji="1" lang="en-US" altLang="ja-JP" b="1" dirty="0"/>
              <a:t>0:25 </a:t>
            </a:r>
            <a:r>
              <a:rPr kumimoji="1" lang="ja-JP" altLang="en-US" b="1" dirty="0"/>
              <a:t>講義（</a:t>
            </a:r>
            <a:r>
              <a:rPr kumimoji="1" lang="en-US" altLang="ja-JP" b="1" dirty="0"/>
              <a:t>20</a:t>
            </a:r>
            <a:r>
              <a:rPr kumimoji="1" lang="ja-JP" altLang="en-US" b="1" dirty="0"/>
              <a:t>分）</a:t>
            </a:r>
            <a:endParaRPr kumimoji="1" lang="en-US" altLang="ja-JP" b="1" dirty="0"/>
          </a:p>
          <a:p>
            <a:r>
              <a:rPr kumimoji="1" lang="ja-JP" altLang="en-US" dirty="0"/>
              <a:t>　</a:t>
            </a:r>
            <a:r>
              <a:rPr kumimoji="1" lang="en-US" altLang="ja-JP" dirty="0"/>
              <a:t>0:05</a:t>
            </a:r>
            <a:r>
              <a:rPr kumimoji="1" lang="ja-JP" altLang="en-US" dirty="0"/>
              <a:t>～</a:t>
            </a:r>
            <a:r>
              <a:rPr kumimoji="1" lang="en-US" altLang="ja-JP" dirty="0"/>
              <a:t>0:25 </a:t>
            </a:r>
            <a:r>
              <a:rPr kumimoji="1" lang="ja-JP" altLang="en-US" dirty="0"/>
              <a:t>インシデント対応の手引き（</a:t>
            </a:r>
            <a:r>
              <a:rPr kumimoji="1" lang="en-US" altLang="ja-JP" dirty="0"/>
              <a:t>20</a:t>
            </a:r>
            <a:r>
              <a:rPr kumimoji="1" lang="ja-JP" altLang="en-US" dirty="0"/>
              <a:t>分）</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1" dirty="0"/>
              <a:t>0:25</a:t>
            </a:r>
            <a:r>
              <a:rPr kumimoji="1" lang="ja-JP" altLang="en-US" b="1" dirty="0"/>
              <a:t>～</a:t>
            </a:r>
            <a:r>
              <a:rPr kumimoji="1" lang="en-US" altLang="ja-JP" b="1" dirty="0"/>
              <a:t>1:25 </a:t>
            </a:r>
            <a:r>
              <a:rPr kumimoji="1" lang="ja-JP" altLang="en-US" b="1" dirty="0"/>
              <a:t>演習</a:t>
            </a:r>
            <a:r>
              <a:rPr kumimoji="1" lang="en-US" altLang="ja-JP" b="1" dirty="0"/>
              <a:t>1</a:t>
            </a:r>
            <a:r>
              <a:rPr kumimoji="1" lang="ja-JP" altLang="en-US" b="1" dirty="0"/>
              <a:t>（</a:t>
            </a:r>
            <a:r>
              <a:rPr kumimoji="1" lang="en-US" altLang="ja-JP" b="1" dirty="0"/>
              <a:t>60</a:t>
            </a:r>
            <a:r>
              <a:rPr kumimoji="1" lang="ja-JP" altLang="en-US" b="1" dirty="0"/>
              <a:t>分）</a:t>
            </a:r>
            <a:endParaRPr kumimoji="1" lang="en-US" altLang="ja-JP" dirty="0"/>
          </a:p>
          <a:p>
            <a:r>
              <a:rPr kumimoji="1" lang="ja-JP" altLang="en-US" dirty="0"/>
              <a:t>　</a:t>
            </a:r>
            <a:r>
              <a:rPr kumimoji="1" lang="en-US" altLang="ja-JP" dirty="0"/>
              <a:t>0:25</a:t>
            </a:r>
            <a:r>
              <a:rPr kumimoji="1" lang="ja-JP" altLang="en-US" dirty="0"/>
              <a:t>～</a:t>
            </a:r>
            <a:r>
              <a:rPr kumimoji="1" lang="en-US" altLang="ja-JP" dirty="0"/>
              <a:t>0:35 </a:t>
            </a:r>
            <a:r>
              <a:rPr kumimoji="1" lang="ja-JP" altLang="en-US" dirty="0"/>
              <a:t>進め方・事例企業の説明・演習課題の説明（</a:t>
            </a:r>
            <a:r>
              <a:rPr kumimoji="1" lang="en-US" altLang="ja-JP" dirty="0"/>
              <a:t>10</a:t>
            </a:r>
            <a:r>
              <a:rPr kumimoji="1" lang="ja-JP" altLang="en-US" dirty="0"/>
              <a:t>分）</a:t>
            </a:r>
            <a:endParaRPr kumimoji="1" lang="en-US" altLang="ja-JP" dirty="0"/>
          </a:p>
          <a:p>
            <a:r>
              <a:rPr kumimoji="1" lang="ja-JP" altLang="en-US" dirty="0"/>
              <a:t>　</a:t>
            </a:r>
            <a:r>
              <a:rPr kumimoji="1" lang="en-US" altLang="ja-JP" dirty="0"/>
              <a:t>0:35</a:t>
            </a:r>
            <a:r>
              <a:rPr kumimoji="1" lang="ja-JP" altLang="en-US" dirty="0"/>
              <a:t>～</a:t>
            </a:r>
            <a:r>
              <a:rPr kumimoji="1" lang="en-US" altLang="ja-JP" dirty="0"/>
              <a:t>1:05 </a:t>
            </a:r>
            <a:r>
              <a:rPr kumimoji="1" lang="ja-JP" altLang="en-US" dirty="0"/>
              <a:t>グループワーク（</a:t>
            </a:r>
            <a:r>
              <a:rPr kumimoji="1" lang="en-US" altLang="ja-JP" dirty="0"/>
              <a:t>30</a:t>
            </a:r>
            <a:r>
              <a:rPr kumimoji="1" lang="ja-JP" altLang="en-US" dirty="0"/>
              <a:t>分）</a:t>
            </a:r>
            <a:endParaRPr kumimoji="1" lang="en-US" altLang="ja-JP" dirty="0"/>
          </a:p>
          <a:p>
            <a:r>
              <a:rPr kumimoji="1" lang="en-US" altLang="ja-JP" dirty="0"/>
              <a:t>	</a:t>
            </a:r>
            <a:r>
              <a:rPr kumimoji="1" lang="ja-JP" altLang="en-US" dirty="0"/>
              <a:t>・ワークに入る際にグループ内で簡単な自己紹介を促してください（名前や普段の業務程度、所属などは非公開でも可）</a:t>
            </a:r>
            <a:endParaRPr kumimoji="1" lang="en-US" altLang="ja-JP" dirty="0"/>
          </a:p>
          <a:p>
            <a:r>
              <a:rPr kumimoji="1" lang="ja-JP" altLang="en-US" dirty="0"/>
              <a:t>　</a:t>
            </a:r>
            <a:r>
              <a:rPr kumimoji="1" lang="en-US" altLang="ja-JP" dirty="0"/>
              <a:t>1:05</a:t>
            </a:r>
            <a:r>
              <a:rPr kumimoji="1" lang="ja-JP" altLang="en-US" dirty="0"/>
              <a:t>～</a:t>
            </a:r>
            <a:r>
              <a:rPr kumimoji="1" lang="en-US" altLang="ja-JP" dirty="0"/>
              <a:t>1:20 </a:t>
            </a:r>
            <a:r>
              <a:rPr kumimoji="1" lang="ja-JP" altLang="en-US" dirty="0"/>
              <a:t>発表（</a:t>
            </a:r>
            <a:r>
              <a:rPr kumimoji="1" lang="en-US" altLang="ja-JP" dirty="0"/>
              <a:t>15</a:t>
            </a:r>
            <a:r>
              <a:rPr kumimoji="1" lang="ja-JP" altLang="en-US" dirty="0"/>
              <a:t>分）</a:t>
            </a:r>
            <a:endParaRPr kumimoji="1" lang="en-US" altLang="ja-JP" dirty="0"/>
          </a:p>
          <a:p>
            <a:r>
              <a:rPr kumimoji="1" lang="en-US" altLang="ja-JP" dirty="0"/>
              <a:t>	</a:t>
            </a:r>
            <a:r>
              <a:rPr kumimoji="1" lang="ja-JP" altLang="en-US" dirty="0"/>
              <a:t>・</a:t>
            </a:r>
            <a:r>
              <a:rPr kumimoji="1" lang="en-US" altLang="ja-JP" dirty="0"/>
              <a:t>2</a:t>
            </a:r>
            <a:r>
              <a:rPr kumimoji="1" lang="ja-JP" altLang="en-US" dirty="0"/>
              <a:t>チーム発表のほか、他のチーム人も差分の発表などを振ってください</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　</a:t>
            </a:r>
            <a:r>
              <a:rPr kumimoji="1" lang="en-US" altLang="ja-JP" dirty="0"/>
              <a:t>1:20</a:t>
            </a:r>
            <a:r>
              <a:rPr kumimoji="1" lang="ja-JP" altLang="en-US" dirty="0"/>
              <a:t>～</a:t>
            </a:r>
            <a:r>
              <a:rPr kumimoji="1" lang="en-US" altLang="ja-JP" dirty="0"/>
              <a:t>1:25 </a:t>
            </a:r>
            <a:r>
              <a:rPr kumimoji="1" lang="ja-JP" altLang="en-US" dirty="0"/>
              <a:t>回答例・講評（</a:t>
            </a:r>
            <a:r>
              <a:rPr kumimoji="1" lang="en-US" altLang="ja-JP" dirty="0"/>
              <a:t>5</a:t>
            </a:r>
            <a:r>
              <a:rPr kumimoji="1" lang="ja-JP" altLang="en-US" dirty="0"/>
              <a:t>分）</a:t>
            </a:r>
            <a:endParaRPr kumimoji="1" lang="en-US" altLang="ja-JP" dirty="0"/>
          </a:p>
          <a:p>
            <a:r>
              <a:rPr kumimoji="1" lang="en-US" altLang="ja-JP" dirty="0"/>
              <a:t>	</a:t>
            </a:r>
            <a:r>
              <a:rPr kumimoji="1" lang="ja-JP" altLang="en-US" dirty="0"/>
              <a:t>・他チームの差分発表と合わせて時間調整をお願いします</a:t>
            </a:r>
            <a:endParaRPr kumimoji="1" lang="en-US" altLang="ja-JP" dirty="0"/>
          </a:p>
          <a:p>
            <a:endParaRPr kumimoji="1" lang="en-US" altLang="ja-JP" dirty="0"/>
          </a:p>
          <a:p>
            <a:r>
              <a:rPr kumimoji="1" lang="en-US" altLang="ja-JP" b="1" dirty="0"/>
              <a:t>1:25</a:t>
            </a:r>
            <a:r>
              <a:rPr kumimoji="1" lang="ja-JP" altLang="en-US" b="1" dirty="0"/>
              <a:t>～</a:t>
            </a:r>
            <a:r>
              <a:rPr kumimoji="1" lang="en-US" altLang="ja-JP" b="1" dirty="0"/>
              <a:t>1:35</a:t>
            </a:r>
            <a:r>
              <a:rPr kumimoji="1" lang="ja-JP" altLang="en-US" b="1" dirty="0"/>
              <a:t> 休憩（</a:t>
            </a:r>
            <a:r>
              <a:rPr kumimoji="1" lang="en-US" altLang="ja-JP" b="1" dirty="0"/>
              <a:t>10</a:t>
            </a:r>
            <a:r>
              <a:rPr kumimoji="1" lang="ja-JP" altLang="en-US" b="1" dirty="0"/>
              <a:t>分）</a:t>
            </a:r>
            <a:endParaRPr kumimoji="1" lang="en-US" altLang="ja-JP" b="1"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1" dirty="0"/>
              <a:t>1:35</a:t>
            </a:r>
            <a:r>
              <a:rPr kumimoji="1" lang="ja-JP" altLang="en-US" b="1" dirty="0"/>
              <a:t>～</a:t>
            </a:r>
            <a:r>
              <a:rPr kumimoji="1" lang="en-US" altLang="ja-JP" b="1" dirty="0"/>
              <a:t>2:35 </a:t>
            </a:r>
            <a:r>
              <a:rPr kumimoji="1" lang="ja-JP" altLang="en-US" b="1" dirty="0"/>
              <a:t>演習</a:t>
            </a:r>
            <a:r>
              <a:rPr kumimoji="1" lang="en-US" altLang="ja-JP" b="1" dirty="0"/>
              <a:t>2</a:t>
            </a:r>
            <a:r>
              <a:rPr kumimoji="1" lang="ja-JP" altLang="en-US" b="1" dirty="0"/>
              <a:t>（</a:t>
            </a:r>
            <a:r>
              <a:rPr kumimoji="1" lang="en-US" altLang="ja-JP" b="1" dirty="0"/>
              <a:t>60</a:t>
            </a:r>
            <a:r>
              <a:rPr kumimoji="1" lang="ja-JP" altLang="en-US" b="1" dirty="0"/>
              <a:t>分）</a:t>
            </a:r>
            <a:endParaRPr kumimoji="1" lang="en-US" altLang="ja-JP" dirty="0"/>
          </a:p>
          <a:p>
            <a:r>
              <a:rPr kumimoji="1" lang="ja-JP" altLang="en-US" dirty="0"/>
              <a:t>　</a:t>
            </a:r>
            <a:r>
              <a:rPr kumimoji="1" lang="en-US" altLang="ja-JP" dirty="0"/>
              <a:t>1:35</a:t>
            </a:r>
            <a:r>
              <a:rPr kumimoji="1" lang="ja-JP" altLang="en-US" dirty="0"/>
              <a:t>～</a:t>
            </a:r>
            <a:r>
              <a:rPr kumimoji="1" lang="en-US" altLang="ja-JP" dirty="0"/>
              <a:t>1:45 </a:t>
            </a:r>
            <a:r>
              <a:rPr kumimoji="1" lang="ja-JP" altLang="en-US" dirty="0"/>
              <a:t>演習課題の説明（</a:t>
            </a:r>
            <a:r>
              <a:rPr kumimoji="1" lang="en-US" altLang="ja-JP" dirty="0"/>
              <a:t>10</a:t>
            </a:r>
            <a:r>
              <a:rPr kumimoji="1" lang="ja-JP" altLang="en-US" dirty="0"/>
              <a:t>分）</a:t>
            </a:r>
            <a:endParaRPr kumimoji="1" lang="en-US" altLang="ja-JP" dirty="0"/>
          </a:p>
          <a:p>
            <a:r>
              <a:rPr kumimoji="1" lang="ja-JP" altLang="en-US" dirty="0"/>
              <a:t>　</a:t>
            </a:r>
            <a:r>
              <a:rPr kumimoji="1" lang="en-US" altLang="ja-JP" dirty="0"/>
              <a:t>1:45</a:t>
            </a:r>
            <a:r>
              <a:rPr kumimoji="1" lang="ja-JP" altLang="en-US" dirty="0"/>
              <a:t>～</a:t>
            </a:r>
            <a:r>
              <a:rPr kumimoji="1" lang="en-US" altLang="ja-JP" dirty="0"/>
              <a:t>2:15 </a:t>
            </a:r>
            <a:r>
              <a:rPr kumimoji="1" lang="ja-JP" altLang="en-US" dirty="0"/>
              <a:t>グループワーク（</a:t>
            </a:r>
            <a:r>
              <a:rPr kumimoji="1" lang="en-US" altLang="ja-JP" dirty="0"/>
              <a:t>30</a:t>
            </a:r>
            <a:r>
              <a:rPr kumimoji="1" lang="ja-JP" altLang="en-US" dirty="0"/>
              <a:t>分）</a:t>
            </a:r>
            <a:endParaRPr kumimoji="1" lang="en-US" altLang="ja-JP" dirty="0"/>
          </a:p>
          <a:p>
            <a:r>
              <a:rPr kumimoji="1" lang="ja-JP" altLang="en-US" dirty="0"/>
              <a:t>　</a:t>
            </a:r>
            <a:r>
              <a:rPr kumimoji="1" lang="en-US" altLang="ja-JP" dirty="0"/>
              <a:t>2:15</a:t>
            </a:r>
            <a:r>
              <a:rPr kumimoji="1" lang="ja-JP" altLang="en-US" dirty="0"/>
              <a:t>～</a:t>
            </a:r>
            <a:r>
              <a:rPr kumimoji="1" lang="en-US" altLang="ja-JP" dirty="0"/>
              <a:t>2:30 </a:t>
            </a:r>
            <a:r>
              <a:rPr kumimoji="1" lang="ja-JP" altLang="en-US" dirty="0"/>
              <a:t>発表（</a:t>
            </a:r>
            <a:r>
              <a:rPr kumimoji="1" lang="en-US" altLang="ja-JP" dirty="0"/>
              <a:t>15</a:t>
            </a:r>
            <a:r>
              <a:rPr kumimoji="1" lang="ja-JP" altLang="en-US" dirty="0"/>
              <a:t>分）</a:t>
            </a:r>
            <a:endParaRPr kumimoji="1" lang="en-US" altLang="ja-JP" dirty="0"/>
          </a:p>
          <a:p>
            <a:r>
              <a:rPr kumimoji="1" lang="en-US" altLang="ja-JP" dirty="0"/>
              <a:t>	</a:t>
            </a:r>
            <a:r>
              <a:rPr kumimoji="1" lang="ja-JP" altLang="en-US" dirty="0"/>
              <a:t>・</a:t>
            </a:r>
            <a:r>
              <a:rPr kumimoji="1" lang="en-US" altLang="ja-JP" dirty="0"/>
              <a:t>2</a:t>
            </a:r>
            <a:r>
              <a:rPr kumimoji="1" lang="ja-JP" altLang="en-US" dirty="0"/>
              <a:t>チーム発表のほか、他のチーム人も差分の発表などを振ってください</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　</a:t>
            </a:r>
            <a:r>
              <a:rPr kumimoji="1" lang="en-US" altLang="ja-JP" dirty="0"/>
              <a:t>2:30</a:t>
            </a:r>
            <a:r>
              <a:rPr kumimoji="1" lang="ja-JP" altLang="en-US" dirty="0"/>
              <a:t>～</a:t>
            </a:r>
            <a:r>
              <a:rPr kumimoji="1" lang="en-US" altLang="ja-JP" dirty="0"/>
              <a:t>2:35 </a:t>
            </a:r>
            <a:r>
              <a:rPr kumimoji="1" lang="ja-JP" altLang="en-US" dirty="0"/>
              <a:t>回答例・講評（</a:t>
            </a:r>
            <a:r>
              <a:rPr kumimoji="1" lang="en-US" altLang="ja-JP" dirty="0"/>
              <a:t>5</a:t>
            </a:r>
            <a:r>
              <a:rPr kumimoji="1" lang="ja-JP" altLang="en-US" dirty="0"/>
              <a:t>分）</a:t>
            </a:r>
            <a:endParaRPr kumimoji="1" lang="en-US" altLang="ja-JP" dirty="0"/>
          </a:p>
          <a:p>
            <a:r>
              <a:rPr kumimoji="1" lang="en-US" altLang="ja-JP" dirty="0"/>
              <a:t>	</a:t>
            </a:r>
            <a:r>
              <a:rPr kumimoji="1" lang="ja-JP" altLang="en-US" dirty="0"/>
              <a:t>・他チームの差分発表と合わせて時間調整をお願いします</a:t>
            </a:r>
            <a:endParaRPr kumimoji="1" lang="en-US" altLang="ja-JP" dirty="0"/>
          </a:p>
          <a:p>
            <a:endParaRPr kumimoji="1" lang="en-US" altLang="ja-JP" dirty="0"/>
          </a:p>
          <a:p>
            <a:r>
              <a:rPr kumimoji="1" lang="en-US" altLang="ja-JP" b="1" dirty="0"/>
              <a:t>2:35</a:t>
            </a:r>
            <a:r>
              <a:rPr kumimoji="1" lang="ja-JP" altLang="en-US" b="1" dirty="0"/>
              <a:t>～</a:t>
            </a:r>
            <a:r>
              <a:rPr kumimoji="1" lang="en-US" altLang="ja-JP" b="1" dirty="0"/>
              <a:t>2:50</a:t>
            </a:r>
            <a:r>
              <a:rPr kumimoji="1" lang="ja-JP" altLang="en-US" b="1" dirty="0"/>
              <a:t>　振り返り（</a:t>
            </a:r>
            <a:r>
              <a:rPr kumimoji="1" lang="en-US" altLang="ja-JP" b="1" dirty="0"/>
              <a:t>15</a:t>
            </a:r>
            <a:r>
              <a:rPr kumimoji="1" lang="ja-JP" altLang="en-US" b="1" dirty="0"/>
              <a:t>分）</a:t>
            </a:r>
            <a:endParaRPr kumimoji="1" lang="en-US" altLang="ja-JP" b="1" dirty="0"/>
          </a:p>
          <a:p>
            <a:r>
              <a:rPr kumimoji="1" lang="ja-JP" altLang="en-US" dirty="0"/>
              <a:t>　</a:t>
            </a:r>
            <a:r>
              <a:rPr kumimoji="1" lang="en-US" altLang="ja-JP" dirty="0"/>
              <a:t>2:35</a:t>
            </a:r>
            <a:r>
              <a:rPr kumimoji="1" lang="ja-JP" altLang="en-US" dirty="0"/>
              <a:t>～</a:t>
            </a:r>
            <a:r>
              <a:rPr kumimoji="1" lang="en-US" altLang="ja-JP" dirty="0"/>
              <a:t>2:40</a:t>
            </a:r>
            <a:r>
              <a:rPr kumimoji="1" lang="ja-JP" altLang="en-US" dirty="0"/>
              <a:t>　個人振り返り（</a:t>
            </a:r>
            <a:r>
              <a:rPr kumimoji="1" lang="en-US" altLang="ja-JP" dirty="0"/>
              <a:t>5</a:t>
            </a:r>
            <a:r>
              <a:rPr kumimoji="1" lang="ja-JP" altLang="en-US" dirty="0"/>
              <a:t>分）</a:t>
            </a:r>
            <a:endParaRPr kumimoji="1" lang="en-US" altLang="ja-JP" dirty="0"/>
          </a:p>
          <a:p>
            <a:r>
              <a:rPr kumimoji="1" lang="ja-JP" altLang="en-US" dirty="0"/>
              <a:t>　</a:t>
            </a:r>
            <a:r>
              <a:rPr kumimoji="1" lang="en-US" altLang="ja-JP" dirty="0"/>
              <a:t>2:40</a:t>
            </a:r>
            <a:r>
              <a:rPr kumimoji="1" lang="ja-JP" altLang="en-US" dirty="0"/>
              <a:t>～</a:t>
            </a:r>
            <a:r>
              <a:rPr kumimoji="1" lang="en-US" altLang="ja-JP" dirty="0"/>
              <a:t>2:50</a:t>
            </a:r>
            <a:r>
              <a:rPr kumimoji="1" lang="ja-JP" altLang="en-US" dirty="0"/>
              <a:t>　グループ内</a:t>
            </a:r>
            <a:r>
              <a:rPr kumimoji="1" lang="en-US" altLang="ja-JP" dirty="0"/>
              <a:t>or</a:t>
            </a:r>
            <a:r>
              <a:rPr kumimoji="1" lang="ja-JP" altLang="en-US" dirty="0"/>
              <a:t>全体振り返り発表（</a:t>
            </a:r>
            <a:r>
              <a:rPr kumimoji="1" lang="en-US" altLang="ja-JP" dirty="0"/>
              <a:t>10</a:t>
            </a:r>
            <a:r>
              <a:rPr kumimoji="1" lang="ja-JP" altLang="en-US" dirty="0"/>
              <a:t>分）</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1" dirty="0"/>
              <a:t>2:50</a:t>
            </a:r>
            <a:r>
              <a:rPr kumimoji="1" lang="ja-JP" altLang="en-US" b="1" dirty="0"/>
              <a:t>～</a:t>
            </a:r>
            <a:r>
              <a:rPr kumimoji="1" lang="en-US" altLang="ja-JP" b="1" dirty="0"/>
              <a:t>3:00 </a:t>
            </a:r>
            <a:r>
              <a:rPr kumimoji="1" lang="ja-JP" altLang="en-US" b="1" dirty="0"/>
              <a:t>質疑応答、各種案内、閉会（</a:t>
            </a:r>
            <a:r>
              <a:rPr kumimoji="1" lang="en-US" altLang="ja-JP" b="1" dirty="0"/>
              <a:t>10</a:t>
            </a:r>
            <a:r>
              <a:rPr kumimoji="1" lang="ja-JP" altLang="en-US" b="1" dirty="0"/>
              <a:t>分）</a:t>
            </a:r>
            <a:endParaRPr kumimoji="1" lang="en-US" altLang="ja-JP" b="1" dirty="0"/>
          </a:p>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a:t>
            </a:fld>
            <a:endParaRPr kumimoji="1" lang="ja-JP" altLang="en-US"/>
          </a:p>
        </p:txBody>
      </p:sp>
    </p:spTree>
    <p:extLst>
      <p:ext uri="{BB962C8B-B14F-4D97-AF65-F5344CB8AC3E}">
        <p14:creationId xmlns:p14="http://schemas.microsoft.com/office/powerpoint/2010/main" val="30920381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30</a:t>
            </a:fld>
            <a:endParaRPr kumimoji="1" lang="ja-JP" altLang="en-US"/>
          </a:p>
        </p:txBody>
      </p:sp>
    </p:spTree>
    <p:extLst>
      <p:ext uri="{BB962C8B-B14F-4D97-AF65-F5344CB8AC3E}">
        <p14:creationId xmlns:p14="http://schemas.microsoft.com/office/powerpoint/2010/main" val="12246530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dirty="0"/>
              <a:t>本日の演習においての受講者の発言は、公表情報・事例以外は口外しないこと、写真の撮影は許可をとること</a:t>
            </a: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32</a:t>
            </a:fld>
            <a:endParaRPr kumimoji="1" lang="ja-JP" altLang="en-US"/>
          </a:p>
        </p:txBody>
      </p:sp>
    </p:spTree>
    <p:extLst>
      <p:ext uri="{BB962C8B-B14F-4D97-AF65-F5344CB8AC3E}">
        <p14:creationId xmlns:p14="http://schemas.microsoft.com/office/powerpoint/2010/main" val="1161477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33</a:t>
            </a:fld>
            <a:endParaRPr kumimoji="1" lang="ja-JP" altLang="en-US"/>
          </a:p>
        </p:txBody>
      </p:sp>
    </p:spTree>
    <p:extLst>
      <p:ext uri="{BB962C8B-B14F-4D97-AF65-F5344CB8AC3E}">
        <p14:creationId xmlns:p14="http://schemas.microsoft.com/office/powerpoint/2010/main" val="19932644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回答例は一例です</a:t>
            </a: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34</a:t>
            </a:fld>
            <a:endParaRPr kumimoji="1" lang="ja-JP" altLang="en-US"/>
          </a:p>
        </p:txBody>
      </p:sp>
    </p:spTree>
    <p:extLst>
      <p:ext uri="{BB962C8B-B14F-4D97-AF65-F5344CB8AC3E}">
        <p14:creationId xmlns:p14="http://schemas.microsoft.com/office/powerpoint/2010/main" val="408209519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35</a:t>
            </a:fld>
            <a:endParaRPr kumimoji="1" lang="ja-JP" altLang="en-US"/>
          </a:p>
        </p:txBody>
      </p:sp>
    </p:spTree>
    <p:extLst>
      <p:ext uri="{BB962C8B-B14F-4D97-AF65-F5344CB8AC3E}">
        <p14:creationId xmlns:p14="http://schemas.microsoft.com/office/powerpoint/2010/main" val="42186484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36</a:t>
            </a:fld>
            <a:endParaRPr kumimoji="1" lang="ja-JP" altLang="en-US"/>
          </a:p>
        </p:txBody>
      </p:sp>
    </p:spTree>
    <p:extLst>
      <p:ext uri="{BB962C8B-B14F-4D97-AF65-F5344CB8AC3E}">
        <p14:creationId xmlns:p14="http://schemas.microsoft.com/office/powerpoint/2010/main" val="20590858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37</a:t>
            </a:fld>
            <a:endParaRPr kumimoji="1" lang="ja-JP" altLang="en-US"/>
          </a:p>
        </p:txBody>
      </p:sp>
    </p:spTree>
    <p:extLst>
      <p:ext uri="{BB962C8B-B14F-4D97-AF65-F5344CB8AC3E}">
        <p14:creationId xmlns:p14="http://schemas.microsoft.com/office/powerpoint/2010/main" val="17908898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39</a:t>
            </a:fld>
            <a:endParaRPr kumimoji="1" lang="ja-JP" altLang="en-US"/>
          </a:p>
        </p:txBody>
      </p:sp>
    </p:spTree>
    <p:extLst>
      <p:ext uri="{BB962C8B-B14F-4D97-AF65-F5344CB8AC3E}">
        <p14:creationId xmlns:p14="http://schemas.microsoft.com/office/powerpoint/2010/main" val="1593261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4</a:t>
            </a:fld>
            <a:endParaRPr kumimoji="1" lang="ja-JP" altLang="en-US"/>
          </a:p>
        </p:txBody>
      </p:sp>
    </p:spTree>
    <p:extLst>
      <p:ext uri="{BB962C8B-B14F-4D97-AF65-F5344CB8AC3E}">
        <p14:creationId xmlns:p14="http://schemas.microsoft.com/office/powerpoint/2010/main" val="1561392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dirty="0"/>
              <a:t>【</a:t>
            </a:r>
            <a:r>
              <a:rPr kumimoji="1" lang="ja-JP" altLang="en-US" dirty="0"/>
              <a:t>講師向け補足</a:t>
            </a:r>
            <a:r>
              <a:rPr kumimoji="1" lang="en-US" altLang="ja-JP" dirty="0"/>
              <a:t>】</a:t>
            </a:r>
          </a:p>
          <a:p>
            <a:pPr marL="171450" indent="-171450">
              <a:buFont typeface="Arial" panose="020B0604020202020204" pitchFamily="34" charset="0"/>
              <a:buChar char="•"/>
            </a:pPr>
            <a:r>
              <a:rPr kumimoji="1" lang="ja-JP" altLang="en-US" dirty="0"/>
              <a:t>第</a:t>
            </a:r>
            <a:r>
              <a:rPr kumimoji="1" lang="en-US" altLang="ja-JP" dirty="0"/>
              <a:t>2</a:t>
            </a:r>
            <a:r>
              <a:rPr kumimoji="1" lang="ja-JP" altLang="en-US" dirty="0"/>
              <a:t>部は４つの</a:t>
            </a:r>
            <a:r>
              <a:rPr kumimoji="1" lang="en-US" altLang="ja-JP" dirty="0"/>
              <a:t>Step</a:t>
            </a:r>
            <a:r>
              <a:rPr kumimoji="1" lang="ja-JP" altLang="en-US" dirty="0"/>
              <a:t>で構成、第</a:t>
            </a:r>
            <a:r>
              <a:rPr kumimoji="1" lang="en-US" altLang="ja-JP" dirty="0"/>
              <a:t>2</a:t>
            </a:r>
            <a:r>
              <a:rPr kumimoji="1" lang="ja-JP" altLang="en-US" dirty="0"/>
              <a:t>部</a:t>
            </a:r>
            <a:r>
              <a:rPr kumimoji="1" lang="en-US" altLang="ja-JP"/>
              <a:t>5-(5)</a:t>
            </a:r>
            <a:r>
              <a:rPr lang="ja-JP" altLang="en-US" dirty="0"/>
              <a:t>セキュリティインシデント対応は</a:t>
            </a:r>
            <a:r>
              <a:rPr kumimoji="1" lang="en-US" altLang="ja-JP" dirty="0"/>
              <a:t>p46</a:t>
            </a:r>
            <a:r>
              <a:rPr kumimoji="1" lang="ja-JP" altLang="en-US" dirty="0"/>
              <a:t>～</a:t>
            </a:r>
            <a:r>
              <a:rPr kumimoji="1" lang="en-US" altLang="ja-JP" dirty="0"/>
              <a:t>47</a:t>
            </a:r>
            <a:endParaRPr kumimoji="1" lang="ja-JP" altLang="en-US" dirty="0"/>
          </a:p>
          <a:p>
            <a:pPr marL="171450" indent="-171450">
              <a:buFont typeface="Arial" panose="020B0604020202020204" pitchFamily="34" charset="0"/>
              <a:buChar char="•"/>
            </a:pPr>
            <a:r>
              <a:rPr kumimoji="1" lang="ja-JP" altLang="en-US" dirty="0"/>
              <a:t>詳細を解説するために付録８「中小企業のためのセキュリティインシデント対応手引き」を提供している</a:t>
            </a:r>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5</a:t>
            </a:fld>
            <a:endParaRPr kumimoji="1" lang="ja-JP" altLang="en-US"/>
          </a:p>
        </p:txBody>
      </p:sp>
    </p:spTree>
    <p:extLst>
      <p:ext uri="{BB962C8B-B14F-4D97-AF65-F5344CB8AC3E}">
        <p14:creationId xmlns:p14="http://schemas.microsoft.com/office/powerpoint/2010/main" val="1124562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kumimoji="1" lang="en-US" altLang="ja-JP" dirty="0"/>
              <a:t>【</a:t>
            </a:r>
            <a:r>
              <a:rPr kumimoji="1" lang="ja-JP" altLang="en-US" dirty="0"/>
              <a:t>講師向け補足</a:t>
            </a:r>
            <a:r>
              <a:rPr kumimoji="1" lang="en-US" altLang="ja-JP" dirty="0"/>
              <a:t>】</a:t>
            </a:r>
          </a:p>
          <a:p>
            <a:pPr marL="171450" indent="-171450">
              <a:buFont typeface="Arial" panose="020B0604020202020204" pitchFamily="34" charset="0"/>
              <a:buChar char="•"/>
            </a:pPr>
            <a:r>
              <a:rPr kumimoji="1" lang="en-US" altLang="ja-JP" dirty="0"/>
              <a:t>ISO/IEC 27001</a:t>
            </a:r>
            <a:r>
              <a:rPr kumimoji="1" lang="ja-JP" altLang="en-US" dirty="0"/>
              <a:t>では「望まない、又は予期しない一連の情報セキュリティ事象であって、事業運営や情報セキュリティを脅かす可能性が高いもの」、</a:t>
            </a:r>
            <a:r>
              <a:rPr kumimoji="1" lang="en-US" altLang="ja-JP" dirty="0"/>
              <a:t>ISO/IEC 13335</a:t>
            </a:r>
            <a:r>
              <a:rPr kumimoji="1" lang="ja-JP" altLang="en-US" dirty="0"/>
              <a:t>では「事業活動又は情報セキュリティを損ねる可能性のある、予期しない又は望んでいない事象」と定義している。</a:t>
            </a:r>
            <a:endParaRPr kumimoji="1" lang="en-US" altLang="ja-JP" dirty="0"/>
          </a:p>
          <a:p>
            <a:pPr marL="171450" indent="-171450">
              <a:buFont typeface="Arial" panose="020B0604020202020204" pitchFamily="34" charset="0"/>
              <a:buChar char="•"/>
            </a:pPr>
            <a:r>
              <a:rPr kumimoji="1" lang="ja-JP" altLang="en-US" dirty="0"/>
              <a:t>セキュリティインシデントは、インシデントと略される場合がある。本資料ではここからはインシデントと略す。</a:t>
            </a:r>
            <a:endParaRPr kumimoji="1" lang="en-US" altLang="ja-JP" dirty="0"/>
          </a:p>
          <a:p>
            <a:pPr marL="171450" indent="-171450">
              <a:buFont typeface="Arial" panose="020B0604020202020204" pitchFamily="34" charset="0"/>
              <a:buChar char="•"/>
            </a:pPr>
            <a:r>
              <a:rPr kumimoji="1" lang="ja-JP" altLang="en-US" dirty="0"/>
              <a:t>インシデントは、情報漏えいや情報システムの機能停止など「事故」と考える人が多いが、これらにつながる可能性のある「事象」も含まれる。</a:t>
            </a:r>
            <a:endParaRPr kumimoji="1" lang="en-US" altLang="ja-JP" dirty="0"/>
          </a:p>
          <a:p>
            <a:pPr marL="171450" indent="-171450">
              <a:buFont typeface="Arial" panose="020B0604020202020204" pitchFamily="34" charset="0"/>
              <a:buChar char="•"/>
            </a:pPr>
            <a:r>
              <a:rPr kumimoji="1" lang="ja-JP" altLang="en-US" dirty="0"/>
              <a:t>どのような事象をインシデント定義するかは企業により異なるが、事故に至る前兆（事象）をインシデントと定義して管理することが望ましい</a:t>
            </a:r>
            <a:endParaRPr kumimoji="1" lang="en-US" altLang="ja-JP" dirty="0"/>
          </a:p>
          <a:p>
            <a:pPr marL="171450" indent="-171450">
              <a:buFont typeface="Arial" panose="020B0604020202020204" pitchFamily="34" charset="0"/>
              <a:buChar char="•"/>
            </a:pPr>
            <a:endParaRPr kumimoji="1" lang="en-US" altLang="ja-JP" dirty="0"/>
          </a:p>
          <a:p>
            <a:pPr marL="0" indent="0">
              <a:buFont typeface="Arial" panose="020B0604020202020204" pitchFamily="34" charset="0"/>
              <a:buNone/>
            </a:pPr>
            <a:r>
              <a:rPr kumimoji="1" lang="en-US" altLang="ja-JP" dirty="0"/>
              <a:t>【</a:t>
            </a:r>
            <a:r>
              <a:rPr kumimoji="1" lang="ja-JP" altLang="en-US" dirty="0"/>
              <a:t>質問の例</a:t>
            </a:r>
            <a:r>
              <a:rPr kumimoji="1" lang="en-US" altLang="ja-JP" dirty="0"/>
              <a:t>】</a:t>
            </a:r>
          </a:p>
          <a:p>
            <a:pPr marL="171450" indent="-171450">
              <a:buFont typeface="Arial" panose="020B0604020202020204" pitchFamily="34" charset="0"/>
              <a:buChar char="•"/>
            </a:pPr>
            <a:r>
              <a:rPr kumimoji="1" lang="ja-JP" altLang="en-US" dirty="0"/>
              <a:t>受講者の企業では「メールを受信する」「不審なメールを受信する」「ウイルスに感染する」のいずれの段階を「インシデント」と定義しているか？</a:t>
            </a: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6</a:t>
            </a:fld>
            <a:endParaRPr kumimoji="1" lang="ja-JP" altLang="en-US"/>
          </a:p>
        </p:txBody>
      </p:sp>
    </p:spTree>
    <p:extLst>
      <p:ext uri="{BB962C8B-B14F-4D97-AF65-F5344CB8AC3E}">
        <p14:creationId xmlns:p14="http://schemas.microsoft.com/office/powerpoint/2010/main" val="15975003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dirty="0"/>
              <a:t>【</a:t>
            </a:r>
            <a:r>
              <a:rPr kumimoji="1" lang="ja-JP" altLang="en-US" dirty="0"/>
              <a:t>講師向け補足</a:t>
            </a:r>
            <a:r>
              <a:rPr kumimoji="1" lang="en-US" altLang="ja-JP" dirty="0"/>
              <a:t>】</a:t>
            </a:r>
          </a:p>
          <a:p>
            <a:pPr marL="171450" indent="-171450">
              <a:buFont typeface="Arial" panose="020B0604020202020204" pitchFamily="34" charset="0"/>
              <a:buChar char="•"/>
            </a:pPr>
            <a:r>
              <a:rPr kumimoji="1" lang="ja-JP" altLang="en-US" dirty="0"/>
              <a:t>インシデント対応の最大の目的は</a:t>
            </a:r>
            <a:r>
              <a:rPr kumimoji="1" lang="ja-JP" altLang="en-US" b="1" dirty="0"/>
              <a:t>「被害の極小化」</a:t>
            </a:r>
            <a:r>
              <a:rPr kumimoji="1" lang="ja-JP" altLang="en-US" dirty="0"/>
              <a:t>にある。そのための取り組みが、企業の事業継続の確保につながる</a:t>
            </a:r>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7</a:t>
            </a:fld>
            <a:endParaRPr kumimoji="1" lang="ja-JP" altLang="en-US"/>
          </a:p>
        </p:txBody>
      </p:sp>
    </p:spTree>
    <p:extLst>
      <p:ext uri="{BB962C8B-B14F-4D97-AF65-F5344CB8AC3E}">
        <p14:creationId xmlns:p14="http://schemas.microsoft.com/office/powerpoint/2010/main" val="16148551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講師向け補足</a:t>
            </a:r>
            <a:r>
              <a:rPr kumimoji="1" lang="en-US" altLang="ja-JP"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dirty="0"/>
              <a:t>ステップ２報告・公表は</a:t>
            </a:r>
            <a:r>
              <a:rPr kumimoji="1" lang="ja-JP" altLang="en-US" b="1" u="sng" dirty="0"/>
              <a:t>外向けの対応</a:t>
            </a:r>
            <a:r>
              <a:rPr kumimoji="1" lang="ja-JP" altLang="en-US" dirty="0"/>
              <a:t>、ステップ３復旧・再発防止は</a:t>
            </a:r>
            <a:r>
              <a:rPr kumimoji="1" lang="ja-JP" altLang="en-US" b="1" u="sng" dirty="0"/>
              <a:t>内向きの対応</a:t>
            </a:r>
            <a:r>
              <a:rPr kumimoji="1" lang="ja-JP" altLang="en-US" dirty="0"/>
              <a:t>、</a:t>
            </a:r>
            <a:endParaRPr kumimoji="1" lang="en-US" altLang="ja-JP"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dirty="0"/>
              <a:t>ステップ２と３の順番は前後する可能性がある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8</a:t>
            </a:fld>
            <a:endParaRPr kumimoji="1" lang="ja-JP" altLang="en-US"/>
          </a:p>
        </p:txBody>
      </p:sp>
    </p:spTree>
    <p:extLst>
      <p:ext uri="{BB962C8B-B14F-4D97-AF65-F5344CB8AC3E}">
        <p14:creationId xmlns:p14="http://schemas.microsoft.com/office/powerpoint/2010/main" val="860673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dirty="0"/>
              <a:t>検知と連絡受付</a:t>
            </a:r>
            <a:endParaRPr kumimoji="1" lang="en-US" altLang="ja-JP" b="1" dirty="0"/>
          </a:p>
          <a:p>
            <a:pPr marL="171450" lvl="0" indent="-171450">
              <a:buFont typeface="Arial" panose="020B0604020202020204" pitchFamily="34" charset="0"/>
              <a:buChar char="•"/>
            </a:pPr>
            <a:r>
              <a:rPr kumimoji="1" lang="ja-JP" altLang="en-US" dirty="0"/>
              <a:t>インシデントが疑われる兆候や実際の発生を発見した場合は、情報セキュリティ責任者に報告</a:t>
            </a:r>
            <a:r>
              <a:rPr lang="ja-JP" altLang="en-US" dirty="0"/>
              <a:t>する</a:t>
            </a:r>
            <a:endParaRPr kumimoji="1" lang="en-US" altLang="ja-JP" dirty="0"/>
          </a:p>
          <a:p>
            <a:pPr marL="171450" lvl="0" indent="-171450">
              <a:buFont typeface="Arial" panose="020B0604020202020204" pitchFamily="34" charset="0"/>
              <a:buChar char="•"/>
            </a:pPr>
            <a:r>
              <a:rPr kumimoji="1" lang="ja-JP" altLang="en-US" dirty="0"/>
              <a:t>外部から通報を受け付けた場合は、通報者の連絡先等を控える</a:t>
            </a:r>
          </a:p>
          <a:p>
            <a:r>
              <a:rPr kumimoji="1" lang="ja-JP" altLang="en-US" b="1" dirty="0"/>
              <a:t>対応体制の構築</a:t>
            </a:r>
            <a:endParaRPr kumimoji="1" lang="en-US" altLang="ja-JP" b="1" dirty="0"/>
          </a:p>
          <a:p>
            <a:pPr marL="171450" lvl="0" indent="-171450">
              <a:buFont typeface="Arial" panose="020B0604020202020204" pitchFamily="34" charset="0"/>
              <a:buChar char="•"/>
            </a:pPr>
            <a:r>
              <a:rPr kumimoji="1" lang="ja-JP" altLang="en-US" dirty="0"/>
              <a:t>情報セキュリティ責任者は、対応すべきインシデントであると判断したら、速やかに経営者に報告</a:t>
            </a:r>
            <a:r>
              <a:rPr lang="ja-JP" altLang="en-US" dirty="0"/>
              <a:t>する</a:t>
            </a:r>
            <a:endParaRPr kumimoji="1" lang="en-US" altLang="ja-JP" dirty="0"/>
          </a:p>
          <a:p>
            <a:pPr marL="171450" lvl="0" indent="-171450">
              <a:buFont typeface="Arial" panose="020B0604020202020204" pitchFamily="34" charset="0"/>
              <a:buChar char="•"/>
            </a:pPr>
            <a:r>
              <a:rPr kumimoji="1" lang="ja-JP" altLang="en-US" dirty="0"/>
              <a:t>経営者は、インシデントが事業や顧客に与える影響を踏まえ、速やかにインシデント対応のための体制を立ち上げ、あらかじめ策定している対応方針に従い、責任者と担当者を定めて、役割分担を明確に</a:t>
            </a:r>
            <a:r>
              <a:rPr lang="ja-JP" altLang="en-US" dirty="0"/>
              <a:t>する</a:t>
            </a:r>
            <a:endParaRPr kumimoji="1" lang="ja-JP" altLang="en-US" dirty="0"/>
          </a:p>
          <a:p>
            <a:r>
              <a:rPr kumimoji="1" lang="ja-JP" altLang="en-US" b="1" dirty="0"/>
              <a:t>初動対応</a:t>
            </a:r>
            <a:endParaRPr kumimoji="1" lang="en-US" altLang="ja-JP" b="1" dirty="0"/>
          </a:p>
          <a:p>
            <a:pPr marL="171450" lvl="0" indent="-171450">
              <a:buFont typeface="Arial" panose="020B0604020202020204" pitchFamily="34" charset="0"/>
              <a:buChar char="•"/>
            </a:pPr>
            <a:r>
              <a:rPr kumimoji="1" lang="ja-JP" altLang="en-US" dirty="0"/>
              <a:t>初動対応として、対象となる情報が外部からアクセスできる状態にある場合や、被害が広がる可能性がある場合は、ネットワークの遮断、情報や対象機器の隔離、システムやサービスの停止を行う。ただし、対象機器の電源を切る等、不用意な操作でシステム上に残された記録を消さないように</a:t>
            </a:r>
            <a:r>
              <a:rPr lang="ja-JP" altLang="en-US" dirty="0"/>
              <a:t>する</a:t>
            </a:r>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9</a:t>
            </a:fld>
            <a:endParaRPr kumimoji="1" lang="ja-JP" altLang="en-US"/>
          </a:p>
        </p:txBody>
      </p:sp>
    </p:spTree>
    <p:extLst>
      <p:ext uri="{BB962C8B-B14F-4D97-AF65-F5344CB8AC3E}">
        <p14:creationId xmlns:p14="http://schemas.microsoft.com/office/powerpoint/2010/main" val="2423367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5123" name="Rectangle 3"/>
          <p:cNvSpPr>
            <a:spLocks noGrp="1" noChangeArrowheads="1"/>
          </p:cNvSpPr>
          <p:nvPr>
            <p:ph type="ctrTitle" hasCustomPrompt="1"/>
          </p:nvPr>
        </p:nvSpPr>
        <p:spPr>
          <a:xfrm>
            <a:off x="624417" y="1107698"/>
            <a:ext cx="10251243" cy="1191600"/>
          </a:xfrm>
          <a:solidFill>
            <a:schemeClr val="bg1">
              <a:alpha val="0"/>
            </a:schemeClr>
          </a:solidFill>
        </p:spPr>
        <p:txBody>
          <a:bodyPr anchor="b" anchorCtr="0"/>
          <a:lstStyle>
            <a:lvl1pPr>
              <a:defRPr b="1">
                <a:solidFill>
                  <a:schemeClr val="tx1"/>
                </a:solidFill>
                <a:latin typeface="Meiryo UI" panose="020B0604030504040204" pitchFamily="34" charset="-128"/>
                <a:ea typeface="Meiryo UI" panose="020B0604030504040204" pitchFamily="34" charset="-128"/>
              </a:defRPr>
            </a:lvl1pPr>
          </a:lstStyle>
          <a:p>
            <a:r>
              <a:rPr lang="ja-JP" altLang="en-US"/>
              <a:t>タイトルを入力タイトルを入力</a:t>
            </a:r>
            <a:endParaRPr lang="ja-JP" altLang="en-US" dirty="0"/>
          </a:p>
        </p:txBody>
      </p:sp>
      <p:sp>
        <p:nvSpPr>
          <p:cNvPr id="5124" name="Rectangle 4"/>
          <p:cNvSpPr>
            <a:spLocks noGrp="1" noChangeArrowheads="1"/>
          </p:cNvSpPr>
          <p:nvPr>
            <p:ph type="subTitle" idx="1" hasCustomPrompt="1"/>
          </p:nvPr>
        </p:nvSpPr>
        <p:spPr>
          <a:xfrm>
            <a:off x="2836383" y="4396485"/>
            <a:ext cx="8071395" cy="757434"/>
          </a:xfrm>
          <a:solidFill>
            <a:schemeClr val="bg1">
              <a:alpha val="0"/>
            </a:schemeClr>
          </a:solidFill>
        </p:spPr>
        <p:txBody>
          <a:bodyPr anchor="ctr"/>
          <a:lstStyle>
            <a:lvl1pPr marL="0" indent="0" algn="r">
              <a:buFontTx/>
              <a:buNone/>
              <a:defRPr sz="2800" baseline="0">
                <a:solidFill>
                  <a:srgbClr val="24235C"/>
                </a:solidFill>
                <a:latin typeface="Meiryo UI" panose="020B0604030504040204" pitchFamily="34" charset="-128"/>
                <a:ea typeface="Meiryo UI" panose="020B0604030504040204" pitchFamily="34" charset="-128"/>
              </a:defRPr>
            </a:lvl1pPr>
          </a:lstStyle>
          <a:p>
            <a:pPr marL="0" marR="0" lvl="0" indent="0" algn="r" defTabSz="914400" rtl="0" eaLnBrk="1" fontAlgn="base" latinLnBrk="0" hangingPunct="1">
              <a:lnSpc>
                <a:spcPct val="100000"/>
              </a:lnSpc>
              <a:spcBef>
                <a:spcPct val="20000"/>
              </a:spcBef>
              <a:spcAft>
                <a:spcPct val="0"/>
              </a:spcAft>
              <a:buClr>
                <a:srgbClr val="000066"/>
              </a:buClr>
              <a:buSzTx/>
              <a:buFontTx/>
              <a:buNone/>
              <a:tabLst/>
              <a:defRPr/>
            </a:pPr>
            <a:r>
              <a:rPr kumimoji="1" lang="ja-JP" altLang="en-US"/>
              <a:t>サブタイトルを入力サブタイトルを入力</a:t>
            </a:r>
          </a:p>
        </p:txBody>
      </p:sp>
    </p:spTree>
    <p:extLst>
      <p:ext uri="{BB962C8B-B14F-4D97-AF65-F5344CB8AC3E}">
        <p14:creationId xmlns:p14="http://schemas.microsoft.com/office/powerpoint/2010/main" val="637596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642229" y="1382319"/>
            <a:ext cx="10265549" cy="4745463"/>
          </a:xfrm>
        </p:spPr>
        <p:txBody>
          <a:bodyPr/>
          <a:lstStyle>
            <a:lvl1pPr>
              <a:defRPr>
                <a:solidFill>
                  <a:srgbClr val="24235C"/>
                </a:solidFill>
                <a:latin typeface="Meiryo UI" panose="020B0604030504040204" pitchFamily="34" charset="-128"/>
                <a:ea typeface="Meiryo UI" panose="020B0604030504040204" pitchFamily="34" charset="-128"/>
              </a:defRPr>
            </a:lvl1pPr>
            <a:lvl2pPr>
              <a:defRPr>
                <a:latin typeface="Meiryo UI" panose="020B0604030504040204" pitchFamily="34" charset="-128"/>
                <a:ea typeface="Meiryo UI" panose="020B0604030504040204" pitchFamily="34" charset="-128"/>
              </a:defRPr>
            </a:lvl2pPr>
            <a:lvl3pPr>
              <a:defRPr>
                <a:latin typeface="Meiryo UI" panose="020B0604030504040204" pitchFamily="34" charset="-128"/>
                <a:ea typeface="Meiryo UI" panose="020B0604030504040204" pitchFamily="34" charset="-128"/>
              </a:defRPr>
            </a:lvl3pPr>
            <a:lvl4pPr>
              <a:defRPr>
                <a:latin typeface="Meiryo UI" panose="020B0604030504040204" pitchFamily="34" charset="-128"/>
                <a:ea typeface="Meiryo UI" panose="020B0604030504040204" pitchFamily="34" charset="-128"/>
              </a:defRPr>
            </a:lvl4pPr>
            <a:lvl5pPr>
              <a:defRPr>
                <a:latin typeface="Meiryo UI" panose="020B0604030504040204" pitchFamily="34" charset="-128"/>
                <a:ea typeface="Meiryo UI" panose="020B0604030504040204" pitchFamily="34"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7" name="日付プレースホルダー 6">
            <a:extLst>
              <a:ext uri="{FF2B5EF4-FFF2-40B4-BE49-F238E27FC236}">
                <a16:creationId xmlns:a16="http://schemas.microsoft.com/office/drawing/2014/main" id="{0AE3C8B9-3C4D-4F71-8D43-F061902EF52D}"/>
              </a:ext>
            </a:extLst>
          </p:cNvPr>
          <p:cNvSpPr>
            <a:spLocks noGrp="1"/>
          </p:cNvSpPr>
          <p:nvPr>
            <p:ph type="dt" sz="half" idx="10"/>
          </p:nvPr>
        </p:nvSpPr>
        <p:spPr/>
        <p:txBody>
          <a:bodyPr/>
          <a:lstStyle/>
          <a:p>
            <a:endParaRPr lang="ja-JP" altLang="en-US"/>
          </a:p>
        </p:txBody>
      </p:sp>
      <p:sp>
        <p:nvSpPr>
          <p:cNvPr id="8" name="フッター プレースホルダー 7">
            <a:extLst>
              <a:ext uri="{FF2B5EF4-FFF2-40B4-BE49-F238E27FC236}">
                <a16:creationId xmlns:a16="http://schemas.microsoft.com/office/drawing/2014/main" id="{E8B55238-83B7-47E8-B2E7-7E2749480E4C}"/>
              </a:ext>
            </a:extLst>
          </p:cNvPr>
          <p:cNvSpPr>
            <a:spLocks noGrp="1"/>
          </p:cNvSpPr>
          <p:nvPr>
            <p:ph type="ftr" sz="quarter" idx="11"/>
          </p:nvPr>
        </p:nvSpPr>
        <p:spPr/>
        <p:txBody>
          <a:bodyPr/>
          <a:lstStyle/>
          <a:p>
            <a:endParaRPr lang="ja-JP" altLang="en-US"/>
          </a:p>
        </p:txBody>
      </p:sp>
      <p:sp>
        <p:nvSpPr>
          <p:cNvPr id="9" name="スライド番号プレースホルダー 8">
            <a:extLst>
              <a:ext uri="{FF2B5EF4-FFF2-40B4-BE49-F238E27FC236}">
                <a16:creationId xmlns:a16="http://schemas.microsoft.com/office/drawing/2014/main" id="{3AF67035-8FE8-49E0-8684-E36815121AC6}"/>
              </a:ext>
            </a:extLst>
          </p:cNvPr>
          <p:cNvSpPr>
            <a:spLocks noGrp="1"/>
          </p:cNvSpPr>
          <p:nvPr>
            <p:ph type="sldNum" sz="quarter" idx="12"/>
          </p:nvPr>
        </p:nvSpPr>
        <p:spPr/>
        <p:txBody>
          <a:bodyPr/>
          <a:lstStyle>
            <a:lvl1pPr>
              <a:defRPr>
                <a:solidFill>
                  <a:schemeClr val="tx1"/>
                </a:solidFill>
              </a:defRPr>
            </a:lvl1pPr>
          </a:lstStyle>
          <a:p>
            <a:fld id="{DBFB1F43-6F2E-4538-AABB-23AEDF146290}" type="slidenum">
              <a:rPr lang="ja-JP" altLang="en-US" smtClean="0"/>
              <a:pPr/>
              <a:t>‹#›</a:t>
            </a:fld>
            <a:endParaRPr lang="ja-JP" altLang="en-US"/>
          </a:p>
        </p:txBody>
      </p:sp>
      <p:sp>
        <p:nvSpPr>
          <p:cNvPr id="10" name="タイトル 9">
            <a:extLst>
              <a:ext uri="{FF2B5EF4-FFF2-40B4-BE49-F238E27FC236}">
                <a16:creationId xmlns:a16="http://schemas.microsoft.com/office/drawing/2014/main" id="{68FA7D42-151E-4FA2-8965-23F8C1B386FC}"/>
              </a:ext>
            </a:extLst>
          </p:cNvPr>
          <p:cNvSpPr>
            <a:spLocks noGrp="1"/>
          </p:cNvSpPr>
          <p:nvPr>
            <p:ph type="title" hasCustomPrompt="1"/>
          </p:nvPr>
        </p:nvSpPr>
        <p:spPr/>
        <p:txBody>
          <a:bodyPr/>
          <a:lstStyle>
            <a:lvl1pPr>
              <a:defRPr>
                <a:solidFill>
                  <a:schemeClr val="tx1"/>
                </a:solidFill>
                <a:latin typeface="Meiryo UI" panose="020B0604030504040204" pitchFamily="34" charset="-128"/>
                <a:ea typeface="Meiryo UI" panose="020B0604030504040204" pitchFamily="34" charset="-128"/>
              </a:defRPr>
            </a:lvl1pPr>
          </a:lstStyle>
          <a:p>
            <a:r>
              <a:rPr lang="ja-JP" altLang="en-US"/>
              <a:t>タイトルを入力タイトルを入力</a:t>
            </a:r>
            <a:endParaRPr kumimoji="1" lang="ja-JP" altLang="en-US"/>
          </a:p>
        </p:txBody>
      </p:sp>
    </p:spTree>
    <p:extLst>
      <p:ext uri="{BB962C8B-B14F-4D97-AF65-F5344CB8AC3E}">
        <p14:creationId xmlns:p14="http://schemas.microsoft.com/office/powerpoint/2010/main" val="2587759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41213" y="4373037"/>
            <a:ext cx="10266565" cy="1362075"/>
          </a:xfrm>
        </p:spPr>
        <p:txBody>
          <a:bodyPr anchor="t"/>
          <a:lstStyle>
            <a:lvl1pPr algn="l">
              <a:defRPr sz="4000" b="1" cap="all">
                <a:solidFill>
                  <a:schemeClr val="tx1"/>
                </a:solidFill>
                <a:latin typeface="Meiryo UI" panose="020B0604030504040204" pitchFamily="34" charset="-128"/>
                <a:ea typeface="Meiryo UI" panose="020B0604030504040204" pitchFamily="34" charset="-128"/>
              </a:defRPr>
            </a:lvl1pPr>
          </a:lstStyle>
          <a:p>
            <a:r>
              <a:rPr lang="ja-JP" altLang="en-US" dirty="0"/>
              <a:t>マスター タイトルの書式設定</a:t>
            </a:r>
          </a:p>
        </p:txBody>
      </p:sp>
      <p:sp>
        <p:nvSpPr>
          <p:cNvPr id="3" name="テキスト プレースホルダ 2"/>
          <p:cNvSpPr>
            <a:spLocks noGrp="1"/>
          </p:cNvSpPr>
          <p:nvPr>
            <p:ph type="body" idx="1"/>
          </p:nvPr>
        </p:nvSpPr>
        <p:spPr>
          <a:xfrm>
            <a:off x="641213" y="2872847"/>
            <a:ext cx="10266565" cy="1500187"/>
          </a:xfrm>
        </p:spPr>
        <p:txBody>
          <a:bodyPr anchor="b"/>
          <a:lstStyle>
            <a:lvl1pPr marL="0" indent="0">
              <a:buNone/>
              <a:defRPr sz="2000">
                <a:solidFill>
                  <a:srgbClr val="24235C"/>
                </a:solidFill>
                <a:latin typeface="Meiryo UI" panose="020B0604030504040204" pitchFamily="34" charset="-128"/>
                <a:ea typeface="Meiryo UI" panose="020B0604030504040204" pitchFamily="34" charset="-128"/>
              </a:defRPr>
            </a:lvl1pPr>
            <a:lvl2pPr marL="457198" indent="0">
              <a:buNone/>
              <a:defRPr sz="1800"/>
            </a:lvl2pPr>
            <a:lvl3pPr marL="914395" indent="0">
              <a:buNone/>
              <a:defRPr sz="1600"/>
            </a:lvl3pPr>
            <a:lvl4pPr marL="1371592" indent="0">
              <a:buNone/>
              <a:defRPr sz="1400"/>
            </a:lvl4pPr>
            <a:lvl5pPr marL="1828789" indent="0">
              <a:buNone/>
              <a:defRPr sz="1400"/>
            </a:lvl5pPr>
            <a:lvl6pPr marL="2285987" indent="0">
              <a:buNone/>
              <a:defRPr sz="1400"/>
            </a:lvl6pPr>
            <a:lvl7pPr marL="2743185" indent="0">
              <a:buNone/>
              <a:defRPr sz="1400"/>
            </a:lvl7pPr>
            <a:lvl8pPr marL="3200381" indent="0">
              <a:buNone/>
              <a:defRPr sz="1400"/>
            </a:lvl8pPr>
            <a:lvl9pPr marL="3657579" indent="0">
              <a:buNone/>
              <a:defRPr sz="1400"/>
            </a:lvl9pPr>
          </a:lstStyle>
          <a:p>
            <a:pPr lvl="0"/>
            <a:r>
              <a:rPr lang="ja-JP" altLang="en-US"/>
              <a:t>マスター テキストの書式設定</a:t>
            </a:r>
          </a:p>
        </p:txBody>
      </p:sp>
      <p:sp>
        <p:nvSpPr>
          <p:cNvPr id="4" name="Rectangle 5"/>
          <p:cNvSpPr>
            <a:spLocks noGrp="1" noChangeArrowheads="1"/>
          </p:cNvSpPr>
          <p:nvPr>
            <p:ph type="dt" sz="half" idx="10"/>
          </p:nvPr>
        </p:nvSpPr>
        <p:spPr>
          <a:ln/>
        </p:spPr>
        <p:txBody>
          <a:bodyPr/>
          <a:lstStyle>
            <a:lvl1pPr>
              <a:defRPr>
                <a:latin typeface="Meiryo UI" panose="020B0604030504040204" pitchFamily="34" charset="-128"/>
                <a:ea typeface="Meiryo UI" panose="020B0604030504040204" pitchFamily="34" charset="-128"/>
              </a:defRPr>
            </a:lvl1pPr>
          </a:lstStyle>
          <a:p>
            <a:endParaRPr lang="ja-JP" altLang="en-US"/>
          </a:p>
        </p:txBody>
      </p:sp>
      <p:sp>
        <p:nvSpPr>
          <p:cNvPr id="5" name="Rectangle 6"/>
          <p:cNvSpPr>
            <a:spLocks noGrp="1" noChangeArrowheads="1"/>
          </p:cNvSpPr>
          <p:nvPr>
            <p:ph type="ftr" sz="quarter" idx="11"/>
          </p:nvPr>
        </p:nvSpPr>
        <p:spPr>
          <a:ln/>
        </p:spPr>
        <p:txBody>
          <a:bodyPr/>
          <a:lstStyle>
            <a:lvl1pPr>
              <a:defRPr>
                <a:latin typeface="Meiryo UI" panose="020B0604030504040204" pitchFamily="34" charset="-128"/>
                <a:ea typeface="Meiryo UI" panose="020B0604030504040204" pitchFamily="34" charset="-128"/>
              </a:defRPr>
            </a:lvl1pPr>
          </a:lstStyle>
          <a:p>
            <a:endParaRPr lang="ja-JP" altLang="en-US"/>
          </a:p>
        </p:txBody>
      </p:sp>
      <p:sp>
        <p:nvSpPr>
          <p:cNvPr id="6" name="Rectangle 7"/>
          <p:cNvSpPr>
            <a:spLocks noGrp="1" noChangeArrowheads="1"/>
          </p:cNvSpPr>
          <p:nvPr>
            <p:ph type="sldNum" sz="quarter" idx="12"/>
          </p:nvPr>
        </p:nvSpPr>
        <p:spPr>
          <a:ln/>
        </p:spPr>
        <p:txBody>
          <a:bodyPr/>
          <a:lstStyle>
            <a:lvl1pPr>
              <a:defRPr>
                <a:solidFill>
                  <a:schemeClr val="tx1"/>
                </a:solidFill>
                <a:latin typeface="Meiryo UI" panose="020B0604030504040204" pitchFamily="34" charset="-128"/>
                <a:ea typeface="Meiryo UI" panose="020B0604030504040204" pitchFamily="34"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19857050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nchor="b"/>
          <a:lstStyle>
            <a:lvl1pPr>
              <a:defRPr>
                <a:solidFill>
                  <a:schemeClr val="tx1"/>
                </a:solidFill>
              </a:defRPr>
            </a:lvl1pPr>
          </a:lstStyle>
          <a:p>
            <a:r>
              <a:rPr lang="ja-JP" altLang="en-US"/>
              <a:t>タイトルを入力タイトルを入力</a:t>
            </a:r>
          </a:p>
        </p:txBody>
      </p:sp>
      <p:sp>
        <p:nvSpPr>
          <p:cNvPr id="3" name="Rectangle 5"/>
          <p:cNvSpPr>
            <a:spLocks noGrp="1" noChangeArrowheads="1"/>
          </p:cNvSpPr>
          <p:nvPr>
            <p:ph type="dt" sz="half" idx="10"/>
          </p:nvPr>
        </p:nvSpPr>
        <p:spPr>
          <a:ln/>
        </p:spPr>
        <p:txBody>
          <a:bodyPr/>
          <a:lstStyle>
            <a:lvl1pPr>
              <a:defRPr>
                <a:latin typeface="Meiryo UI" panose="020B0604030504040204" pitchFamily="34" charset="-128"/>
                <a:ea typeface="Meiryo UI" panose="020B0604030504040204" pitchFamily="34" charset="-128"/>
              </a:defRPr>
            </a:lvl1pPr>
          </a:lstStyle>
          <a:p>
            <a:endParaRPr lang="ja-JP" altLang="en-US"/>
          </a:p>
        </p:txBody>
      </p:sp>
      <p:sp>
        <p:nvSpPr>
          <p:cNvPr id="4" name="Rectangle 6"/>
          <p:cNvSpPr>
            <a:spLocks noGrp="1" noChangeArrowheads="1"/>
          </p:cNvSpPr>
          <p:nvPr>
            <p:ph type="ftr" sz="quarter" idx="11"/>
          </p:nvPr>
        </p:nvSpPr>
        <p:spPr>
          <a:ln/>
        </p:spPr>
        <p:txBody>
          <a:bodyPr/>
          <a:lstStyle>
            <a:lvl1pPr>
              <a:defRPr>
                <a:latin typeface="Meiryo UI" panose="020B0604030504040204" pitchFamily="34" charset="-128"/>
                <a:ea typeface="Meiryo UI" panose="020B0604030504040204" pitchFamily="34" charset="-128"/>
              </a:defRPr>
            </a:lvl1pPr>
          </a:lstStyle>
          <a:p>
            <a:endParaRPr lang="ja-JP" altLang="en-US"/>
          </a:p>
        </p:txBody>
      </p:sp>
      <p:sp>
        <p:nvSpPr>
          <p:cNvPr id="5" name="Rectangle 7"/>
          <p:cNvSpPr>
            <a:spLocks noGrp="1" noChangeArrowheads="1"/>
          </p:cNvSpPr>
          <p:nvPr>
            <p:ph type="sldNum" sz="quarter" idx="12"/>
          </p:nvPr>
        </p:nvSpPr>
        <p:spPr>
          <a:ln/>
        </p:spPr>
        <p:txBody>
          <a:bodyPr/>
          <a:lstStyle>
            <a:lvl1pPr>
              <a:defRPr>
                <a:solidFill>
                  <a:schemeClr val="tx1"/>
                </a:solidFill>
                <a:latin typeface="Meiryo UI" panose="020B0604030504040204" pitchFamily="34" charset="-128"/>
                <a:ea typeface="Meiryo UI" panose="020B0604030504040204" pitchFamily="34"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114448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裏表紙">
    <p:spTree>
      <p:nvGrpSpPr>
        <p:cNvPr id="1" name=""/>
        <p:cNvGrpSpPr/>
        <p:nvPr/>
      </p:nvGrpSpPr>
      <p:grpSpPr>
        <a:xfrm>
          <a:off x="0" y="0"/>
          <a:ext cx="0" cy="0"/>
          <a:chOff x="0" y="0"/>
          <a:chExt cx="0" cy="0"/>
        </a:xfrm>
      </p:grpSpPr>
      <p:sp>
        <p:nvSpPr>
          <p:cNvPr id="9" name="日付プレースホルダー 2">
            <a:extLst>
              <a:ext uri="{FF2B5EF4-FFF2-40B4-BE49-F238E27FC236}">
                <a16:creationId xmlns:a16="http://schemas.microsoft.com/office/drawing/2014/main" id="{3C3E7E20-5C1C-354E-7378-4AB2E12EFDC1}"/>
              </a:ext>
            </a:extLst>
          </p:cNvPr>
          <p:cNvSpPr>
            <a:spLocks noGrp="1"/>
          </p:cNvSpPr>
          <p:nvPr>
            <p:ph type="dt" sz="half" idx="10"/>
          </p:nvPr>
        </p:nvSpPr>
        <p:spPr>
          <a:xfrm>
            <a:off x="263352" y="6465078"/>
            <a:ext cx="2844800" cy="287337"/>
          </a:xfrm>
        </p:spPr>
        <p:txBody>
          <a:bodyPr/>
          <a:lstStyle>
            <a:lvl1pPr>
              <a:defRPr baseline="0">
                <a:solidFill>
                  <a:srgbClr val="000066"/>
                </a:solidFill>
              </a:defRPr>
            </a:lvl1pPr>
          </a:lstStyle>
          <a:p>
            <a:endParaRPr lang="ja-JP" altLang="en-US"/>
          </a:p>
        </p:txBody>
      </p:sp>
      <p:sp>
        <p:nvSpPr>
          <p:cNvPr id="10" name="フッター プレースホルダー 3">
            <a:extLst>
              <a:ext uri="{FF2B5EF4-FFF2-40B4-BE49-F238E27FC236}">
                <a16:creationId xmlns:a16="http://schemas.microsoft.com/office/drawing/2014/main" id="{219C1246-4C3B-080D-9F9F-CAD707FA11EA}"/>
              </a:ext>
            </a:extLst>
          </p:cNvPr>
          <p:cNvSpPr>
            <a:spLocks noGrp="1"/>
          </p:cNvSpPr>
          <p:nvPr>
            <p:ph type="ftr" sz="quarter" idx="11"/>
          </p:nvPr>
        </p:nvSpPr>
        <p:spPr>
          <a:xfrm>
            <a:off x="4165600" y="6458932"/>
            <a:ext cx="3860800" cy="287337"/>
          </a:xfrm>
        </p:spPr>
        <p:txBody>
          <a:bodyPr/>
          <a:lstStyle/>
          <a:p>
            <a:endParaRPr lang="ja-JP" altLang="en-US"/>
          </a:p>
        </p:txBody>
      </p:sp>
      <p:sp>
        <p:nvSpPr>
          <p:cNvPr id="11" name="スライド番号プレースホルダー 4">
            <a:extLst>
              <a:ext uri="{FF2B5EF4-FFF2-40B4-BE49-F238E27FC236}">
                <a16:creationId xmlns:a16="http://schemas.microsoft.com/office/drawing/2014/main" id="{BBC5AFC1-67C0-DA2E-3B5B-49FE2489FBF9}"/>
              </a:ext>
            </a:extLst>
          </p:cNvPr>
          <p:cNvSpPr>
            <a:spLocks noGrp="1"/>
          </p:cNvSpPr>
          <p:nvPr>
            <p:ph type="sldNum" sz="quarter" idx="12"/>
          </p:nvPr>
        </p:nvSpPr>
        <p:spPr>
          <a:xfrm>
            <a:off x="9227864" y="6454031"/>
            <a:ext cx="2844800" cy="287337"/>
          </a:xfrm>
        </p:spPr>
        <p:txBody>
          <a:bodyPr/>
          <a:lstStyle>
            <a:lvl1pPr>
              <a:defRPr baseline="0">
                <a:solidFill>
                  <a:srgbClr val="000066"/>
                </a:solidFill>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23467587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641213" y="313754"/>
            <a:ext cx="8063871" cy="676276"/>
          </a:xfrm>
          <a:prstGeom prst="rect">
            <a:avLst/>
          </a:prstGeom>
          <a:solidFill>
            <a:schemeClr val="bg1">
              <a:alpha val="0"/>
            </a:schemeClr>
          </a:solidFill>
          <a:ln>
            <a:noFill/>
          </a:ln>
        </p:spPr>
        <p:txBody>
          <a:bodyPr vert="horz" wrap="square" lIns="91440" tIns="45720" rIns="91440" bIns="45720" numCol="1" anchor="b" anchorCtr="0" compatLnSpc="1">
            <a:prstTxWarp prst="textNoShape">
              <a:avLst/>
            </a:prstTxWarp>
          </a:bodyPr>
          <a:lstStyle/>
          <a:p>
            <a:pPr lvl="0"/>
            <a:r>
              <a:rPr lang="ja-JP" altLang="en-US" dirty="0"/>
              <a:t>タイトルを入力タイトルを入力</a:t>
            </a:r>
          </a:p>
        </p:txBody>
      </p:sp>
      <p:sp>
        <p:nvSpPr>
          <p:cNvPr id="1027" name="Rectangle 4"/>
          <p:cNvSpPr>
            <a:spLocks noGrp="1" noChangeArrowheads="1"/>
          </p:cNvSpPr>
          <p:nvPr>
            <p:ph type="body" idx="1"/>
          </p:nvPr>
        </p:nvSpPr>
        <p:spPr bwMode="auto">
          <a:xfrm>
            <a:off x="641213" y="1316483"/>
            <a:ext cx="10265549" cy="4745463"/>
          </a:xfrm>
          <a:prstGeom prst="rect">
            <a:avLst/>
          </a:prstGeom>
          <a:solidFill>
            <a:schemeClr val="bg1">
              <a:alpha val="0"/>
            </a:schemeClr>
          </a:solidFill>
          <a:ln>
            <a:noFill/>
          </a:ln>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101" name="Rectangle 5"/>
          <p:cNvSpPr>
            <a:spLocks noGrp="1" noChangeArrowheads="1"/>
          </p:cNvSpPr>
          <p:nvPr>
            <p:ph type="dt" sz="half" idx="2"/>
          </p:nvPr>
        </p:nvSpPr>
        <p:spPr bwMode="auto">
          <a:xfrm>
            <a:off x="263352" y="6465078"/>
            <a:ext cx="2844800" cy="287337"/>
          </a:xfrm>
          <a:prstGeom prst="rect">
            <a:avLst/>
          </a:prstGeom>
          <a:solidFill>
            <a:schemeClr val="bg1">
              <a:alpha val="0"/>
            </a:schemeClr>
          </a:solid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100">
                <a:solidFill>
                  <a:srgbClr val="24235C"/>
                </a:solidFill>
                <a:latin typeface="Meiryo UI" panose="020B0604030504040204" pitchFamily="34" charset="-128"/>
                <a:ea typeface="Meiryo UI" panose="020B0604030504040204" pitchFamily="34" charset="-128"/>
              </a:defRPr>
            </a:lvl1pPr>
          </a:lstStyle>
          <a:p>
            <a:endParaRPr lang="ja-JP" altLang="en-US"/>
          </a:p>
        </p:txBody>
      </p:sp>
      <p:sp>
        <p:nvSpPr>
          <p:cNvPr id="4102" name="Rectangle 6"/>
          <p:cNvSpPr>
            <a:spLocks noGrp="1" noChangeArrowheads="1"/>
          </p:cNvSpPr>
          <p:nvPr>
            <p:ph type="ftr" sz="quarter" idx="3"/>
          </p:nvPr>
        </p:nvSpPr>
        <p:spPr bwMode="auto">
          <a:xfrm>
            <a:off x="4165600" y="6458932"/>
            <a:ext cx="3860800" cy="287337"/>
          </a:xfrm>
          <a:prstGeom prst="rect">
            <a:avLst/>
          </a:prstGeom>
          <a:solidFill>
            <a:schemeClr val="bg1">
              <a:alpha val="0"/>
            </a:schemeClr>
          </a:solid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a:solidFill>
                  <a:srgbClr val="24235C"/>
                </a:solidFill>
                <a:latin typeface="Meiryo UI" panose="020B0604030504040204" pitchFamily="34" charset="-128"/>
                <a:ea typeface="Meiryo UI" panose="020B0604030504040204" pitchFamily="34" charset="-128"/>
              </a:defRPr>
            </a:lvl1pPr>
          </a:lstStyle>
          <a:p>
            <a:endParaRPr lang="ja-JP" altLang="en-US"/>
          </a:p>
        </p:txBody>
      </p:sp>
      <p:sp>
        <p:nvSpPr>
          <p:cNvPr id="4103" name="Rectangle 7"/>
          <p:cNvSpPr>
            <a:spLocks noGrp="1" noChangeArrowheads="1"/>
          </p:cNvSpPr>
          <p:nvPr>
            <p:ph type="sldNum" sz="quarter" idx="4"/>
          </p:nvPr>
        </p:nvSpPr>
        <p:spPr bwMode="auto">
          <a:xfrm>
            <a:off x="9227864" y="6454031"/>
            <a:ext cx="2844800" cy="287337"/>
          </a:xfrm>
          <a:prstGeom prst="rect">
            <a:avLst/>
          </a:prstGeom>
          <a:solidFill>
            <a:schemeClr val="bg1">
              <a:alpha val="0"/>
            </a:schemeClr>
          </a:solid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100">
                <a:solidFill>
                  <a:schemeClr val="tx1"/>
                </a:solidFill>
                <a:latin typeface="Meiryo UI" panose="020B0604030504040204" pitchFamily="34" charset="-128"/>
                <a:ea typeface="Meiryo UI" panose="020B0604030504040204" pitchFamily="34"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2596276205"/>
      </p:ext>
    </p:extLst>
  </p:cSld>
  <p:clrMap bg1="lt1" tx1="dk1" bg2="lt2" tx2="dk2" accent1="accent1" accent2="accent2" accent3="accent3" accent4="accent4" accent5="accent5" accent6="accent6" hlink="hlink" folHlink="folHlink"/>
  <p:sldLayoutIdLst>
    <p:sldLayoutId id="2147483661" r:id="rId1"/>
    <p:sldLayoutId id="2147483664" r:id="rId2"/>
    <p:sldLayoutId id="2147483665" r:id="rId3"/>
    <p:sldLayoutId id="2147483667" r:id="rId4"/>
    <p:sldLayoutId id="2147483669" r:id="rId5"/>
  </p:sldLayoutIdLst>
  <p:hf hdr="0" ftr="0" dt="0"/>
  <p:txStyles>
    <p:titleStyle>
      <a:lvl1pPr algn="l" rtl="0" eaLnBrk="1" fontAlgn="base" hangingPunct="1">
        <a:spcBef>
          <a:spcPct val="0"/>
        </a:spcBef>
        <a:spcAft>
          <a:spcPct val="0"/>
        </a:spcAft>
        <a:defRPr kumimoji="1" sz="3200" b="1">
          <a:solidFill>
            <a:schemeClr val="tx1"/>
          </a:solidFill>
          <a:latin typeface="Meiryo UI" panose="020B0604030504040204" pitchFamily="34" charset="-128"/>
          <a:ea typeface="Meiryo UI" panose="020B0604030504040204" pitchFamily="34" charset="-128"/>
          <a:cs typeface="+mj-cs"/>
        </a:defRPr>
      </a:lvl1pPr>
      <a:lvl2pPr algn="l" rtl="0" eaLnBrk="1" fontAlgn="base" hangingPunct="1">
        <a:spcBef>
          <a:spcPct val="0"/>
        </a:spcBef>
        <a:spcAft>
          <a:spcPct val="0"/>
        </a:spcAft>
        <a:defRPr kumimoji="1" sz="3600">
          <a:solidFill>
            <a:srgbClr val="000066"/>
          </a:solidFill>
          <a:latin typeface="Arial" charset="0"/>
          <a:ea typeface="ＭＳ Ｐゴシック" charset="-128"/>
        </a:defRPr>
      </a:lvl2pPr>
      <a:lvl3pPr algn="l" rtl="0" eaLnBrk="1" fontAlgn="base" hangingPunct="1">
        <a:spcBef>
          <a:spcPct val="0"/>
        </a:spcBef>
        <a:spcAft>
          <a:spcPct val="0"/>
        </a:spcAft>
        <a:defRPr kumimoji="1" sz="3600">
          <a:solidFill>
            <a:srgbClr val="000066"/>
          </a:solidFill>
          <a:latin typeface="Arial" charset="0"/>
          <a:ea typeface="ＭＳ Ｐゴシック" charset="-128"/>
        </a:defRPr>
      </a:lvl3pPr>
      <a:lvl4pPr algn="l" rtl="0" eaLnBrk="1" fontAlgn="base" hangingPunct="1">
        <a:spcBef>
          <a:spcPct val="0"/>
        </a:spcBef>
        <a:spcAft>
          <a:spcPct val="0"/>
        </a:spcAft>
        <a:defRPr kumimoji="1" sz="3600">
          <a:solidFill>
            <a:srgbClr val="000066"/>
          </a:solidFill>
          <a:latin typeface="Arial" charset="0"/>
          <a:ea typeface="ＭＳ Ｐゴシック" charset="-128"/>
        </a:defRPr>
      </a:lvl4pPr>
      <a:lvl5pPr algn="l" rtl="0" eaLnBrk="1" fontAlgn="base" hangingPunct="1">
        <a:spcBef>
          <a:spcPct val="0"/>
        </a:spcBef>
        <a:spcAft>
          <a:spcPct val="0"/>
        </a:spcAft>
        <a:defRPr kumimoji="1" sz="3600">
          <a:solidFill>
            <a:srgbClr val="000066"/>
          </a:solidFill>
          <a:latin typeface="Arial" charset="0"/>
          <a:ea typeface="ＭＳ Ｐゴシック" charset="-128"/>
        </a:defRPr>
      </a:lvl5pPr>
      <a:lvl6pPr marL="457198" algn="l" rtl="0" eaLnBrk="1" fontAlgn="base" hangingPunct="1">
        <a:spcBef>
          <a:spcPct val="0"/>
        </a:spcBef>
        <a:spcAft>
          <a:spcPct val="0"/>
        </a:spcAft>
        <a:defRPr kumimoji="1" sz="3600">
          <a:solidFill>
            <a:srgbClr val="003399"/>
          </a:solidFill>
          <a:latin typeface="Arial" charset="0"/>
          <a:ea typeface="ＭＳ Ｐゴシック" charset="-128"/>
        </a:defRPr>
      </a:lvl6pPr>
      <a:lvl7pPr marL="914395" algn="l" rtl="0" eaLnBrk="1" fontAlgn="base" hangingPunct="1">
        <a:spcBef>
          <a:spcPct val="0"/>
        </a:spcBef>
        <a:spcAft>
          <a:spcPct val="0"/>
        </a:spcAft>
        <a:defRPr kumimoji="1" sz="3600">
          <a:solidFill>
            <a:srgbClr val="003399"/>
          </a:solidFill>
          <a:latin typeface="Arial" charset="0"/>
          <a:ea typeface="ＭＳ Ｐゴシック" charset="-128"/>
        </a:defRPr>
      </a:lvl7pPr>
      <a:lvl8pPr marL="1371592" algn="l" rtl="0" eaLnBrk="1" fontAlgn="base" hangingPunct="1">
        <a:spcBef>
          <a:spcPct val="0"/>
        </a:spcBef>
        <a:spcAft>
          <a:spcPct val="0"/>
        </a:spcAft>
        <a:defRPr kumimoji="1" sz="3600">
          <a:solidFill>
            <a:srgbClr val="003399"/>
          </a:solidFill>
          <a:latin typeface="Arial" charset="0"/>
          <a:ea typeface="ＭＳ Ｐゴシック" charset="-128"/>
        </a:defRPr>
      </a:lvl8pPr>
      <a:lvl9pPr marL="1828789" algn="l" rtl="0" eaLnBrk="1" fontAlgn="base" hangingPunct="1">
        <a:spcBef>
          <a:spcPct val="0"/>
        </a:spcBef>
        <a:spcAft>
          <a:spcPct val="0"/>
        </a:spcAft>
        <a:defRPr kumimoji="1" sz="3600">
          <a:solidFill>
            <a:srgbClr val="003399"/>
          </a:solidFill>
          <a:latin typeface="Arial" charset="0"/>
          <a:ea typeface="ＭＳ Ｐゴシック" charset="-128"/>
        </a:defRPr>
      </a:lvl9pPr>
    </p:titleStyle>
    <p:bodyStyle>
      <a:lvl1pPr marL="342898" indent="-342898" algn="l" rtl="0" eaLnBrk="1" fontAlgn="base" hangingPunct="1">
        <a:spcBef>
          <a:spcPct val="20000"/>
        </a:spcBef>
        <a:spcAft>
          <a:spcPct val="0"/>
        </a:spcAft>
        <a:buClr>
          <a:srgbClr val="000066"/>
        </a:buClr>
        <a:buFont typeface="Wingdings" panose="05000000000000000000" pitchFamily="2" charset="2"/>
        <a:buChar char="l"/>
        <a:defRPr kumimoji="1" sz="2400">
          <a:solidFill>
            <a:srgbClr val="24235C"/>
          </a:solidFill>
          <a:latin typeface="Meiryo UI" panose="020B0604030504040204" pitchFamily="34" charset="-128"/>
          <a:ea typeface="Meiryo UI" panose="020B0604030504040204" pitchFamily="34" charset="-128"/>
          <a:cs typeface="+mn-cs"/>
        </a:defRPr>
      </a:lvl1pPr>
      <a:lvl2pPr marL="742946" indent="-285748" algn="l" rtl="0" eaLnBrk="1" fontAlgn="base" hangingPunct="1">
        <a:spcBef>
          <a:spcPct val="20000"/>
        </a:spcBef>
        <a:spcAft>
          <a:spcPct val="0"/>
        </a:spcAft>
        <a:buClr>
          <a:srgbClr val="FF0000"/>
        </a:buClr>
        <a:buFont typeface="Arial" charset="0"/>
        <a:buChar char="•"/>
        <a:defRPr kumimoji="1" sz="2000">
          <a:solidFill>
            <a:schemeClr val="tx1"/>
          </a:solidFill>
          <a:latin typeface="Meiryo UI" panose="020B0604030504040204" pitchFamily="34" charset="-128"/>
          <a:ea typeface="Meiryo UI" panose="020B0604030504040204" pitchFamily="34" charset="-128"/>
        </a:defRPr>
      </a:lvl2pPr>
      <a:lvl3pPr marL="1142993" indent="-228598" algn="l" rtl="0" eaLnBrk="1" fontAlgn="base" hangingPunct="1">
        <a:spcBef>
          <a:spcPct val="20000"/>
        </a:spcBef>
        <a:spcAft>
          <a:spcPct val="0"/>
        </a:spcAft>
        <a:buClr>
          <a:srgbClr val="000066"/>
        </a:buClr>
        <a:buFont typeface="Arial" charset="0"/>
        <a:buChar char="•"/>
        <a:defRPr kumimoji="1" sz="1800">
          <a:solidFill>
            <a:schemeClr val="tx1"/>
          </a:solidFill>
          <a:latin typeface="Meiryo UI" panose="020B0604030504040204" pitchFamily="34" charset="-128"/>
          <a:ea typeface="Meiryo UI" panose="020B0604030504040204" pitchFamily="34" charset="-128"/>
        </a:defRPr>
      </a:lvl3pPr>
      <a:lvl4pPr marL="1600191" indent="-228598" algn="l" rtl="0" eaLnBrk="1" fontAlgn="base" hangingPunct="1">
        <a:spcBef>
          <a:spcPct val="20000"/>
        </a:spcBef>
        <a:spcAft>
          <a:spcPct val="0"/>
        </a:spcAft>
        <a:buClr>
          <a:srgbClr val="FF0000"/>
        </a:buClr>
        <a:buFont typeface="Arial" charset="0"/>
        <a:buChar char="•"/>
        <a:defRPr kumimoji="1" sz="1600">
          <a:solidFill>
            <a:schemeClr val="tx1"/>
          </a:solidFill>
          <a:latin typeface="Meiryo UI" panose="020B0604030504040204" pitchFamily="34" charset="-128"/>
          <a:ea typeface="Meiryo UI" panose="020B0604030504040204" pitchFamily="34" charset="-128"/>
        </a:defRPr>
      </a:lvl4pPr>
      <a:lvl5pPr marL="2057388" indent="-228598" algn="l" rtl="0" eaLnBrk="1" fontAlgn="base" hangingPunct="1">
        <a:spcBef>
          <a:spcPct val="20000"/>
        </a:spcBef>
        <a:spcAft>
          <a:spcPct val="0"/>
        </a:spcAft>
        <a:buClr>
          <a:srgbClr val="000066"/>
        </a:buClr>
        <a:buFont typeface="Arial" charset="0"/>
        <a:buChar char="»"/>
        <a:defRPr kumimoji="1" sz="1600">
          <a:solidFill>
            <a:schemeClr val="tx1"/>
          </a:solidFill>
          <a:latin typeface="Meiryo UI" panose="020B0604030504040204" pitchFamily="34" charset="-128"/>
          <a:ea typeface="Meiryo UI" panose="020B0604030504040204" pitchFamily="34" charset="-128"/>
        </a:defRPr>
      </a:lvl5pPr>
      <a:lvl6pPr marL="2514585"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p:bodyStyle>
    <p:otherStyle>
      <a:defPPr>
        <a:defRPr lang="ja-JP"/>
      </a:defPPr>
      <a:lvl1pPr marL="0" algn="l" defTabSz="914395" rtl="0" eaLnBrk="1" latinLnBrk="0" hangingPunct="1">
        <a:defRPr kumimoji="1" sz="1800" kern="1200">
          <a:solidFill>
            <a:schemeClr val="tx1"/>
          </a:solidFill>
          <a:latin typeface="+mn-lt"/>
          <a:ea typeface="+mn-ea"/>
          <a:cs typeface="+mn-cs"/>
        </a:defRPr>
      </a:lvl1pPr>
      <a:lvl2pPr marL="457198" algn="l" defTabSz="914395" rtl="0" eaLnBrk="1" latinLnBrk="0" hangingPunct="1">
        <a:defRPr kumimoji="1" sz="1800" kern="1200">
          <a:solidFill>
            <a:schemeClr val="tx1"/>
          </a:solidFill>
          <a:latin typeface="+mn-lt"/>
          <a:ea typeface="+mn-ea"/>
          <a:cs typeface="+mn-cs"/>
        </a:defRPr>
      </a:lvl2pPr>
      <a:lvl3pPr marL="914395" algn="l" defTabSz="914395" rtl="0" eaLnBrk="1" latinLnBrk="0" hangingPunct="1">
        <a:defRPr kumimoji="1" sz="1800" kern="1200">
          <a:solidFill>
            <a:schemeClr val="tx1"/>
          </a:solidFill>
          <a:latin typeface="+mn-lt"/>
          <a:ea typeface="+mn-ea"/>
          <a:cs typeface="+mn-cs"/>
        </a:defRPr>
      </a:lvl3pPr>
      <a:lvl4pPr marL="1371592" algn="l" defTabSz="914395" rtl="0" eaLnBrk="1" latinLnBrk="0" hangingPunct="1">
        <a:defRPr kumimoji="1" sz="1800" kern="1200">
          <a:solidFill>
            <a:schemeClr val="tx1"/>
          </a:solidFill>
          <a:latin typeface="+mn-lt"/>
          <a:ea typeface="+mn-ea"/>
          <a:cs typeface="+mn-cs"/>
        </a:defRPr>
      </a:lvl4pPr>
      <a:lvl5pPr marL="1828789" algn="l" defTabSz="914395" rtl="0" eaLnBrk="1" latinLnBrk="0" hangingPunct="1">
        <a:defRPr kumimoji="1" sz="1800" kern="1200">
          <a:solidFill>
            <a:schemeClr val="tx1"/>
          </a:solidFill>
          <a:latin typeface="+mn-lt"/>
          <a:ea typeface="+mn-ea"/>
          <a:cs typeface="+mn-cs"/>
        </a:defRPr>
      </a:lvl5pPr>
      <a:lvl6pPr marL="2285987" algn="l" defTabSz="914395" rtl="0" eaLnBrk="1" latinLnBrk="0" hangingPunct="1">
        <a:defRPr kumimoji="1" sz="1800" kern="1200">
          <a:solidFill>
            <a:schemeClr val="tx1"/>
          </a:solidFill>
          <a:latin typeface="+mn-lt"/>
          <a:ea typeface="+mn-ea"/>
          <a:cs typeface="+mn-cs"/>
        </a:defRPr>
      </a:lvl6pPr>
      <a:lvl7pPr marL="2743185" algn="l" defTabSz="914395" rtl="0" eaLnBrk="1" latinLnBrk="0" hangingPunct="1">
        <a:defRPr kumimoji="1" sz="1800" kern="1200">
          <a:solidFill>
            <a:schemeClr val="tx1"/>
          </a:solidFill>
          <a:latin typeface="+mn-lt"/>
          <a:ea typeface="+mn-ea"/>
          <a:cs typeface="+mn-cs"/>
        </a:defRPr>
      </a:lvl7pPr>
      <a:lvl8pPr marL="3200381" algn="l" defTabSz="914395" rtl="0" eaLnBrk="1" latinLnBrk="0" hangingPunct="1">
        <a:defRPr kumimoji="1" sz="1800" kern="1200">
          <a:solidFill>
            <a:schemeClr val="tx1"/>
          </a:solidFill>
          <a:latin typeface="+mn-lt"/>
          <a:ea typeface="+mn-ea"/>
          <a:cs typeface="+mn-cs"/>
        </a:defRPr>
      </a:lvl8pPr>
      <a:lvl9pPr marL="3657579" algn="l" defTabSz="914395"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4.emf"/><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svg"/><Relationship Id="rId9" Type="http://schemas.openxmlformats.org/officeDocument/2006/relationships/image" Target="../media/image2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0.svg"/></Relationships>
</file>

<file path=ppt/slides/_rels/slide24.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7.png"/><Relationship Id="rId7"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8.svg"/></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svg"/></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8.sv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38.sv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4.xml"/><Relationship Id="rId5" Type="http://schemas.openxmlformats.org/officeDocument/2006/relationships/image" Target="../media/image46.png"/><Relationship Id="rId4" Type="http://schemas.openxmlformats.org/officeDocument/2006/relationships/image" Target="../media/image4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40342D-84A3-552B-562D-51BAAE397D6E}"/>
              </a:ext>
            </a:extLst>
          </p:cNvPr>
          <p:cNvSpPr>
            <a:spLocks noGrp="1"/>
          </p:cNvSpPr>
          <p:nvPr>
            <p:ph type="ctrTitle"/>
          </p:nvPr>
        </p:nvSpPr>
        <p:spPr/>
        <p:txBody>
          <a:bodyPr/>
          <a:lstStyle/>
          <a:p>
            <a:r>
              <a:rPr kumimoji="1" lang="ja-JP" altLang="en-US" sz="3600" dirty="0">
                <a:solidFill>
                  <a:schemeClr val="tx1"/>
                </a:solidFill>
              </a:rPr>
              <a:t>セキュリティインシデント対応机上演習</a:t>
            </a:r>
            <a:br>
              <a:rPr kumimoji="1" lang="en-US" altLang="ja-JP" sz="3600" dirty="0">
                <a:solidFill>
                  <a:schemeClr val="tx1"/>
                </a:solidFill>
              </a:rPr>
            </a:br>
            <a:r>
              <a:rPr kumimoji="1" lang="ja-JP" altLang="en-US" sz="3600" dirty="0">
                <a:solidFill>
                  <a:schemeClr val="tx1"/>
                </a:solidFill>
              </a:rPr>
              <a:t>（医療機関向けランサムウェア感染シナリオ）</a:t>
            </a:r>
            <a:endParaRPr kumimoji="1" lang="ja-JP" altLang="en-US" sz="2800" dirty="0">
              <a:solidFill>
                <a:schemeClr val="tx1"/>
              </a:solidFill>
            </a:endParaRPr>
          </a:p>
        </p:txBody>
      </p:sp>
      <p:sp>
        <p:nvSpPr>
          <p:cNvPr id="3" name="字幕 2">
            <a:extLst>
              <a:ext uri="{FF2B5EF4-FFF2-40B4-BE49-F238E27FC236}">
                <a16:creationId xmlns:a16="http://schemas.microsoft.com/office/drawing/2014/main" id="{0FC6A3F5-04ED-2B12-E0E7-FB9708367CF1}"/>
              </a:ext>
            </a:extLst>
          </p:cNvPr>
          <p:cNvSpPr>
            <a:spLocks noGrp="1"/>
          </p:cNvSpPr>
          <p:nvPr>
            <p:ph type="subTitle" idx="1"/>
          </p:nvPr>
        </p:nvSpPr>
        <p:spPr/>
        <p:txBody>
          <a:bodyPr/>
          <a:lstStyle/>
          <a:p>
            <a:r>
              <a:rPr kumimoji="1" lang="en-US" altLang="ja-JP" dirty="0"/>
              <a:t>2025</a:t>
            </a:r>
            <a:r>
              <a:rPr kumimoji="1" lang="ja-JP" altLang="en-US" dirty="0"/>
              <a:t>年</a:t>
            </a:r>
            <a:r>
              <a:rPr kumimoji="1" lang="en-US" altLang="ja-JP" dirty="0"/>
              <a:t>4</a:t>
            </a:r>
            <a:r>
              <a:rPr kumimoji="1" lang="ja-JP" altLang="en-US" dirty="0"/>
              <a:t>月</a:t>
            </a:r>
            <a:endParaRPr kumimoji="1" lang="en-US" altLang="ja-JP" dirty="0"/>
          </a:p>
          <a:p>
            <a:r>
              <a:rPr kumimoji="1" lang="ja-JP" altLang="en-US" dirty="0"/>
              <a:t>所属組織名</a:t>
            </a:r>
            <a:endParaRPr kumimoji="1" lang="en-US" altLang="ja-JP" dirty="0"/>
          </a:p>
          <a:p>
            <a:r>
              <a:rPr lang="ja-JP" altLang="en-US" dirty="0"/>
              <a:t>講師名</a:t>
            </a:r>
            <a:endParaRPr kumimoji="1" lang="ja-JP" altLang="en-US" dirty="0"/>
          </a:p>
        </p:txBody>
      </p:sp>
    </p:spTree>
    <p:extLst>
      <p:ext uri="{BB962C8B-B14F-4D97-AF65-F5344CB8AC3E}">
        <p14:creationId xmlns:p14="http://schemas.microsoft.com/office/powerpoint/2010/main" val="3297201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837276B-E7D1-0168-398D-B07A86D47FA7}"/>
              </a:ext>
            </a:extLst>
          </p:cNvPr>
          <p:cNvSpPr>
            <a:spLocks noGrp="1"/>
          </p:cNvSpPr>
          <p:nvPr>
            <p:ph idx="1"/>
          </p:nvPr>
        </p:nvSpPr>
        <p:spPr>
          <a:xfrm>
            <a:off x="642229" y="1382319"/>
            <a:ext cx="10330571" cy="4745463"/>
          </a:xfrm>
        </p:spPr>
        <p:txBody>
          <a:bodyPr/>
          <a:lstStyle/>
          <a:p>
            <a:r>
              <a:rPr kumimoji="1" lang="ja-JP" altLang="en-US" b="1" dirty="0"/>
              <a:t>第一報</a:t>
            </a:r>
            <a:endParaRPr kumimoji="1" lang="en-US" altLang="ja-JP" b="1" dirty="0"/>
          </a:p>
          <a:p>
            <a:pPr lvl="1"/>
            <a:r>
              <a:rPr kumimoji="1" lang="ja-JP" altLang="en-US" b="1" dirty="0"/>
              <a:t>すべての関係者への通知が困難な場合</a:t>
            </a:r>
            <a:r>
              <a:rPr kumimoji="1" lang="ja-JP" altLang="en-US" dirty="0"/>
              <a:t>や、</a:t>
            </a:r>
            <a:r>
              <a:rPr kumimoji="1" lang="ja-JP" altLang="en-US" b="1" dirty="0"/>
              <a:t>インシデントの影響が広く一般に及ぶ場合</a:t>
            </a:r>
            <a:r>
              <a:rPr kumimoji="1" lang="ja-JP" altLang="en-US" dirty="0"/>
              <a:t>は、状況を</a:t>
            </a:r>
            <a:r>
              <a:rPr kumimoji="1" lang="ja-JP" altLang="en-US" b="1" dirty="0"/>
              <a:t>ウェブサイトや、メディアを通じて公表</a:t>
            </a:r>
            <a:r>
              <a:rPr kumimoji="1" lang="ja-JP" altLang="en-US" dirty="0"/>
              <a:t>す</a:t>
            </a:r>
            <a:r>
              <a:rPr lang="ja-JP" altLang="en-US" dirty="0"/>
              <a:t>る</a:t>
            </a:r>
            <a:r>
              <a:rPr kumimoji="1" lang="ja-JP" altLang="en-US" dirty="0"/>
              <a:t>。公表によって被害の拡大を招かないよう、時期、内容、対象などを考慮</a:t>
            </a:r>
            <a:r>
              <a:rPr lang="ja-JP" altLang="en-US" dirty="0"/>
              <a:t>する</a:t>
            </a:r>
            <a:endParaRPr kumimoji="1" lang="en-US" altLang="ja-JP" dirty="0"/>
          </a:p>
          <a:p>
            <a:pPr lvl="1"/>
            <a:r>
              <a:rPr kumimoji="1" lang="ja-JP" altLang="en-US" b="1" dirty="0"/>
              <a:t>顧客や消費者に関係する場合は受付専用の問い合わせ窓口を開設</a:t>
            </a:r>
            <a:r>
              <a:rPr kumimoji="1" lang="ja-JP" altLang="en-US" dirty="0"/>
              <a:t>し、被害が発生・拡大した場合にはその動向を速やかに把握し対応</a:t>
            </a:r>
            <a:r>
              <a:rPr lang="ja-JP" altLang="en-US" dirty="0"/>
              <a:t>する</a:t>
            </a:r>
            <a:endParaRPr lang="en-US" altLang="ja-JP" dirty="0"/>
          </a:p>
          <a:p>
            <a:pPr lvl="1"/>
            <a:endParaRPr kumimoji="1" lang="ja-JP" altLang="en-US" dirty="0"/>
          </a:p>
          <a:p>
            <a:r>
              <a:rPr kumimoji="1" lang="ja-JP" altLang="en-US" b="1" dirty="0"/>
              <a:t>第二報以降・最終報</a:t>
            </a:r>
            <a:endParaRPr kumimoji="1" lang="en-US" altLang="ja-JP" b="1" dirty="0"/>
          </a:p>
          <a:p>
            <a:pPr lvl="1"/>
            <a:r>
              <a:rPr lang="ja-JP" altLang="en-US" dirty="0"/>
              <a:t>被害者や、影響を及ぼした取引先や顧客に対して、</a:t>
            </a:r>
            <a:r>
              <a:rPr lang="ja-JP" altLang="en-US" b="1" dirty="0"/>
              <a:t>インシデントの対応状況や再発防止策等に関して報告</a:t>
            </a:r>
            <a:r>
              <a:rPr lang="ja-JP" altLang="en-US" dirty="0"/>
              <a:t>する。また、被害者に対する損害の補償等を、必要に応じて行う</a:t>
            </a:r>
            <a:endParaRPr lang="en-US" altLang="ja-JP" dirty="0"/>
          </a:p>
          <a:p>
            <a:pPr lvl="1"/>
            <a:r>
              <a:rPr kumimoji="1" lang="ja-JP" altLang="en-US" b="1" dirty="0"/>
              <a:t>個人情報漏えいの場合は個人情報保護委員会</a:t>
            </a:r>
            <a:r>
              <a:rPr kumimoji="1" lang="ja-JP" altLang="en-US" dirty="0"/>
              <a:t>、</a:t>
            </a:r>
            <a:r>
              <a:rPr kumimoji="1" lang="ja-JP" altLang="en-US" b="1" dirty="0"/>
              <a:t>業法等で求められる場合は所管の省庁等</a:t>
            </a:r>
            <a:r>
              <a:rPr kumimoji="1" lang="ja-JP" altLang="en-US" dirty="0"/>
              <a:t>、</a:t>
            </a:r>
            <a:r>
              <a:rPr kumimoji="1" lang="ja-JP" altLang="en-US" b="1" dirty="0"/>
              <a:t>犯罪性がある場合は警察</a:t>
            </a:r>
            <a:r>
              <a:rPr kumimoji="1" lang="ja-JP" altLang="en-US" dirty="0"/>
              <a:t>、</a:t>
            </a:r>
            <a:r>
              <a:rPr kumimoji="1" lang="ja-JP" altLang="en-US" b="1" dirty="0"/>
              <a:t>ウイルス感染や不正アクセスの場合は</a:t>
            </a:r>
            <a:r>
              <a:rPr kumimoji="1" lang="en-US" altLang="ja-JP" b="1" dirty="0"/>
              <a:t>IPA</a:t>
            </a:r>
            <a:r>
              <a:rPr kumimoji="1" lang="ja-JP" altLang="en-US" dirty="0"/>
              <a:t>へ届け出る</a:t>
            </a:r>
          </a:p>
        </p:txBody>
      </p:sp>
      <p:sp>
        <p:nvSpPr>
          <p:cNvPr id="3" name="スライド番号プレースホルダー 2">
            <a:extLst>
              <a:ext uri="{FF2B5EF4-FFF2-40B4-BE49-F238E27FC236}">
                <a16:creationId xmlns:a16="http://schemas.microsoft.com/office/drawing/2014/main" id="{02D636C6-8296-1128-F8E8-346E50848293}"/>
              </a:ext>
            </a:extLst>
          </p:cNvPr>
          <p:cNvSpPr>
            <a:spLocks noGrp="1"/>
          </p:cNvSpPr>
          <p:nvPr>
            <p:ph type="sldNum" sz="quarter" idx="12"/>
          </p:nvPr>
        </p:nvSpPr>
        <p:spPr/>
        <p:txBody>
          <a:bodyPr/>
          <a:lstStyle/>
          <a:p>
            <a:fld id="{DBFB1F43-6F2E-4538-AABB-23AEDF146290}" type="slidenum">
              <a:rPr lang="ja-JP" altLang="en-US" smtClean="0"/>
              <a:pPr/>
              <a:t>10</a:t>
            </a:fld>
            <a:endParaRPr lang="ja-JP" altLang="en-US"/>
          </a:p>
        </p:txBody>
      </p:sp>
      <p:sp>
        <p:nvSpPr>
          <p:cNvPr id="4" name="タイトル 3">
            <a:extLst>
              <a:ext uri="{FF2B5EF4-FFF2-40B4-BE49-F238E27FC236}">
                <a16:creationId xmlns:a16="http://schemas.microsoft.com/office/drawing/2014/main" id="{002BCD99-B1F4-B66A-5F81-EC8DC8C857B1}"/>
              </a:ext>
            </a:extLst>
          </p:cNvPr>
          <p:cNvSpPr>
            <a:spLocks noGrp="1"/>
          </p:cNvSpPr>
          <p:nvPr>
            <p:ph type="title"/>
          </p:nvPr>
        </p:nvSpPr>
        <p:spPr/>
        <p:txBody>
          <a:bodyPr/>
          <a:lstStyle/>
          <a:p>
            <a:r>
              <a:rPr kumimoji="1" lang="ja-JP" altLang="en-US" dirty="0"/>
              <a:t>ステップ２</a:t>
            </a:r>
            <a:r>
              <a:rPr lang="en-US" altLang="ja-JP" dirty="0"/>
              <a:t> </a:t>
            </a:r>
            <a:r>
              <a:rPr kumimoji="1" lang="ja-JP" altLang="en-US" dirty="0"/>
              <a:t>報告・公表</a:t>
            </a:r>
          </a:p>
        </p:txBody>
      </p:sp>
      <p:graphicFrame>
        <p:nvGraphicFramePr>
          <p:cNvPr id="6" name="コンテンツ プレースホルダー 4">
            <a:extLst>
              <a:ext uri="{FF2B5EF4-FFF2-40B4-BE49-F238E27FC236}">
                <a16:creationId xmlns:a16="http://schemas.microsoft.com/office/drawing/2014/main" id="{3601A907-772F-4AFD-AFE4-D1B82CA2271A}"/>
              </a:ext>
            </a:extLst>
          </p:cNvPr>
          <p:cNvGraphicFramePr>
            <a:graphicFrameLocks/>
          </p:cNvGraphicFramePr>
          <p:nvPr>
            <p:extLst>
              <p:ext uri="{D42A27DB-BD31-4B8C-83A1-F6EECF244321}">
                <p14:modId xmlns:p14="http://schemas.microsoft.com/office/powerpoint/2010/main" val="802847355"/>
              </p:ext>
            </p:extLst>
          </p:nvPr>
        </p:nvGraphicFramePr>
        <p:xfrm>
          <a:off x="5902835" y="313754"/>
          <a:ext cx="4231066" cy="4781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56578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5A2DA9A-BE21-BE0F-DA47-87B46E9B93E0}"/>
              </a:ext>
            </a:extLst>
          </p:cNvPr>
          <p:cNvSpPr>
            <a:spLocks noGrp="1"/>
          </p:cNvSpPr>
          <p:nvPr>
            <p:ph idx="1"/>
          </p:nvPr>
        </p:nvSpPr>
        <p:spPr/>
        <p:txBody>
          <a:bodyPr/>
          <a:lstStyle/>
          <a:p>
            <a:r>
              <a:rPr lang="ja-JP" altLang="en-US" b="1" dirty="0">
                <a:solidFill>
                  <a:srgbClr val="FF0000"/>
                </a:solidFill>
              </a:rPr>
              <a:t>医療機関向け相談窓口</a:t>
            </a:r>
            <a:endParaRPr lang="en-US" altLang="ja-JP" b="1" dirty="0">
              <a:solidFill>
                <a:srgbClr val="FF0000"/>
              </a:solidFill>
            </a:endParaRPr>
          </a:p>
          <a:p>
            <a:pPr marL="457198" lvl="1" indent="0">
              <a:buNone/>
            </a:pPr>
            <a:r>
              <a:rPr lang="zh-TW" altLang="en-US" b="1" dirty="0"/>
              <a:t>厚生労働省委託事業</a:t>
            </a:r>
            <a:r>
              <a:rPr lang="ja-JP" altLang="en-US" b="1" dirty="0"/>
              <a:t>　サイバーセキュリティインシデント発生時初期対応支援</a:t>
            </a:r>
            <a:br>
              <a:rPr lang="en-US" altLang="ja-JP" dirty="0"/>
            </a:br>
            <a:r>
              <a:rPr lang="en-US" altLang="ja-JP" dirty="0">
                <a:solidFill>
                  <a:schemeClr val="accent4"/>
                </a:solidFill>
              </a:rPr>
              <a:t>https://mhlw-training.saj.or.jp/incident/</a:t>
            </a:r>
          </a:p>
          <a:p>
            <a:r>
              <a:rPr lang="ja-JP" altLang="en-US" b="1" dirty="0">
                <a:solidFill>
                  <a:srgbClr val="FF0000"/>
                </a:solidFill>
              </a:rPr>
              <a:t>日本医師会サイバーセキュリティ対応相談窓口（緊急相談窓口）</a:t>
            </a:r>
            <a:endParaRPr lang="en-US" altLang="ja-JP" b="1" dirty="0">
              <a:solidFill>
                <a:srgbClr val="FF0000"/>
              </a:solidFill>
            </a:endParaRPr>
          </a:p>
          <a:p>
            <a:pPr marL="457198" lvl="1" indent="0">
              <a:buNone/>
            </a:pPr>
            <a:r>
              <a:rPr lang="ja-JP" altLang="en-US" b="1" dirty="0"/>
              <a:t>日本医師会</a:t>
            </a:r>
            <a:br>
              <a:rPr lang="en-US" altLang="ja-JP" b="1" dirty="0"/>
            </a:br>
            <a:r>
              <a:rPr lang="en-US" altLang="ja-JP" dirty="0">
                <a:solidFill>
                  <a:srgbClr val="00B0F0"/>
                </a:solidFill>
              </a:rPr>
              <a:t>https://www.med.or.jp/doctor/sys/cybersecurity/001566.html</a:t>
            </a:r>
          </a:p>
          <a:p>
            <a:r>
              <a:rPr lang="ja-JP" altLang="en-US" b="1" dirty="0"/>
              <a:t>情報セキュリティに関する技術的な相談</a:t>
            </a:r>
            <a:endParaRPr lang="en-US" altLang="ja-JP" b="1" dirty="0"/>
          </a:p>
          <a:p>
            <a:pPr marL="457198" lvl="1" indent="0">
              <a:buNone/>
            </a:pPr>
            <a:r>
              <a:rPr kumimoji="1" lang="zh-TW" altLang="en-US" b="1" dirty="0"/>
              <a:t>独立行政法人情報処理推進機構</a:t>
            </a:r>
            <a:r>
              <a:rPr kumimoji="1" lang="en-US" altLang="zh-TW" b="1" dirty="0"/>
              <a:t>(IPA)</a:t>
            </a:r>
          </a:p>
          <a:p>
            <a:pPr marL="457198" lvl="1" indent="0">
              <a:buNone/>
            </a:pPr>
            <a:r>
              <a:rPr lang="ja-JP" altLang="en-US" dirty="0"/>
              <a:t>企業組織向けサイバーセキュリティ</a:t>
            </a:r>
            <a:r>
              <a:rPr kumimoji="1" lang="ja-JP" altLang="en-US" dirty="0"/>
              <a:t>相談窓口</a:t>
            </a:r>
            <a:endParaRPr kumimoji="1" lang="en-US" altLang="ja-JP" dirty="0"/>
          </a:p>
          <a:p>
            <a:pPr marL="457198" lvl="1" indent="0">
              <a:buNone/>
            </a:pPr>
            <a:r>
              <a:rPr kumimoji="1" lang="en-US" altLang="zh-TW" dirty="0">
                <a:solidFill>
                  <a:srgbClr val="00B0F0"/>
                </a:solidFill>
              </a:rPr>
              <a:t>https://www.ipa.go.jp/security/support/soudan.html#anc1</a:t>
            </a:r>
          </a:p>
          <a:p>
            <a:r>
              <a:rPr lang="ja-JP" altLang="en-US" b="1" dirty="0"/>
              <a:t>サイバー犯罪に関する相談</a:t>
            </a:r>
            <a:endParaRPr lang="en-US" altLang="ja-JP" b="1" dirty="0"/>
          </a:p>
          <a:p>
            <a:pPr marL="457198" lvl="1" indent="0">
              <a:buNone/>
            </a:pPr>
            <a:r>
              <a:rPr lang="ja-JP" altLang="en-US" b="1" dirty="0"/>
              <a:t>都道府県警察本部のサイバー犯罪相談窓口</a:t>
            </a:r>
            <a:endParaRPr lang="en-US" altLang="ja-JP" b="1" dirty="0"/>
          </a:p>
          <a:p>
            <a:pPr marL="457198" lvl="1" indent="0">
              <a:buNone/>
            </a:pPr>
            <a:r>
              <a:rPr lang="en-US" altLang="ja-JP" dirty="0">
                <a:solidFill>
                  <a:srgbClr val="00B0F0"/>
                </a:solidFill>
              </a:rPr>
              <a:t>https://www.npa.go.jp/bureau/cyber/soudan.html</a:t>
            </a:r>
          </a:p>
        </p:txBody>
      </p:sp>
      <p:sp>
        <p:nvSpPr>
          <p:cNvPr id="3" name="スライド番号プレースホルダー 2">
            <a:extLst>
              <a:ext uri="{FF2B5EF4-FFF2-40B4-BE49-F238E27FC236}">
                <a16:creationId xmlns:a16="http://schemas.microsoft.com/office/drawing/2014/main" id="{33EE01FE-4586-C788-2F33-B5D68F1B8C87}"/>
              </a:ext>
            </a:extLst>
          </p:cNvPr>
          <p:cNvSpPr>
            <a:spLocks noGrp="1"/>
          </p:cNvSpPr>
          <p:nvPr>
            <p:ph type="sldNum" sz="quarter" idx="12"/>
          </p:nvPr>
        </p:nvSpPr>
        <p:spPr/>
        <p:txBody>
          <a:bodyPr/>
          <a:lstStyle/>
          <a:p>
            <a:fld id="{DBFB1F43-6F2E-4538-AABB-23AEDF146290}" type="slidenum">
              <a:rPr lang="ja-JP" altLang="en-US" smtClean="0"/>
              <a:pPr/>
              <a:t>11</a:t>
            </a:fld>
            <a:endParaRPr lang="ja-JP" altLang="en-US"/>
          </a:p>
        </p:txBody>
      </p:sp>
      <p:sp>
        <p:nvSpPr>
          <p:cNvPr id="4" name="タイトル 3">
            <a:extLst>
              <a:ext uri="{FF2B5EF4-FFF2-40B4-BE49-F238E27FC236}">
                <a16:creationId xmlns:a16="http://schemas.microsoft.com/office/drawing/2014/main" id="{00216184-4AE9-46AD-12EB-29D9B1E1630F}"/>
              </a:ext>
            </a:extLst>
          </p:cNvPr>
          <p:cNvSpPr>
            <a:spLocks noGrp="1"/>
          </p:cNvSpPr>
          <p:nvPr>
            <p:ph type="title"/>
          </p:nvPr>
        </p:nvSpPr>
        <p:spPr/>
        <p:txBody>
          <a:bodyPr/>
          <a:lstStyle/>
          <a:p>
            <a:r>
              <a:rPr kumimoji="1" lang="ja-JP" altLang="en-US" sz="2000" dirty="0"/>
              <a:t>ステップ２</a:t>
            </a:r>
            <a:r>
              <a:rPr lang="en-US" altLang="ja-JP" sz="2000" dirty="0"/>
              <a:t> </a:t>
            </a:r>
            <a:r>
              <a:rPr kumimoji="1" lang="ja-JP" altLang="en-US" sz="2000" dirty="0"/>
              <a:t>報告・公表</a:t>
            </a:r>
            <a:br>
              <a:rPr kumimoji="1" lang="en-US" altLang="ja-JP" sz="3200" dirty="0"/>
            </a:br>
            <a:r>
              <a:rPr kumimoji="1" lang="ja-JP" altLang="en-US" dirty="0"/>
              <a:t>インシデント発生時の相談窓口</a:t>
            </a:r>
          </a:p>
        </p:txBody>
      </p:sp>
      <p:sp>
        <p:nvSpPr>
          <p:cNvPr id="5" name="正方形/長方形 4">
            <a:extLst>
              <a:ext uri="{FF2B5EF4-FFF2-40B4-BE49-F238E27FC236}">
                <a16:creationId xmlns:a16="http://schemas.microsoft.com/office/drawing/2014/main" id="{7F7965BD-BEFB-DCB2-4122-755EE8A71282}"/>
              </a:ext>
            </a:extLst>
          </p:cNvPr>
          <p:cNvSpPr/>
          <p:nvPr/>
        </p:nvSpPr>
        <p:spPr>
          <a:xfrm>
            <a:off x="641213" y="1382319"/>
            <a:ext cx="9610134" cy="2275281"/>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996841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4163882-7013-5395-CF46-72667329A406}"/>
              </a:ext>
            </a:extLst>
          </p:cNvPr>
          <p:cNvSpPr>
            <a:spLocks noGrp="1"/>
          </p:cNvSpPr>
          <p:nvPr>
            <p:ph idx="1"/>
          </p:nvPr>
        </p:nvSpPr>
        <p:spPr/>
        <p:txBody>
          <a:bodyPr/>
          <a:lstStyle/>
          <a:p>
            <a:r>
              <a:rPr kumimoji="1" lang="ja-JP" altLang="en-US" b="1" dirty="0">
                <a:solidFill>
                  <a:srgbClr val="FF0000"/>
                </a:solidFill>
              </a:rPr>
              <a:t>医療機関等がサイバー攻撃を受けた場合の厚生労働省連絡先</a:t>
            </a:r>
          </a:p>
          <a:p>
            <a:pPr marL="457198" lvl="1" indent="0">
              <a:buNone/>
            </a:pPr>
            <a:r>
              <a:rPr kumimoji="1" lang="ja-JP" altLang="en-US" b="1" dirty="0"/>
              <a:t>医政局特定医薬品開発支援・医療情報担当参事官室</a:t>
            </a:r>
          </a:p>
          <a:p>
            <a:pPr marL="457198" lvl="1" indent="0">
              <a:buNone/>
            </a:pPr>
            <a:r>
              <a:rPr kumimoji="1" lang="en-US" altLang="ja-JP" dirty="0"/>
              <a:t>TEL:</a:t>
            </a:r>
            <a:r>
              <a:rPr kumimoji="1" lang="ja-JP" altLang="en-US" dirty="0"/>
              <a:t>　</a:t>
            </a:r>
            <a:r>
              <a:rPr kumimoji="1" lang="en-US" altLang="ja-JP" dirty="0"/>
              <a:t>03-6812-7837</a:t>
            </a:r>
          </a:p>
          <a:p>
            <a:pPr marL="457198" lvl="1" indent="0">
              <a:buNone/>
            </a:pPr>
            <a:r>
              <a:rPr kumimoji="1" lang="en-US" altLang="ja-JP" dirty="0"/>
              <a:t>MAIL:</a:t>
            </a:r>
            <a:r>
              <a:rPr kumimoji="1" lang="ja-JP" altLang="en-US" dirty="0"/>
              <a:t>　</a:t>
            </a:r>
            <a:r>
              <a:rPr kumimoji="1" lang="en-US" altLang="ja-JP" dirty="0"/>
              <a:t>igishitsu@mhlw.go.jp</a:t>
            </a:r>
          </a:p>
          <a:p>
            <a:r>
              <a:rPr kumimoji="1" lang="ja-JP" altLang="en-US" b="1" dirty="0"/>
              <a:t>個人情報・特定個人情報（マイナンバー）漏えいの報告</a:t>
            </a:r>
            <a:endParaRPr kumimoji="1" lang="en-US" altLang="ja-JP" b="1" dirty="0"/>
          </a:p>
          <a:p>
            <a:pPr marL="457198" lvl="1" indent="0">
              <a:buNone/>
            </a:pPr>
            <a:r>
              <a:rPr kumimoji="1" lang="zh-TW" altLang="en-US" b="1" dirty="0"/>
              <a:t>個人情報保護委員会</a:t>
            </a:r>
            <a:endParaRPr kumimoji="1" lang="en-US" altLang="zh-TW" b="1" dirty="0"/>
          </a:p>
          <a:p>
            <a:pPr marL="457198" lvl="1" indent="0">
              <a:buNone/>
            </a:pPr>
            <a:r>
              <a:rPr kumimoji="1" lang="ja-JP" altLang="en-US" dirty="0"/>
              <a:t>個人情報の漏えい等</a:t>
            </a:r>
            <a:endParaRPr kumimoji="1" lang="en-US" altLang="ja-JP" dirty="0"/>
          </a:p>
          <a:p>
            <a:pPr marL="457198" lvl="1" indent="0">
              <a:buNone/>
            </a:pPr>
            <a:r>
              <a:rPr lang="en-US" altLang="ja-JP" dirty="0">
                <a:solidFill>
                  <a:srgbClr val="00B0F0"/>
                </a:solidFill>
              </a:rPr>
              <a:t>https://www.ppc.go.jp/personalinfo/legal/leakAction/</a:t>
            </a:r>
          </a:p>
          <a:p>
            <a:pPr marL="457198" lvl="1" indent="0">
              <a:buNone/>
            </a:pPr>
            <a:r>
              <a:rPr kumimoji="1" lang="ja-JP" altLang="en-US" dirty="0"/>
              <a:t>特定個人情報の漏えい等</a:t>
            </a:r>
            <a:endParaRPr kumimoji="1" lang="en-US" altLang="ja-JP" dirty="0"/>
          </a:p>
          <a:p>
            <a:pPr marL="457198" lvl="1" indent="0">
              <a:buNone/>
            </a:pPr>
            <a:r>
              <a:rPr kumimoji="1" lang="en-US" altLang="ja-JP" dirty="0">
                <a:solidFill>
                  <a:srgbClr val="00B0F0"/>
                </a:solidFill>
              </a:rPr>
              <a:t>https://www.ppc.go.jp/legal/rouei/</a:t>
            </a:r>
            <a:endParaRPr kumimoji="1" lang="ja-JP" altLang="en-US" dirty="0">
              <a:solidFill>
                <a:srgbClr val="00B0F0"/>
              </a:solidFill>
            </a:endParaRPr>
          </a:p>
          <a:p>
            <a:r>
              <a:rPr kumimoji="1" lang="ja-JP" altLang="en-US" b="1" dirty="0"/>
              <a:t>ウイルス・不正アクセスに関する届出</a:t>
            </a:r>
            <a:endParaRPr kumimoji="1" lang="en-US" altLang="ja-JP" b="1" dirty="0"/>
          </a:p>
          <a:p>
            <a:pPr marL="457198" lvl="1" indent="0">
              <a:buNone/>
            </a:pPr>
            <a:r>
              <a:rPr kumimoji="1" lang="zh-TW" altLang="en-US" b="1" dirty="0"/>
              <a:t>独立行政法人情報処理推進機構</a:t>
            </a:r>
            <a:r>
              <a:rPr kumimoji="1" lang="en-US" altLang="zh-TW" b="1" dirty="0"/>
              <a:t>(IPA)</a:t>
            </a:r>
          </a:p>
          <a:p>
            <a:pPr marL="457198" lvl="1" indent="0">
              <a:buNone/>
            </a:pPr>
            <a:r>
              <a:rPr kumimoji="1" lang="ja-JP" altLang="en-US" dirty="0"/>
              <a:t>コンピュータウイルス届出窓口、コンピュータ不正アクセス届出窓口</a:t>
            </a:r>
            <a:endParaRPr kumimoji="1" lang="en-US" altLang="ja-JP" dirty="0"/>
          </a:p>
          <a:p>
            <a:pPr marL="457198" lvl="1" indent="0">
              <a:buNone/>
            </a:pPr>
            <a:r>
              <a:rPr lang="en-US" altLang="ja-JP" dirty="0">
                <a:solidFill>
                  <a:srgbClr val="00B0F0"/>
                </a:solidFill>
              </a:rPr>
              <a:t>https://www.ipa.go.jp/security/todokede/crack-virus/about.html</a:t>
            </a:r>
            <a:endParaRPr kumimoji="1" lang="en-US" altLang="ja-JP" dirty="0"/>
          </a:p>
        </p:txBody>
      </p:sp>
      <p:sp>
        <p:nvSpPr>
          <p:cNvPr id="3" name="スライド番号プレースホルダー 2">
            <a:extLst>
              <a:ext uri="{FF2B5EF4-FFF2-40B4-BE49-F238E27FC236}">
                <a16:creationId xmlns:a16="http://schemas.microsoft.com/office/drawing/2014/main" id="{F03C4159-6DA4-F118-CD29-C09505AAD465}"/>
              </a:ext>
            </a:extLst>
          </p:cNvPr>
          <p:cNvSpPr>
            <a:spLocks noGrp="1"/>
          </p:cNvSpPr>
          <p:nvPr>
            <p:ph type="sldNum" sz="quarter" idx="12"/>
          </p:nvPr>
        </p:nvSpPr>
        <p:spPr/>
        <p:txBody>
          <a:bodyPr/>
          <a:lstStyle/>
          <a:p>
            <a:fld id="{DBFB1F43-6F2E-4538-AABB-23AEDF146290}" type="slidenum">
              <a:rPr lang="ja-JP" altLang="en-US" smtClean="0"/>
              <a:pPr/>
              <a:t>12</a:t>
            </a:fld>
            <a:endParaRPr lang="ja-JP" altLang="en-US"/>
          </a:p>
        </p:txBody>
      </p:sp>
      <p:sp>
        <p:nvSpPr>
          <p:cNvPr id="4" name="タイトル 3">
            <a:extLst>
              <a:ext uri="{FF2B5EF4-FFF2-40B4-BE49-F238E27FC236}">
                <a16:creationId xmlns:a16="http://schemas.microsoft.com/office/drawing/2014/main" id="{DD19097B-8321-2723-ED3A-F2020E2E087C}"/>
              </a:ext>
            </a:extLst>
          </p:cNvPr>
          <p:cNvSpPr>
            <a:spLocks noGrp="1"/>
          </p:cNvSpPr>
          <p:nvPr>
            <p:ph type="title"/>
          </p:nvPr>
        </p:nvSpPr>
        <p:spPr/>
        <p:txBody>
          <a:bodyPr/>
          <a:lstStyle/>
          <a:p>
            <a:r>
              <a:rPr kumimoji="1" lang="ja-JP" altLang="en-US" sz="2000" dirty="0"/>
              <a:t>ステップ２</a:t>
            </a:r>
            <a:r>
              <a:rPr lang="en-US" altLang="ja-JP" sz="2000" dirty="0"/>
              <a:t> </a:t>
            </a:r>
            <a:r>
              <a:rPr kumimoji="1" lang="ja-JP" altLang="en-US" sz="2000" dirty="0"/>
              <a:t>報告・公表</a:t>
            </a:r>
            <a:br>
              <a:rPr kumimoji="1" lang="en-US" altLang="ja-JP" dirty="0"/>
            </a:br>
            <a:r>
              <a:rPr kumimoji="1" lang="ja-JP" altLang="en-US" dirty="0"/>
              <a:t>インシデント発生時の報告先</a:t>
            </a:r>
          </a:p>
        </p:txBody>
      </p:sp>
      <p:sp>
        <p:nvSpPr>
          <p:cNvPr id="5" name="正方形/長方形 4">
            <a:extLst>
              <a:ext uri="{FF2B5EF4-FFF2-40B4-BE49-F238E27FC236}">
                <a16:creationId xmlns:a16="http://schemas.microsoft.com/office/drawing/2014/main" id="{AAFC08B4-25D9-1922-ACE9-745ED64ABA45}"/>
              </a:ext>
            </a:extLst>
          </p:cNvPr>
          <p:cNvSpPr/>
          <p:nvPr/>
        </p:nvSpPr>
        <p:spPr>
          <a:xfrm>
            <a:off x="641213" y="1382319"/>
            <a:ext cx="9610134" cy="1587384"/>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900060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837276B-E7D1-0168-398D-B07A86D47FA7}"/>
              </a:ext>
            </a:extLst>
          </p:cNvPr>
          <p:cNvSpPr>
            <a:spLocks noGrp="1"/>
          </p:cNvSpPr>
          <p:nvPr>
            <p:ph idx="1"/>
          </p:nvPr>
        </p:nvSpPr>
        <p:spPr>
          <a:xfrm>
            <a:off x="642229" y="1382319"/>
            <a:ext cx="10389294" cy="4745463"/>
          </a:xfrm>
        </p:spPr>
        <p:txBody>
          <a:bodyPr/>
          <a:lstStyle/>
          <a:p>
            <a:r>
              <a:rPr kumimoji="1" lang="ja-JP" altLang="en-US" b="1" dirty="0"/>
              <a:t>調査</a:t>
            </a:r>
            <a:r>
              <a:rPr lang="ja-JP" altLang="en-US" b="1" dirty="0"/>
              <a:t>・</a:t>
            </a:r>
            <a:r>
              <a:rPr kumimoji="1" lang="ja-JP" altLang="en-US" b="1" dirty="0"/>
              <a:t>対応</a:t>
            </a:r>
            <a:endParaRPr kumimoji="1" lang="en-US" altLang="ja-JP" b="1" dirty="0"/>
          </a:p>
          <a:p>
            <a:pPr lvl="1"/>
            <a:r>
              <a:rPr kumimoji="1" lang="ja-JP" altLang="en-US" dirty="0"/>
              <a:t>適切な対応判断を行うために、</a:t>
            </a:r>
            <a:r>
              <a:rPr kumimoji="1" lang="en-US" altLang="ja-JP" b="1" dirty="0"/>
              <a:t>5W1H</a:t>
            </a:r>
            <a:r>
              <a:rPr kumimoji="1" lang="ja-JP" altLang="en-US" b="1" dirty="0"/>
              <a:t>（いつ、どこで、誰が、誰を、何を、なぜ、どうしたのか）の観点で状況を調査し情報</a:t>
            </a:r>
            <a:r>
              <a:rPr lang="ja-JP" altLang="en-US" b="1" dirty="0"/>
              <a:t>を整理</a:t>
            </a:r>
            <a:r>
              <a:rPr lang="ja-JP" altLang="en-US" dirty="0"/>
              <a:t>する</a:t>
            </a:r>
            <a:endParaRPr lang="en-US" altLang="ja-JP" dirty="0"/>
          </a:p>
          <a:p>
            <a:pPr lvl="1"/>
            <a:r>
              <a:rPr kumimoji="1" lang="ja-JP" altLang="en-US" b="1" dirty="0"/>
              <a:t>対応方針を基に、原因を調査し</a:t>
            </a:r>
            <a:r>
              <a:rPr kumimoji="1" lang="ja-JP" altLang="en-US" dirty="0"/>
              <a:t>、修正プログラムの適用、設定変更、機器の入替データの復元等、</a:t>
            </a:r>
            <a:r>
              <a:rPr kumimoji="1" lang="ja-JP" altLang="en-US" b="1" dirty="0"/>
              <a:t>必要な修復を行う</a:t>
            </a:r>
            <a:endParaRPr kumimoji="1" lang="en-US" altLang="ja-JP" b="1" dirty="0"/>
          </a:p>
          <a:p>
            <a:pPr lvl="1"/>
            <a:r>
              <a:rPr kumimoji="1" lang="ja-JP" altLang="en-US" b="1" dirty="0"/>
              <a:t>自社で対応が難しい場合は</a:t>
            </a:r>
            <a:r>
              <a:rPr kumimoji="1" lang="ja-JP" altLang="en-US" dirty="0"/>
              <a:t>、</a:t>
            </a:r>
            <a:r>
              <a:rPr kumimoji="1" lang="en-US" altLang="ja-JP" dirty="0"/>
              <a:t>IT</a:t>
            </a:r>
            <a:r>
              <a:rPr kumimoji="1" lang="ja-JP" altLang="en-US" dirty="0"/>
              <a:t>製品のメーカー、保守ベンダー等の外部専門組織や公的機関の相談窓口等に</a:t>
            </a:r>
            <a:r>
              <a:rPr kumimoji="1" lang="ja-JP" altLang="en-US" b="1" dirty="0"/>
              <a:t>支援、助言を求める</a:t>
            </a:r>
            <a:endParaRPr kumimoji="1" lang="en-US" altLang="ja-JP" b="1" dirty="0"/>
          </a:p>
          <a:p>
            <a:pPr lvl="1"/>
            <a:r>
              <a:rPr kumimoji="1" lang="ja-JP" altLang="en-US" dirty="0"/>
              <a:t>対応中は、状況や事業への影響等について</a:t>
            </a:r>
            <a:r>
              <a:rPr kumimoji="1" lang="ja-JP" altLang="en-US" b="1" dirty="0"/>
              <a:t>経営者に適時報告</a:t>
            </a:r>
            <a:r>
              <a:rPr lang="ja-JP" altLang="en-US" dirty="0"/>
              <a:t>する</a:t>
            </a:r>
            <a:endParaRPr kumimoji="1" lang="ja-JP" altLang="en-US" dirty="0"/>
          </a:p>
        </p:txBody>
      </p:sp>
      <p:sp>
        <p:nvSpPr>
          <p:cNvPr id="3" name="スライド番号プレースホルダー 2">
            <a:extLst>
              <a:ext uri="{FF2B5EF4-FFF2-40B4-BE49-F238E27FC236}">
                <a16:creationId xmlns:a16="http://schemas.microsoft.com/office/drawing/2014/main" id="{02D636C6-8296-1128-F8E8-346E50848293}"/>
              </a:ext>
            </a:extLst>
          </p:cNvPr>
          <p:cNvSpPr>
            <a:spLocks noGrp="1"/>
          </p:cNvSpPr>
          <p:nvPr>
            <p:ph type="sldNum" sz="quarter" idx="12"/>
          </p:nvPr>
        </p:nvSpPr>
        <p:spPr/>
        <p:txBody>
          <a:bodyPr/>
          <a:lstStyle/>
          <a:p>
            <a:fld id="{DBFB1F43-6F2E-4538-AABB-23AEDF146290}" type="slidenum">
              <a:rPr lang="ja-JP" altLang="en-US" smtClean="0"/>
              <a:pPr/>
              <a:t>13</a:t>
            </a:fld>
            <a:endParaRPr lang="ja-JP" altLang="en-US"/>
          </a:p>
        </p:txBody>
      </p:sp>
      <p:sp>
        <p:nvSpPr>
          <p:cNvPr id="4" name="タイトル 3">
            <a:extLst>
              <a:ext uri="{FF2B5EF4-FFF2-40B4-BE49-F238E27FC236}">
                <a16:creationId xmlns:a16="http://schemas.microsoft.com/office/drawing/2014/main" id="{002BCD99-B1F4-B66A-5F81-EC8DC8C857B1}"/>
              </a:ext>
            </a:extLst>
          </p:cNvPr>
          <p:cNvSpPr>
            <a:spLocks noGrp="1"/>
          </p:cNvSpPr>
          <p:nvPr>
            <p:ph type="title"/>
          </p:nvPr>
        </p:nvSpPr>
        <p:spPr/>
        <p:txBody>
          <a:bodyPr/>
          <a:lstStyle/>
          <a:p>
            <a:pPr lvl="0"/>
            <a:r>
              <a:rPr kumimoji="1" lang="ja-JP" altLang="en-US" dirty="0"/>
              <a:t>ステップ３</a:t>
            </a:r>
            <a:r>
              <a:rPr lang="en-US" altLang="ja-JP" dirty="0"/>
              <a:t> </a:t>
            </a:r>
            <a:r>
              <a:rPr kumimoji="1" lang="ja-JP" altLang="en-US" dirty="0"/>
              <a:t>復旧・再発防止</a:t>
            </a:r>
          </a:p>
        </p:txBody>
      </p:sp>
      <p:graphicFrame>
        <p:nvGraphicFramePr>
          <p:cNvPr id="5" name="コンテンツ プレースホルダー 4">
            <a:extLst>
              <a:ext uri="{FF2B5EF4-FFF2-40B4-BE49-F238E27FC236}">
                <a16:creationId xmlns:a16="http://schemas.microsoft.com/office/drawing/2014/main" id="{957D1ECD-B6C9-BC2E-9123-CAFCC92C770F}"/>
              </a:ext>
            </a:extLst>
          </p:cNvPr>
          <p:cNvGraphicFramePr>
            <a:graphicFrameLocks/>
          </p:cNvGraphicFramePr>
          <p:nvPr>
            <p:extLst>
              <p:ext uri="{D42A27DB-BD31-4B8C-83A1-F6EECF244321}">
                <p14:modId xmlns:p14="http://schemas.microsoft.com/office/powerpoint/2010/main" val="3189874678"/>
              </p:ext>
            </p:extLst>
          </p:nvPr>
        </p:nvGraphicFramePr>
        <p:xfrm>
          <a:off x="5902835" y="313754"/>
          <a:ext cx="4231066" cy="4781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20226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5">
            <a:extLst>
              <a:ext uri="{FF2B5EF4-FFF2-40B4-BE49-F238E27FC236}">
                <a16:creationId xmlns:a16="http://schemas.microsoft.com/office/drawing/2014/main" id="{EF103F55-14A0-9571-F0DE-4E893F93F567}"/>
              </a:ext>
            </a:extLst>
          </p:cNvPr>
          <p:cNvGraphicFramePr>
            <a:graphicFrameLocks noGrp="1"/>
          </p:cNvGraphicFramePr>
          <p:nvPr>
            <p:ph idx="1"/>
            <p:extLst>
              <p:ext uri="{D42A27DB-BD31-4B8C-83A1-F6EECF244321}">
                <p14:modId xmlns:p14="http://schemas.microsoft.com/office/powerpoint/2010/main" val="3436974937"/>
              </p:ext>
            </p:extLst>
          </p:nvPr>
        </p:nvGraphicFramePr>
        <p:xfrm>
          <a:off x="642938" y="1382713"/>
          <a:ext cx="10264774" cy="4460240"/>
        </p:xfrm>
        <a:graphic>
          <a:graphicData uri="http://schemas.openxmlformats.org/drawingml/2006/table">
            <a:tbl>
              <a:tblPr firstRow="1" bandRow="1">
                <a:tableStyleId>{5940675A-B579-460E-94D1-54222C63F5DA}</a:tableStyleId>
              </a:tblPr>
              <a:tblGrid>
                <a:gridCol w="3066033">
                  <a:extLst>
                    <a:ext uri="{9D8B030D-6E8A-4147-A177-3AD203B41FA5}">
                      <a16:colId xmlns:a16="http://schemas.microsoft.com/office/drawing/2014/main" val="4109300240"/>
                    </a:ext>
                  </a:extLst>
                </a:gridCol>
                <a:gridCol w="7198741">
                  <a:extLst>
                    <a:ext uri="{9D8B030D-6E8A-4147-A177-3AD203B41FA5}">
                      <a16:colId xmlns:a16="http://schemas.microsoft.com/office/drawing/2014/main" val="884129750"/>
                    </a:ext>
                  </a:extLst>
                </a:gridCol>
              </a:tblGrid>
              <a:tr h="370840">
                <a:tc>
                  <a:txBody>
                    <a:bodyPr/>
                    <a:lstStyle/>
                    <a:p>
                      <a:r>
                        <a:rPr lang="ja-JP" altLang="en-US" b="1" dirty="0">
                          <a:latin typeface="+mn-ea"/>
                          <a:ea typeface="+mn-ea"/>
                        </a:rPr>
                        <a:t>インシデントの分類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システム停止など、ウイルス感染、情報漏えい </a:t>
                      </a:r>
                      <a:endParaRPr kumimoji="1" lang="ja-JP" altLang="en-US" dirty="0">
                        <a:latin typeface="+mn-ea"/>
                        <a:ea typeface="+mn-ea"/>
                      </a:endParaRPr>
                    </a:p>
                  </a:txBody>
                  <a:tcPr/>
                </a:tc>
                <a:extLst>
                  <a:ext uri="{0D108BD9-81ED-4DB2-BD59-A6C34878D82A}">
                    <a16:rowId xmlns:a16="http://schemas.microsoft.com/office/drawing/2014/main" val="1684040601"/>
                  </a:ext>
                </a:extLst>
              </a:tr>
              <a:tr h="370840">
                <a:tc>
                  <a:txBody>
                    <a:bodyPr/>
                    <a:lstStyle/>
                    <a:p>
                      <a:r>
                        <a:rPr lang="ja-JP" altLang="en-US" b="1" dirty="0">
                          <a:latin typeface="+mn-ea"/>
                          <a:ea typeface="+mn-ea"/>
                        </a:rPr>
                        <a:t>事業者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事業者の名称</a:t>
                      </a:r>
                      <a:endParaRPr lang="en-US" altLang="ja-JP" dirty="0">
                        <a:latin typeface="+mn-ea"/>
                        <a:ea typeface="+mn-ea"/>
                      </a:endParaRPr>
                    </a:p>
                    <a:p>
                      <a:r>
                        <a:rPr lang="en-US" altLang="ja-JP" sz="1600" dirty="0">
                          <a:latin typeface="+mn-ea"/>
                          <a:ea typeface="+mn-ea"/>
                        </a:rPr>
                        <a:t>※</a:t>
                      </a:r>
                      <a:r>
                        <a:rPr lang="ja-JP" altLang="en-US" sz="1600" dirty="0">
                          <a:latin typeface="+mn-ea"/>
                          <a:ea typeface="+mn-ea"/>
                        </a:rPr>
                        <a:t>自社の受託案件に関連したインシデントの場合は委託元含む関係事業者の名称</a:t>
                      </a:r>
                      <a:endParaRPr kumimoji="1" lang="ja-JP" altLang="en-US" sz="1600" dirty="0">
                        <a:latin typeface="+mn-ea"/>
                        <a:ea typeface="+mn-ea"/>
                      </a:endParaRPr>
                    </a:p>
                  </a:txBody>
                  <a:tcPr/>
                </a:tc>
                <a:extLst>
                  <a:ext uri="{0D108BD9-81ED-4DB2-BD59-A6C34878D82A}">
                    <a16:rowId xmlns:a16="http://schemas.microsoft.com/office/drawing/2014/main" val="3652669300"/>
                  </a:ext>
                </a:extLst>
              </a:tr>
              <a:tr h="370840">
                <a:tc>
                  <a:txBody>
                    <a:bodyPr/>
                    <a:lstStyle/>
                    <a:p>
                      <a:r>
                        <a:rPr lang="ja-JP" altLang="en-US" b="1" dirty="0">
                          <a:latin typeface="+mn-ea"/>
                          <a:ea typeface="+mn-ea"/>
                        </a:rPr>
                        <a:t>担当者・責任者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本件に関する責任者および担当者の所属、氏名</a:t>
                      </a:r>
                      <a:endParaRPr kumimoji="1" lang="ja-JP" altLang="en-US" dirty="0">
                        <a:latin typeface="+mn-ea"/>
                        <a:ea typeface="+mn-ea"/>
                      </a:endParaRPr>
                    </a:p>
                  </a:txBody>
                  <a:tcPr/>
                </a:tc>
                <a:extLst>
                  <a:ext uri="{0D108BD9-81ED-4DB2-BD59-A6C34878D82A}">
                    <a16:rowId xmlns:a16="http://schemas.microsoft.com/office/drawing/2014/main" val="23201499"/>
                  </a:ext>
                </a:extLst>
              </a:tr>
              <a:tr h="370840">
                <a:tc>
                  <a:txBody>
                    <a:bodyPr/>
                    <a:lstStyle/>
                    <a:p>
                      <a:r>
                        <a:rPr lang="ja-JP" altLang="en-US" b="1" dirty="0">
                          <a:latin typeface="+mn-ea"/>
                          <a:ea typeface="+mn-ea"/>
                        </a:rPr>
                        <a:t>発覚日時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インシデントを認知した日時 </a:t>
                      </a:r>
                      <a:endParaRPr kumimoji="1" lang="ja-JP" altLang="en-US" dirty="0">
                        <a:latin typeface="+mn-ea"/>
                        <a:ea typeface="+mn-ea"/>
                      </a:endParaRPr>
                    </a:p>
                  </a:txBody>
                  <a:tcPr/>
                </a:tc>
                <a:extLst>
                  <a:ext uri="{0D108BD9-81ED-4DB2-BD59-A6C34878D82A}">
                    <a16:rowId xmlns:a16="http://schemas.microsoft.com/office/drawing/2014/main" val="1049427513"/>
                  </a:ext>
                </a:extLst>
              </a:tr>
              <a:tr h="370840">
                <a:tc>
                  <a:txBody>
                    <a:bodyPr/>
                    <a:lstStyle/>
                    <a:p>
                      <a:r>
                        <a:rPr lang="ja-JP" altLang="en-US" b="1" dirty="0">
                          <a:latin typeface="+mn-ea"/>
                          <a:ea typeface="+mn-ea"/>
                        </a:rPr>
                        <a:t>発生日時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調査で判明したインシデントの発生日時 </a:t>
                      </a:r>
                      <a:endParaRPr kumimoji="1" lang="ja-JP" altLang="en-US" dirty="0">
                        <a:latin typeface="+mn-ea"/>
                        <a:ea typeface="+mn-ea"/>
                      </a:endParaRPr>
                    </a:p>
                  </a:txBody>
                  <a:tcPr/>
                </a:tc>
                <a:extLst>
                  <a:ext uri="{0D108BD9-81ED-4DB2-BD59-A6C34878D82A}">
                    <a16:rowId xmlns:a16="http://schemas.microsoft.com/office/drawing/2014/main" val="3567078833"/>
                  </a:ext>
                </a:extLst>
              </a:tr>
              <a:tr h="370840">
                <a:tc>
                  <a:txBody>
                    <a:bodyPr/>
                    <a:lstStyle/>
                    <a:p>
                      <a:r>
                        <a:rPr lang="ja-JP" altLang="en-US" b="1" dirty="0">
                          <a:latin typeface="+mn-ea"/>
                          <a:ea typeface="+mn-ea"/>
                        </a:rPr>
                        <a:t>発生事象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表面化している事柄、被害、影響など</a:t>
                      </a:r>
                      <a:endParaRPr kumimoji="1" lang="ja-JP" altLang="en-US" dirty="0">
                        <a:latin typeface="+mn-ea"/>
                        <a:ea typeface="+mn-ea"/>
                      </a:endParaRPr>
                    </a:p>
                  </a:txBody>
                  <a:tcPr/>
                </a:tc>
                <a:extLst>
                  <a:ext uri="{0D108BD9-81ED-4DB2-BD59-A6C34878D82A}">
                    <a16:rowId xmlns:a16="http://schemas.microsoft.com/office/drawing/2014/main" val="4156874773"/>
                  </a:ext>
                </a:extLst>
              </a:tr>
              <a:tr h="370840">
                <a:tc>
                  <a:txBody>
                    <a:bodyPr/>
                    <a:lstStyle/>
                    <a:p>
                      <a:r>
                        <a:rPr lang="ja-JP" altLang="en-US" b="1" dirty="0">
                          <a:latin typeface="+mn-ea"/>
                          <a:ea typeface="+mn-ea"/>
                        </a:rPr>
                        <a:t>対応経過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発生から現時点までの時系列での経過 </a:t>
                      </a:r>
                      <a:endParaRPr kumimoji="1" lang="ja-JP" altLang="en-US" dirty="0">
                        <a:latin typeface="+mn-ea"/>
                        <a:ea typeface="+mn-ea"/>
                      </a:endParaRPr>
                    </a:p>
                  </a:txBody>
                  <a:tcPr/>
                </a:tc>
                <a:extLst>
                  <a:ext uri="{0D108BD9-81ED-4DB2-BD59-A6C34878D82A}">
                    <a16:rowId xmlns:a16="http://schemas.microsoft.com/office/drawing/2014/main" val="3260653055"/>
                  </a:ext>
                </a:extLst>
              </a:tr>
              <a:tr h="370840">
                <a:tc>
                  <a:txBody>
                    <a:bodyPr/>
                    <a:lstStyle/>
                    <a:p>
                      <a:r>
                        <a:rPr lang="ja-JP" altLang="en-US" b="1" dirty="0">
                          <a:latin typeface="+mn-ea"/>
                          <a:ea typeface="+mn-ea"/>
                        </a:rPr>
                        <a:t>想定される原因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現時点で想定される直接的な原因 </a:t>
                      </a:r>
                      <a:endParaRPr kumimoji="1" lang="ja-JP" altLang="en-US" dirty="0">
                        <a:latin typeface="+mn-ea"/>
                        <a:ea typeface="+mn-ea"/>
                      </a:endParaRPr>
                    </a:p>
                  </a:txBody>
                  <a:tcPr/>
                </a:tc>
                <a:extLst>
                  <a:ext uri="{0D108BD9-81ED-4DB2-BD59-A6C34878D82A}">
                    <a16:rowId xmlns:a16="http://schemas.microsoft.com/office/drawing/2014/main" val="1678843172"/>
                  </a:ext>
                </a:extLst>
              </a:tr>
              <a:tr h="370840">
                <a:tc>
                  <a:txBody>
                    <a:bodyPr/>
                    <a:lstStyle/>
                    <a:p>
                      <a:r>
                        <a:rPr lang="ja-JP" altLang="en-US" b="1" dirty="0">
                          <a:latin typeface="+mn-ea"/>
                          <a:ea typeface="+mn-ea"/>
                        </a:rPr>
                        <a:t>被害を受けたシステムの状況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被害を受けたシステムの概要・詳細</a:t>
                      </a:r>
                      <a:endParaRPr kumimoji="1" lang="ja-JP" altLang="en-US" dirty="0">
                        <a:latin typeface="+mn-ea"/>
                        <a:ea typeface="+mn-ea"/>
                      </a:endParaRPr>
                    </a:p>
                  </a:txBody>
                  <a:tcPr/>
                </a:tc>
                <a:extLst>
                  <a:ext uri="{0D108BD9-81ED-4DB2-BD59-A6C34878D82A}">
                    <a16:rowId xmlns:a16="http://schemas.microsoft.com/office/drawing/2014/main" val="3533347368"/>
                  </a:ext>
                </a:extLst>
              </a:tr>
              <a:tr h="370840">
                <a:tc>
                  <a:txBody>
                    <a:bodyPr/>
                    <a:lstStyle/>
                    <a:p>
                      <a:r>
                        <a:rPr lang="ja-JP" altLang="en-US" b="1" dirty="0">
                          <a:latin typeface="+mn-ea"/>
                          <a:ea typeface="+mn-ea"/>
                        </a:rPr>
                        <a:t>運用状況・システム構成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システムの物理的所在地や</a:t>
                      </a:r>
                      <a:r>
                        <a:rPr lang="en-US" altLang="ja-JP" dirty="0">
                          <a:latin typeface="+mn-ea"/>
                          <a:ea typeface="+mn-ea"/>
                        </a:rPr>
                        <a:t>OS</a:t>
                      </a:r>
                      <a:r>
                        <a:rPr lang="ja-JP" altLang="en-US" dirty="0">
                          <a:latin typeface="+mn-ea"/>
                          <a:ea typeface="+mn-ea"/>
                        </a:rPr>
                        <a:t>、アプリケーションとバージョン構成</a:t>
                      </a:r>
                      <a:endParaRPr lang="en-US" altLang="ja-JP" dirty="0">
                        <a:latin typeface="+mn-ea"/>
                        <a:ea typeface="+mn-ea"/>
                      </a:endParaRPr>
                    </a:p>
                    <a:p>
                      <a:r>
                        <a:rPr lang="en-US" altLang="ja-JP" sz="1600" dirty="0">
                          <a:latin typeface="+mn-ea"/>
                          <a:ea typeface="+mn-ea"/>
                        </a:rPr>
                        <a:t>※</a:t>
                      </a:r>
                      <a:r>
                        <a:rPr lang="ja-JP" altLang="en-US" sz="1600" dirty="0">
                          <a:latin typeface="+mn-ea"/>
                          <a:ea typeface="+mn-ea"/>
                        </a:rPr>
                        <a:t>可能であれば簡単な構成図等も併記</a:t>
                      </a:r>
                      <a:endParaRPr lang="en-US" altLang="ja-JP" sz="1600" dirty="0">
                        <a:latin typeface="+mn-ea"/>
                        <a:ea typeface="+mn-ea"/>
                      </a:endParaRPr>
                    </a:p>
                    <a:p>
                      <a:r>
                        <a:rPr lang="ja-JP" altLang="en-US" dirty="0">
                          <a:latin typeface="+mn-ea"/>
                          <a:ea typeface="+mn-ea"/>
                        </a:rPr>
                        <a:t>システムの運用状況やセキュリティツール・サービスの利用状況等</a:t>
                      </a:r>
                      <a:endParaRPr kumimoji="1" lang="ja-JP" altLang="en-US" dirty="0">
                        <a:latin typeface="+mn-ea"/>
                        <a:ea typeface="+mn-ea"/>
                      </a:endParaRPr>
                    </a:p>
                  </a:txBody>
                  <a:tcPr/>
                </a:tc>
                <a:extLst>
                  <a:ext uri="{0D108BD9-81ED-4DB2-BD59-A6C34878D82A}">
                    <a16:rowId xmlns:a16="http://schemas.microsoft.com/office/drawing/2014/main" val="382275498"/>
                  </a:ext>
                </a:extLst>
              </a:tr>
            </a:tbl>
          </a:graphicData>
        </a:graphic>
      </p:graphicFrame>
      <p:sp>
        <p:nvSpPr>
          <p:cNvPr id="3" name="スライド番号プレースホルダー 2">
            <a:extLst>
              <a:ext uri="{FF2B5EF4-FFF2-40B4-BE49-F238E27FC236}">
                <a16:creationId xmlns:a16="http://schemas.microsoft.com/office/drawing/2014/main" id="{F025BDFE-8CE3-ECEF-B278-55887AEC1DD3}"/>
              </a:ext>
            </a:extLst>
          </p:cNvPr>
          <p:cNvSpPr>
            <a:spLocks noGrp="1"/>
          </p:cNvSpPr>
          <p:nvPr>
            <p:ph type="sldNum" sz="quarter" idx="12"/>
          </p:nvPr>
        </p:nvSpPr>
        <p:spPr/>
        <p:txBody>
          <a:bodyPr/>
          <a:lstStyle/>
          <a:p>
            <a:fld id="{DBFB1F43-6F2E-4538-AABB-23AEDF146290}" type="slidenum">
              <a:rPr lang="ja-JP" altLang="en-US" smtClean="0"/>
              <a:pPr/>
              <a:t>14</a:t>
            </a:fld>
            <a:endParaRPr lang="ja-JP" altLang="en-US"/>
          </a:p>
        </p:txBody>
      </p:sp>
      <p:sp>
        <p:nvSpPr>
          <p:cNvPr id="4" name="タイトル 3">
            <a:extLst>
              <a:ext uri="{FF2B5EF4-FFF2-40B4-BE49-F238E27FC236}">
                <a16:creationId xmlns:a16="http://schemas.microsoft.com/office/drawing/2014/main" id="{2434B9CE-57EB-D513-1391-7920F59543BA}"/>
              </a:ext>
            </a:extLst>
          </p:cNvPr>
          <p:cNvSpPr>
            <a:spLocks noGrp="1"/>
          </p:cNvSpPr>
          <p:nvPr>
            <p:ph type="title"/>
          </p:nvPr>
        </p:nvSpPr>
        <p:spPr>
          <a:xfrm>
            <a:off x="642229" y="313754"/>
            <a:ext cx="8063871" cy="676276"/>
          </a:xfrm>
        </p:spPr>
        <p:txBody>
          <a:bodyPr/>
          <a:lstStyle/>
          <a:p>
            <a:r>
              <a:rPr kumimoji="1" lang="ja-JP" altLang="en-US" sz="2000" dirty="0"/>
              <a:t>ステップ３</a:t>
            </a:r>
            <a:r>
              <a:rPr lang="en-US" altLang="ja-JP" sz="2000" dirty="0"/>
              <a:t> </a:t>
            </a:r>
            <a:r>
              <a:rPr kumimoji="1" lang="ja-JP" altLang="en-US" sz="2000" dirty="0"/>
              <a:t>復旧・再発防止</a:t>
            </a:r>
            <a:br>
              <a:rPr kumimoji="1" lang="en-US" altLang="ja-JP" dirty="0"/>
            </a:br>
            <a:r>
              <a:rPr kumimoji="1" lang="ja-JP" altLang="en-US" dirty="0"/>
              <a:t>インシデント対応時に整理しておくべき事項</a:t>
            </a:r>
          </a:p>
        </p:txBody>
      </p:sp>
    </p:spTree>
    <p:extLst>
      <p:ext uri="{BB962C8B-B14F-4D97-AF65-F5344CB8AC3E}">
        <p14:creationId xmlns:p14="http://schemas.microsoft.com/office/powerpoint/2010/main" val="36268880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837276B-E7D1-0168-398D-B07A86D47FA7}"/>
              </a:ext>
            </a:extLst>
          </p:cNvPr>
          <p:cNvSpPr>
            <a:spLocks noGrp="1"/>
          </p:cNvSpPr>
          <p:nvPr>
            <p:ph idx="1"/>
          </p:nvPr>
        </p:nvSpPr>
        <p:spPr>
          <a:xfrm>
            <a:off x="642229" y="1382319"/>
            <a:ext cx="10322182" cy="4745463"/>
          </a:xfrm>
        </p:spPr>
        <p:txBody>
          <a:bodyPr/>
          <a:lstStyle/>
          <a:p>
            <a:r>
              <a:rPr lang="ja-JP" altLang="en-US" b="1" dirty="0"/>
              <a:t>証拠保全</a:t>
            </a:r>
            <a:endParaRPr lang="en-US" altLang="ja-JP" b="1" dirty="0"/>
          </a:p>
          <a:p>
            <a:pPr lvl="1"/>
            <a:r>
              <a:rPr kumimoji="1" lang="ja-JP" altLang="en-US" b="1" dirty="0"/>
              <a:t>訴訟対応</a:t>
            </a:r>
            <a:r>
              <a:rPr kumimoji="1" lang="ja-JP" altLang="en-US" dirty="0"/>
              <a:t>等を見越して事実関係を裏付ける情報や証拠を保全し、必要に応じて</a:t>
            </a:r>
            <a:r>
              <a:rPr kumimoji="1" lang="ja-JP" altLang="en-US" b="1" dirty="0"/>
              <a:t>フォレンジック調査</a:t>
            </a:r>
            <a:r>
              <a:rPr kumimoji="1" lang="ja-JP" altLang="en-US" dirty="0"/>
              <a:t>（パソコンのハードディスク、メモリ内データ、サーバーやネットワーク機器のログ等の調査）を行う</a:t>
            </a:r>
            <a:endParaRPr kumimoji="1" lang="en-US" altLang="ja-JP" dirty="0"/>
          </a:p>
          <a:p>
            <a:r>
              <a:rPr lang="ja-JP" altLang="en-US" b="1" dirty="0"/>
              <a:t>復旧</a:t>
            </a:r>
            <a:endParaRPr lang="en-US" altLang="ja-JP" b="1" dirty="0"/>
          </a:p>
          <a:p>
            <a:pPr lvl="1"/>
            <a:r>
              <a:rPr kumimoji="1" lang="ja-JP" altLang="en-US" dirty="0"/>
              <a:t>正しく修復できたことが確認できたら、停止したシステムやサービスを復旧</a:t>
            </a:r>
            <a:r>
              <a:rPr lang="ja-JP" altLang="en-US" dirty="0"/>
              <a:t>する</a:t>
            </a:r>
            <a:endParaRPr kumimoji="1" lang="en-US" altLang="ja-JP" dirty="0"/>
          </a:p>
          <a:p>
            <a:pPr lvl="1"/>
            <a:r>
              <a:rPr kumimoji="1" lang="ja-JP" altLang="en-US" dirty="0"/>
              <a:t>復旧後は、</a:t>
            </a:r>
            <a:r>
              <a:rPr kumimoji="1" lang="ja-JP" altLang="en-US" b="1" dirty="0"/>
              <a:t>経営者に対応結果を報告</a:t>
            </a:r>
            <a:r>
              <a:rPr lang="ja-JP" altLang="en-US" dirty="0"/>
              <a:t>する</a:t>
            </a:r>
            <a:endParaRPr lang="en-US" altLang="ja-JP" dirty="0"/>
          </a:p>
          <a:p>
            <a:r>
              <a:rPr kumimoji="1" lang="ja-JP" altLang="en-US" b="1" dirty="0"/>
              <a:t>再発防止</a:t>
            </a:r>
            <a:endParaRPr kumimoji="1" lang="en-US" altLang="ja-JP" b="1" dirty="0"/>
          </a:p>
          <a:p>
            <a:pPr lvl="1"/>
            <a:r>
              <a:rPr kumimoji="1" lang="ja-JP" altLang="en-US" b="1" dirty="0"/>
              <a:t>インシデントを再発させないために根本原因を分析</a:t>
            </a:r>
            <a:r>
              <a:rPr kumimoji="1" lang="ja-JP" altLang="en-US" dirty="0"/>
              <a:t>し、新たな技術的対策の導入、ルールの</a:t>
            </a:r>
            <a:br>
              <a:rPr kumimoji="1" lang="en-US" altLang="ja-JP" dirty="0"/>
            </a:br>
            <a:r>
              <a:rPr kumimoji="1" lang="ja-JP" altLang="en-US" dirty="0"/>
              <a:t>策定、教育の徹底</a:t>
            </a:r>
            <a:r>
              <a:rPr lang="ja-JP" altLang="en-US" dirty="0"/>
              <a:t>、体制整備、運用の改善等、</a:t>
            </a:r>
            <a:r>
              <a:rPr lang="ja-JP" altLang="en-US" b="1" dirty="0"/>
              <a:t>抜本的な再発防止策を検討し、実施</a:t>
            </a:r>
            <a:r>
              <a:rPr lang="ja-JP" altLang="en-US" dirty="0"/>
              <a:t>する</a:t>
            </a:r>
            <a:endParaRPr kumimoji="1" lang="ja-JP" altLang="en-US" dirty="0"/>
          </a:p>
        </p:txBody>
      </p:sp>
      <p:sp>
        <p:nvSpPr>
          <p:cNvPr id="3" name="スライド番号プレースホルダー 2">
            <a:extLst>
              <a:ext uri="{FF2B5EF4-FFF2-40B4-BE49-F238E27FC236}">
                <a16:creationId xmlns:a16="http://schemas.microsoft.com/office/drawing/2014/main" id="{02D636C6-8296-1128-F8E8-346E50848293}"/>
              </a:ext>
            </a:extLst>
          </p:cNvPr>
          <p:cNvSpPr>
            <a:spLocks noGrp="1"/>
          </p:cNvSpPr>
          <p:nvPr>
            <p:ph type="sldNum" sz="quarter" idx="12"/>
          </p:nvPr>
        </p:nvSpPr>
        <p:spPr/>
        <p:txBody>
          <a:bodyPr/>
          <a:lstStyle/>
          <a:p>
            <a:fld id="{DBFB1F43-6F2E-4538-AABB-23AEDF146290}" type="slidenum">
              <a:rPr lang="ja-JP" altLang="en-US" smtClean="0"/>
              <a:pPr/>
              <a:t>15</a:t>
            </a:fld>
            <a:endParaRPr lang="ja-JP" altLang="en-US"/>
          </a:p>
        </p:txBody>
      </p:sp>
      <p:sp>
        <p:nvSpPr>
          <p:cNvPr id="4" name="タイトル 3">
            <a:extLst>
              <a:ext uri="{FF2B5EF4-FFF2-40B4-BE49-F238E27FC236}">
                <a16:creationId xmlns:a16="http://schemas.microsoft.com/office/drawing/2014/main" id="{002BCD99-B1F4-B66A-5F81-EC8DC8C857B1}"/>
              </a:ext>
            </a:extLst>
          </p:cNvPr>
          <p:cNvSpPr>
            <a:spLocks noGrp="1"/>
          </p:cNvSpPr>
          <p:nvPr>
            <p:ph type="title"/>
          </p:nvPr>
        </p:nvSpPr>
        <p:spPr/>
        <p:txBody>
          <a:bodyPr/>
          <a:lstStyle/>
          <a:p>
            <a:pPr lvl="0"/>
            <a:r>
              <a:rPr kumimoji="1" lang="ja-JP" altLang="en-US" dirty="0"/>
              <a:t>ステップ３</a:t>
            </a:r>
            <a:r>
              <a:rPr lang="en-US" altLang="ja-JP" dirty="0"/>
              <a:t> </a:t>
            </a:r>
            <a:r>
              <a:rPr kumimoji="1" lang="ja-JP" altLang="en-US" dirty="0"/>
              <a:t>復旧・再発防止</a:t>
            </a:r>
          </a:p>
        </p:txBody>
      </p:sp>
      <p:graphicFrame>
        <p:nvGraphicFramePr>
          <p:cNvPr id="5" name="コンテンツ プレースホルダー 4">
            <a:extLst>
              <a:ext uri="{FF2B5EF4-FFF2-40B4-BE49-F238E27FC236}">
                <a16:creationId xmlns:a16="http://schemas.microsoft.com/office/drawing/2014/main" id="{490FC1C9-BD8E-4544-6DF5-ACEFDB8A6F1A}"/>
              </a:ext>
            </a:extLst>
          </p:cNvPr>
          <p:cNvGraphicFramePr>
            <a:graphicFrameLocks/>
          </p:cNvGraphicFramePr>
          <p:nvPr>
            <p:extLst>
              <p:ext uri="{D42A27DB-BD31-4B8C-83A1-F6EECF244321}">
                <p14:modId xmlns:p14="http://schemas.microsoft.com/office/powerpoint/2010/main" val="353703106"/>
              </p:ext>
            </p:extLst>
          </p:nvPr>
        </p:nvGraphicFramePr>
        <p:xfrm>
          <a:off x="5902835" y="313754"/>
          <a:ext cx="4231066" cy="4781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450466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139983A4-99FA-0E43-869C-57975116CBE5}"/>
              </a:ext>
            </a:extLst>
          </p:cNvPr>
          <p:cNvSpPr>
            <a:spLocks noGrp="1"/>
          </p:cNvSpPr>
          <p:nvPr>
            <p:ph idx="1"/>
          </p:nvPr>
        </p:nvSpPr>
        <p:spPr/>
        <p:txBody>
          <a:bodyPr/>
          <a:lstStyle/>
          <a:p>
            <a:r>
              <a:rPr kumimoji="1" lang="ja-JP" altLang="en-US" b="1" dirty="0"/>
              <a:t>手引きでは、以下の事象が発生した場合の対応のポイントを解説</a:t>
            </a:r>
            <a:endParaRPr kumimoji="1" lang="en-US" altLang="ja-JP" b="1" dirty="0"/>
          </a:p>
          <a:p>
            <a:pPr lvl="1"/>
            <a:r>
              <a:rPr kumimoji="1" lang="ja-JP" altLang="en-US" sz="2400" dirty="0"/>
              <a:t>ウイルス感染</a:t>
            </a:r>
            <a:r>
              <a:rPr lang="ja-JP" altLang="en-US" sz="2400" dirty="0"/>
              <a:t>・</a:t>
            </a:r>
            <a:r>
              <a:rPr kumimoji="1" lang="ja-JP" altLang="en-US" sz="2400" dirty="0"/>
              <a:t>ランサムウェア感染の場合</a:t>
            </a:r>
            <a:br>
              <a:rPr kumimoji="1" lang="en-US" altLang="ja-JP" sz="2400" dirty="0"/>
            </a:br>
            <a:r>
              <a:rPr kumimoji="1" lang="ja-JP" altLang="en-US" sz="2400" dirty="0"/>
              <a:t>感染したパソコンやサーバーの利用を停止し、ネットワークから切り離す。日頃から適切な方法でデータのバックアップを行っておく</a:t>
            </a:r>
            <a:endParaRPr kumimoji="1" lang="en-US" altLang="ja-JP" sz="2400" dirty="0"/>
          </a:p>
          <a:p>
            <a:pPr lvl="1"/>
            <a:r>
              <a:rPr lang="ja-JP" altLang="en-US" sz="2400" dirty="0"/>
              <a:t>情報漏えい</a:t>
            </a:r>
            <a:r>
              <a:rPr kumimoji="1" lang="ja-JP" altLang="en-US" sz="2400" dirty="0"/>
              <a:t>の場合</a:t>
            </a:r>
            <a:br>
              <a:rPr lang="en-US" altLang="ja-JP" sz="2400" dirty="0"/>
            </a:br>
            <a:r>
              <a:rPr lang="ja-JP" altLang="en-US" sz="2400" dirty="0"/>
              <a:t>不正アクセスによる情報漏えいは、データの大量流出につながるおそれがあることから、インターネットに接続しているサーバへの対策が必要となる。不正アクセスや内部犯行は犯罪性があるため、警察への届け出も必要となる</a:t>
            </a:r>
            <a:endParaRPr lang="en-US" altLang="ja-JP" sz="2400" dirty="0"/>
          </a:p>
          <a:p>
            <a:pPr lvl="1"/>
            <a:r>
              <a:rPr lang="ja-JP" altLang="en-US" sz="2400" dirty="0"/>
              <a:t>システム停止の場合</a:t>
            </a:r>
            <a:br>
              <a:rPr lang="en-US" altLang="ja-JP" sz="2400" dirty="0"/>
            </a:br>
            <a:r>
              <a:rPr lang="ja-JP" altLang="en-US" sz="2400" dirty="0"/>
              <a:t>システム停止の原因は、サイバー攻撃等を含め以上発見時には原因がわからないことがある。システムの停止は事業や企業経営に重大な影響を与える場合があるので、事業継続計画（</a:t>
            </a:r>
            <a:r>
              <a:rPr lang="en-US" altLang="ja-JP" sz="2400" dirty="0"/>
              <a:t>BCP</a:t>
            </a:r>
            <a:r>
              <a:rPr lang="ja-JP" altLang="en-US" sz="2400" dirty="0"/>
              <a:t>）を策定して備えておく</a:t>
            </a:r>
            <a:endParaRPr kumimoji="1" lang="en-US" altLang="ja-JP" sz="2400" dirty="0"/>
          </a:p>
        </p:txBody>
      </p:sp>
      <p:sp>
        <p:nvSpPr>
          <p:cNvPr id="3" name="スライド番号プレースホルダー 2">
            <a:extLst>
              <a:ext uri="{FF2B5EF4-FFF2-40B4-BE49-F238E27FC236}">
                <a16:creationId xmlns:a16="http://schemas.microsoft.com/office/drawing/2014/main" id="{C35DD930-096A-376C-9B7E-523E6C225C69}"/>
              </a:ext>
            </a:extLst>
          </p:cNvPr>
          <p:cNvSpPr>
            <a:spLocks noGrp="1"/>
          </p:cNvSpPr>
          <p:nvPr>
            <p:ph type="sldNum" sz="quarter" idx="12"/>
          </p:nvPr>
        </p:nvSpPr>
        <p:spPr/>
        <p:txBody>
          <a:bodyPr/>
          <a:lstStyle/>
          <a:p>
            <a:fld id="{DBFB1F43-6F2E-4538-AABB-23AEDF146290}" type="slidenum">
              <a:rPr lang="ja-JP" altLang="en-US" smtClean="0"/>
              <a:pPr/>
              <a:t>16</a:t>
            </a:fld>
            <a:endParaRPr lang="ja-JP" altLang="en-US"/>
          </a:p>
        </p:txBody>
      </p:sp>
      <p:sp>
        <p:nvSpPr>
          <p:cNvPr id="4" name="タイトル 3">
            <a:extLst>
              <a:ext uri="{FF2B5EF4-FFF2-40B4-BE49-F238E27FC236}">
                <a16:creationId xmlns:a16="http://schemas.microsoft.com/office/drawing/2014/main" id="{AE2396A6-AD08-7145-4136-2E501B781512}"/>
              </a:ext>
            </a:extLst>
          </p:cNvPr>
          <p:cNvSpPr>
            <a:spLocks noGrp="1"/>
          </p:cNvSpPr>
          <p:nvPr>
            <p:ph type="title"/>
          </p:nvPr>
        </p:nvSpPr>
        <p:spPr/>
        <p:txBody>
          <a:bodyPr/>
          <a:lstStyle/>
          <a:p>
            <a:r>
              <a:rPr kumimoji="1" lang="ja-JP" altLang="en-US" dirty="0"/>
              <a:t>事象ごとの対応のポイント</a:t>
            </a:r>
          </a:p>
        </p:txBody>
      </p:sp>
    </p:spTree>
    <p:extLst>
      <p:ext uri="{BB962C8B-B14F-4D97-AF65-F5344CB8AC3E}">
        <p14:creationId xmlns:p14="http://schemas.microsoft.com/office/powerpoint/2010/main" val="22960928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667EE11-05BA-4AE1-701B-4107569CDA8C}"/>
              </a:ext>
            </a:extLst>
          </p:cNvPr>
          <p:cNvSpPr>
            <a:spLocks noGrp="1"/>
          </p:cNvSpPr>
          <p:nvPr>
            <p:ph idx="1"/>
          </p:nvPr>
        </p:nvSpPr>
        <p:spPr/>
        <p:txBody>
          <a:bodyPr/>
          <a:lstStyle/>
          <a:p>
            <a:r>
              <a:rPr kumimoji="1" lang="ja-JP" altLang="en-US" b="1" dirty="0"/>
              <a:t>サイバー攻撃被害に係る情報の共有・公表ガイダンス</a:t>
            </a:r>
            <a:endParaRPr kumimoji="1" lang="en-US" altLang="ja-JP" b="1" dirty="0"/>
          </a:p>
          <a:p>
            <a:pPr marL="457198" lvl="1" indent="0">
              <a:buNone/>
            </a:pPr>
            <a:r>
              <a:rPr lang="ja-JP" altLang="en-US" dirty="0"/>
              <a:t>サイバー攻撃を受けた被害組織がサイバーセキュリティ関係組織とサイバー攻撃被害に係る情報を共有する際の実務上の参考となるガイダンス</a:t>
            </a:r>
            <a:endParaRPr lang="en-US" altLang="ja-JP" dirty="0"/>
          </a:p>
          <a:p>
            <a:pPr marL="457198" lvl="1" indent="0">
              <a:buNone/>
            </a:pPr>
            <a:r>
              <a:rPr lang="en-US" altLang="ja-JP" dirty="0">
                <a:solidFill>
                  <a:srgbClr val="00B0F0"/>
                </a:solidFill>
              </a:rPr>
              <a:t>https://www.nisc.go.jp/council/cs/kyogikai/guidancekentoukai.html</a:t>
            </a:r>
            <a:endParaRPr kumimoji="1" lang="en-US" altLang="ja-JP" dirty="0">
              <a:solidFill>
                <a:srgbClr val="00B0F0"/>
              </a:solidFill>
            </a:endParaRPr>
          </a:p>
          <a:p>
            <a:r>
              <a:rPr kumimoji="1" lang="ja-JP" altLang="en-US" b="1" dirty="0"/>
              <a:t>インシデントハンドリングマニュアル（</a:t>
            </a:r>
            <a:r>
              <a:rPr kumimoji="1" lang="en-US" altLang="ja-JP" b="1" dirty="0"/>
              <a:t>JPCERT/CC</a:t>
            </a:r>
            <a:r>
              <a:rPr kumimoji="1" lang="ja-JP" altLang="en-US" b="1" dirty="0"/>
              <a:t>）</a:t>
            </a:r>
            <a:endParaRPr kumimoji="1" lang="en-US" altLang="ja-JP" b="1" dirty="0"/>
          </a:p>
          <a:p>
            <a:pPr marL="457198" lvl="1" indent="0">
              <a:buNone/>
            </a:pPr>
            <a:r>
              <a:rPr kumimoji="1" lang="ja-JP" altLang="en-US" dirty="0"/>
              <a:t>インシデント発生時から解決までの一連の処理について、代表的なインシデント種別を例にあげ、対応の考え方と、手順の概要を簡潔に説明した資料</a:t>
            </a:r>
            <a:endParaRPr kumimoji="1" lang="en-US" altLang="ja-JP" dirty="0"/>
          </a:p>
          <a:p>
            <a:pPr marL="457198" lvl="1" indent="0">
              <a:buNone/>
            </a:pPr>
            <a:r>
              <a:rPr lang="en-US" altLang="ja-JP" dirty="0">
                <a:solidFill>
                  <a:srgbClr val="00B0F0"/>
                </a:solidFill>
              </a:rPr>
              <a:t>https://www.jpcert.or.jp/csirt_material/operation_phase.html</a:t>
            </a:r>
          </a:p>
          <a:p>
            <a:r>
              <a:rPr kumimoji="1" lang="ja-JP" altLang="en-US" b="1" dirty="0"/>
              <a:t>ランサムウェア対策特設ページ</a:t>
            </a:r>
            <a:r>
              <a:rPr lang="ja-JP" altLang="en-US" b="1" dirty="0"/>
              <a:t>（</a:t>
            </a:r>
            <a:r>
              <a:rPr lang="en-US" altLang="ja-JP" b="1" dirty="0"/>
              <a:t>IPA</a:t>
            </a:r>
            <a:r>
              <a:rPr lang="ja-JP" altLang="en-US" b="1" dirty="0"/>
              <a:t>）</a:t>
            </a:r>
            <a:endParaRPr lang="en-US" altLang="ja-JP" b="1" dirty="0"/>
          </a:p>
          <a:p>
            <a:pPr marL="457198" lvl="1" indent="0">
              <a:buNone/>
            </a:pPr>
            <a:r>
              <a:rPr kumimoji="1" lang="ja-JP" altLang="en-US" dirty="0"/>
              <a:t>ランサムウェア対策に必要となる情報を集約し</a:t>
            </a:r>
            <a:r>
              <a:rPr lang="ja-JP" altLang="en-US" dirty="0"/>
              <a:t>、</a:t>
            </a:r>
            <a:r>
              <a:rPr kumimoji="1" lang="ja-JP" altLang="en-US" dirty="0"/>
              <a:t>ランサムウェアの感染防止や被害低減のために役立つ情報をタイムリーに公開</a:t>
            </a:r>
            <a:endParaRPr kumimoji="1" lang="en-US" altLang="ja-JP" dirty="0"/>
          </a:p>
          <a:p>
            <a:pPr marL="457198" lvl="1" indent="0">
              <a:buNone/>
            </a:pPr>
            <a:r>
              <a:rPr kumimoji="1" lang="en-US" altLang="ja-JP" dirty="0">
                <a:solidFill>
                  <a:srgbClr val="00B0F0"/>
                </a:solidFill>
              </a:rPr>
              <a:t>https://www.ipa.go.jp/security/anshin/measures/ransom_tokusetsu.html</a:t>
            </a:r>
            <a:endParaRPr kumimoji="1" lang="ja-JP" altLang="en-US" dirty="0">
              <a:solidFill>
                <a:srgbClr val="00B0F0"/>
              </a:solidFill>
            </a:endParaRPr>
          </a:p>
        </p:txBody>
      </p:sp>
      <p:sp>
        <p:nvSpPr>
          <p:cNvPr id="3" name="スライド番号プレースホルダー 2">
            <a:extLst>
              <a:ext uri="{FF2B5EF4-FFF2-40B4-BE49-F238E27FC236}">
                <a16:creationId xmlns:a16="http://schemas.microsoft.com/office/drawing/2014/main" id="{B23E4991-1473-DA6A-8CC0-407BC7A0AADD}"/>
              </a:ext>
            </a:extLst>
          </p:cNvPr>
          <p:cNvSpPr>
            <a:spLocks noGrp="1"/>
          </p:cNvSpPr>
          <p:nvPr>
            <p:ph type="sldNum" sz="quarter" idx="12"/>
          </p:nvPr>
        </p:nvSpPr>
        <p:spPr/>
        <p:txBody>
          <a:bodyPr/>
          <a:lstStyle/>
          <a:p>
            <a:fld id="{DBFB1F43-6F2E-4538-AABB-23AEDF146290}" type="slidenum">
              <a:rPr lang="ja-JP" altLang="en-US" smtClean="0"/>
              <a:pPr/>
              <a:t>17</a:t>
            </a:fld>
            <a:endParaRPr lang="ja-JP" altLang="en-US"/>
          </a:p>
        </p:txBody>
      </p:sp>
      <p:sp>
        <p:nvSpPr>
          <p:cNvPr id="4" name="タイトル 3">
            <a:extLst>
              <a:ext uri="{FF2B5EF4-FFF2-40B4-BE49-F238E27FC236}">
                <a16:creationId xmlns:a16="http://schemas.microsoft.com/office/drawing/2014/main" id="{01DDE27F-8C4D-144A-19DF-A5214A83AAA3}"/>
              </a:ext>
            </a:extLst>
          </p:cNvPr>
          <p:cNvSpPr>
            <a:spLocks noGrp="1"/>
          </p:cNvSpPr>
          <p:nvPr>
            <p:ph type="title"/>
          </p:nvPr>
        </p:nvSpPr>
        <p:spPr/>
        <p:txBody>
          <a:bodyPr/>
          <a:lstStyle/>
          <a:p>
            <a:r>
              <a:rPr lang="ja-JP" altLang="en-US" dirty="0"/>
              <a:t>インシデント対応に役立つ情報</a:t>
            </a:r>
            <a:endParaRPr kumimoji="1" lang="ja-JP" altLang="en-US" dirty="0"/>
          </a:p>
        </p:txBody>
      </p:sp>
    </p:spTree>
    <p:extLst>
      <p:ext uri="{BB962C8B-B14F-4D97-AF65-F5344CB8AC3E}">
        <p14:creationId xmlns:p14="http://schemas.microsoft.com/office/powerpoint/2010/main" val="33569431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5E33FD-A0AE-D12F-22C1-4A63266DD610}"/>
              </a:ext>
            </a:extLst>
          </p:cNvPr>
          <p:cNvSpPr>
            <a:spLocks noGrp="1"/>
          </p:cNvSpPr>
          <p:nvPr>
            <p:ph type="title"/>
          </p:nvPr>
        </p:nvSpPr>
        <p:spPr/>
        <p:txBody>
          <a:bodyPr/>
          <a:lstStyle/>
          <a:p>
            <a:r>
              <a:rPr kumimoji="1" lang="ja-JP" altLang="en-US" dirty="0">
                <a:solidFill>
                  <a:schemeClr val="tx1"/>
                </a:solidFill>
              </a:rPr>
              <a:t>演習</a:t>
            </a:r>
          </a:p>
        </p:txBody>
      </p:sp>
      <p:sp>
        <p:nvSpPr>
          <p:cNvPr id="3" name="テキスト プレースホルダー 2">
            <a:extLst>
              <a:ext uri="{FF2B5EF4-FFF2-40B4-BE49-F238E27FC236}">
                <a16:creationId xmlns:a16="http://schemas.microsoft.com/office/drawing/2014/main" id="{8303566E-7F17-EBDD-2D9C-0E94B4167E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60B7728-D3D9-9D35-17CD-12A7B2B25AE5}"/>
              </a:ext>
            </a:extLst>
          </p:cNvPr>
          <p:cNvSpPr>
            <a:spLocks noGrp="1"/>
          </p:cNvSpPr>
          <p:nvPr>
            <p:ph type="sldNum" sz="quarter" idx="12"/>
          </p:nvPr>
        </p:nvSpPr>
        <p:spPr/>
        <p:txBody>
          <a:bodyPr/>
          <a:lstStyle/>
          <a:p>
            <a:fld id="{DBFB1F43-6F2E-4538-AABB-23AEDF146290}" type="slidenum">
              <a:rPr lang="ja-JP" altLang="en-US" smtClean="0"/>
              <a:pPr/>
              <a:t>18</a:t>
            </a:fld>
            <a:endParaRPr lang="ja-JP" altLang="en-US"/>
          </a:p>
        </p:txBody>
      </p:sp>
    </p:spTree>
    <p:extLst>
      <p:ext uri="{BB962C8B-B14F-4D97-AF65-F5344CB8AC3E}">
        <p14:creationId xmlns:p14="http://schemas.microsoft.com/office/powerpoint/2010/main" val="6715609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151520D8-48A3-3444-197F-03FCAD9D2EF2}"/>
              </a:ext>
            </a:extLst>
          </p:cNvPr>
          <p:cNvSpPr>
            <a:spLocks noGrp="1"/>
          </p:cNvSpPr>
          <p:nvPr>
            <p:ph type="sldNum" sz="quarter" idx="12"/>
          </p:nvPr>
        </p:nvSpPr>
        <p:spPr/>
        <p:txBody>
          <a:bodyPr/>
          <a:lstStyle/>
          <a:p>
            <a:fld id="{DBFB1F43-6F2E-4538-AABB-23AEDF146290}" type="slidenum">
              <a:rPr lang="ja-JP" altLang="en-US" smtClean="0"/>
              <a:pPr/>
              <a:t>19</a:t>
            </a:fld>
            <a:endParaRPr lang="ja-JP" altLang="en-US"/>
          </a:p>
        </p:txBody>
      </p:sp>
      <p:sp>
        <p:nvSpPr>
          <p:cNvPr id="4" name="タイトル 3">
            <a:extLst>
              <a:ext uri="{FF2B5EF4-FFF2-40B4-BE49-F238E27FC236}">
                <a16:creationId xmlns:a16="http://schemas.microsoft.com/office/drawing/2014/main" id="{B6469636-44BA-99E3-4A2C-4668C494FAEE}"/>
              </a:ext>
            </a:extLst>
          </p:cNvPr>
          <p:cNvSpPr>
            <a:spLocks noGrp="1"/>
          </p:cNvSpPr>
          <p:nvPr>
            <p:ph type="title"/>
          </p:nvPr>
        </p:nvSpPr>
        <p:spPr/>
        <p:txBody>
          <a:bodyPr/>
          <a:lstStyle/>
          <a:p>
            <a:r>
              <a:rPr kumimoji="1" lang="ja-JP" altLang="en-US" dirty="0"/>
              <a:t>演習の進め方</a:t>
            </a:r>
          </a:p>
        </p:txBody>
      </p:sp>
      <p:sp>
        <p:nvSpPr>
          <p:cNvPr id="8" name="コンテンツ プレースホルダー 7">
            <a:extLst>
              <a:ext uri="{FF2B5EF4-FFF2-40B4-BE49-F238E27FC236}">
                <a16:creationId xmlns:a16="http://schemas.microsoft.com/office/drawing/2014/main" id="{306789EA-8272-787F-FA75-EF37AA454F6F}"/>
              </a:ext>
            </a:extLst>
          </p:cNvPr>
          <p:cNvSpPr>
            <a:spLocks noGrp="1"/>
          </p:cNvSpPr>
          <p:nvPr>
            <p:ph idx="1"/>
          </p:nvPr>
        </p:nvSpPr>
        <p:spPr/>
        <p:txBody>
          <a:bodyPr/>
          <a:lstStyle/>
          <a:p>
            <a:r>
              <a:rPr lang="ja-JP" altLang="en-US" dirty="0"/>
              <a:t>以下の流れで２つの演習課題に取り組む</a:t>
            </a:r>
          </a:p>
        </p:txBody>
      </p:sp>
      <p:pic>
        <p:nvPicPr>
          <p:cNvPr id="9" name="コンテンツ プレースホルダー 5" descr="会議 単色塗りつぶし">
            <a:extLst>
              <a:ext uri="{FF2B5EF4-FFF2-40B4-BE49-F238E27FC236}">
                <a16:creationId xmlns:a16="http://schemas.microsoft.com/office/drawing/2014/main" id="{0E170B31-2BD0-54A1-84D6-9774D149132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bwMode="auto">
          <a:xfrm>
            <a:off x="5246156" y="2373073"/>
            <a:ext cx="1450298" cy="1450298"/>
          </a:xfrm>
          <a:prstGeom prst="rect">
            <a:avLst/>
          </a:prstGeom>
          <a:solidFill>
            <a:schemeClr val="bg1">
              <a:alpha val="0"/>
            </a:schemeClr>
          </a:solidFill>
          <a:ln>
            <a:noFill/>
          </a:ln>
        </p:spPr>
      </p:pic>
      <p:pic>
        <p:nvPicPr>
          <p:cNvPr id="11" name="グラフィックス 10" descr="教師 単色塗りつぶし">
            <a:extLst>
              <a:ext uri="{FF2B5EF4-FFF2-40B4-BE49-F238E27FC236}">
                <a16:creationId xmlns:a16="http://schemas.microsoft.com/office/drawing/2014/main" id="{569522B0-1EAA-DD04-E541-8F2D75A4566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330032" y="2373073"/>
            <a:ext cx="1450298" cy="1450298"/>
          </a:xfrm>
          <a:prstGeom prst="rect">
            <a:avLst/>
          </a:prstGeom>
        </p:spPr>
      </p:pic>
      <p:pic>
        <p:nvPicPr>
          <p:cNvPr id="13" name="グラフィックス 12" descr="講演者 単色塗りつぶし">
            <a:extLst>
              <a:ext uri="{FF2B5EF4-FFF2-40B4-BE49-F238E27FC236}">
                <a16:creationId xmlns:a16="http://schemas.microsoft.com/office/drawing/2014/main" id="{93256DDB-EBA3-A433-44F5-6689D82387C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862930" y="2424549"/>
            <a:ext cx="1450298" cy="1347345"/>
          </a:xfrm>
          <a:prstGeom prst="rect">
            <a:avLst/>
          </a:prstGeom>
        </p:spPr>
      </p:pic>
      <p:sp>
        <p:nvSpPr>
          <p:cNvPr id="14" name="矢印: 右 13">
            <a:extLst>
              <a:ext uri="{FF2B5EF4-FFF2-40B4-BE49-F238E27FC236}">
                <a16:creationId xmlns:a16="http://schemas.microsoft.com/office/drawing/2014/main" id="{F6F0420F-7242-306A-795A-A9B5E6CC0765}"/>
              </a:ext>
            </a:extLst>
          </p:cNvPr>
          <p:cNvSpPr/>
          <p:nvPr/>
        </p:nvSpPr>
        <p:spPr>
          <a:xfrm>
            <a:off x="3708443" y="2793421"/>
            <a:ext cx="609600" cy="6096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dirty="0"/>
          </a:p>
        </p:txBody>
      </p:sp>
      <p:sp>
        <p:nvSpPr>
          <p:cNvPr id="15" name="矢印: 右 14">
            <a:extLst>
              <a:ext uri="{FF2B5EF4-FFF2-40B4-BE49-F238E27FC236}">
                <a16:creationId xmlns:a16="http://schemas.microsoft.com/office/drawing/2014/main" id="{EF08D39A-4707-0052-CA52-29EF44C95FAC}"/>
              </a:ext>
            </a:extLst>
          </p:cNvPr>
          <p:cNvSpPr/>
          <p:nvPr/>
        </p:nvSpPr>
        <p:spPr>
          <a:xfrm>
            <a:off x="7474892" y="2793421"/>
            <a:ext cx="609600" cy="6096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dirty="0"/>
          </a:p>
        </p:txBody>
      </p:sp>
      <p:sp>
        <p:nvSpPr>
          <p:cNvPr id="17" name="テキスト ボックス 16">
            <a:extLst>
              <a:ext uri="{FF2B5EF4-FFF2-40B4-BE49-F238E27FC236}">
                <a16:creationId xmlns:a16="http://schemas.microsoft.com/office/drawing/2014/main" id="{053AB939-CDFB-96A5-AA96-CDE996E8DBC9}"/>
              </a:ext>
            </a:extLst>
          </p:cNvPr>
          <p:cNvSpPr txBox="1"/>
          <p:nvPr/>
        </p:nvSpPr>
        <p:spPr>
          <a:xfrm>
            <a:off x="852905" y="3771894"/>
            <a:ext cx="2697065" cy="707886"/>
          </a:xfrm>
          <a:prstGeom prst="rect">
            <a:avLst/>
          </a:prstGeom>
          <a:noFill/>
        </p:spPr>
        <p:txBody>
          <a:bodyPr wrap="square">
            <a:spAutoFit/>
          </a:bodyPr>
          <a:lstStyle/>
          <a:p>
            <a:pPr algn="ctr"/>
            <a:r>
              <a:rPr lang="ja-JP" altLang="en-US" sz="2000" b="1" dirty="0">
                <a:latin typeface="+mn-ea"/>
              </a:rPr>
              <a:t>インシデント発生状況と</a:t>
            </a:r>
            <a:endParaRPr lang="en-US" altLang="ja-JP" sz="2000" b="1" dirty="0">
              <a:latin typeface="+mn-ea"/>
            </a:endParaRPr>
          </a:p>
          <a:p>
            <a:pPr algn="ctr"/>
            <a:r>
              <a:rPr lang="ja-JP" altLang="en-US" sz="2000" b="1" dirty="0">
                <a:latin typeface="+mn-ea"/>
              </a:rPr>
              <a:t>演習課題の説明</a:t>
            </a:r>
            <a:endParaRPr lang="en-US" altLang="ja-JP" sz="2000" b="1" dirty="0">
              <a:latin typeface="+mn-ea"/>
            </a:endParaRPr>
          </a:p>
        </p:txBody>
      </p:sp>
      <p:sp>
        <p:nvSpPr>
          <p:cNvPr id="18" name="テキスト ボックス 17">
            <a:extLst>
              <a:ext uri="{FF2B5EF4-FFF2-40B4-BE49-F238E27FC236}">
                <a16:creationId xmlns:a16="http://schemas.microsoft.com/office/drawing/2014/main" id="{DDEA865F-C1E8-749D-C168-E5C127F028DE}"/>
              </a:ext>
            </a:extLst>
          </p:cNvPr>
          <p:cNvSpPr txBox="1"/>
          <p:nvPr/>
        </p:nvSpPr>
        <p:spPr>
          <a:xfrm>
            <a:off x="4622772" y="3771894"/>
            <a:ext cx="2697065" cy="400110"/>
          </a:xfrm>
          <a:prstGeom prst="rect">
            <a:avLst/>
          </a:prstGeom>
          <a:noFill/>
        </p:spPr>
        <p:txBody>
          <a:bodyPr wrap="square">
            <a:spAutoFit/>
          </a:bodyPr>
          <a:lstStyle/>
          <a:p>
            <a:pPr algn="ctr"/>
            <a:r>
              <a:rPr lang="ja-JP" altLang="en-US" sz="2000" b="1" dirty="0">
                <a:latin typeface="+mn-ea"/>
              </a:rPr>
              <a:t>グループディスカッション</a:t>
            </a:r>
            <a:endParaRPr lang="en-US" altLang="ja-JP" sz="2000" b="1" dirty="0">
              <a:latin typeface="+mn-ea"/>
            </a:endParaRPr>
          </a:p>
        </p:txBody>
      </p:sp>
      <p:sp>
        <p:nvSpPr>
          <p:cNvPr id="19" name="テキスト ボックス 18">
            <a:extLst>
              <a:ext uri="{FF2B5EF4-FFF2-40B4-BE49-F238E27FC236}">
                <a16:creationId xmlns:a16="http://schemas.microsoft.com/office/drawing/2014/main" id="{67FD4E18-18E8-C6D0-8269-287BB179960A}"/>
              </a:ext>
            </a:extLst>
          </p:cNvPr>
          <p:cNvSpPr txBox="1"/>
          <p:nvPr/>
        </p:nvSpPr>
        <p:spPr>
          <a:xfrm>
            <a:off x="8239546" y="3771894"/>
            <a:ext cx="2697065" cy="400110"/>
          </a:xfrm>
          <a:prstGeom prst="rect">
            <a:avLst/>
          </a:prstGeom>
          <a:noFill/>
        </p:spPr>
        <p:txBody>
          <a:bodyPr wrap="square">
            <a:spAutoFit/>
          </a:bodyPr>
          <a:lstStyle/>
          <a:p>
            <a:pPr algn="ctr"/>
            <a:r>
              <a:rPr lang="ja-JP" altLang="en-US" sz="2000" b="1" dirty="0">
                <a:latin typeface="+mn-ea"/>
              </a:rPr>
              <a:t>発表と講評</a:t>
            </a:r>
            <a:endParaRPr lang="en-US" altLang="ja-JP" sz="2000" b="1" dirty="0">
              <a:latin typeface="+mn-ea"/>
            </a:endParaRPr>
          </a:p>
        </p:txBody>
      </p:sp>
    </p:spTree>
    <p:extLst>
      <p:ext uri="{BB962C8B-B14F-4D97-AF65-F5344CB8AC3E}">
        <p14:creationId xmlns:p14="http://schemas.microsoft.com/office/powerpoint/2010/main" val="121688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3A65BDF-2B93-6837-24C6-1078F5DD5D19}"/>
              </a:ext>
            </a:extLst>
          </p:cNvPr>
          <p:cNvSpPr>
            <a:spLocks noGrp="1"/>
          </p:cNvSpPr>
          <p:nvPr>
            <p:ph idx="1"/>
          </p:nvPr>
        </p:nvSpPr>
        <p:spPr/>
        <p:txBody>
          <a:bodyPr/>
          <a:lstStyle/>
          <a:p>
            <a:r>
              <a:rPr kumimoji="1" lang="ja-JP" altLang="en-US" dirty="0"/>
              <a:t>対象</a:t>
            </a:r>
            <a:endParaRPr kumimoji="1" lang="en-US" altLang="ja-JP" dirty="0"/>
          </a:p>
          <a:p>
            <a:pPr lvl="1"/>
            <a:r>
              <a:rPr lang="ja-JP" altLang="en-US" sz="2400" dirty="0"/>
              <a:t>セキュリティインシデントが発生した時に組織としての対応を検討・指示する方</a:t>
            </a:r>
            <a:endParaRPr lang="en-US" altLang="ja-JP" sz="2400" dirty="0"/>
          </a:p>
          <a:p>
            <a:pPr lvl="1"/>
            <a:r>
              <a:rPr kumimoji="1" lang="ja-JP" altLang="en-US" sz="2400" dirty="0"/>
              <a:t>情報セキュリティ責任者をサポートする方</a:t>
            </a:r>
            <a:endParaRPr kumimoji="1" lang="en-US" altLang="ja-JP" sz="2400" dirty="0"/>
          </a:p>
          <a:p>
            <a:endParaRPr lang="en-US" altLang="ja-JP" dirty="0"/>
          </a:p>
          <a:p>
            <a:r>
              <a:rPr kumimoji="1" lang="ja-JP" altLang="en-US" dirty="0"/>
              <a:t>到達目標</a:t>
            </a:r>
            <a:endParaRPr kumimoji="1" lang="en-US" altLang="ja-JP" dirty="0"/>
          </a:p>
          <a:p>
            <a:pPr lvl="1"/>
            <a:r>
              <a:rPr lang="ja-JP" altLang="en-US" sz="2400" dirty="0"/>
              <a:t>セキュリティインシデント対応に関する基本的な知識を理解すること</a:t>
            </a:r>
            <a:endParaRPr kumimoji="1" lang="en-US" altLang="ja-JP" sz="2400" dirty="0"/>
          </a:p>
          <a:p>
            <a:pPr lvl="1"/>
            <a:r>
              <a:rPr lang="ja-JP" altLang="en-US" sz="2400" dirty="0"/>
              <a:t>中小企業の情報セキュリティ対策ガイドライン付録８「中小企業のためのセキュリティインシデント対応の手引き」を活用してセキュリティインシデント対応の指示ができるようになること</a:t>
            </a:r>
            <a:endParaRPr lang="en-US" altLang="ja-JP" sz="2400" dirty="0"/>
          </a:p>
          <a:p>
            <a:pPr lvl="1"/>
            <a:r>
              <a:rPr kumimoji="1" lang="ja-JP" altLang="en-US" sz="2400" dirty="0"/>
              <a:t>他者の発表・意見から気づきを得て、自社に戻って</a:t>
            </a:r>
            <a:r>
              <a:rPr lang="ja-JP" altLang="en-US" sz="2400" dirty="0"/>
              <a:t>セキュリティインシデント対応の手順策定や見直しを進めることができるようになること</a:t>
            </a:r>
            <a:endParaRPr kumimoji="1" lang="ja-JP" altLang="en-US" sz="2400" dirty="0"/>
          </a:p>
        </p:txBody>
      </p:sp>
      <p:sp>
        <p:nvSpPr>
          <p:cNvPr id="3" name="スライド番号プレースホルダー 2">
            <a:extLst>
              <a:ext uri="{FF2B5EF4-FFF2-40B4-BE49-F238E27FC236}">
                <a16:creationId xmlns:a16="http://schemas.microsoft.com/office/drawing/2014/main" id="{A6F13C86-9E63-7F32-E9F7-9718C9F3F876}"/>
              </a:ext>
            </a:extLst>
          </p:cNvPr>
          <p:cNvSpPr>
            <a:spLocks noGrp="1"/>
          </p:cNvSpPr>
          <p:nvPr>
            <p:ph type="sldNum" sz="quarter" idx="12"/>
          </p:nvPr>
        </p:nvSpPr>
        <p:spPr/>
        <p:txBody>
          <a:bodyPr/>
          <a:lstStyle/>
          <a:p>
            <a:fld id="{DBFB1F43-6F2E-4538-AABB-23AEDF146290}" type="slidenum">
              <a:rPr lang="ja-JP" altLang="en-US" smtClean="0"/>
              <a:pPr/>
              <a:t>2</a:t>
            </a:fld>
            <a:endParaRPr lang="ja-JP" altLang="en-US"/>
          </a:p>
        </p:txBody>
      </p:sp>
      <p:sp>
        <p:nvSpPr>
          <p:cNvPr id="4" name="タイトル 3">
            <a:extLst>
              <a:ext uri="{FF2B5EF4-FFF2-40B4-BE49-F238E27FC236}">
                <a16:creationId xmlns:a16="http://schemas.microsoft.com/office/drawing/2014/main" id="{2E0DA95A-0920-5934-46A3-18402D02CF4C}"/>
              </a:ext>
            </a:extLst>
          </p:cNvPr>
          <p:cNvSpPr>
            <a:spLocks noGrp="1"/>
          </p:cNvSpPr>
          <p:nvPr>
            <p:ph type="title"/>
          </p:nvPr>
        </p:nvSpPr>
        <p:spPr/>
        <p:txBody>
          <a:bodyPr/>
          <a:lstStyle/>
          <a:p>
            <a:r>
              <a:rPr kumimoji="1" lang="ja-JP" altLang="en-US" dirty="0"/>
              <a:t>対象と到達目標</a:t>
            </a:r>
          </a:p>
        </p:txBody>
      </p:sp>
    </p:spTree>
    <p:extLst>
      <p:ext uri="{BB962C8B-B14F-4D97-AF65-F5344CB8AC3E}">
        <p14:creationId xmlns:p14="http://schemas.microsoft.com/office/powerpoint/2010/main" val="14163841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D0FD0C1-A712-F2B4-1047-661794D27AB8}"/>
              </a:ext>
            </a:extLst>
          </p:cNvPr>
          <p:cNvSpPr>
            <a:spLocks noGrp="1"/>
          </p:cNvSpPr>
          <p:nvPr>
            <p:ph idx="1"/>
          </p:nvPr>
        </p:nvSpPr>
        <p:spPr>
          <a:xfrm>
            <a:off x="642229" y="1382319"/>
            <a:ext cx="10891403" cy="4745463"/>
          </a:xfrm>
        </p:spPr>
        <p:txBody>
          <a:bodyPr/>
          <a:lstStyle/>
          <a:p>
            <a:r>
              <a:rPr kumimoji="1" lang="ja-JP" altLang="en-US" dirty="0"/>
              <a:t>病院概要</a:t>
            </a:r>
          </a:p>
          <a:p>
            <a:pPr lvl="1"/>
            <a:r>
              <a:rPr lang="ja-JP" altLang="en-US" dirty="0"/>
              <a:t>病院名：アイピーエー病院</a:t>
            </a:r>
            <a:endParaRPr lang="en-US" altLang="ja-JP" dirty="0"/>
          </a:p>
          <a:p>
            <a:pPr lvl="1"/>
            <a:r>
              <a:rPr kumimoji="1" lang="ja-JP" altLang="en-US" dirty="0"/>
              <a:t>拠　 点：</a:t>
            </a:r>
            <a:r>
              <a:rPr lang="zh-TW" altLang="en-US" dirty="0"/>
              <a:t>東京都文京区本駒込</a:t>
            </a:r>
            <a:endParaRPr lang="en-US" altLang="zh-TW" dirty="0"/>
          </a:p>
          <a:p>
            <a:pPr lvl="1"/>
            <a:r>
              <a:rPr lang="ja-JP" altLang="en-US" dirty="0"/>
              <a:t>病床数：</a:t>
            </a:r>
            <a:r>
              <a:rPr lang="en-US" altLang="ja-JP" dirty="0"/>
              <a:t>140</a:t>
            </a:r>
            <a:r>
              <a:rPr lang="ja-JP" altLang="en-US" dirty="0"/>
              <a:t>床</a:t>
            </a:r>
            <a:endParaRPr lang="en-US" altLang="ja-JP" dirty="0"/>
          </a:p>
          <a:p>
            <a:pPr lvl="1"/>
            <a:r>
              <a:rPr lang="ja-JP" altLang="en-US" dirty="0"/>
              <a:t>職員数：</a:t>
            </a:r>
            <a:r>
              <a:rPr lang="en-US" altLang="ja-JP" dirty="0"/>
              <a:t>165</a:t>
            </a:r>
            <a:r>
              <a:rPr lang="ja-JP" altLang="en-US" dirty="0"/>
              <a:t>名</a:t>
            </a:r>
            <a:endParaRPr lang="en-US" altLang="ja-JP" dirty="0"/>
          </a:p>
          <a:p>
            <a:pPr lvl="1"/>
            <a:r>
              <a:rPr kumimoji="1" lang="ja-JP" altLang="en-US" dirty="0"/>
              <a:t>診療科目：内科、</a:t>
            </a:r>
            <a:r>
              <a:rPr kumimoji="1" lang="zh-CN" altLang="en-US" dirty="0"/>
              <a:t>消化器内科、循環器内科</a:t>
            </a:r>
            <a:r>
              <a:rPr kumimoji="1" lang="ja-JP" altLang="en-US" dirty="0"/>
              <a:t>、外科、整形外科、リハビリテーション科</a:t>
            </a:r>
            <a:endParaRPr lang="en-US" altLang="ja-JP" dirty="0"/>
          </a:p>
          <a:p>
            <a:pPr lvl="1"/>
            <a:endParaRPr lang="en-US" altLang="ja-JP" dirty="0"/>
          </a:p>
          <a:p>
            <a:r>
              <a:rPr kumimoji="1" lang="ja-JP" altLang="en-US" dirty="0"/>
              <a:t>セキュリティ管理</a:t>
            </a:r>
          </a:p>
          <a:p>
            <a:pPr lvl="1"/>
            <a:r>
              <a:rPr lang="ja-JP" altLang="en-US" dirty="0"/>
              <a:t>副院長</a:t>
            </a:r>
            <a:r>
              <a:rPr kumimoji="1" lang="ja-JP" altLang="en-US" dirty="0"/>
              <a:t>が情報セキュリティ責任者を</a:t>
            </a:r>
            <a:r>
              <a:rPr lang="ja-JP" altLang="en-US" dirty="0"/>
              <a:t>兼務</a:t>
            </a:r>
            <a:endParaRPr kumimoji="1" lang="ja-JP" altLang="en-US" dirty="0"/>
          </a:p>
          <a:p>
            <a:pPr lvl="1"/>
            <a:r>
              <a:rPr kumimoji="1" lang="ja-JP" altLang="en-US" dirty="0"/>
              <a:t>システム管理課</a:t>
            </a:r>
            <a:r>
              <a:rPr kumimoji="1" lang="en-US" altLang="ja-JP" dirty="0"/>
              <a:t>2</a:t>
            </a:r>
            <a:r>
              <a:rPr kumimoji="1" lang="ja-JP" altLang="en-US" dirty="0"/>
              <a:t>名と各部</a:t>
            </a:r>
            <a:r>
              <a:rPr kumimoji="1" lang="en-US" altLang="ja-JP" dirty="0"/>
              <a:t>1</a:t>
            </a:r>
            <a:r>
              <a:rPr kumimoji="1" lang="ja-JP" altLang="en-US" dirty="0"/>
              <a:t>名以上からなる情報セキュリティ委員会を組織</a:t>
            </a:r>
          </a:p>
          <a:p>
            <a:pPr lvl="1"/>
            <a:r>
              <a:rPr lang="ja-JP" altLang="en-US" dirty="0"/>
              <a:t>医療情報システムの安全管理に関するガイドライン第</a:t>
            </a:r>
            <a:r>
              <a:rPr lang="en-US" altLang="ja-JP" dirty="0"/>
              <a:t>5.0</a:t>
            </a:r>
            <a:r>
              <a:rPr lang="ja-JP" altLang="en-US" dirty="0"/>
              <a:t>版</a:t>
            </a:r>
            <a:r>
              <a:rPr kumimoji="1" lang="ja-JP" altLang="en-US" dirty="0"/>
              <a:t>を参考に情報セキュリティ規程を整備</a:t>
            </a:r>
          </a:p>
          <a:p>
            <a:pPr lvl="1"/>
            <a:r>
              <a:rPr kumimoji="1" lang="ja-JP" altLang="en-US" dirty="0"/>
              <a:t>情報セキュリティに関する</a:t>
            </a:r>
            <a:r>
              <a:rPr lang="ja-JP" altLang="en-US" dirty="0"/>
              <a:t>職員</a:t>
            </a:r>
            <a:r>
              <a:rPr kumimoji="1" lang="ja-JP" altLang="en-US" dirty="0"/>
              <a:t>教育</a:t>
            </a:r>
            <a:r>
              <a:rPr kumimoji="1" lang="en-US" altLang="ja-JP" dirty="0"/>
              <a:t>(e-Learning)</a:t>
            </a:r>
            <a:r>
              <a:rPr kumimoji="1" lang="ja-JP" altLang="en-US" dirty="0"/>
              <a:t>を年</a:t>
            </a:r>
            <a:r>
              <a:rPr kumimoji="1" lang="en-US" altLang="ja-JP" dirty="0"/>
              <a:t>1</a:t>
            </a:r>
            <a:r>
              <a:rPr kumimoji="1" lang="ja-JP" altLang="en-US" dirty="0"/>
              <a:t>回実施</a:t>
            </a:r>
            <a:endParaRPr kumimoji="1" lang="en-US" altLang="ja-JP" dirty="0"/>
          </a:p>
          <a:p>
            <a:pPr lvl="1"/>
            <a:r>
              <a:rPr lang="ja-JP" altLang="en-US" dirty="0"/>
              <a:t>情報セキュリティ対策の実施状況は各部の管理者が年</a:t>
            </a:r>
            <a:r>
              <a:rPr lang="en-US" altLang="ja-JP" dirty="0"/>
              <a:t>2</a:t>
            </a:r>
            <a:r>
              <a:rPr lang="ja-JP" altLang="en-US" dirty="0"/>
              <a:t>回確認し、</a:t>
            </a:r>
            <a:r>
              <a:rPr kumimoji="1" lang="ja-JP" altLang="en-US" dirty="0"/>
              <a:t>情報セキュリティ委員会へ報告</a:t>
            </a:r>
            <a:endParaRPr kumimoji="1" lang="en-US" altLang="ja-JP" dirty="0"/>
          </a:p>
        </p:txBody>
      </p:sp>
      <p:sp>
        <p:nvSpPr>
          <p:cNvPr id="3" name="スライド番号プレースホルダー 2">
            <a:extLst>
              <a:ext uri="{FF2B5EF4-FFF2-40B4-BE49-F238E27FC236}">
                <a16:creationId xmlns:a16="http://schemas.microsoft.com/office/drawing/2014/main" id="{F61BFDB5-2D76-3E7F-9B24-3EB17164EE4C}"/>
              </a:ext>
            </a:extLst>
          </p:cNvPr>
          <p:cNvSpPr>
            <a:spLocks noGrp="1"/>
          </p:cNvSpPr>
          <p:nvPr>
            <p:ph type="sldNum" sz="quarter" idx="12"/>
          </p:nvPr>
        </p:nvSpPr>
        <p:spPr/>
        <p:txBody>
          <a:bodyPr/>
          <a:lstStyle/>
          <a:p>
            <a:fld id="{DBFB1F43-6F2E-4538-AABB-23AEDF146290}" type="slidenum">
              <a:rPr lang="ja-JP" altLang="en-US" smtClean="0"/>
              <a:pPr/>
              <a:t>20</a:t>
            </a:fld>
            <a:endParaRPr lang="ja-JP" altLang="en-US"/>
          </a:p>
        </p:txBody>
      </p:sp>
      <p:sp>
        <p:nvSpPr>
          <p:cNvPr id="4" name="タイトル 3">
            <a:extLst>
              <a:ext uri="{FF2B5EF4-FFF2-40B4-BE49-F238E27FC236}">
                <a16:creationId xmlns:a16="http://schemas.microsoft.com/office/drawing/2014/main" id="{8E6AF9A1-2811-A6EB-CCD8-44436FF9E3AC}"/>
              </a:ext>
            </a:extLst>
          </p:cNvPr>
          <p:cNvSpPr>
            <a:spLocks noGrp="1"/>
          </p:cNvSpPr>
          <p:nvPr>
            <p:ph type="title"/>
          </p:nvPr>
        </p:nvSpPr>
        <p:spPr/>
        <p:txBody>
          <a:bodyPr/>
          <a:lstStyle/>
          <a:p>
            <a:r>
              <a:rPr lang="ja-JP" altLang="en-US" dirty="0"/>
              <a:t>事例企業</a:t>
            </a:r>
            <a:endParaRPr kumimoji="1" lang="ja-JP" altLang="en-US" dirty="0"/>
          </a:p>
        </p:txBody>
      </p:sp>
      <p:pic>
        <p:nvPicPr>
          <p:cNvPr id="5" name="図 4">
            <a:extLst>
              <a:ext uri="{FF2B5EF4-FFF2-40B4-BE49-F238E27FC236}">
                <a16:creationId xmlns:a16="http://schemas.microsoft.com/office/drawing/2014/main" id="{38386FB0-5AB3-6C6E-7B01-08E9AB6BC396}"/>
              </a:ext>
            </a:extLst>
          </p:cNvPr>
          <p:cNvPicPr>
            <a:picLocks noChangeAspect="1"/>
          </p:cNvPicPr>
          <p:nvPr/>
        </p:nvPicPr>
        <p:blipFill>
          <a:blip r:embed="rId3"/>
          <a:stretch>
            <a:fillRect/>
          </a:stretch>
        </p:blipFill>
        <p:spPr>
          <a:xfrm>
            <a:off x="5077575" y="1551560"/>
            <a:ext cx="7114425" cy="1664013"/>
          </a:xfrm>
          <a:prstGeom prst="rect">
            <a:avLst/>
          </a:prstGeom>
        </p:spPr>
      </p:pic>
    </p:spTree>
    <p:extLst>
      <p:ext uri="{BB962C8B-B14F-4D97-AF65-F5344CB8AC3E}">
        <p14:creationId xmlns:p14="http://schemas.microsoft.com/office/powerpoint/2010/main" val="31341398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1789C1B-7445-475B-45F8-7E24FF66E2AC}"/>
              </a:ext>
            </a:extLst>
          </p:cNvPr>
          <p:cNvSpPr>
            <a:spLocks noGrp="1"/>
          </p:cNvSpPr>
          <p:nvPr>
            <p:ph idx="1"/>
          </p:nvPr>
        </p:nvSpPr>
        <p:spPr/>
        <p:txBody>
          <a:bodyPr/>
          <a:lstStyle/>
          <a:p>
            <a:r>
              <a:rPr lang="ja-JP" altLang="en-US" dirty="0"/>
              <a:t>システム・ネットワーク管理</a:t>
            </a:r>
            <a:endParaRPr lang="en-US" altLang="ja-JP" dirty="0"/>
          </a:p>
          <a:p>
            <a:pPr lvl="1"/>
            <a:r>
              <a:rPr lang="ja-JP" altLang="en-US" dirty="0"/>
              <a:t>ネットワークは医療系ネットワークと事務系ネットワークで論理的に分割、医療系ネットワークは原則インターネットに接続禁止</a:t>
            </a:r>
            <a:endParaRPr lang="en-US" altLang="ja-JP" dirty="0"/>
          </a:p>
          <a:p>
            <a:pPr lvl="1"/>
            <a:r>
              <a:rPr lang="ja-JP" altLang="en-US" dirty="0"/>
              <a:t>医療系ネットワークは基幹システム（電子カルテ、オーダリング、医事会計、看護支援等）、</a:t>
            </a:r>
            <a:br>
              <a:rPr lang="en-US" altLang="ja-JP" dirty="0"/>
            </a:br>
            <a:r>
              <a:rPr lang="ja-JP" altLang="en-US" dirty="0"/>
              <a:t>部門システム（検体検査、医用画像情報、給食管理等）から構成され、診療部門</a:t>
            </a:r>
            <a:r>
              <a:rPr kumimoji="1" lang="ja-JP" altLang="en-US" dirty="0"/>
              <a:t>毎に</a:t>
            </a:r>
            <a:br>
              <a:rPr kumimoji="1" lang="en-US" altLang="ja-JP" dirty="0"/>
            </a:br>
            <a:r>
              <a:rPr kumimoji="1" lang="en-US" altLang="ja-JP" dirty="0"/>
              <a:t>L3 switch</a:t>
            </a:r>
            <a:r>
              <a:rPr kumimoji="1" lang="ja-JP" altLang="en-US" dirty="0"/>
              <a:t>でアクセス制限</a:t>
            </a:r>
            <a:endParaRPr lang="en-US" altLang="ja-JP" dirty="0"/>
          </a:p>
          <a:p>
            <a:pPr lvl="1"/>
            <a:r>
              <a:rPr lang="ja-JP" altLang="en-US" dirty="0"/>
              <a:t>基幹システムはバックアップを取得（バックアップサーバに毎週末、</a:t>
            </a:r>
            <a:r>
              <a:rPr lang="en-US" altLang="ja-JP" dirty="0"/>
              <a:t>LTO</a:t>
            </a:r>
            <a:r>
              <a:rPr lang="ja-JP" altLang="en-US" dirty="0"/>
              <a:t>テープに毎月末）</a:t>
            </a:r>
            <a:endParaRPr lang="en-US" altLang="ja-JP" dirty="0"/>
          </a:p>
          <a:p>
            <a:pPr lvl="1"/>
            <a:r>
              <a:rPr lang="ja-JP" altLang="en-US" dirty="0"/>
              <a:t>各システム・ネットワークは構築したシステム会社が保守</a:t>
            </a:r>
            <a:endParaRPr lang="en-US" altLang="ja-JP" dirty="0"/>
          </a:p>
          <a:p>
            <a:pPr marL="57150" indent="0">
              <a:buNone/>
            </a:pPr>
            <a:endParaRPr lang="en-US" altLang="ja-JP" dirty="0"/>
          </a:p>
          <a:p>
            <a:pPr marL="57150" indent="0">
              <a:buNone/>
            </a:pPr>
            <a:endParaRPr lang="en-US" altLang="ja-JP" dirty="0"/>
          </a:p>
          <a:p>
            <a:pPr marL="57150" indent="0">
              <a:buNone/>
            </a:pPr>
            <a:endParaRPr lang="en-US" altLang="ja-JP" dirty="0"/>
          </a:p>
          <a:p>
            <a:pPr marL="57150" indent="0">
              <a:buNone/>
            </a:pPr>
            <a:endParaRPr lang="en-US" altLang="ja-JP" dirty="0"/>
          </a:p>
          <a:p>
            <a:pPr marL="57150" indent="0">
              <a:buNone/>
            </a:pPr>
            <a:r>
              <a:rPr lang="ja-JP" altLang="en-US" sz="1200" dirty="0"/>
              <a:t>■</a:t>
            </a:r>
            <a:r>
              <a:rPr kumimoji="1" lang="en-US" altLang="ja-JP" sz="1200" dirty="0"/>
              <a:t>L3 switch</a:t>
            </a:r>
            <a:r>
              <a:rPr kumimoji="1" lang="ja-JP" altLang="en-US" sz="1200" dirty="0"/>
              <a:t>：ネットワークを論理的に分割できるネットワーク機器</a:t>
            </a:r>
            <a:endParaRPr lang="en-US" altLang="ja-JP" sz="1200" dirty="0"/>
          </a:p>
          <a:p>
            <a:pPr marL="57150" indent="0">
              <a:buNone/>
            </a:pPr>
            <a:r>
              <a:rPr lang="ja-JP" altLang="en-US" sz="1200" dirty="0"/>
              <a:t>■</a:t>
            </a:r>
            <a:r>
              <a:rPr lang="en-US" altLang="ja-JP" sz="1200" dirty="0"/>
              <a:t>LTO</a:t>
            </a:r>
            <a:r>
              <a:rPr lang="ja-JP" altLang="en-US" sz="1200" dirty="0"/>
              <a:t>テープ：大容量データを保管できる磁気テープ</a:t>
            </a:r>
            <a:endParaRPr lang="en-US" altLang="ja-JP" dirty="0"/>
          </a:p>
        </p:txBody>
      </p:sp>
      <p:sp>
        <p:nvSpPr>
          <p:cNvPr id="3" name="スライド番号プレースホルダー 2">
            <a:extLst>
              <a:ext uri="{FF2B5EF4-FFF2-40B4-BE49-F238E27FC236}">
                <a16:creationId xmlns:a16="http://schemas.microsoft.com/office/drawing/2014/main" id="{C2DA9E79-6FBE-2A51-23E5-DE6FDE6CB5CA}"/>
              </a:ext>
            </a:extLst>
          </p:cNvPr>
          <p:cNvSpPr>
            <a:spLocks noGrp="1"/>
          </p:cNvSpPr>
          <p:nvPr>
            <p:ph type="sldNum" sz="quarter" idx="12"/>
          </p:nvPr>
        </p:nvSpPr>
        <p:spPr/>
        <p:txBody>
          <a:bodyPr/>
          <a:lstStyle/>
          <a:p>
            <a:fld id="{DBFB1F43-6F2E-4538-AABB-23AEDF146290}" type="slidenum">
              <a:rPr lang="ja-JP" altLang="en-US" smtClean="0"/>
              <a:pPr/>
              <a:t>21</a:t>
            </a:fld>
            <a:endParaRPr lang="ja-JP" altLang="en-US"/>
          </a:p>
        </p:txBody>
      </p:sp>
      <p:sp>
        <p:nvSpPr>
          <p:cNvPr id="4" name="タイトル 3">
            <a:extLst>
              <a:ext uri="{FF2B5EF4-FFF2-40B4-BE49-F238E27FC236}">
                <a16:creationId xmlns:a16="http://schemas.microsoft.com/office/drawing/2014/main" id="{4A28C4B9-31E6-2C46-976E-DC087338F16C}"/>
              </a:ext>
            </a:extLst>
          </p:cNvPr>
          <p:cNvSpPr>
            <a:spLocks noGrp="1"/>
          </p:cNvSpPr>
          <p:nvPr>
            <p:ph type="title"/>
          </p:nvPr>
        </p:nvSpPr>
        <p:spPr/>
        <p:txBody>
          <a:bodyPr/>
          <a:lstStyle/>
          <a:p>
            <a:r>
              <a:rPr lang="ja-JP" altLang="en-US" dirty="0"/>
              <a:t>事例企業</a:t>
            </a:r>
            <a:endParaRPr kumimoji="1" lang="ja-JP" altLang="en-US" dirty="0"/>
          </a:p>
        </p:txBody>
      </p:sp>
      <p:sp>
        <p:nvSpPr>
          <p:cNvPr id="5" name="正方形/長方形 4">
            <a:extLst>
              <a:ext uri="{FF2B5EF4-FFF2-40B4-BE49-F238E27FC236}">
                <a16:creationId xmlns:a16="http://schemas.microsoft.com/office/drawing/2014/main" id="{76C8BAE9-7FC5-6E80-A669-54077DDCCDD3}"/>
              </a:ext>
            </a:extLst>
          </p:cNvPr>
          <p:cNvSpPr/>
          <p:nvPr/>
        </p:nvSpPr>
        <p:spPr>
          <a:xfrm>
            <a:off x="6788421" y="4806301"/>
            <a:ext cx="4465148" cy="1746060"/>
          </a:xfrm>
          <a:prstGeom prst="rect">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a:p>
        </p:txBody>
      </p:sp>
      <p:sp>
        <p:nvSpPr>
          <p:cNvPr id="7" name="コンテンツ プレースホルダー 1">
            <a:extLst>
              <a:ext uri="{FF2B5EF4-FFF2-40B4-BE49-F238E27FC236}">
                <a16:creationId xmlns:a16="http://schemas.microsoft.com/office/drawing/2014/main" id="{89E0067E-0207-3E7A-47DB-A482E2DEA1C1}"/>
              </a:ext>
            </a:extLst>
          </p:cNvPr>
          <p:cNvSpPr txBox="1">
            <a:spLocks/>
          </p:cNvSpPr>
          <p:nvPr/>
        </p:nvSpPr>
        <p:spPr bwMode="auto">
          <a:xfrm>
            <a:off x="642229" y="1382319"/>
            <a:ext cx="10265549" cy="4745463"/>
          </a:xfrm>
          <a:prstGeom prst="rect">
            <a:avLst/>
          </a:prstGeom>
          <a:solidFill>
            <a:schemeClr val="bg1">
              <a:alpha val="0"/>
            </a:schemeClr>
          </a:solidFill>
          <a:ln>
            <a:noFill/>
          </a:ln>
        </p:spPr>
        <p:txBody>
          <a:bodyPr vert="horz" wrap="square" lIns="91440" tIns="45720" rIns="91440" bIns="45720" numCol="1" anchor="t" anchorCtr="0" compatLnSpc="1">
            <a:prstTxWarp prst="textNoShape">
              <a:avLst/>
            </a:prstTxWarp>
          </a:bodyPr>
          <a:lstStyle>
            <a:lvl1pPr marL="342898" indent="-342898" algn="l" rtl="0" eaLnBrk="1" fontAlgn="base" hangingPunct="1">
              <a:spcBef>
                <a:spcPct val="20000"/>
              </a:spcBef>
              <a:spcAft>
                <a:spcPct val="0"/>
              </a:spcAft>
              <a:buClr>
                <a:srgbClr val="000066"/>
              </a:buClr>
              <a:buFont typeface="Wingdings" panose="05000000000000000000" pitchFamily="2" charset="2"/>
              <a:buChar char="l"/>
              <a:defRPr kumimoji="1" sz="2400">
                <a:solidFill>
                  <a:srgbClr val="24235C"/>
                </a:solidFill>
                <a:latin typeface="Meiryo UI" panose="020B0604030504040204" pitchFamily="34" charset="-128"/>
                <a:ea typeface="Meiryo UI" panose="020B0604030504040204" pitchFamily="34" charset="-128"/>
                <a:cs typeface="+mn-cs"/>
              </a:defRPr>
            </a:lvl1pPr>
            <a:lvl2pPr marL="742946" indent="-285748" algn="l" rtl="0" eaLnBrk="1" fontAlgn="base" hangingPunct="1">
              <a:spcBef>
                <a:spcPct val="20000"/>
              </a:spcBef>
              <a:spcAft>
                <a:spcPct val="0"/>
              </a:spcAft>
              <a:buClr>
                <a:srgbClr val="FF0000"/>
              </a:buClr>
              <a:buFont typeface="Arial" charset="0"/>
              <a:buChar char="•"/>
              <a:defRPr kumimoji="1" sz="2000">
                <a:solidFill>
                  <a:schemeClr val="tx1"/>
                </a:solidFill>
                <a:latin typeface="Meiryo UI" panose="020B0604030504040204" pitchFamily="34" charset="-128"/>
                <a:ea typeface="Meiryo UI" panose="020B0604030504040204" pitchFamily="34" charset="-128"/>
              </a:defRPr>
            </a:lvl2pPr>
            <a:lvl3pPr marL="1142993" indent="-228598" algn="l" rtl="0" eaLnBrk="1" fontAlgn="base" hangingPunct="1">
              <a:spcBef>
                <a:spcPct val="20000"/>
              </a:spcBef>
              <a:spcAft>
                <a:spcPct val="0"/>
              </a:spcAft>
              <a:buClr>
                <a:srgbClr val="000066"/>
              </a:buClr>
              <a:buFont typeface="Arial" charset="0"/>
              <a:buChar char="•"/>
              <a:defRPr kumimoji="1" sz="1800">
                <a:solidFill>
                  <a:schemeClr val="tx1"/>
                </a:solidFill>
                <a:latin typeface="Meiryo UI" panose="020B0604030504040204" pitchFamily="34" charset="-128"/>
                <a:ea typeface="Meiryo UI" panose="020B0604030504040204" pitchFamily="34" charset="-128"/>
              </a:defRPr>
            </a:lvl3pPr>
            <a:lvl4pPr marL="1600191" indent="-228598" algn="l" rtl="0" eaLnBrk="1" fontAlgn="base" hangingPunct="1">
              <a:spcBef>
                <a:spcPct val="20000"/>
              </a:spcBef>
              <a:spcAft>
                <a:spcPct val="0"/>
              </a:spcAft>
              <a:buClr>
                <a:srgbClr val="FF0000"/>
              </a:buClr>
              <a:buFont typeface="Arial" charset="0"/>
              <a:buChar char="•"/>
              <a:defRPr kumimoji="1" sz="1600">
                <a:solidFill>
                  <a:schemeClr val="tx1"/>
                </a:solidFill>
                <a:latin typeface="Meiryo UI" panose="020B0604030504040204" pitchFamily="34" charset="-128"/>
                <a:ea typeface="Meiryo UI" panose="020B0604030504040204" pitchFamily="34" charset="-128"/>
              </a:defRPr>
            </a:lvl4pPr>
            <a:lvl5pPr marL="2057388" indent="-228598" algn="l" rtl="0" eaLnBrk="1" fontAlgn="base" hangingPunct="1">
              <a:spcBef>
                <a:spcPct val="20000"/>
              </a:spcBef>
              <a:spcAft>
                <a:spcPct val="0"/>
              </a:spcAft>
              <a:buClr>
                <a:srgbClr val="000066"/>
              </a:buClr>
              <a:buFont typeface="Arial" charset="0"/>
              <a:buChar char="»"/>
              <a:defRPr kumimoji="1" sz="1600">
                <a:solidFill>
                  <a:schemeClr val="tx1"/>
                </a:solidFill>
                <a:latin typeface="Meiryo UI" panose="020B0604030504040204" pitchFamily="34" charset="-128"/>
                <a:ea typeface="Meiryo UI" panose="020B0604030504040204" pitchFamily="34" charset="-128"/>
              </a:defRPr>
            </a:lvl5pPr>
            <a:lvl6pPr marL="2514585"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a:lstStyle>
          <a:p>
            <a:r>
              <a:rPr lang="ja-JP" altLang="en-US" kern="0"/>
              <a:t>システム・ネットワーク管理</a:t>
            </a:r>
            <a:endParaRPr lang="en-US" altLang="ja-JP" kern="0"/>
          </a:p>
          <a:p>
            <a:pPr lvl="1"/>
            <a:r>
              <a:rPr lang="ja-JP" altLang="en-US" kern="0"/>
              <a:t>ネットワークは医療系ネットワークと事務系ネットワークで論理的に分割、医療系ネットワークは原則インターネットに接続禁止</a:t>
            </a:r>
            <a:endParaRPr lang="en-US" altLang="ja-JP" kern="0"/>
          </a:p>
          <a:p>
            <a:pPr lvl="1"/>
            <a:r>
              <a:rPr lang="ja-JP" altLang="en-US" kern="0"/>
              <a:t>医療系ネットワークは基幹システム（電子カルテ、オーダリング、医事会計、看護支援等）、</a:t>
            </a:r>
            <a:br>
              <a:rPr lang="en-US" altLang="ja-JP" kern="0"/>
            </a:br>
            <a:r>
              <a:rPr lang="ja-JP" altLang="en-US" kern="0"/>
              <a:t>部門システム（検体検査、医用画像情報、給食管理等）から構成され、診療部門毎に</a:t>
            </a:r>
            <a:br>
              <a:rPr lang="en-US" altLang="ja-JP" kern="0"/>
            </a:br>
            <a:r>
              <a:rPr lang="en-US" altLang="ja-JP" kern="0"/>
              <a:t>L3 switch</a:t>
            </a:r>
            <a:r>
              <a:rPr lang="ja-JP" altLang="en-US" kern="0"/>
              <a:t>でアクセス制限</a:t>
            </a:r>
            <a:endParaRPr lang="en-US" altLang="ja-JP" kern="0"/>
          </a:p>
          <a:p>
            <a:pPr lvl="1"/>
            <a:r>
              <a:rPr lang="ja-JP" altLang="en-US" kern="0"/>
              <a:t>基幹システムはバックアップを取得（バックアップサーバに毎週末、</a:t>
            </a:r>
            <a:r>
              <a:rPr lang="en-US" altLang="ja-JP" kern="0"/>
              <a:t>LTO</a:t>
            </a:r>
            <a:r>
              <a:rPr lang="ja-JP" altLang="en-US" kern="0"/>
              <a:t>テープに毎月末）</a:t>
            </a:r>
            <a:endParaRPr lang="en-US" altLang="ja-JP" kern="0"/>
          </a:p>
          <a:p>
            <a:pPr lvl="1"/>
            <a:r>
              <a:rPr lang="ja-JP" altLang="en-US" kern="0"/>
              <a:t>各システム・ネットワークは構築したシステム会社が保守</a:t>
            </a:r>
            <a:endParaRPr lang="en-US" altLang="ja-JP" kern="0"/>
          </a:p>
          <a:p>
            <a:pPr marL="57150" indent="0">
              <a:buFont typeface="Wingdings" panose="05000000000000000000" pitchFamily="2" charset="2"/>
              <a:buNone/>
            </a:pPr>
            <a:endParaRPr lang="en-US" altLang="ja-JP" kern="0"/>
          </a:p>
          <a:p>
            <a:pPr marL="57150" indent="0">
              <a:buFont typeface="Wingdings" panose="05000000000000000000" pitchFamily="2" charset="2"/>
              <a:buNone/>
            </a:pPr>
            <a:endParaRPr lang="en-US" altLang="ja-JP" kern="0"/>
          </a:p>
          <a:p>
            <a:pPr marL="57150" indent="0">
              <a:buFont typeface="Wingdings" panose="05000000000000000000" pitchFamily="2" charset="2"/>
              <a:buNone/>
            </a:pPr>
            <a:endParaRPr lang="en-US" altLang="ja-JP" kern="0"/>
          </a:p>
          <a:p>
            <a:pPr marL="57150" indent="0">
              <a:buFont typeface="Wingdings" panose="05000000000000000000" pitchFamily="2" charset="2"/>
              <a:buNone/>
            </a:pPr>
            <a:endParaRPr lang="en-US" altLang="ja-JP" kern="0"/>
          </a:p>
          <a:p>
            <a:pPr marL="57150" indent="0">
              <a:buFont typeface="Wingdings" panose="05000000000000000000" pitchFamily="2" charset="2"/>
              <a:buNone/>
            </a:pPr>
            <a:r>
              <a:rPr lang="ja-JP" altLang="en-US" sz="1200" kern="0"/>
              <a:t>■</a:t>
            </a:r>
            <a:r>
              <a:rPr lang="en-US" altLang="ja-JP" sz="1200" kern="0"/>
              <a:t>L3 switch</a:t>
            </a:r>
            <a:r>
              <a:rPr lang="ja-JP" altLang="en-US" sz="1200" kern="0"/>
              <a:t>：ネットワークを論理的に分割できるネットワーク機器</a:t>
            </a:r>
            <a:endParaRPr lang="en-US" altLang="ja-JP" sz="1200" kern="0"/>
          </a:p>
          <a:p>
            <a:pPr marL="57150" indent="0">
              <a:buFont typeface="Wingdings" panose="05000000000000000000" pitchFamily="2" charset="2"/>
              <a:buNone/>
            </a:pPr>
            <a:r>
              <a:rPr lang="ja-JP" altLang="en-US" sz="1200" kern="0"/>
              <a:t>■</a:t>
            </a:r>
            <a:r>
              <a:rPr lang="en-US" altLang="ja-JP" sz="1200" kern="0"/>
              <a:t>LTO</a:t>
            </a:r>
            <a:r>
              <a:rPr lang="ja-JP" altLang="en-US" sz="1200" kern="0"/>
              <a:t>テープ：大容量データを保管できる磁気テープ</a:t>
            </a:r>
            <a:endParaRPr lang="en-US" altLang="ja-JP" kern="0"/>
          </a:p>
          <a:p>
            <a:endParaRPr lang="ja-JP" altLang="en-US" kern="0" dirty="0"/>
          </a:p>
        </p:txBody>
      </p:sp>
      <p:pic>
        <p:nvPicPr>
          <p:cNvPr id="8" name="グラフィックス 7" descr="サーバー 単色塗りつぶし">
            <a:extLst>
              <a:ext uri="{FF2B5EF4-FFF2-40B4-BE49-F238E27FC236}">
                <a16:creationId xmlns:a16="http://schemas.microsoft.com/office/drawing/2014/main" id="{C28C8F4D-8348-0E3C-C37F-79070AA63B2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11250" y="5525574"/>
            <a:ext cx="438503" cy="438503"/>
          </a:xfrm>
          <a:prstGeom prst="rect">
            <a:avLst/>
          </a:prstGeom>
        </p:spPr>
      </p:pic>
      <p:pic>
        <p:nvPicPr>
          <p:cNvPr id="9" name="グラフィックス 8" descr="サーバー 単色塗りつぶし">
            <a:extLst>
              <a:ext uri="{FF2B5EF4-FFF2-40B4-BE49-F238E27FC236}">
                <a16:creationId xmlns:a16="http://schemas.microsoft.com/office/drawing/2014/main" id="{36EA4DED-6DE1-8F34-6E73-5AF519DE1BB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998249" y="5556596"/>
            <a:ext cx="438503" cy="438503"/>
          </a:xfrm>
          <a:prstGeom prst="rect">
            <a:avLst/>
          </a:prstGeom>
        </p:spPr>
      </p:pic>
      <p:pic>
        <p:nvPicPr>
          <p:cNvPr id="10" name="図 10">
            <a:extLst>
              <a:ext uri="{FF2B5EF4-FFF2-40B4-BE49-F238E27FC236}">
                <a16:creationId xmlns:a16="http://schemas.microsoft.com/office/drawing/2014/main" id="{7CA6E476-E149-4D10-1CE0-E08A3D0D0DAA}"/>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872393" y="6050575"/>
            <a:ext cx="422271" cy="423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FFC259A2-4CA2-7545-02C7-5776D9E5386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87182" y="6045883"/>
            <a:ext cx="422271" cy="423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E224A034-DDE6-BD8E-7939-2EDCC883E45B}"/>
              </a:ext>
            </a:extLst>
          </p:cNvPr>
          <p:cNvPicPr>
            <a:picLocks noChangeAspect="1"/>
          </p:cNvPicPr>
          <p:nvPr/>
        </p:nvPicPr>
        <p:blipFill>
          <a:blip r:embed="rId6"/>
          <a:stretch>
            <a:fillRect/>
          </a:stretch>
        </p:blipFill>
        <p:spPr>
          <a:xfrm>
            <a:off x="7805381" y="5168735"/>
            <a:ext cx="588144" cy="204050"/>
          </a:xfrm>
          <a:prstGeom prst="rect">
            <a:avLst/>
          </a:prstGeom>
        </p:spPr>
      </p:pic>
      <p:pic>
        <p:nvPicPr>
          <p:cNvPr id="13" name="図 12">
            <a:extLst>
              <a:ext uri="{FF2B5EF4-FFF2-40B4-BE49-F238E27FC236}">
                <a16:creationId xmlns:a16="http://schemas.microsoft.com/office/drawing/2014/main" id="{94D4A9D9-5FA7-1339-37FA-40FA29724EFE}"/>
              </a:ext>
            </a:extLst>
          </p:cNvPr>
          <p:cNvPicPr>
            <a:picLocks noChangeAspect="1"/>
          </p:cNvPicPr>
          <p:nvPr/>
        </p:nvPicPr>
        <p:blipFill>
          <a:blip r:embed="rId6"/>
          <a:stretch>
            <a:fillRect/>
          </a:stretch>
        </p:blipFill>
        <p:spPr>
          <a:xfrm>
            <a:off x="9789456" y="5168735"/>
            <a:ext cx="588144" cy="204050"/>
          </a:xfrm>
          <a:prstGeom prst="rect">
            <a:avLst/>
          </a:prstGeom>
        </p:spPr>
      </p:pic>
      <p:pic>
        <p:nvPicPr>
          <p:cNvPr id="14" name="グラフィックス 13" descr="レンガ造りの壁 単色塗りつぶし">
            <a:extLst>
              <a:ext uri="{FF2B5EF4-FFF2-40B4-BE49-F238E27FC236}">
                <a16:creationId xmlns:a16="http://schemas.microsoft.com/office/drawing/2014/main" id="{439AADD0-570B-9D16-CB17-784027061D77}"/>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9878234" y="4593324"/>
            <a:ext cx="425955" cy="425955"/>
          </a:xfrm>
          <a:prstGeom prst="rect">
            <a:avLst/>
          </a:prstGeom>
        </p:spPr>
      </p:pic>
      <p:cxnSp>
        <p:nvCxnSpPr>
          <p:cNvPr id="15" name="直線コネクタ 14">
            <a:extLst>
              <a:ext uri="{FF2B5EF4-FFF2-40B4-BE49-F238E27FC236}">
                <a16:creationId xmlns:a16="http://schemas.microsoft.com/office/drawing/2014/main" id="{D762DCE4-75DB-E5D5-D4EF-115A16FF8FC7}"/>
              </a:ext>
            </a:extLst>
          </p:cNvPr>
          <p:cNvCxnSpPr>
            <a:cxnSpLocks/>
            <a:stCxn id="14" idx="2"/>
            <a:endCxn id="13" idx="0"/>
          </p:cNvCxnSpPr>
          <p:nvPr/>
        </p:nvCxnSpPr>
        <p:spPr>
          <a:xfrm flipH="1">
            <a:off x="10083528" y="5019279"/>
            <a:ext cx="7684" cy="149456"/>
          </a:xfrm>
          <a:prstGeom prst="line">
            <a:avLst/>
          </a:prstGeom>
        </p:spPr>
        <p:style>
          <a:lnRef idx="1">
            <a:schemeClr val="dk1"/>
          </a:lnRef>
          <a:fillRef idx="0">
            <a:schemeClr val="dk1"/>
          </a:fillRef>
          <a:effectRef idx="0">
            <a:schemeClr val="dk1"/>
          </a:effectRef>
          <a:fontRef idx="minor">
            <a:schemeClr val="tx1"/>
          </a:fontRef>
        </p:style>
      </p:cxnSp>
      <p:cxnSp>
        <p:nvCxnSpPr>
          <p:cNvPr id="16" name="直線コネクタ 15">
            <a:extLst>
              <a:ext uri="{FF2B5EF4-FFF2-40B4-BE49-F238E27FC236}">
                <a16:creationId xmlns:a16="http://schemas.microsoft.com/office/drawing/2014/main" id="{B2861B94-CAE4-49B7-1191-4877DCF8D02A}"/>
              </a:ext>
            </a:extLst>
          </p:cNvPr>
          <p:cNvCxnSpPr>
            <a:stCxn id="12" idx="3"/>
            <a:endCxn id="13" idx="1"/>
          </p:cNvCxnSpPr>
          <p:nvPr/>
        </p:nvCxnSpPr>
        <p:spPr>
          <a:xfrm>
            <a:off x="8393525" y="5270760"/>
            <a:ext cx="1395931" cy="0"/>
          </a:xfrm>
          <a:prstGeom prst="line">
            <a:avLst/>
          </a:prstGeom>
        </p:spPr>
        <p:style>
          <a:lnRef idx="1">
            <a:schemeClr val="dk1"/>
          </a:lnRef>
          <a:fillRef idx="0">
            <a:schemeClr val="dk1"/>
          </a:fillRef>
          <a:effectRef idx="0">
            <a:schemeClr val="dk1"/>
          </a:effectRef>
          <a:fontRef idx="minor">
            <a:schemeClr val="tx1"/>
          </a:fontRef>
        </p:style>
      </p:cxnSp>
      <p:cxnSp>
        <p:nvCxnSpPr>
          <p:cNvPr id="17" name="直線コネクタ 16">
            <a:extLst>
              <a:ext uri="{FF2B5EF4-FFF2-40B4-BE49-F238E27FC236}">
                <a16:creationId xmlns:a16="http://schemas.microsoft.com/office/drawing/2014/main" id="{FD42ED5D-8EC0-E930-EDB4-1BDC3EC24FDD}"/>
              </a:ext>
            </a:extLst>
          </p:cNvPr>
          <p:cNvCxnSpPr>
            <a:cxnSpLocks/>
            <a:stCxn id="12" idx="2"/>
            <a:endCxn id="22" idx="0"/>
          </p:cNvCxnSpPr>
          <p:nvPr/>
        </p:nvCxnSpPr>
        <p:spPr>
          <a:xfrm flipH="1">
            <a:off x="8096296" y="5372785"/>
            <a:ext cx="3157" cy="222391"/>
          </a:xfrm>
          <a:prstGeom prst="line">
            <a:avLst/>
          </a:prstGeom>
        </p:spPr>
        <p:style>
          <a:lnRef idx="1">
            <a:schemeClr val="dk1"/>
          </a:lnRef>
          <a:fillRef idx="0">
            <a:schemeClr val="dk1"/>
          </a:fillRef>
          <a:effectRef idx="0">
            <a:schemeClr val="dk1"/>
          </a:effectRef>
          <a:fontRef idx="minor">
            <a:schemeClr val="tx1"/>
          </a:fontRef>
        </p:style>
      </p:cxnSp>
      <p:pic>
        <p:nvPicPr>
          <p:cNvPr id="18" name="図 17">
            <a:extLst>
              <a:ext uri="{FF2B5EF4-FFF2-40B4-BE49-F238E27FC236}">
                <a16:creationId xmlns:a16="http://schemas.microsoft.com/office/drawing/2014/main" id="{80C20591-D24B-D9B8-83A2-2FD04B957011}"/>
              </a:ext>
            </a:extLst>
          </p:cNvPr>
          <p:cNvPicPr>
            <a:picLocks noChangeAspect="1"/>
          </p:cNvPicPr>
          <p:nvPr/>
        </p:nvPicPr>
        <p:blipFill>
          <a:blip r:embed="rId9"/>
          <a:stretch>
            <a:fillRect/>
          </a:stretch>
        </p:blipFill>
        <p:spPr>
          <a:xfrm>
            <a:off x="10717977" y="4315197"/>
            <a:ext cx="452622" cy="452622"/>
          </a:xfrm>
          <a:prstGeom prst="rect">
            <a:avLst/>
          </a:prstGeom>
        </p:spPr>
      </p:pic>
      <p:sp>
        <p:nvSpPr>
          <p:cNvPr id="19" name="テキスト ボックス 18">
            <a:extLst>
              <a:ext uri="{FF2B5EF4-FFF2-40B4-BE49-F238E27FC236}">
                <a16:creationId xmlns:a16="http://schemas.microsoft.com/office/drawing/2014/main" id="{9C9E72D7-E58E-8D53-6028-C19D294BB096}"/>
              </a:ext>
            </a:extLst>
          </p:cNvPr>
          <p:cNvSpPr txBox="1"/>
          <p:nvPr/>
        </p:nvSpPr>
        <p:spPr>
          <a:xfrm>
            <a:off x="6824801" y="4841064"/>
            <a:ext cx="891042" cy="246221"/>
          </a:xfrm>
          <a:prstGeom prst="rect">
            <a:avLst/>
          </a:prstGeom>
          <a:noFill/>
        </p:spPr>
        <p:txBody>
          <a:bodyPr wrap="square">
            <a:spAutoFit/>
          </a:bodyPr>
          <a:lstStyle/>
          <a:p>
            <a:r>
              <a:rPr lang="ja-JP" altLang="en-US" sz="1000" u="sng" dirty="0">
                <a:latin typeface="+mn-ea"/>
              </a:rPr>
              <a:t>医療系</a:t>
            </a:r>
            <a:r>
              <a:rPr lang="en-US" altLang="ja-JP" sz="1000" u="sng" dirty="0">
                <a:latin typeface="+mn-ea"/>
              </a:rPr>
              <a:t>NW</a:t>
            </a:r>
            <a:endParaRPr lang="ja-JP" altLang="en-US" sz="1000" u="sng" dirty="0">
              <a:latin typeface="+mn-ea"/>
            </a:endParaRPr>
          </a:p>
        </p:txBody>
      </p:sp>
      <p:sp>
        <p:nvSpPr>
          <p:cNvPr id="20" name="テキスト ボックス 19">
            <a:extLst>
              <a:ext uri="{FF2B5EF4-FFF2-40B4-BE49-F238E27FC236}">
                <a16:creationId xmlns:a16="http://schemas.microsoft.com/office/drawing/2014/main" id="{6654FBB2-16F1-1DC0-6739-DAB9E8F424F8}"/>
              </a:ext>
            </a:extLst>
          </p:cNvPr>
          <p:cNvSpPr txBox="1"/>
          <p:nvPr/>
        </p:nvSpPr>
        <p:spPr>
          <a:xfrm>
            <a:off x="10428701" y="4841064"/>
            <a:ext cx="891042" cy="246221"/>
          </a:xfrm>
          <a:prstGeom prst="rect">
            <a:avLst/>
          </a:prstGeom>
          <a:noFill/>
        </p:spPr>
        <p:txBody>
          <a:bodyPr wrap="square">
            <a:spAutoFit/>
          </a:bodyPr>
          <a:lstStyle/>
          <a:p>
            <a:r>
              <a:rPr lang="ja-JP" altLang="en-US" sz="1000" u="sng" dirty="0">
                <a:latin typeface="+mn-ea"/>
              </a:rPr>
              <a:t>事務系</a:t>
            </a:r>
            <a:r>
              <a:rPr lang="en-US" altLang="ja-JP" sz="1000" u="sng" dirty="0">
                <a:latin typeface="+mn-ea"/>
              </a:rPr>
              <a:t>NW</a:t>
            </a:r>
            <a:endParaRPr lang="ja-JP" altLang="en-US" sz="1000" u="sng" dirty="0">
              <a:latin typeface="+mn-ea"/>
            </a:endParaRPr>
          </a:p>
        </p:txBody>
      </p:sp>
      <p:cxnSp>
        <p:nvCxnSpPr>
          <p:cNvPr id="21" name="直線コネクタ 20">
            <a:extLst>
              <a:ext uri="{FF2B5EF4-FFF2-40B4-BE49-F238E27FC236}">
                <a16:creationId xmlns:a16="http://schemas.microsoft.com/office/drawing/2014/main" id="{9847FD75-1E4F-E63E-2487-5F99EE80B1BA}"/>
              </a:ext>
            </a:extLst>
          </p:cNvPr>
          <p:cNvCxnSpPr>
            <a:cxnSpLocks/>
          </p:cNvCxnSpPr>
          <p:nvPr/>
        </p:nvCxnSpPr>
        <p:spPr>
          <a:xfrm>
            <a:off x="8825218" y="4857842"/>
            <a:ext cx="0" cy="1635237"/>
          </a:xfrm>
          <a:prstGeom prst="line">
            <a:avLst/>
          </a:prstGeom>
          <a:ln>
            <a:solidFill>
              <a:srgbClr val="FF9900"/>
            </a:solidFill>
            <a:prstDash val="dash"/>
          </a:ln>
        </p:spPr>
        <p:style>
          <a:lnRef idx="1">
            <a:schemeClr val="dk1"/>
          </a:lnRef>
          <a:fillRef idx="0">
            <a:schemeClr val="dk1"/>
          </a:fillRef>
          <a:effectRef idx="0">
            <a:schemeClr val="dk1"/>
          </a:effectRef>
          <a:fontRef idx="minor">
            <a:schemeClr val="tx1"/>
          </a:fontRef>
        </p:style>
      </p:cxnSp>
      <p:pic>
        <p:nvPicPr>
          <p:cNvPr id="22" name="図 21" descr="アイコン&#10;&#10;自動的に生成された説明">
            <a:extLst>
              <a:ext uri="{FF2B5EF4-FFF2-40B4-BE49-F238E27FC236}">
                <a16:creationId xmlns:a16="http://schemas.microsoft.com/office/drawing/2014/main" id="{4C4DAD0F-FCCA-5167-465B-F97A8528122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952644" y="5595176"/>
            <a:ext cx="287304" cy="287304"/>
          </a:xfrm>
          <a:prstGeom prst="rect">
            <a:avLst/>
          </a:prstGeom>
        </p:spPr>
      </p:pic>
      <p:pic>
        <p:nvPicPr>
          <p:cNvPr id="24" name="図 23" descr="アイコン&#10;&#10;自動的に生成された説明">
            <a:extLst>
              <a:ext uri="{FF2B5EF4-FFF2-40B4-BE49-F238E27FC236}">
                <a16:creationId xmlns:a16="http://schemas.microsoft.com/office/drawing/2014/main" id="{D10B7B90-2253-95C2-C244-25B418CD53F8}"/>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941313" y="5629868"/>
            <a:ext cx="287304" cy="287304"/>
          </a:xfrm>
          <a:prstGeom prst="rect">
            <a:avLst/>
          </a:prstGeom>
        </p:spPr>
      </p:pic>
      <p:pic>
        <p:nvPicPr>
          <p:cNvPr id="25" name="図 10">
            <a:extLst>
              <a:ext uri="{FF2B5EF4-FFF2-40B4-BE49-F238E27FC236}">
                <a16:creationId xmlns:a16="http://schemas.microsoft.com/office/drawing/2014/main" id="{16E39963-3BC0-D4E4-C27B-B5D21BA73D38}"/>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84547" y="6045883"/>
            <a:ext cx="422271" cy="423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6" name="直線コネクタ 25">
            <a:extLst>
              <a:ext uri="{FF2B5EF4-FFF2-40B4-BE49-F238E27FC236}">
                <a16:creationId xmlns:a16="http://schemas.microsoft.com/office/drawing/2014/main" id="{564AD417-62C0-7505-1E88-4E96C756D578}"/>
              </a:ext>
            </a:extLst>
          </p:cNvPr>
          <p:cNvCxnSpPr>
            <a:cxnSpLocks/>
            <a:stCxn id="25" idx="0"/>
            <a:endCxn id="22" idx="1"/>
          </p:cNvCxnSpPr>
          <p:nvPr/>
        </p:nvCxnSpPr>
        <p:spPr>
          <a:xfrm flipV="1">
            <a:off x="7595683" y="5738828"/>
            <a:ext cx="356961" cy="3070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7A12D156-2012-35CB-FC6C-99F48BB56FFC}"/>
              </a:ext>
            </a:extLst>
          </p:cNvPr>
          <p:cNvCxnSpPr>
            <a:cxnSpLocks/>
            <a:stCxn id="8" idx="3"/>
            <a:endCxn id="22" idx="1"/>
          </p:cNvCxnSpPr>
          <p:nvPr/>
        </p:nvCxnSpPr>
        <p:spPr>
          <a:xfrm flipV="1">
            <a:off x="7449753" y="5738828"/>
            <a:ext cx="502891" cy="59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677A021A-B81F-51A2-9485-17A036090009}"/>
              </a:ext>
            </a:extLst>
          </p:cNvPr>
          <p:cNvCxnSpPr>
            <a:cxnSpLocks/>
            <a:stCxn id="9" idx="3"/>
            <a:endCxn id="24" idx="1"/>
          </p:cNvCxnSpPr>
          <p:nvPr/>
        </p:nvCxnSpPr>
        <p:spPr>
          <a:xfrm flipV="1">
            <a:off x="9436752" y="5773520"/>
            <a:ext cx="504561" cy="23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8A320E5C-BBA9-6B8A-C488-A3D7E67BE4EC}"/>
              </a:ext>
            </a:extLst>
          </p:cNvPr>
          <p:cNvCxnSpPr>
            <a:cxnSpLocks/>
            <a:stCxn id="13" idx="2"/>
            <a:endCxn id="24" idx="0"/>
          </p:cNvCxnSpPr>
          <p:nvPr/>
        </p:nvCxnSpPr>
        <p:spPr>
          <a:xfrm>
            <a:off x="10083528" y="5372785"/>
            <a:ext cx="1437" cy="2570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08C0C144-F1C0-CACA-7B62-A4D7C89D04BD}"/>
              </a:ext>
            </a:extLst>
          </p:cNvPr>
          <p:cNvCxnSpPr>
            <a:cxnSpLocks/>
            <a:stCxn id="24" idx="2"/>
            <a:endCxn id="10" idx="0"/>
          </p:cNvCxnSpPr>
          <p:nvPr/>
        </p:nvCxnSpPr>
        <p:spPr>
          <a:xfrm flipH="1">
            <a:off x="10083529" y="5917172"/>
            <a:ext cx="1436" cy="1334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AB13A1A0-60C1-C508-FB23-A3614758AF29}"/>
              </a:ext>
            </a:extLst>
          </p:cNvPr>
          <p:cNvCxnSpPr>
            <a:cxnSpLocks/>
            <a:stCxn id="22" idx="2"/>
            <a:endCxn id="11" idx="0"/>
          </p:cNvCxnSpPr>
          <p:nvPr/>
        </p:nvCxnSpPr>
        <p:spPr>
          <a:xfrm>
            <a:off x="8096296" y="5882480"/>
            <a:ext cx="2022" cy="163403"/>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0090131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5E33FD-A0AE-D12F-22C1-4A63266DD610}"/>
              </a:ext>
            </a:extLst>
          </p:cNvPr>
          <p:cNvSpPr>
            <a:spLocks noGrp="1"/>
          </p:cNvSpPr>
          <p:nvPr>
            <p:ph type="title"/>
          </p:nvPr>
        </p:nvSpPr>
        <p:spPr/>
        <p:txBody>
          <a:bodyPr/>
          <a:lstStyle/>
          <a:p>
            <a:r>
              <a:rPr kumimoji="1" lang="ja-JP" altLang="en-US" dirty="0">
                <a:solidFill>
                  <a:schemeClr val="tx1"/>
                </a:solidFill>
              </a:rPr>
              <a:t>演習１</a:t>
            </a:r>
            <a:r>
              <a:rPr lang="ja-JP" altLang="en-US" dirty="0">
                <a:solidFill>
                  <a:schemeClr val="tx1"/>
                </a:solidFill>
              </a:rPr>
              <a:t> 初動対応</a:t>
            </a:r>
            <a:endParaRPr kumimoji="1" lang="ja-JP" altLang="en-US" dirty="0">
              <a:solidFill>
                <a:schemeClr val="tx1"/>
              </a:solidFill>
            </a:endParaRPr>
          </a:p>
        </p:txBody>
      </p:sp>
      <p:sp>
        <p:nvSpPr>
          <p:cNvPr id="3" name="テキスト プレースホルダー 2">
            <a:extLst>
              <a:ext uri="{FF2B5EF4-FFF2-40B4-BE49-F238E27FC236}">
                <a16:creationId xmlns:a16="http://schemas.microsoft.com/office/drawing/2014/main" id="{8303566E-7F17-EBDD-2D9C-0E94B4167E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60B7728-D3D9-9D35-17CD-12A7B2B25AE5}"/>
              </a:ext>
            </a:extLst>
          </p:cNvPr>
          <p:cNvSpPr>
            <a:spLocks noGrp="1"/>
          </p:cNvSpPr>
          <p:nvPr>
            <p:ph type="sldNum" sz="quarter" idx="12"/>
          </p:nvPr>
        </p:nvSpPr>
        <p:spPr/>
        <p:txBody>
          <a:bodyPr/>
          <a:lstStyle/>
          <a:p>
            <a:fld id="{DBFB1F43-6F2E-4538-AABB-23AEDF146290}" type="slidenum">
              <a:rPr lang="ja-JP" altLang="en-US" smtClean="0"/>
              <a:pPr/>
              <a:t>22</a:t>
            </a:fld>
            <a:endParaRPr lang="ja-JP" altLang="en-US"/>
          </a:p>
        </p:txBody>
      </p:sp>
    </p:spTree>
    <p:extLst>
      <p:ext uri="{BB962C8B-B14F-4D97-AF65-F5344CB8AC3E}">
        <p14:creationId xmlns:p14="http://schemas.microsoft.com/office/powerpoint/2010/main" val="333266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BFE307A-5581-74D0-4B2A-F61651F42033}"/>
              </a:ext>
            </a:extLst>
          </p:cNvPr>
          <p:cNvSpPr>
            <a:spLocks noGrp="1"/>
          </p:cNvSpPr>
          <p:nvPr>
            <p:ph idx="1"/>
          </p:nvPr>
        </p:nvSpPr>
        <p:spPr/>
        <p:txBody>
          <a:bodyPr/>
          <a:lstStyle/>
          <a:p>
            <a:r>
              <a:rPr kumimoji="1" lang="ja-JP" altLang="en-US" dirty="0"/>
              <a:t>病院内に設置されていたプリンタから</a:t>
            </a:r>
            <a:r>
              <a:rPr lang="ja-JP" altLang="en-US" dirty="0"/>
              <a:t>、データを窃取および暗号化した旨の文書の大量印刷を内科の看護師が発見した</a:t>
            </a:r>
            <a:endParaRPr kumimoji="1" lang="en-US" altLang="ja-JP" dirty="0"/>
          </a:p>
          <a:p>
            <a:r>
              <a:rPr kumimoji="1" lang="ja-JP" altLang="en-US" dirty="0"/>
              <a:t>発見した看護師から情報セキュリティ責任者へその旨の報告があった</a:t>
            </a:r>
            <a:endParaRPr kumimoji="1" lang="en-US" altLang="ja-JP" dirty="0"/>
          </a:p>
        </p:txBody>
      </p:sp>
      <p:sp>
        <p:nvSpPr>
          <p:cNvPr id="3" name="スライド番号プレースホルダー 2">
            <a:extLst>
              <a:ext uri="{FF2B5EF4-FFF2-40B4-BE49-F238E27FC236}">
                <a16:creationId xmlns:a16="http://schemas.microsoft.com/office/drawing/2014/main" id="{3CE0777E-9A96-A37E-124C-29209319F62D}"/>
              </a:ext>
            </a:extLst>
          </p:cNvPr>
          <p:cNvSpPr>
            <a:spLocks noGrp="1"/>
          </p:cNvSpPr>
          <p:nvPr>
            <p:ph type="sldNum" sz="quarter" idx="12"/>
          </p:nvPr>
        </p:nvSpPr>
        <p:spPr/>
        <p:txBody>
          <a:bodyPr/>
          <a:lstStyle/>
          <a:p>
            <a:fld id="{DBFB1F43-6F2E-4538-AABB-23AEDF146290}" type="slidenum">
              <a:rPr lang="ja-JP" altLang="en-US" smtClean="0"/>
              <a:pPr/>
              <a:t>23</a:t>
            </a:fld>
            <a:endParaRPr lang="ja-JP" altLang="en-US"/>
          </a:p>
        </p:txBody>
      </p:sp>
      <p:sp>
        <p:nvSpPr>
          <p:cNvPr id="4" name="タイトル 3">
            <a:extLst>
              <a:ext uri="{FF2B5EF4-FFF2-40B4-BE49-F238E27FC236}">
                <a16:creationId xmlns:a16="http://schemas.microsoft.com/office/drawing/2014/main" id="{D744EFE9-BA16-D165-CE4F-6E03A1E28796}"/>
              </a:ext>
            </a:extLst>
          </p:cNvPr>
          <p:cNvSpPr>
            <a:spLocks noGrp="1"/>
          </p:cNvSpPr>
          <p:nvPr>
            <p:ph type="title"/>
          </p:nvPr>
        </p:nvSpPr>
        <p:spPr/>
        <p:txBody>
          <a:bodyPr/>
          <a:lstStyle/>
          <a:p>
            <a:r>
              <a:rPr kumimoji="1" lang="ja-JP" altLang="en-US" dirty="0"/>
              <a:t>状況（</a:t>
            </a:r>
            <a:r>
              <a:rPr kumimoji="1" lang="en-US" altLang="ja-JP" dirty="0"/>
              <a:t>1</a:t>
            </a:r>
            <a:r>
              <a:rPr kumimoji="1" lang="ja-JP" altLang="en-US" dirty="0"/>
              <a:t>）</a:t>
            </a:r>
            <a:r>
              <a:rPr kumimoji="1" lang="en-US" altLang="ja-JP" dirty="0"/>
              <a:t>3</a:t>
            </a:r>
            <a:r>
              <a:rPr kumimoji="1" lang="ja-JP" altLang="en-US" dirty="0"/>
              <a:t>月</a:t>
            </a:r>
            <a:r>
              <a:rPr lang="en-US" altLang="ja-JP" dirty="0"/>
              <a:t>27</a:t>
            </a:r>
            <a:r>
              <a:rPr kumimoji="1" lang="ja-JP" altLang="en-US" dirty="0"/>
              <a:t>日 </a:t>
            </a:r>
            <a:r>
              <a:rPr lang="en-US" altLang="ja-JP" dirty="0"/>
              <a:t>9</a:t>
            </a:r>
            <a:r>
              <a:rPr kumimoji="1" lang="en-US" altLang="ja-JP" dirty="0"/>
              <a:t>:30</a:t>
            </a:r>
            <a:endParaRPr kumimoji="1" lang="ja-JP" altLang="en-US" dirty="0"/>
          </a:p>
        </p:txBody>
      </p:sp>
      <p:grpSp>
        <p:nvGrpSpPr>
          <p:cNvPr id="12" name="グループ化 11">
            <a:extLst>
              <a:ext uri="{FF2B5EF4-FFF2-40B4-BE49-F238E27FC236}">
                <a16:creationId xmlns:a16="http://schemas.microsoft.com/office/drawing/2014/main" id="{F2B67442-B9B0-EC3D-C96B-393984434341}"/>
              </a:ext>
            </a:extLst>
          </p:cNvPr>
          <p:cNvGrpSpPr/>
          <p:nvPr/>
        </p:nvGrpSpPr>
        <p:grpSpPr>
          <a:xfrm>
            <a:off x="9261453" y="4691743"/>
            <a:ext cx="1762288" cy="1762288"/>
            <a:chOff x="9261453" y="4691743"/>
            <a:chExt cx="1762288" cy="1762288"/>
          </a:xfrm>
        </p:grpSpPr>
        <p:pic>
          <p:nvPicPr>
            <p:cNvPr id="13" name="グラフィックス 12" descr="インターネット 単色塗りつぶし">
              <a:extLst>
                <a:ext uri="{FF2B5EF4-FFF2-40B4-BE49-F238E27FC236}">
                  <a16:creationId xmlns:a16="http://schemas.microsoft.com/office/drawing/2014/main" id="{A7342DF7-E79B-E20E-371A-2980B00BDD7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61453" y="4691743"/>
              <a:ext cx="1762288" cy="1762288"/>
            </a:xfrm>
            <a:prstGeom prst="rect">
              <a:avLst/>
            </a:prstGeom>
          </p:spPr>
        </p:pic>
        <p:sp>
          <p:nvSpPr>
            <p:cNvPr id="14" name="テキスト ボックス 13">
              <a:extLst>
                <a:ext uri="{FF2B5EF4-FFF2-40B4-BE49-F238E27FC236}">
                  <a16:creationId xmlns:a16="http://schemas.microsoft.com/office/drawing/2014/main" id="{7DDD0BF6-F31D-BE9D-9017-40E40CB60CDA}"/>
                </a:ext>
              </a:extLst>
            </p:cNvPr>
            <p:cNvSpPr txBox="1"/>
            <p:nvPr/>
          </p:nvSpPr>
          <p:spPr>
            <a:xfrm>
              <a:off x="9647297" y="4746173"/>
              <a:ext cx="707571" cy="1323439"/>
            </a:xfrm>
            <a:prstGeom prst="rect">
              <a:avLst/>
            </a:prstGeom>
            <a:noFill/>
          </p:spPr>
          <p:txBody>
            <a:bodyPr wrap="square">
              <a:spAutoFit/>
            </a:bodyPr>
            <a:lstStyle/>
            <a:p>
              <a:r>
                <a:rPr lang="en-US" altLang="ja-JP" sz="8000" dirty="0">
                  <a:solidFill>
                    <a:srgbClr val="FF0000"/>
                  </a:solidFill>
                </a:rPr>
                <a:t>×</a:t>
              </a:r>
              <a:endParaRPr lang="ja-JP" altLang="en-US" sz="8000" dirty="0">
                <a:solidFill>
                  <a:srgbClr val="FF0000"/>
                </a:solidFill>
              </a:endParaRPr>
            </a:p>
          </p:txBody>
        </p:sp>
      </p:grpSp>
    </p:spTree>
    <p:extLst>
      <p:ext uri="{BB962C8B-B14F-4D97-AF65-F5344CB8AC3E}">
        <p14:creationId xmlns:p14="http://schemas.microsoft.com/office/powerpoint/2010/main" val="30230134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9594CFA-923D-C5E7-816A-0DEEB9F260C2}"/>
              </a:ext>
            </a:extLst>
          </p:cNvPr>
          <p:cNvSpPr>
            <a:spLocks noGrp="1"/>
          </p:cNvSpPr>
          <p:nvPr>
            <p:ph idx="1"/>
          </p:nvPr>
        </p:nvSpPr>
        <p:spPr/>
        <p:txBody>
          <a:bodyPr/>
          <a:lstStyle/>
          <a:p>
            <a:r>
              <a:rPr kumimoji="1" lang="ja-JP" altLang="en-US" dirty="0"/>
              <a:t>情報セキュリティ責任者から指示を受けたシステム</a:t>
            </a:r>
            <a:r>
              <a:rPr lang="ja-JP" altLang="en-US" dirty="0"/>
              <a:t>管理者</a:t>
            </a:r>
            <a:r>
              <a:rPr kumimoji="1" lang="ja-JP" altLang="en-US" dirty="0"/>
              <a:t>が確認したところ、電子カルテサーバが暗号化されて操作不能となっていた</a:t>
            </a:r>
            <a:endParaRPr kumimoji="1" lang="en-US" altLang="ja-JP" dirty="0"/>
          </a:p>
          <a:p>
            <a:r>
              <a:rPr lang="ja-JP" altLang="en-US" dirty="0"/>
              <a:t>システム管理者は発生している現象からランサムウェアに感染したと判断して情報セキュリティ責任者に報告し、相談のうえ対応を進めることにした</a:t>
            </a:r>
            <a:endParaRPr lang="en-US" altLang="ja-JP" dirty="0"/>
          </a:p>
        </p:txBody>
      </p:sp>
      <p:sp>
        <p:nvSpPr>
          <p:cNvPr id="3" name="スライド番号プレースホルダー 2">
            <a:extLst>
              <a:ext uri="{FF2B5EF4-FFF2-40B4-BE49-F238E27FC236}">
                <a16:creationId xmlns:a16="http://schemas.microsoft.com/office/drawing/2014/main" id="{99B1E341-C925-1041-DC47-29499A84B685}"/>
              </a:ext>
            </a:extLst>
          </p:cNvPr>
          <p:cNvSpPr>
            <a:spLocks noGrp="1"/>
          </p:cNvSpPr>
          <p:nvPr>
            <p:ph type="sldNum" sz="quarter" idx="12"/>
          </p:nvPr>
        </p:nvSpPr>
        <p:spPr/>
        <p:txBody>
          <a:bodyPr/>
          <a:lstStyle/>
          <a:p>
            <a:fld id="{DBFB1F43-6F2E-4538-AABB-23AEDF146290}" type="slidenum">
              <a:rPr lang="ja-JP" altLang="en-US" smtClean="0"/>
              <a:pPr/>
              <a:t>24</a:t>
            </a:fld>
            <a:endParaRPr lang="ja-JP" altLang="en-US"/>
          </a:p>
        </p:txBody>
      </p:sp>
      <p:sp>
        <p:nvSpPr>
          <p:cNvPr id="4" name="タイトル 3">
            <a:extLst>
              <a:ext uri="{FF2B5EF4-FFF2-40B4-BE49-F238E27FC236}">
                <a16:creationId xmlns:a16="http://schemas.microsoft.com/office/drawing/2014/main" id="{DAF45613-B314-37A1-6047-8B9592D0AE0C}"/>
              </a:ext>
            </a:extLst>
          </p:cNvPr>
          <p:cNvSpPr>
            <a:spLocks noGrp="1"/>
          </p:cNvSpPr>
          <p:nvPr>
            <p:ph type="title"/>
          </p:nvPr>
        </p:nvSpPr>
        <p:spPr/>
        <p:txBody>
          <a:bodyPr/>
          <a:lstStyle/>
          <a:p>
            <a:r>
              <a:rPr kumimoji="1" lang="ja-JP" altLang="en-US" dirty="0"/>
              <a:t>状況（</a:t>
            </a:r>
            <a:r>
              <a:rPr kumimoji="1" lang="en-US" altLang="ja-JP" dirty="0"/>
              <a:t>2</a:t>
            </a:r>
            <a:r>
              <a:rPr kumimoji="1" lang="ja-JP" altLang="en-US" dirty="0"/>
              <a:t>）</a:t>
            </a:r>
            <a:r>
              <a:rPr kumimoji="1" lang="en-US" altLang="ja-JP" dirty="0"/>
              <a:t>3</a:t>
            </a:r>
            <a:r>
              <a:rPr kumimoji="1" lang="ja-JP" altLang="en-US" dirty="0"/>
              <a:t>月</a:t>
            </a:r>
            <a:r>
              <a:rPr lang="en-US" altLang="ja-JP" dirty="0"/>
              <a:t>27</a:t>
            </a:r>
            <a:r>
              <a:rPr kumimoji="1" lang="ja-JP" altLang="en-US" dirty="0"/>
              <a:t>日 </a:t>
            </a:r>
            <a:r>
              <a:rPr kumimoji="1" lang="en-US" altLang="ja-JP" dirty="0"/>
              <a:t>10:00</a:t>
            </a:r>
            <a:endParaRPr kumimoji="1" lang="ja-JP" altLang="en-US" dirty="0"/>
          </a:p>
        </p:txBody>
      </p:sp>
      <p:pic>
        <p:nvPicPr>
          <p:cNvPr id="6" name="グラフィックス 5" descr="ノート PC 単色塗りつぶし">
            <a:extLst>
              <a:ext uri="{FF2B5EF4-FFF2-40B4-BE49-F238E27FC236}">
                <a16:creationId xmlns:a16="http://schemas.microsoft.com/office/drawing/2014/main" id="{5BABB3FF-B108-9BFF-D7E9-E91EFB70A14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38329" y="4900294"/>
            <a:ext cx="1227488" cy="1227488"/>
          </a:xfrm>
          <a:prstGeom prst="rect">
            <a:avLst/>
          </a:prstGeom>
        </p:spPr>
      </p:pic>
      <p:pic>
        <p:nvPicPr>
          <p:cNvPr id="7" name="グラフィックス 6" descr="サーバー 単色塗りつぶし">
            <a:extLst>
              <a:ext uri="{FF2B5EF4-FFF2-40B4-BE49-F238E27FC236}">
                <a16:creationId xmlns:a16="http://schemas.microsoft.com/office/drawing/2014/main" id="{C5E7C76A-27BA-A720-0B31-D98B2915395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611088" y="4900294"/>
            <a:ext cx="1227488" cy="1227488"/>
          </a:xfrm>
          <a:prstGeom prst="rect">
            <a:avLst/>
          </a:prstGeom>
        </p:spPr>
      </p:pic>
      <p:pic>
        <p:nvPicPr>
          <p:cNvPr id="8" name="グラフィックス 7" descr="ロック 単色塗りつぶし">
            <a:extLst>
              <a:ext uri="{FF2B5EF4-FFF2-40B4-BE49-F238E27FC236}">
                <a16:creationId xmlns:a16="http://schemas.microsoft.com/office/drawing/2014/main" id="{61F61F8E-EDFB-49EC-06EF-4D7A53B70A9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238318" y="5224468"/>
            <a:ext cx="422408" cy="422408"/>
          </a:xfrm>
          <a:prstGeom prst="rect">
            <a:avLst/>
          </a:prstGeom>
        </p:spPr>
      </p:pic>
      <p:pic>
        <p:nvPicPr>
          <p:cNvPr id="9" name="グラフィックス 8" descr="ロック 単色塗りつぶし">
            <a:extLst>
              <a:ext uri="{FF2B5EF4-FFF2-40B4-BE49-F238E27FC236}">
                <a16:creationId xmlns:a16="http://schemas.microsoft.com/office/drawing/2014/main" id="{55FBFD1E-D315-6D32-D412-42018E132C2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416168" y="4818418"/>
            <a:ext cx="422408" cy="422408"/>
          </a:xfrm>
          <a:prstGeom prst="rect">
            <a:avLst/>
          </a:prstGeom>
        </p:spPr>
      </p:pic>
    </p:spTree>
    <p:extLst>
      <p:ext uri="{BB962C8B-B14F-4D97-AF65-F5344CB8AC3E}">
        <p14:creationId xmlns:p14="http://schemas.microsoft.com/office/powerpoint/2010/main" val="21589210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BFE307A-5581-74D0-4B2A-F61651F42033}"/>
              </a:ext>
            </a:extLst>
          </p:cNvPr>
          <p:cNvSpPr>
            <a:spLocks noGrp="1"/>
          </p:cNvSpPr>
          <p:nvPr>
            <p:ph idx="1"/>
          </p:nvPr>
        </p:nvSpPr>
        <p:spPr/>
        <p:txBody>
          <a:bodyPr/>
          <a:lstStyle/>
          <a:p>
            <a:r>
              <a:rPr kumimoji="1" lang="ja-JP" altLang="en-US" dirty="0"/>
              <a:t>外部システムベンダ</a:t>
            </a:r>
            <a:r>
              <a:rPr kumimoji="1" lang="en-US" altLang="ja-JP" dirty="0"/>
              <a:t>A</a:t>
            </a:r>
            <a:r>
              <a:rPr kumimoji="1" lang="ja-JP" altLang="en-US" dirty="0"/>
              <a:t>社が到着し、初動対応支援と調査を開始した</a:t>
            </a:r>
            <a:endParaRPr kumimoji="1" lang="en-US" altLang="ja-JP" dirty="0"/>
          </a:p>
          <a:p>
            <a:r>
              <a:rPr lang="ja-JP" altLang="en-US" dirty="0"/>
              <a:t>感染したパソコンには</a:t>
            </a:r>
            <a:r>
              <a:rPr lang="en-US" altLang="ja-JP" dirty="0"/>
              <a:t>10</a:t>
            </a:r>
            <a:r>
              <a:rPr lang="ja-JP" altLang="en-US" dirty="0"/>
              <a:t>万ドルの仮想通貨を要求するメッセージと、残り</a:t>
            </a:r>
            <a:r>
              <a:rPr lang="en-US" altLang="ja-JP" dirty="0"/>
              <a:t>72</a:t>
            </a:r>
            <a:r>
              <a:rPr lang="ja-JP" altLang="en-US" dirty="0"/>
              <a:t>時間を示すカウントダウンタイマーが表示されていた</a:t>
            </a:r>
            <a:endParaRPr kumimoji="1" lang="en-US" altLang="ja-JP" dirty="0"/>
          </a:p>
        </p:txBody>
      </p:sp>
      <p:sp>
        <p:nvSpPr>
          <p:cNvPr id="3" name="スライド番号プレースホルダー 2">
            <a:extLst>
              <a:ext uri="{FF2B5EF4-FFF2-40B4-BE49-F238E27FC236}">
                <a16:creationId xmlns:a16="http://schemas.microsoft.com/office/drawing/2014/main" id="{3CE0777E-9A96-A37E-124C-29209319F62D}"/>
              </a:ext>
            </a:extLst>
          </p:cNvPr>
          <p:cNvSpPr>
            <a:spLocks noGrp="1"/>
          </p:cNvSpPr>
          <p:nvPr>
            <p:ph type="sldNum" sz="quarter" idx="12"/>
          </p:nvPr>
        </p:nvSpPr>
        <p:spPr/>
        <p:txBody>
          <a:bodyPr/>
          <a:lstStyle/>
          <a:p>
            <a:fld id="{DBFB1F43-6F2E-4538-AABB-23AEDF146290}" type="slidenum">
              <a:rPr lang="ja-JP" altLang="en-US" smtClean="0"/>
              <a:pPr/>
              <a:t>25</a:t>
            </a:fld>
            <a:endParaRPr lang="ja-JP" altLang="en-US"/>
          </a:p>
        </p:txBody>
      </p:sp>
      <p:sp>
        <p:nvSpPr>
          <p:cNvPr id="4" name="タイトル 3">
            <a:extLst>
              <a:ext uri="{FF2B5EF4-FFF2-40B4-BE49-F238E27FC236}">
                <a16:creationId xmlns:a16="http://schemas.microsoft.com/office/drawing/2014/main" id="{D744EFE9-BA16-D165-CE4F-6E03A1E28796}"/>
              </a:ext>
            </a:extLst>
          </p:cNvPr>
          <p:cNvSpPr>
            <a:spLocks noGrp="1"/>
          </p:cNvSpPr>
          <p:nvPr>
            <p:ph type="title"/>
          </p:nvPr>
        </p:nvSpPr>
        <p:spPr/>
        <p:txBody>
          <a:bodyPr/>
          <a:lstStyle/>
          <a:p>
            <a:r>
              <a:rPr kumimoji="1" lang="ja-JP" altLang="en-US" dirty="0"/>
              <a:t>状況（</a:t>
            </a:r>
            <a:r>
              <a:rPr lang="en-US" altLang="ja-JP" dirty="0"/>
              <a:t>3</a:t>
            </a:r>
            <a:r>
              <a:rPr kumimoji="1" lang="ja-JP" altLang="en-US" dirty="0"/>
              <a:t>）</a:t>
            </a:r>
            <a:r>
              <a:rPr kumimoji="1" lang="en-US" altLang="ja-JP" dirty="0"/>
              <a:t>3</a:t>
            </a:r>
            <a:r>
              <a:rPr kumimoji="1" lang="ja-JP" altLang="en-US" dirty="0"/>
              <a:t>月</a:t>
            </a:r>
            <a:r>
              <a:rPr lang="en-US" altLang="ja-JP" dirty="0"/>
              <a:t>27</a:t>
            </a:r>
            <a:r>
              <a:rPr kumimoji="1" lang="ja-JP" altLang="en-US" dirty="0"/>
              <a:t>日 </a:t>
            </a:r>
            <a:r>
              <a:rPr kumimoji="1" lang="en-US" altLang="ja-JP" dirty="0"/>
              <a:t>13:00</a:t>
            </a:r>
            <a:endParaRPr kumimoji="1" lang="ja-JP" altLang="en-US" dirty="0"/>
          </a:p>
        </p:txBody>
      </p:sp>
      <p:pic>
        <p:nvPicPr>
          <p:cNvPr id="6" name="グラフィックス 5" descr="砂時計: 終了 単色塗りつぶし">
            <a:extLst>
              <a:ext uri="{FF2B5EF4-FFF2-40B4-BE49-F238E27FC236}">
                <a16:creationId xmlns:a16="http://schemas.microsoft.com/office/drawing/2014/main" id="{CBB982FC-AE09-3F53-A730-3EFC38AF449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485378" y="4705382"/>
            <a:ext cx="1422400" cy="1422400"/>
          </a:xfrm>
          <a:prstGeom prst="rect">
            <a:avLst/>
          </a:prstGeom>
        </p:spPr>
      </p:pic>
      <p:pic>
        <p:nvPicPr>
          <p:cNvPr id="8" name="グラフィックス 7" descr="翼の付いたお金 単色塗りつぶし">
            <a:extLst>
              <a:ext uri="{FF2B5EF4-FFF2-40B4-BE49-F238E27FC236}">
                <a16:creationId xmlns:a16="http://schemas.microsoft.com/office/drawing/2014/main" id="{A362EF1B-008F-5032-EB8C-481B0576492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347711" y="4561281"/>
            <a:ext cx="914400" cy="914400"/>
          </a:xfrm>
          <a:prstGeom prst="rect">
            <a:avLst/>
          </a:prstGeom>
        </p:spPr>
      </p:pic>
    </p:spTree>
    <p:extLst>
      <p:ext uri="{BB962C8B-B14F-4D97-AF65-F5344CB8AC3E}">
        <p14:creationId xmlns:p14="http://schemas.microsoft.com/office/powerpoint/2010/main" val="33633142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5BE9165-4A9C-9BCE-19CF-D0A948DAE83C}"/>
              </a:ext>
            </a:extLst>
          </p:cNvPr>
          <p:cNvSpPr>
            <a:spLocks noGrp="1"/>
          </p:cNvSpPr>
          <p:nvPr>
            <p:ph idx="1"/>
          </p:nvPr>
        </p:nvSpPr>
        <p:spPr/>
        <p:txBody>
          <a:bodyPr/>
          <a:lstStyle/>
          <a:p>
            <a:pPr marL="0" indent="0">
              <a:buNone/>
            </a:pPr>
            <a:r>
              <a:rPr kumimoji="1" lang="ja-JP" altLang="en-US" dirty="0"/>
              <a:t>演習課題についてグループ討議し、検討結果を指定された演習シートに記入する</a:t>
            </a:r>
            <a:endParaRPr kumimoji="1" lang="en-US" altLang="ja-JP" dirty="0"/>
          </a:p>
          <a:p>
            <a:pPr marL="400048" lvl="1" indent="0">
              <a:buNone/>
            </a:pPr>
            <a:endParaRPr lang="en-US" altLang="ja-JP" dirty="0"/>
          </a:p>
          <a:p>
            <a:pPr marL="0" indent="0">
              <a:buNone/>
            </a:pPr>
            <a:r>
              <a:rPr kumimoji="1" lang="en-US" altLang="ja-JP" dirty="0"/>
              <a:t>【</a:t>
            </a:r>
            <a:r>
              <a:rPr kumimoji="1" lang="ja-JP" altLang="en-US" dirty="0"/>
              <a:t>演習課題</a:t>
            </a:r>
            <a:r>
              <a:rPr kumimoji="1" lang="en-US" altLang="ja-JP" dirty="0"/>
              <a:t>】</a:t>
            </a:r>
          </a:p>
          <a:p>
            <a:pPr marL="457200" indent="-457200">
              <a:buFont typeface="+mj-lt"/>
              <a:buAutoNum type="arabicPeriod"/>
            </a:pPr>
            <a:r>
              <a:rPr kumimoji="1" lang="ja-JP" altLang="en-US" dirty="0"/>
              <a:t>状況（</a:t>
            </a:r>
            <a:r>
              <a:rPr kumimoji="1" lang="en-US" altLang="ja-JP" dirty="0"/>
              <a:t>2</a:t>
            </a:r>
            <a:r>
              <a:rPr kumimoji="1" lang="ja-JP" altLang="en-US" dirty="0"/>
              <a:t>）において、情報セキュリティ責任者として、誰に対し、どのように対応を指示・報告・相談しますか</a:t>
            </a:r>
            <a:endParaRPr kumimoji="1" lang="en-US" altLang="ja-JP" dirty="0"/>
          </a:p>
          <a:p>
            <a:pPr marL="457200" indent="-457200">
              <a:buFont typeface="+mj-lt"/>
              <a:buAutoNum type="arabicPeriod"/>
            </a:pPr>
            <a:r>
              <a:rPr kumimoji="1" lang="ja-JP" altLang="en-US" dirty="0"/>
              <a:t>状況（</a:t>
            </a:r>
            <a:r>
              <a:rPr lang="en-US" altLang="ja-JP" dirty="0"/>
              <a:t>3</a:t>
            </a:r>
            <a:r>
              <a:rPr kumimoji="1" lang="ja-JP" altLang="en-US" dirty="0"/>
              <a:t>）において、</a:t>
            </a:r>
            <a:r>
              <a:rPr lang="ja-JP" altLang="en-US" dirty="0"/>
              <a:t>身代金を支払って復元しますか</a:t>
            </a:r>
            <a:br>
              <a:rPr lang="en-US" altLang="ja-JP" dirty="0"/>
            </a:br>
            <a:r>
              <a:rPr lang="ja-JP" altLang="en-US" dirty="0"/>
              <a:t>その判断理由は何か</a:t>
            </a:r>
            <a:endParaRPr kumimoji="1" lang="en-US" altLang="ja-JP" dirty="0"/>
          </a:p>
        </p:txBody>
      </p:sp>
      <p:sp>
        <p:nvSpPr>
          <p:cNvPr id="3" name="スライド番号プレースホルダー 2">
            <a:extLst>
              <a:ext uri="{FF2B5EF4-FFF2-40B4-BE49-F238E27FC236}">
                <a16:creationId xmlns:a16="http://schemas.microsoft.com/office/drawing/2014/main" id="{B09BF45A-5668-47A8-A46E-E3413E357E6B}"/>
              </a:ext>
            </a:extLst>
          </p:cNvPr>
          <p:cNvSpPr>
            <a:spLocks noGrp="1"/>
          </p:cNvSpPr>
          <p:nvPr>
            <p:ph type="sldNum" sz="quarter" idx="12"/>
          </p:nvPr>
        </p:nvSpPr>
        <p:spPr/>
        <p:txBody>
          <a:bodyPr/>
          <a:lstStyle/>
          <a:p>
            <a:fld id="{DBFB1F43-6F2E-4538-AABB-23AEDF146290}" type="slidenum">
              <a:rPr lang="ja-JP" altLang="en-US" smtClean="0"/>
              <a:pPr/>
              <a:t>26</a:t>
            </a:fld>
            <a:endParaRPr lang="ja-JP" altLang="en-US"/>
          </a:p>
        </p:txBody>
      </p:sp>
      <p:sp>
        <p:nvSpPr>
          <p:cNvPr id="4" name="タイトル 3">
            <a:extLst>
              <a:ext uri="{FF2B5EF4-FFF2-40B4-BE49-F238E27FC236}">
                <a16:creationId xmlns:a16="http://schemas.microsoft.com/office/drawing/2014/main" id="{70415514-E2F1-544B-8CA8-776C2AF6BA40}"/>
              </a:ext>
            </a:extLst>
          </p:cNvPr>
          <p:cNvSpPr>
            <a:spLocks noGrp="1"/>
          </p:cNvSpPr>
          <p:nvPr>
            <p:ph type="title"/>
          </p:nvPr>
        </p:nvSpPr>
        <p:spPr/>
        <p:txBody>
          <a:bodyPr/>
          <a:lstStyle/>
          <a:p>
            <a:r>
              <a:rPr lang="ja-JP" altLang="en-US" dirty="0"/>
              <a:t>演習１</a:t>
            </a:r>
            <a:endParaRPr kumimoji="1" lang="ja-JP" altLang="en-US" dirty="0"/>
          </a:p>
        </p:txBody>
      </p:sp>
      <p:sp>
        <p:nvSpPr>
          <p:cNvPr id="11" name="フローチャート: 手作業 10">
            <a:extLst>
              <a:ext uri="{FF2B5EF4-FFF2-40B4-BE49-F238E27FC236}">
                <a16:creationId xmlns:a16="http://schemas.microsoft.com/office/drawing/2014/main" id="{C06F1A2E-DB44-D558-0CB9-546E12AC4913}"/>
              </a:ext>
            </a:extLst>
          </p:cNvPr>
          <p:cNvSpPr/>
          <p:nvPr/>
        </p:nvSpPr>
        <p:spPr>
          <a:xfrm rot="10800000">
            <a:off x="9227864" y="4991122"/>
            <a:ext cx="1246615" cy="1168909"/>
          </a:xfrm>
          <a:prstGeom prst="flowChartManualOperation">
            <a:avLst/>
          </a:prstGeom>
          <a:solidFill>
            <a:srgbClr val="00206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FFFF"/>
              </a:solidFill>
              <a:effectLst/>
              <a:uLnTx/>
              <a:uFillTx/>
              <a:latin typeface="Arial"/>
              <a:ea typeface="ＭＳ Ｐゴシック"/>
            </a:endParaRPr>
          </a:p>
        </p:txBody>
      </p:sp>
      <p:pic>
        <p:nvPicPr>
          <p:cNvPr id="12" name="グラフィックス 11" descr="ユーザー">
            <a:extLst>
              <a:ext uri="{FF2B5EF4-FFF2-40B4-BE49-F238E27FC236}">
                <a16:creationId xmlns:a16="http://schemas.microsoft.com/office/drawing/2014/main" id="{09B0906C-2A2A-D7F6-BD9C-8B772E16497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408145" y="4219456"/>
            <a:ext cx="818822" cy="818822"/>
          </a:xfrm>
          <a:prstGeom prst="rect">
            <a:avLst/>
          </a:prstGeom>
        </p:spPr>
      </p:pic>
      <p:pic>
        <p:nvPicPr>
          <p:cNvPr id="13" name="グラフィックス 12" descr="ユーザー">
            <a:extLst>
              <a:ext uri="{FF2B5EF4-FFF2-40B4-BE49-F238E27FC236}">
                <a16:creationId xmlns:a16="http://schemas.microsoft.com/office/drawing/2014/main" id="{8873BD5E-0EFA-A089-4D03-EFE88B4AF90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628058" y="4703975"/>
            <a:ext cx="818822" cy="818822"/>
          </a:xfrm>
          <a:prstGeom prst="rect">
            <a:avLst/>
          </a:prstGeom>
        </p:spPr>
      </p:pic>
      <p:pic>
        <p:nvPicPr>
          <p:cNvPr id="14" name="グラフィックス 13" descr="ユーザー">
            <a:extLst>
              <a:ext uri="{FF2B5EF4-FFF2-40B4-BE49-F238E27FC236}">
                <a16:creationId xmlns:a16="http://schemas.microsoft.com/office/drawing/2014/main" id="{8FDA70CC-7D02-AE34-8FAA-5D2EFB01D9D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74424" y="4703975"/>
            <a:ext cx="818822" cy="818822"/>
          </a:xfrm>
          <a:prstGeom prst="rect">
            <a:avLst/>
          </a:prstGeom>
        </p:spPr>
      </p:pic>
      <p:pic>
        <p:nvPicPr>
          <p:cNvPr id="15" name="グラフィックス 14" descr="ユーザー">
            <a:extLst>
              <a:ext uri="{FF2B5EF4-FFF2-40B4-BE49-F238E27FC236}">
                <a16:creationId xmlns:a16="http://schemas.microsoft.com/office/drawing/2014/main" id="{B4887D96-EB26-D1D6-548D-EB8AF2E920B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454074" y="5484992"/>
            <a:ext cx="818822" cy="818822"/>
          </a:xfrm>
          <a:prstGeom prst="rect">
            <a:avLst/>
          </a:prstGeom>
        </p:spPr>
      </p:pic>
      <p:pic>
        <p:nvPicPr>
          <p:cNvPr id="16" name="グラフィックス 15" descr="ユーザー">
            <a:extLst>
              <a:ext uri="{FF2B5EF4-FFF2-40B4-BE49-F238E27FC236}">
                <a16:creationId xmlns:a16="http://schemas.microsoft.com/office/drawing/2014/main" id="{A1CBFC04-F7D7-C0E7-E3EC-8B8B9CA1C7E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42523" y="5484992"/>
            <a:ext cx="818822" cy="818822"/>
          </a:xfrm>
          <a:prstGeom prst="rect">
            <a:avLst/>
          </a:prstGeom>
        </p:spPr>
      </p:pic>
    </p:spTree>
    <p:extLst>
      <p:ext uri="{BB962C8B-B14F-4D97-AF65-F5344CB8AC3E}">
        <p14:creationId xmlns:p14="http://schemas.microsoft.com/office/powerpoint/2010/main" val="32539849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5">
            <a:extLst>
              <a:ext uri="{FF2B5EF4-FFF2-40B4-BE49-F238E27FC236}">
                <a16:creationId xmlns:a16="http://schemas.microsoft.com/office/drawing/2014/main" id="{06194292-393A-3506-4732-41569E7F7A49}"/>
              </a:ext>
            </a:extLst>
          </p:cNvPr>
          <p:cNvGraphicFramePr>
            <a:graphicFrameLocks noGrp="1"/>
          </p:cNvGraphicFramePr>
          <p:nvPr>
            <p:ph idx="1"/>
            <p:extLst>
              <p:ext uri="{D42A27DB-BD31-4B8C-83A1-F6EECF244321}">
                <p14:modId xmlns:p14="http://schemas.microsoft.com/office/powerpoint/2010/main" val="1204628019"/>
              </p:ext>
            </p:extLst>
          </p:nvPr>
        </p:nvGraphicFramePr>
        <p:xfrm>
          <a:off x="642938" y="1382713"/>
          <a:ext cx="10264774" cy="5071318"/>
        </p:xfrm>
        <a:graphic>
          <a:graphicData uri="http://schemas.openxmlformats.org/drawingml/2006/table">
            <a:tbl>
              <a:tblPr firstRow="1" bandRow="1">
                <a:tableStyleId>{5940675A-B579-460E-94D1-54222C63F5DA}</a:tableStyleId>
              </a:tblPr>
              <a:tblGrid>
                <a:gridCol w="405686">
                  <a:extLst>
                    <a:ext uri="{9D8B030D-6E8A-4147-A177-3AD203B41FA5}">
                      <a16:colId xmlns:a16="http://schemas.microsoft.com/office/drawing/2014/main" val="2765049716"/>
                    </a:ext>
                  </a:extLst>
                </a:gridCol>
                <a:gridCol w="9859088">
                  <a:extLst>
                    <a:ext uri="{9D8B030D-6E8A-4147-A177-3AD203B41FA5}">
                      <a16:colId xmlns:a16="http://schemas.microsoft.com/office/drawing/2014/main" val="437808474"/>
                    </a:ext>
                  </a:extLst>
                </a:gridCol>
              </a:tblGrid>
              <a:tr h="2535659">
                <a:tc>
                  <a:txBody>
                    <a:bodyPr/>
                    <a:lstStyle/>
                    <a:p>
                      <a:r>
                        <a:rPr kumimoji="1" lang="en-US" altLang="ja-JP" sz="2000" dirty="0"/>
                        <a:t>1</a:t>
                      </a:r>
                      <a:endParaRPr kumimoji="1" lang="ja-JP" altLang="en-US" sz="2000" dirty="0"/>
                    </a:p>
                  </a:txBody>
                  <a:tcPr/>
                </a:tc>
                <a:tc>
                  <a:txBody>
                    <a:bodyPr/>
                    <a:lstStyle/>
                    <a:p>
                      <a:pPr marL="285750" indent="-285750">
                        <a:buFont typeface="Arial" panose="020B0604020202020204" pitchFamily="34" charset="0"/>
                        <a:buChar char="•"/>
                      </a:pPr>
                      <a:endParaRPr kumimoji="1" lang="ja-JP" altLang="en-US" sz="2000" dirty="0"/>
                    </a:p>
                  </a:txBody>
                  <a:tcPr/>
                </a:tc>
                <a:extLst>
                  <a:ext uri="{0D108BD9-81ED-4DB2-BD59-A6C34878D82A}">
                    <a16:rowId xmlns:a16="http://schemas.microsoft.com/office/drawing/2014/main" val="3887397070"/>
                  </a:ext>
                </a:extLst>
              </a:tr>
              <a:tr h="2535659">
                <a:tc>
                  <a:txBody>
                    <a:bodyPr/>
                    <a:lstStyle/>
                    <a:p>
                      <a:r>
                        <a:rPr kumimoji="1" lang="en-US" altLang="ja-JP" sz="2000" dirty="0"/>
                        <a:t>2</a:t>
                      </a:r>
                      <a:endParaRPr kumimoji="1" lang="ja-JP" altLang="en-US" sz="2000" dirty="0"/>
                    </a:p>
                  </a:txBody>
                  <a:tcPr/>
                </a:tc>
                <a:tc>
                  <a:txBody>
                    <a:bodyPr/>
                    <a:lstStyle/>
                    <a:p>
                      <a:pPr marL="285750" indent="-285750">
                        <a:buFont typeface="Arial" panose="020B0604020202020204" pitchFamily="34" charset="0"/>
                        <a:buChar char="•"/>
                      </a:pPr>
                      <a:endParaRPr kumimoji="1" lang="ja-JP" altLang="en-US" sz="2000" dirty="0"/>
                    </a:p>
                  </a:txBody>
                  <a:tcPr/>
                </a:tc>
                <a:extLst>
                  <a:ext uri="{0D108BD9-81ED-4DB2-BD59-A6C34878D82A}">
                    <a16:rowId xmlns:a16="http://schemas.microsoft.com/office/drawing/2014/main" val="1508413696"/>
                  </a:ext>
                </a:extLst>
              </a:tr>
            </a:tbl>
          </a:graphicData>
        </a:graphic>
      </p:graphicFrame>
      <p:sp>
        <p:nvSpPr>
          <p:cNvPr id="3" name="スライド番号プレースホルダー 2">
            <a:extLst>
              <a:ext uri="{FF2B5EF4-FFF2-40B4-BE49-F238E27FC236}">
                <a16:creationId xmlns:a16="http://schemas.microsoft.com/office/drawing/2014/main" id="{3CE0777E-9A96-A37E-124C-29209319F62D}"/>
              </a:ext>
            </a:extLst>
          </p:cNvPr>
          <p:cNvSpPr>
            <a:spLocks noGrp="1"/>
          </p:cNvSpPr>
          <p:nvPr>
            <p:ph type="sldNum" sz="quarter" idx="12"/>
          </p:nvPr>
        </p:nvSpPr>
        <p:spPr/>
        <p:txBody>
          <a:bodyPr/>
          <a:lstStyle/>
          <a:p>
            <a:fld id="{DBFB1F43-6F2E-4538-AABB-23AEDF146290}" type="slidenum">
              <a:rPr lang="ja-JP" altLang="en-US" smtClean="0"/>
              <a:pPr/>
              <a:t>27</a:t>
            </a:fld>
            <a:endParaRPr lang="ja-JP" altLang="en-US"/>
          </a:p>
        </p:txBody>
      </p:sp>
      <p:sp>
        <p:nvSpPr>
          <p:cNvPr id="4" name="タイトル 3">
            <a:extLst>
              <a:ext uri="{FF2B5EF4-FFF2-40B4-BE49-F238E27FC236}">
                <a16:creationId xmlns:a16="http://schemas.microsoft.com/office/drawing/2014/main" id="{D744EFE9-BA16-D165-CE4F-6E03A1E28796}"/>
              </a:ext>
            </a:extLst>
          </p:cNvPr>
          <p:cNvSpPr>
            <a:spLocks noGrp="1"/>
          </p:cNvSpPr>
          <p:nvPr>
            <p:ph type="title"/>
          </p:nvPr>
        </p:nvSpPr>
        <p:spPr/>
        <p:txBody>
          <a:bodyPr/>
          <a:lstStyle/>
          <a:p>
            <a:r>
              <a:rPr kumimoji="1" lang="ja-JP" altLang="en-US" dirty="0"/>
              <a:t>回答欄</a:t>
            </a:r>
          </a:p>
        </p:txBody>
      </p:sp>
    </p:spTree>
    <p:extLst>
      <p:ext uri="{BB962C8B-B14F-4D97-AF65-F5344CB8AC3E}">
        <p14:creationId xmlns:p14="http://schemas.microsoft.com/office/powerpoint/2010/main" val="22384561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5">
            <a:extLst>
              <a:ext uri="{FF2B5EF4-FFF2-40B4-BE49-F238E27FC236}">
                <a16:creationId xmlns:a16="http://schemas.microsoft.com/office/drawing/2014/main" id="{06194292-393A-3506-4732-41569E7F7A49}"/>
              </a:ext>
            </a:extLst>
          </p:cNvPr>
          <p:cNvGraphicFramePr>
            <a:graphicFrameLocks noGrp="1"/>
          </p:cNvGraphicFramePr>
          <p:nvPr>
            <p:ph idx="1"/>
            <p:extLst>
              <p:ext uri="{D42A27DB-BD31-4B8C-83A1-F6EECF244321}">
                <p14:modId xmlns:p14="http://schemas.microsoft.com/office/powerpoint/2010/main" val="2757572148"/>
              </p:ext>
            </p:extLst>
          </p:nvPr>
        </p:nvGraphicFramePr>
        <p:xfrm>
          <a:off x="642938" y="1382713"/>
          <a:ext cx="10264774" cy="5071318"/>
        </p:xfrm>
        <a:graphic>
          <a:graphicData uri="http://schemas.openxmlformats.org/drawingml/2006/table">
            <a:tbl>
              <a:tblPr firstRow="1" bandRow="1">
                <a:tableStyleId>{5940675A-B579-460E-94D1-54222C63F5DA}</a:tableStyleId>
              </a:tblPr>
              <a:tblGrid>
                <a:gridCol w="405686">
                  <a:extLst>
                    <a:ext uri="{9D8B030D-6E8A-4147-A177-3AD203B41FA5}">
                      <a16:colId xmlns:a16="http://schemas.microsoft.com/office/drawing/2014/main" val="2765049716"/>
                    </a:ext>
                  </a:extLst>
                </a:gridCol>
                <a:gridCol w="9859088">
                  <a:extLst>
                    <a:ext uri="{9D8B030D-6E8A-4147-A177-3AD203B41FA5}">
                      <a16:colId xmlns:a16="http://schemas.microsoft.com/office/drawing/2014/main" val="437808474"/>
                    </a:ext>
                  </a:extLst>
                </a:gridCol>
              </a:tblGrid>
              <a:tr h="2535659">
                <a:tc>
                  <a:txBody>
                    <a:bodyPr/>
                    <a:lstStyle/>
                    <a:p>
                      <a:r>
                        <a:rPr kumimoji="1" lang="en-US" altLang="ja-JP" sz="2000" dirty="0"/>
                        <a:t>1</a:t>
                      </a:r>
                      <a:endParaRPr kumimoji="1" lang="ja-JP" altLang="en-US" sz="2000" dirty="0"/>
                    </a:p>
                  </a:txBody>
                  <a:tcPr/>
                </a:tc>
                <a:tc>
                  <a:txBody>
                    <a:bodyPr/>
                    <a:lstStyle/>
                    <a:p>
                      <a:pPr marL="285750" indent="-285750">
                        <a:buFont typeface="Arial" panose="020B0604020202020204" pitchFamily="34" charset="0"/>
                        <a:buChar char="•"/>
                      </a:pPr>
                      <a:r>
                        <a:rPr kumimoji="1" lang="ja-JP" altLang="en-US" sz="2000" dirty="0"/>
                        <a:t>院長に対して、重大インシデントの発生を報告し、対策本部の設置を提案する</a:t>
                      </a:r>
                      <a:endParaRPr kumimoji="1" lang="en-US" altLang="ja-JP" sz="2000" dirty="0"/>
                    </a:p>
                    <a:p>
                      <a:pPr marL="285750" indent="-285750">
                        <a:buFont typeface="Arial" panose="020B0604020202020204" pitchFamily="34" charset="0"/>
                        <a:buChar char="•"/>
                      </a:pPr>
                      <a:r>
                        <a:rPr kumimoji="1" lang="ja-JP" altLang="en-US" sz="2000" dirty="0"/>
                        <a:t>システム担当に対して、感染拡大を防ぐために感染パソコンの隔離を指示する</a:t>
                      </a:r>
                      <a:endParaRPr kumimoji="1" lang="en-US" altLang="ja-JP" sz="2000" dirty="0"/>
                    </a:p>
                    <a:p>
                      <a:pPr marL="285750" marR="0" lvl="0" indent="-285750" algn="l" defTabSz="91439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2000" dirty="0"/>
                        <a:t>システム担当に対して、診療部門毎のネットワークの隔離を指示する</a:t>
                      </a:r>
                      <a:endParaRPr kumimoji="1" lang="en-US" altLang="ja-JP" sz="2000" dirty="0"/>
                    </a:p>
                    <a:p>
                      <a:pPr marL="285750" indent="-285750">
                        <a:buFont typeface="Arial" panose="020B0604020202020204" pitchFamily="34" charset="0"/>
                        <a:buChar char="•"/>
                      </a:pPr>
                      <a:r>
                        <a:rPr kumimoji="1" lang="ja-JP" altLang="en-US" sz="2000" dirty="0"/>
                        <a:t>全職員に対して、インシデントの発生を報告し、同様の事象が発生した場合速やかに報告するよう指示する</a:t>
                      </a:r>
                      <a:endParaRPr kumimoji="1" lang="en-US" altLang="ja-JP" sz="2000" dirty="0"/>
                    </a:p>
                    <a:p>
                      <a:pPr marL="285750" indent="-285750">
                        <a:buFont typeface="Arial" panose="020B0604020202020204" pitchFamily="34" charset="0"/>
                        <a:buChar char="•"/>
                      </a:pPr>
                      <a:r>
                        <a:rPr kumimoji="1" lang="ja-JP" altLang="en-US" sz="2000" dirty="0"/>
                        <a:t>外部システムベンダに対して、緊急対応を相談する</a:t>
                      </a:r>
                      <a:endParaRPr kumimoji="1" lang="en-US" altLang="ja-JP" sz="2000" dirty="0"/>
                    </a:p>
                    <a:p>
                      <a:pPr marL="285750" indent="-285750">
                        <a:buFont typeface="Arial" panose="020B0604020202020204" pitchFamily="34" charset="0"/>
                        <a:buChar char="•"/>
                      </a:pPr>
                      <a:r>
                        <a:rPr kumimoji="1" lang="ja-JP" altLang="en-US" sz="2000" dirty="0"/>
                        <a:t>入院患者の対応、外来・救急の制限等を検討する</a:t>
                      </a:r>
                    </a:p>
                  </a:txBody>
                  <a:tcPr/>
                </a:tc>
                <a:extLst>
                  <a:ext uri="{0D108BD9-81ED-4DB2-BD59-A6C34878D82A}">
                    <a16:rowId xmlns:a16="http://schemas.microsoft.com/office/drawing/2014/main" val="3887397070"/>
                  </a:ext>
                </a:extLst>
              </a:tr>
              <a:tr h="2535659">
                <a:tc>
                  <a:txBody>
                    <a:bodyPr/>
                    <a:lstStyle/>
                    <a:p>
                      <a:r>
                        <a:rPr kumimoji="1" lang="en-US" altLang="ja-JP" sz="2000" dirty="0"/>
                        <a:t>2</a:t>
                      </a:r>
                      <a:endParaRPr kumimoji="1" lang="ja-JP" altLang="en-US" sz="2000" dirty="0"/>
                    </a:p>
                  </a:txBody>
                  <a:tcPr/>
                </a:tc>
                <a:tc>
                  <a:txBody>
                    <a:bodyPr/>
                    <a:lstStyle/>
                    <a:p>
                      <a:pPr marL="0" indent="0">
                        <a:buFont typeface="Arial" panose="020B0604020202020204" pitchFamily="34" charset="0"/>
                        <a:buNone/>
                      </a:pPr>
                      <a:r>
                        <a:rPr kumimoji="1" lang="ja-JP" altLang="en-US" sz="2000" dirty="0"/>
                        <a:t>以下の理由により身代金の支払いは応じない</a:t>
                      </a:r>
                      <a:endParaRPr kumimoji="1" lang="en-US" altLang="ja-JP" sz="2000" dirty="0"/>
                    </a:p>
                    <a:p>
                      <a:pPr marL="742948" lvl="1" indent="-285750">
                        <a:buFont typeface="Arial" panose="020B0604020202020204" pitchFamily="34" charset="0"/>
                        <a:buChar char="•"/>
                      </a:pPr>
                      <a:r>
                        <a:rPr kumimoji="1" lang="ja-JP" altLang="en-US" sz="2000" dirty="0"/>
                        <a:t>暗号化されたファイルが復元される保証がない</a:t>
                      </a:r>
                      <a:endParaRPr kumimoji="1" lang="en-US" altLang="ja-JP" sz="2000" dirty="0"/>
                    </a:p>
                    <a:p>
                      <a:pPr marL="742948" lvl="1" indent="-285750">
                        <a:buFont typeface="Arial" panose="020B0604020202020204" pitchFamily="34" charset="0"/>
                        <a:buChar char="•"/>
                      </a:pPr>
                      <a:r>
                        <a:rPr kumimoji="1" lang="ja-JP" altLang="en-US" sz="2000" dirty="0"/>
                        <a:t>被害原因などが不明なため再度同じ攻撃を受ける可能性がある</a:t>
                      </a:r>
                      <a:endParaRPr kumimoji="1" lang="en-US" altLang="ja-JP" sz="2000" dirty="0"/>
                    </a:p>
                    <a:p>
                      <a:pPr marL="742948" lvl="1" indent="-285750">
                        <a:buFont typeface="Arial" panose="020B0604020202020204" pitchFamily="34" charset="0"/>
                        <a:buChar char="•"/>
                      </a:pPr>
                      <a:r>
                        <a:rPr kumimoji="1" lang="ja-JP" altLang="en-US" sz="2000" dirty="0"/>
                        <a:t>支払ったことで別の攻撃を受ける恐れがある</a:t>
                      </a:r>
                    </a:p>
                  </a:txBody>
                  <a:tcPr/>
                </a:tc>
                <a:extLst>
                  <a:ext uri="{0D108BD9-81ED-4DB2-BD59-A6C34878D82A}">
                    <a16:rowId xmlns:a16="http://schemas.microsoft.com/office/drawing/2014/main" val="1508413696"/>
                  </a:ext>
                </a:extLst>
              </a:tr>
            </a:tbl>
          </a:graphicData>
        </a:graphic>
      </p:graphicFrame>
      <p:sp>
        <p:nvSpPr>
          <p:cNvPr id="3" name="スライド番号プレースホルダー 2">
            <a:extLst>
              <a:ext uri="{FF2B5EF4-FFF2-40B4-BE49-F238E27FC236}">
                <a16:creationId xmlns:a16="http://schemas.microsoft.com/office/drawing/2014/main" id="{3CE0777E-9A96-A37E-124C-29209319F62D}"/>
              </a:ext>
            </a:extLst>
          </p:cNvPr>
          <p:cNvSpPr>
            <a:spLocks noGrp="1"/>
          </p:cNvSpPr>
          <p:nvPr>
            <p:ph type="sldNum" sz="quarter" idx="12"/>
          </p:nvPr>
        </p:nvSpPr>
        <p:spPr/>
        <p:txBody>
          <a:bodyPr/>
          <a:lstStyle/>
          <a:p>
            <a:fld id="{DBFB1F43-6F2E-4538-AABB-23AEDF146290}" type="slidenum">
              <a:rPr lang="ja-JP" altLang="en-US" smtClean="0"/>
              <a:pPr/>
              <a:t>28</a:t>
            </a:fld>
            <a:endParaRPr lang="ja-JP" altLang="en-US"/>
          </a:p>
        </p:txBody>
      </p:sp>
      <p:sp>
        <p:nvSpPr>
          <p:cNvPr id="4" name="タイトル 3">
            <a:extLst>
              <a:ext uri="{FF2B5EF4-FFF2-40B4-BE49-F238E27FC236}">
                <a16:creationId xmlns:a16="http://schemas.microsoft.com/office/drawing/2014/main" id="{D744EFE9-BA16-D165-CE4F-6E03A1E28796}"/>
              </a:ext>
            </a:extLst>
          </p:cNvPr>
          <p:cNvSpPr>
            <a:spLocks noGrp="1"/>
          </p:cNvSpPr>
          <p:nvPr>
            <p:ph type="title"/>
          </p:nvPr>
        </p:nvSpPr>
        <p:spPr/>
        <p:txBody>
          <a:bodyPr/>
          <a:lstStyle/>
          <a:p>
            <a:r>
              <a:rPr kumimoji="1" lang="ja-JP" altLang="en-US" dirty="0"/>
              <a:t>回答例</a:t>
            </a:r>
          </a:p>
        </p:txBody>
      </p:sp>
      <p:sp>
        <p:nvSpPr>
          <p:cNvPr id="2" name="正方形/長方形 1">
            <a:extLst>
              <a:ext uri="{FF2B5EF4-FFF2-40B4-BE49-F238E27FC236}">
                <a16:creationId xmlns:a16="http://schemas.microsoft.com/office/drawing/2014/main" id="{9F3AB948-0C6A-E891-4883-44AFE4DBFFF7}"/>
              </a:ext>
            </a:extLst>
          </p:cNvPr>
          <p:cNvSpPr/>
          <p:nvPr/>
        </p:nvSpPr>
        <p:spPr>
          <a:xfrm>
            <a:off x="8944754" y="455747"/>
            <a:ext cx="1096868" cy="392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投影のみ</a:t>
            </a:r>
          </a:p>
        </p:txBody>
      </p:sp>
    </p:spTree>
    <p:extLst>
      <p:ext uri="{BB962C8B-B14F-4D97-AF65-F5344CB8AC3E}">
        <p14:creationId xmlns:p14="http://schemas.microsoft.com/office/powerpoint/2010/main" val="16959149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5E33FD-A0AE-D12F-22C1-4A63266DD610}"/>
              </a:ext>
            </a:extLst>
          </p:cNvPr>
          <p:cNvSpPr>
            <a:spLocks noGrp="1"/>
          </p:cNvSpPr>
          <p:nvPr>
            <p:ph type="title"/>
          </p:nvPr>
        </p:nvSpPr>
        <p:spPr/>
        <p:txBody>
          <a:bodyPr/>
          <a:lstStyle/>
          <a:p>
            <a:r>
              <a:rPr kumimoji="1" lang="ja-JP" altLang="en-US" dirty="0">
                <a:solidFill>
                  <a:schemeClr val="tx1"/>
                </a:solidFill>
              </a:rPr>
              <a:t>演習２ 対応・公表</a:t>
            </a:r>
          </a:p>
        </p:txBody>
      </p:sp>
      <p:sp>
        <p:nvSpPr>
          <p:cNvPr id="3" name="テキスト プレースホルダー 2">
            <a:extLst>
              <a:ext uri="{FF2B5EF4-FFF2-40B4-BE49-F238E27FC236}">
                <a16:creationId xmlns:a16="http://schemas.microsoft.com/office/drawing/2014/main" id="{8303566E-7F17-EBDD-2D9C-0E94B4167E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60B7728-D3D9-9D35-17CD-12A7B2B25AE5}"/>
              </a:ext>
            </a:extLst>
          </p:cNvPr>
          <p:cNvSpPr>
            <a:spLocks noGrp="1"/>
          </p:cNvSpPr>
          <p:nvPr>
            <p:ph type="sldNum" sz="quarter" idx="12"/>
          </p:nvPr>
        </p:nvSpPr>
        <p:spPr/>
        <p:txBody>
          <a:bodyPr/>
          <a:lstStyle/>
          <a:p>
            <a:fld id="{DBFB1F43-6F2E-4538-AABB-23AEDF146290}" type="slidenum">
              <a:rPr lang="ja-JP" altLang="en-US" smtClean="0"/>
              <a:pPr/>
              <a:t>29</a:t>
            </a:fld>
            <a:endParaRPr lang="ja-JP" altLang="en-US"/>
          </a:p>
        </p:txBody>
      </p:sp>
    </p:spTree>
    <p:extLst>
      <p:ext uri="{BB962C8B-B14F-4D97-AF65-F5344CB8AC3E}">
        <p14:creationId xmlns:p14="http://schemas.microsoft.com/office/powerpoint/2010/main" val="12543238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6">
            <a:extLst>
              <a:ext uri="{FF2B5EF4-FFF2-40B4-BE49-F238E27FC236}">
                <a16:creationId xmlns:a16="http://schemas.microsoft.com/office/drawing/2014/main" id="{E045CE22-6E50-1E11-9069-C3A110683FFF}"/>
              </a:ext>
            </a:extLst>
          </p:cNvPr>
          <p:cNvGraphicFramePr>
            <a:graphicFrameLocks noGrp="1"/>
          </p:cNvGraphicFramePr>
          <p:nvPr>
            <p:ph idx="1"/>
            <p:extLst>
              <p:ext uri="{D42A27DB-BD31-4B8C-83A1-F6EECF244321}">
                <p14:modId xmlns:p14="http://schemas.microsoft.com/office/powerpoint/2010/main" val="3248736935"/>
              </p:ext>
            </p:extLst>
          </p:nvPr>
        </p:nvGraphicFramePr>
        <p:xfrm>
          <a:off x="642937" y="1382713"/>
          <a:ext cx="10011363" cy="4480560"/>
        </p:xfrm>
        <a:graphic>
          <a:graphicData uri="http://schemas.openxmlformats.org/drawingml/2006/table">
            <a:tbl>
              <a:tblPr firstRow="1" bandRow="1">
                <a:tableStyleId>{5940675A-B579-460E-94D1-54222C63F5DA}</a:tableStyleId>
              </a:tblPr>
              <a:tblGrid>
                <a:gridCol w="10011363">
                  <a:extLst>
                    <a:ext uri="{9D8B030D-6E8A-4147-A177-3AD203B41FA5}">
                      <a16:colId xmlns:a16="http://schemas.microsoft.com/office/drawing/2014/main" val="735705282"/>
                    </a:ext>
                  </a:extLst>
                </a:gridCol>
              </a:tblGrid>
              <a:tr h="370840">
                <a:tc>
                  <a:txBody>
                    <a:bodyPr/>
                    <a:lstStyle/>
                    <a:p>
                      <a:r>
                        <a:rPr kumimoji="1" lang="ja-JP" altLang="en-US" sz="2400" dirty="0">
                          <a:latin typeface="Meiryo UI" panose="020B0604030504040204" pitchFamily="50" charset="-128"/>
                          <a:ea typeface="Meiryo UI" panose="020B0604030504040204" pitchFamily="50" charset="-128"/>
                        </a:rPr>
                        <a:t>開会、主催者挨拶</a:t>
                      </a:r>
                    </a:p>
                  </a:txBody>
                  <a:tcPr/>
                </a:tc>
                <a:extLst>
                  <a:ext uri="{0D108BD9-81ED-4DB2-BD59-A6C34878D82A}">
                    <a16:rowId xmlns:a16="http://schemas.microsoft.com/office/drawing/2014/main" val="3487525198"/>
                  </a:ext>
                </a:extLst>
              </a:tr>
              <a:tr h="370840">
                <a:tc>
                  <a:txBody>
                    <a:bodyPr/>
                    <a:lstStyle/>
                    <a:p>
                      <a:r>
                        <a:rPr kumimoji="1" lang="ja-JP" altLang="en-US" sz="2400" b="1" dirty="0">
                          <a:latin typeface="Meiryo UI" panose="020B0604030504040204" pitchFamily="50" charset="-128"/>
                          <a:ea typeface="Meiryo UI" panose="020B0604030504040204" pitchFamily="50" charset="-128"/>
                        </a:rPr>
                        <a:t>講習</a:t>
                      </a:r>
                      <a:endParaRPr kumimoji="1" lang="en-US" altLang="ja-JP" sz="2400" b="1" dirty="0">
                        <a:latin typeface="Meiryo UI" panose="020B0604030504040204" pitchFamily="50" charset="-128"/>
                        <a:ea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rPr>
                        <a:t>「中小企業のためのセキュリティインシデント対応の手引き」をベースにインシデント対応のポイントを学びます。</a:t>
                      </a:r>
                    </a:p>
                  </a:txBody>
                  <a:tcPr/>
                </a:tc>
                <a:extLst>
                  <a:ext uri="{0D108BD9-81ED-4DB2-BD59-A6C34878D82A}">
                    <a16:rowId xmlns:a16="http://schemas.microsoft.com/office/drawing/2014/main" val="3878033388"/>
                  </a:ext>
                </a:extLst>
              </a:tr>
              <a:tr h="370840">
                <a:tc>
                  <a:txBody>
                    <a:bodyPr/>
                    <a:lstStyle/>
                    <a:p>
                      <a:r>
                        <a:rPr kumimoji="1" lang="ja-JP" altLang="en-US" sz="2400" b="1" dirty="0">
                          <a:latin typeface="Meiryo UI" panose="020B0604030504040204" pitchFamily="50" charset="-128"/>
                          <a:ea typeface="Meiryo UI" panose="020B0604030504040204" pitchFamily="50" charset="-128"/>
                        </a:rPr>
                        <a:t>演習１「初動対応」</a:t>
                      </a:r>
                      <a:endParaRPr kumimoji="1" lang="en-US" altLang="ja-JP" sz="2400" b="1" dirty="0">
                        <a:latin typeface="Meiryo UI" panose="020B0604030504040204" pitchFamily="50" charset="-128"/>
                        <a:ea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rPr>
                        <a:t>事例企業において発生したランサムウェア感染時の初動対応について、受講者のディスカッションにより対応方針・方法を検討します。</a:t>
                      </a:r>
                    </a:p>
                  </a:txBody>
                  <a:tcPr/>
                </a:tc>
                <a:extLst>
                  <a:ext uri="{0D108BD9-81ED-4DB2-BD59-A6C34878D82A}">
                    <a16:rowId xmlns:a16="http://schemas.microsoft.com/office/drawing/2014/main" val="1573183813"/>
                  </a:ext>
                </a:extLst>
              </a:tr>
              <a:tr h="370840">
                <a:tc>
                  <a:txBody>
                    <a:bodyPr/>
                    <a:lstStyle/>
                    <a:p>
                      <a:r>
                        <a:rPr kumimoji="1" lang="ja-JP" altLang="en-US" sz="2400" b="1" dirty="0">
                          <a:latin typeface="Meiryo UI" panose="020B0604030504040204" pitchFamily="50" charset="-128"/>
                          <a:ea typeface="Meiryo UI" panose="020B0604030504040204" pitchFamily="50" charset="-128"/>
                        </a:rPr>
                        <a:t>演習２「対応・公表」</a:t>
                      </a:r>
                      <a:endParaRPr kumimoji="1" lang="en-US" altLang="ja-JP" sz="2400" b="1" dirty="0">
                        <a:latin typeface="Meiryo UI" panose="020B0604030504040204" pitchFamily="50" charset="-128"/>
                        <a:ea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rPr>
                        <a:t>ランサムウェア感染からの業務・システムの復旧や再発防止、公表について、</a:t>
                      </a:r>
                      <a:br>
                        <a:rPr kumimoji="1" lang="en-US" altLang="ja-JP" sz="2400" dirty="0">
                          <a:latin typeface="Meiryo UI" panose="020B0604030504040204" pitchFamily="50" charset="-128"/>
                          <a:ea typeface="Meiryo UI" panose="020B0604030504040204" pitchFamily="50" charset="-128"/>
                        </a:rPr>
                      </a:br>
                      <a:r>
                        <a:rPr kumimoji="1" lang="ja-JP" altLang="en-US" sz="2400" dirty="0">
                          <a:latin typeface="Meiryo UI" panose="020B0604030504040204" pitchFamily="50" charset="-128"/>
                          <a:ea typeface="Meiryo UI" panose="020B0604030504040204" pitchFamily="50" charset="-128"/>
                        </a:rPr>
                        <a:t>受講者のディスカッションにより対応方針・方法を検討します。</a:t>
                      </a:r>
                    </a:p>
                  </a:txBody>
                  <a:tcPr/>
                </a:tc>
                <a:extLst>
                  <a:ext uri="{0D108BD9-81ED-4DB2-BD59-A6C34878D82A}">
                    <a16:rowId xmlns:a16="http://schemas.microsoft.com/office/drawing/2014/main" val="1277619583"/>
                  </a:ext>
                </a:extLst>
              </a:tr>
              <a:tr h="370840">
                <a:tc>
                  <a:txBody>
                    <a:bodyPr/>
                    <a:lstStyle/>
                    <a:p>
                      <a:r>
                        <a:rPr kumimoji="1" lang="ja-JP" altLang="en-US" sz="2400" dirty="0">
                          <a:latin typeface="Meiryo UI" panose="020B0604030504040204" pitchFamily="50" charset="-128"/>
                          <a:ea typeface="Meiryo UI" panose="020B0604030504040204" pitchFamily="50" charset="-128"/>
                        </a:rPr>
                        <a:t>振り返り、質疑応答、各種案内、閉会</a:t>
                      </a:r>
                    </a:p>
                  </a:txBody>
                  <a:tcPr/>
                </a:tc>
                <a:extLst>
                  <a:ext uri="{0D108BD9-81ED-4DB2-BD59-A6C34878D82A}">
                    <a16:rowId xmlns:a16="http://schemas.microsoft.com/office/drawing/2014/main" val="4032496550"/>
                  </a:ext>
                </a:extLst>
              </a:tr>
            </a:tbl>
          </a:graphicData>
        </a:graphic>
      </p:graphicFrame>
      <p:sp>
        <p:nvSpPr>
          <p:cNvPr id="3" name="スライド番号プレースホルダー 2">
            <a:extLst>
              <a:ext uri="{FF2B5EF4-FFF2-40B4-BE49-F238E27FC236}">
                <a16:creationId xmlns:a16="http://schemas.microsoft.com/office/drawing/2014/main" id="{9F993B5E-33C7-DAA7-45E4-EE0B88B65E10}"/>
              </a:ext>
            </a:extLst>
          </p:cNvPr>
          <p:cNvSpPr>
            <a:spLocks noGrp="1"/>
          </p:cNvSpPr>
          <p:nvPr>
            <p:ph type="sldNum" sz="quarter" idx="12"/>
          </p:nvPr>
        </p:nvSpPr>
        <p:spPr/>
        <p:txBody>
          <a:bodyPr/>
          <a:lstStyle/>
          <a:p>
            <a:fld id="{DBFB1F43-6F2E-4538-AABB-23AEDF146290}" type="slidenum">
              <a:rPr lang="ja-JP" altLang="en-US" smtClean="0"/>
              <a:pPr/>
              <a:t>3</a:t>
            </a:fld>
            <a:endParaRPr lang="ja-JP" altLang="en-US"/>
          </a:p>
        </p:txBody>
      </p:sp>
      <p:sp>
        <p:nvSpPr>
          <p:cNvPr id="4" name="タイトル 3">
            <a:extLst>
              <a:ext uri="{FF2B5EF4-FFF2-40B4-BE49-F238E27FC236}">
                <a16:creationId xmlns:a16="http://schemas.microsoft.com/office/drawing/2014/main" id="{D96E2C52-F1E3-12D5-ED1F-B5B46C80F42A}"/>
              </a:ext>
            </a:extLst>
          </p:cNvPr>
          <p:cNvSpPr>
            <a:spLocks noGrp="1"/>
          </p:cNvSpPr>
          <p:nvPr>
            <p:ph type="title"/>
          </p:nvPr>
        </p:nvSpPr>
        <p:spPr/>
        <p:txBody>
          <a:bodyPr/>
          <a:lstStyle/>
          <a:p>
            <a:r>
              <a:rPr kumimoji="1" lang="ja-JP" altLang="en-US" dirty="0"/>
              <a:t>本日のスケジュール</a:t>
            </a:r>
          </a:p>
        </p:txBody>
      </p:sp>
    </p:spTree>
    <p:extLst>
      <p:ext uri="{BB962C8B-B14F-4D97-AF65-F5344CB8AC3E}">
        <p14:creationId xmlns:p14="http://schemas.microsoft.com/office/powerpoint/2010/main" val="15839533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FB47F31-EFC3-5D8C-FA39-AD95331D4C39}"/>
              </a:ext>
            </a:extLst>
          </p:cNvPr>
          <p:cNvSpPr>
            <a:spLocks noGrp="1"/>
          </p:cNvSpPr>
          <p:nvPr>
            <p:ph idx="1"/>
          </p:nvPr>
        </p:nvSpPr>
        <p:spPr/>
        <p:txBody>
          <a:bodyPr/>
          <a:lstStyle/>
          <a:p>
            <a:r>
              <a:rPr kumimoji="1" lang="ja-JP" altLang="en-US" dirty="0"/>
              <a:t>外部システムベンダの</a:t>
            </a:r>
            <a:r>
              <a:rPr lang="ja-JP" altLang="en-US" dirty="0"/>
              <a:t>調査の結果、医療系ネットワークのパソコン</a:t>
            </a:r>
            <a:r>
              <a:rPr lang="en-US" altLang="ja-JP" dirty="0"/>
              <a:t>2</a:t>
            </a:r>
            <a:r>
              <a:rPr lang="ja-JP" altLang="en-US" dirty="0"/>
              <a:t>台と部門サーバ</a:t>
            </a:r>
            <a:r>
              <a:rPr lang="en-US" altLang="ja-JP" dirty="0"/>
              <a:t>1</a:t>
            </a:r>
            <a:r>
              <a:rPr lang="ja-JP" altLang="en-US" dirty="0"/>
              <a:t>台への侵害拡大を確認した。尚、リークサイトを確認したが、現時点では自社に関する投稿は確認されていない</a:t>
            </a:r>
            <a:endParaRPr lang="en-US" altLang="ja-JP" dirty="0"/>
          </a:p>
          <a:p>
            <a:r>
              <a:rPr kumimoji="1" lang="ja-JP" altLang="en-US" dirty="0"/>
              <a:t>外来診療を停止、救急を制限、さらなるサイバー攻撃を防ぐために、すべてのネットワーク切断して対処することとした</a:t>
            </a:r>
          </a:p>
        </p:txBody>
      </p:sp>
      <p:sp>
        <p:nvSpPr>
          <p:cNvPr id="3" name="スライド番号プレースホルダー 2">
            <a:extLst>
              <a:ext uri="{FF2B5EF4-FFF2-40B4-BE49-F238E27FC236}">
                <a16:creationId xmlns:a16="http://schemas.microsoft.com/office/drawing/2014/main" id="{68203DB4-2040-2387-DD57-EDAA971AFC69}"/>
              </a:ext>
            </a:extLst>
          </p:cNvPr>
          <p:cNvSpPr>
            <a:spLocks noGrp="1"/>
          </p:cNvSpPr>
          <p:nvPr>
            <p:ph type="sldNum" sz="quarter" idx="12"/>
          </p:nvPr>
        </p:nvSpPr>
        <p:spPr/>
        <p:txBody>
          <a:bodyPr/>
          <a:lstStyle/>
          <a:p>
            <a:fld id="{DBFB1F43-6F2E-4538-AABB-23AEDF146290}" type="slidenum">
              <a:rPr lang="ja-JP" altLang="en-US" smtClean="0"/>
              <a:pPr/>
              <a:t>30</a:t>
            </a:fld>
            <a:endParaRPr lang="ja-JP" altLang="en-US"/>
          </a:p>
        </p:txBody>
      </p:sp>
      <p:sp>
        <p:nvSpPr>
          <p:cNvPr id="4" name="タイトル 3">
            <a:extLst>
              <a:ext uri="{FF2B5EF4-FFF2-40B4-BE49-F238E27FC236}">
                <a16:creationId xmlns:a16="http://schemas.microsoft.com/office/drawing/2014/main" id="{9002C70A-4A95-5151-4A87-4411B0872FB3}"/>
              </a:ext>
            </a:extLst>
          </p:cNvPr>
          <p:cNvSpPr>
            <a:spLocks noGrp="1"/>
          </p:cNvSpPr>
          <p:nvPr>
            <p:ph type="title"/>
          </p:nvPr>
        </p:nvSpPr>
        <p:spPr/>
        <p:txBody>
          <a:bodyPr/>
          <a:lstStyle/>
          <a:p>
            <a:r>
              <a:rPr kumimoji="1" lang="ja-JP" altLang="en-US" dirty="0"/>
              <a:t>状況（</a:t>
            </a:r>
            <a:r>
              <a:rPr kumimoji="1" lang="en-US" altLang="ja-JP" dirty="0"/>
              <a:t>4</a:t>
            </a:r>
            <a:r>
              <a:rPr kumimoji="1" lang="ja-JP" altLang="en-US" dirty="0"/>
              <a:t>）</a:t>
            </a:r>
            <a:r>
              <a:rPr kumimoji="1" lang="en-US" altLang="ja-JP" dirty="0"/>
              <a:t>3</a:t>
            </a:r>
            <a:r>
              <a:rPr kumimoji="1" lang="ja-JP" altLang="en-US" dirty="0"/>
              <a:t>月</a:t>
            </a:r>
            <a:r>
              <a:rPr lang="en-US" altLang="ja-JP" dirty="0"/>
              <a:t>27</a:t>
            </a:r>
            <a:r>
              <a:rPr kumimoji="1" lang="ja-JP" altLang="en-US" dirty="0"/>
              <a:t>日 </a:t>
            </a:r>
            <a:r>
              <a:rPr kumimoji="1" lang="en-US" altLang="ja-JP" dirty="0"/>
              <a:t>17:00</a:t>
            </a:r>
            <a:endParaRPr kumimoji="1" lang="ja-JP" altLang="en-US" dirty="0"/>
          </a:p>
        </p:txBody>
      </p:sp>
      <p:pic>
        <p:nvPicPr>
          <p:cNvPr id="6" name="グラフィックス 5" descr="ブラウザー ウィンドウ 単色塗りつぶし">
            <a:extLst>
              <a:ext uri="{FF2B5EF4-FFF2-40B4-BE49-F238E27FC236}">
                <a16:creationId xmlns:a16="http://schemas.microsoft.com/office/drawing/2014/main" id="{9DA6929E-B23C-EF44-6A56-EDF9523EDD5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27865" y="4447869"/>
            <a:ext cx="1679914" cy="1679914"/>
          </a:xfrm>
          <a:prstGeom prst="rect">
            <a:avLst/>
          </a:prstGeom>
        </p:spPr>
      </p:pic>
      <p:pic>
        <p:nvPicPr>
          <p:cNvPr id="8" name="グラフィックス 7" descr="双眼鏡 単色塗りつぶし">
            <a:extLst>
              <a:ext uri="{FF2B5EF4-FFF2-40B4-BE49-F238E27FC236}">
                <a16:creationId xmlns:a16="http://schemas.microsoft.com/office/drawing/2014/main" id="{2C6C24E3-ED44-B8FB-7752-1471E17086D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4400000">
            <a:off x="8435073" y="5209159"/>
            <a:ext cx="914400" cy="914400"/>
          </a:xfrm>
          <a:prstGeom prst="rect">
            <a:avLst/>
          </a:prstGeom>
        </p:spPr>
      </p:pic>
    </p:spTree>
    <p:extLst>
      <p:ext uri="{BB962C8B-B14F-4D97-AF65-F5344CB8AC3E}">
        <p14:creationId xmlns:p14="http://schemas.microsoft.com/office/powerpoint/2010/main" val="1219787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C623ABF-0CFF-13E8-26A9-8E9AA58E5D05}"/>
              </a:ext>
            </a:extLst>
          </p:cNvPr>
          <p:cNvSpPr>
            <a:spLocks noGrp="1"/>
          </p:cNvSpPr>
          <p:nvPr>
            <p:ph idx="1"/>
          </p:nvPr>
        </p:nvSpPr>
        <p:spPr/>
        <p:txBody>
          <a:bodyPr/>
          <a:lstStyle/>
          <a:p>
            <a:r>
              <a:rPr kumimoji="1" lang="ja-JP" altLang="en-US" dirty="0"/>
              <a:t>システムが全面復旧した。外部ベンダの調査の結果、以下のことが分かった</a:t>
            </a:r>
            <a:endParaRPr kumimoji="1" lang="en-US" altLang="ja-JP" dirty="0"/>
          </a:p>
          <a:p>
            <a:pPr lvl="1"/>
            <a:r>
              <a:rPr kumimoji="1" lang="ja-JP" altLang="en-US" dirty="0"/>
              <a:t>医療系ネットワークの一部の部門システムに、外部システムベンダ</a:t>
            </a:r>
            <a:r>
              <a:rPr kumimoji="1" lang="en-US" altLang="ja-JP" dirty="0"/>
              <a:t>B</a:t>
            </a:r>
            <a:r>
              <a:rPr kumimoji="1" lang="ja-JP" altLang="en-US" dirty="0"/>
              <a:t>社のリモート保守のための</a:t>
            </a:r>
            <a:br>
              <a:rPr kumimoji="1" lang="en-US" altLang="ja-JP" dirty="0"/>
            </a:br>
            <a:r>
              <a:rPr kumimoji="1" lang="ja-JP" altLang="en-US" dirty="0"/>
              <a:t>インターネット接続が存在していたが、外部システムベンダ</a:t>
            </a:r>
            <a:r>
              <a:rPr kumimoji="1" lang="en-US" altLang="ja-JP" dirty="0"/>
              <a:t>A</a:t>
            </a:r>
            <a:r>
              <a:rPr kumimoji="1" lang="ja-JP" altLang="en-US" dirty="0"/>
              <a:t>社は認識していなかった</a:t>
            </a:r>
            <a:endParaRPr kumimoji="1" lang="en-US" altLang="ja-JP" dirty="0"/>
          </a:p>
          <a:p>
            <a:pPr lvl="1"/>
            <a:r>
              <a:rPr kumimoji="1" lang="ja-JP" altLang="en-US" dirty="0"/>
              <a:t>リモート保守のため</a:t>
            </a:r>
            <a:r>
              <a:rPr lang="ja-JP" altLang="en-US" dirty="0"/>
              <a:t>の</a:t>
            </a:r>
            <a:r>
              <a:rPr lang="en-US" altLang="ja-JP" dirty="0"/>
              <a:t>VPN</a:t>
            </a:r>
            <a:r>
              <a:rPr lang="ja-JP" altLang="en-US" dirty="0"/>
              <a:t>装置はアップデートが行われておらず脆弱性が残っていた</a:t>
            </a:r>
            <a:endParaRPr lang="en-US" altLang="ja-JP" dirty="0"/>
          </a:p>
          <a:p>
            <a:pPr lvl="1"/>
            <a:r>
              <a:rPr kumimoji="1" lang="ja-JP" altLang="en-US" dirty="0"/>
              <a:t>部門システムの都合上、サポート切れ</a:t>
            </a:r>
            <a:r>
              <a:rPr kumimoji="1" lang="en-US" altLang="ja-JP" dirty="0"/>
              <a:t>OS</a:t>
            </a:r>
            <a:r>
              <a:rPr kumimoji="1" lang="ja-JP" altLang="en-US" dirty="0"/>
              <a:t>の利用やウイルス対策ソフトが未導入の端末があった</a:t>
            </a:r>
            <a:endParaRPr kumimoji="1" lang="en-US" altLang="ja-JP" dirty="0"/>
          </a:p>
          <a:p>
            <a:pPr lvl="1"/>
            <a:r>
              <a:rPr lang="ja-JP" altLang="en-US" dirty="0"/>
              <a:t>院内のバックアップサーバもランサムウェアに感染し、</a:t>
            </a:r>
            <a:r>
              <a:rPr lang="en-US" altLang="ja-JP" dirty="0"/>
              <a:t>LTO</a:t>
            </a:r>
            <a:r>
              <a:rPr lang="ja-JP" altLang="en-US" dirty="0"/>
              <a:t>テープからデータを復旧したため、</a:t>
            </a:r>
            <a:br>
              <a:rPr lang="en-US" altLang="ja-JP" dirty="0"/>
            </a:br>
            <a:r>
              <a:rPr lang="ja-JP" altLang="en-US" dirty="0"/>
              <a:t>約</a:t>
            </a:r>
            <a:r>
              <a:rPr lang="en-US" altLang="ja-JP" dirty="0"/>
              <a:t>1</a:t>
            </a:r>
            <a:r>
              <a:rPr lang="ja-JP" altLang="en-US" dirty="0"/>
              <a:t>か月間のデータが復旧できなかった</a:t>
            </a:r>
            <a:endParaRPr lang="en-US" altLang="ja-JP" dirty="0"/>
          </a:p>
          <a:p>
            <a:r>
              <a:rPr kumimoji="1" lang="ja-JP" altLang="en-US" dirty="0"/>
              <a:t>インシデント発生の一週間後に記者会見を開いたが、会見内容について説明責任が果たされていないとの指摘が起きていた</a:t>
            </a:r>
            <a:endParaRPr kumimoji="1" lang="en-US" altLang="ja-JP" dirty="0">
              <a:solidFill>
                <a:srgbClr val="FF0000"/>
              </a:solidFill>
            </a:endParaRPr>
          </a:p>
          <a:p>
            <a:r>
              <a:rPr kumimoji="1" lang="ja-JP" altLang="en-US" dirty="0"/>
              <a:t>以上をもとに、情報セキュリティ委員会で再発防止策を検討することにした</a:t>
            </a:r>
            <a:endParaRPr kumimoji="1" lang="en-US" altLang="ja-JP" dirty="0"/>
          </a:p>
          <a:p>
            <a:pPr marL="0" marR="0" lvl="0" indent="0" algn="l" defTabSz="914400" rtl="0" eaLnBrk="1" fontAlgn="base" latinLnBrk="0" hangingPunct="1">
              <a:lnSpc>
                <a:spcPct val="100000"/>
              </a:lnSpc>
              <a:spcBef>
                <a:spcPct val="20000"/>
              </a:spcBef>
              <a:spcAft>
                <a:spcPct val="0"/>
              </a:spcAft>
              <a:buClr>
                <a:srgbClr val="000066"/>
              </a:buClr>
              <a:buSzTx/>
              <a:buFont typeface="Wingdings" panose="05000000000000000000" pitchFamily="2" charset="2"/>
              <a:buNone/>
              <a:tabLst/>
              <a:defRPr/>
            </a:pPr>
            <a:endParaRPr kumimoji="1" lang="en-US" altLang="ja-JP" sz="1200" b="0" i="0" u="none" strike="noStrike" kern="0" cap="none" spc="0" normalizeH="0" baseline="0" noProof="0" dirty="0">
              <a:ln>
                <a:noFill/>
              </a:ln>
              <a:solidFill>
                <a:srgbClr val="24235C"/>
              </a:solidFill>
              <a:effectLst/>
              <a:uLnTx/>
              <a:uFillTx/>
              <a:latin typeface="Meiryo UI" panose="020B0604030504040204" pitchFamily="34" charset="-128"/>
              <a:ea typeface="Meiryo UI" panose="020B0604030504040204" pitchFamily="34" charset="-128"/>
              <a:cs typeface="+mn-cs"/>
            </a:endParaRPr>
          </a:p>
        </p:txBody>
      </p:sp>
      <p:sp>
        <p:nvSpPr>
          <p:cNvPr id="3" name="スライド番号プレースホルダー 2">
            <a:extLst>
              <a:ext uri="{FF2B5EF4-FFF2-40B4-BE49-F238E27FC236}">
                <a16:creationId xmlns:a16="http://schemas.microsoft.com/office/drawing/2014/main" id="{D06A3503-DE06-5912-6583-38F240AC101A}"/>
              </a:ext>
            </a:extLst>
          </p:cNvPr>
          <p:cNvSpPr>
            <a:spLocks noGrp="1"/>
          </p:cNvSpPr>
          <p:nvPr>
            <p:ph type="sldNum" sz="quarter" idx="12"/>
          </p:nvPr>
        </p:nvSpPr>
        <p:spPr/>
        <p:txBody>
          <a:bodyPr/>
          <a:lstStyle/>
          <a:p>
            <a:fld id="{DBFB1F43-6F2E-4538-AABB-23AEDF146290}" type="slidenum">
              <a:rPr lang="ja-JP" altLang="en-US" smtClean="0"/>
              <a:pPr/>
              <a:t>31</a:t>
            </a:fld>
            <a:endParaRPr lang="ja-JP" altLang="en-US"/>
          </a:p>
        </p:txBody>
      </p:sp>
      <p:sp>
        <p:nvSpPr>
          <p:cNvPr id="4" name="タイトル 3">
            <a:extLst>
              <a:ext uri="{FF2B5EF4-FFF2-40B4-BE49-F238E27FC236}">
                <a16:creationId xmlns:a16="http://schemas.microsoft.com/office/drawing/2014/main" id="{28633E3C-96B4-378E-AECC-A020B4D44EC1}"/>
              </a:ext>
            </a:extLst>
          </p:cNvPr>
          <p:cNvSpPr>
            <a:spLocks noGrp="1"/>
          </p:cNvSpPr>
          <p:nvPr>
            <p:ph type="title"/>
          </p:nvPr>
        </p:nvSpPr>
        <p:spPr/>
        <p:txBody>
          <a:bodyPr/>
          <a:lstStyle/>
          <a:p>
            <a:r>
              <a:rPr kumimoji="1" lang="ja-JP" altLang="en-US" dirty="0"/>
              <a:t>状況（</a:t>
            </a:r>
            <a:r>
              <a:rPr lang="en-US" altLang="ja-JP" dirty="0"/>
              <a:t>5</a:t>
            </a:r>
            <a:r>
              <a:rPr kumimoji="1" lang="ja-JP" altLang="en-US" dirty="0"/>
              <a:t>）</a:t>
            </a:r>
            <a:r>
              <a:rPr lang="en-US" altLang="ja-JP" dirty="0"/>
              <a:t>4</a:t>
            </a:r>
            <a:r>
              <a:rPr kumimoji="1" lang="ja-JP" altLang="en-US" dirty="0"/>
              <a:t>月</a:t>
            </a:r>
            <a:r>
              <a:rPr kumimoji="1" lang="en-US" altLang="ja-JP" dirty="0"/>
              <a:t>27</a:t>
            </a:r>
            <a:r>
              <a:rPr kumimoji="1" lang="ja-JP" altLang="en-US" dirty="0"/>
              <a:t>日 </a:t>
            </a:r>
            <a:r>
              <a:rPr kumimoji="1" lang="en-US" altLang="ja-JP" dirty="0"/>
              <a:t>17:00</a:t>
            </a:r>
            <a:endParaRPr kumimoji="1" lang="ja-JP" altLang="en-US" dirty="0"/>
          </a:p>
        </p:txBody>
      </p:sp>
    </p:spTree>
    <p:extLst>
      <p:ext uri="{BB962C8B-B14F-4D97-AF65-F5344CB8AC3E}">
        <p14:creationId xmlns:p14="http://schemas.microsoft.com/office/powerpoint/2010/main" val="29907471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5BE9165-4A9C-9BCE-19CF-D0A948DAE83C}"/>
              </a:ext>
            </a:extLst>
          </p:cNvPr>
          <p:cNvSpPr>
            <a:spLocks noGrp="1"/>
          </p:cNvSpPr>
          <p:nvPr>
            <p:ph idx="1"/>
          </p:nvPr>
        </p:nvSpPr>
        <p:spPr/>
        <p:txBody>
          <a:bodyPr/>
          <a:lstStyle/>
          <a:p>
            <a:pPr marL="0" indent="0">
              <a:buNone/>
            </a:pPr>
            <a:r>
              <a:rPr kumimoji="1" lang="ja-JP" altLang="en-US" dirty="0"/>
              <a:t>演習課題についてグループ討議し、検討結果を指定された演習シートに記入する</a:t>
            </a:r>
            <a:endParaRPr kumimoji="1" lang="en-US" altLang="ja-JP" dirty="0"/>
          </a:p>
          <a:p>
            <a:pPr marL="400048" lvl="1" indent="0">
              <a:buNone/>
            </a:pPr>
            <a:endParaRPr lang="en-US" altLang="ja-JP" dirty="0"/>
          </a:p>
          <a:p>
            <a:pPr marL="0" indent="0">
              <a:buNone/>
            </a:pPr>
            <a:r>
              <a:rPr kumimoji="1" lang="en-US" altLang="ja-JP" dirty="0"/>
              <a:t>【</a:t>
            </a:r>
            <a:r>
              <a:rPr kumimoji="1" lang="ja-JP" altLang="en-US" dirty="0"/>
              <a:t>演習課題</a:t>
            </a:r>
            <a:r>
              <a:rPr kumimoji="1" lang="en-US" altLang="ja-JP" dirty="0"/>
              <a:t>】</a:t>
            </a:r>
          </a:p>
          <a:p>
            <a:pPr marL="457200" indent="-457200">
              <a:buFont typeface="+mj-lt"/>
              <a:buAutoNum type="arabicPeriod"/>
            </a:pPr>
            <a:r>
              <a:rPr kumimoji="1" lang="ja-JP" altLang="en-US" dirty="0"/>
              <a:t>状況（</a:t>
            </a:r>
            <a:r>
              <a:rPr lang="en-US" altLang="ja-JP" dirty="0"/>
              <a:t>4</a:t>
            </a:r>
            <a:r>
              <a:rPr kumimoji="1" lang="ja-JP" altLang="en-US" dirty="0"/>
              <a:t>）において、外部に対してどのように報告・公表をしますか</a:t>
            </a:r>
            <a:endParaRPr kumimoji="1" lang="en-US" altLang="ja-JP" dirty="0"/>
          </a:p>
          <a:p>
            <a:pPr marL="457200" indent="-457200">
              <a:buFont typeface="+mj-lt"/>
              <a:buAutoNum type="arabicPeriod"/>
            </a:pPr>
            <a:r>
              <a:rPr kumimoji="1" lang="ja-JP" altLang="en-US" dirty="0"/>
              <a:t>状況（</a:t>
            </a:r>
            <a:r>
              <a:rPr lang="en-US" altLang="ja-JP" dirty="0"/>
              <a:t>4</a:t>
            </a:r>
            <a:r>
              <a:rPr kumimoji="1" lang="ja-JP" altLang="en-US" dirty="0"/>
              <a:t>）において、医療の継続のため、早期復旧や暫定対応</a:t>
            </a:r>
            <a:r>
              <a:rPr lang="ja-JP" altLang="en-US" dirty="0"/>
              <a:t>に向けて</a:t>
            </a:r>
            <a:br>
              <a:rPr kumimoji="1" lang="en-US" altLang="ja-JP" dirty="0"/>
            </a:br>
            <a:r>
              <a:rPr kumimoji="1" lang="ja-JP" altLang="en-US" dirty="0"/>
              <a:t>どのような指示を出しますか</a:t>
            </a:r>
            <a:endParaRPr kumimoji="1" lang="en-US" altLang="ja-JP" dirty="0"/>
          </a:p>
          <a:p>
            <a:pPr marL="457200" indent="-457200">
              <a:buFont typeface="+mj-lt"/>
              <a:buAutoNum type="arabicPeriod"/>
            </a:pPr>
            <a:r>
              <a:rPr kumimoji="1" lang="ja-JP" altLang="en-US" dirty="0"/>
              <a:t>状況（</a:t>
            </a:r>
            <a:r>
              <a:rPr kumimoji="1" lang="en-US" altLang="ja-JP" dirty="0"/>
              <a:t>5</a:t>
            </a:r>
            <a:r>
              <a:rPr kumimoji="1" lang="ja-JP" altLang="en-US" dirty="0"/>
              <a:t>）において、どのような再発防止策を策定しますか</a:t>
            </a:r>
            <a:br>
              <a:rPr kumimoji="1" lang="en-US" altLang="ja-JP" dirty="0"/>
            </a:br>
            <a:r>
              <a:rPr kumimoji="1" lang="ja-JP" altLang="en-US" dirty="0"/>
              <a:t>また、その優先順位はどうしますか</a:t>
            </a:r>
          </a:p>
        </p:txBody>
      </p:sp>
      <p:sp>
        <p:nvSpPr>
          <p:cNvPr id="3" name="スライド番号プレースホルダー 2">
            <a:extLst>
              <a:ext uri="{FF2B5EF4-FFF2-40B4-BE49-F238E27FC236}">
                <a16:creationId xmlns:a16="http://schemas.microsoft.com/office/drawing/2014/main" id="{B09BF45A-5668-47A8-A46E-E3413E357E6B}"/>
              </a:ext>
            </a:extLst>
          </p:cNvPr>
          <p:cNvSpPr>
            <a:spLocks noGrp="1"/>
          </p:cNvSpPr>
          <p:nvPr>
            <p:ph type="sldNum" sz="quarter" idx="12"/>
          </p:nvPr>
        </p:nvSpPr>
        <p:spPr/>
        <p:txBody>
          <a:bodyPr/>
          <a:lstStyle/>
          <a:p>
            <a:fld id="{DBFB1F43-6F2E-4538-AABB-23AEDF146290}" type="slidenum">
              <a:rPr lang="ja-JP" altLang="en-US" smtClean="0"/>
              <a:pPr/>
              <a:t>32</a:t>
            </a:fld>
            <a:endParaRPr lang="ja-JP" altLang="en-US"/>
          </a:p>
        </p:txBody>
      </p:sp>
      <p:sp>
        <p:nvSpPr>
          <p:cNvPr id="4" name="タイトル 3">
            <a:extLst>
              <a:ext uri="{FF2B5EF4-FFF2-40B4-BE49-F238E27FC236}">
                <a16:creationId xmlns:a16="http://schemas.microsoft.com/office/drawing/2014/main" id="{70415514-E2F1-544B-8CA8-776C2AF6BA40}"/>
              </a:ext>
            </a:extLst>
          </p:cNvPr>
          <p:cNvSpPr>
            <a:spLocks noGrp="1"/>
          </p:cNvSpPr>
          <p:nvPr>
            <p:ph type="title"/>
          </p:nvPr>
        </p:nvSpPr>
        <p:spPr/>
        <p:txBody>
          <a:bodyPr/>
          <a:lstStyle/>
          <a:p>
            <a:r>
              <a:rPr lang="ja-JP" altLang="en-US" dirty="0"/>
              <a:t>演習</a:t>
            </a:r>
            <a:endParaRPr kumimoji="1" lang="ja-JP" altLang="en-US" dirty="0"/>
          </a:p>
        </p:txBody>
      </p:sp>
      <p:sp>
        <p:nvSpPr>
          <p:cNvPr id="11" name="フローチャート: 手作業 10">
            <a:extLst>
              <a:ext uri="{FF2B5EF4-FFF2-40B4-BE49-F238E27FC236}">
                <a16:creationId xmlns:a16="http://schemas.microsoft.com/office/drawing/2014/main" id="{C06F1A2E-DB44-D558-0CB9-546E12AC4913}"/>
              </a:ext>
            </a:extLst>
          </p:cNvPr>
          <p:cNvSpPr/>
          <p:nvPr/>
        </p:nvSpPr>
        <p:spPr>
          <a:xfrm rot="10800000">
            <a:off x="9227864" y="4991122"/>
            <a:ext cx="1246615" cy="1168909"/>
          </a:xfrm>
          <a:prstGeom prst="flowChartManualOperation">
            <a:avLst/>
          </a:prstGeom>
          <a:solidFill>
            <a:srgbClr val="00206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FFFF"/>
              </a:solidFill>
              <a:effectLst/>
              <a:uLnTx/>
              <a:uFillTx/>
              <a:latin typeface="Arial"/>
              <a:ea typeface="ＭＳ Ｐゴシック"/>
            </a:endParaRPr>
          </a:p>
        </p:txBody>
      </p:sp>
      <p:pic>
        <p:nvPicPr>
          <p:cNvPr id="12" name="グラフィックス 11" descr="ユーザー">
            <a:extLst>
              <a:ext uri="{FF2B5EF4-FFF2-40B4-BE49-F238E27FC236}">
                <a16:creationId xmlns:a16="http://schemas.microsoft.com/office/drawing/2014/main" id="{09B0906C-2A2A-D7F6-BD9C-8B772E16497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408145" y="4219456"/>
            <a:ext cx="818822" cy="818822"/>
          </a:xfrm>
          <a:prstGeom prst="rect">
            <a:avLst/>
          </a:prstGeom>
        </p:spPr>
      </p:pic>
      <p:pic>
        <p:nvPicPr>
          <p:cNvPr id="13" name="グラフィックス 12" descr="ユーザー">
            <a:extLst>
              <a:ext uri="{FF2B5EF4-FFF2-40B4-BE49-F238E27FC236}">
                <a16:creationId xmlns:a16="http://schemas.microsoft.com/office/drawing/2014/main" id="{8873BD5E-0EFA-A089-4D03-EFE88B4AF90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628058" y="4703975"/>
            <a:ext cx="818822" cy="818822"/>
          </a:xfrm>
          <a:prstGeom prst="rect">
            <a:avLst/>
          </a:prstGeom>
        </p:spPr>
      </p:pic>
      <p:pic>
        <p:nvPicPr>
          <p:cNvPr id="14" name="グラフィックス 13" descr="ユーザー">
            <a:extLst>
              <a:ext uri="{FF2B5EF4-FFF2-40B4-BE49-F238E27FC236}">
                <a16:creationId xmlns:a16="http://schemas.microsoft.com/office/drawing/2014/main" id="{8FDA70CC-7D02-AE34-8FAA-5D2EFB01D9D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74424" y="4703975"/>
            <a:ext cx="818822" cy="818822"/>
          </a:xfrm>
          <a:prstGeom prst="rect">
            <a:avLst/>
          </a:prstGeom>
        </p:spPr>
      </p:pic>
      <p:pic>
        <p:nvPicPr>
          <p:cNvPr id="15" name="グラフィックス 14" descr="ユーザー">
            <a:extLst>
              <a:ext uri="{FF2B5EF4-FFF2-40B4-BE49-F238E27FC236}">
                <a16:creationId xmlns:a16="http://schemas.microsoft.com/office/drawing/2014/main" id="{B4887D96-EB26-D1D6-548D-EB8AF2E920B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454074" y="5484992"/>
            <a:ext cx="818822" cy="818822"/>
          </a:xfrm>
          <a:prstGeom prst="rect">
            <a:avLst/>
          </a:prstGeom>
        </p:spPr>
      </p:pic>
      <p:pic>
        <p:nvPicPr>
          <p:cNvPr id="16" name="グラフィックス 15" descr="ユーザー">
            <a:extLst>
              <a:ext uri="{FF2B5EF4-FFF2-40B4-BE49-F238E27FC236}">
                <a16:creationId xmlns:a16="http://schemas.microsoft.com/office/drawing/2014/main" id="{A1CBFC04-F7D7-C0E7-E3EC-8B8B9CA1C7E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42523" y="5484992"/>
            <a:ext cx="818822" cy="818822"/>
          </a:xfrm>
          <a:prstGeom prst="rect">
            <a:avLst/>
          </a:prstGeom>
        </p:spPr>
      </p:pic>
    </p:spTree>
    <p:extLst>
      <p:ext uri="{BB962C8B-B14F-4D97-AF65-F5344CB8AC3E}">
        <p14:creationId xmlns:p14="http://schemas.microsoft.com/office/powerpoint/2010/main" val="9990483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3CE0777E-9A96-A37E-124C-29209319F62D}"/>
              </a:ext>
            </a:extLst>
          </p:cNvPr>
          <p:cNvSpPr>
            <a:spLocks noGrp="1"/>
          </p:cNvSpPr>
          <p:nvPr>
            <p:ph type="sldNum" sz="quarter" idx="12"/>
          </p:nvPr>
        </p:nvSpPr>
        <p:spPr/>
        <p:txBody>
          <a:bodyPr/>
          <a:lstStyle/>
          <a:p>
            <a:fld id="{DBFB1F43-6F2E-4538-AABB-23AEDF146290}" type="slidenum">
              <a:rPr lang="ja-JP" altLang="en-US" smtClean="0"/>
              <a:pPr/>
              <a:t>33</a:t>
            </a:fld>
            <a:endParaRPr lang="ja-JP" altLang="en-US"/>
          </a:p>
        </p:txBody>
      </p:sp>
      <p:sp>
        <p:nvSpPr>
          <p:cNvPr id="4" name="タイトル 3">
            <a:extLst>
              <a:ext uri="{FF2B5EF4-FFF2-40B4-BE49-F238E27FC236}">
                <a16:creationId xmlns:a16="http://schemas.microsoft.com/office/drawing/2014/main" id="{D744EFE9-BA16-D165-CE4F-6E03A1E28796}"/>
              </a:ext>
            </a:extLst>
          </p:cNvPr>
          <p:cNvSpPr>
            <a:spLocks noGrp="1"/>
          </p:cNvSpPr>
          <p:nvPr>
            <p:ph type="title"/>
          </p:nvPr>
        </p:nvSpPr>
        <p:spPr/>
        <p:txBody>
          <a:bodyPr/>
          <a:lstStyle/>
          <a:p>
            <a:r>
              <a:rPr kumimoji="1" lang="ja-JP" altLang="en-US" dirty="0"/>
              <a:t>回答欄</a:t>
            </a:r>
          </a:p>
        </p:txBody>
      </p:sp>
      <p:graphicFrame>
        <p:nvGraphicFramePr>
          <p:cNvPr id="7" name="表 5">
            <a:extLst>
              <a:ext uri="{FF2B5EF4-FFF2-40B4-BE49-F238E27FC236}">
                <a16:creationId xmlns:a16="http://schemas.microsoft.com/office/drawing/2014/main" id="{AFAF1B42-2DBD-7115-ED16-33FB31FEDD59}"/>
              </a:ext>
            </a:extLst>
          </p:cNvPr>
          <p:cNvGraphicFramePr>
            <a:graphicFrameLocks noGrp="1"/>
          </p:cNvGraphicFramePr>
          <p:nvPr>
            <p:ph idx="1"/>
            <p:extLst>
              <p:ext uri="{D42A27DB-BD31-4B8C-83A1-F6EECF244321}">
                <p14:modId xmlns:p14="http://schemas.microsoft.com/office/powerpoint/2010/main" val="1858015811"/>
              </p:ext>
            </p:extLst>
          </p:nvPr>
        </p:nvGraphicFramePr>
        <p:xfrm>
          <a:off x="642938" y="1382713"/>
          <a:ext cx="10264774" cy="4846320"/>
        </p:xfrm>
        <a:graphic>
          <a:graphicData uri="http://schemas.openxmlformats.org/drawingml/2006/table">
            <a:tbl>
              <a:tblPr firstRow="1" bandRow="1">
                <a:tableStyleId>{5940675A-B579-460E-94D1-54222C63F5DA}</a:tableStyleId>
              </a:tblPr>
              <a:tblGrid>
                <a:gridCol w="405686">
                  <a:extLst>
                    <a:ext uri="{9D8B030D-6E8A-4147-A177-3AD203B41FA5}">
                      <a16:colId xmlns:a16="http://schemas.microsoft.com/office/drawing/2014/main" val="2765049716"/>
                    </a:ext>
                  </a:extLst>
                </a:gridCol>
                <a:gridCol w="9859088">
                  <a:extLst>
                    <a:ext uri="{9D8B030D-6E8A-4147-A177-3AD203B41FA5}">
                      <a16:colId xmlns:a16="http://schemas.microsoft.com/office/drawing/2014/main" val="437808474"/>
                    </a:ext>
                  </a:extLst>
                </a:gridCol>
              </a:tblGrid>
              <a:tr h="1108817">
                <a:tc>
                  <a:txBody>
                    <a:bodyPr/>
                    <a:lstStyle/>
                    <a:p>
                      <a:r>
                        <a:rPr kumimoji="1" lang="en-US" altLang="ja-JP" sz="2000" dirty="0"/>
                        <a:t>1</a:t>
                      </a:r>
                      <a:endParaRPr kumimoji="1" lang="ja-JP" altLang="en-US" sz="2000" dirty="0"/>
                    </a:p>
                  </a:txBody>
                  <a:tcPr/>
                </a:tc>
                <a:tc>
                  <a:txBody>
                    <a:bodyPr/>
                    <a:lstStyle/>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ja-JP" altLang="en-US" sz="2000" dirty="0"/>
                    </a:p>
                  </a:txBody>
                  <a:tcPr/>
                </a:tc>
                <a:extLst>
                  <a:ext uri="{0D108BD9-81ED-4DB2-BD59-A6C34878D82A}">
                    <a16:rowId xmlns:a16="http://schemas.microsoft.com/office/drawing/2014/main" val="3887397070"/>
                  </a:ext>
                </a:extLst>
              </a:tr>
              <a:tr h="984831">
                <a:tc>
                  <a:txBody>
                    <a:bodyPr/>
                    <a:lstStyle/>
                    <a:p>
                      <a:r>
                        <a:rPr kumimoji="1" lang="en-US" altLang="ja-JP" sz="2000" dirty="0"/>
                        <a:t>2</a:t>
                      </a:r>
                      <a:endParaRPr kumimoji="1" lang="ja-JP" altLang="en-US" sz="2000" dirty="0"/>
                    </a:p>
                  </a:txBody>
                  <a:tcPr/>
                </a:tc>
                <a:tc>
                  <a:txBody>
                    <a:bodyPr/>
                    <a:lstStyle/>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ja-JP" altLang="en-US" sz="2000" dirty="0"/>
                    </a:p>
                  </a:txBody>
                  <a:tcPr/>
                </a:tc>
                <a:extLst>
                  <a:ext uri="{0D108BD9-81ED-4DB2-BD59-A6C34878D82A}">
                    <a16:rowId xmlns:a16="http://schemas.microsoft.com/office/drawing/2014/main" val="2028732368"/>
                  </a:ext>
                </a:extLst>
              </a:tr>
              <a:tr h="497338">
                <a:tc>
                  <a:txBody>
                    <a:bodyPr/>
                    <a:lstStyle/>
                    <a:p>
                      <a:r>
                        <a:rPr kumimoji="1" lang="en-US" altLang="ja-JP" sz="2000" dirty="0"/>
                        <a:t>3</a:t>
                      </a:r>
                      <a:endParaRPr kumimoji="1" lang="ja-JP" altLang="en-US" sz="2000" dirty="0"/>
                    </a:p>
                  </a:txBody>
                  <a:tcPr/>
                </a:tc>
                <a:tc>
                  <a:txBody>
                    <a:bodyPr/>
                    <a:lstStyle/>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ja-JP" altLang="en-US" sz="2000" dirty="0"/>
                    </a:p>
                  </a:txBody>
                  <a:tcPr/>
                </a:tc>
                <a:extLst>
                  <a:ext uri="{0D108BD9-81ED-4DB2-BD59-A6C34878D82A}">
                    <a16:rowId xmlns:a16="http://schemas.microsoft.com/office/drawing/2014/main" val="1508413696"/>
                  </a:ext>
                </a:extLst>
              </a:tr>
            </a:tbl>
          </a:graphicData>
        </a:graphic>
      </p:graphicFrame>
    </p:spTree>
    <p:extLst>
      <p:ext uri="{BB962C8B-B14F-4D97-AF65-F5344CB8AC3E}">
        <p14:creationId xmlns:p14="http://schemas.microsoft.com/office/powerpoint/2010/main" val="34109460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3CE0777E-9A96-A37E-124C-29209319F62D}"/>
              </a:ext>
            </a:extLst>
          </p:cNvPr>
          <p:cNvSpPr>
            <a:spLocks noGrp="1"/>
          </p:cNvSpPr>
          <p:nvPr>
            <p:ph type="sldNum" sz="quarter" idx="12"/>
          </p:nvPr>
        </p:nvSpPr>
        <p:spPr/>
        <p:txBody>
          <a:bodyPr/>
          <a:lstStyle/>
          <a:p>
            <a:fld id="{DBFB1F43-6F2E-4538-AABB-23AEDF146290}" type="slidenum">
              <a:rPr lang="ja-JP" altLang="en-US" smtClean="0"/>
              <a:pPr/>
              <a:t>34</a:t>
            </a:fld>
            <a:endParaRPr lang="ja-JP" altLang="en-US"/>
          </a:p>
        </p:txBody>
      </p:sp>
      <p:sp>
        <p:nvSpPr>
          <p:cNvPr id="4" name="タイトル 3">
            <a:extLst>
              <a:ext uri="{FF2B5EF4-FFF2-40B4-BE49-F238E27FC236}">
                <a16:creationId xmlns:a16="http://schemas.microsoft.com/office/drawing/2014/main" id="{D744EFE9-BA16-D165-CE4F-6E03A1E28796}"/>
              </a:ext>
            </a:extLst>
          </p:cNvPr>
          <p:cNvSpPr>
            <a:spLocks noGrp="1"/>
          </p:cNvSpPr>
          <p:nvPr>
            <p:ph type="title"/>
          </p:nvPr>
        </p:nvSpPr>
        <p:spPr/>
        <p:txBody>
          <a:bodyPr/>
          <a:lstStyle/>
          <a:p>
            <a:r>
              <a:rPr kumimoji="1" lang="ja-JP" altLang="en-US" dirty="0"/>
              <a:t>回答例</a:t>
            </a:r>
          </a:p>
        </p:txBody>
      </p:sp>
      <p:graphicFrame>
        <p:nvGraphicFramePr>
          <p:cNvPr id="7" name="表 5">
            <a:extLst>
              <a:ext uri="{FF2B5EF4-FFF2-40B4-BE49-F238E27FC236}">
                <a16:creationId xmlns:a16="http://schemas.microsoft.com/office/drawing/2014/main" id="{AFAF1B42-2DBD-7115-ED16-33FB31FEDD59}"/>
              </a:ext>
            </a:extLst>
          </p:cNvPr>
          <p:cNvGraphicFramePr>
            <a:graphicFrameLocks noGrp="1"/>
          </p:cNvGraphicFramePr>
          <p:nvPr>
            <p:ph idx="1"/>
            <p:extLst>
              <p:ext uri="{D42A27DB-BD31-4B8C-83A1-F6EECF244321}">
                <p14:modId xmlns:p14="http://schemas.microsoft.com/office/powerpoint/2010/main" val="4264432190"/>
              </p:ext>
            </p:extLst>
          </p:nvPr>
        </p:nvGraphicFramePr>
        <p:xfrm>
          <a:off x="642938" y="1382713"/>
          <a:ext cx="10264774" cy="4846320"/>
        </p:xfrm>
        <a:graphic>
          <a:graphicData uri="http://schemas.openxmlformats.org/drawingml/2006/table">
            <a:tbl>
              <a:tblPr firstRow="1" bandRow="1">
                <a:tableStyleId>{5940675A-B579-460E-94D1-54222C63F5DA}</a:tableStyleId>
              </a:tblPr>
              <a:tblGrid>
                <a:gridCol w="405686">
                  <a:extLst>
                    <a:ext uri="{9D8B030D-6E8A-4147-A177-3AD203B41FA5}">
                      <a16:colId xmlns:a16="http://schemas.microsoft.com/office/drawing/2014/main" val="2765049716"/>
                    </a:ext>
                  </a:extLst>
                </a:gridCol>
                <a:gridCol w="9859088">
                  <a:extLst>
                    <a:ext uri="{9D8B030D-6E8A-4147-A177-3AD203B41FA5}">
                      <a16:colId xmlns:a16="http://schemas.microsoft.com/office/drawing/2014/main" val="437808474"/>
                    </a:ext>
                  </a:extLst>
                </a:gridCol>
              </a:tblGrid>
              <a:tr h="1108817">
                <a:tc>
                  <a:txBody>
                    <a:bodyPr/>
                    <a:lstStyle/>
                    <a:p>
                      <a:r>
                        <a:rPr kumimoji="1" lang="en-US" altLang="ja-JP" sz="2000" dirty="0"/>
                        <a:t>1</a:t>
                      </a:r>
                      <a:endParaRPr kumimoji="1" lang="ja-JP" altLang="en-US" sz="2000" dirty="0"/>
                    </a:p>
                  </a:txBody>
                  <a:tcPr/>
                </a:tc>
                <a:tc>
                  <a:txBody>
                    <a:bodyPr/>
                    <a:lstStyle/>
                    <a:p>
                      <a:pPr marL="285750" indent="-285750">
                        <a:buFont typeface="Arial" panose="020B0604020202020204" pitchFamily="34" charset="0"/>
                        <a:buChar char="•"/>
                      </a:pPr>
                      <a:r>
                        <a:rPr kumimoji="1" lang="ja-JP" altLang="en-US" sz="2000" dirty="0"/>
                        <a:t>厚生労働省等の所管省庁（医政局、警察、個人情報保護委員会）への連絡</a:t>
                      </a:r>
                      <a:endParaRPr kumimoji="1" lang="en-US" altLang="ja-JP" sz="2000" dirty="0"/>
                    </a:p>
                    <a:p>
                      <a:pPr marL="285750" indent="-285750">
                        <a:buFont typeface="Arial" panose="020B0604020202020204" pitchFamily="34" charset="0"/>
                        <a:buChar char="•"/>
                      </a:pPr>
                      <a:r>
                        <a:rPr kumimoji="1" lang="ja-JP" altLang="en-US" sz="2000" dirty="0"/>
                        <a:t>内部（患者、医療関係者）に対して今後の対応方針や案内方法を提示</a:t>
                      </a:r>
                      <a:endParaRPr kumimoji="1" lang="en-US" altLang="ja-JP" sz="2000" dirty="0"/>
                    </a:p>
                    <a:p>
                      <a:pPr marL="285750" indent="-285750">
                        <a:buFont typeface="Arial" panose="020B0604020202020204" pitchFamily="34" charset="0"/>
                        <a:buChar char="•"/>
                      </a:pPr>
                      <a:r>
                        <a:rPr kumimoji="1" lang="ja-JP" altLang="en-US" sz="2000" dirty="0"/>
                        <a:t>外部（外来、マスコミ）に対してウェブ等を通じた対応方針の提示</a:t>
                      </a:r>
                      <a:endParaRPr kumimoji="1" lang="en-US" altLang="ja-JP" sz="2000" dirty="0"/>
                    </a:p>
                    <a:p>
                      <a:pPr marL="285750" marR="0" lvl="0" indent="-285750" algn="l" defTabSz="91439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2000" dirty="0"/>
                        <a:t>地域の医療機関と支援体制を相談</a:t>
                      </a:r>
                      <a:endParaRPr kumimoji="1" lang="en-US" altLang="ja-JP" sz="2000" dirty="0"/>
                    </a:p>
                  </a:txBody>
                  <a:tcPr/>
                </a:tc>
                <a:extLst>
                  <a:ext uri="{0D108BD9-81ED-4DB2-BD59-A6C34878D82A}">
                    <a16:rowId xmlns:a16="http://schemas.microsoft.com/office/drawing/2014/main" val="3887397070"/>
                  </a:ext>
                </a:extLst>
              </a:tr>
              <a:tr h="984831">
                <a:tc>
                  <a:txBody>
                    <a:bodyPr/>
                    <a:lstStyle/>
                    <a:p>
                      <a:r>
                        <a:rPr kumimoji="1" lang="en-US" altLang="ja-JP" sz="2000" dirty="0"/>
                        <a:t>2</a:t>
                      </a:r>
                      <a:endParaRPr kumimoji="1" lang="ja-JP" altLang="en-US" sz="2000" dirty="0"/>
                    </a:p>
                  </a:txBody>
                  <a:tcPr/>
                </a:tc>
                <a:tc>
                  <a:txBody>
                    <a:bodyPr/>
                    <a:lstStyle/>
                    <a:p>
                      <a:pPr marL="285750" indent="-285750">
                        <a:buFont typeface="Arial" panose="020B0604020202020204" pitchFamily="34" charset="0"/>
                        <a:buChar char="•"/>
                      </a:pPr>
                      <a:r>
                        <a:rPr kumimoji="1" lang="ja-JP" altLang="en-US" sz="2000" dirty="0"/>
                        <a:t>バックアップからデータの復旧の指示、代替機の手配</a:t>
                      </a:r>
                      <a:endParaRPr kumimoji="1" lang="en-US" altLang="ja-JP" sz="2000" dirty="0"/>
                    </a:p>
                    <a:p>
                      <a:pPr marL="285750" indent="-285750">
                        <a:buFont typeface="Arial" panose="020B0604020202020204" pitchFamily="34" charset="0"/>
                        <a:buChar char="•"/>
                      </a:pPr>
                      <a:r>
                        <a:rPr kumimoji="1" lang="ja-JP" altLang="en-US" sz="2000" dirty="0"/>
                        <a:t>紙カルテの使用等の暫定運用</a:t>
                      </a:r>
                      <a:endParaRPr kumimoji="1" lang="en-US" altLang="ja-JP" sz="2000" dirty="0"/>
                    </a:p>
                    <a:p>
                      <a:pPr marL="285750" indent="-285750">
                        <a:buFont typeface="Arial" panose="020B0604020202020204" pitchFamily="34" charset="0"/>
                        <a:buChar char="•"/>
                      </a:pPr>
                      <a:r>
                        <a:rPr kumimoji="1" lang="ja-JP" altLang="en-US" sz="2000" dirty="0"/>
                        <a:t>入院患者に対する院内診療を優先するための問題点の把握及び対応</a:t>
                      </a:r>
                      <a:endParaRPr kumimoji="1" lang="en-US" altLang="ja-JP" sz="2000" dirty="0"/>
                    </a:p>
                  </a:txBody>
                  <a:tcPr/>
                </a:tc>
                <a:extLst>
                  <a:ext uri="{0D108BD9-81ED-4DB2-BD59-A6C34878D82A}">
                    <a16:rowId xmlns:a16="http://schemas.microsoft.com/office/drawing/2014/main" val="2028732368"/>
                  </a:ext>
                </a:extLst>
              </a:tr>
              <a:tr h="497338">
                <a:tc>
                  <a:txBody>
                    <a:bodyPr/>
                    <a:lstStyle/>
                    <a:p>
                      <a:r>
                        <a:rPr kumimoji="1" lang="en-US" altLang="ja-JP" sz="2000" dirty="0"/>
                        <a:t>3</a:t>
                      </a:r>
                      <a:endParaRPr kumimoji="1" lang="ja-JP" altLang="en-US" sz="2000" dirty="0"/>
                    </a:p>
                  </a:txBody>
                  <a:tcPr/>
                </a:tc>
                <a:tc>
                  <a:txBody>
                    <a:bodyPr/>
                    <a:lstStyle/>
                    <a:p>
                      <a:pPr marL="285750" marR="0" lvl="0" indent="-285750" algn="l" defTabSz="91439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2000" dirty="0"/>
                        <a:t>発見された脆弱性への対処</a:t>
                      </a:r>
                    </a:p>
                    <a:p>
                      <a:pPr marL="285750" marR="0" lvl="0" indent="-285750" algn="l" defTabSz="91439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2000" dirty="0"/>
                        <a:t>内部規程の順守状況の確認及び是正、外部監査も検討</a:t>
                      </a:r>
                    </a:p>
                    <a:p>
                      <a:pPr marL="285750" marR="0" lvl="0" indent="-285750" algn="l" defTabSz="91439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2000" dirty="0"/>
                        <a:t>内部規程の見直して実効性を高める（インターネット接続、バックアップの間隔と手法等）</a:t>
                      </a:r>
                    </a:p>
                    <a:p>
                      <a:pPr marL="285750" marR="0" lvl="0" indent="-285750" algn="l" defTabSz="91439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2000" dirty="0"/>
                        <a:t>セキュリティ対応能力も考慮したベンダ選定</a:t>
                      </a:r>
                    </a:p>
                    <a:p>
                      <a:pPr marL="285750" marR="0" lvl="0" indent="-285750" algn="l" defTabSz="91439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2000" dirty="0"/>
                        <a:t>ベンダとの契約内容の妥当性確認</a:t>
                      </a:r>
                    </a:p>
                    <a:p>
                      <a:pPr marL="285750" marR="0" lvl="0" indent="-285750" algn="l" defTabSz="91439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2000" dirty="0"/>
                        <a:t>セキュリティインシデントを想定した</a:t>
                      </a:r>
                      <a:r>
                        <a:rPr kumimoji="1" lang="en-US" altLang="ja-JP" sz="2000" dirty="0"/>
                        <a:t>BCP</a:t>
                      </a:r>
                      <a:r>
                        <a:rPr kumimoji="1" lang="ja-JP" altLang="en-US" sz="2000" dirty="0"/>
                        <a:t>の整備</a:t>
                      </a:r>
                    </a:p>
                    <a:p>
                      <a:pPr marL="285750" marR="0" lvl="0" indent="-285750" algn="l" defTabSz="91439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2000" dirty="0"/>
                        <a:t>インシデント内容を踏まえたセキュリティ教育、訓練</a:t>
                      </a:r>
                    </a:p>
                    <a:p>
                      <a:pPr marL="285750" marR="0" lvl="0" indent="-285750" algn="l" defTabSz="91439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2000" dirty="0"/>
                        <a:t>説明責任を果たせる仕組みの構築（広報マニュアル整備、弁護士への相談等）</a:t>
                      </a:r>
                    </a:p>
                  </a:txBody>
                  <a:tcPr/>
                </a:tc>
                <a:extLst>
                  <a:ext uri="{0D108BD9-81ED-4DB2-BD59-A6C34878D82A}">
                    <a16:rowId xmlns:a16="http://schemas.microsoft.com/office/drawing/2014/main" val="1508413696"/>
                  </a:ext>
                </a:extLst>
              </a:tr>
            </a:tbl>
          </a:graphicData>
        </a:graphic>
      </p:graphicFrame>
      <p:sp>
        <p:nvSpPr>
          <p:cNvPr id="5" name="正方形/長方形 4">
            <a:extLst>
              <a:ext uri="{FF2B5EF4-FFF2-40B4-BE49-F238E27FC236}">
                <a16:creationId xmlns:a16="http://schemas.microsoft.com/office/drawing/2014/main" id="{25308EBF-AB78-02EA-67BB-A3A9575054A3}"/>
              </a:ext>
            </a:extLst>
          </p:cNvPr>
          <p:cNvSpPr/>
          <p:nvPr/>
        </p:nvSpPr>
        <p:spPr>
          <a:xfrm>
            <a:off x="8944754" y="455747"/>
            <a:ext cx="1096868" cy="392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投影のみ</a:t>
            </a:r>
          </a:p>
        </p:txBody>
      </p:sp>
    </p:spTree>
    <p:extLst>
      <p:ext uri="{BB962C8B-B14F-4D97-AF65-F5344CB8AC3E}">
        <p14:creationId xmlns:p14="http://schemas.microsoft.com/office/powerpoint/2010/main" val="34042993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88E9AC0-12C3-C8F1-AFF3-65F875328091}"/>
              </a:ext>
            </a:extLst>
          </p:cNvPr>
          <p:cNvSpPr>
            <a:spLocks noGrp="1"/>
          </p:cNvSpPr>
          <p:nvPr>
            <p:ph idx="1"/>
          </p:nvPr>
        </p:nvSpPr>
        <p:spPr/>
        <p:txBody>
          <a:bodyPr/>
          <a:lstStyle/>
          <a:p>
            <a:pPr marL="0" indent="0">
              <a:buNone/>
            </a:pPr>
            <a:r>
              <a:rPr kumimoji="1" lang="ja-JP" altLang="en-US" dirty="0"/>
              <a:t>演習を振り返って、気づきや課題と感じたことを記載してください。</a:t>
            </a:r>
          </a:p>
        </p:txBody>
      </p:sp>
      <p:sp>
        <p:nvSpPr>
          <p:cNvPr id="3" name="スライド番号プレースホルダー 2">
            <a:extLst>
              <a:ext uri="{FF2B5EF4-FFF2-40B4-BE49-F238E27FC236}">
                <a16:creationId xmlns:a16="http://schemas.microsoft.com/office/drawing/2014/main" id="{84E09A6C-0AF0-061F-F663-F446063FB031}"/>
              </a:ext>
            </a:extLst>
          </p:cNvPr>
          <p:cNvSpPr>
            <a:spLocks noGrp="1"/>
          </p:cNvSpPr>
          <p:nvPr>
            <p:ph type="sldNum" sz="quarter" idx="12"/>
          </p:nvPr>
        </p:nvSpPr>
        <p:spPr/>
        <p:txBody>
          <a:bodyPr/>
          <a:lstStyle/>
          <a:p>
            <a:fld id="{DBFB1F43-6F2E-4538-AABB-23AEDF146290}" type="slidenum">
              <a:rPr lang="ja-JP" altLang="en-US" smtClean="0"/>
              <a:pPr/>
              <a:t>35</a:t>
            </a:fld>
            <a:endParaRPr lang="ja-JP" altLang="en-US"/>
          </a:p>
        </p:txBody>
      </p:sp>
      <p:sp>
        <p:nvSpPr>
          <p:cNvPr id="4" name="タイトル 3">
            <a:extLst>
              <a:ext uri="{FF2B5EF4-FFF2-40B4-BE49-F238E27FC236}">
                <a16:creationId xmlns:a16="http://schemas.microsoft.com/office/drawing/2014/main" id="{967652E6-9462-1923-74B5-BF971F7588D2}"/>
              </a:ext>
            </a:extLst>
          </p:cNvPr>
          <p:cNvSpPr>
            <a:spLocks noGrp="1"/>
          </p:cNvSpPr>
          <p:nvPr>
            <p:ph type="title"/>
          </p:nvPr>
        </p:nvSpPr>
        <p:spPr/>
        <p:txBody>
          <a:bodyPr/>
          <a:lstStyle/>
          <a:p>
            <a:r>
              <a:rPr kumimoji="1" lang="ja-JP" altLang="en-US" dirty="0"/>
              <a:t>振り返り</a:t>
            </a:r>
          </a:p>
        </p:txBody>
      </p:sp>
      <p:sp>
        <p:nvSpPr>
          <p:cNvPr id="6" name="テキスト ボックス 5">
            <a:extLst>
              <a:ext uri="{FF2B5EF4-FFF2-40B4-BE49-F238E27FC236}">
                <a16:creationId xmlns:a16="http://schemas.microsoft.com/office/drawing/2014/main" id="{62314D57-5C47-8E68-BF11-A0A69FD82043}"/>
              </a:ext>
            </a:extLst>
          </p:cNvPr>
          <p:cNvSpPr txBox="1"/>
          <p:nvPr/>
        </p:nvSpPr>
        <p:spPr>
          <a:xfrm>
            <a:off x="641213" y="2023872"/>
            <a:ext cx="11002147" cy="4328160"/>
          </a:xfrm>
          <a:prstGeom prst="rect">
            <a:avLst/>
          </a:prstGeom>
          <a:noFill/>
          <a:ln>
            <a:solidFill>
              <a:schemeClr val="tx1"/>
            </a:solidFill>
          </a:ln>
        </p:spPr>
        <p:txBody>
          <a:bodyPr wrap="square" rtlCol="0">
            <a:spAutoFit/>
          </a:bodyPr>
          <a:lstStyle/>
          <a:p>
            <a:endParaRPr kumimoji="1" lang="ja-JP" altLang="en-US" dirty="0"/>
          </a:p>
        </p:txBody>
      </p:sp>
    </p:spTree>
    <p:extLst>
      <p:ext uri="{BB962C8B-B14F-4D97-AF65-F5344CB8AC3E}">
        <p14:creationId xmlns:p14="http://schemas.microsoft.com/office/powerpoint/2010/main" val="29470079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60BA84-69E2-C3AE-EF6E-D6D941D1BE38}"/>
              </a:ext>
            </a:extLst>
          </p:cNvPr>
          <p:cNvSpPr>
            <a:spLocks noGrp="1"/>
          </p:cNvSpPr>
          <p:nvPr>
            <p:ph type="title"/>
          </p:nvPr>
        </p:nvSpPr>
        <p:spPr/>
        <p:txBody>
          <a:bodyPr/>
          <a:lstStyle/>
          <a:p>
            <a:endParaRPr kumimoji="1" lang="ja-JP" altLang="en-US" sz="2400" b="0" dirty="0">
              <a:solidFill>
                <a:schemeClr val="tx1"/>
              </a:solidFill>
            </a:endParaRPr>
          </a:p>
        </p:txBody>
      </p:sp>
      <p:sp>
        <p:nvSpPr>
          <p:cNvPr id="3" name="テキスト プレースホルダー 2">
            <a:extLst>
              <a:ext uri="{FF2B5EF4-FFF2-40B4-BE49-F238E27FC236}">
                <a16:creationId xmlns:a16="http://schemas.microsoft.com/office/drawing/2014/main" id="{6C525035-AF6C-449C-2156-6891C1946EE3}"/>
              </a:ext>
            </a:extLst>
          </p:cNvPr>
          <p:cNvSpPr>
            <a:spLocks noGrp="1"/>
          </p:cNvSpPr>
          <p:nvPr>
            <p:ph type="body" idx="1"/>
          </p:nvPr>
        </p:nvSpPr>
        <p:spPr/>
        <p:txBody>
          <a:bodyPr/>
          <a:lstStyle/>
          <a:p>
            <a:r>
              <a:rPr kumimoji="1" lang="ja-JP" altLang="en-US" sz="4000" b="1" dirty="0"/>
              <a:t>質疑応答</a:t>
            </a:r>
          </a:p>
        </p:txBody>
      </p:sp>
      <p:sp>
        <p:nvSpPr>
          <p:cNvPr id="4" name="スライド番号プレースホルダー 3">
            <a:extLst>
              <a:ext uri="{FF2B5EF4-FFF2-40B4-BE49-F238E27FC236}">
                <a16:creationId xmlns:a16="http://schemas.microsoft.com/office/drawing/2014/main" id="{B5363739-9156-560A-D8DD-D08554B37F97}"/>
              </a:ext>
            </a:extLst>
          </p:cNvPr>
          <p:cNvSpPr>
            <a:spLocks noGrp="1"/>
          </p:cNvSpPr>
          <p:nvPr>
            <p:ph type="sldNum" sz="quarter" idx="12"/>
          </p:nvPr>
        </p:nvSpPr>
        <p:spPr/>
        <p:txBody>
          <a:bodyPr/>
          <a:lstStyle/>
          <a:p>
            <a:fld id="{DBFB1F43-6F2E-4538-AABB-23AEDF146290}" type="slidenum">
              <a:rPr lang="ja-JP" altLang="en-US" smtClean="0"/>
              <a:pPr/>
              <a:t>36</a:t>
            </a:fld>
            <a:endParaRPr lang="ja-JP" altLang="en-US"/>
          </a:p>
        </p:txBody>
      </p:sp>
    </p:spTree>
    <p:extLst>
      <p:ext uri="{BB962C8B-B14F-4D97-AF65-F5344CB8AC3E}">
        <p14:creationId xmlns:p14="http://schemas.microsoft.com/office/powerpoint/2010/main" val="4667643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5E33FD-A0AE-D12F-22C1-4A63266DD610}"/>
              </a:ext>
            </a:extLst>
          </p:cNvPr>
          <p:cNvSpPr>
            <a:spLocks noGrp="1"/>
          </p:cNvSpPr>
          <p:nvPr>
            <p:ph type="title"/>
          </p:nvPr>
        </p:nvSpPr>
        <p:spPr/>
        <p:txBody>
          <a:bodyPr/>
          <a:lstStyle/>
          <a:p>
            <a:r>
              <a:rPr kumimoji="1" lang="ja-JP" altLang="en-US" dirty="0">
                <a:solidFill>
                  <a:schemeClr val="tx1"/>
                </a:solidFill>
              </a:rPr>
              <a:t>参考情報</a:t>
            </a:r>
          </a:p>
        </p:txBody>
      </p:sp>
      <p:sp>
        <p:nvSpPr>
          <p:cNvPr id="3" name="テキスト プレースホルダー 2">
            <a:extLst>
              <a:ext uri="{FF2B5EF4-FFF2-40B4-BE49-F238E27FC236}">
                <a16:creationId xmlns:a16="http://schemas.microsoft.com/office/drawing/2014/main" id="{8303566E-7F17-EBDD-2D9C-0E94B4167E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60B7728-D3D9-9D35-17CD-12A7B2B25AE5}"/>
              </a:ext>
            </a:extLst>
          </p:cNvPr>
          <p:cNvSpPr>
            <a:spLocks noGrp="1"/>
          </p:cNvSpPr>
          <p:nvPr>
            <p:ph type="sldNum" sz="quarter" idx="12"/>
          </p:nvPr>
        </p:nvSpPr>
        <p:spPr/>
        <p:txBody>
          <a:bodyPr/>
          <a:lstStyle/>
          <a:p>
            <a:fld id="{DBFB1F43-6F2E-4538-AABB-23AEDF146290}" type="slidenum">
              <a:rPr lang="ja-JP" altLang="en-US" smtClean="0"/>
              <a:pPr/>
              <a:t>37</a:t>
            </a:fld>
            <a:endParaRPr lang="ja-JP" altLang="en-US"/>
          </a:p>
        </p:txBody>
      </p:sp>
    </p:spTree>
    <p:extLst>
      <p:ext uri="{BB962C8B-B14F-4D97-AF65-F5344CB8AC3E}">
        <p14:creationId xmlns:p14="http://schemas.microsoft.com/office/powerpoint/2010/main" val="39472529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45B822B-6E74-2CC1-F590-1C6B28808AD2}"/>
              </a:ext>
            </a:extLst>
          </p:cNvPr>
          <p:cNvSpPr>
            <a:spLocks noGrp="1"/>
          </p:cNvSpPr>
          <p:nvPr>
            <p:ph idx="1"/>
          </p:nvPr>
        </p:nvSpPr>
        <p:spPr/>
        <p:txBody>
          <a:bodyPr/>
          <a:lstStyle/>
          <a:p>
            <a:r>
              <a:rPr lang="ja-JP" altLang="en-US" kern="0" dirty="0"/>
              <a:t>中小企業に対するサイバー攻撃への対処として不可欠なサービス要件を、</a:t>
            </a:r>
            <a:br>
              <a:rPr lang="en-US" altLang="ja-JP" kern="0" dirty="0"/>
            </a:br>
            <a:r>
              <a:rPr lang="ja-JP" altLang="en-US" kern="0" dirty="0"/>
              <a:t>ワンパッケージとしてサービス基準にまとめ、これを満たす民間サービスを</a:t>
            </a:r>
            <a:r>
              <a:rPr lang="en-US" altLang="ja-JP" kern="0" dirty="0"/>
              <a:t>IPA</a:t>
            </a:r>
            <a:r>
              <a:rPr lang="ja-JP" altLang="en-US" kern="0" dirty="0"/>
              <a:t>が</a:t>
            </a:r>
            <a:br>
              <a:rPr lang="en-US" altLang="ja-JP" kern="0" dirty="0"/>
            </a:br>
            <a:r>
              <a:rPr lang="ja-JP" altLang="en-US" kern="0" dirty="0"/>
              <a:t>「</a:t>
            </a:r>
            <a:r>
              <a:rPr lang="ja-JP" altLang="en-US" b="1" kern="0" dirty="0">
                <a:solidFill>
                  <a:srgbClr val="0070C0"/>
                </a:solidFill>
              </a:rPr>
              <a:t>サイバーセキュリティお助け隊サービス</a:t>
            </a:r>
            <a:r>
              <a:rPr lang="ja-JP" altLang="en-US" kern="0" dirty="0"/>
              <a:t>」として登録・公表しています。</a:t>
            </a:r>
          </a:p>
          <a:p>
            <a:endParaRPr kumimoji="1" lang="ja-JP" altLang="en-US" dirty="0"/>
          </a:p>
        </p:txBody>
      </p:sp>
      <p:sp>
        <p:nvSpPr>
          <p:cNvPr id="3" name="スライド番号プレースホルダー 2">
            <a:extLst>
              <a:ext uri="{FF2B5EF4-FFF2-40B4-BE49-F238E27FC236}">
                <a16:creationId xmlns:a16="http://schemas.microsoft.com/office/drawing/2014/main" id="{8B78CA48-4960-B296-A96A-CB2152B46369}"/>
              </a:ext>
            </a:extLst>
          </p:cNvPr>
          <p:cNvSpPr>
            <a:spLocks noGrp="1"/>
          </p:cNvSpPr>
          <p:nvPr>
            <p:ph type="sldNum" sz="quarter" idx="12"/>
          </p:nvPr>
        </p:nvSpPr>
        <p:spPr/>
        <p:txBody>
          <a:bodyPr/>
          <a:lstStyle/>
          <a:p>
            <a:fld id="{DBFB1F43-6F2E-4538-AABB-23AEDF146290}" type="slidenum">
              <a:rPr lang="ja-JP" altLang="en-US" smtClean="0"/>
              <a:pPr/>
              <a:t>38</a:t>
            </a:fld>
            <a:endParaRPr lang="ja-JP" altLang="en-US"/>
          </a:p>
        </p:txBody>
      </p:sp>
      <p:sp>
        <p:nvSpPr>
          <p:cNvPr id="4" name="タイトル 3">
            <a:extLst>
              <a:ext uri="{FF2B5EF4-FFF2-40B4-BE49-F238E27FC236}">
                <a16:creationId xmlns:a16="http://schemas.microsoft.com/office/drawing/2014/main" id="{334AC66D-47D9-21A1-A83E-8BFE75E39F5B}"/>
              </a:ext>
            </a:extLst>
          </p:cNvPr>
          <p:cNvSpPr>
            <a:spLocks noGrp="1"/>
          </p:cNvSpPr>
          <p:nvPr>
            <p:ph type="title"/>
          </p:nvPr>
        </p:nvSpPr>
        <p:spPr/>
        <p:txBody>
          <a:bodyPr/>
          <a:lstStyle/>
          <a:p>
            <a:r>
              <a:rPr kumimoji="1" lang="ja-JP" altLang="en-US" dirty="0"/>
              <a:t>サイバーセキュリティお助け隊サービス制度</a:t>
            </a:r>
          </a:p>
        </p:txBody>
      </p:sp>
      <p:graphicFrame>
        <p:nvGraphicFramePr>
          <p:cNvPr id="5" name="表 4">
            <a:extLst>
              <a:ext uri="{FF2B5EF4-FFF2-40B4-BE49-F238E27FC236}">
                <a16:creationId xmlns:a16="http://schemas.microsoft.com/office/drawing/2014/main" id="{C9730A94-F6E4-6AE9-93BF-4FD222DA76F8}"/>
              </a:ext>
            </a:extLst>
          </p:cNvPr>
          <p:cNvGraphicFramePr>
            <a:graphicFrameLocks noGrp="1"/>
          </p:cNvGraphicFramePr>
          <p:nvPr/>
        </p:nvGraphicFramePr>
        <p:xfrm>
          <a:off x="1029692" y="3310600"/>
          <a:ext cx="7151140" cy="2499360"/>
        </p:xfrm>
        <a:graphic>
          <a:graphicData uri="http://schemas.openxmlformats.org/drawingml/2006/table">
            <a:tbl>
              <a:tblPr firstRow="1" bandRow="1">
                <a:tableStyleId>{F5AB1C69-6EDB-4FF4-983F-18BD219EF322}</a:tableStyleId>
              </a:tblPr>
              <a:tblGrid>
                <a:gridCol w="2054018">
                  <a:extLst>
                    <a:ext uri="{9D8B030D-6E8A-4147-A177-3AD203B41FA5}">
                      <a16:colId xmlns:a16="http://schemas.microsoft.com/office/drawing/2014/main" val="1913492409"/>
                    </a:ext>
                  </a:extLst>
                </a:gridCol>
                <a:gridCol w="5097122">
                  <a:extLst>
                    <a:ext uri="{9D8B030D-6E8A-4147-A177-3AD203B41FA5}">
                      <a16:colId xmlns:a16="http://schemas.microsoft.com/office/drawing/2014/main" val="3819370430"/>
                    </a:ext>
                  </a:extLst>
                </a:gridCol>
              </a:tblGrid>
              <a:tr h="286219">
                <a:tc>
                  <a:txBody>
                    <a:bodyPr/>
                    <a:lstStyle>
                      <a:lvl1pPr marL="0" algn="l" defTabSz="914395" rtl="0" eaLnBrk="1" latinLnBrk="0" hangingPunct="1">
                        <a:defRPr kumimoji="1" sz="1800" b="1" kern="1200">
                          <a:solidFill>
                            <a:schemeClr val="lt1"/>
                          </a:solidFill>
                          <a:latin typeface="Arial"/>
                          <a:ea typeface="ＭＳ Ｐゴシック"/>
                        </a:defRPr>
                      </a:lvl1pPr>
                      <a:lvl2pPr marL="457198" algn="l" defTabSz="914395" rtl="0" eaLnBrk="1" latinLnBrk="0" hangingPunct="1">
                        <a:defRPr kumimoji="1" sz="1800" b="1" kern="1200">
                          <a:solidFill>
                            <a:schemeClr val="lt1"/>
                          </a:solidFill>
                          <a:latin typeface="Arial"/>
                          <a:ea typeface="ＭＳ Ｐゴシック"/>
                        </a:defRPr>
                      </a:lvl2pPr>
                      <a:lvl3pPr marL="914395" algn="l" defTabSz="914395" rtl="0" eaLnBrk="1" latinLnBrk="0" hangingPunct="1">
                        <a:defRPr kumimoji="1" sz="1800" b="1" kern="1200">
                          <a:solidFill>
                            <a:schemeClr val="lt1"/>
                          </a:solidFill>
                          <a:latin typeface="Arial"/>
                          <a:ea typeface="ＭＳ Ｐゴシック"/>
                        </a:defRPr>
                      </a:lvl3pPr>
                      <a:lvl4pPr marL="1371592" algn="l" defTabSz="914395" rtl="0" eaLnBrk="1" latinLnBrk="0" hangingPunct="1">
                        <a:defRPr kumimoji="1" sz="1800" b="1" kern="1200">
                          <a:solidFill>
                            <a:schemeClr val="lt1"/>
                          </a:solidFill>
                          <a:latin typeface="Arial"/>
                          <a:ea typeface="ＭＳ Ｐゴシック"/>
                        </a:defRPr>
                      </a:lvl4pPr>
                      <a:lvl5pPr marL="1828789" algn="l" defTabSz="914395" rtl="0" eaLnBrk="1" latinLnBrk="0" hangingPunct="1">
                        <a:defRPr kumimoji="1" sz="1800" b="1" kern="1200">
                          <a:solidFill>
                            <a:schemeClr val="lt1"/>
                          </a:solidFill>
                          <a:latin typeface="Arial"/>
                          <a:ea typeface="ＭＳ Ｐゴシック"/>
                        </a:defRPr>
                      </a:lvl5pPr>
                      <a:lvl6pPr marL="2285987" algn="l" defTabSz="914395" rtl="0" eaLnBrk="1" latinLnBrk="0" hangingPunct="1">
                        <a:defRPr kumimoji="1" sz="1800" b="1" kern="1200">
                          <a:solidFill>
                            <a:schemeClr val="lt1"/>
                          </a:solidFill>
                          <a:latin typeface="Arial"/>
                          <a:ea typeface="ＭＳ Ｐゴシック"/>
                        </a:defRPr>
                      </a:lvl6pPr>
                      <a:lvl7pPr marL="2743185" algn="l" defTabSz="914395" rtl="0" eaLnBrk="1" latinLnBrk="0" hangingPunct="1">
                        <a:defRPr kumimoji="1" sz="1800" b="1" kern="1200">
                          <a:solidFill>
                            <a:schemeClr val="lt1"/>
                          </a:solidFill>
                          <a:latin typeface="Arial"/>
                          <a:ea typeface="ＭＳ Ｐゴシック"/>
                        </a:defRPr>
                      </a:lvl7pPr>
                      <a:lvl8pPr marL="3200381" algn="l" defTabSz="914395" rtl="0" eaLnBrk="1" latinLnBrk="0" hangingPunct="1">
                        <a:defRPr kumimoji="1" sz="1800" b="1" kern="1200">
                          <a:solidFill>
                            <a:schemeClr val="lt1"/>
                          </a:solidFill>
                          <a:latin typeface="Arial"/>
                          <a:ea typeface="ＭＳ Ｐゴシック"/>
                        </a:defRPr>
                      </a:lvl8pPr>
                      <a:lvl9pPr marL="3657579" algn="l" defTabSz="914395" rtl="0" eaLnBrk="1" latinLnBrk="0" hangingPunct="1">
                        <a:defRPr kumimoji="1" sz="1800" b="1" kern="1200">
                          <a:solidFill>
                            <a:schemeClr val="lt1"/>
                          </a:solidFill>
                          <a:latin typeface="Arial"/>
                          <a:ea typeface="ＭＳ Ｐゴシック"/>
                        </a:defRPr>
                      </a:lvl9pPr>
                    </a:lstStyle>
                    <a:p>
                      <a:pPr algn="ctr"/>
                      <a:r>
                        <a:rPr kumimoji="1" lang="ja-JP" altLang="en-US" sz="1600" dirty="0">
                          <a:latin typeface="+mn-ea"/>
                          <a:ea typeface="+mn-ea"/>
                        </a:rPr>
                        <a:t>主な要件</a:t>
                      </a:r>
                      <a:endParaRPr kumimoji="1" lang="ja-JP" altLang="en-US" sz="1600" b="1" dirty="0">
                        <a:solidFill>
                          <a:schemeClr val="tx1"/>
                        </a:solidFill>
                        <a:latin typeface="+mn-ea"/>
                        <a:ea typeface="+mn-ea"/>
                      </a:endParaRPr>
                    </a:p>
                  </a:txBody>
                  <a:tcPr anchor="ctr"/>
                </a:tc>
                <a:tc>
                  <a:txBody>
                    <a:bodyPr/>
                    <a:lstStyle>
                      <a:lvl1pPr marL="0" algn="l" defTabSz="914395" rtl="0" eaLnBrk="1" latinLnBrk="0" hangingPunct="1">
                        <a:defRPr kumimoji="1" sz="1800" b="1" kern="1200">
                          <a:solidFill>
                            <a:schemeClr val="lt1"/>
                          </a:solidFill>
                          <a:latin typeface="Arial"/>
                          <a:ea typeface="ＭＳ Ｐゴシック"/>
                        </a:defRPr>
                      </a:lvl1pPr>
                      <a:lvl2pPr marL="457198" algn="l" defTabSz="914395" rtl="0" eaLnBrk="1" latinLnBrk="0" hangingPunct="1">
                        <a:defRPr kumimoji="1" sz="1800" b="1" kern="1200">
                          <a:solidFill>
                            <a:schemeClr val="lt1"/>
                          </a:solidFill>
                          <a:latin typeface="Arial"/>
                          <a:ea typeface="ＭＳ Ｐゴシック"/>
                        </a:defRPr>
                      </a:lvl2pPr>
                      <a:lvl3pPr marL="914395" algn="l" defTabSz="914395" rtl="0" eaLnBrk="1" latinLnBrk="0" hangingPunct="1">
                        <a:defRPr kumimoji="1" sz="1800" b="1" kern="1200">
                          <a:solidFill>
                            <a:schemeClr val="lt1"/>
                          </a:solidFill>
                          <a:latin typeface="Arial"/>
                          <a:ea typeface="ＭＳ Ｐゴシック"/>
                        </a:defRPr>
                      </a:lvl3pPr>
                      <a:lvl4pPr marL="1371592" algn="l" defTabSz="914395" rtl="0" eaLnBrk="1" latinLnBrk="0" hangingPunct="1">
                        <a:defRPr kumimoji="1" sz="1800" b="1" kern="1200">
                          <a:solidFill>
                            <a:schemeClr val="lt1"/>
                          </a:solidFill>
                          <a:latin typeface="Arial"/>
                          <a:ea typeface="ＭＳ Ｐゴシック"/>
                        </a:defRPr>
                      </a:lvl4pPr>
                      <a:lvl5pPr marL="1828789" algn="l" defTabSz="914395" rtl="0" eaLnBrk="1" latinLnBrk="0" hangingPunct="1">
                        <a:defRPr kumimoji="1" sz="1800" b="1" kern="1200">
                          <a:solidFill>
                            <a:schemeClr val="lt1"/>
                          </a:solidFill>
                          <a:latin typeface="Arial"/>
                          <a:ea typeface="ＭＳ Ｐゴシック"/>
                        </a:defRPr>
                      </a:lvl5pPr>
                      <a:lvl6pPr marL="2285987" algn="l" defTabSz="914395" rtl="0" eaLnBrk="1" latinLnBrk="0" hangingPunct="1">
                        <a:defRPr kumimoji="1" sz="1800" b="1" kern="1200">
                          <a:solidFill>
                            <a:schemeClr val="lt1"/>
                          </a:solidFill>
                          <a:latin typeface="Arial"/>
                          <a:ea typeface="ＭＳ Ｐゴシック"/>
                        </a:defRPr>
                      </a:lvl6pPr>
                      <a:lvl7pPr marL="2743185" algn="l" defTabSz="914395" rtl="0" eaLnBrk="1" latinLnBrk="0" hangingPunct="1">
                        <a:defRPr kumimoji="1" sz="1800" b="1" kern="1200">
                          <a:solidFill>
                            <a:schemeClr val="lt1"/>
                          </a:solidFill>
                          <a:latin typeface="Arial"/>
                          <a:ea typeface="ＭＳ Ｐゴシック"/>
                        </a:defRPr>
                      </a:lvl7pPr>
                      <a:lvl8pPr marL="3200381" algn="l" defTabSz="914395" rtl="0" eaLnBrk="1" latinLnBrk="0" hangingPunct="1">
                        <a:defRPr kumimoji="1" sz="1800" b="1" kern="1200">
                          <a:solidFill>
                            <a:schemeClr val="lt1"/>
                          </a:solidFill>
                          <a:latin typeface="Arial"/>
                          <a:ea typeface="ＭＳ Ｐゴシック"/>
                        </a:defRPr>
                      </a:lvl8pPr>
                      <a:lvl9pPr marL="3657579" algn="l" defTabSz="914395" rtl="0" eaLnBrk="1" latinLnBrk="0" hangingPunct="1">
                        <a:defRPr kumimoji="1" sz="1800" b="1" kern="1200">
                          <a:solidFill>
                            <a:schemeClr val="lt1"/>
                          </a:solidFill>
                          <a:latin typeface="Arial"/>
                          <a:ea typeface="ＭＳ Ｐゴシック"/>
                        </a:defRPr>
                      </a:lvl9pPr>
                    </a:lstStyle>
                    <a:p>
                      <a:pPr algn="ctr"/>
                      <a:r>
                        <a:rPr kumimoji="1" lang="ja-JP" altLang="en-US" sz="1600" dirty="0">
                          <a:latin typeface="+mn-ea"/>
                          <a:ea typeface="+mn-ea"/>
                        </a:rPr>
                        <a:t>概要</a:t>
                      </a:r>
                      <a:endParaRPr kumimoji="1" lang="ja-JP" altLang="en-US" sz="1600" b="1" dirty="0">
                        <a:solidFill>
                          <a:schemeClr val="tx1"/>
                        </a:solidFill>
                        <a:latin typeface="+mn-ea"/>
                        <a:ea typeface="+mn-ea"/>
                      </a:endParaRPr>
                    </a:p>
                  </a:txBody>
                  <a:tcPr anchor="ctr"/>
                </a:tc>
                <a:extLst>
                  <a:ext uri="{0D108BD9-81ED-4DB2-BD59-A6C34878D82A}">
                    <a16:rowId xmlns:a16="http://schemas.microsoft.com/office/drawing/2014/main" val="2458568839"/>
                  </a:ext>
                </a:extLst>
              </a:tr>
              <a:tr h="296675">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1" dirty="0">
                          <a:latin typeface="+mn-ea"/>
                          <a:ea typeface="+mn-ea"/>
                        </a:rPr>
                        <a:t>相談窓口</a:t>
                      </a:r>
                      <a:endParaRPr kumimoji="1" lang="ja-JP" altLang="en-US" sz="1600" b="1" dirty="0">
                        <a:solidFill>
                          <a:schemeClr val="tx1"/>
                        </a:solidFill>
                        <a:latin typeface="+mn-ea"/>
                        <a:ea typeface="+mn-ea"/>
                      </a:endParaRPr>
                    </a:p>
                  </a:txBody>
                  <a:tcPr anchor="ctr"/>
                </a:tc>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pPr marL="0" indent="0"/>
                      <a:r>
                        <a:rPr kumimoji="1" lang="ja-JP" altLang="en-US" sz="1600" b="0" dirty="0">
                          <a:solidFill>
                            <a:schemeClr val="tx1"/>
                          </a:solidFill>
                          <a:latin typeface="+mn-ea"/>
                          <a:ea typeface="+mn-ea"/>
                        </a:rPr>
                        <a:t>ユーザーからの</a:t>
                      </a:r>
                      <a:r>
                        <a:rPr kumimoji="1" lang="ja-JP" altLang="en-US" sz="1600" b="1" dirty="0">
                          <a:solidFill>
                            <a:schemeClr val="tx1"/>
                          </a:solidFill>
                          <a:latin typeface="+mn-ea"/>
                          <a:ea typeface="+mn-ea"/>
                        </a:rPr>
                        <a:t>相談を受け付ける窓口</a:t>
                      </a:r>
                      <a:r>
                        <a:rPr kumimoji="1" lang="ja-JP" altLang="en-US" sz="1600" b="0" dirty="0">
                          <a:solidFill>
                            <a:schemeClr val="tx1"/>
                          </a:solidFill>
                          <a:latin typeface="+mn-ea"/>
                          <a:ea typeface="+mn-ea"/>
                        </a:rPr>
                        <a:t>を設置／案内</a:t>
                      </a:r>
                      <a:endParaRPr kumimoji="1" lang="en-US" altLang="ja-JP" sz="1600" b="0" dirty="0">
                        <a:solidFill>
                          <a:schemeClr val="tx1"/>
                        </a:solidFill>
                        <a:latin typeface="+mn-ea"/>
                        <a:ea typeface="+mn-ea"/>
                      </a:endParaRPr>
                    </a:p>
                  </a:txBody>
                  <a:tcPr anchor="ctr"/>
                </a:tc>
                <a:extLst>
                  <a:ext uri="{0D108BD9-81ED-4DB2-BD59-A6C34878D82A}">
                    <a16:rowId xmlns:a16="http://schemas.microsoft.com/office/drawing/2014/main" val="1013662423"/>
                  </a:ext>
                </a:extLst>
              </a:tr>
              <a:tr h="296675">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1" dirty="0">
                          <a:latin typeface="+mn-ea"/>
                          <a:ea typeface="+mn-ea"/>
                        </a:rPr>
                        <a:t>異常の監視の仕組み</a:t>
                      </a:r>
                      <a:endParaRPr kumimoji="1" lang="ja-JP" altLang="en-US" sz="1600" b="1" dirty="0">
                        <a:solidFill>
                          <a:schemeClr val="tx1"/>
                        </a:solidFill>
                        <a:latin typeface="+mn-ea"/>
                        <a:ea typeface="+mn-ea"/>
                      </a:endParaRPr>
                    </a:p>
                  </a:txBody>
                  <a:tcPr anchor="ctr"/>
                </a:tc>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pPr marL="90488" indent="-90488"/>
                      <a:r>
                        <a:rPr kumimoji="1" lang="ja-JP" altLang="en-US" sz="1600" b="0" dirty="0">
                          <a:solidFill>
                            <a:schemeClr val="tx1"/>
                          </a:solidFill>
                          <a:latin typeface="+mn-ea"/>
                          <a:ea typeface="+mn-ea"/>
                        </a:rPr>
                        <a:t>ネットワーク又は端末を</a:t>
                      </a:r>
                      <a:r>
                        <a:rPr kumimoji="1" lang="en-US" altLang="ja-JP" sz="1600" b="1" dirty="0">
                          <a:solidFill>
                            <a:schemeClr val="tx1"/>
                          </a:solidFill>
                          <a:latin typeface="+mn-ea"/>
                          <a:ea typeface="+mn-ea"/>
                        </a:rPr>
                        <a:t>24</a:t>
                      </a:r>
                      <a:r>
                        <a:rPr kumimoji="1" lang="ja-JP" altLang="en-US" sz="1600" b="1" dirty="0">
                          <a:solidFill>
                            <a:schemeClr val="tx1"/>
                          </a:solidFill>
                          <a:latin typeface="+mn-ea"/>
                          <a:ea typeface="+mn-ea"/>
                        </a:rPr>
                        <a:t>時間見守る仕組み</a:t>
                      </a:r>
                      <a:r>
                        <a:rPr kumimoji="1" lang="ja-JP" altLang="en-US" sz="1600" b="0" dirty="0">
                          <a:solidFill>
                            <a:schemeClr val="tx1"/>
                          </a:solidFill>
                          <a:latin typeface="+mn-ea"/>
                          <a:ea typeface="+mn-ea"/>
                        </a:rPr>
                        <a:t>を提供</a:t>
                      </a:r>
                      <a:endParaRPr kumimoji="1" lang="en-US" altLang="ja-JP" sz="1600" b="0" dirty="0">
                        <a:solidFill>
                          <a:schemeClr val="tx1"/>
                        </a:solidFill>
                        <a:latin typeface="+mn-ea"/>
                        <a:ea typeface="+mn-ea"/>
                      </a:endParaRPr>
                    </a:p>
                  </a:txBody>
                  <a:tcPr anchor="ctr"/>
                </a:tc>
                <a:extLst>
                  <a:ext uri="{0D108BD9-81ED-4DB2-BD59-A6C34878D82A}">
                    <a16:rowId xmlns:a16="http://schemas.microsoft.com/office/drawing/2014/main" val="1768424437"/>
                  </a:ext>
                </a:extLst>
              </a:tr>
              <a:tr h="296675">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1" dirty="0">
                          <a:latin typeface="+mn-ea"/>
                          <a:ea typeface="+mn-ea"/>
                        </a:rPr>
                        <a:t>緊急時の対応支援</a:t>
                      </a:r>
                      <a:endParaRPr kumimoji="1" lang="ja-JP" altLang="en-US" sz="1600" b="1" dirty="0">
                        <a:solidFill>
                          <a:schemeClr val="tx1"/>
                        </a:solidFill>
                        <a:latin typeface="+mn-ea"/>
                        <a:ea typeface="+mn-ea"/>
                      </a:endParaRPr>
                    </a:p>
                  </a:txBody>
                  <a:tcPr anchor="ctr"/>
                </a:tc>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dirty="0">
                          <a:latin typeface="+mn-ea"/>
                          <a:ea typeface="+mn-ea"/>
                        </a:rPr>
                        <a:t>インシデント発生などの</a:t>
                      </a:r>
                      <a:r>
                        <a:rPr kumimoji="1" lang="ja-JP" altLang="en-US" sz="1600" b="1" dirty="0">
                          <a:latin typeface="+mn-ea"/>
                          <a:ea typeface="+mn-ea"/>
                        </a:rPr>
                        <a:t>緊急時には駆け付け支援</a:t>
                      </a:r>
                      <a:endParaRPr kumimoji="1" lang="en-US" altLang="ja-JP" sz="1600" b="1" dirty="0">
                        <a:solidFill>
                          <a:schemeClr val="tx1"/>
                        </a:solidFill>
                        <a:latin typeface="+mn-ea"/>
                        <a:ea typeface="+mn-ea"/>
                      </a:endParaRPr>
                    </a:p>
                  </a:txBody>
                  <a:tcPr anchor="ctr"/>
                </a:tc>
                <a:extLst>
                  <a:ext uri="{0D108BD9-81ED-4DB2-BD59-A6C34878D82A}">
                    <a16:rowId xmlns:a16="http://schemas.microsoft.com/office/drawing/2014/main" val="4044574068"/>
                  </a:ext>
                </a:extLst>
              </a:tr>
              <a:tr h="486573">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1" dirty="0">
                          <a:latin typeface="Meiryo UI" panose="020B0604030504040204" pitchFamily="50" charset="-128"/>
                          <a:ea typeface="Meiryo UI" panose="020B0604030504040204" pitchFamily="50" charset="-128"/>
                        </a:rPr>
                        <a:t>中小企業でも導入・維持できる</a:t>
                      </a:r>
                      <a:r>
                        <a:rPr kumimoji="1" lang="ja-JP" altLang="en-US" sz="1600" b="1" dirty="0">
                          <a:solidFill>
                            <a:schemeClr val="tx1"/>
                          </a:solidFill>
                          <a:latin typeface="+mn-ea"/>
                          <a:ea typeface="+mn-ea"/>
                        </a:rPr>
                        <a:t>価格</a:t>
                      </a:r>
                    </a:p>
                  </a:txBody>
                  <a:tcPr anchor="ctr"/>
                </a:tc>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0" dirty="0">
                          <a:solidFill>
                            <a:schemeClr val="tx1"/>
                          </a:solidFill>
                          <a:latin typeface="+mn-ea"/>
                          <a:ea typeface="+mn-ea"/>
                        </a:rPr>
                        <a:t>・ネットワーク監視：</a:t>
                      </a:r>
                      <a:r>
                        <a:rPr kumimoji="1" lang="ja-JP" altLang="en-US" sz="1600" b="1" dirty="0">
                          <a:solidFill>
                            <a:schemeClr val="tx1"/>
                          </a:solidFill>
                          <a:latin typeface="+mn-ea"/>
                          <a:ea typeface="+mn-ea"/>
                        </a:rPr>
                        <a:t>月額１万円以下（税抜き）</a:t>
                      </a:r>
                      <a:endParaRPr kumimoji="1" lang="en-US" altLang="ja-JP" sz="1600" b="1" dirty="0">
                        <a:solidFill>
                          <a:schemeClr val="tx1"/>
                        </a:solidFill>
                        <a:latin typeface="+mn-ea"/>
                        <a:ea typeface="+mn-ea"/>
                      </a:endParaRPr>
                    </a:p>
                    <a:p>
                      <a:r>
                        <a:rPr kumimoji="1" lang="ja-JP" altLang="en-US" sz="1600" b="0" strike="noStrike" baseline="0" dirty="0">
                          <a:solidFill>
                            <a:schemeClr val="tx1"/>
                          </a:solidFill>
                          <a:latin typeface="+mn-ea"/>
                          <a:ea typeface="+mn-ea"/>
                        </a:rPr>
                        <a:t>・端末監視：</a:t>
                      </a:r>
                      <a:r>
                        <a:rPr kumimoji="1" lang="ja-JP" altLang="en-US" sz="1600" b="1" strike="noStrike" baseline="0" dirty="0">
                          <a:solidFill>
                            <a:schemeClr val="tx1"/>
                          </a:solidFill>
                          <a:latin typeface="+mn-ea"/>
                          <a:ea typeface="+mn-ea"/>
                        </a:rPr>
                        <a:t>月額</a:t>
                      </a:r>
                      <a:r>
                        <a:rPr kumimoji="1" lang="en-US" altLang="ja-JP" sz="1600" b="1" strike="noStrike" baseline="0" dirty="0">
                          <a:solidFill>
                            <a:schemeClr val="tx1"/>
                          </a:solidFill>
                          <a:latin typeface="+mn-ea"/>
                          <a:ea typeface="+mn-ea"/>
                        </a:rPr>
                        <a:t>2,000</a:t>
                      </a:r>
                      <a:r>
                        <a:rPr kumimoji="1" lang="ja-JP" altLang="en-US" sz="1600" b="1" strike="noStrike" baseline="0" dirty="0">
                          <a:solidFill>
                            <a:schemeClr val="tx1"/>
                          </a:solidFill>
                          <a:latin typeface="+mn-ea"/>
                          <a:ea typeface="+mn-ea"/>
                        </a:rPr>
                        <a:t>円以下／台</a:t>
                      </a:r>
                      <a:r>
                        <a:rPr kumimoji="1" lang="ja-JP" altLang="en-US" sz="1600" b="1" dirty="0">
                          <a:solidFill>
                            <a:schemeClr val="tx1"/>
                          </a:solidFill>
                          <a:latin typeface="+mn-ea"/>
                          <a:ea typeface="+mn-ea"/>
                        </a:rPr>
                        <a:t>（税抜き）</a:t>
                      </a:r>
                      <a:endParaRPr kumimoji="1" lang="en-US" altLang="ja-JP" sz="1600" b="1" strike="noStrike" baseline="0" dirty="0">
                        <a:solidFill>
                          <a:schemeClr val="tx1"/>
                        </a:solidFill>
                        <a:latin typeface="+mn-ea"/>
                        <a:ea typeface="+mn-ea"/>
                      </a:endParaRPr>
                    </a:p>
                  </a:txBody>
                  <a:tcPr anchor="ctr"/>
                </a:tc>
                <a:extLst>
                  <a:ext uri="{0D108BD9-81ED-4DB2-BD59-A6C34878D82A}">
                    <a16:rowId xmlns:a16="http://schemas.microsoft.com/office/drawing/2014/main" val="539306458"/>
                  </a:ext>
                </a:extLst>
              </a:tr>
              <a:tr h="486573">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1" dirty="0">
                          <a:latin typeface="+mn-ea"/>
                          <a:ea typeface="+mn-ea"/>
                        </a:rPr>
                        <a:t>簡易サイバー保険</a:t>
                      </a:r>
                      <a:endParaRPr kumimoji="1" lang="ja-JP" altLang="en-US" sz="1600" b="1" dirty="0">
                        <a:solidFill>
                          <a:schemeClr val="tx1"/>
                        </a:solidFill>
                        <a:latin typeface="+mn-ea"/>
                        <a:ea typeface="+mn-ea"/>
                      </a:endParaRPr>
                    </a:p>
                  </a:txBody>
                  <a:tcPr anchor="ctr"/>
                </a:tc>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dirty="0">
                          <a:latin typeface="+mn-ea"/>
                          <a:ea typeface="+mn-ea"/>
                        </a:rPr>
                        <a:t>インシデント対応時に突発的に発生する駆付け費用等を補償する</a:t>
                      </a:r>
                      <a:r>
                        <a:rPr kumimoji="1" lang="ja-JP" altLang="en-US" sz="1600" b="1" dirty="0">
                          <a:solidFill>
                            <a:schemeClr val="tx1"/>
                          </a:solidFill>
                          <a:latin typeface="+mn-ea"/>
                          <a:ea typeface="+mn-ea"/>
                        </a:rPr>
                        <a:t>サイバー保険を付帯</a:t>
                      </a:r>
                      <a:endParaRPr kumimoji="1" lang="en-US" altLang="ja-JP" sz="1600" b="1" dirty="0">
                        <a:solidFill>
                          <a:schemeClr val="tx1"/>
                        </a:solidFill>
                        <a:latin typeface="+mn-ea"/>
                        <a:ea typeface="+mn-ea"/>
                      </a:endParaRPr>
                    </a:p>
                  </a:txBody>
                  <a:tcPr anchor="ctr"/>
                </a:tc>
                <a:extLst>
                  <a:ext uri="{0D108BD9-81ED-4DB2-BD59-A6C34878D82A}">
                    <a16:rowId xmlns:a16="http://schemas.microsoft.com/office/drawing/2014/main" val="902847300"/>
                  </a:ext>
                </a:extLst>
              </a:tr>
            </a:tbl>
          </a:graphicData>
        </a:graphic>
      </p:graphicFrame>
      <p:sp>
        <p:nvSpPr>
          <p:cNvPr id="6" name="吹き出し: 角を丸めた四角形 5">
            <a:extLst>
              <a:ext uri="{FF2B5EF4-FFF2-40B4-BE49-F238E27FC236}">
                <a16:creationId xmlns:a16="http://schemas.microsoft.com/office/drawing/2014/main" id="{2243FB59-F020-089B-D723-148EB3E4AE33}"/>
              </a:ext>
            </a:extLst>
          </p:cNvPr>
          <p:cNvSpPr/>
          <p:nvPr/>
        </p:nvSpPr>
        <p:spPr>
          <a:xfrm>
            <a:off x="8778997" y="3059144"/>
            <a:ext cx="2128781" cy="1155012"/>
          </a:xfrm>
          <a:prstGeom prst="wedgeRoundRectCallout">
            <a:avLst>
              <a:gd name="adj1" fmla="val -66333"/>
              <a:gd name="adj2" fmla="val -950"/>
              <a:gd name="adj3" fmla="val 16667"/>
            </a:avLst>
          </a:prstGeom>
          <a:solidFill>
            <a:schemeClr val="accent2">
              <a:lumMod val="20000"/>
              <a:lumOff val="80000"/>
              <a:alpha val="50000"/>
            </a:schemeClr>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1600" dirty="0">
                <a:solidFill>
                  <a:schemeClr val="tx1"/>
                </a:solidFill>
                <a:latin typeface="Meiryo UI" panose="020B0604030504040204" pitchFamily="50" charset="-128"/>
                <a:ea typeface="Meiryo UI" panose="020B0604030504040204" pitchFamily="50" charset="-128"/>
              </a:rPr>
              <a:t>相談窓口、緊急時の対応支援、簡易サイバー保険などを</a:t>
            </a:r>
            <a:endParaRPr lang="en-US" altLang="ja-JP" sz="1600" dirty="0">
              <a:solidFill>
                <a:schemeClr val="tx1"/>
              </a:solidFill>
              <a:latin typeface="Meiryo UI" panose="020B0604030504040204" pitchFamily="50" charset="-128"/>
              <a:ea typeface="Meiryo UI" panose="020B0604030504040204" pitchFamily="50" charset="-128"/>
            </a:endParaRPr>
          </a:p>
          <a:p>
            <a:pPr algn="ctr"/>
            <a:r>
              <a:rPr lang="ja-JP" altLang="en-US" sz="1600" b="1" dirty="0">
                <a:solidFill>
                  <a:srgbClr val="FF0000"/>
                </a:solidFill>
                <a:latin typeface="Meiryo UI" panose="020B0604030504040204" pitchFamily="50" charset="-128"/>
                <a:ea typeface="Meiryo UI" panose="020B0604030504040204" pitchFamily="50" charset="-128"/>
              </a:rPr>
              <a:t>ワンパッケージで提供</a:t>
            </a:r>
            <a:endParaRPr kumimoji="1" lang="ja-JP" altLang="en-US" sz="1600" b="1" dirty="0">
              <a:solidFill>
                <a:srgbClr val="FF0000"/>
              </a:solidFill>
              <a:latin typeface="Meiryo UI" panose="020B0604030504040204" pitchFamily="50" charset="-128"/>
              <a:ea typeface="Meiryo UI" panose="020B0604030504040204" pitchFamily="50" charset="-128"/>
            </a:endParaRPr>
          </a:p>
        </p:txBody>
      </p:sp>
      <p:sp>
        <p:nvSpPr>
          <p:cNvPr id="7" name="吹き出し: 角を丸めた四角形 6">
            <a:extLst>
              <a:ext uri="{FF2B5EF4-FFF2-40B4-BE49-F238E27FC236}">
                <a16:creationId xmlns:a16="http://schemas.microsoft.com/office/drawing/2014/main" id="{9AD69FBB-FCE8-3457-C0E3-7513A3A90905}"/>
              </a:ext>
            </a:extLst>
          </p:cNvPr>
          <p:cNvSpPr/>
          <p:nvPr/>
        </p:nvSpPr>
        <p:spPr>
          <a:xfrm>
            <a:off x="8778996" y="4463521"/>
            <a:ext cx="2128782" cy="1253824"/>
          </a:xfrm>
          <a:prstGeom prst="wedgeRoundRectCallout">
            <a:avLst>
              <a:gd name="adj1" fmla="val -66790"/>
              <a:gd name="adj2" fmla="val -2633"/>
              <a:gd name="adj3" fmla="val 16667"/>
            </a:avLst>
          </a:prstGeom>
          <a:solidFill>
            <a:schemeClr val="tx2">
              <a:lumMod val="20000"/>
              <a:lumOff val="80000"/>
              <a:alpha val="50000"/>
            </a:schemeClr>
          </a:solidFill>
          <a:ln>
            <a:solidFill>
              <a:schemeClr val="tx2">
                <a:lumMod val="60000"/>
                <a:lumOff val="4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1600" dirty="0">
                <a:solidFill>
                  <a:schemeClr val="tx1"/>
                </a:solidFill>
                <a:latin typeface="Meiryo UI" panose="020B0604030504040204" pitchFamily="50" charset="-128"/>
                <a:ea typeface="Meiryo UI" panose="020B0604030504040204" pitchFamily="50" charset="-128"/>
              </a:rPr>
              <a:t>本サービスを採用することを通じて、取引先企業に対する</a:t>
            </a:r>
            <a:endParaRPr lang="en-US" altLang="ja-JP" sz="1600" dirty="0">
              <a:solidFill>
                <a:schemeClr val="tx1"/>
              </a:solidFill>
              <a:latin typeface="Meiryo UI" panose="020B0604030504040204" pitchFamily="50" charset="-128"/>
              <a:ea typeface="Meiryo UI" panose="020B0604030504040204" pitchFamily="50" charset="-128"/>
            </a:endParaRPr>
          </a:p>
          <a:p>
            <a:pPr algn="ctr"/>
            <a:r>
              <a:rPr lang="ja-JP" altLang="en-US" sz="1600" b="1" dirty="0">
                <a:solidFill>
                  <a:srgbClr val="FF0000"/>
                </a:solidFill>
                <a:latin typeface="Meiryo UI" panose="020B0604030504040204" pitchFamily="50" charset="-128"/>
                <a:ea typeface="Meiryo UI" panose="020B0604030504040204" pitchFamily="50" charset="-128"/>
              </a:rPr>
              <a:t>自社の信頼性を</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ja-JP" altLang="en-US" sz="1600" b="1" dirty="0">
                <a:solidFill>
                  <a:srgbClr val="FF0000"/>
                </a:solidFill>
                <a:latin typeface="Meiryo UI" panose="020B0604030504040204" pitchFamily="50" charset="-128"/>
                <a:ea typeface="Meiryo UI" panose="020B0604030504040204" pitchFamily="50" charset="-128"/>
              </a:rPr>
              <a:t>アピール</a:t>
            </a:r>
            <a:endParaRPr kumimoji="1" lang="ja-JP" altLang="en-US" sz="1600" b="1" dirty="0">
              <a:solidFill>
                <a:schemeClr val="tx1"/>
              </a:solidFill>
              <a:latin typeface="Meiryo UI" panose="020B0604030504040204" pitchFamily="50" charset="-128"/>
              <a:ea typeface="Meiryo UI" panose="020B0604030504040204" pitchFamily="50" charset="-128"/>
            </a:endParaRPr>
          </a:p>
        </p:txBody>
      </p:sp>
      <p:sp>
        <p:nvSpPr>
          <p:cNvPr id="8" name="コンテンツ プレースホルダー 1">
            <a:extLst>
              <a:ext uri="{FF2B5EF4-FFF2-40B4-BE49-F238E27FC236}">
                <a16:creationId xmlns:a16="http://schemas.microsoft.com/office/drawing/2014/main" id="{4F5DB98E-19F5-C05D-8E5B-6B7061B35C32}"/>
              </a:ext>
            </a:extLst>
          </p:cNvPr>
          <p:cNvSpPr txBox="1">
            <a:spLocks/>
          </p:cNvSpPr>
          <p:nvPr/>
        </p:nvSpPr>
        <p:spPr bwMode="auto">
          <a:xfrm>
            <a:off x="940065" y="2840258"/>
            <a:ext cx="6477029" cy="437772"/>
          </a:xfrm>
          <a:prstGeom prst="rect">
            <a:avLst/>
          </a:prstGeom>
          <a:solidFill>
            <a:schemeClr val="bg1">
              <a:alpha val="0"/>
            </a:schemeClr>
          </a:solidFill>
          <a:ln>
            <a:noFill/>
          </a:ln>
        </p:spPr>
        <p:txBody>
          <a:bodyPr vert="horz" wrap="square" lIns="91440" tIns="45720" rIns="91440" bIns="45720" numCol="1" anchor="t" anchorCtr="0" compatLnSpc="1">
            <a:prstTxWarp prst="textNoShape">
              <a:avLst/>
            </a:prstTxWarp>
          </a:bodyPr>
          <a:lstStyle>
            <a:lvl1pPr marL="342898" indent="-342898" algn="l" rtl="0" eaLnBrk="1" fontAlgn="base" hangingPunct="1">
              <a:spcBef>
                <a:spcPct val="20000"/>
              </a:spcBef>
              <a:spcAft>
                <a:spcPct val="0"/>
              </a:spcAft>
              <a:buClr>
                <a:srgbClr val="000066"/>
              </a:buClr>
              <a:buFont typeface="Wingdings" panose="05000000000000000000" pitchFamily="2" charset="2"/>
              <a:buChar char="l"/>
              <a:defRPr kumimoji="1" sz="2400">
                <a:solidFill>
                  <a:srgbClr val="24235C"/>
                </a:solidFill>
                <a:latin typeface="Meiryo UI" panose="020B0604030504040204" pitchFamily="34" charset="-128"/>
                <a:ea typeface="Meiryo UI" panose="020B0604030504040204" pitchFamily="34" charset="-128"/>
                <a:cs typeface="+mn-cs"/>
              </a:defRPr>
            </a:lvl1pPr>
            <a:lvl2pPr marL="742946" indent="-285748" algn="l" rtl="0" eaLnBrk="1" fontAlgn="base" hangingPunct="1">
              <a:spcBef>
                <a:spcPct val="20000"/>
              </a:spcBef>
              <a:spcAft>
                <a:spcPct val="0"/>
              </a:spcAft>
              <a:buClr>
                <a:srgbClr val="FF0000"/>
              </a:buClr>
              <a:buFont typeface="Arial" charset="0"/>
              <a:buChar char="•"/>
              <a:defRPr kumimoji="1" sz="2000">
                <a:solidFill>
                  <a:schemeClr val="tx1"/>
                </a:solidFill>
                <a:latin typeface="Meiryo UI" panose="020B0604030504040204" pitchFamily="34" charset="-128"/>
                <a:ea typeface="Meiryo UI" panose="020B0604030504040204" pitchFamily="34" charset="-128"/>
              </a:defRPr>
            </a:lvl2pPr>
            <a:lvl3pPr marL="1142993" indent="-228598" algn="l" rtl="0" eaLnBrk="1" fontAlgn="base" hangingPunct="1">
              <a:spcBef>
                <a:spcPct val="20000"/>
              </a:spcBef>
              <a:spcAft>
                <a:spcPct val="0"/>
              </a:spcAft>
              <a:buClr>
                <a:srgbClr val="000066"/>
              </a:buClr>
              <a:buFont typeface="Arial" charset="0"/>
              <a:buChar char="•"/>
              <a:defRPr kumimoji="1" sz="1800">
                <a:solidFill>
                  <a:schemeClr val="tx1"/>
                </a:solidFill>
                <a:latin typeface="Meiryo UI" panose="020B0604030504040204" pitchFamily="34" charset="-128"/>
                <a:ea typeface="Meiryo UI" panose="020B0604030504040204" pitchFamily="34" charset="-128"/>
              </a:defRPr>
            </a:lvl3pPr>
            <a:lvl4pPr marL="1600191" indent="-228598" algn="l" rtl="0" eaLnBrk="1" fontAlgn="base" hangingPunct="1">
              <a:spcBef>
                <a:spcPct val="20000"/>
              </a:spcBef>
              <a:spcAft>
                <a:spcPct val="0"/>
              </a:spcAft>
              <a:buClr>
                <a:srgbClr val="FF0000"/>
              </a:buClr>
              <a:buFont typeface="Arial" charset="0"/>
              <a:buChar char="•"/>
              <a:defRPr kumimoji="1" sz="1600">
                <a:solidFill>
                  <a:schemeClr val="tx1"/>
                </a:solidFill>
                <a:latin typeface="Meiryo UI" panose="020B0604030504040204" pitchFamily="34" charset="-128"/>
                <a:ea typeface="Meiryo UI" panose="020B0604030504040204" pitchFamily="34" charset="-128"/>
              </a:defRPr>
            </a:lvl4pPr>
            <a:lvl5pPr marL="2057388" indent="-228598" algn="l" rtl="0" eaLnBrk="1" fontAlgn="base" hangingPunct="1">
              <a:spcBef>
                <a:spcPct val="20000"/>
              </a:spcBef>
              <a:spcAft>
                <a:spcPct val="0"/>
              </a:spcAft>
              <a:buClr>
                <a:srgbClr val="000066"/>
              </a:buClr>
              <a:buFont typeface="Arial" charset="0"/>
              <a:buChar char="»"/>
              <a:defRPr kumimoji="1" sz="1600">
                <a:solidFill>
                  <a:schemeClr val="tx1"/>
                </a:solidFill>
                <a:latin typeface="Meiryo UI" panose="020B0604030504040204" pitchFamily="34" charset="-128"/>
                <a:ea typeface="Meiryo UI" panose="020B0604030504040204" pitchFamily="34" charset="-128"/>
              </a:defRPr>
            </a:lvl5pPr>
            <a:lvl6pPr marL="2514585"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0" indent="0">
              <a:buFont typeface="Wingdings" panose="05000000000000000000" pitchFamily="2" charset="2"/>
              <a:buNone/>
            </a:pPr>
            <a:r>
              <a:rPr lang="ja-JP" altLang="en-US" sz="1800" b="1" kern="0" dirty="0"/>
              <a:t>◇「サイバーセキュリティお助け隊サービス１類」の主な内容</a:t>
            </a:r>
          </a:p>
        </p:txBody>
      </p:sp>
      <p:sp>
        <p:nvSpPr>
          <p:cNvPr id="10" name="テキスト ボックス 9">
            <a:extLst>
              <a:ext uri="{FF2B5EF4-FFF2-40B4-BE49-F238E27FC236}">
                <a16:creationId xmlns:a16="http://schemas.microsoft.com/office/drawing/2014/main" id="{E6A3D8DB-EBC0-95BC-5D00-B9073EA4C750}"/>
              </a:ext>
            </a:extLst>
          </p:cNvPr>
          <p:cNvSpPr txBox="1"/>
          <p:nvPr/>
        </p:nvSpPr>
        <p:spPr>
          <a:xfrm>
            <a:off x="2814713" y="6127782"/>
            <a:ext cx="6562573" cy="369332"/>
          </a:xfrm>
          <a:prstGeom prst="rect">
            <a:avLst/>
          </a:prstGeom>
          <a:noFill/>
        </p:spPr>
        <p:txBody>
          <a:bodyPr wrap="square">
            <a:spAutoFit/>
          </a:bodyPr>
          <a:lstStyle/>
          <a:p>
            <a:r>
              <a:rPr kumimoji="1" lang="ja-JP" altLang="en-US" sz="1800" dirty="0"/>
              <a:t>詳細　</a:t>
            </a:r>
            <a:r>
              <a:rPr kumimoji="1" lang="en-US" altLang="ja-JP" sz="1800" dirty="0"/>
              <a:t>https://www.ipa.go.jp/security/otasuketai-pr/</a:t>
            </a:r>
            <a:endParaRPr lang="ja-JP" altLang="en-US" dirty="0"/>
          </a:p>
        </p:txBody>
      </p:sp>
      <p:pic>
        <p:nvPicPr>
          <p:cNvPr id="11" name="図 10">
            <a:extLst>
              <a:ext uri="{FF2B5EF4-FFF2-40B4-BE49-F238E27FC236}">
                <a16:creationId xmlns:a16="http://schemas.microsoft.com/office/drawing/2014/main" id="{9630EFF3-C6AD-22D8-4A62-C9F4067806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69661" y="248057"/>
            <a:ext cx="938117" cy="938117"/>
          </a:xfrm>
          <a:prstGeom prst="rect">
            <a:avLst/>
          </a:prstGeom>
        </p:spPr>
      </p:pic>
    </p:spTree>
    <p:extLst>
      <p:ext uri="{BB962C8B-B14F-4D97-AF65-F5344CB8AC3E}">
        <p14:creationId xmlns:p14="http://schemas.microsoft.com/office/powerpoint/2010/main" val="36972420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67486E54-59EC-B796-6155-1CF576D2429F}"/>
              </a:ext>
            </a:extLst>
          </p:cNvPr>
          <p:cNvSpPr>
            <a:spLocks noGrp="1"/>
          </p:cNvSpPr>
          <p:nvPr>
            <p:ph type="sldNum" sz="quarter" idx="12"/>
          </p:nvPr>
        </p:nvSpPr>
        <p:spPr/>
        <p:txBody>
          <a:bodyPr/>
          <a:lstStyle/>
          <a:p>
            <a:fld id="{DBFB1F43-6F2E-4538-AABB-23AEDF146290}" type="slidenum">
              <a:rPr lang="ja-JP" altLang="en-US" smtClean="0"/>
              <a:pPr/>
              <a:t>39</a:t>
            </a:fld>
            <a:endParaRPr lang="ja-JP" altLang="en-US"/>
          </a:p>
        </p:txBody>
      </p:sp>
      <p:sp>
        <p:nvSpPr>
          <p:cNvPr id="10" name="タイトル 3">
            <a:extLst>
              <a:ext uri="{FF2B5EF4-FFF2-40B4-BE49-F238E27FC236}">
                <a16:creationId xmlns:a16="http://schemas.microsoft.com/office/drawing/2014/main" id="{CE66163C-D92A-7124-5BF0-15868299F197}"/>
              </a:ext>
            </a:extLst>
          </p:cNvPr>
          <p:cNvSpPr>
            <a:spLocks noGrp="1"/>
          </p:cNvSpPr>
          <p:nvPr>
            <p:ph type="title"/>
          </p:nvPr>
        </p:nvSpPr>
        <p:spPr>
          <a:xfrm>
            <a:off x="641213" y="313754"/>
            <a:ext cx="9727738" cy="676276"/>
          </a:xfrm>
          <a:noFill/>
        </p:spPr>
        <p:txBody>
          <a:bodyPr/>
          <a:lstStyle/>
          <a:p>
            <a:r>
              <a:rPr kumimoji="1" lang="en-US" altLang="ja-JP" sz="3600" dirty="0"/>
              <a:t>IPA</a:t>
            </a:r>
            <a:r>
              <a:rPr kumimoji="1" lang="ja-JP" altLang="en-US" sz="3600" dirty="0"/>
              <a:t> 企業組織向けサイバーセキュリティ相談窓口</a:t>
            </a:r>
            <a:endParaRPr kumimoji="1" lang="ja-JP" altLang="en-US" dirty="0"/>
          </a:p>
        </p:txBody>
      </p:sp>
      <p:sp>
        <p:nvSpPr>
          <p:cNvPr id="5" name="四角形: 角を丸くする 4">
            <a:extLst>
              <a:ext uri="{FF2B5EF4-FFF2-40B4-BE49-F238E27FC236}">
                <a16:creationId xmlns:a16="http://schemas.microsoft.com/office/drawing/2014/main" id="{FCD46B41-2358-BB2A-5EA5-B61BBC56C036}"/>
              </a:ext>
            </a:extLst>
          </p:cNvPr>
          <p:cNvSpPr/>
          <p:nvPr/>
        </p:nvSpPr>
        <p:spPr>
          <a:xfrm>
            <a:off x="327375" y="2263086"/>
            <a:ext cx="5781158" cy="1283457"/>
          </a:xfrm>
          <a:prstGeom prst="roundRect">
            <a:avLst/>
          </a:prstGeom>
          <a:noFill/>
          <a:ln w="28575">
            <a:solidFill>
              <a:srgbClr val="504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02F70129-3826-504E-66E6-20970D672418}"/>
              </a:ext>
            </a:extLst>
          </p:cNvPr>
          <p:cNvSpPr txBox="1"/>
          <p:nvPr/>
        </p:nvSpPr>
        <p:spPr>
          <a:xfrm>
            <a:off x="863301" y="2304540"/>
            <a:ext cx="4659444" cy="1204689"/>
          </a:xfrm>
          <a:prstGeom prst="rect">
            <a:avLst/>
          </a:prstGeom>
          <a:noFill/>
        </p:spPr>
        <p:txBody>
          <a:bodyPr wrap="square" rtlCol="0">
            <a:spAutoFit/>
          </a:bodyPr>
          <a:lstStyle/>
          <a:p>
            <a:r>
              <a:rPr lang="ja-JP" altLang="en-US"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rPr>
              <a:t>各種インシデント発生時の初動対応に関する相談</a:t>
            </a:r>
            <a:endParaRPr lang="en-US" altLang="ja-JP"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endParaRPr>
          </a:p>
          <a:p>
            <a:pPr>
              <a:lnSpc>
                <a:spcPct val="150000"/>
              </a:lnSpc>
            </a:pPr>
            <a:r>
              <a:rPr kumimoji="1" lang="ja-JP" altLang="en-US" sz="1200" dirty="0">
                <a:latin typeface="Meiryo UI" panose="020B0604030504040204" pitchFamily="50" charset="-128"/>
                <a:ea typeface="Meiryo UI" panose="020B0604030504040204" pitchFamily="50" charset="-128"/>
              </a:rPr>
              <a:t>●起きている事象をヒアリングして、被害が発生しているか否かを判断します</a:t>
            </a: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●被害が発生している場合、有効な応急処置についてご案内します</a:t>
            </a: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●インシデント対応を行う専門業者一覧の紹介をします</a:t>
            </a: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●他に必要な相談・報告先等の紹介をします</a:t>
            </a:r>
          </a:p>
        </p:txBody>
      </p:sp>
      <p:sp>
        <p:nvSpPr>
          <p:cNvPr id="7" name="四角形: 角を丸くする 6">
            <a:extLst>
              <a:ext uri="{FF2B5EF4-FFF2-40B4-BE49-F238E27FC236}">
                <a16:creationId xmlns:a16="http://schemas.microsoft.com/office/drawing/2014/main" id="{4FA234EC-9BDC-8DBD-BDED-D66628E83147}"/>
              </a:ext>
            </a:extLst>
          </p:cNvPr>
          <p:cNvSpPr/>
          <p:nvPr/>
        </p:nvSpPr>
        <p:spPr>
          <a:xfrm>
            <a:off x="6188506" y="2263086"/>
            <a:ext cx="5768625" cy="1283457"/>
          </a:xfrm>
          <a:prstGeom prst="roundRect">
            <a:avLst/>
          </a:prstGeom>
          <a:noFill/>
          <a:ln w="28575">
            <a:solidFill>
              <a:srgbClr val="504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C811F8D5-FB29-6C44-04E3-EB48010DDBD8}"/>
              </a:ext>
            </a:extLst>
          </p:cNvPr>
          <p:cNvSpPr txBox="1"/>
          <p:nvPr/>
        </p:nvSpPr>
        <p:spPr>
          <a:xfrm>
            <a:off x="6966142" y="2303918"/>
            <a:ext cx="4164521" cy="927690"/>
          </a:xfrm>
          <a:prstGeom prst="rect">
            <a:avLst/>
          </a:prstGeom>
          <a:noFill/>
        </p:spPr>
        <p:txBody>
          <a:bodyPr wrap="square" rtlCol="0">
            <a:spAutoFit/>
          </a:bodyPr>
          <a:lstStyle/>
          <a:p>
            <a:r>
              <a:rPr lang="ja-JP" altLang="en-US"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rPr>
              <a:t>標的型サイバー攻撃に関するインシデント相談</a:t>
            </a:r>
            <a:endParaRPr lang="en-US" altLang="ja-JP"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endParaRPr>
          </a:p>
          <a:p>
            <a:pPr>
              <a:lnSpc>
                <a:spcPct val="110000"/>
              </a:lnSpc>
            </a:pP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●国家支援型と推定される標的型サイバー攻撃（</a:t>
            </a:r>
            <a:r>
              <a:rPr kumimoji="1" lang="en-US" altLang="ja-JP" sz="1200" dirty="0">
                <a:latin typeface="Meiryo UI" panose="020B0604030504040204" pitchFamily="50" charset="-128"/>
                <a:ea typeface="Meiryo UI" panose="020B0604030504040204" pitchFamily="50" charset="-128"/>
              </a:rPr>
              <a:t>APT</a:t>
            </a:r>
            <a:r>
              <a:rPr kumimoji="1" lang="ja-JP" altLang="en-US" sz="1200" dirty="0">
                <a:latin typeface="Meiryo UI" panose="020B0604030504040204" pitchFamily="50" charset="-128"/>
                <a:ea typeface="Meiryo UI" panose="020B0604030504040204" pitchFamily="50" charset="-128"/>
              </a:rPr>
              <a:t>）を受けた場合は、専門的知見をもとに支援を実施します</a:t>
            </a:r>
          </a:p>
        </p:txBody>
      </p:sp>
      <p:sp>
        <p:nvSpPr>
          <p:cNvPr id="9" name="四角形: 角を丸くする 8">
            <a:extLst>
              <a:ext uri="{FF2B5EF4-FFF2-40B4-BE49-F238E27FC236}">
                <a16:creationId xmlns:a16="http://schemas.microsoft.com/office/drawing/2014/main" id="{9E86D72F-D059-FD45-374F-46E0AD937D2D}"/>
              </a:ext>
            </a:extLst>
          </p:cNvPr>
          <p:cNvSpPr/>
          <p:nvPr/>
        </p:nvSpPr>
        <p:spPr>
          <a:xfrm>
            <a:off x="6188506" y="3754805"/>
            <a:ext cx="5768625" cy="1283457"/>
          </a:xfrm>
          <a:prstGeom prst="roundRect">
            <a:avLst/>
          </a:prstGeom>
          <a:noFill/>
          <a:ln w="28575">
            <a:solidFill>
              <a:srgbClr val="504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E00053BB-4C72-FD18-D665-9828615BF761}"/>
              </a:ext>
            </a:extLst>
          </p:cNvPr>
          <p:cNvSpPr txBox="1"/>
          <p:nvPr/>
        </p:nvSpPr>
        <p:spPr>
          <a:xfrm>
            <a:off x="6974636" y="3796345"/>
            <a:ext cx="4453860" cy="927690"/>
          </a:xfrm>
          <a:prstGeom prst="rect">
            <a:avLst/>
          </a:prstGeom>
          <a:noFill/>
        </p:spPr>
        <p:txBody>
          <a:bodyPr wrap="square" rtlCol="0">
            <a:spAutoFit/>
          </a:bodyPr>
          <a:lstStyle/>
          <a:p>
            <a:r>
              <a:rPr lang="ja-JP" altLang="en-US"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rPr>
              <a:t>その他の情報セキュリティに関する一般的な相談</a:t>
            </a:r>
            <a:endParaRPr lang="en-US" altLang="ja-JP"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endParaRPr>
          </a:p>
          <a:p>
            <a:pPr>
              <a:lnSpc>
                <a:spcPct val="110000"/>
              </a:lnSpc>
            </a:pP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●中小企業などにおける、情報セキュリティ対策ガイドラインや各種支援ツール・支援施策などをご案内します</a:t>
            </a:r>
          </a:p>
        </p:txBody>
      </p:sp>
      <p:sp>
        <p:nvSpPr>
          <p:cNvPr id="17" name="四角形: 角を丸くする 16">
            <a:extLst>
              <a:ext uri="{FF2B5EF4-FFF2-40B4-BE49-F238E27FC236}">
                <a16:creationId xmlns:a16="http://schemas.microsoft.com/office/drawing/2014/main" id="{91422105-989D-1B20-0E7F-8B1A87F84D12}"/>
              </a:ext>
            </a:extLst>
          </p:cNvPr>
          <p:cNvSpPr/>
          <p:nvPr/>
        </p:nvSpPr>
        <p:spPr>
          <a:xfrm>
            <a:off x="327375" y="3754805"/>
            <a:ext cx="5768625" cy="1283457"/>
          </a:xfrm>
          <a:prstGeom prst="roundRect">
            <a:avLst/>
          </a:prstGeom>
          <a:noFill/>
          <a:ln w="28575">
            <a:solidFill>
              <a:srgbClr val="504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4512B77A-DF88-EBC7-4217-1F3F718673AB}"/>
              </a:ext>
            </a:extLst>
          </p:cNvPr>
          <p:cNvSpPr txBox="1"/>
          <p:nvPr/>
        </p:nvSpPr>
        <p:spPr>
          <a:xfrm>
            <a:off x="858014" y="3801443"/>
            <a:ext cx="4659444" cy="927690"/>
          </a:xfrm>
          <a:prstGeom prst="rect">
            <a:avLst/>
          </a:prstGeom>
          <a:noFill/>
        </p:spPr>
        <p:txBody>
          <a:bodyPr wrap="square" rtlCol="0">
            <a:spAutoFit/>
          </a:bodyPr>
          <a:lstStyle/>
          <a:p>
            <a:r>
              <a:rPr lang="ja-JP" altLang="en-US"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rPr>
              <a:t>脅威情報に関する情報提供</a:t>
            </a:r>
            <a:endParaRPr lang="en-US" altLang="ja-JP"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endParaRPr>
          </a:p>
          <a:p>
            <a:pPr>
              <a:lnSpc>
                <a:spcPct val="110000"/>
              </a:lnSpc>
            </a:pP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IPA</a:t>
            </a:r>
            <a:r>
              <a:rPr kumimoji="1" lang="ja-JP" altLang="en-US" sz="1200" dirty="0">
                <a:latin typeface="Meiryo UI" panose="020B0604030504040204" pitchFamily="50" charset="-128"/>
                <a:ea typeface="Meiryo UI" panose="020B0604030504040204" pitchFamily="50" charset="-128"/>
              </a:rPr>
              <a:t>による被害拡大防止策の実施や注意喚起のために、標的型サイバー攻撃や、その他の脅威情報に関して情報提供を受付けています</a:t>
            </a:r>
          </a:p>
        </p:txBody>
      </p:sp>
      <p:sp>
        <p:nvSpPr>
          <p:cNvPr id="19" name="テキスト ボックス 18">
            <a:extLst>
              <a:ext uri="{FF2B5EF4-FFF2-40B4-BE49-F238E27FC236}">
                <a16:creationId xmlns:a16="http://schemas.microsoft.com/office/drawing/2014/main" id="{E8E3CA89-1486-744D-49F5-7AAE0300E99D}"/>
              </a:ext>
            </a:extLst>
          </p:cNvPr>
          <p:cNvSpPr txBox="1"/>
          <p:nvPr/>
        </p:nvSpPr>
        <p:spPr>
          <a:xfrm>
            <a:off x="462686" y="1268093"/>
            <a:ext cx="10724428" cy="830997"/>
          </a:xfrm>
          <a:prstGeom prst="rect">
            <a:avLst/>
          </a:prstGeom>
          <a:noFill/>
        </p:spPr>
        <p:txBody>
          <a:bodyPr wrap="square">
            <a:spAutoFit/>
          </a:bodyPr>
          <a:lstStyle/>
          <a:p>
            <a:pPr marL="0" indent="0">
              <a:buNone/>
            </a:pPr>
            <a:r>
              <a:rPr kumimoji="1" lang="en-US" altLang="ja-JP" sz="2400" dirty="0"/>
              <a:t>IPA</a:t>
            </a:r>
            <a:r>
              <a:rPr kumimoji="1" lang="ja-JP" altLang="en-US" sz="2400" dirty="0"/>
              <a:t>では企業組織向けに、セキュリティの総合的な相談窓口を設けています。インシデント発生時などにご活用ください。</a:t>
            </a:r>
          </a:p>
        </p:txBody>
      </p:sp>
      <p:sp>
        <p:nvSpPr>
          <p:cNvPr id="20" name="角丸四角形 65">
            <a:extLst>
              <a:ext uri="{FF2B5EF4-FFF2-40B4-BE49-F238E27FC236}">
                <a16:creationId xmlns:a16="http://schemas.microsoft.com/office/drawing/2014/main" id="{F99D1C22-BA44-E5E1-E238-CE2C93FA5928}"/>
              </a:ext>
            </a:extLst>
          </p:cNvPr>
          <p:cNvSpPr/>
          <p:nvPr/>
        </p:nvSpPr>
        <p:spPr>
          <a:xfrm>
            <a:off x="2700336" y="5139823"/>
            <a:ext cx="6364706" cy="415555"/>
          </a:xfrm>
          <a:prstGeom prst="roundRect">
            <a:avLst>
              <a:gd name="adj" fmla="val 805"/>
            </a:avLst>
          </a:prstGeom>
          <a:solidFill>
            <a:srgbClr val="5045A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kern="100" dirty="0">
                <a:solidFill>
                  <a:schemeClr val="bg1"/>
                </a:solidFill>
                <a:latin typeface="IPA Pゴシック" panose="020B0500000000000000" pitchFamily="50" charset="-128"/>
                <a:ea typeface="IPA Pゴシック" panose="020B0500000000000000" pitchFamily="50" charset="-128"/>
                <a:cs typeface="Courier New" panose="02070309020205020404" pitchFamily="49" charset="0"/>
              </a:rPr>
              <a:t>　　 </a:t>
            </a:r>
            <a:endParaRPr lang="en-US" altLang="ja-JP" sz="1200" kern="100" dirty="0">
              <a:solidFill>
                <a:schemeClr val="bg1"/>
              </a:solidFill>
              <a:latin typeface="IPA Pゴシック" panose="020B0500000000000000" pitchFamily="50" charset="-128"/>
              <a:ea typeface="IPA Pゴシック" panose="020B0500000000000000" pitchFamily="50" charset="-128"/>
              <a:cs typeface="Courier New" panose="02070309020205020404" pitchFamily="49" charset="0"/>
            </a:endParaRPr>
          </a:p>
        </p:txBody>
      </p:sp>
      <p:sp>
        <p:nvSpPr>
          <p:cNvPr id="21" name="テキスト ボックス 20">
            <a:extLst>
              <a:ext uri="{FF2B5EF4-FFF2-40B4-BE49-F238E27FC236}">
                <a16:creationId xmlns:a16="http://schemas.microsoft.com/office/drawing/2014/main" id="{FA823FAB-82E9-9382-4EDE-4D60321E226C}"/>
              </a:ext>
            </a:extLst>
          </p:cNvPr>
          <p:cNvSpPr txBox="1"/>
          <p:nvPr/>
        </p:nvSpPr>
        <p:spPr bwMode="gray">
          <a:xfrm>
            <a:off x="3685934" y="5668934"/>
            <a:ext cx="3169208" cy="307777"/>
          </a:xfrm>
          <a:prstGeom prst="rect">
            <a:avLst/>
          </a:prstGeom>
          <a:noFill/>
        </p:spPr>
        <p:txBody>
          <a:bodyPr wrap="square" lIns="0" tIns="0" rIns="0" bIns="0" rtlCol="0">
            <a:spAutoFit/>
          </a:bodyPr>
          <a:lstStyle/>
          <a:p>
            <a:r>
              <a:rPr lang="en-US" altLang="ja-JP" sz="2000" b="1" dirty="0">
                <a:latin typeface="Meiryo UI" panose="020B0604030504040204" pitchFamily="50" charset="-128"/>
                <a:ea typeface="Meiryo UI" panose="020B0604030504040204" pitchFamily="50" charset="-128"/>
                <a:cs typeface="Meiryo UI" panose="020B0604030504040204" pitchFamily="50" charset="-128"/>
              </a:rPr>
              <a:t>cs-support@ipa.go.jp</a:t>
            </a:r>
            <a:endParaRPr kumimoji="1" lang="ja-JP" altLang="en-US" sz="2000"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22" name="図 21" descr="空, 物体, モニター が含まれている画像&#10;&#10;非常に高い精度で生成された説明">
            <a:extLst>
              <a:ext uri="{FF2B5EF4-FFF2-40B4-BE49-F238E27FC236}">
                <a16:creationId xmlns:a16="http://schemas.microsoft.com/office/drawing/2014/main" id="{F8F48238-1E6A-1D44-D051-7DCAE8D8FA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4028" y="6037425"/>
            <a:ext cx="648000" cy="648000"/>
          </a:xfrm>
          <a:prstGeom prst="rect">
            <a:avLst/>
          </a:prstGeom>
        </p:spPr>
      </p:pic>
      <p:pic>
        <p:nvPicPr>
          <p:cNvPr id="23" name="図 22" descr="物体 が含まれている画像&#10;&#10;高い精度で生成された説明">
            <a:extLst>
              <a:ext uri="{FF2B5EF4-FFF2-40B4-BE49-F238E27FC236}">
                <a16:creationId xmlns:a16="http://schemas.microsoft.com/office/drawing/2014/main" id="{8CF3C813-6580-3A14-B00B-6368A2892B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6028" y="5459937"/>
            <a:ext cx="684000" cy="684000"/>
          </a:xfrm>
          <a:prstGeom prst="rect">
            <a:avLst/>
          </a:prstGeom>
        </p:spPr>
      </p:pic>
      <p:sp>
        <p:nvSpPr>
          <p:cNvPr id="24" name="テキスト ボックス 23">
            <a:extLst>
              <a:ext uri="{FF2B5EF4-FFF2-40B4-BE49-F238E27FC236}">
                <a16:creationId xmlns:a16="http://schemas.microsoft.com/office/drawing/2014/main" id="{F83CD616-AA81-809B-D693-5B9CB03BFB1B}"/>
              </a:ext>
            </a:extLst>
          </p:cNvPr>
          <p:cNvSpPr txBox="1"/>
          <p:nvPr/>
        </p:nvSpPr>
        <p:spPr>
          <a:xfrm>
            <a:off x="3031927" y="5157825"/>
            <a:ext cx="1536377" cy="369332"/>
          </a:xfrm>
          <a:prstGeom prst="rect">
            <a:avLst/>
          </a:prstGeom>
          <a:noFill/>
        </p:spPr>
        <p:txBody>
          <a:bodyPr wrap="square" rtlCol="0">
            <a:spAutoFit/>
          </a:bodyPr>
          <a:lstStyle/>
          <a:p>
            <a:r>
              <a:rPr kumimoji="1" lang="ja-JP" altLang="en-US" dirty="0">
                <a:solidFill>
                  <a:schemeClr val="bg1"/>
                </a:solidFill>
                <a:latin typeface="Meiryo UI" panose="020B0604030504040204" pitchFamily="50" charset="-128"/>
                <a:ea typeface="Meiryo UI" panose="020B0604030504040204" pitchFamily="50" charset="-128"/>
              </a:rPr>
              <a:t>＜連絡先＞</a:t>
            </a:r>
          </a:p>
        </p:txBody>
      </p:sp>
      <p:sp>
        <p:nvSpPr>
          <p:cNvPr id="25" name="正方形/長方形 24">
            <a:extLst>
              <a:ext uri="{FF2B5EF4-FFF2-40B4-BE49-F238E27FC236}">
                <a16:creationId xmlns:a16="http://schemas.microsoft.com/office/drawing/2014/main" id="{E47000B1-C9D5-50DC-4900-509F8A4234AA}"/>
              </a:ext>
            </a:extLst>
          </p:cNvPr>
          <p:cNvSpPr/>
          <p:nvPr/>
        </p:nvSpPr>
        <p:spPr>
          <a:xfrm>
            <a:off x="2859795" y="6542741"/>
            <a:ext cx="753732" cy="230832"/>
          </a:xfrm>
          <a:prstGeom prst="rect">
            <a:avLst/>
          </a:prstGeom>
        </p:spPr>
        <p:txBody>
          <a:bodyPr wrap="none">
            <a:sp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ホームページ</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テキスト ボックス 25">
            <a:extLst>
              <a:ext uri="{FF2B5EF4-FFF2-40B4-BE49-F238E27FC236}">
                <a16:creationId xmlns:a16="http://schemas.microsoft.com/office/drawing/2014/main" id="{23E0447C-F3E9-1D07-F4E9-6F0EB94AC742}"/>
              </a:ext>
            </a:extLst>
          </p:cNvPr>
          <p:cNvSpPr txBox="1"/>
          <p:nvPr/>
        </p:nvSpPr>
        <p:spPr>
          <a:xfrm>
            <a:off x="3579760" y="6232911"/>
            <a:ext cx="3477990" cy="276999"/>
          </a:xfrm>
          <a:prstGeom prst="rect">
            <a:avLst/>
          </a:prstGeom>
          <a:noFill/>
        </p:spPr>
        <p:txBody>
          <a:bodyPr wrap="square" rtlCol="0">
            <a:spAutoFit/>
          </a:bodyPr>
          <a:lstStyle/>
          <a:p>
            <a:r>
              <a:rPr kumimoji="1" lang="en-US" altLang="ja-JP" sz="1200" dirty="0"/>
              <a:t>https://www.ipa.go.jp/security/support/soudan.html</a:t>
            </a:r>
            <a:endParaRPr kumimoji="1" lang="ja-JP" altLang="en-US" sz="1200" dirty="0"/>
          </a:p>
        </p:txBody>
      </p:sp>
      <p:pic>
        <p:nvPicPr>
          <p:cNvPr id="27" name="図 26">
            <a:extLst>
              <a:ext uri="{FF2B5EF4-FFF2-40B4-BE49-F238E27FC236}">
                <a16:creationId xmlns:a16="http://schemas.microsoft.com/office/drawing/2014/main" id="{817B5D28-E59F-11C8-B494-37D3BBAC8905}"/>
              </a:ext>
            </a:extLst>
          </p:cNvPr>
          <p:cNvPicPr>
            <a:picLocks noChangeAspect="1"/>
          </p:cNvPicPr>
          <p:nvPr/>
        </p:nvPicPr>
        <p:blipFill>
          <a:blip r:embed="rId5"/>
          <a:stretch>
            <a:fillRect/>
          </a:stretch>
        </p:blipFill>
        <p:spPr>
          <a:xfrm>
            <a:off x="7034833" y="5673569"/>
            <a:ext cx="979147" cy="979147"/>
          </a:xfrm>
          <a:prstGeom prst="rect">
            <a:avLst/>
          </a:prstGeom>
        </p:spPr>
      </p:pic>
    </p:spTree>
    <p:extLst>
      <p:ext uri="{BB962C8B-B14F-4D97-AF65-F5344CB8AC3E}">
        <p14:creationId xmlns:p14="http://schemas.microsoft.com/office/powerpoint/2010/main" val="2834398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942AD36-0CDA-FE3B-0CAC-900C5409EF76}"/>
              </a:ext>
            </a:extLst>
          </p:cNvPr>
          <p:cNvSpPr>
            <a:spLocks noGrp="1"/>
          </p:cNvSpPr>
          <p:nvPr>
            <p:ph idx="1"/>
          </p:nvPr>
        </p:nvSpPr>
        <p:spPr/>
        <p:txBody>
          <a:bodyPr/>
          <a:lstStyle/>
          <a:p>
            <a:pPr>
              <a:buFont typeface="Wingdings" panose="05000000000000000000" pitchFamily="2" charset="2"/>
              <a:buChar char="l"/>
            </a:pPr>
            <a:r>
              <a:rPr kumimoji="1" lang="ja-JP" altLang="en-US" sz="2400" dirty="0"/>
              <a:t>中小企業の経営者や実務担当者が、情報セキュリティ</a:t>
            </a:r>
            <a:r>
              <a:rPr kumimoji="1" lang="ja-JP" altLang="en-US" sz="2400" dirty="0">
                <a:solidFill>
                  <a:srgbClr val="FF0000"/>
                </a:solidFill>
              </a:rPr>
              <a:t>対策の必要性を理解</a:t>
            </a:r>
            <a:r>
              <a:rPr kumimoji="1" lang="ja-JP" altLang="en-US" sz="2400" dirty="0"/>
              <a:t>し、</a:t>
            </a:r>
            <a:r>
              <a:rPr kumimoji="1" lang="ja-JP" altLang="en-US" sz="2400" dirty="0">
                <a:solidFill>
                  <a:srgbClr val="FF0000"/>
                </a:solidFill>
              </a:rPr>
              <a:t>情報を安全に管理</a:t>
            </a:r>
            <a:r>
              <a:rPr kumimoji="1" lang="ja-JP" altLang="en-US" sz="2400" dirty="0"/>
              <a:t>するための具体的な手順等を示したガイドライン</a:t>
            </a:r>
          </a:p>
          <a:p>
            <a:pPr>
              <a:buFont typeface="Wingdings" panose="05000000000000000000" pitchFamily="2" charset="2"/>
              <a:buChar char="l"/>
            </a:pPr>
            <a:r>
              <a:rPr kumimoji="1" lang="ja-JP" altLang="en-US" sz="2400" dirty="0"/>
              <a:t>本編</a:t>
            </a:r>
            <a:r>
              <a:rPr kumimoji="1" lang="en-US" altLang="ja-JP" sz="2400" dirty="0"/>
              <a:t>2</a:t>
            </a:r>
            <a:r>
              <a:rPr kumimoji="1" lang="ja-JP" altLang="en-US" sz="2400" dirty="0"/>
              <a:t>部と付録より構成</a:t>
            </a:r>
          </a:p>
          <a:p>
            <a:pPr lvl="1"/>
            <a:r>
              <a:rPr kumimoji="1" lang="ja-JP" altLang="en-US" sz="2400" dirty="0"/>
              <a:t>経営者が認識すべき「</a:t>
            </a:r>
            <a:r>
              <a:rPr kumimoji="1" lang="en-US" altLang="ja-JP" sz="2400" dirty="0">
                <a:solidFill>
                  <a:srgbClr val="FF0000"/>
                </a:solidFill>
              </a:rPr>
              <a:t>3</a:t>
            </a:r>
            <a:r>
              <a:rPr kumimoji="1" lang="ja-JP" altLang="en-US" sz="2400" dirty="0">
                <a:solidFill>
                  <a:srgbClr val="FF0000"/>
                </a:solidFill>
              </a:rPr>
              <a:t>原則</a:t>
            </a:r>
            <a:r>
              <a:rPr kumimoji="1" lang="ja-JP" altLang="en-US" sz="2400" dirty="0"/>
              <a:t>」、</a:t>
            </a:r>
            <a:br>
              <a:rPr kumimoji="1" lang="ja-JP" altLang="en-US" sz="2400" dirty="0"/>
            </a:br>
            <a:r>
              <a:rPr kumimoji="1" lang="ja-JP" altLang="en-US" sz="2400" dirty="0"/>
              <a:t>経営者がやらなければならない</a:t>
            </a:r>
            <a:br>
              <a:rPr kumimoji="1" lang="ja-JP" altLang="en-US" sz="2400" dirty="0"/>
            </a:br>
            <a:r>
              <a:rPr kumimoji="1" lang="ja-JP" altLang="en-US" sz="2400" dirty="0"/>
              <a:t>「</a:t>
            </a:r>
            <a:r>
              <a:rPr kumimoji="1" lang="ja-JP" altLang="en-US" sz="2400" dirty="0">
                <a:solidFill>
                  <a:srgbClr val="FF0000"/>
                </a:solidFill>
              </a:rPr>
              <a:t>重要</a:t>
            </a:r>
            <a:r>
              <a:rPr kumimoji="1" lang="en-US" altLang="ja-JP" sz="2400" dirty="0">
                <a:solidFill>
                  <a:srgbClr val="FF0000"/>
                </a:solidFill>
              </a:rPr>
              <a:t>7</a:t>
            </a:r>
            <a:r>
              <a:rPr kumimoji="1" lang="ja-JP" altLang="en-US" sz="2400" dirty="0">
                <a:solidFill>
                  <a:srgbClr val="FF0000"/>
                </a:solidFill>
              </a:rPr>
              <a:t>項目の取組</a:t>
            </a:r>
            <a:r>
              <a:rPr kumimoji="1" lang="ja-JP" altLang="en-US" sz="2400" dirty="0"/>
              <a:t>」を記載</a:t>
            </a:r>
            <a:r>
              <a:rPr kumimoji="1" lang="ja-JP" altLang="en-US" sz="1600" dirty="0"/>
              <a:t>（第</a:t>
            </a:r>
            <a:r>
              <a:rPr kumimoji="1" lang="en-US" altLang="ja-JP" sz="1600" dirty="0"/>
              <a:t>1</a:t>
            </a:r>
            <a:r>
              <a:rPr kumimoji="1" lang="ja-JP" altLang="en-US" sz="1600" dirty="0"/>
              <a:t>部）</a:t>
            </a:r>
            <a:endParaRPr kumimoji="1" lang="ja-JP" altLang="en-US" sz="2400" dirty="0"/>
          </a:p>
          <a:p>
            <a:pPr lvl="1"/>
            <a:r>
              <a:rPr kumimoji="1" lang="ja-JP" altLang="en-US" sz="2400" dirty="0"/>
              <a:t>情報セキュリティ対策の具体的な</a:t>
            </a:r>
            <a:br>
              <a:rPr kumimoji="1" lang="ja-JP" altLang="en-US" sz="2400" dirty="0"/>
            </a:br>
            <a:r>
              <a:rPr kumimoji="1" lang="ja-JP" altLang="en-US" sz="2400" dirty="0"/>
              <a:t>進め方を分かりやすく説明</a:t>
            </a:r>
            <a:r>
              <a:rPr kumimoji="1" lang="ja-JP" altLang="en-US" sz="1600" dirty="0"/>
              <a:t>（第２部）</a:t>
            </a:r>
          </a:p>
          <a:p>
            <a:pPr lvl="1"/>
            <a:r>
              <a:rPr kumimoji="1" lang="ja-JP" altLang="en-US" sz="2400" dirty="0"/>
              <a:t>すぐに使える「情報セキュリティ基本方針」や</a:t>
            </a:r>
            <a:br>
              <a:rPr kumimoji="1" lang="ja-JP" altLang="en-US" sz="2400" dirty="0"/>
            </a:br>
            <a:r>
              <a:rPr kumimoji="1" lang="ja-JP" altLang="en-US" sz="2400" dirty="0"/>
              <a:t>「情報セキュリティ関連規程」等の</a:t>
            </a:r>
            <a:r>
              <a:rPr kumimoji="1" lang="ja-JP" altLang="en-US" sz="2400" dirty="0">
                <a:solidFill>
                  <a:srgbClr val="FF0000"/>
                </a:solidFill>
              </a:rPr>
              <a:t>ひな形を付録</a:t>
            </a:r>
            <a:endParaRPr kumimoji="1" lang="ja-JP" altLang="en-US" dirty="0">
              <a:solidFill>
                <a:srgbClr val="FF0000"/>
              </a:solidFill>
            </a:endParaRPr>
          </a:p>
          <a:p>
            <a:pPr lvl="1"/>
            <a:endParaRPr kumimoji="1" lang="ja-JP" altLang="en-US" sz="2400" dirty="0"/>
          </a:p>
          <a:p>
            <a:endParaRPr kumimoji="1" lang="ja-JP" altLang="en-US" dirty="0"/>
          </a:p>
        </p:txBody>
      </p:sp>
      <p:sp>
        <p:nvSpPr>
          <p:cNvPr id="3" name="スライド番号プレースホルダー 2">
            <a:extLst>
              <a:ext uri="{FF2B5EF4-FFF2-40B4-BE49-F238E27FC236}">
                <a16:creationId xmlns:a16="http://schemas.microsoft.com/office/drawing/2014/main" id="{3A0A4B2F-8D0A-1F39-D73A-2F01D666D9C0}"/>
              </a:ext>
            </a:extLst>
          </p:cNvPr>
          <p:cNvSpPr>
            <a:spLocks noGrp="1"/>
          </p:cNvSpPr>
          <p:nvPr>
            <p:ph type="sldNum" sz="quarter" idx="12"/>
          </p:nvPr>
        </p:nvSpPr>
        <p:spPr/>
        <p:txBody>
          <a:bodyPr/>
          <a:lstStyle/>
          <a:p>
            <a:fld id="{DBFB1F43-6F2E-4538-AABB-23AEDF146290}" type="slidenum">
              <a:rPr lang="ja-JP" altLang="en-US" smtClean="0"/>
              <a:pPr/>
              <a:t>4</a:t>
            </a:fld>
            <a:endParaRPr lang="ja-JP" altLang="en-US"/>
          </a:p>
        </p:txBody>
      </p:sp>
      <p:sp>
        <p:nvSpPr>
          <p:cNvPr id="4" name="タイトル 3">
            <a:extLst>
              <a:ext uri="{FF2B5EF4-FFF2-40B4-BE49-F238E27FC236}">
                <a16:creationId xmlns:a16="http://schemas.microsoft.com/office/drawing/2014/main" id="{E2FA39EA-B8A7-08B0-B594-706DD3CBFCAC}"/>
              </a:ext>
            </a:extLst>
          </p:cNvPr>
          <p:cNvSpPr>
            <a:spLocks noGrp="1"/>
          </p:cNvSpPr>
          <p:nvPr>
            <p:ph type="title"/>
          </p:nvPr>
        </p:nvSpPr>
        <p:spPr>
          <a:xfrm>
            <a:off x="641213" y="313754"/>
            <a:ext cx="9257796" cy="676276"/>
          </a:xfrm>
        </p:spPr>
        <p:txBody>
          <a:bodyPr/>
          <a:lstStyle/>
          <a:p>
            <a:r>
              <a:rPr kumimoji="1" lang="ja-JP" altLang="en-US" sz="3200" b="1" i="0" u="none" strike="noStrike" kern="0" cap="none" spc="0" normalizeH="0" baseline="0" noProof="0" dirty="0">
                <a:ln>
                  <a:noFill/>
                </a:ln>
                <a:effectLst/>
                <a:uLnTx/>
                <a:uFillTx/>
                <a:latin typeface="Meiryo UI" panose="020B0604030504040204" pitchFamily="34" charset="-128"/>
                <a:ea typeface="Meiryo UI" panose="020B0604030504040204" pitchFamily="34" charset="-128"/>
                <a:cs typeface="+mj-cs"/>
              </a:rPr>
              <a:t>中小企業の情報セキュリティ対策ガイドライン第</a:t>
            </a:r>
            <a:r>
              <a:rPr kumimoji="1" lang="en-US" altLang="ja-JP" sz="3200" b="1" i="0" u="none" strike="noStrike" kern="0" cap="none" spc="0" normalizeH="0" baseline="0" noProof="0" dirty="0">
                <a:ln>
                  <a:noFill/>
                </a:ln>
                <a:effectLst/>
                <a:uLnTx/>
                <a:uFillTx/>
                <a:latin typeface="Meiryo UI" panose="020B0604030504040204" pitchFamily="34" charset="-128"/>
                <a:ea typeface="Meiryo UI" panose="020B0604030504040204" pitchFamily="34" charset="-128"/>
                <a:cs typeface="+mj-cs"/>
              </a:rPr>
              <a:t>3.1</a:t>
            </a:r>
            <a:r>
              <a:rPr kumimoji="1" lang="ja-JP" altLang="en-US" sz="3200" b="1" i="0" u="none" strike="noStrike" kern="0" cap="none" spc="0" normalizeH="0" baseline="0" noProof="0" dirty="0">
                <a:ln>
                  <a:noFill/>
                </a:ln>
                <a:effectLst/>
                <a:uLnTx/>
                <a:uFillTx/>
                <a:latin typeface="Meiryo UI" panose="020B0604030504040204" pitchFamily="34" charset="-128"/>
                <a:ea typeface="Meiryo UI" panose="020B0604030504040204" pitchFamily="34" charset="-128"/>
                <a:cs typeface="+mj-cs"/>
              </a:rPr>
              <a:t>版</a:t>
            </a:r>
            <a:endParaRPr kumimoji="1" lang="ja-JP" altLang="en-US" dirty="0"/>
          </a:p>
        </p:txBody>
      </p:sp>
      <p:pic>
        <p:nvPicPr>
          <p:cNvPr id="5" name="図 4">
            <a:extLst>
              <a:ext uri="{FF2B5EF4-FFF2-40B4-BE49-F238E27FC236}">
                <a16:creationId xmlns:a16="http://schemas.microsoft.com/office/drawing/2014/main" id="{AF4347B1-A587-1919-9C8E-7CD01E52853E}"/>
              </a:ext>
            </a:extLst>
          </p:cNvPr>
          <p:cNvPicPr>
            <a:picLocks noChangeAspect="1"/>
          </p:cNvPicPr>
          <p:nvPr/>
        </p:nvPicPr>
        <p:blipFill>
          <a:blip r:embed="rId3"/>
          <a:stretch>
            <a:fillRect/>
          </a:stretch>
        </p:blipFill>
        <p:spPr>
          <a:xfrm>
            <a:off x="8426491" y="2891618"/>
            <a:ext cx="2481287" cy="3493311"/>
          </a:xfrm>
          <a:prstGeom prst="rect">
            <a:avLst/>
          </a:prstGeom>
          <a:ln>
            <a:solidFill>
              <a:schemeClr val="bg2"/>
            </a:solidFill>
          </a:ln>
        </p:spPr>
      </p:pic>
    </p:spTree>
    <p:extLst>
      <p:ext uri="{BB962C8B-B14F-4D97-AF65-F5344CB8AC3E}">
        <p14:creationId xmlns:p14="http://schemas.microsoft.com/office/powerpoint/2010/main" val="4040918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00496827-BBC3-DD4C-B46C-BC9F36FD4C13}"/>
              </a:ext>
            </a:extLst>
          </p:cNvPr>
          <p:cNvSpPr>
            <a:spLocks noGrp="1"/>
          </p:cNvSpPr>
          <p:nvPr>
            <p:ph type="sldNum" sz="quarter" idx="12"/>
          </p:nvPr>
        </p:nvSpPr>
        <p:spPr/>
        <p:txBody>
          <a:bodyPr/>
          <a:lstStyle/>
          <a:p>
            <a:fld id="{DBFB1F43-6F2E-4538-AABB-23AEDF146290}" type="slidenum">
              <a:rPr lang="ja-JP" altLang="en-US" smtClean="0"/>
              <a:pPr/>
              <a:t>5</a:t>
            </a:fld>
            <a:endParaRPr lang="ja-JP" altLang="en-US"/>
          </a:p>
        </p:txBody>
      </p:sp>
      <p:sp>
        <p:nvSpPr>
          <p:cNvPr id="4" name="タイトル 3">
            <a:extLst>
              <a:ext uri="{FF2B5EF4-FFF2-40B4-BE49-F238E27FC236}">
                <a16:creationId xmlns:a16="http://schemas.microsoft.com/office/drawing/2014/main" id="{BAE737D0-7A6C-1C99-8FFC-5DD245EAB9A9}"/>
              </a:ext>
            </a:extLst>
          </p:cNvPr>
          <p:cNvSpPr>
            <a:spLocks noGrp="1"/>
          </p:cNvSpPr>
          <p:nvPr>
            <p:ph type="title"/>
          </p:nvPr>
        </p:nvSpPr>
        <p:spPr/>
        <p:txBody>
          <a:bodyPr/>
          <a:lstStyle/>
          <a:p>
            <a:r>
              <a:rPr kumimoji="1" lang="ja-JP" altLang="en-US" dirty="0"/>
              <a:t>ガイドラインの構成</a:t>
            </a:r>
          </a:p>
        </p:txBody>
      </p:sp>
      <p:pic>
        <p:nvPicPr>
          <p:cNvPr id="6" name="コンテンツ プレースホルダー 5">
            <a:extLst>
              <a:ext uri="{FF2B5EF4-FFF2-40B4-BE49-F238E27FC236}">
                <a16:creationId xmlns:a16="http://schemas.microsoft.com/office/drawing/2014/main" id="{225387EB-91C5-7C5D-2AFE-323027E7B1C9}"/>
              </a:ext>
            </a:extLst>
          </p:cNvPr>
          <p:cNvPicPr>
            <a:picLocks noGrp="1" noChangeAspect="1"/>
          </p:cNvPicPr>
          <p:nvPr>
            <p:ph idx="1"/>
          </p:nvPr>
        </p:nvPicPr>
        <p:blipFill>
          <a:blip r:embed="rId3"/>
          <a:stretch>
            <a:fillRect/>
          </a:stretch>
        </p:blipFill>
        <p:spPr>
          <a:xfrm>
            <a:off x="641213" y="1382713"/>
            <a:ext cx="8131790" cy="5219386"/>
          </a:xfrm>
          <a:prstGeom prst="rect">
            <a:avLst/>
          </a:prstGeom>
        </p:spPr>
      </p:pic>
      <p:sp>
        <p:nvSpPr>
          <p:cNvPr id="2" name="正方形/長方形 1">
            <a:extLst>
              <a:ext uri="{FF2B5EF4-FFF2-40B4-BE49-F238E27FC236}">
                <a16:creationId xmlns:a16="http://schemas.microsoft.com/office/drawing/2014/main" id="{1BBDC4D0-A750-195D-CD23-61BDB1A70FC0}"/>
              </a:ext>
            </a:extLst>
          </p:cNvPr>
          <p:cNvSpPr/>
          <p:nvPr/>
        </p:nvSpPr>
        <p:spPr>
          <a:xfrm>
            <a:off x="1043592" y="2228295"/>
            <a:ext cx="7679184" cy="550415"/>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DF46E6EE-D792-9110-F00D-F89744B53369}"/>
              </a:ext>
            </a:extLst>
          </p:cNvPr>
          <p:cNvSpPr/>
          <p:nvPr/>
        </p:nvSpPr>
        <p:spPr>
          <a:xfrm>
            <a:off x="1043592" y="6045201"/>
            <a:ext cx="7679184" cy="550415"/>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845F445B-5EE9-11AC-0CED-CE1FC9357CFD}"/>
              </a:ext>
            </a:extLst>
          </p:cNvPr>
          <p:cNvSpPr txBox="1"/>
          <p:nvPr/>
        </p:nvSpPr>
        <p:spPr>
          <a:xfrm>
            <a:off x="8722776" y="2330811"/>
            <a:ext cx="1821252" cy="369332"/>
          </a:xfrm>
          <a:prstGeom prst="rect">
            <a:avLst/>
          </a:prstGeom>
          <a:noFill/>
        </p:spPr>
        <p:txBody>
          <a:bodyPr wrap="square">
            <a:spAutoFit/>
          </a:bodyPr>
          <a:lstStyle/>
          <a:p>
            <a:r>
              <a:rPr lang="ja-JP" altLang="en-US" b="1" dirty="0">
                <a:solidFill>
                  <a:srgbClr val="FF0000"/>
                </a:solidFill>
              </a:rPr>
              <a:t>本日の学習範囲</a:t>
            </a:r>
            <a:endParaRPr lang="en-US" altLang="ja-JP" b="1" dirty="0">
              <a:solidFill>
                <a:srgbClr val="FF0000"/>
              </a:solidFill>
            </a:endParaRPr>
          </a:p>
        </p:txBody>
      </p:sp>
      <p:sp>
        <p:nvSpPr>
          <p:cNvPr id="9" name="テキスト ボックス 8">
            <a:extLst>
              <a:ext uri="{FF2B5EF4-FFF2-40B4-BE49-F238E27FC236}">
                <a16:creationId xmlns:a16="http://schemas.microsoft.com/office/drawing/2014/main" id="{D144D70C-6086-5A9B-AD37-8849C24F0684}"/>
              </a:ext>
            </a:extLst>
          </p:cNvPr>
          <p:cNvSpPr txBox="1"/>
          <p:nvPr/>
        </p:nvSpPr>
        <p:spPr>
          <a:xfrm>
            <a:off x="8722776" y="6135742"/>
            <a:ext cx="1821252" cy="369332"/>
          </a:xfrm>
          <a:prstGeom prst="rect">
            <a:avLst/>
          </a:prstGeom>
          <a:noFill/>
        </p:spPr>
        <p:txBody>
          <a:bodyPr wrap="square">
            <a:spAutoFit/>
          </a:bodyPr>
          <a:lstStyle/>
          <a:p>
            <a:r>
              <a:rPr lang="ja-JP" altLang="en-US" b="1" dirty="0">
                <a:solidFill>
                  <a:srgbClr val="FF0000"/>
                </a:solidFill>
              </a:rPr>
              <a:t>本日の学習範囲</a:t>
            </a:r>
            <a:endParaRPr kumimoji="1" lang="ja-JP" altLang="en-US" sz="1800" b="1" dirty="0">
              <a:solidFill>
                <a:srgbClr val="FF0000"/>
              </a:solidFill>
            </a:endParaRPr>
          </a:p>
        </p:txBody>
      </p:sp>
    </p:spTree>
    <p:extLst>
      <p:ext uri="{BB962C8B-B14F-4D97-AF65-F5344CB8AC3E}">
        <p14:creationId xmlns:p14="http://schemas.microsoft.com/office/powerpoint/2010/main" val="3269631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2E89B8A-F495-0CCC-31CD-E3A576110AD2}"/>
              </a:ext>
            </a:extLst>
          </p:cNvPr>
          <p:cNvSpPr>
            <a:spLocks noGrp="1"/>
          </p:cNvSpPr>
          <p:nvPr>
            <p:ph idx="1"/>
          </p:nvPr>
        </p:nvSpPr>
        <p:spPr/>
        <p:txBody>
          <a:bodyPr/>
          <a:lstStyle/>
          <a:p>
            <a:r>
              <a:rPr kumimoji="1" lang="ja-JP" altLang="en-US" b="1" dirty="0"/>
              <a:t>情報漏えいや改ざん、破壊・消失、情報システムの機能停止</a:t>
            </a:r>
            <a:r>
              <a:rPr kumimoji="1" lang="ja-JP" altLang="en-US" dirty="0"/>
              <a:t>または</a:t>
            </a:r>
            <a:br>
              <a:rPr kumimoji="1" lang="en-US" altLang="ja-JP" dirty="0"/>
            </a:br>
            <a:r>
              <a:rPr kumimoji="1" lang="ja-JP" altLang="en-US" b="1" dirty="0"/>
              <a:t>これらにつながる可能性のある事象</a:t>
            </a:r>
            <a:endParaRPr kumimoji="1" lang="en-US" altLang="ja-JP" dirty="0"/>
          </a:p>
          <a:p>
            <a:endParaRPr lang="en-US" altLang="ja-JP" dirty="0"/>
          </a:p>
        </p:txBody>
      </p:sp>
      <p:sp>
        <p:nvSpPr>
          <p:cNvPr id="3" name="スライド番号プレースホルダー 2">
            <a:extLst>
              <a:ext uri="{FF2B5EF4-FFF2-40B4-BE49-F238E27FC236}">
                <a16:creationId xmlns:a16="http://schemas.microsoft.com/office/drawing/2014/main" id="{3DD04A7C-F3FF-ABB6-0114-7EED6E64C26E}"/>
              </a:ext>
            </a:extLst>
          </p:cNvPr>
          <p:cNvSpPr>
            <a:spLocks noGrp="1"/>
          </p:cNvSpPr>
          <p:nvPr>
            <p:ph type="sldNum" sz="quarter" idx="12"/>
          </p:nvPr>
        </p:nvSpPr>
        <p:spPr/>
        <p:txBody>
          <a:bodyPr/>
          <a:lstStyle/>
          <a:p>
            <a:fld id="{DBFB1F43-6F2E-4538-AABB-23AEDF146290}" type="slidenum">
              <a:rPr lang="ja-JP" altLang="en-US" smtClean="0"/>
              <a:pPr/>
              <a:t>6</a:t>
            </a:fld>
            <a:endParaRPr lang="ja-JP" altLang="en-US"/>
          </a:p>
        </p:txBody>
      </p:sp>
      <p:sp>
        <p:nvSpPr>
          <p:cNvPr id="4" name="タイトル 3">
            <a:extLst>
              <a:ext uri="{FF2B5EF4-FFF2-40B4-BE49-F238E27FC236}">
                <a16:creationId xmlns:a16="http://schemas.microsoft.com/office/drawing/2014/main" id="{1BF23B2C-4411-B96E-127E-0B89AD8B9745}"/>
              </a:ext>
            </a:extLst>
          </p:cNvPr>
          <p:cNvSpPr>
            <a:spLocks noGrp="1"/>
          </p:cNvSpPr>
          <p:nvPr>
            <p:ph type="title"/>
          </p:nvPr>
        </p:nvSpPr>
        <p:spPr/>
        <p:txBody>
          <a:bodyPr/>
          <a:lstStyle/>
          <a:p>
            <a:r>
              <a:rPr kumimoji="1" lang="ja-JP" altLang="en-US" dirty="0"/>
              <a:t>セキュリティインシデントとは</a:t>
            </a:r>
          </a:p>
        </p:txBody>
      </p:sp>
      <p:sp>
        <p:nvSpPr>
          <p:cNvPr id="5" name="楕円 4">
            <a:extLst>
              <a:ext uri="{FF2B5EF4-FFF2-40B4-BE49-F238E27FC236}">
                <a16:creationId xmlns:a16="http://schemas.microsoft.com/office/drawing/2014/main" id="{BE4E247B-76C5-2369-1EBE-716D43ED53B7}"/>
              </a:ext>
            </a:extLst>
          </p:cNvPr>
          <p:cNvSpPr/>
          <p:nvPr/>
        </p:nvSpPr>
        <p:spPr>
          <a:xfrm>
            <a:off x="641213" y="3215811"/>
            <a:ext cx="10266565" cy="2655117"/>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楕円 5">
            <a:extLst>
              <a:ext uri="{FF2B5EF4-FFF2-40B4-BE49-F238E27FC236}">
                <a16:creationId xmlns:a16="http://schemas.microsoft.com/office/drawing/2014/main" id="{D3C7A4C5-FF63-4D30-7A1B-0500F99DB220}"/>
              </a:ext>
            </a:extLst>
          </p:cNvPr>
          <p:cNvSpPr/>
          <p:nvPr/>
        </p:nvSpPr>
        <p:spPr>
          <a:xfrm>
            <a:off x="5034337" y="3528421"/>
            <a:ext cx="5873441" cy="202989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楕円 6">
            <a:extLst>
              <a:ext uri="{FF2B5EF4-FFF2-40B4-BE49-F238E27FC236}">
                <a16:creationId xmlns:a16="http://schemas.microsoft.com/office/drawing/2014/main" id="{D02B6A8C-C758-DBD2-2263-D1F728EB50C2}"/>
              </a:ext>
            </a:extLst>
          </p:cNvPr>
          <p:cNvSpPr/>
          <p:nvPr/>
        </p:nvSpPr>
        <p:spPr>
          <a:xfrm>
            <a:off x="7962472" y="3733904"/>
            <a:ext cx="2945306" cy="161893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グラフィックス 8" descr="封筒 枠線">
            <a:extLst>
              <a:ext uri="{FF2B5EF4-FFF2-40B4-BE49-F238E27FC236}">
                <a16:creationId xmlns:a16="http://schemas.microsoft.com/office/drawing/2014/main" id="{08226C7E-1543-EA37-7366-720C23E222C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107002" y="3775000"/>
            <a:ext cx="914400" cy="914400"/>
          </a:xfrm>
          <a:prstGeom prst="rect">
            <a:avLst/>
          </a:prstGeom>
        </p:spPr>
      </p:pic>
      <p:pic>
        <p:nvPicPr>
          <p:cNvPr id="10" name="グラフィックス 9" descr="封筒 枠線">
            <a:extLst>
              <a:ext uri="{FF2B5EF4-FFF2-40B4-BE49-F238E27FC236}">
                <a16:creationId xmlns:a16="http://schemas.microsoft.com/office/drawing/2014/main" id="{DC8D61AF-AA0B-E91B-6FFD-7F7629B86E7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655870" y="4360627"/>
            <a:ext cx="914400" cy="914400"/>
          </a:xfrm>
          <a:prstGeom prst="rect">
            <a:avLst/>
          </a:prstGeom>
        </p:spPr>
      </p:pic>
      <p:pic>
        <p:nvPicPr>
          <p:cNvPr id="11" name="グラフィックス 10" descr="封筒 枠線">
            <a:extLst>
              <a:ext uri="{FF2B5EF4-FFF2-40B4-BE49-F238E27FC236}">
                <a16:creationId xmlns:a16="http://schemas.microsoft.com/office/drawing/2014/main" id="{C3503C48-6F90-C549-D992-B3D9AB087DD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021910" y="3775000"/>
            <a:ext cx="914400" cy="914400"/>
          </a:xfrm>
          <a:prstGeom prst="rect">
            <a:avLst/>
          </a:prstGeom>
        </p:spPr>
      </p:pic>
      <p:pic>
        <p:nvPicPr>
          <p:cNvPr id="12" name="グラフィックス 11" descr="封筒 枠線">
            <a:extLst>
              <a:ext uri="{FF2B5EF4-FFF2-40B4-BE49-F238E27FC236}">
                <a16:creationId xmlns:a16="http://schemas.microsoft.com/office/drawing/2014/main" id="{46B6109D-6D56-084E-D83F-91D41A62C1A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70923" y="4360627"/>
            <a:ext cx="914400" cy="914400"/>
          </a:xfrm>
          <a:prstGeom prst="rect">
            <a:avLst/>
          </a:prstGeom>
        </p:spPr>
      </p:pic>
      <p:pic>
        <p:nvPicPr>
          <p:cNvPr id="13" name="グラフィックス 12" descr="封筒 枠線">
            <a:extLst>
              <a:ext uri="{FF2B5EF4-FFF2-40B4-BE49-F238E27FC236}">
                <a16:creationId xmlns:a16="http://schemas.microsoft.com/office/drawing/2014/main" id="{8A399F8D-7B0B-728D-A0DF-289F62F1CF0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45497" y="4086169"/>
            <a:ext cx="914400" cy="914400"/>
          </a:xfrm>
          <a:prstGeom prst="rect">
            <a:avLst/>
          </a:prstGeom>
        </p:spPr>
      </p:pic>
      <p:pic>
        <p:nvPicPr>
          <p:cNvPr id="15" name="グラフィックス 14" descr="細菌 単色塗りつぶし">
            <a:extLst>
              <a:ext uri="{FF2B5EF4-FFF2-40B4-BE49-F238E27FC236}">
                <a16:creationId xmlns:a16="http://schemas.microsoft.com/office/drawing/2014/main" id="{C3E77864-C4CB-62CB-FA04-1107B872436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125357" y="4086169"/>
            <a:ext cx="457200" cy="457200"/>
          </a:xfrm>
          <a:prstGeom prst="rect">
            <a:avLst/>
          </a:prstGeom>
        </p:spPr>
      </p:pic>
      <p:pic>
        <p:nvPicPr>
          <p:cNvPr id="16" name="グラフィックス 15" descr="ノート PC 単色塗りつぶし">
            <a:extLst>
              <a:ext uri="{FF2B5EF4-FFF2-40B4-BE49-F238E27FC236}">
                <a16:creationId xmlns:a16="http://schemas.microsoft.com/office/drawing/2014/main" id="{00C5F10E-DB02-8B9A-CD03-6709EA9E54C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997412" y="3929625"/>
            <a:ext cx="1227488" cy="1227488"/>
          </a:xfrm>
          <a:prstGeom prst="rect">
            <a:avLst/>
          </a:prstGeom>
        </p:spPr>
      </p:pic>
      <p:pic>
        <p:nvPicPr>
          <p:cNvPr id="17" name="グラフィックス 16" descr="細菌 単色塗りつぶし">
            <a:extLst>
              <a:ext uri="{FF2B5EF4-FFF2-40B4-BE49-F238E27FC236}">
                <a16:creationId xmlns:a16="http://schemas.microsoft.com/office/drawing/2014/main" id="{681E0497-20F2-3150-4E8A-178B9066B57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770664" y="4086169"/>
            <a:ext cx="457200" cy="457200"/>
          </a:xfrm>
          <a:prstGeom prst="rect">
            <a:avLst/>
          </a:prstGeom>
        </p:spPr>
      </p:pic>
      <p:sp>
        <p:nvSpPr>
          <p:cNvPr id="18" name="テキスト ボックス 17">
            <a:extLst>
              <a:ext uri="{FF2B5EF4-FFF2-40B4-BE49-F238E27FC236}">
                <a16:creationId xmlns:a16="http://schemas.microsoft.com/office/drawing/2014/main" id="{00C2E69E-8AC2-DFD8-2ACC-7699A3B92FA7}"/>
              </a:ext>
            </a:extLst>
          </p:cNvPr>
          <p:cNvSpPr txBox="1"/>
          <p:nvPr/>
        </p:nvSpPr>
        <p:spPr>
          <a:xfrm>
            <a:off x="2247288" y="5135575"/>
            <a:ext cx="1798890" cy="369332"/>
          </a:xfrm>
          <a:prstGeom prst="rect">
            <a:avLst/>
          </a:prstGeom>
          <a:noFill/>
        </p:spPr>
        <p:txBody>
          <a:bodyPr wrap="none" rtlCol="0">
            <a:spAutoFit/>
          </a:bodyPr>
          <a:lstStyle/>
          <a:p>
            <a:r>
              <a:rPr kumimoji="1" lang="ja-JP" altLang="en-US" b="1" dirty="0"/>
              <a:t>メールを受信する</a:t>
            </a:r>
          </a:p>
        </p:txBody>
      </p:sp>
      <p:sp>
        <p:nvSpPr>
          <p:cNvPr id="19" name="テキスト ボックス 18">
            <a:extLst>
              <a:ext uri="{FF2B5EF4-FFF2-40B4-BE49-F238E27FC236}">
                <a16:creationId xmlns:a16="http://schemas.microsoft.com/office/drawing/2014/main" id="{19291F88-B093-8378-C2A1-0A2D7C41D34C}"/>
              </a:ext>
            </a:extLst>
          </p:cNvPr>
          <p:cNvSpPr txBox="1"/>
          <p:nvPr/>
        </p:nvSpPr>
        <p:spPr>
          <a:xfrm>
            <a:off x="5387358" y="5135575"/>
            <a:ext cx="2468946" cy="369332"/>
          </a:xfrm>
          <a:prstGeom prst="rect">
            <a:avLst/>
          </a:prstGeom>
          <a:noFill/>
        </p:spPr>
        <p:txBody>
          <a:bodyPr wrap="none" rtlCol="0">
            <a:spAutoFit/>
          </a:bodyPr>
          <a:lstStyle/>
          <a:p>
            <a:r>
              <a:rPr kumimoji="1" lang="ja-JP" altLang="en-US" b="1" dirty="0"/>
              <a:t>不審なメールを受信する</a:t>
            </a:r>
          </a:p>
        </p:txBody>
      </p:sp>
      <p:sp>
        <p:nvSpPr>
          <p:cNvPr id="20" name="テキスト ボックス 19">
            <a:extLst>
              <a:ext uri="{FF2B5EF4-FFF2-40B4-BE49-F238E27FC236}">
                <a16:creationId xmlns:a16="http://schemas.microsoft.com/office/drawing/2014/main" id="{2BDF2E2A-4E95-B417-2A75-AB1C6B388B40}"/>
              </a:ext>
            </a:extLst>
          </p:cNvPr>
          <p:cNvSpPr txBox="1"/>
          <p:nvPr/>
        </p:nvSpPr>
        <p:spPr>
          <a:xfrm>
            <a:off x="8634766" y="5129611"/>
            <a:ext cx="1973617" cy="369332"/>
          </a:xfrm>
          <a:prstGeom prst="rect">
            <a:avLst/>
          </a:prstGeom>
          <a:noFill/>
        </p:spPr>
        <p:txBody>
          <a:bodyPr wrap="none" rtlCol="0">
            <a:spAutoFit/>
          </a:bodyPr>
          <a:lstStyle/>
          <a:p>
            <a:r>
              <a:rPr kumimoji="1" lang="ja-JP" altLang="en-US" b="1" dirty="0"/>
              <a:t>ウイルスに感染する</a:t>
            </a:r>
          </a:p>
        </p:txBody>
      </p:sp>
    </p:spTree>
    <p:extLst>
      <p:ext uri="{BB962C8B-B14F-4D97-AF65-F5344CB8AC3E}">
        <p14:creationId xmlns:p14="http://schemas.microsoft.com/office/powerpoint/2010/main" val="2293969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429AF65-D65E-7C8E-ECF0-50986D4D4CA8}"/>
              </a:ext>
            </a:extLst>
          </p:cNvPr>
          <p:cNvSpPr>
            <a:spLocks noGrp="1"/>
          </p:cNvSpPr>
          <p:nvPr>
            <p:ph idx="1"/>
          </p:nvPr>
        </p:nvSpPr>
        <p:spPr>
          <a:xfrm>
            <a:off x="642229" y="1382319"/>
            <a:ext cx="10462312" cy="4745463"/>
          </a:xfrm>
        </p:spPr>
        <p:txBody>
          <a:bodyPr/>
          <a:lstStyle/>
          <a:p>
            <a:r>
              <a:rPr kumimoji="1" lang="ja-JP" altLang="en-US" sz="2400" dirty="0"/>
              <a:t>インシデント発生によるこれら</a:t>
            </a:r>
            <a:r>
              <a:rPr kumimoji="1" lang="ja-JP" altLang="en-US" sz="2400" b="1" dirty="0"/>
              <a:t>被害とその影響範囲を最小限に抑え</a:t>
            </a:r>
            <a:r>
              <a:rPr kumimoji="1" lang="ja-JP" altLang="en-US" sz="2400" dirty="0"/>
              <a:t>、迅速に復旧し、再発を防止することで、 </a:t>
            </a:r>
            <a:r>
              <a:rPr kumimoji="1" lang="ja-JP" altLang="en-US" sz="2400" b="1" dirty="0"/>
              <a:t>企業の事業継続を確保</a:t>
            </a:r>
            <a:r>
              <a:rPr kumimoji="1" lang="ja-JP" altLang="en-US" sz="2400" dirty="0"/>
              <a:t>すること</a:t>
            </a:r>
            <a:endParaRPr kumimoji="1" lang="en-US" altLang="ja-JP" sz="2400" dirty="0"/>
          </a:p>
          <a:p>
            <a:endParaRPr kumimoji="1" lang="ja-JP" altLang="en-US" dirty="0"/>
          </a:p>
        </p:txBody>
      </p:sp>
      <p:sp>
        <p:nvSpPr>
          <p:cNvPr id="3" name="スライド番号プレースホルダー 2">
            <a:extLst>
              <a:ext uri="{FF2B5EF4-FFF2-40B4-BE49-F238E27FC236}">
                <a16:creationId xmlns:a16="http://schemas.microsoft.com/office/drawing/2014/main" id="{0494B751-730D-70E0-2947-F4D037495AF4}"/>
              </a:ext>
            </a:extLst>
          </p:cNvPr>
          <p:cNvSpPr>
            <a:spLocks noGrp="1"/>
          </p:cNvSpPr>
          <p:nvPr>
            <p:ph type="sldNum" sz="quarter" idx="12"/>
          </p:nvPr>
        </p:nvSpPr>
        <p:spPr/>
        <p:txBody>
          <a:bodyPr/>
          <a:lstStyle/>
          <a:p>
            <a:fld id="{DBFB1F43-6F2E-4538-AABB-23AEDF146290}" type="slidenum">
              <a:rPr lang="ja-JP" altLang="en-US" smtClean="0"/>
              <a:pPr/>
              <a:t>7</a:t>
            </a:fld>
            <a:endParaRPr lang="ja-JP" altLang="en-US"/>
          </a:p>
        </p:txBody>
      </p:sp>
      <p:sp>
        <p:nvSpPr>
          <p:cNvPr id="4" name="タイトル 3">
            <a:extLst>
              <a:ext uri="{FF2B5EF4-FFF2-40B4-BE49-F238E27FC236}">
                <a16:creationId xmlns:a16="http://schemas.microsoft.com/office/drawing/2014/main" id="{B1DB0125-8297-3CC4-6784-0556DF1188ED}"/>
              </a:ext>
            </a:extLst>
          </p:cNvPr>
          <p:cNvSpPr>
            <a:spLocks noGrp="1"/>
          </p:cNvSpPr>
          <p:nvPr>
            <p:ph type="title"/>
          </p:nvPr>
        </p:nvSpPr>
        <p:spPr/>
        <p:txBody>
          <a:bodyPr/>
          <a:lstStyle/>
          <a:p>
            <a:r>
              <a:rPr kumimoji="1" lang="ja-JP" altLang="en-US" dirty="0"/>
              <a:t>インシデント対応の目的</a:t>
            </a:r>
          </a:p>
        </p:txBody>
      </p:sp>
      <p:pic>
        <p:nvPicPr>
          <p:cNvPr id="6" name="グラフィックス 5" descr="消火器 単色塗りつぶし">
            <a:extLst>
              <a:ext uri="{FF2B5EF4-FFF2-40B4-BE49-F238E27FC236}">
                <a16:creationId xmlns:a16="http://schemas.microsoft.com/office/drawing/2014/main" id="{228767E4-772E-098D-F4FD-18B1497A8A7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52535" y="4561281"/>
            <a:ext cx="914400" cy="914400"/>
          </a:xfrm>
          <a:prstGeom prst="rect">
            <a:avLst/>
          </a:prstGeom>
        </p:spPr>
      </p:pic>
      <p:sp>
        <p:nvSpPr>
          <p:cNvPr id="13" name="二等辺三角形 12">
            <a:extLst>
              <a:ext uri="{FF2B5EF4-FFF2-40B4-BE49-F238E27FC236}">
                <a16:creationId xmlns:a16="http://schemas.microsoft.com/office/drawing/2014/main" id="{4318D88A-3044-C82A-B3E9-084C4E7FEF63}"/>
              </a:ext>
            </a:extLst>
          </p:cNvPr>
          <p:cNvSpPr/>
          <p:nvPr/>
        </p:nvSpPr>
        <p:spPr>
          <a:xfrm rot="16200000">
            <a:off x="8560469" y="4024564"/>
            <a:ext cx="1274712" cy="1412926"/>
          </a:xfrm>
          <a:prstGeom prst="triangle">
            <a:avLst/>
          </a:prstGeom>
          <a:gradFill flip="none" rotWithShape="1">
            <a:gsLst>
              <a:gs pos="0">
                <a:schemeClr val="accent6">
                  <a:lumMod val="10000"/>
                  <a:tint val="66000"/>
                  <a:satMod val="160000"/>
                </a:schemeClr>
              </a:gs>
              <a:gs pos="50000">
                <a:schemeClr val="accent6">
                  <a:lumMod val="10000"/>
                  <a:tint val="44500"/>
                  <a:satMod val="160000"/>
                </a:schemeClr>
              </a:gs>
              <a:gs pos="100000">
                <a:schemeClr val="accent6">
                  <a:lumMod val="10000"/>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8" name="グラフィックス 7" descr="火 単色塗りつぶし">
            <a:extLst>
              <a:ext uri="{FF2B5EF4-FFF2-40B4-BE49-F238E27FC236}">
                <a16:creationId xmlns:a16="http://schemas.microsoft.com/office/drawing/2014/main" id="{642E7754-79A3-A21C-0FBA-5EC0CA1E289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405762" y="4169091"/>
            <a:ext cx="1698779" cy="1698779"/>
          </a:xfrm>
          <a:prstGeom prst="rect">
            <a:avLst/>
          </a:prstGeom>
        </p:spPr>
      </p:pic>
    </p:spTree>
    <p:extLst>
      <p:ext uri="{BB962C8B-B14F-4D97-AF65-F5344CB8AC3E}">
        <p14:creationId xmlns:p14="http://schemas.microsoft.com/office/powerpoint/2010/main" val="3155586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1F9976E-759A-787D-3F60-C12D889E839C}"/>
              </a:ext>
            </a:extLst>
          </p:cNvPr>
          <p:cNvSpPr>
            <a:spLocks noGrp="1"/>
          </p:cNvSpPr>
          <p:nvPr>
            <p:ph idx="1"/>
          </p:nvPr>
        </p:nvSpPr>
        <p:spPr/>
        <p:txBody>
          <a:bodyPr/>
          <a:lstStyle/>
          <a:p>
            <a:pPr>
              <a:buFont typeface="Wingdings" panose="05000000000000000000" pitchFamily="2" charset="2"/>
              <a:buChar char="l"/>
            </a:pPr>
            <a:r>
              <a:rPr kumimoji="1" lang="ja-JP" altLang="en-US" sz="2400" dirty="0"/>
              <a:t>インシデント発生時の対応について、「</a:t>
            </a:r>
            <a:r>
              <a:rPr kumimoji="1" lang="ja-JP" altLang="en-US" sz="2400" dirty="0">
                <a:solidFill>
                  <a:srgbClr val="FF0000"/>
                </a:solidFill>
              </a:rPr>
              <a:t>検知・初動対応</a:t>
            </a:r>
            <a:r>
              <a:rPr kumimoji="1" lang="ja-JP" altLang="en-US" sz="2400" dirty="0"/>
              <a:t>」「</a:t>
            </a:r>
            <a:r>
              <a:rPr kumimoji="1" lang="ja-JP" altLang="en-US" sz="2400" dirty="0">
                <a:solidFill>
                  <a:srgbClr val="FF0000"/>
                </a:solidFill>
              </a:rPr>
              <a:t>報告・公表</a:t>
            </a:r>
            <a:r>
              <a:rPr kumimoji="1" lang="ja-JP" altLang="en-US" sz="2400" dirty="0"/>
              <a:t>」「</a:t>
            </a:r>
            <a:r>
              <a:rPr kumimoji="1" lang="ja-JP" altLang="en-US" sz="2400" dirty="0">
                <a:solidFill>
                  <a:srgbClr val="FF0000"/>
                </a:solidFill>
              </a:rPr>
              <a:t>復旧・</a:t>
            </a:r>
            <a:br>
              <a:rPr kumimoji="1" lang="en-US" altLang="ja-JP" sz="2400" dirty="0">
                <a:solidFill>
                  <a:srgbClr val="FF0000"/>
                </a:solidFill>
              </a:rPr>
            </a:br>
            <a:r>
              <a:rPr kumimoji="1" lang="ja-JP" altLang="en-US" sz="2400" dirty="0">
                <a:solidFill>
                  <a:srgbClr val="FF0000"/>
                </a:solidFill>
              </a:rPr>
              <a:t>再発防止</a:t>
            </a:r>
            <a:r>
              <a:rPr kumimoji="1" lang="ja-JP" altLang="en-US" sz="2400" dirty="0"/>
              <a:t>」の３つの段階に分けて検討事項を説明</a:t>
            </a:r>
            <a:endParaRPr kumimoji="1" lang="en-US" altLang="ja-JP" sz="2400" dirty="0"/>
          </a:p>
          <a:p>
            <a:pPr>
              <a:buFont typeface="Wingdings" panose="05000000000000000000" pitchFamily="2" charset="2"/>
              <a:buChar char="l"/>
            </a:pPr>
            <a:r>
              <a:rPr kumimoji="1" lang="ja-JP" altLang="en-US" sz="2400" dirty="0"/>
              <a:t>インシデント対応時に整理しておくべき事項や</a:t>
            </a:r>
            <a:r>
              <a:rPr lang="ja-JP" altLang="en-US" sz="2400" dirty="0"/>
              <a:t>相談窓口・報告先などを紹介</a:t>
            </a:r>
            <a:endParaRPr kumimoji="1" lang="ja-JP" altLang="en-US" sz="2400" dirty="0"/>
          </a:p>
        </p:txBody>
      </p:sp>
      <p:sp>
        <p:nvSpPr>
          <p:cNvPr id="3" name="スライド番号プレースホルダー 2">
            <a:extLst>
              <a:ext uri="{FF2B5EF4-FFF2-40B4-BE49-F238E27FC236}">
                <a16:creationId xmlns:a16="http://schemas.microsoft.com/office/drawing/2014/main" id="{91BE1FAE-7B18-D550-0AFA-42B65BD67FCE}"/>
              </a:ext>
            </a:extLst>
          </p:cNvPr>
          <p:cNvSpPr>
            <a:spLocks noGrp="1"/>
          </p:cNvSpPr>
          <p:nvPr>
            <p:ph type="sldNum" sz="quarter" idx="12"/>
          </p:nvPr>
        </p:nvSpPr>
        <p:spPr/>
        <p:txBody>
          <a:bodyPr/>
          <a:lstStyle/>
          <a:p>
            <a:fld id="{DBFB1F43-6F2E-4538-AABB-23AEDF146290}" type="slidenum">
              <a:rPr lang="ja-JP" altLang="en-US" smtClean="0"/>
              <a:pPr/>
              <a:t>8</a:t>
            </a:fld>
            <a:endParaRPr lang="ja-JP" altLang="en-US"/>
          </a:p>
        </p:txBody>
      </p:sp>
      <p:sp>
        <p:nvSpPr>
          <p:cNvPr id="4" name="タイトル 3">
            <a:extLst>
              <a:ext uri="{FF2B5EF4-FFF2-40B4-BE49-F238E27FC236}">
                <a16:creationId xmlns:a16="http://schemas.microsoft.com/office/drawing/2014/main" id="{76F293F1-3D0A-43A5-D285-83DD0D1333CD}"/>
              </a:ext>
            </a:extLst>
          </p:cNvPr>
          <p:cNvSpPr>
            <a:spLocks noGrp="1"/>
          </p:cNvSpPr>
          <p:nvPr>
            <p:ph type="title"/>
          </p:nvPr>
        </p:nvSpPr>
        <p:spPr>
          <a:xfrm>
            <a:off x="641213" y="313754"/>
            <a:ext cx="9389478" cy="676276"/>
          </a:xfrm>
        </p:spPr>
        <p:txBody>
          <a:bodyPr/>
          <a:lstStyle/>
          <a:p>
            <a:r>
              <a:rPr kumimoji="1" lang="ja-JP" altLang="en-US" sz="3200" b="1" i="0" u="none" strike="noStrike" kern="0" cap="none" spc="0" normalizeH="0" baseline="0" noProof="0" dirty="0">
                <a:ln>
                  <a:noFill/>
                </a:ln>
                <a:effectLst/>
                <a:uLnTx/>
                <a:uFillTx/>
                <a:latin typeface="Meiryo UI" panose="020B0604030504040204" pitchFamily="34" charset="-128"/>
                <a:ea typeface="Meiryo UI" panose="020B0604030504040204" pitchFamily="34" charset="-128"/>
                <a:cs typeface="+mj-cs"/>
              </a:rPr>
              <a:t>中小企業のためのセキュリティインシデント対応手引き</a:t>
            </a:r>
            <a:endParaRPr kumimoji="1" lang="ja-JP" altLang="en-US" dirty="0"/>
          </a:p>
        </p:txBody>
      </p:sp>
      <p:graphicFrame>
        <p:nvGraphicFramePr>
          <p:cNvPr id="5" name="コンテンツ プレースホルダー 4">
            <a:extLst>
              <a:ext uri="{FF2B5EF4-FFF2-40B4-BE49-F238E27FC236}">
                <a16:creationId xmlns:a16="http://schemas.microsoft.com/office/drawing/2014/main" id="{D17E4DC9-968D-63A0-2F49-34859DC0A24C}"/>
              </a:ext>
            </a:extLst>
          </p:cNvPr>
          <p:cNvGraphicFramePr>
            <a:graphicFrameLocks/>
          </p:cNvGraphicFramePr>
          <p:nvPr>
            <p:extLst>
              <p:ext uri="{D42A27DB-BD31-4B8C-83A1-F6EECF244321}">
                <p14:modId xmlns:p14="http://schemas.microsoft.com/office/powerpoint/2010/main" val="9149312"/>
              </p:ext>
            </p:extLst>
          </p:nvPr>
        </p:nvGraphicFramePr>
        <p:xfrm>
          <a:off x="827495" y="3206097"/>
          <a:ext cx="7678941" cy="24834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2">
            <a:extLst>
              <a:ext uri="{FF2B5EF4-FFF2-40B4-BE49-F238E27FC236}">
                <a16:creationId xmlns:a16="http://schemas.microsoft.com/office/drawing/2014/main" id="{B5E97779-7467-D0FE-D79A-11975E60132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808441" y="2962816"/>
            <a:ext cx="2099338" cy="2971098"/>
          </a:xfrm>
          <a:prstGeom prst="rect">
            <a:avLst/>
          </a:prstGeom>
          <a:noFill/>
          <a:ln>
            <a:solidFill>
              <a:schemeClr val="bg2"/>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8239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1658322D-3C6A-86F8-524F-2B697A6E9B0D}"/>
              </a:ext>
            </a:extLst>
          </p:cNvPr>
          <p:cNvSpPr>
            <a:spLocks noGrp="1"/>
          </p:cNvSpPr>
          <p:nvPr>
            <p:ph idx="1"/>
          </p:nvPr>
        </p:nvSpPr>
        <p:spPr>
          <a:xfrm>
            <a:off x="642229" y="1382319"/>
            <a:ext cx="10330571" cy="4745463"/>
          </a:xfrm>
        </p:spPr>
        <p:txBody>
          <a:bodyPr/>
          <a:lstStyle/>
          <a:p>
            <a:r>
              <a:rPr kumimoji="1" lang="ja-JP" altLang="en-US" b="1" dirty="0"/>
              <a:t>検知と連絡受付</a:t>
            </a:r>
            <a:endParaRPr kumimoji="1" lang="en-US" altLang="ja-JP" b="1" dirty="0"/>
          </a:p>
          <a:p>
            <a:pPr lvl="1"/>
            <a:r>
              <a:rPr kumimoji="1" lang="ja-JP" altLang="en-US" dirty="0"/>
              <a:t>インシデントが疑われる兆候や実際の発生を発見した場合は、</a:t>
            </a:r>
            <a:r>
              <a:rPr kumimoji="1" lang="ja-JP" altLang="en-US" b="1" dirty="0"/>
              <a:t>情報セキュリティ責任者に報告</a:t>
            </a:r>
            <a:r>
              <a:rPr lang="ja-JP" altLang="en-US" dirty="0"/>
              <a:t>する</a:t>
            </a:r>
            <a:endParaRPr kumimoji="1" lang="en-US" altLang="ja-JP" dirty="0"/>
          </a:p>
          <a:p>
            <a:pPr lvl="1"/>
            <a:r>
              <a:rPr kumimoji="1" lang="ja-JP" altLang="en-US" dirty="0"/>
              <a:t>外部から通報を受け付けた場合は、通報者の連絡先等を控える</a:t>
            </a:r>
          </a:p>
          <a:p>
            <a:r>
              <a:rPr kumimoji="1" lang="ja-JP" altLang="en-US" b="1" dirty="0"/>
              <a:t>対応体制の構築</a:t>
            </a:r>
            <a:endParaRPr kumimoji="1" lang="en-US" altLang="ja-JP" b="1" dirty="0"/>
          </a:p>
          <a:p>
            <a:pPr lvl="1"/>
            <a:r>
              <a:rPr kumimoji="1" lang="ja-JP" altLang="en-US" dirty="0"/>
              <a:t>情報セキュリティ責任者は、対応すべきインシデントであると判断したら、速やかに経営者に報告</a:t>
            </a:r>
            <a:r>
              <a:rPr lang="ja-JP" altLang="en-US" dirty="0"/>
              <a:t>する</a:t>
            </a:r>
            <a:endParaRPr kumimoji="1" lang="en-US" altLang="ja-JP" dirty="0"/>
          </a:p>
          <a:p>
            <a:pPr lvl="1"/>
            <a:r>
              <a:rPr kumimoji="1" lang="ja-JP" altLang="en-US" dirty="0"/>
              <a:t>経営者は、インシデントが事業や顧客に与える影響を踏まえ、</a:t>
            </a:r>
            <a:r>
              <a:rPr kumimoji="1" lang="ja-JP" altLang="en-US" b="1" dirty="0"/>
              <a:t>速やかにインシデント対応のための体制を立ち上げ</a:t>
            </a:r>
            <a:r>
              <a:rPr kumimoji="1" lang="ja-JP" altLang="en-US" dirty="0"/>
              <a:t>、あらかじめ策定している対応方針に従い、責任者と担当者を定めて、役割分担を明確に</a:t>
            </a:r>
            <a:r>
              <a:rPr lang="ja-JP" altLang="en-US" dirty="0"/>
              <a:t>する</a:t>
            </a:r>
            <a:endParaRPr kumimoji="1" lang="ja-JP" altLang="en-US" dirty="0"/>
          </a:p>
          <a:p>
            <a:r>
              <a:rPr kumimoji="1" lang="ja-JP" altLang="en-US" b="1" dirty="0"/>
              <a:t>初動対応</a:t>
            </a:r>
            <a:endParaRPr kumimoji="1" lang="en-US" altLang="ja-JP" b="1" dirty="0"/>
          </a:p>
          <a:p>
            <a:pPr lvl="1"/>
            <a:r>
              <a:rPr kumimoji="1" lang="ja-JP" altLang="en-US" dirty="0"/>
              <a:t>初動対応として、</a:t>
            </a:r>
            <a:r>
              <a:rPr kumimoji="1" lang="ja-JP" altLang="en-US" b="1" dirty="0"/>
              <a:t>対象となる情報が外部からアクセスできる状態にある場合や、被害が広がる可能性がある場合は、ネットワークの遮断、情報や対象機器の隔離、システムやサービスの停止</a:t>
            </a:r>
            <a:r>
              <a:rPr kumimoji="1" lang="ja-JP" altLang="en-US" dirty="0"/>
              <a:t>を行う。ただし、対象機器の電源を切る等、不用意な操作でシステム上に残された記録を消さないように</a:t>
            </a:r>
            <a:r>
              <a:rPr lang="ja-JP" altLang="en-US" dirty="0"/>
              <a:t>する</a:t>
            </a:r>
            <a:endParaRPr kumimoji="1" lang="ja-JP" altLang="en-US" dirty="0"/>
          </a:p>
        </p:txBody>
      </p:sp>
      <p:sp>
        <p:nvSpPr>
          <p:cNvPr id="3" name="スライド番号プレースホルダー 2">
            <a:extLst>
              <a:ext uri="{FF2B5EF4-FFF2-40B4-BE49-F238E27FC236}">
                <a16:creationId xmlns:a16="http://schemas.microsoft.com/office/drawing/2014/main" id="{96231AF3-C379-C96E-A198-A8997F4967C9}"/>
              </a:ext>
            </a:extLst>
          </p:cNvPr>
          <p:cNvSpPr>
            <a:spLocks noGrp="1"/>
          </p:cNvSpPr>
          <p:nvPr>
            <p:ph type="sldNum" sz="quarter" idx="12"/>
          </p:nvPr>
        </p:nvSpPr>
        <p:spPr/>
        <p:txBody>
          <a:bodyPr/>
          <a:lstStyle/>
          <a:p>
            <a:fld id="{DBFB1F43-6F2E-4538-AABB-23AEDF146290}" type="slidenum">
              <a:rPr lang="ja-JP" altLang="en-US" smtClean="0"/>
              <a:pPr/>
              <a:t>9</a:t>
            </a:fld>
            <a:endParaRPr lang="ja-JP" altLang="en-US"/>
          </a:p>
        </p:txBody>
      </p:sp>
      <p:sp>
        <p:nvSpPr>
          <p:cNvPr id="4" name="タイトル 3">
            <a:extLst>
              <a:ext uri="{FF2B5EF4-FFF2-40B4-BE49-F238E27FC236}">
                <a16:creationId xmlns:a16="http://schemas.microsoft.com/office/drawing/2014/main" id="{7FB7BA9C-05DF-1D16-2670-C8FDC04DDE8D}"/>
              </a:ext>
            </a:extLst>
          </p:cNvPr>
          <p:cNvSpPr>
            <a:spLocks noGrp="1"/>
          </p:cNvSpPr>
          <p:nvPr>
            <p:ph type="title"/>
          </p:nvPr>
        </p:nvSpPr>
        <p:spPr/>
        <p:txBody>
          <a:bodyPr/>
          <a:lstStyle/>
          <a:p>
            <a:r>
              <a:rPr kumimoji="1" lang="ja-JP" altLang="en-US" dirty="0"/>
              <a:t>ステップ１ 検知・初動対応</a:t>
            </a:r>
          </a:p>
        </p:txBody>
      </p:sp>
      <p:graphicFrame>
        <p:nvGraphicFramePr>
          <p:cNvPr id="5" name="コンテンツ プレースホルダー 4">
            <a:extLst>
              <a:ext uri="{FF2B5EF4-FFF2-40B4-BE49-F238E27FC236}">
                <a16:creationId xmlns:a16="http://schemas.microsoft.com/office/drawing/2014/main" id="{DE8DED8C-FA78-31C9-47AF-05417E7D9D6B}"/>
              </a:ext>
            </a:extLst>
          </p:cNvPr>
          <p:cNvGraphicFramePr>
            <a:graphicFrameLocks/>
          </p:cNvGraphicFramePr>
          <p:nvPr>
            <p:extLst>
              <p:ext uri="{D42A27DB-BD31-4B8C-83A1-F6EECF244321}">
                <p14:modId xmlns:p14="http://schemas.microsoft.com/office/powerpoint/2010/main" val="2152308164"/>
              </p:ext>
            </p:extLst>
          </p:nvPr>
        </p:nvGraphicFramePr>
        <p:xfrm>
          <a:off x="5902835" y="313754"/>
          <a:ext cx="4231066" cy="4781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44501287"/>
      </p:ext>
    </p:extLst>
  </p:cSld>
  <p:clrMapOvr>
    <a:masterClrMapping/>
  </p:clrMapOvr>
</p:sld>
</file>

<file path=ppt/theme/theme1.xml><?xml version="1.0" encoding="utf-8"?>
<a:theme xmlns:a="http://schemas.openxmlformats.org/drawingml/2006/main" name="IPA2004">
  <a:themeElements>
    <a:clrScheme name="IPAテスト">
      <a:dk1>
        <a:srgbClr val="24235C"/>
      </a:dk1>
      <a:lt1>
        <a:srgbClr val="FFFFFF"/>
      </a:lt1>
      <a:dk2>
        <a:srgbClr val="000000"/>
      </a:dk2>
      <a:lt2>
        <a:srgbClr val="808080"/>
      </a:lt2>
      <a:accent1>
        <a:srgbClr val="E15E35"/>
      </a:accent1>
      <a:accent2>
        <a:srgbClr val="21AC7B"/>
      </a:accent2>
      <a:accent3>
        <a:srgbClr val="006DAA"/>
      </a:accent3>
      <a:accent4>
        <a:srgbClr val="60C4E4"/>
      </a:accent4>
      <a:accent5>
        <a:srgbClr val="C2D65E"/>
      </a:accent5>
      <a:accent6>
        <a:srgbClr val="D2D4D1"/>
      </a:accent6>
      <a:hlink>
        <a:srgbClr val="009999"/>
      </a:hlink>
      <a:folHlink>
        <a:srgbClr val="99CC00"/>
      </a:folHlink>
    </a:clrScheme>
    <a:fontScheme name="IPA">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200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200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200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200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200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200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200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200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200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200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200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プレゼンテーション1" id="{075B02A6-4DEF-C246-BE24-F9E800A8C82F}" vid="{1679C46A-7B30-8D4D-90A5-BF53D5C3588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5833</Words>
  <Application>Microsoft Office PowerPoint</Application>
  <PresentationFormat>ワイド画面</PresentationFormat>
  <Paragraphs>562</Paragraphs>
  <Slides>39</Slides>
  <Notes>37</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39</vt:i4>
      </vt:variant>
    </vt:vector>
  </HeadingPairs>
  <TitlesOfParts>
    <vt:vector size="45" baseType="lpstr">
      <vt:lpstr>IPA Pゴシック</vt:lpstr>
      <vt:lpstr>Meiryo UI</vt:lpstr>
      <vt:lpstr>游ゴシック</vt:lpstr>
      <vt:lpstr>Arial</vt:lpstr>
      <vt:lpstr>Wingdings</vt:lpstr>
      <vt:lpstr>IPA2004</vt:lpstr>
      <vt:lpstr>セキュリティインシデント対応机上演習 （医療機関向けランサムウェア感染シナリオ）</vt:lpstr>
      <vt:lpstr>対象と到達目標</vt:lpstr>
      <vt:lpstr>本日のスケジュール</vt:lpstr>
      <vt:lpstr>中小企業の情報セキュリティ対策ガイドライン第3.1版</vt:lpstr>
      <vt:lpstr>ガイドラインの構成</vt:lpstr>
      <vt:lpstr>セキュリティインシデントとは</vt:lpstr>
      <vt:lpstr>インシデント対応の目的</vt:lpstr>
      <vt:lpstr>中小企業のためのセキュリティインシデント対応手引き</vt:lpstr>
      <vt:lpstr>ステップ１ 検知・初動対応</vt:lpstr>
      <vt:lpstr>ステップ２ 報告・公表</vt:lpstr>
      <vt:lpstr>ステップ２ 報告・公表 インシデント発生時の相談窓口</vt:lpstr>
      <vt:lpstr>ステップ２ 報告・公表 インシデント発生時の報告先</vt:lpstr>
      <vt:lpstr>ステップ３ 復旧・再発防止</vt:lpstr>
      <vt:lpstr>ステップ３ 復旧・再発防止 インシデント対応時に整理しておくべき事項</vt:lpstr>
      <vt:lpstr>ステップ３ 復旧・再発防止</vt:lpstr>
      <vt:lpstr>事象ごとの対応のポイント</vt:lpstr>
      <vt:lpstr>インシデント対応に役立つ情報</vt:lpstr>
      <vt:lpstr>演習</vt:lpstr>
      <vt:lpstr>演習の進め方</vt:lpstr>
      <vt:lpstr>事例企業</vt:lpstr>
      <vt:lpstr>事例企業</vt:lpstr>
      <vt:lpstr>演習１ 初動対応</vt:lpstr>
      <vt:lpstr>状況（1）3月27日 9:30</vt:lpstr>
      <vt:lpstr>状況（2）3月27日 10:00</vt:lpstr>
      <vt:lpstr>状況（3）3月27日 13:00</vt:lpstr>
      <vt:lpstr>演習１</vt:lpstr>
      <vt:lpstr>回答欄</vt:lpstr>
      <vt:lpstr>回答例</vt:lpstr>
      <vt:lpstr>演習２ 対応・公表</vt:lpstr>
      <vt:lpstr>状況（4）3月27日 17:00</vt:lpstr>
      <vt:lpstr>状況（5）4月27日 17:00</vt:lpstr>
      <vt:lpstr>演習</vt:lpstr>
      <vt:lpstr>回答欄</vt:lpstr>
      <vt:lpstr>回答例</vt:lpstr>
      <vt:lpstr>振り返り</vt:lpstr>
      <vt:lpstr>PowerPoint プレゼンテーション</vt:lpstr>
      <vt:lpstr>参考情報</vt:lpstr>
      <vt:lpstr>サイバーセキュリティお助け隊サービス制度</vt:lpstr>
      <vt:lpstr>IPA 企業組織向けサイバーセキュリティ相談窓口</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2025-04-15T00:16:05Z</dcterms:created>
  <dcterms:modified xsi:type="dcterms:W3CDTF">2025-04-15T00:16:11Z</dcterms:modified>
</cp:coreProperties>
</file>