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60" r:id="rId1"/>
  </p:sldMasterIdLst>
  <p:notesMasterIdLst>
    <p:notesMasterId r:id="rId37"/>
  </p:notesMasterIdLst>
  <p:sldIdLst>
    <p:sldId id="306" r:id="rId2"/>
    <p:sldId id="375" r:id="rId3"/>
    <p:sldId id="355" r:id="rId4"/>
    <p:sldId id="303" r:id="rId5"/>
    <p:sldId id="307" r:id="rId6"/>
    <p:sldId id="374" r:id="rId7"/>
    <p:sldId id="384" r:id="rId8"/>
    <p:sldId id="334" r:id="rId9"/>
    <p:sldId id="335" r:id="rId10"/>
    <p:sldId id="336" r:id="rId11"/>
    <p:sldId id="342" r:id="rId12"/>
    <p:sldId id="343" r:id="rId13"/>
    <p:sldId id="337" r:id="rId14"/>
    <p:sldId id="386" r:id="rId15"/>
    <p:sldId id="338" r:id="rId16"/>
    <p:sldId id="344" r:id="rId17"/>
    <p:sldId id="341" r:id="rId18"/>
    <p:sldId id="352" r:id="rId19"/>
    <p:sldId id="390" r:id="rId20"/>
    <p:sldId id="388" r:id="rId21"/>
    <p:sldId id="363" r:id="rId22"/>
    <p:sldId id="359" r:id="rId23"/>
    <p:sldId id="360" r:id="rId24"/>
    <p:sldId id="366" r:id="rId25"/>
    <p:sldId id="387" r:id="rId26"/>
    <p:sldId id="391" r:id="rId27"/>
    <p:sldId id="361" r:id="rId28"/>
    <p:sldId id="362" r:id="rId29"/>
    <p:sldId id="365" r:id="rId30"/>
    <p:sldId id="389" r:id="rId31"/>
    <p:sldId id="392" r:id="rId32"/>
    <p:sldId id="2147379384" r:id="rId33"/>
    <p:sldId id="372" r:id="rId34"/>
    <p:sldId id="2147379386" r:id="rId35"/>
    <p:sldId id="2147379385" r:id="rId36"/>
  </p:sldIdLst>
  <p:sldSz cx="12192000" cy="6858000"/>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CC99"/>
    <a:srgbClr val="F5D9A1"/>
    <a:srgbClr val="FF9900"/>
    <a:srgbClr val="E9D1AD"/>
    <a:srgbClr val="996633"/>
    <a:srgbClr val="24235C"/>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574"/>
    <p:restoredTop sz="84034" autoAdjust="0"/>
  </p:normalViewPr>
  <p:slideViewPr>
    <p:cSldViewPr snapToGrid="0">
      <p:cViewPr varScale="1">
        <p:scale>
          <a:sx n="71" d="100"/>
          <a:sy n="71" d="100"/>
        </p:scale>
        <p:origin x="16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42" Type="http://schemas.microsoft.com/office/2018/10/relationships/authors" Targe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1AB8CA1-0FA1-43E5-ABCE-9C86510E1CC9}" type="doc">
      <dgm:prSet loTypeId="urn:microsoft.com/office/officeart/2005/8/layout/process3" loCatId="process" qsTypeId="urn:microsoft.com/office/officeart/2005/8/quickstyle/simple1" qsCatId="simple" csTypeId="urn:microsoft.com/office/officeart/2005/8/colors/accent3_2" csCatId="accent3" phldr="1"/>
      <dgm:spPr/>
      <dgm:t>
        <a:bodyPr/>
        <a:lstStyle/>
        <a:p>
          <a:endParaRPr kumimoji="1" lang="ja-JP" altLang="en-US"/>
        </a:p>
      </dgm:t>
    </dgm:pt>
    <dgm:pt modelId="{C173C1C5-0666-489F-B673-63E13F9FB1D2}">
      <dgm:prSet phldrT="[テキスト]"/>
      <dgm:spPr/>
      <dgm:t>
        <a:bodyPr/>
        <a:lstStyle/>
        <a:p>
          <a:r>
            <a:rPr kumimoji="1" lang="ja-JP" altLang="en-US" dirty="0"/>
            <a:t>ステップ１</a:t>
          </a:r>
          <a:br>
            <a:rPr kumimoji="1" lang="en-US" altLang="ja-JP" dirty="0"/>
          </a:br>
          <a:r>
            <a:rPr kumimoji="1" lang="ja-JP" altLang="en-US" dirty="0"/>
            <a:t>検知・初動対応</a:t>
          </a:r>
        </a:p>
      </dgm:t>
    </dgm:pt>
    <dgm:pt modelId="{3B076C51-C1EC-4752-AACB-2D56C51A46D9}" type="parTrans" cxnId="{D946AA14-6ED6-447A-91AF-AB6F24863678}">
      <dgm:prSet/>
      <dgm:spPr/>
      <dgm:t>
        <a:bodyPr/>
        <a:lstStyle/>
        <a:p>
          <a:endParaRPr kumimoji="1" lang="ja-JP" altLang="en-US"/>
        </a:p>
      </dgm:t>
    </dgm:pt>
    <dgm:pt modelId="{99492BDE-F98D-4467-8DC0-35D73B2AB594}" type="sibTrans" cxnId="{D946AA14-6ED6-447A-91AF-AB6F24863678}">
      <dgm:prSet/>
      <dgm:spPr/>
      <dgm:t>
        <a:bodyPr/>
        <a:lstStyle/>
        <a:p>
          <a:endParaRPr kumimoji="1" lang="ja-JP" altLang="en-US"/>
        </a:p>
      </dgm:t>
    </dgm:pt>
    <dgm:pt modelId="{FF90BE9F-814C-4B21-86B6-A547E88B1EA0}">
      <dgm:prSet phldrT="[テキスト]"/>
      <dgm:spPr/>
      <dgm:t>
        <a:bodyPr/>
        <a:lstStyle/>
        <a:p>
          <a:r>
            <a:rPr kumimoji="1" lang="ja-JP" altLang="en-US" dirty="0"/>
            <a:t>検知と連絡受付</a:t>
          </a:r>
        </a:p>
      </dgm:t>
    </dgm:pt>
    <dgm:pt modelId="{77FB580C-EF68-46B5-B560-CED49A537E94}" type="parTrans" cxnId="{388AB368-F4AA-4876-B86A-E6B7CBCE08FE}">
      <dgm:prSet/>
      <dgm:spPr/>
      <dgm:t>
        <a:bodyPr/>
        <a:lstStyle/>
        <a:p>
          <a:endParaRPr kumimoji="1" lang="ja-JP" altLang="en-US"/>
        </a:p>
      </dgm:t>
    </dgm:pt>
    <dgm:pt modelId="{47578867-342E-4096-AB48-28F7BA0AB149}" type="sibTrans" cxnId="{388AB368-F4AA-4876-B86A-E6B7CBCE08FE}">
      <dgm:prSet/>
      <dgm:spPr/>
      <dgm:t>
        <a:bodyPr/>
        <a:lstStyle/>
        <a:p>
          <a:endParaRPr kumimoji="1" lang="ja-JP" altLang="en-US"/>
        </a:p>
      </dgm:t>
    </dgm:pt>
    <dgm:pt modelId="{D2B6FC52-552A-4787-B1F6-FC601C656D21}">
      <dgm:prSet phldrT="[テキスト]"/>
      <dgm:spPr/>
      <dgm:t>
        <a:bodyPr/>
        <a:lstStyle/>
        <a:p>
          <a:r>
            <a:rPr kumimoji="1" lang="ja-JP" altLang="en-US" dirty="0"/>
            <a:t>初動対応</a:t>
          </a:r>
        </a:p>
      </dgm:t>
    </dgm:pt>
    <dgm:pt modelId="{9F542EF6-D1DF-4C4A-BAD9-E520FC9A8A7B}" type="parTrans" cxnId="{9D0E97E1-E391-4D72-B00B-84F904CADC99}">
      <dgm:prSet/>
      <dgm:spPr/>
      <dgm:t>
        <a:bodyPr/>
        <a:lstStyle/>
        <a:p>
          <a:endParaRPr kumimoji="1" lang="ja-JP" altLang="en-US"/>
        </a:p>
      </dgm:t>
    </dgm:pt>
    <dgm:pt modelId="{EADE33CA-6500-4967-A589-9D22BDECDA9E}" type="sibTrans" cxnId="{9D0E97E1-E391-4D72-B00B-84F904CADC99}">
      <dgm:prSet/>
      <dgm:spPr/>
      <dgm:t>
        <a:bodyPr/>
        <a:lstStyle/>
        <a:p>
          <a:endParaRPr kumimoji="1" lang="ja-JP" altLang="en-US"/>
        </a:p>
      </dgm:t>
    </dgm:pt>
    <dgm:pt modelId="{578C168F-2E14-4305-831C-05B0160F9939}">
      <dgm:prSet phldrT="[テキスト]"/>
      <dgm:spPr/>
      <dgm:t>
        <a:bodyPr/>
        <a:lstStyle/>
        <a:p>
          <a:r>
            <a:rPr kumimoji="1" lang="ja-JP" altLang="en-US" dirty="0"/>
            <a:t>ステップ２</a:t>
          </a:r>
          <a:br>
            <a:rPr kumimoji="1" lang="en-US" altLang="ja-JP" dirty="0"/>
          </a:br>
          <a:r>
            <a:rPr kumimoji="1" lang="ja-JP" altLang="en-US" dirty="0"/>
            <a:t>報告・公表</a:t>
          </a:r>
          <a:endParaRPr kumimoji="1" lang="en-US" altLang="ja-JP" dirty="0"/>
        </a:p>
      </dgm:t>
    </dgm:pt>
    <dgm:pt modelId="{CD1F5CE5-07D0-4950-B0A0-1D04C73D680A}" type="parTrans" cxnId="{BFB65FD1-6D05-4A3B-BEA1-7CB81F446D08}">
      <dgm:prSet/>
      <dgm:spPr/>
      <dgm:t>
        <a:bodyPr/>
        <a:lstStyle/>
        <a:p>
          <a:endParaRPr kumimoji="1" lang="ja-JP" altLang="en-US"/>
        </a:p>
      </dgm:t>
    </dgm:pt>
    <dgm:pt modelId="{66C4C649-830C-4657-BE6A-F7725FD8F18B}" type="sibTrans" cxnId="{BFB65FD1-6D05-4A3B-BEA1-7CB81F446D08}">
      <dgm:prSet/>
      <dgm:spPr/>
      <dgm:t>
        <a:bodyPr/>
        <a:lstStyle/>
        <a:p>
          <a:endParaRPr kumimoji="1" lang="ja-JP" altLang="en-US"/>
        </a:p>
      </dgm:t>
    </dgm:pt>
    <dgm:pt modelId="{E8899548-AD26-488C-A3A2-42E07C232C2E}">
      <dgm:prSet phldrT="[テキスト]"/>
      <dgm:spPr/>
      <dgm:t>
        <a:bodyPr/>
        <a:lstStyle/>
        <a:p>
          <a:r>
            <a:rPr kumimoji="1" lang="ja-JP" altLang="en-US" dirty="0"/>
            <a:t>第一報</a:t>
          </a:r>
        </a:p>
      </dgm:t>
    </dgm:pt>
    <dgm:pt modelId="{A97413D1-9EF6-41B1-92B8-B174653D2795}" type="parTrans" cxnId="{DB643F2E-9F8B-4ADE-8145-57596DF57133}">
      <dgm:prSet/>
      <dgm:spPr/>
      <dgm:t>
        <a:bodyPr/>
        <a:lstStyle/>
        <a:p>
          <a:endParaRPr kumimoji="1" lang="ja-JP" altLang="en-US"/>
        </a:p>
      </dgm:t>
    </dgm:pt>
    <dgm:pt modelId="{8C0AD326-318A-4CAD-A7EB-E8EF1BA58643}" type="sibTrans" cxnId="{DB643F2E-9F8B-4ADE-8145-57596DF57133}">
      <dgm:prSet/>
      <dgm:spPr/>
      <dgm:t>
        <a:bodyPr/>
        <a:lstStyle/>
        <a:p>
          <a:endParaRPr kumimoji="1" lang="ja-JP" altLang="en-US"/>
        </a:p>
      </dgm:t>
    </dgm:pt>
    <dgm:pt modelId="{7649AF1B-9B07-4A2D-B881-7806B7DE4A55}">
      <dgm:prSet phldrT="[テキスト]"/>
      <dgm:spPr/>
      <dgm:t>
        <a:bodyPr/>
        <a:lstStyle/>
        <a:p>
          <a:r>
            <a:rPr kumimoji="1" lang="ja-JP" altLang="en-US" dirty="0"/>
            <a:t>最終報・第二報以降</a:t>
          </a:r>
        </a:p>
      </dgm:t>
    </dgm:pt>
    <dgm:pt modelId="{8BF9894D-9074-4A23-8979-57C7B081E448}" type="parTrans" cxnId="{7C04AC54-2916-4314-B6CD-0367753E9E60}">
      <dgm:prSet/>
      <dgm:spPr/>
      <dgm:t>
        <a:bodyPr/>
        <a:lstStyle/>
        <a:p>
          <a:endParaRPr kumimoji="1" lang="ja-JP" altLang="en-US"/>
        </a:p>
      </dgm:t>
    </dgm:pt>
    <dgm:pt modelId="{71C1C7EE-1C0C-473C-A842-9E07266DE95C}" type="sibTrans" cxnId="{7C04AC54-2916-4314-B6CD-0367753E9E60}">
      <dgm:prSet/>
      <dgm:spPr/>
      <dgm:t>
        <a:bodyPr/>
        <a:lstStyle/>
        <a:p>
          <a:endParaRPr kumimoji="1" lang="ja-JP" altLang="en-US"/>
        </a:p>
      </dgm:t>
    </dgm:pt>
    <dgm:pt modelId="{EF4AE8FE-B3A5-473E-A4BB-C35AF538A36A}">
      <dgm:prSet phldrT="[テキスト]"/>
      <dgm:spPr/>
      <dgm:t>
        <a:bodyPr/>
        <a:lstStyle/>
        <a:p>
          <a:r>
            <a:rPr kumimoji="1" lang="ja-JP" altLang="en-US" dirty="0"/>
            <a:t>ステップ３</a:t>
          </a:r>
          <a:br>
            <a:rPr kumimoji="1" lang="en-US" altLang="ja-JP" dirty="0"/>
          </a:br>
          <a:r>
            <a:rPr kumimoji="1" lang="ja-JP" altLang="en-US" dirty="0"/>
            <a:t>復旧・再発防止</a:t>
          </a:r>
        </a:p>
      </dgm:t>
    </dgm:pt>
    <dgm:pt modelId="{F0217D0B-BDD5-4B3E-9B66-EDC44952BC20}" type="parTrans" cxnId="{E4470AB0-CF29-4626-957D-DCA280FEE066}">
      <dgm:prSet/>
      <dgm:spPr/>
      <dgm:t>
        <a:bodyPr/>
        <a:lstStyle/>
        <a:p>
          <a:endParaRPr kumimoji="1" lang="ja-JP" altLang="en-US"/>
        </a:p>
      </dgm:t>
    </dgm:pt>
    <dgm:pt modelId="{E6E022FB-75BF-4C4C-A5E5-C72670572458}" type="sibTrans" cxnId="{E4470AB0-CF29-4626-957D-DCA280FEE066}">
      <dgm:prSet/>
      <dgm:spPr/>
      <dgm:t>
        <a:bodyPr/>
        <a:lstStyle/>
        <a:p>
          <a:endParaRPr kumimoji="1" lang="ja-JP" altLang="en-US"/>
        </a:p>
      </dgm:t>
    </dgm:pt>
    <dgm:pt modelId="{205C8F30-4982-407E-AC65-6099E6040F24}">
      <dgm:prSet phldrT="[テキスト]"/>
      <dgm:spPr/>
      <dgm:t>
        <a:bodyPr/>
        <a:lstStyle/>
        <a:p>
          <a:r>
            <a:rPr kumimoji="1" lang="ja-JP" altLang="en-US" dirty="0"/>
            <a:t>対応・調査</a:t>
          </a:r>
        </a:p>
      </dgm:t>
    </dgm:pt>
    <dgm:pt modelId="{C59BB68C-359B-4383-BBD4-567CD1182674}" type="parTrans" cxnId="{A2F22014-FCA8-44AC-8043-FF8BF143BC3B}">
      <dgm:prSet/>
      <dgm:spPr/>
      <dgm:t>
        <a:bodyPr/>
        <a:lstStyle/>
        <a:p>
          <a:endParaRPr kumimoji="1" lang="ja-JP" altLang="en-US"/>
        </a:p>
      </dgm:t>
    </dgm:pt>
    <dgm:pt modelId="{AF298D25-F333-41D3-AD4E-E16C591C84DD}" type="sibTrans" cxnId="{A2F22014-FCA8-44AC-8043-FF8BF143BC3B}">
      <dgm:prSet/>
      <dgm:spPr/>
      <dgm:t>
        <a:bodyPr/>
        <a:lstStyle/>
        <a:p>
          <a:endParaRPr kumimoji="1" lang="ja-JP" altLang="en-US"/>
        </a:p>
      </dgm:t>
    </dgm:pt>
    <dgm:pt modelId="{AE650EAB-7706-4D68-B08A-E8CE0F871DA8}">
      <dgm:prSet phldrT="[テキスト]"/>
      <dgm:spPr/>
      <dgm:t>
        <a:bodyPr/>
        <a:lstStyle/>
        <a:p>
          <a:r>
            <a:rPr kumimoji="1" lang="ja-JP" altLang="en-US" dirty="0"/>
            <a:t>証拠保全</a:t>
          </a:r>
        </a:p>
      </dgm:t>
    </dgm:pt>
    <dgm:pt modelId="{F2807B83-9080-4FA2-8422-84F7A02A48FB}" type="parTrans" cxnId="{73292DB6-FAFB-4E93-AE93-2EECADBC02FC}">
      <dgm:prSet/>
      <dgm:spPr/>
      <dgm:t>
        <a:bodyPr/>
        <a:lstStyle/>
        <a:p>
          <a:endParaRPr kumimoji="1" lang="ja-JP" altLang="en-US"/>
        </a:p>
      </dgm:t>
    </dgm:pt>
    <dgm:pt modelId="{75D9E4F3-807A-4D5D-B98E-3EAF43A211BD}" type="sibTrans" cxnId="{73292DB6-FAFB-4E93-AE93-2EECADBC02FC}">
      <dgm:prSet/>
      <dgm:spPr/>
      <dgm:t>
        <a:bodyPr/>
        <a:lstStyle/>
        <a:p>
          <a:endParaRPr kumimoji="1" lang="ja-JP" altLang="en-US"/>
        </a:p>
      </dgm:t>
    </dgm:pt>
    <dgm:pt modelId="{DC68CCA1-4C8D-4BD0-BF87-AC9677DE149D}">
      <dgm:prSet phldrT="[テキスト]"/>
      <dgm:spPr/>
      <dgm:t>
        <a:bodyPr/>
        <a:lstStyle/>
        <a:p>
          <a:r>
            <a:rPr kumimoji="1" lang="ja-JP" altLang="en-US" dirty="0"/>
            <a:t>対応体制の構築</a:t>
          </a:r>
        </a:p>
      </dgm:t>
    </dgm:pt>
    <dgm:pt modelId="{36105035-A897-4318-8B8C-71E71F2AF432}" type="parTrans" cxnId="{EA1A7561-7698-4055-A2CE-5E2D6B622EDB}">
      <dgm:prSet/>
      <dgm:spPr/>
      <dgm:t>
        <a:bodyPr/>
        <a:lstStyle/>
        <a:p>
          <a:endParaRPr kumimoji="1" lang="ja-JP" altLang="en-US"/>
        </a:p>
      </dgm:t>
    </dgm:pt>
    <dgm:pt modelId="{368D9080-BF1E-4ABF-ADA9-69083595A52C}" type="sibTrans" cxnId="{EA1A7561-7698-4055-A2CE-5E2D6B622EDB}">
      <dgm:prSet/>
      <dgm:spPr/>
      <dgm:t>
        <a:bodyPr/>
        <a:lstStyle/>
        <a:p>
          <a:endParaRPr kumimoji="1" lang="ja-JP" altLang="en-US"/>
        </a:p>
      </dgm:t>
    </dgm:pt>
    <dgm:pt modelId="{061EE08A-2CA7-47F7-8ACC-02A58CB4E160}">
      <dgm:prSet phldrT="[テキスト]"/>
      <dgm:spPr/>
      <dgm:t>
        <a:bodyPr/>
        <a:lstStyle/>
        <a:p>
          <a:r>
            <a:rPr kumimoji="1" lang="ja-JP" altLang="en-US" dirty="0"/>
            <a:t>復旧</a:t>
          </a:r>
        </a:p>
      </dgm:t>
    </dgm:pt>
    <dgm:pt modelId="{5BFFF24E-3AE8-43F0-ADFE-0F13124C6EDF}" type="parTrans" cxnId="{CF016478-94E0-4D11-B469-C05D35B12A7D}">
      <dgm:prSet/>
      <dgm:spPr/>
      <dgm:t>
        <a:bodyPr/>
        <a:lstStyle/>
        <a:p>
          <a:endParaRPr kumimoji="1" lang="ja-JP" altLang="en-US"/>
        </a:p>
      </dgm:t>
    </dgm:pt>
    <dgm:pt modelId="{CFF5FA62-A1A2-4E4A-9175-932403B6B441}" type="sibTrans" cxnId="{CF016478-94E0-4D11-B469-C05D35B12A7D}">
      <dgm:prSet/>
      <dgm:spPr/>
      <dgm:t>
        <a:bodyPr/>
        <a:lstStyle/>
        <a:p>
          <a:endParaRPr kumimoji="1" lang="ja-JP" altLang="en-US"/>
        </a:p>
      </dgm:t>
    </dgm:pt>
    <dgm:pt modelId="{8ED099C0-E340-463F-BE90-986C566A6BE4}">
      <dgm:prSet phldrT="[テキスト]"/>
      <dgm:spPr/>
      <dgm:t>
        <a:bodyPr/>
        <a:lstStyle/>
        <a:p>
          <a:r>
            <a:rPr kumimoji="1" lang="ja-JP" altLang="en-US" dirty="0"/>
            <a:t>再発防止</a:t>
          </a:r>
        </a:p>
      </dgm:t>
    </dgm:pt>
    <dgm:pt modelId="{FA0F4EA8-32F9-4994-A438-4F2FA00CE576}" type="parTrans" cxnId="{C3449897-9344-4FC2-9DD1-82A8499D80CC}">
      <dgm:prSet/>
      <dgm:spPr/>
      <dgm:t>
        <a:bodyPr/>
        <a:lstStyle/>
        <a:p>
          <a:endParaRPr kumimoji="1" lang="ja-JP" altLang="en-US"/>
        </a:p>
      </dgm:t>
    </dgm:pt>
    <dgm:pt modelId="{4695CA45-3D5E-405D-8929-5FFE543084DC}" type="sibTrans" cxnId="{C3449897-9344-4FC2-9DD1-82A8499D80CC}">
      <dgm:prSet/>
      <dgm:spPr/>
      <dgm:t>
        <a:bodyPr/>
        <a:lstStyle/>
        <a:p>
          <a:endParaRPr kumimoji="1" lang="ja-JP" altLang="en-US"/>
        </a:p>
      </dgm:t>
    </dgm:pt>
    <dgm:pt modelId="{621BD4D4-5667-4384-A24D-FE1556D2AD6B}" type="pres">
      <dgm:prSet presAssocID="{41AB8CA1-0FA1-43E5-ABCE-9C86510E1CC9}" presName="linearFlow" presStyleCnt="0">
        <dgm:presLayoutVars>
          <dgm:dir/>
          <dgm:animLvl val="lvl"/>
          <dgm:resizeHandles val="exact"/>
        </dgm:presLayoutVars>
      </dgm:prSet>
      <dgm:spPr/>
    </dgm:pt>
    <dgm:pt modelId="{8FD7655F-7F65-494B-B81D-16ED3B2F64EB}" type="pres">
      <dgm:prSet presAssocID="{C173C1C5-0666-489F-B673-63E13F9FB1D2}" presName="composite" presStyleCnt="0"/>
      <dgm:spPr/>
    </dgm:pt>
    <dgm:pt modelId="{04C6CEB1-9546-44B5-B333-5557B1BFB19D}" type="pres">
      <dgm:prSet presAssocID="{C173C1C5-0666-489F-B673-63E13F9FB1D2}" presName="parTx" presStyleLbl="node1" presStyleIdx="0" presStyleCnt="3">
        <dgm:presLayoutVars>
          <dgm:chMax val="0"/>
          <dgm:chPref val="0"/>
          <dgm:bulletEnabled val="1"/>
        </dgm:presLayoutVars>
      </dgm:prSet>
      <dgm:spPr/>
    </dgm:pt>
    <dgm:pt modelId="{D2E53005-E2DB-4995-96E5-20F7E77B7B91}" type="pres">
      <dgm:prSet presAssocID="{C173C1C5-0666-489F-B673-63E13F9FB1D2}" presName="parSh" presStyleLbl="node1" presStyleIdx="0" presStyleCnt="3"/>
      <dgm:spPr/>
    </dgm:pt>
    <dgm:pt modelId="{44EBF562-5FC6-47A0-B0CA-DEFB91E1E799}" type="pres">
      <dgm:prSet presAssocID="{C173C1C5-0666-489F-B673-63E13F9FB1D2}" presName="desTx" presStyleLbl="fgAcc1" presStyleIdx="0" presStyleCnt="3" custScaleX="116668">
        <dgm:presLayoutVars>
          <dgm:bulletEnabled val="1"/>
        </dgm:presLayoutVars>
      </dgm:prSet>
      <dgm:spPr/>
    </dgm:pt>
    <dgm:pt modelId="{25275134-42F1-42EE-8114-675E691702D4}" type="pres">
      <dgm:prSet presAssocID="{99492BDE-F98D-4467-8DC0-35D73B2AB594}" presName="sibTrans" presStyleLbl="sibTrans2D1" presStyleIdx="0" presStyleCnt="2"/>
      <dgm:spPr/>
    </dgm:pt>
    <dgm:pt modelId="{94A706B9-7EC4-49E6-A85D-7789F2F1B540}" type="pres">
      <dgm:prSet presAssocID="{99492BDE-F98D-4467-8DC0-35D73B2AB594}" presName="connTx" presStyleLbl="sibTrans2D1" presStyleIdx="0" presStyleCnt="2"/>
      <dgm:spPr/>
    </dgm:pt>
    <dgm:pt modelId="{BF13ADEA-4A38-4482-A8FE-9B37A8D560DC}" type="pres">
      <dgm:prSet presAssocID="{578C168F-2E14-4305-831C-05B0160F9939}" presName="composite" presStyleCnt="0"/>
      <dgm:spPr/>
    </dgm:pt>
    <dgm:pt modelId="{03B90C94-E7C5-4147-B5ED-E24DCE53A048}" type="pres">
      <dgm:prSet presAssocID="{578C168F-2E14-4305-831C-05B0160F9939}" presName="parTx" presStyleLbl="node1" presStyleIdx="0" presStyleCnt="3">
        <dgm:presLayoutVars>
          <dgm:chMax val="0"/>
          <dgm:chPref val="0"/>
          <dgm:bulletEnabled val="1"/>
        </dgm:presLayoutVars>
      </dgm:prSet>
      <dgm:spPr/>
    </dgm:pt>
    <dgm:pt modelId="{9621D054-EF96-426F-BF0B-09F53512AE15}" type="pres">
      <dgm:prSet presAssocID="{578C168F-2E14-4305-831C-05B0160F9939}" presName="parSh" presStyleLbl="node1" presStyleIdx="1" presStyleCnt="3"/>
      <dgm:spPr/>
    </dgm:pt>
    <dgm:pt modelId="{A622FFC0-87E8-4A25-A634-8BC9AD843155}" type="pres">
      <dgm:prSet presAssocID="{578C168F-2E14-4305-831C-05B0160F9939}" presName="desTx" presStyleLbl="fgAcc1" presStyleIdx="1" presStyleCnt="3" custScaleX="116668">
        <dgm:presLayoutVars>
          <dgm:bulletEnabled val="1"/>
        </dgm:presLayoutVars>
      </dgm:prSet>
      <dgm:spPr/>
    </dgm:pt>
    <dgm:pt modelId="{08D86291-8F81-42F7-8E04-0AAE7E960266}" type="pres">
      <dgm:prSet presAssocID="{66C4C649-830C-4657-BE6A-F7725FD8F18B}" presName="sibTrans" presStyleLbl="sibTrans2D1" presStyleIdx="1" presStyleCnt="2"/>
      <dgm:spPr/>
    </dgm:pt>
    <dgm:pt modelId="{156628A1-D9D7-4007-91FF-6EE06D5EDC56}" type="pres">
      <dgm:prSet presAssocID="{66C4C649-830C-4657-BE6A-F7725FD8F18B}" presName="connTx" presStyleLbl="sibTrans2D1" presStyleIdx="1" presStyleCnt="2"/>
      <dgm:spPr/>
    </dgm:pt>
    <dgm:pt modelId="{FEA4BC62-8F78-4ABC-9306-317C9B318FA3}" type="pres">
      <dgm:prSet presAssocID="{EF4AE8FE-B3A5-473E-A4BB-C35AF538A36A}" presName="composite" presStyleCnt="0"/>
      <dgm:spPr/>
    </dgm:pt>
    <dgm:pt modelId="{CF75BE01-F545-4773-B379-F4EEFA892E97}" type="pres">
      <dgm:prSet presAssocID="{EF4AE8FE-B3A5-473E-A4BB-C35AF538A36A}" presName="parTx" presStyleLbl="node1" presStyleIdx="1" presStyleCnt="3">
        <dgm:presLayoutVars>
          <dgm:chMax val="0"/>
          <dgm:chPref val="0"/>
          <dgm:bulletEnabled val="1"/>
        </dgm:presLayoutVars>
      </dgm:prSet>
      <dgm:spPr/>
    </dgm:pt>
    <dgm:pt modelId="{D0278D61-A6A4-44C4-880B-652CDC161DA2}" type="pres">
      <dgm:prSet presAssocID="{EF4AE8FE-B3A5-473E-A4BB-C35AF538A36A}" presName="parSh" presStyleLbl="node1" presStyleIdx="2" presStyleCnt="3"/>
      <dgm:spPr/>
    </dgm:pt>
    <dgm:pt modelId="{3533D9BD-B545-4453-8231-5315CB6147D7}" type="pres">
      <dgm:prSet presAssocID="{EF4AE8FE-B3A5-473E-A4BB-C35AF538A36A}" presName="desTx" presStyleLbl="fgAcc1" presStyleIdx="2" presStyleCnt="3" custScaleX="116668">
        <dgm:presLayoutVars>
          <dgm:bulletEnabled val="1"/>
        </dgm:presLayoutVars>
      </dgm:prSet>
      <dgm:spPr/>
    </dgm:pt>
  </dgm:ptLst>
  <dgm:cxnLst>
    <dgm:cxn modelId="{05164E04-2910-4574-B3E4-F7C2B2688F71}" type="presOf" srcId="{8ED099C0-E340-463F-BE90-986C566A6BE4}" destId="{3533D9BD-B545-4453-8231-5315CB6147D7}" srcOrd="0" destOrd="3" presId="urn:microsoft.com/office/officeart/2005/8/layout/process3"/>
    <dgm:cxn modelId="{DA409407-9D5A-4BD4-A358-22C7C9E504EA}" type="presOf" srcId="{99492BDE-F98D-4467-8DC0-35D73B2AB594}" destId="{25275134-42F1-42EE-8114-675E691702D4}" srcOrd="0" destOrd="0" presId="urn:microsoft.com/office/officeart/2005/8/layout/process3"/>
    <dgm:cxn modelId="{08E08A09-A365-4AAD-8DFF-18FC9E4EACF7}" type="presOf" srcId="{578C168F-2E14-4305-831C-05B0160F9939}" destId="{9621D054-EF96-426F-BF0B-09F53512AE15}" srcOrd="1" destOrd="0" presId="urn:microsoft.com/office/officeart/2005/8/layout/process3"/>
    <dgm:cxn modelId="{6F175613-4750-421D-863B-7110408C7246}" type="presOf" srcId="{C173C1C5-0666-489F-B673-63E13F9FB1D2}" destId="{04C6CEB1-9546-44B5-B333-5557B1BFB19D}" srcOrd="0" destOrd="0" presId="urn:microsoft.com/office/officeart/2005/8/layout/process3"/>
    <dgm:cxn modelId="{D896D513-4D83-4E91-B29E-81D29D7E45C0}" type="presOf" srcId="{205C8F30-4982-407E-AC65-6099E6040F24}" destId="{3533D9BD-B545-4453-8231-5315CB6147D7}" srcOrd="0" destOrd="0" presId="urn:microsoft.com/office/officeart/2005/8/layout/process3"/>
    <dgm:cxn modelId="{A2F22014-FCA8-44AC-8043-FF8BF143BC3B}" srcId="{EF4AE8FE-B3A5-473E-A4BB-C35AF538A36A}" destId="{205C8F30-4982-407E-AC65-6099E6040F24}" srcOrd="0" destOrd="0" parTransId="{C59BB68C-359B-4383-BBD4-567CD1182674}" sibTransId="{AF298D25-F333-41D3-AD4E-E16C591C84DD}"/>
    <dgm:cxn modelId="{D946AA14-6ED6-447A-91AF-AB6F24863678}" srcId="{41AB8CA1-0FA1-43E5-ABCE-9C86510E1CC9}" destId="{C173C1C5-0666-489F-B673-63E13F9FB1D2}" srcOrd="0" destOrd="0" parTransId="{3B076C51-C1EC-4752-AACB-2D56C51A46D9}" sibTransId="{99492BDE-F98D-4467-8DC0-35D73B2AB594}"/>
    <dgm:cxn modelId="{DB643F2E-9F8B-4ADE-8145-57596DF57133}" srcId="{578C168F-2E14-4305-831C-05B0160F9939}" destId="{E8899548-AD26-488C-A3A2-42E07C232C2E}" srcOrd="0" destOrd="0" parTransId="{A97413D1-9EF6-41B1-92B8-B174653D2795}" sibTransId="{8C0AD326-318A-4CAD-A7EB-E8EF1BA58643}"/>
    <dgm:cxn modelId="{46B9D03D-5C64-45FF-BA54-14D393BEEFCE}" type="presOf" srcId="{D2B6FC52-552A-4787-B1F6-FC601C656D21}" destId="{44EBF562-5FC6-47A0-B0CA-DEFB91E1E799}" srcOrd="0" destOrd="2" presId="urn:microsoft.com/office/officeart/2005/8/layout/process3"/>
    <dgm:cxn modelId="{EA1A7561-7698-4055-A2CE-5E2D6B622EDB}" srcId="{C173C1C5-0666-489F-B673-63E13F9FB1D2}" destId="{DC68CCA1-4C8D-4BD0-BF87-AC9677DE149D}" srcOrd="1" destOrd="0" parTransId="{36105035-A897-4318-8B8C-71E71F2AF432}" sibTransId="{368D9080-BF1E-4ABF-ADA9-69083595A52C}"/>
    <dgm:cxn modelId="{D7548263-D7D6-4872-B4EC-65391F0F2391}" type="presOf" srcId="{7649AF1B-9B07-4A2D-B881-7806B7DE4A55}" destId="{A622FFC0-87E8-4A25-A634-8BC9AD843155}" srcOrd="0" destOrd="1" presId="urn:microsoft.com/office/officeart/2005/8/layout/process3"/>
    <dgm:cxn modelId="{DD62AE64-A920-403C-B224-ED8292F0CF07}" type="presOf" srcId="{66C4C649-830C-4657-BE6A-F7725FD8F18B}" destId="{08D86291-8F81-42F7-8E04-0AAE7E960266}" srcOrd="0" destOrd="0" presId="urn:microsoft.com/office/officeart/2005/8/layout/process3"/>
    <dgm:cxn modelId="{388AB368-F4AA-4876-B86A-E6B7CBCE08FE}" srcId="{C173C1C5-0666-489F-B673-63E13F9FB1D2}" destId="{FF90BE9F-814C-4B21-86B6-A547E88B1EA0}" srcOrd="0" destOrd="0" parTransId="{77FB580C-EF68-46B5-B560-CED49A537E94}" sibTransId="{47578867-342E-4096-AB48-28F7BA0AB149}"/>
    <dgm:cxn modelId="{E4959E4E-59F9-46EA-B743-1180E77D9771}" type="presOf" srcId="{AE650EAB-7706-4D68-B08A-E8CE0F871DA8}" destId="{3533D9BD-B545-4453-8231-5315CB6147D7}" srcOrd="0" destOrd="1" presId="urn:microsoft.com/office/officeart/2005/8/layout/process3"/>
    <dgm:cxn modelId="{097D8970-1380-40FB-9F88-D8E84DCAA8C4}" type="presOf" srcId="{EF4AE8FE-B3A5-473E-A4BB-C35AF538A36A}" destId="{CF75BE01-F545-4773-B379-F4EEFA892E97}" srcOrd="0" destOrd="0" presId="urn:microsoft.com/office/officeart/2005/8/layout/process3"/>
    <dgm:cxn modelId="{A09E2672-48FD-4AB6-ABB6-CE8DED11C747}" type="presOf" srcId="{EF4AE8FE-B3A5-473E-A4BB-C35AF538A36A}" destId="{D0278D61-A6A4-44C4-880B-652CDC161DA2}" srcOrd="1" destOrd="0" presId="urn:microsoft.com/office/officeart/2005/8/layout/process3"/>
    <dgm:cxn modelId="{7C04AC54-2916-4314-B6CD-0367753E9E60}" srcId="{578C168F-2E14-4305-831C-05B0160F9939}" destId="{7649AF1B-9B07-4A2D-B881-7806B7DE4A55}" srcOrd="1" destOrd="0" parTransId="{8BF9894D-9074-4A23-8979-57C7B081E448}" sibTransId="{71C1C7EE-1C0C-473C-A842-9E07266DE95C}"/>
    <dgm:cxn modelId="{CF016478-94E0-4D11-B469-C05D35B12A7D}" srcId="{EF4AE8FE-B3A5-473E-A4BB-C35AF538A36A}" destId="{061EE08A-2CA7-47F7-8ACC-02A58CB4E160}" srcOrd="2" destOrd="0" parTransId="{5BFFF24E-3AE8-43F0-ADFE-0F13124C6EDF}" sibTransId="{CFF5FA62-A1A2-4E4A-9175-932403B6B441}"/>
    <dgm:cxn modelId="{067F5E7F-F432-4FEE-9329-A20BA7983027}" type="presOf" srcId="{C173C1C5-0666-489F-B673-63E13F9FB1D2}" destId="{D2E53005-E2DB-4995-96E5-20F7E77B7B91}" srcOrd="1" destOrd="0" presId="urn:microsoft.com/office/officeart/2005/8/layout/process3"/>
    <dgm:cxn modelId="{2F215E89-73F9-4558-8270-73AECE30833F}" type="presOf" srcId="{41AB8CA1-0FA1-43E5-ABCE-9C86510E1CC9}" destId="{621BD4D4-5667-4384-A24D-FE1556D2AD6B}" srcOrd="0" destOrd="0" presId="urn:microsoft.com/office/officeart/2005/8/layout/process3"/>
    <dgm:cxn modelId="{C3449897-9344-4FC2-9DD1-82A8499D80CC}" srcId="{EF4AE8FE-B3A5-473E-A4BB-C35AF538A36A}" destId="{8ED099C0-E340-463F-BE90-986C566A6BE4}" srcOrd="3" destOrd="0" parTransId="{FA0F4EA8-32F9-4994-A438-4F2FA00CE576}" sibTransId="{4695CA45-3D5E-405D-8929-5FFE543084DC}"/>
    <dgm:cxn modelId="{BECB109F-E1CC-47AE-9359-CD928F5FC7EF}" type="presOf" srcId="{DC68CCA1-4C8D-4BD0-BF87-AC9677DE149D}" destId="{44EBF562-5FC6-47A0-B0CA-DEFB91E1E799}" srcOrd="0" destOrd="1" presId="urn:microsoft.com/office/officeart/2005/8/layout/process3"/>
    <dgm:cxn modelId="{5CBA06AA-57E3-46E9-82DE-B5B93C24CBED}" type="presOf" srcId="{66C4C649-830C-4657-BE6A-F7725FD8F18B}" destId="{156628A1-D9D7-4007-91FF-6EE06D5EDC56}" srcOrd="1" destOrd="0" presId="urn:microsoft.com/office/officeart/2005/8/layout/process3"/>
    <dgm:cxn modelId="{E4470AB0-CF29-4626-957D-DCA280FEE066}" srcId="{41AB8CA1-0FA1-43E5-ABCE-9C86510E1CC9}" destId="{EF4AE8FE-B3A5-473E-A4BB-C35AF538A36A}" srcOrd="2" destOrd="0" parTransId="{F0217D0B-BDD5-4B3E-9B66-EDC44952BC20}" sibTransId="{E6E022FB-75BF-4C4C-A5E5-C72670572458}"/>
    <dgm:cxn modelId="{73292DB6-FAFB-4E93-AE93-2EECADBC02FC}" srcId="{EF4AE8FE-B3A5-473E-A4BB-C35AF538A36A}" destId="{AE650EAB-7706-4D68-B08A-E8CE0F871DA8}" srcOrd="1" destOrd="0" parTransId="{F2807B83-9080-4FA2-8422-84F7A02A48FB}" sibTransId="{75D9E4F3-807A-4D5D-B98E-3EAF43A211BD}"/>
    <dgm:cxn modelId="{65953AB9-C694-4D2E-8E94-F1A4FBCCEA9E}" type="presOf" srcId="{99492BDE-F98D-4467-8DC0-35D73B2AB594}" destId="{94A706B9-7EC4-49E6-A85D-7789F2F1B540}" srcOrd="1" destOrd="0" presId="urn:microsoft.com/office/officeart/2005/8/layout/process3"/>
    <dgm:cxn modelId="{BFB65FD1-6D05-4A3B-BEA1-7CB81F446D08}" srcId="{41AB8CA1-0FA1-43E5-ABCE-9C86510E1CC9}" destId="{578C168F-2E14-4305-831C-05B0160F9939}" srcOrd="1" destOrd="0" parTransId="{CD1F5CE5-07D0-4950-B0A0-1D04C73D680A}" sibTransId="{66C4C649-830C-4657-BE6A-F7725FD8F18B}"/>
    <dgm:cxn modelId="{3AC4F2D2-36F3-4B27-B902-B8B8FBC264AD}" type="presOf" srcId="{061EE08A-2CA7-47F7-8ACC-02A58CB4E160}" destId="{3533D9BD-B545-4453-8231-5315CB6147D7}" srcOrd="0" destOrd="2" presId="urn:microsoft.com/office/officeart/2005/8/layout/process3"/>
    <dgm:cxn modelId="{6AB6F9D9-D7CD-4F9C-A637-0BF2F8FD8EFD}" type="presOf" srcId="{578C168F-2E14-4305-831C-05B0160F9939}" destId="{03B90C94-E7C5-4147-B5ED-E24DCE53A048}" srcOrd="0" destOrd="0" presId="urn:microsoft.com/office/officeart/2005/8/layout/process3"/>
    <dgm:cxn modelId="{9D0E97E1-E391-4D72-B00B-84F904CADC99}" srcId="{C173C1C5-0666-489F-B673-63E13F9FB1D2}" destId="{D2B6FC52-552A-4787-B1F6-FC601C656D21}" srcOrd="2" destOrd="0" parTransId="{9F542EF6-D1DF-4C4A-BAD9-E520FC9A8A7B}" sibTransId="{EADE33CA-6500-4967-A589-9D22BDECDA9E}"/>
    <dgm:cxn modelId="{0BB223E2-0932-4DD6-82CD-6D1CBF100944}" type="presOf" srcId="{E8899548-AD26-488C-A3A2-42E07C232C2E}" destId="{A622FFC0-87E8-4A25-A634-8BC9AD843155}" srcOrd="0" destOrd="0" presId="urn:microsoft.com/office/officeart/2005/8/layout/process3"/>
    <dgm:cxn modelId="{19AA08E7-0CB1-4276-B192-3D57E152FADF}" type="presOf" srcId="{FF90BE9F-814C-4B21-86B6-A547E88B1EA0}" destId="{44EBF562-5FC6-47A0-B0CA-DEFB91E1E799}" srcOrd="0" destOrd="0" presId="urn:microsoft.com/office/officeart/2005/8/layout/process3"/>
    <dgm:cxn modelId="{DBB0D045-25ED-4B04-AC01-017E04CF3A72}" type="presParOf" srcId="{621BD4D4-5667-4384-A24D-FE1556D2AD6B}" destId="{8FD7655F-7F65-494B-B81D-16ED3B2F64EB}" srcOrd="0" destOrd="0" presId="urn:microsoft.com/office/officeart/2005/8/layout/process3"/>
    <dgm:cxn modelId="{94E5EB55-2522-4ECF-90F0-5283C7719F2A}" type="presParOf" srcId="{8FD7655F-7F65-494B-B81D-16ED3B2F64EB}" destId="{04C6CEB1-9546-44B5-B333-5557B1BFB19D}" srcOrd="0" destOrd="0" presId="urn:microsoft.com/office/officeart/2005/8/layout/process3"/>
    <dgm:cxn modelId="{27137117-7E77-4338-BA7E-A41BA05A2217}" type="presParOf" srcId="{8FD7655F-7F65-494B-B81D-16ED3B2F64EB}" destId="{D2E53005-E2DB-4995-96E5-20F7E77B7B91}" srcOrd="1" destOrd="0" presId="urn:microsoft.com/office/officeart/2005/8/layout/process3"/>
    <dgm:cxn modelId="{DADE1719-E23E-403B-8EA4-5077AD472787}" type="presParOf" srcId="{8FD7655F-7F65-494B-B81D-16ED3B2F64EB}" destId="{44EBF562-5FC6-47A0-B0CA-DEFB91E1E799}" srcOrd="2" destOrd="0" presId="urn:microsoft.com/office/officeart/2005/8/layout/process3"/>
    <dgm:cxn modelId="{1D9A0B3D-2C34-4E8E-9121-C3100F21B76F}" type="presParOf" srcId="{621BD4D4-5667-4384-A24D-FE1556D2AD6B}" destId="{25275134-42F1-42EE-8114-675E691702D4}" srcOrd="1" destOrd="0" presId="urn:microsoft.com/office/officeart/2005/8/layout/process3"/>
    <dgm:cxn modelId="{0A03EBB3-7213-40F8-A53A-3A448E4D2F54}" type="presParOf" srcId="{25275134-42F1-42EE-8114-675E691702D4}" destId="{94A706B9-7EC4-49E6-A85D-7789F2F1B540}" srcOrd="0" destOrd="0" presId="urn:microsoft.com/office/officeart/2005/8/layout/process3"/>
    <dgm:cxn modelId="{E6430E4E-4636-4568-A7C9-AF473236EC16}" type="presParOf" srcId="{621BD4D4-5667-4384-A24D-FE1556D2AD6B}" destId="{BF13ADEA-4A38-4482-A8FE-9B37A8D560DC}" srcOrd="2" destOrd="0" presId="urn:microsoft.com/office/officeart/2005/8/layout/process3"/>
    <dgm:cxn modelId="{56DB901D-62C4-4D5F-A5E7-E337CC8A9290}" type="presParOf" srcId="{BF13ADEA-4A38-4482-A8FE-9B37A8D560DC}" destId="{03B90C94-E7C5-4147-B5ED-E24DCE53A048}" srcOrd="0" destOrd="0" presId="urn:microsoft.com/office/officeart/2005/8/layout/process3"/>
    <dgm:cxn modelId="{A1CB2DD4-C324-45CA-923F-004E347E4FBA}" type="presParOf" srcId="{BF13ADEA-4A38-4482-A8FE-9B37A8D560DC}" destId="{9621D054-EF96-426F-BF0B-09F53512AE15}" srcOrd="1" destOrd="0" presId="urn:microsoft.com/office/officeart/2005/8/layout/process3"/>
    <dgm:cxn modelId="{B073AE26-3A3F-4D44-9094-14E484E59C41}" type="presParOf" srcId="{BF13ADEA-4A38-4482-A8FE-9B37A8D560DC}" destId="{A622FFC0-87E8-4A25-A634-8BC9AD843155}" srcOrd="2" destOrd="0" presId="urn:microsoft.com/office/officeart/2005/8/layout/process3"/>
    <dgm:cxn modelId="{309C1F8A-450A-458C-9BF5-64A4FAF8ECAE}" type="presParOf" srcId="{621BD4D4-5667-4384-A24D-FE1556D2AD6B}" destId="{08D86291-8F81-42F7-8E04-0AAE7E960266}" srcOrd="3" destOrd="0" presId="urn:microsoft.com/office/officeart/2005/8/layout/process3"/>
    <dgm:cxn modelId="{9E9CCACD-A475-4BCC-B580-098414CCCD6A}" type="presParOf" srcId="{08D86291-8F81-42F7-8E04-0AAE7E960266}" destId="{156628A1-D9D7-4007-91FF-6EE06D5EDC56}" srcOrd="0" destOrd="0" presId="urn:microsoft.com/office/officeart/2005/8/layout/process3"/>
    <dgm:cxn modelId="{C34B61AF-A815-4550-9CAD-626FF5121FCB}" type="presParOf" srcId="{621BD4D4-5667-4384-A24D-FE1556D2AD6B}" destId="{FEA4BC62-8F78-4ABC-9306-317C9B318FA3}" srcOrd="4" destOrd="0" presId="urn:microsoft.com/office/officeart/2005/8/layout/process3"/>
    <dgm:cxn modelId="{633184E0-0774-4E36-805C-3F2D843D5A9A}" type="presParOf" srcId="{FEA4BC62-8F78-4ABC-9306-317C9B318FA3}" destId="{CF75BE01-F545-4773-B379-F4EEFA892E97}" srcOrd="0" destOrd="0" presId="urn:microsoft.com/office/officeart/2005/8/layout/process3"/>
    <dgm:cxn modelId="{AA36DCE1-23DB-4853-B0F2-0C2D0253FABB}" type="presParOf" srcId="{FEA4BC62-8F78-4ABC-9306-317C9B318FA3}" destId="{D0278D61-A6A4-44C4-880B-652CDC161DA2}" srcOrd="1" destOrd="0" presId="urn:microsoft.com/office/officeart/2005/8/layout/process3"/>
    <dgm:cxn modelId="{96C4E171-FEA9-4D01-8460-88ABDE944237}" type="presParOf" srcId="{FEA4BC62-8F78-4ABC-9306-317C9B318FA3}" destId="{3533D9BD-B545-4453-8231-5315CB6147D7}"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1AB8CA1-0FA1-43E5-ABCE-9C86510E1CC9}" type="doc">
      <dgm:prSet loTypeId="urn:microsoft.com/office/officeart/2005/8/layout/process3" loCatId="process" qsTypeId="urn:microsoft.com/office/officeart/2005/8/quickstyle/simple1" qsCatId="simple" csTypeId="urn:microsoft.com/office/officeart/2005/8/colors/accent3_2" csCatId="accent3" phldr="1"/>
      <dgm:spPr/>
      <dgm:t>
        <a:bodyPr/>
        <a:lstStyle/>
        <a:p>
          <a:endParaRPr kumimoji="1" lang="ja-JP" altLang="en-US"/>
        </a:p>
      </dgm:t>
    </dgm:pt>
    <dgm:pt modelId="{C173C1C5-0666-489F-B673-63E13F9FB1D2}">
      <dgm:prSet phldrT="[テキスト]"/>
      <dgm:spPr>
        <a:solidFill>
          <a:schemeClr val="accent1"/>
        </a:solidFill>
      </dgm:spPr>
      <dgm:t>
        <a:bodyPr/>
        <a:lstStyle/>
        <a:p>
          <a:r>
            <a:rPr kumimoji="1" lang="ja-JP" altLang="en-US" dirty="0"/>
            <a:t>ステップ１</a:t>
          </a:r>
          <a:br>
            <a:rPr kumimoji="1" lang="en-US" altLang="ja-JP" dirty="0"/>
          </a:br>
          <a:r>
            <a:rPr kumimoji="1" lang="ja-JP" altLang="en-US" dirty="0"/>
            <a:t>検知・初動対応</a:t>
          </a:r>
        </a:p>
      </dgm:t>
    </dgm:pt>
    <dgm:pt modelId="{3B076C51-C1EC-4752-AACB-2D56C51A46D9}" type="parTrans" cxnId="{D946AA14-6ED6-447A-91AF-AB6F24863678}">
      <dgm:prSet/>
      <dgm:spPr/>
      <dgm:t>
        <a:bodyPr/>
        <a:lstStyle/>
        <a:p>
          <a:endParaRPr kumimoji="1" lang="ja-JP" altLang="en-US"/>
        </a:p>
      </dgm:t>
    </dgm:pt>
    <dgm:pt modelId="{99492BDE-F98D-4467-8DC0-35D73B2AB594}" type="sibTrans" cxnId="{D946AA14-6ED6-447A-91AF-AB6F24863678}">
      <dgm:prSet/>
      <dgm:spPr/>
      <dgm:t>
        <a:bodyPr/>
        <a:lstStyle/>
        <a:p>
          <a:endParaRPr kumimoji="1" lang="ja-JP" altLang="en-US"/>
        </a:p>
      </dgm:t>
    </dgm:pt>
    <dgm:pt modelId="{FF90BE9F-814C-4B21-86B6-A547E88B1EA0}">
      <dgm:prSet phldrT="[テキスト]"/>
      <dgm:spPr/>
      <dgm:t>
        <a:bodyPr/>
        <a:lstStyle/>
        <a:p>
          <a:r>
            <a:rPr kumimoji="1" lang="ja-JP" altLang="en-US" dirty="0"/>
            <a:t>検知と連絡受付</a:t>
          </a:r>
        </a:p>
      </dgm:t>
    </dgm:pt>
    <dgm:pt modelId="{77FB580C-EF68-46B5-B560-CED49A537E94}" type="parTrans" cxnId="{388AB368-F4AA-4876-B86A-E6B7CBCE08FE}">
      <dgm:prSet/>
      <dgm:spPr/>
      <dgm:t>
        <a:bodyPr/>
        <a:lstStyle/>
        <a:p>
          <a:endParaRPr kumimoji="1" lang="ja-JP" altLang="en-US"/>
        </a:p>
      </dgm:t>
    </dgm:pt>
    <dgm:pt modelId="{47578867-342E-4096-AB48-28F7BA0AB149}" type="sibTrans" cxnId="{388AB368-F4AA-4876-B86A-E6B7CBCE08FE}">
      <dgm:prSet/>
      <dgm:spPr/>
      <dgm:t>
        <a:bodyPr/>
        <a:lstStyle/>
        <a:p>
          <a:endParaRPr kumimoji="1" lang="ja-JP" altLang="en-US"/>
        </a:p>
      </dgm:t>
    </dgm:pt>
    <dgm:pt modelId="{D2B6FC52-552A-4787-B1F6-FC601C656D21}">
      <dgm:prSet phldrT="[テキスト]"/>
      <dgm:spPr/>
      <dgm:t>
        <a:bodyPr/>
        <a:lstStyle/>
        <a:p>
          <a:r>
            <a:rPr kumimoji="1" lang="ja-JP" altLang="en-US" dirty="0"/>
            <a:t>初動対応</a:t>
          </a:r>
        </a:p>
      </dgm:t>
    </dgm:pt>
    <dgm:pt modelId="{9F542EF6-D1DF-4C4A-BAD9-E520FC9A8A7B}" type="parTrans" cxnId="{9D0E97E1-E391-4D72-B00B-84F904CADC99}">
      <dgm:prSet/>
      <dgm:spPr/>
      <dgm:t>
        <a:bodyPr/>
        <a:lstStyle/>
        <a:p>
          <a:endParaRPr kumimoji="1" lang="ja-JP" altLang="en-US"/>
        </a:p>
      </dgm:t>
    </dgm:pt>
    <dgm:pt modelId="{EADE33CA-6500-4967-A589-9D22BDECDA9E}" type="sibTrans" cxnId="{9D0E97E1-E391-4D72-B00B-84F904CADC99}">
      <dgm:prSet/>
      <dgm:spPr/>
      <dgm:t>
        <a:bodyPr/>
        <a:lstStyle/>
        <a:p>
          <a:endParaRPr kumimoji="1" lang="ja-JP" altLang="en-US"/>
        </a:p>
      </dgm:t>
    </dgm:pt>
    <dgm:pt modelId="{578C168F-2E14-4305-831C-05B0160F9939}">
      <dgm:prSet phldrT="[テキスト]"/>
      <dgm:spPr/>
      <dgm:t>
        <a:bodyPr/>
        <a:lstStyle/>
        <a:p>
          <a:r>
            <a:rPr kumimoji="1" lang="ja-JP" altLang="en-US" dirty="0"/>
            <a:t>ステップ２</a:t>
          </a:r>
          <a:br>
            <a:rPr kumimoji="1" lang="en-US" altLang="ja-JP" dirty="0"/>
          </a:br>
          <a:r>
            <a:rPr kumimoji="1" lang="ja-JP" altLang="en-US" dirty="0"/>
            <a:t>報告・公表</a:t>
          </a:r>
          <a:endParaRPr kumimoji="1" lang="en-US" altLang="ja-JP" dirty="0"/>
        </a:p>
      </dgm:t>
    </dgm:pt>
    <dgm:pt modelId="{CD1F5CE5-07D0-4950-B0A0-1D04C73D680A}" type="parTrans" cxnId="{BFB65FD1-6D05-4A3B-BEA1-7CB81F446D08}">
      <dgm:prSet/>
      <dgm:spPr/>
      <dgm:t>
        <a:bodyPr/>
        <a:lstStyle/>
        <a:p>
          <a:endParaRPr kumimoji="1" lang="ja-JP" altLang="en-US"/>
        </a:p>
      </dgm:t>
    </dgm:pt>
    <dgm:pt modelId="{66C4C649-830C-4657-BE6A-F7725FD8F18B}" type="sibTrans" cxnId="{BFB65FD1-6D05-4A3B-BEA1-7CB81F446D08}">
      <dgm:prSet/>
      <dgm:spPr/>
      <dgm:t>
        <a:bodyPr/>
        <a:lstStyle/>
        <a:p>
          <a:endParaRPr kumimoji="1" lang="ja-JP" altLang="en-US"/>
        </a:p>
      </dgm:t>
    </dgm:pt>
    <dgm:pt modelId="{E8899548-AD26-488C-A3A2-42E07C232C2E}">
      <dgm:prSet phldrT="[テキスト]"/>
      <dgm:spPr/>
      <dgm:t>
        <a:bodyPr/>
        <a:lstStyle/>
        <a:p>
          <a:r>
            <a:rPr kumimoji="1" lang="ja-JP" altLang="en-US" dirty="0"/>
            <a:t>第一報</a:t>
          </a:r>
        </a:p>
      </dgm:t>
    </dgm:pt>
    <dgm:pt modelId="{A97413D1-9EF6-41B1-92B8-B174653D2795}" type="parTrans" cxnId="{DB643F2E-9F8B-4ADE-8145-57596DF57133}">
      <dgm:prSet/>
      <dgm:spPr/>
      <dgm:t>
        <a:bodyPr/>
        <a:lstStyle/>
        <a:p>
          <a:endParaRPr kumimoji="1" lang="ja-JP" altLang="en-US"/>
        </a:p>
      </dgm:t>
    </dgm:pt>
    <dgm:pt modelId="{8C0AD326-318A-4CAD-A7EB-E8EF1BA58643}" type="sibTrans" cxnId="{DB643F2E-9F8B-4ADE-8145-57596DF57133}">
      <dgm:prSet/>
      <dgm:spPr/>
      <dgm:t>
        <a:bodyPr/>
        <a:lstStyle/>
        <a:p>
          <a:endParaRPr kumimoji="1" lang="ja-JP" altLang="en-US"/>
        </a:p>
      </dgm:t>
    </dgm:pt>
    <dgm:pt modelId="{7649AF1B-9B07-4A2D-B881-7806B7DE4A55}">
      <dgm:prSet phldrT="[テキスト]"/>
      <dgm:spPr/>
      <dgm:t>
        <a:bodyPr/>
        <a:lstStyle/>
        <a:p>
          <a:r>
            <a:rPr kumimoji="1" lang="ja-JP" altLang="en-US" dirty="0"/>
            <a:t>最終報・第二報以降</a:t>
          </a:r>
        </a:p>
      </dgm:t>
    </dgm:pt>
    <dgm:pt modelId="{8BF9894D-9074-4A23-8979-57C7B081E448}" type="parTrans" cxnId="{7C04AC54-2916-4314-B6CD-0367753E9E60}">
      <dgm:prSet/>
      <dgm:spPr/>
      <dgm:t>
        <a:bodyPr/>
        <a:lstStyle/>
        <a:p>
          <a:endParaRPr kumimoji="1" lang="ja-JP" altLang="en-US"/>
        </a:p>
      </dgm:t>
    </dgm:pt>
    <dgm:pt modelId="{71C1C7EE-1C0C-473C-A842-9E07266DE95C}" type="sibTrans" cxnId="{7C04AC54-2916-4314-B6CD-0367753E9E60}">
      <dgm:prSet/>
      <dgm:spPr/>
      <dgm:t>
        <a:bodyPr/>
        <a:lstStyle/>
        <a:p>
          <a:endParaRPr kumimoji="1" lang="ja-JP" altLang="en-US"/>
        </a:p>
      </dgm:t>
    </dgm:pt>
    <dgm:pt modelId="{EF4AE8FE-B3A5-473E-A4BB-C35AF538A36A}">
      <dgm:prSet phldrT="[テキスト]"/>
      <dgm:spPr/>
      <dgm:t>
        <a:bodyPr/>
        <a:lstStyle/>
        <a:p>
          <a:r>
            <a:rPr kumimoji="1" lang="ja-JP" altLang="en-US" dirty="0"/>
            <a:t>ステップ３</a:t>
          </a:r>
          <a:br>
            <a:rPr kumimoji="1" lang="en-US" altLang="ja-JP" dirty="0"/>
          </a:br>
          <a:r>
            <a:rPr kumimoji="1" lang="ja-JP" altLang="en-US" dirty="0"/>
            <a:t>復旧・再発防止</a:t>
          </a:r>
        </a:p>
      </dgm:t>
    </dgm:pt>
    <dgm:pt modelId="{F0217D0B-BDD5-4B3E-9B66-EDC44952BC20}" type="parTrans" cxnId="{E4470AB0-CF29-4626-957D-DCA280FEE066}">
      <dgm:prSet/>
      <dgm:spPr/>
      <dgm:t>
        <a:bodyPr/>
        <a:lstStyle/>
        <a:p>
          <a:endParaRPr kumimoji="1" lang="ja-JP" altLang="en-US"/>
        </a:p>
      </dgm:t>
    </dgm:pt>
    <dgm:pt modelId="{E6E022FB-75BF-4C4C-A5E5-C72670572458}" type="sibTrans" cxnId="{E4470AB0-CF29-4626-957D-DCA280FEE066}">
      <dgm:prSet/>
      <dgm:spPr/>
      <dgm:t>
        <a:bodyPr/>
        <a:lstStyle/>
        <a:p>
          <a:endParaRPr kumimoji="1" lang="ja-JP" altLang="en-US"/>
        </a:p>
      </dgm:t>
    </dgm:pt>
    <dgm:pt modelId="{205C8F30-4982-407E-AC65-6099E6040F24}">
      <dgm:prSet phldrT="[テキスト]"/>
      <dgm:spPr/>
      <dgm:t>
        <a:bodyPr/>
        <a:lstStyle/>
        <a:p>
          <a:r>
            <a:rPr kumimoji="1" lang="ja-JP" altLang="en-US" dirty="0"/>
            <a:t>対応・調査</a:t>
          </a:r>
        </a:p>
      </dgm:t>
    </dgm:pt>
    <dgm:pt modelId="{C59BB68C-359B-4383-BBD4-567CD1182674}" type="parTrans" cxnId="{A2F22014-FCA8-44AC-8043-FF8BF143BC3B}">
      <dgm:prSet/>
      <dgm:spPr/>
      <dgm:t>
        <a:bodyPr/>
        <a:lstStyle/>
        <a:p>
          <a:endParaRPr kumimoji="1" lang="ja-JP" altLang="en-US"/>
        </a:p>
      </dgm:t>
    </dgm:pt>
    <dgm:pt modelId="{AF298D25-F333-41D3-AD4E-E16C591C84DD}" type="sibTrans" cxnId="{A2F22014-FCA8-44AC-8043-FF8BF143BC3B}">
      <dgm:prSet/>
      <dgm:spPr/>
      <dgm:t>
        <a:bodyPr/>
        <a:lstStyle/>
        <a:p>
          <a:endParaRPr kumimoji="1" lang="ja-JP" altLang="en-US"/>
        </a:p>
      </dgm:t>
    </dgm:pt>
    <dgm:pt modelId="{AE650EAB-7706-4D68-B08A-E8CE0F871DA8}">
      <dgm:prSet phldrT="[テキスト]"/>
      <dgm:spPr/>
      <dgm:t>
        <a:bodyPr/>
        <a:lstStyle/>
        <a:p>
          <a:r>
            <a:rPr kumimoji="1" lang="ja-JP" altLang="en-US" dirty="0"/>
            <a:t>証拠保全</a:t>
          </a:r>
        </a:p>
      </dgm:t>
    </dgm:pt>
    <dgm:pt modelId="{F2807B83-9080-4FA2-8422-84F7A02A48FB}" type="parTrans" cxnId="{73292DB6-FAFB-4E93-AE93-2EECADBC02FC}">
      <dgm:prSet/>
      <dgm:spPr/>
      <dgm:t>
        <a:bodyPr/>
        <a:lstStyle/>
        <a:p>
          <a:endParaRPr kumimoji="1" lang="ja-JP" altLang="en-US"/>
        </a:p>
      </dgm:t>
    </dgm:pt>
    <dgm:pt modelId="{75D9E4F3-807A-4D5D-B98E-3EAF43A211BD}" type="sibTrans" cxnId="{73292DB6-FAFB-4E93-AE93-2EECADBC02FC}">
      <dgm:prSet/>
      <dgm:spPr/>
      <dgm:t>
        <a:bodyPr/>
        <a:lstStyle/>
        <a:p>
          <a:endParaRPr kumimoji="1" lang="ja-JP" altLang="en-US"/>
        </a:p>
      </dgm:t>
    </dgm:pt>
    <dgm:pt modelId="{DC68CCA1-4C8D-4BD0-BF87-AC9677DE149D}">
      <dgm:prSet phldrT="[テキスト]"/>
      <dgm:spPr/>
      <dgm:t>
        <a:bodyPr/>
        <a:lstStyle/>
        <a:p>
          <a:r>
            <a:rPr kumimoji="1" lang="ja-JP" altLang="en-US" dirty="0"/>
            <a:t>対応体制の構築</a:t>
          </a:r>
        </a:p>
      </dgm:t>
    </dgm:pt>
    <dgm:pt modelId="{36105035-A897-4318-8B8C-71E71F2AF432}" type="parTrans" cxnId="{EA1A7561-7698-4055-A2CE-5E2D6B622EDB}">
      <dgm:prSet/>
      <dgm:spPr/>
      <dgm:t>
        <a:bodyPr/>
        <a:lstStyle/>
        <a:p>
          <a:endParaRPr kumimoji="1" lang="ja-JP" altLang="en-US"/>
        </a:p>
      </dgm:t>
    </dgm:pt>
    <dgm:pt modelId="{368D9080-BF1E-4ABF-ADA9-69083595A52C}" type="sibTrans" cxnId="{EA1A7561-7698-4055-A2CE-5E2D6B622EDB}">
      <dgm:prSet/>
      <dgm:spPr/>
      <dgm:t>
        <a:bodyPr/>
        <a:lstStyle/>
        <a:p>
          <a:endParaRPr kumimoji="1" lang="ja-JP" altLang="en-US"/>
        </a:p>
      </dgm:t>
    </dgm:pt>
    <dgm:pt modelId="{061EE08A-2CA7-47F7-8ACC-02A58CB4E160}">
      <dgm:prSet phldrT="[テキスト]"/>
      <dgm:spPr/>
      <dgm:t>
        <a:bodyPr/>
        <a:lstStyle/>
        <a:p>
          <a:r>
            <a:rPr kumimoji="1" lang="ja-JP" altLang="en-US" dirty="0"/>
            <a:t>復旧</a:t>
          </a:r>
        </a:p>
      </dgm:t>
    </dgm:pt>
    <dgm:pt modelId="{5BFFF24E-3AE8-43F0-ADFE-0F13124C6EDF}" type="parTrans" cxnId="{CF016478-94E0-4D11-B469-C05D35B12A7D}">
      <dgm:prSet/>
      <dgm:spPr/>
      <dgm:t>
        <a:bodyPr/>
        <a:lstStyle/>
        <a:p>
          <a:endParaRPr kumimoji="1" lang="ja-JP" altLang="en-US"/>
        </a:p>
      </dgm:t>
    </dgm:pt>
    <dgm:pt modelId="{CFF5FA62-A1A2-4E4A-9175-932403B6B441}" type="sibTrans" cxnId="{CF016478-94E0-4D11-B469-C05D35B12A7D}">
      <dgm:prSet/>
      <dgm:spPr/>
      <dgm:t>
        <a:bodyPr/>
        <a:lstStyle/>
        <a:p>
          <a:endParaRPr kumimoji="1" lang="ja-JP" altLang="en-US"/>
        </a:p>
      </dgm:t>
    </dgm:pt>
    <dgm:pt modelId="{8ED099C0-E340-463F-BE90-986C566A6BE4}">
      <dgm:prSet phldrT="[テキスト]"/>
      <dgm:spPr/>
      <dgm:t>
        <a:bodyPr/>
        <a:lstStyle/>
        <a:p>
          <a:r>
            <a:rPr kumimoji="1" lang="ja-JP" altLang="en-US" dirty="0"/>
            <a:t>再発防止</a:t>
          </a:r>
        </a:p>
      </dgm:t>
    </dgm:pt>
    <dgm:pt modelId="{FA0F4EA8-32F9-4994-A438-4F2FA00CE576}" type="parTrans" cxnId="{C3449897-9344-4FC2-9DD1-82A8499D80CC}">
      <dgm:prSet/>
      <dgm:spPr/>
      <dgm:t>
        <a:bodyPr/>
        <a:lstStyle/>
        <a:p>
          <a:endParaRPr kumimoji="1" lang="ja-JP" altLang="en-US"/>
        </a:p>
      </dgm:t>
    </dgm:pt>
    <dgm:pt modelId="{4695CA45-3D5E-405D-8929-5FFE543084DC}" type="sibTrans" cxnId="{C3449897-9344-4FC2-9DD1-82A8499D80CC}">
      <dgm:prSet/>
      <dgm:spPr/>
      <dgm:t>
        <a:bodyPr/>
        <a:lstStyle/>
        <a:p>
          <a:endParaRPr kumimoji="1" lang="ja-JP" altLang="en-US"/>
        </a:p>
      </dgm:t>
    </dgm:pt>
    <dgm:pt modelId="{621BD4D4-5667-4384-A24D-FE1556D2AD6B}" type="pres">
      <dgm:prSet presAssocID="{41AB8CA1-0FA1-43E5-ABCE-9C86510E1CC9}" presName="linearFlow" presStyleCnt="0">
        <dgm:presLayoutVars>
          <dgm:dir/>
          <dgm:animLvl val="lvl"/>
          <dgm:resizeHandles val="exact"/>
        </dgm:presLayoutVars>
      </dgm:prSet>
      <dgm:spPr/>
    </dgm:pt>
    <dgm:pt modelId="{8FD7655F-7F65-494B-B81D-16ED3B2F64EB}" type="pres">
      <dgm:prSet presAssocID="{C173C1C5-0666-489F-B673-63E13F9FB1D2}" presName="composite" presStyleCnt="0"/>
      <dgm:spPr/>
    </dgm:pt>
    <dgm:pt modelId="{04C6CEB1-9546-44B5-B333-5557B1BFB19D}" type="pres">
      <dgm:prSet presAssocID="{C173C1C5-0666-489F-B673-63E13F9FB1D2}" presName="parTx" presStyleLbl="node1" presStyleIdx="0" presStyleCnt="3">
        <dgm:presLayoutVars>
          <dgm:chMax val="0"/>
          <dgm:chPref val="0"/>
          <dgm:bulletEnabled val="1"/>
        </dgm:presLayoutVars>
      </dgm:prSet>
      <dgm:spPr/>
    </dgm:pt>
    <dgm:pt modelId="{D2E53005-E2DB-4995-96E5-20F7E77B7B91}" type="pres">
      <dgm:prSet presAssocID="{C173C1C5-0666-489F-B673-63E13F9FB1D2}" presName="parSh" presStyleLbl="node1" presStyleIdx="0" presStyleCnt="3"/>
      <dgm:spPr/>
    </dgm:pt>
    <dgm:pt modelId="{44EBF562-5FC6-47A0-B0CA-DEFB91E1E799}" type="pres">
      <dgm:prSet presAssocID="{C173C1C5-0666-489F-B673-63E13F9FB1D2}" presName="desTx" presStyleLbl="fgAcc1" presStyleIdx="0" presStyleCnt="3" custScaleX="116668">
        <dgm:presLayoutVars>
          <dgm:bulletEnabled val="1"/>
        </dgm:presLayoutVars>
      </dgm:prSet>
      <dgm:spPr/>
    </dgm:pt>
    <dgm:pt modelId="{25275134-42F1-42EE-8114-675E691702D4}" type="pres">
      <dgm:prSet presAssocID="{99492BDE-F98D-4467-8DC0-35D73B2AB594}" presName="sibTrans" presStyleLbl="sibTrans2D1" presStyleIdx="0" presStyleCnt="2"/>
      <dgm:spPr/>
    </dgm:pt>
    <dgm:pt modelId="{94A706B9-7EC4-49E6-A85D-7789F2F1B540}" type="pres">
      <dgm:prSet presAssocID="{99492BDE-F98D-4467-8DC0-35D73B2AB594}" presName="connTx" presStyleLbl="sibTrans2D1" presStyleIdx="0" presStyleCnt="2"/>
      <dgm:spPr/>
    </dgm:pt>
    <dgm:pt modelId="{BF13ADEA-4A38-4482-A8FE-9B37A8D560DC}" type="pres">
      <dgm:prSet presAssocID="{578C168F-2E14-4305-831C-05B0160F9939}" presName="composite" presStyleCnt="0"/>
      <dgm:spPr/>
    </dgm:pt>
    <dgm:pt modelId="{03B90C94-E7C5-4147-B5ED-E24DCE53A048}" type="pres">
      <dgm:prSet presAssocID="{578C168F-2E14-4305-831C-05B0160F9939}" presName="parTx" presStyleLbl="node1" presStyleIdx="0" presStyleCnt="3">
        <dgm:presLayoutVars>
          <dgm:chMax val="0"/>
          <dgm:chPref val="0"/>
          <dgm:bulletEnabled val="1"/>
        </dgm:presLayoutVars>
      </dgm:prSet>
      <dgm:spPr/>
    </dgm:pt>
    <dgm:pt modelId="{9621D054-EF96-426F-BF0B-09F53512AE15}" type="pres">
      <dgm:prSet presAssocID="{578C168F-2E14-4305-831C-05B0160F9939}" presName="parSh" presStyleLbl="node1" presStyleIdx="1" presStyleCnt="3"/>
      <dgm:spPr/>
    </dgm:pt>
    <dgm:pt modelId="{A622FFC0-87E8-4A25-A634-8BC9AD843155}" type="pres">
      <dgm:prSet presAssocID="{578C168F-2E14-4305-831C-05B0160F9939}" presName="desTx" presStyleLbl="fgAcc1" presStyleIdx="1" presStyleCnt="3" custScaleX="116668">
        <dgm:presLayoutVars>
          <dgm:bulletEnabled val="1"/>
        </dgm:presLayoutVars>
      </dgm:prSet>
      <dgm:spPr/>
    </dgm:pt>
    <dgm:pt modelId="{08D86291-8F81-42F7-8E04-0AAE7E960266}" type="pres">
      <dgm:prSet presAssocID="{66C4C649-830C-4657-BE6A-F7725FD8F18B}" presName="sibTrans" presStyleLbl="sibTrans2D1" presStyleIdx="1" presStyleCnt="2"/>
      <dgm:spPr/>
    </dgm:pt>
    <dgm:pt modelId="{156628A1-D9D7-4007-91FF-6EE06D5EDC56}" type="pres">
      <dgm:prSet presAssocID="{66C4C649-830C-4657-BE6A-F7725FD8F18B}" presName="connTx" presStyleLbl="sibTrans2D1" presStyleIdx="1" presStyleCnt="2"/>
      <dgm:spPr/>
    </dgm:pt>
    <dgm:pt modelId="{FEA4BC62-8F78-4ABC-9306-317C9B318FA3}" type="pres">
      <dgm:prSet presAssocID="{EF4AE8FE-B3A5-473E-A4BB-C35AF538A36A}" presName="composite" presStyleCnt="0"/>
      <dgm:spPr/>
    </dgm:pt>
    <dgm:pt modelId="{CF75BE01-F545-4773-B379-F4EEFA892E97}" type="pres">
      <dgm:prSet presAssocID="{EF4AE8FE-B3A5-473E-A4BB-C35AF538A36A}" presName="parTx" presStyleLbl="node1" presStyleIdx="1" presStyleCnt="3">
        <dgm:presLayoutVars>
          <dgm:chMax val="0"/>
          <dgm:chPref val="0"/>
          <dgm:bulletEnabled val="1"/>
        </dgm:presLayoutVars>
      </dgm:prSet>
      <dgm:spPr/>
    </dgm:pt>
    <dgm:pt modelId="{D0278D61-A6A4-44C4-880B-652CDC161DA2}" type="pres">
      <dgm:prSet presAssocID="{EF4AE8FE-B3A5-473E-A4BB-C35AF538A36A}" presName="parSh" presStyleLbl="node1" presStyleIdx="2" presStyleCnt="3"/>
      <dgm:spPr/>
    </dgm:pt>
    <dgm:pt modelId="{3533D9BD-B545-4453-8231-5315CB6147D7}" type="pres">
      <dgm:prSet presAssocID="{EF4AE8FE-B3A5-473E-A4BB-C35AF538A36A}" presName="desTx" presStyleLbl="fgAcc1" presStyleIdx="2" presStyleCnt="3" custScaleX="116668">
        <dgm:presLayoutVars>
          <dgm:bulletEnabled val="1"/>
        </dgm:presLayoutVars>
      </dgm:prSet>
      <dgm:spPr/>
    </dgm:pt>
  </dgm:ptLst>
  <dgm:cxnLst>
    <dgm:cxn modelId="{05164E04-2910-4574-B3E4-F7C2B2688F71}" type="presOf" srcId="{8ED099C0-E340-463F-BE90-986C566A6BE4}" destId="{3533D9BD-B545-4453-8231-5315CB6147D7}" srcOrd="0" destOrd="3" presId="urn:microsoft.com/office/officeart/2005/8/layout/process3"/>
    <dgm:cxn modelId="{DA409407-9D5A-4BD4-A358-22C7C9E504EA}" type="presOf" srcId="{99492BDE-F98D-4467-8DC0-35D73B2AB594}" destId="{25275134-42F1-42EE-8114-675E691702D4}" srcOrd="0" destOrd="0" presId="urn:microsoft.com/office/officeart/2005/8/layout/process3"/>
    <dgm:cxn modelId="{08E08A09-A365-4AAD-8DFF-18FC9E4EACF7}" type="presOf" srcId="{578C168F-2E14-4305-831C-05B0160F9939}" destId="{9621D054-EF96-426F-BF0B-09F53512AE15}" srcOrd="1" destOrd="0" presId="urn:microsoft.com/office/officeart/2005/8/layout/process3"/>
    <dgm:cxn modelId="{6F175613-4750-421D-863B-7110408C7246}" type="presOf" srcId="{C173C1C5-0666-489F-B673-63E13F9FB1D2}" destId="{04C6CEB1-9546-44B5-B333-5557B1BFB19D}" srcOrd="0" destOrd="0" presId="urn:microsoft.com/office/officeart/2005/8/layout/process3"/>
    <dgm:cxn modelId="{D896D513-4D83-4E91-B29E-81D29D7E45C0}" type="presOf" srcId="{205C8F30-4982-407E-AC65-6099E6040F24}" destId="{3533D9BD-B545-4453-8231-5315CB6147D7}" srcOrd="0" destOrd="0" presId="urn:microsoft.com/office/officeart/2005/8/layout/process3"/>
    <dgm:cxn modelId="{A2F22014-FCA8-44AC-8043-FF8BF143BC3B}" srcId="{EF4AE8FE-B3A5-473E-A4BB-C35AF538A36A}" destId="{205C8F30-4982-407E-AC65-6099E6040F24}" srcOrd="0" destOrd="0" parTransId="{C59BB68C-359B-4383-BBD4-567CD1182674}" sibTransId="{AF298D25-F333-41D3-AD4E-E16C591C84DD}"/>
    <dgm:cxn modelId="{D946AA14-6ED6-447A-91AF-AB6F24863678}" srcId="{41AB8CA1-0FA1-43E5-ABCE-9C86510E1CC9}" destId="{C173C1C5-0666-489F-B673-63E13F9FB1D2}" srcOrd="0" destOrd="0" parTransId="{3B076C51-C1EC-4752-AACB-2D56C51A46D9}" sibTransId="{99492BDE-F98D-4467-8DC0-35D73B2AB594}"/>
    <dgm:cxn modelId="{DB643F2E-9F8B-4ADE-8145-57596DF57133}" srcId="{578C168F-2E14-4305-831C-05B0160F9939}" destId="{E8899548-AD26-488C-A3A2-42E07C232C2E}" srcOrd="0" destOrd="0" parTransId="{A97413D1-9EF6-41B1-92B8-B174653D2795}" sibTransId="{8C0AD326-318A-4CAD-A7EB-E8EF1BA58643}"/>
    <dgm:cxn modelId="{46B9D03D-5C64-45FF-BA54-14D393BEEFCE}" type="presOf" srcId="{D2B6FC52-552A-4787-B1F6-FC601C656D21}" destId="{44EBF562-5FC6-47A0-B0CA-DEFB91E1E799}" srcOrd="0" destOrd="2" presId="urn:microsoft.com/office/officeart/2005/8/layout/process3"/>
    <dgm:cxn modelId="{EA1A7561-7698-4055-A2CE-5E2D6B622EDB}" srcId="{C173C1C5-0666-489F-B673-63E13F9FB1D2}" destId="{DC68CCA1-4C8D-4BD0-BF87-AC9677DE149D}" srcOrd="1" destOrd="0" parTransId="{36105035-A897-4318-8B8C-71E71F2AF432}" sibTransId="{368D9080-BF1E-4ABF-ADA9-69083595A52C}"/>
    <dgm:cxn modelId="{D7548263-D7D6-4872-B4EC-65391F0F2391}" type="presOf" srcId="{7649AF1B-9B07-4A2D-B881-7806B7DE4A55}" destId="{A622FFC0-87E8-4A25-A634-8BC9AD843155}" srcOrd="0" destOrd="1" presId="urn:microsoft.com/office/officeart/2005/8/layout/process3"/>
    <dgm:cxn modelId="{DD62AE64-A920-403C-B224-ED8292F0CF07}" type="presOf" srcId="{66C4C649-830C-4657-BE6A-F7725FD8F18B}" destId="{08D86291-8F81-42F7-8E04-0AAE7E960266}" srcOrd="0" destOrd="0" presId="urn:microsoft.com/office/officeart/2005/8/layout/process3"/>
    <dgm:cxn modelId="{388AB368-F4AA-4876-B86A-E6B7CBCE08FE}" srcId="{C173C1C5-0666-489F-B673-63E13F9FB1D2}" destId="{FF90BE9F-814C-4B21-86B6-A547E88B1EA0}" srcOrd="0" destOrd="0" parTransId="{77FB580C-EF68-46B5-B560-CED49A537E94}" sibTransId="{47578867-342E-4096-AB48-28F7BA0AB149}"/>
    <dgm:cxn modelId="{E4959E4E-59F9-46EA-B743-1180E77D9771}" type="presOf" srcId="{AE650EAB-7706-4D68-B08A-E8CE0F871DA8}" destId="{3533D9BD-B545-4453-8231-5315CB6147D7}" srcOrd="0" destOrd="1" presId="urn:microsoft.com/office/officeart/2005/8/layout/process3"/>
    <dgm:cxn modelId="{097D8970-1380-40FB-9F88-D8E84DCAA8C4}" type="presOf" srcId="{EF4AE8FE-B3A5-473E-A4BB-C35AF538A36A}" destId="{CF75BE01-F545-4773-B379-F4EEFA892E97}" srcOrd="0" destOrd="0" presId="urn:microsoft.com/office/officeart/2005/8/layout/process3"/>
    <dgm:cxn modelId="{A09E2672-48FD-4AB6-ABB6-CE8DED11C747}" type="presOf" srcId="{EF4AE8FE-B3A5-473E-A4BB-C35AF538A36A}" destId="{D0278D61-A6A4-44C4-880B-652CDC161DA2}" srcOrd="1" destOrd="0" presId="urn:microsoft.com/office/officeart/2005/8/layout/process3"/>
    <dgm:cxn modelId="{7C04AC54-2916-4314-B6CD-0367753E9E60}" srcId="{578C168F-2E14-4305-831C-05B0160F9939}" destId="{7649AF1B-9B07-4A2D-B881-7806B7DE4A55}" srcOrd="1" destOrd="0" parTransId="{8BF9894D-9074-4A23-8979-57C7B081E448}" sibTransId="{71C1C7EE-1C0C-473C-A842-9E07266DE95C}"/>
    <dgm:cxn modelId="{CF016478-94E0-4D11-B469-C05D35B12A7D}" srcId="{EF4AE8FE-B3A5-473E-A4BB-C35AF538A36A}" destId="{061EE08A-2CA7-47F7-8ACC-02A58CB4E160}" srcOrd="2" destOrd="0" parTransId="{5BFFF24E-3AE8-43F0-ADFE-0F13124C6EDF}" sibTransId="{CFF5FA62-A1A2-4E4A-9175-932403B6B441}"/>
    <dgm:cxn modelId="{067F5E7F-F432-4FEE-9329-A20BA7983027}" type="presOf" srcId="{C173C1C5-0666-489F-B673-63E13F9FB1D2}" destId="{D2E53005-E2DB-4995-96E5-20F7E77B7B91}" srcOrd="1" destOrd="0" presId="urn:microsoft.com/office/officeart/2005/8/layout/process3"/>
    <dgm:cxn modelId="{2F215E89-73F9-4558-8270-73AECE30833F}" type="presOf" srcId="{41AB8CA1-0FA1-43E5-ABCE-9C86510E1CC9}" destId="{621BD4D4-5667-4384-A24D-FE1556D2AD6B}" srcOrd="0" destOrd="0" presId="urn:microsoft.com/office/officeart/2005/8/layout/process3"/>
    <dgm:cxn modelId="{C3449897-9344-4FC2-9DD1-82A8499D80CC}" srcId="{EF4AE8FE-B3A5-473E-A4BB-C35AF538A36A}" destId="{8ED099C0-E340-463F-BE90-986C566A6BE4}" srcOrd="3" destOrd="0" parTransId="{FA0F4EA8-32F9-4994-A438-4F2FA00CE576}" sibTransId="{4695CA45-3D5E-405D-8929-5FFE543084DC}"/>
    <dgm:cxn modelId="{BECB109F-E1CC-47AE-9359-CD928F5FC7EF}" type="presOf" srcId="{DC68CCA1-4C8D-4BD0-BF87-AC9677DE149D}" destId="{44EBF562-5FC6-47A0-B0CA-DEFB91E1E799}" srcOrd="0" destOrd="1" presId="urn:microsoft.com/office/officeart/2005/8/layout/process3"/>
    <dgm:cxn modelId="{5CBA06AA-57E3-46E9-82DE-B5B93C24CBED}" type="presOf" srcId="{66C4C649-830C-4657-BE6A-F7725FD8F18B}" destId="{156628A1-D9D7-4007-91FF-6EE06D5EDC56}" srcOrd="1" destOrd="0" presId="urn:microsoft.com/office/officeart/2005/8/layout/process3"/>
    <dgm:cxn modelId="{E4470AB0-CF29-4626-957D-DCA280FEE066}" srcId="{41AB8CA1-0FA1-43E5-ABCE-9C86510E1CC9}" destId="{EF4AE8FE-B3A5-473E-A4BB-C35AF538A36A}" srcOrd="2" destOrd="0" parTransId="{F0217D0B-BDD5-4B3E-9B66-EDC44952BC20}" sibTransId="{E6E022FB-75BF-4C4C-A5E5-C72670572458}"/>
    <dgm:cxn modelId="{73292DB6-FAFB-4E93-AE93-2EECADBC02FC}" srcId="{EF4AE8FE-B3A5-473E-A4BB-C35AF538A36A}" destId="{AE650EAB-7706-4D68-B08A-E8CE0F871DA8}" srcOrd="1" destOrd="0" parTransId="{F2807B83-9080-4FA2-8422-84F7A02A48FB}" sibTransId="{75D9E4F3-807A-4D5D-B98E-3EAF43A211BD}"/>
    <dgm:cxn modelId="{65953AB9-C694-4D2E-8E94-F1A4FBCCEA9E}" type="presOf" srcId="{99492BDE-F98D-4467-8DC0-35D73B2AB594}" destId="{94A706B9-7EC4-49E6-A85D-7789F2F1B540}" srcOrd="1" destOrd="0" presId="urn:microsoft.com/office/officeart/2005/8/layout/process3"/>
    <dgm:cxn modelId="{BFB65FD1-6D05-4A3B-BEA1-7CB81F446D08}" srcId="{41AB8CA1-0FA1-43E5-ABCE-9C86510E1CC9}" destId="{578C168F-2E14-4305-831C-05B0160F9939}" srcOrd="1" destOrd="0" parTransId="{CD1F5CE5-07D0-4950-B0A0-1D04C73D680A}" sibTransId="{66C4C649-830C-4657-BE6A-F7725FD8F18B}"/>
    <dgm:cxn modelId="{3AC4F2D2-36F3-4B27-B902-B8B8FBC264AD}" type="presOf" srcId="{061EE08A-2CA7-47F7-8ACC-02A58CB4E160}" destId="{3533D9BD-B545-4453-8231-5315CB6147D7}" srcOrd="0" destOrd="2" presId="urn:microsoft.com/office/officeart/2005/8/layout/process3"/>
    <dgm:cxn modelId="{6AB6F9D9-D7CD-4F9C-A637-0BF2F8FD8EFD}" type="presOf" srcId="{578C168F-2E14-4305-831C-05B0160F9939}" destId="{03B90C94-E7C5-4147-B5ED-E24DCE53A048}" srcOrd="0" destOrd="0" presId="urn:microsoft.com/office/officeart/2005/8/layout/process3"/>
    <dgm:cxn modelId="{9D0E97E1-E391-4D72-B00B-84F904CADC99}" srcId="{C173C1C5-0666-489F-B673-63E13F9FB1D2}" destId="{D2B6FC52-552A-4787-B1F6-FC601C656D21}" srcOrd="2" destOrd="0" parTransId="{9F542EF6-D1DF-4C4A-BAD9-E520FC9A8A7B}" sibTransId="{EADE33CA-6500-4967-A589-9D22BDECDA9E}"/>
    <dgm:cxn modelId="{0BB223E2-0932-4DD6-82CD-6D1CBF100944}" type="presOf" srcId="{E8899548-AD26-488C-A3A2-42E07C232C2E}" destId="{A622FFC0-87E8-4A25-A634-8BC9AD843155}" srcOrd="0" destOrd="0" presId="urn:microsoft.com/office/officeart/2005/8/layout/process3"/>
    <dgm:cxn modelId="{19AA08E7-0CB1-4276-B192-3D57E152FADF}" type="presOf" srcId="{FF90BE9F-814C-4B21-86B6-A547E88B1EA0}" destId="{44EBF562-5FC6-47A0-B0CA-DEFB91E1E799}" srcOrd="0" destOrd="0" presId="urn:microsoft.com/office/officeart/2005/8/layout/process3"/>
    <dgm:cxn modelId="{DBB0D045-25ED-4B04-AC01-017E04CF3A72}" type="presParOf" srcId="{621BD4D4-5667-4384-A24D-FE1556D2AD6B}" destId="{8FD7655F-7F65-494B-B81D-16ED3B2F64EB}" srcOrd="0" destOrd="0" presId="urn:microsoft.com/office/officeart/2005/8/layout/process3"/>
    <dgm:cxn modelId="{94E5EB55-2522-4ECF-90F0-5283C7719F2A}" type="presParOf" srcId="{8FD7655F-7F65-494B-B81D-16ED3B2F64EB}" destId="{04C6CEB1-9546-44B5-B333-5557B1BFB19D}" srcOrd="0" destOrd="0" presId="urn:microsoft.com/office/officeart/2005/8/layout/process3"/>
    <dgm:cxn modelId="{27137117-7E77-4338-BA7E-A41BA05A2217}" type="presParOf" srcId="{8FD7655F-7F65-494B-B81D-16ED3B2F64EB}" destId="{D2E53005-E2DB-4995-96E5-20F7E77B7B91}" srcOrd="1" destOrd="0" presId="urn:microsoft.com/office/officeart/2005/8/layout/process3"/>
    <dgm:cxn modelId="{DADE1719-E23E-403B-8EA4-5077AD472787}" type="presParOf" srcId="{8FD7655F-7F65-494B-B81D-16ED3B2F64EB}" destId="{44EBF562-5FC6-47A0-B0CA-DEFB91E1E799}" srcOrd="2" destOrd="0" presId="urn:microsoft.com/office/officeart/2005/8/layout/process3"/>
    <dgm:cxn modelId="{1D9A0B3D-2C34-4E8E-9121-C3100F21B76F}" type="presParOf" srcId="{621BD4D4-5667-4384-A24D-FE1556D2AD6B}" destId="{25275134-42F1-42EE-8114-675E691702D4}" srcOrd="1" destOrd="0" presId="urn:microsoft.com/office/officeart/2005/8/layout/process3"/>
    <dgm:cxn modelId="{0A03EBB3-7213-40F8-A53A-3A448E4D2F54}" type="presParOf" srcId="{25275134-42F1-42EE-8114-675E691702D4}" destId="{94A706B9-7EC4-49E6-A85D-7789F2F1B540}" srcOrd="0" destOrd="0" presId="urn:microsoft.com/office/officeart/2005/8/layout/process3"/>
    <dgm:cxn modelId="{E6430E4E-4636-4568-A7C9-AF473236EC16}" type="presParOf" srcId="{621BD4D4-5667-4384-A24D-FE1556D2AD6B}" destId="{BF13ADEA-4A38-4482-A8FE-9B37A8D560DC}" srcOrd="2" destOrd="0" presId="urn:microsoft.com/office/officeart/2005/8/layout/process3"/>
    <dgm:cxn modelId="{56DB901D-62C4-4D5F-A5E7-E337CC8A9290}" type="presParOf" srcId="{BF13ADEA-4A38-4482-A8FE-9B37A8D560DC}" destId="{03B90C94-E7C5-4147-B5ED-E24DCE53A048}" srcOrd="0" destOrd="0" presId="urn:microsoft.com/office/officeart/2005/8/layout/process3"/>
    <dgm:cxn modelId="{A1CB2DD4-C324-45CA-923F-004E347E4FBA}" type="presParOf" srcId="{BF13ADEA-4A38-4482-A8FE-9B37A8D560DC}" destId="{9621D054-EF96-426F-BF0B-09F53512AE15}" srcOrd="1" destOrd="0" presId="urn:microsoft.com/office/officeart/2005/8/layout/process3"/>
    <dgm:cxn modelId="{B073AE26-3A3F-4D44-9094-14E484E59C41}" type="presParOf" srcId="{BF13ADEA-4A38-4482-A8FE-9B37A8D560DC}" destId="{A622FFC0-87E8-4A25-A634-8BC9AD843155}" srcOrd="2" destOrd="0" presId="urn:microsoft.com/office/officeart/2005/8/layout/process3"/>
    <dgm:cxn modelId="{309C1F8A-450A-458C-9BF5-64A4FAF8ECAE}" type="presParOf" srcId="{621BD4D4-5667-4384-A24D-FE1556D2AD6B}" destId="{08D86291-8F81-42F7-8E04-0AAE7E960266}" srcOrd="3" destOrd="0" presId="urn:microsoft.com/office/officeart/2005/8/layout/process3"/>
    <dgm:cxn modelId="{9E9CCACD-A475-4BCC-B580-098414CCCD6A}" type="presParOf" srcId="{08D86291-8F81-42F7-8E04-0AAE7E960266}" destId="{156628A1-D9D7-4007-91FF-6EE06D5EDC56}" srcOrd="0" destOrd="0" presId="urn:microsoft.com/office/officeart/2005/8/layout/process3"/>
    <dgm:cxn modelId="{C34B61AF-A815-4550-9CAD-626FF5121FCB}" type="presParOf" srcId="{621BD4D4-5667-4384-A24D-FE1556D2AD6B}" destId="{FEA4BC62-8F78-4ABC-9306-317C9B318FA3}" srcOrd="4" destOrd="0" presId="urn:microsoft.com/office/officeart/2005/8/layout/process3"/>
    <dgm:cxn modelId="{633184E0-0774-4E36-805C-3F2D843D5A9A}" type="presParOf" srcId="{FEA4BC62-8F78-4ABC-9306-317C9B318FA3}" destId="{CF75BE01-F545-4773-B379-F4EEFA892E97}" srcOrd="0" destOrd="0" presId="urn:microsoft.com/office/officeart/2005/8/layout/process3"/>
    <dgm:cxn modelId="{AA36DCE1-23DB-4853-B0F2-0C2D0253FABB}" type="presParOf" srcId="{FEA4BC62-8F78-4ABC-9306-317C9B318FA3}" destId="{D0278D61-A6A4-44C4-880B-652CDC161DA2}" srcOrd="1" destOrd="0" presId="urn:microsoft.com/office/officeart/2005/8/layout/process3"/>
    <dgm:cxn modelId="{96C4E171-FEA9-4D01-8460-88ABDE944237}" type="presParOf" srcId="{FEA4BC62-8F78-4ABC-9306-317C9B318FA3}" destId="{3533D9BD-B545-4453-8231-5315CB6147D7}"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1AB8CA1-0FA1-43E5-ABCE-9C86510E1CC9}" type="doc">
      <dgm:prSet loTypeId="urn:microsoft.com/office/officeart/2005/8/layout/process3" loCatId="process" qsTypeId="urn:microsoft.com/office/officeart/2005/8/quickstyle/simple1" qsCatId="simple" csTypeId="urn:microsoft.com/office/officeart/2005/8/colors/accent3_2" csCatId="accent3" phldr="1"/>
      <dgm:spPr/>
      <dgm:t>
        <a:bodyPr/>
        <a:lstStyle/>
        <a:p>
          <a:endParaRPr kumimoji="1" lang="ja-JP" altLang="en-US"/>
        </a:p>
      </dgm:t>
    </dgm:pt>
    <dgm:pt modelId="{C173C1C5-0666-489F-B673-63E13F9FB1D2}">
      <dgm:prSet phldrT="[テキスト]"/>
      <dgm:spPr/>
      <dgm:t>
        <a:bodyPr/>
        <a:lstStyle/>
        <a:p>
          <a:r>
            <a:rPr kumimoji="1" lang="ja-JP" altLang="en-US" dirty="0"/>
            <a:t>ステップ１</a:t>
          </a:r>
          <a:br>
            <a:rPr kumimoji="1" lang="en-US" altLang="ja-JP" dirty="0"/>
          </a:br>
          <a:r>
            <a:rPr kumimoji="1" lang="ja-JP" altLang="en-US" dirty="0"/>
            <a:t>検知・初動対応</a:t>
          </a:r>
        </a:p>
      </dgm:t>
    </dgm:pt>
    <dgm:pt modelId="{3B076C51-C1EC-4752-AACB-2D56C51A46D9}" type="parTrans" cxnId="{D946AA14-6ED6-447A-91AF-AB6F24863678}">
      <dgm:prSet/>
      <dgm:spPr/>
      <dgm:t>
        <a:bodyPr/>
        <a:lstStyle/>
        <a:p>
          <a:endParaRPr kumimoji="1" lang="ja-JP" altLang="en-US"/>
        </a:p>
      </dgm:t>
    </dgm:pt>
    <dgm:pt modelId="{99492BDE-F98D-4467-8DC0-35D73B2AB594}" type="sibTrans" cxnId="{D946AA14-6ED6-447A-91AF-AB6F24863678}">
      <dgm:prSet/>
      <dgm:spPr/>
      <dgm:t>
        <a:bodyPr/>
        <a:lstStyle/>
        <a:p>
          <a:endParaRPr kumimoji="1" lang="ja-JP" altLang="en-US"/>
        </a:p>
      </dgm:t>
    </dgm:pt>
    <dgm:pt modelId="{FF90BE9F-814C-4B21-86B6-A547E88B1EA0}">
      <dgm:prSet phldrT="[テキスト]"/>
      <dgm:spPr/>
      <dgm:t>
        <a:bodyPr/>
        <a:lstStyle/>
        <a:p>
          <a:r>
            <a:rPr kumimoji="1" lang="ja-JP" altLang="en-US" dirty="0"/>
            <a:t>検知と連絡受付</a:t>
          </a:r>
        </a:p>
      </dgm:t>
    </dgm:pt>
    <dgm:pt modelId="{77FB580C-EF68-46B5-B560-CED49A537E94}" type="parTrans" cxnId="{388AB368-F4AA-4876-B86A-E6B7CBCE08FE}">
      <dgm:prSet/>
      <dgm:spPr/>
      <dgm:t>
        <a:bodyPr/>
        <a:lstStyle/>
        <a:p>
          <a:endParaRPr kumimoji="1" lang="ja-JP" altLang="en-US"/>
        </a:p>
      </dgm:t>
    </dgm:pt>
    <dgm:pt modelId="{47578867-342E-4096-AB48-28F7BA0AB149}" type="sibTrans" cxnId="{388AB368-F4AA-4876-B86A-E6B7CBCE08FE}">
      <dgm:prSet/>
      <dgm:spPr/>
      <dgm:t>
        <a:bodyPr/>
        <a:lstStyle/>
        <a:p>
          <a:endParaRPr kumimoji="1" lang="ja-JP" altLang="en-US"/>
        </a:p>
      </dgm:t>
    </dgm:pt>
    <dgm:pt modelId="{D2B6FC52-552A-4787-B1F6-FC601C656D21}">
      <dgm:prSet phldrT="[テキスト]"/>
      <dgm:spPr/>
      <dgm:t>
        <a:bodyPr/>
        <a:lstStyle/>
        <a:p>
          <a:r>
            <a:rPr kumimoji="1" lang="ja-JP" altLang="en-US" dirty="0"/>
            <a:t>初動対応</a:t>
          </a:r>
        </a:p>
      </dgm:t>
    </dgm:pt>
    <dgm:pt modelId="{9F542EF6-D1DF-4C4A-BAD9-E520FC9A8A7B}" type="parTrans" cxnId="{9D0E97E1-E391-4D72-B00B-84F904CADC99}">
      <dgm:prSet/>
      <dgm:spPr/>
      <dgm:t>
        <a:bodyPr/>
        <a:lstStyle/>
        <a:p>
          <a:endParaRPr kumimoji="1" lang="ja-JP" altLang="en-US"/>
        </a:p>
      </dgm:t>
    </dgm:pt>
    <dgm:pt modelId="{EADE33CA-6500-4967-A589-9D22BDECDA9E}" type="sibTrans" cxnId="{9D0E97E1-E391-4D72-B00B-84F904CADC99}">
      <dgm:prSet/>
      <dgm:spPr/>
      <dgm:t>
        <a:bodyPr/>
        <a:lstStyle/>
        <a:p>
          <a:endParaRPr kumimoji="1" lang="ja-JP" altLang="en-US"/>
        </a:p>
      </dgm:t>
    </dgm:pt>
    <dgm:pt modelId="{578C168F-2E14-4305-831C-05B0160F9939}">
      <dgm:prSet phldrT="[テキスト]"/>
      <dgm:spPr>
        <a:solidFill>
          <a:schemeClr val="accent1"/>
        </a:solidFill>
      </dgm:spPr>
      <dgm:t>
        <a:bodyPr/>
        <a:lstStyle/>
        <a:p>
          <a:r>
            <a:rPr kumimoji="1" lang="ja-JP" altLang="en-US" dirty="0"/>
            <a:t>ステップ２</a:t>
          </a:r>
          <a:br>
            <a:rPr kumimoji="1" lang="en-US" altLang="ja-JP" dirty="0"/>
          </a:br>
          <a:r>
            <a:rPr kumimoji="1" lang="ja-JP" altLang="en-US" dirty="0"/>
            <a:t>報告・公表</a:t>
          </a:r>
          <a:endParaRPr kumimoji="1" lang="en-US" altLang="ja-JP" dirty="0"/>
        </a:p>
      </dgm:t>
    </dgm:pt>
    <dgm:pt modelId="{CD1F5CE5-07D0-4950-B0A0-1D04C73D680A}" type="parTrans" cxnId="{BFB65FD1-6D05-4A3B-BEA1-7CB81F446D08}">
      <dgm:prSet/>
      <dgm:spPr/>
      <dgm:t>
        <a:bodyPr/>
        <a:lstStyle/>
        <a:p>
          <a:endParaRPr kumimoji="1" lang="ja-JP" altLang="en-US"/>
        </a:p>
      </dgm:t>
    </dgm:pt>
    <dgm:pt modelId="{66C4C649-830C-4657-BE6A-F7725FD8F18B}" type="sibTrans" cxnId="{BFB65FD1-6D05-4A3B-BEA1-7CB81F446D08}">
      <dgm:prSet/>
      <dgm:spPr/>
      <dgm:t>
        <a:bodyPr/>
        <a:lstStyle/>
        <a:p>
          <a:endParaRPr kumimoji="1" lang="ja-JP" altLang="en-US"/>
        </a:p>
      </dgm:t>
    </dgm:pt>
    <dgm:pt modelId="{E8899548-AD26-488C-A3A2-42E07C232C2E}">
      <dgm:prSet phldrT="[テキスト]"/>
      <dgm:spPr/>
      <dgm:t>
        <a:bodyPr/>
        <a:lstStyle/>
        <a:p>
          <a:r>
            <a:rPr kumimoji="1" lang="ja-JP" altLang="en-US" dirty="0"/>
            <a:t>第一報</a:t>
          </a:r>
        </a:p>
      </dgm:t>
    </dgm:pt>
    <dgm:pt modelId="{A97413D1-9EF6-41B1-92B8-B174653D2795}" type="parTrans" cxnId="{DB643F2E-9F8B-4ADE-8145-57596DF57133}">
      <dgm:prSet/>
      <dgm:spPr/>
      <dgm:t>
        <a:bodyPr/>
        <a:lstStyle/>
        <a:p>
          <a:endParaRPr kumimoji="1" lang="ja-JP" altLang="en-US"/>
        </a:p>
      </dgm:t>
    </dgm:pt>
    <dgm:pt modelId="{8C0AD326-318A-4CAD-A7EB-E8EF1BA58643}" type="sibTrans" cxnId="{DB643F2E-9F8B-4ADE-8145-57596DF57133}">
      <dgm:prSet/>
      <dgm:spPr/>
      <dgm:t>
        <a:bodyPr/>
        <a:lstStyle/>
        <a:p>
          <a:endParaRPr kumimoji="1" lang="ja-JP" altLang="en-US"/>
        </a:p>
      </dgm:t>
    </dgm:pt>
    <dgm:pt modelId="{7649AF1B-9B07-4A2D-B881-7806B7DE4A55}">
      <dgm:prSet phldrT="[テキスト]"/>
      <dgm:spPr/>
      <dgm:t>
        <a:bodyPr/>
        <a:lstStyle/>
        <a:p>
          <a:r>
            <a:rPr kumimoji="1" lang="ja-JP" altLang="en-US" dirty="0"/>
            <a:t>最終報・第二報以降</a:t>
          </a:r>
        </a:p>
      </dgm:t>
    </dgm:pt>
    <dgm:pt modelId="{8BF9894D-9074-4A23-8979-57C7B081E448}" type="parTrans" cxnId="{7C04AC54-2916-4314-B6CD-0367753E9E60}">
      <dgm:prSet/>
      <dgm:spPr/>
      <dgm:t>
        <a:bodyPr/>
        <a:lstStyle/>
        <a:p>
          <a:endParaRPr kumimoji="1" lang="ja-JP" altLang="en-US"/>
        </a:p>
      </dgm:t>
    </dgm:pt>
    <dgm:pt modelId="{71C1C7EE-1C0C-473C-A842-9E07266DE95C}" type="sibTrans" cxnId="{7C04AC54-2916-4314-B6CD-0367753E9E60}">
      <dgm:prSet/>
      <dgm:spPr/>
      <dgm:t>
        <a:bodyPr/>
        <a:lstStyle/>
        <a:p>
          <a:endParaRPr kumimoji="1" lang="ja-JP" altLang="en-US"/>
        </a:p>
      </dgm:t>
    </dgm:pt>
    <dgm:pt modelId="{EF4AE8FE-B3A5-473E-A4BB-C35AF538A36A}">
      <dgm:prSet phldrT="[テキスト]"/>
      <dgm:spPr/>
      <dgm:t>
        <a:bodyPr/>
        <a:lstStyle/>
        <a:p>
          <a:r>
            <a:rPr kumimoji="1" lang="ja-JP" altLang="en-US" dirty="0"/>
            <a:t>ステップ３</a:t>
          </a:r>
          <a:br>
            <a:rPr kumimoji="1" lang="en-US" altLang="ja-JP" dirty="0"/>
          </a:br>
          <a:r>
            <a:rPr kumimoji="1" lang="ja-JP" altLang="en-US" dirty="0"/>
            <a:t>復旧・再発防止</a:t>
          </a:r>
        </a:p>
      </dgm:t>
    </dgm:pt>
    <dgm:pt modelId="{F0217D0B-BDD5-4B3E-9B66-EDC44952BC20}" type="parTrans" cxnId="{E4470AB0-CF29-4626-957D-DCA280FEE066}">
      <dgm:prSet/>
      <dgm:spPr/>
      <dgm:t>
        <a:bodyPr/>
        <a:lstStyle/>
        <a:p>
          <a:endParaRPr kumimoji="1" lang="ja-JP" altLang="en-US"/>
        </a:p>
      </dgm:t>
    </dgm:pt>
    <dgm:pt modelId="{E6E022FB-75BF-4C4C-A5E5-C72670572458}" type="sibTrans" cxnId="{E4470AB0-CF29-4626-957D-DCA280FEE066}">
      <dgm:prSet/>
      <dgm:spPr/>
      <dgm:t>
        <a:bodyPr/>
        <a:lstStyle/>
        <a:p>
          <a:endParaRPr kumimoji="1" lang="ja-JP" altLang="en-US"/>
        </a:p>
      </dgm:t>
    </dgm:pt>
    <dgm:pt modelId="{205C8F30-4982-407E-AC65-6099E6040F24}">
      <dgm:prSet phldrT="[テキスト]"/>
      <dgm:spPr/>
      <dgm:t>
        <a:bodyPr/>
        <a:lstStyle/>
        <a:p>
          <a:r>
            <a:rPr kumimoji="1" lang="ja-JP" altLang="en-US" dirty="0"/>
            <a:t>対応・調査</a:t>
          </a:r>
        </a:p>
      </dgm:t>
    </dgm:pt>
    <dgm:pt modelId="{C59BB68C-359B-4383-BBD4-567CD1182674}" type="parTrans" cxnId="{A2F22014-FCA8-44AC-8043-FF8BF143BC3B}">
      <dgm:prSet/>
      <dgm:spPr/>
      <dgm:t>
        <a:bodyPr/>
        <a:lstStyle/>
        <a:p>
          <a:endParaRPr kumimoji="1" lang="ja-JP" altLang="en-US"/>
        </a:p>
      </dgm:t>
    </dgm:pt>
    <dgm:pt modelId="{AF298D25-F333-41D3-AD4E-E16C591C84DD}" type="sibTrans" cxnId="{A2F22014-FCA8-44AC-8043-FF8BF143BC3B}">
      <dgm:prSet/>
      <dgm:spPr/>
      <dgm:t>
        <a:bodyPr/>
        <a:lstStyle/>
        <a:p>
          <a:endParaRPr kumimoji="1" lang="ja-JP" altLang="en-US"/>
        </a:p>
      </dgm:t>
    </dgm:pt>
    <dgm:pt modelId="{AE650EAB-7706-4D68-B08A-E8CE0F871DA8}">
      <dgm:prSet phldrT="[テキスト]"/>
      <dgm:spPr/>
      <dgm:t>
        <a:bodyPr/>
        <a:lstStyle/>
        <a:p>
          <a:r>
            <a:rPr kumimoji="1" lang="ja-JP" altLang="en-US" dirty="0"/>
            <a:t>証拠保全</a:t>
          </a:r>
        </a:p>
      </dgm:t>
    </dgm:pt>
    <dgm:pt modelId="{F2807B83-9080-4FA2-8422-84F7A02A48FB}" type="parTrans" cxnId="{73292DB6-FAFB-4E93-AE93-2EECADBC02FC}">
      <dgm:prSet/>
      <dgm:spPr/>
      <dgm:t>
        <a:bodyPr/>
        <a:lstStyle/>
        <a:p>
          <a:endParaRPr kumimoji="1" lang="ja-JP" altLang="en-US"/>
        </a:p>
      </dgm:t>
    </dgm:pt>
    <dgm:pt modelId="{75D9E4F3-807A-4D5D-B98E-3EAF43A211BD}" type="sibTrans" cxnId="{73292DB6-FAFB-4E93-AE93-2EECADBC02FC}">
      <dgm:prSet/>
      <dgm:spPr/>
      <dgm:t>
        <a:bodyPr/>
        <a:lstStyle/>
        <a:p>
          <a:endParaRPr kumimoji="1" lang="ja-JP" altLang="en-US"/>
        </a:p>
      </dgm:t>
    </dgm:pt>
    <dgm:pt modelId="{DC68CCA1-4C8D-4BD0-BF87-AC9677DE149D}">
      <dgm:prSet phldrT="[テキスト]"/>
      <dgm:spPr/>
      <dgm:t>
        <a:bodyPr/>
        <a:lstStyle/>
        <a:p>
          <a:r>
            <a:rPr kumimoji="1" lang="ja-JP" altLang="en-US" dirty="0"/>
            <a:t>対応体制の構築</a:t>
          </a:r>
        </a:p>
      </dgm:t>
    </dgm:pt>
    <dgm:pt modelId="{36105035-A897-4318-8B8C-71E71F2AF432}" type="parTrans" cxnId="{EA1A7561-7698-4055-A2CE-5E2D6B622EDB}">
      <dgm:prSet/>
      <dgm:spPr/>
      <dgm:t>
        <a:bodyPr/>
        <a:lstStyle/>
        <a:p>
          <a:endParaRPr kumimoji="1" lang="ja-JP" altLang="en-US"/>
        </a:p>
      </dgm:t>
    </dgm:pt>
    <dgm:pt modelId="{368D9080-BF1E-4ABF-ADA9-69083595A52C}" type="sibTrans" cxnId="{EA1A7561-7698-4055-A2CE-5E2D6B622EDB}">
      <dgm:prSet/>
      <dgm:spPr/>
      <dgm:t>
        <a:bodyPr/>
        <a:lstStyle/>
        <a:p>
          <a:endParaRPr kumimoji="1" lang="ja-JP" altLang="en-US"/>
        </a:p>
      </dgm:t>
    </dgm:pt>
    <dgm:pt modelId="{061EE08A-2CA7-47F7-8ACC-02A58CB4E160}">
      <dgm:prSet phldrT="[テキスト]"/>
      <dgm:spPr/>
      <dgm:t>
        <a:bodyPr/>
        <a:lstStyle/>
        <a:p>
          <a:r>
            <a:rPr kumimoji="1" lang="ja-JP" altLang="en-US" dirty="0"/>
            <a:t>復旧</a:t>
          </a:r>
        </a:p>
      </dgm:t>
    </dgm:pt>
    <dgm:pt modelId="{5BFFF24E-3AE8-43F0-ADFE-0F13124C6EDF}" type="parTrans" cxnId="{CF016478-94E0-4D11-B469-C05D35B12A7D}">
      <dgm:prSet/>
      <dgm:spPr/>
      <dgm:t>
        <a:bodyPr/>
        <a:lstStyle/>
        <a:p>
          <a:endParaRPr kumimoji="1" lang="ja-JP" altLang="en-US"/>
        </a:p>
      </dgm:t>
    </dgm:pt>
    <dgm:pt modelId="{CFF5FA62-A1A2-4E4A-9175-932403B6B441}" type="sibTrans" cxnId="{CF016478-94E0-4D11-B469-C05D35B12A7D}">
      <dgm:prSet/>
      <dgm:spPr/>
      <dgm:t>
        <a:bodyPr/>
        <a:lstStyle/>
        <a:p>
          <a:endParaRPr kumimoji="1" lang="ja-JP" altLang="en-US"/>
        </a:p>
      </dgm:t>
    </dgm:pt>
    <dgm:pt modelId="{8ED099C0-E340-463F-BE90-986C566A6BE4}">
      <dgm:prSet phldrT="[テキスト]"/>
      <dgm:spPr/>
      <dgm:t>
        <a:bodyPr/>
        <a:lstStyle/>
        <a:p>
          <a:r>
            <a:rPr kumimoji="1" lang="ja-JP" altLang="en-US" dirty="0"/>
            <a:t>再発防止</a:t>
          </a:r>
        </a:p>
      </dgm:t>
    </dgm:pt>
    <dgm:pt modelId="{FA0F4EA8-32F9-4994-A438-4F2FA00CE576}" type="parTrans" cxnId="{C3449897-9344-4FC2-9DD1-82A8499D80CC}">
      <dgm:prSet/>
      <dgm:spPr/>
      <dgm:t>
        <a:bodyPr/>
        <a:lstStyle/>
        <a:p>
          <a:endParaRPr kumimoji="1" lang="ja-JP" altLang="en-US"/>
        </a:p>
      </dgm:t>
    </dgm:pt>
    <dgm:pt modelId="{4695CA45-3D5E-405D-8929-5FFE543084DC}" type="sibTrans" cxnId="{C3449897-9344-4FC2-9DD1-82A8499D80CC}">
      <dgm:prSet/>
      <dgm:spPr/>
      <dgm:t>
        <a:bodyPr/>
        <a:lstStyle/>
        <a:p>
          <a:endParaRPr kumimoji="1" lang="ja-JP" altLang="en-US"/>
        </a:p>
      </dgm:t>
    </dgm:pt>
    <dgm:pt modelId="{621BD4D4-5667-4384-A24D-FE1556D2AD6B}" type="pres">
      <dgm:prSet presAssocID="{41AB8CA1-0FA1-43E5-ABCE-9C86510E1CC9}" presName="linearFlow" presStyleCnt="0">
        <dgm:presLayoutVars>
          <dgm:dir/>
          <dgm:animLvl val="lvl"/>
          <dgm:resizeHandles val="exact"/>
        </dgm:presLayoutVars>
      </dgm:prSet>
      <dgm:spPr/>
    </dgm:pt>
    <dgm:pt modelId="{8FD7655F-7F65-494B-B81D-16ED3B2F64EB}" type="pres">
      <dgm:prSet presAssocID="{C173C1C5-0666-489F-B673-63E13F9FB1D2}" presName="composite" presStyleCnt="0"/>
      <dgm:spPr/>
    </dgm:pt>
    <dgm:pt modelId="{04C6CEB1-9546-44B5-B333-5557B1BFB19D}" type="pres">
      <dgm:prSet presAssocID="{C173C1C5-0666-489F-B673-63E13F9FB1D2}" presName="parTx" presStyleLbl="node1" presStyleIdx="0" presStyleCnt="3">
        <dgm:presLayoutVars>
          <dgm:chMax val="0"/>
          <dgm:chPref val="0"/>
          <dgm:bulletEnabled val="1"/>
        </dgm:presLayoutVars>
      </dgm:prSet>
      <dgm:spPr/>
    </dgm:pt>
    <dgm:pt modelId="{D2E53005-E2DB-4995-96E5-20F7E77B7B91}" type="pres">
      <dgm:prSet presAssocID="{C173C1C5-0666-489F-B673-63E13F9FB1D2}" presName="parSh" presStyleLbl="node1" presStyleIdx="0" presStyleCnt="3"/>
      <dgm:spPr/>
    </dgm:pt>
    <dgm:pt modelId="{44EBF562-5FC6-47A0-B0CA-DEFB91E1E799}" type="pres">
      <dgm:prSet presAssocID="{C173C1C5-0666-489F-B673-63E13F9FB1D2}" presName="desTx" presStyleLbl="fgAcc1" presStyleIdx="0" presStyleCnt="3" custScaleX="116668">
        <dgm:presLayoutVars>
          <dgm:bulletEnabled val="1"/>
        </dgm:presLayoutVars>
      </dgm:prSet>
      <dgm:spPr/>
    </dgm:pt>
    <dgm:pt modelId="{25275134-42F1-42EE-8114-675E691702D4}" type="pres">
      <dgm:prSet presAssocID="{99492BDE-F98D-4467-8DC0-35D73B2AB594}" presName="sibTrans" presStyleLbl="sibTrans2D1" presStyleIdx="0" presStyleCnt="2"/>
      <dgm:spPr/>
    </dgm:pt>
    <dgm:pt modelId="{94A706B9-7EC4-49E6-A85D-7789F2F1B540}" type="pres">
      <dgm:prSet presAssocID="{99492BDE-F98D-4467-8DC0-35D73B2AB594}" presName="connTx" presStyleLbl="sibTrans2D1" presStyleIdx="0" presStyleCnt="2"/>
      <dgm:spPr/>
    </dgm:pt>
    <dgm:pt modelId="{BF13ADEA-4A38-4482-A8FE-9B37A8D560DC}" type="pres">
      <dgm:prSet presAssocID="{578C168F-2E14-4305-831C-05B0160F9939}" presName="composite" presStyleCnt="0"/>
      <dgm:spPr/>
    </dgm:pt>
    <dgm:pt modelId="{03B90C94-E7C5-4147-B5ED-E24DCE53A048}" type="pres">
      <dgm:prSet presAssocID="{578C168F-2E14-4305-831C-05B0160F9939}" presName="parTx" presStyleLbl="node1" presStyleIdx="0" presStyleCnt="3">
        <dgm:presLayoutVars>
          <dgm:chMax val="0"/>
          <dgm:chPref val="0"/>
          <dgm:bulletEnabled val="1"/>
        </dgm:presLayoutVars>
      </dgm:prSet>
      <dgm:spPr/>
    </dgm:pt>
    <dgm:pt modelId="{9621D054-EF96-426F-BF0B-09F53512AE15}" type="pres">
      <dgm:prSet presAssocID="{578C168F-2E14-4305-831C-05B0160F9939}" presName="parSh" presStyleLbl="node1" presStyleIdx="1" presStyleCnt="3"/>
      <dgm:spPr/>
    </dgm:pt>
    <dgm:pt modelId="{A622FFC0-87E8-4A25-A634-8BC9AD843155}" type="pres">
      <dgm:prSet presAssocID="{578C168F-2E14-4305-831C-05B0160F9939}" presName="desTx" presStyleLbl="fgAcc1" presStyleIdx="1" presStyleCnt="3" custScaleX="116668">
        <dgm:presLayoutVars>
          <dgm:bulletEnabled val="1"/>
        </dgm:presLayoutVars>
      </dgm:prSet>
      <dgm:spPr/>
    </dgm:pt>
    <dgm:pt modelId="{08D86291-8F81-42F7-8E04-0AAE7E960266}" type="pres">
      <dgm:prSet presAssocID="{66C4C649-830C-4657-BE6A-F7725FD8F18B}" presName="sibTrans" presStyleLbl="sibTrans2D1" presStyleIdx="1" presStyleCnt="2"/>
      <dgm:spPr/>
    </dgm:pt>
    <dgm:pt modelId="{156628A1-D9D7-4007-91FF-6EE06D5EDC56}" type="pres">
      <dgm:prSet presAssocID="{66C4C649-830C-4657-BE6A-F7725FD8F18B}" presName="connTx" presStyleLbl="sibTrans2D1" presStyleIdx="1" presStyleCnt="2"/>
      <dgm:spPr/>
    </dgm:pt>
    <dgm:pt modelId="{FEA4BC62-8F78-4ABC-9306-317C9B318FA3}" type="pres">
      <dgm:prSet presAssocID="{EF4AE8FE-B3A5-473E-A4BB-C35AF538A36A}" presName="composite" presStyleCnt="0"/>
      <dgm:spPr/>
    </dgm:pt>
    <dgm:pt modelId="{CF75BE01-F545-4773-B379-F4EEFA892E97}" type="pres">
      <dgm:prSet presAssocID="{EF4AE8FE-B3A5-473E-A4BB-C35AF538A36A}" presName="parTx" presStyleLbl="node1" presStyleIdx="1" presStyleCnt="3">
        <dgm:presLayoutVars>
          <dgm:chMax val="0"/>
          <dgm:chPref val="0"/>
          <dgm:bulletEnabled val="1"/>
        </dgm:presLayoutVars>
      </dgm:prSet>
      <dgm:spPr/>
    </dgm:pt>
    <dgm:pt modelId="{D0278D61-A6A4-44C4-880B-652CDC161DA2}" type="pres">
      <dgm:prSet presAssocID="{EF4AE8FE-B3A5-473E-A4BB-C35AF538A36A}" presName="parSh" presStyleLbl="node1" presStyleIdx="2" presStyleCnt="3"/>
      <dgm:spPr/>
    </dgm:pt>
    <dgm:pt modelId="{3533D9BD-B545-4453-8231-5315CB6147D7}" type="pres">
      <dgm:prSet presAssocID="{EF4AE8FE-B3A5-473E-A4BB-C35AF538A36A}" presName="desTx" presStyleLbl="fgAcc1" presStyleIdx="2" presStyleCnt="3" custScaleX="116668">
        <dgm:presLayoutVars>
          <dgm:bulletEnabled val="1"/>
        </dgm:presLayoutVars>
      </dgm:prSet>
      <dgm:spPr/>
    </dgm:pt>
  </dgm:ptLst>
  <dgm:cxnLst>
    <dgm:cxn modelId="{05164E04-2910-4574-B3E4-F7C2B2688F71}" type="presOf" srcId="{8ED099C0-E340-463F-BE90-986C566A6BE4}" destId="{3533D9BD-B545-4453-8231-5315CB6147D7}" srcOrd="0" destOrd="3" presId="urn:microsoft.com/office/officeart/2005/8/layout/process3"/>
    <dgm:cxn modelId="{DA409407-9D5A-4BD4-A358-22C7C9E504EA}" type="presOf" srcId="{99492BDE-F98D-4467-8DC0-35D73B2AB594}" destId="{25275134-42F1-42EE-8114-675E691702D4}" srcOrd="0" destOrd="0" presId="urn:microsoft.com/office/officeart/2005/8/layout/process3"/>
    <dgm:cxn modelId="{08E08A09-A365-4AAD-8DFF-18FC9E4EACF7}" type="presOf" srcId="{578C168F-2E14-4305-831C-05B0160F9939}" destId="{9621D054-EF96-426F-BF0B-09F53512AE15}" srcOrd="1" destOrd="0" presId="urn:microsoft.com/office/officeart/2005/8/layout/process3"/>
    <dgm:cxn modelId="{6F175613-4750-421D-863B-7110408C7246}" type="presOf" srcId="{C173C1C5-0666-489F-B673-63E13F9FB1D2}" destId="{04C6CEB1-9546-44B5-B333-5557B1BFB19D}" srcOrd="0" destOrd="0" presId="urn:microsoft.com/office/officeart/2005/8/layout/process3"/>
    <dgm:cxn modelId="{D896D513-4D83-4E91-B29E-81D29D7E45C0}" type="presOf" srcId="{205C8F30-4982-407E-AC65-6099E6040F24}" destId="{3533D9BD-B545-4453-8231-5315CB6147D7}" srcOrd="0" destOrd="0" presId="urn:microsoft.com/office/officeart/2005/8/layout/process3"/>
    <dgm:cxn modelId="{A2F22014-FCA8-44AC-8043-FF8BF143BC3B}" srcId="{EF4AE8FE-B3A5-473E-A4BB-C35AF538A36A}" destId="{205C8F30-4982-407E-AC65-6099E6040F24}" srcOrd="0" destOrd="0" parTransId="{C59BB68C-359B-4383-BBD4-567CD1182674}" sibTransId="{AF298D25-F333-41D3-AD4E-E16C591C84DD}"/>
    <dgm:cxn modelId="{D946AA14-6ED6-447A-91AF-AB6F24863678}" srcId="{41AB8CA1-0FA1-43E5-ABCE-9C86510E1CC9}" destId="{C173C1C5-0666-489F-B673-63E13F9FB1D2}" srcOrd="0" destOrd="0" parTransId="{3B076C51-C1EC-4752-AACB-2D56C51A46D9}" sibTransId="{99492BDE-F98D-4467-8DC0-35D73B2AB594}"/>
    <dgm:cxn modelId="{DB643F2E-9F8B-4ADE-8145-57596DF57133}" srcId="{578C168F-2E14-4305-831C-05B0160F9939}" destId="{E8899548-AD26-488C-A3A2-42E07C232C2E}" srcOrd="0" destOrd="0" parTransId="{A97413D1-9EF6-41B1-92B8-B174653D2795}" sibTransId="{8C0AD326-318A-4CAD-A7EB-E8EF1BA58643}"/>
    <dgm:cxn modelId="{46B9D03D-5C64-45FF-BA54-14D393BEEFCE}" type="presOf" srcId="{D2B6FC52-552A-4787-B1F6-FC601C656D21}" destId="{44EBF562-5FC6-47A0-B0CA-DEFB91E1E799}" srcOrd="0" destOrd="2" presId="urn:microsoft.com/office/officeart/2005/8/layout/process3"/>
    <dgm:cxn modelId="{EA1A7561-7698-4055-A2CE-5E2D6B622EDB}" srcId="{C173C1C5-0666-489F-B673-63E13F9FB1D2}" destId="{DC68CCA1-4C8D-4BD0-BF87-AC9677DE149D}" srcOrd="1" destOrd="0" parTransId="{36105035-A897-4318-8B8C-71E71F2AF432}" sibTransId="{368D9080-BF1E-4ABF-ADA9-69083595A52C}"/>
    <dgm:cxn modelId="{D7548263-D7D6-4872-B4EC-65391F0F2391}" type="presOf" srcId="{7649AF1B-9B07-4A2D-B881-7806B7DE4A55}" destId="{A622FFC0-87E8-4A25-A634-8BC9AD843155}" srcOrd="0" destOrd="1" presId="urn:microsoft.com/office/officeart/2005/8/layout/process3"/>
    <dgm:cxn modelId="{DD62AE64-A920-403C-B224-ED8292F0CF07}" type="presOf" srcId="{66C4C649-830C-4657-BE6A-F7725FD8F18B}" destId="{08D86291-8F81-42F7-8E04-0AAE7E960266}" srcOrd="0" destOrd="0" presId="urn:microsoft.com/office/officeart/2005/8/layout/process3"/>
    <dgm:cxn modelId="{388AB368-F4AA-4876-B86A-E6B7CBCE08FE}" srcId="{C173C1C5-0666-489F-B673-63E13F9FB1D2}" destId="{FF90BE9F-814C-4B21-86B6-A547E88B1EA0}" srcOrd="0" destOrd="0" parTransId="{77FB580C-EF68-46B5-B560-CED49A537E94}" sibTransId="{47578867-342E-4096-AB48-28F7BA0AB149}"/>
    <dgm:cxn modelId="{E4959E4E-59F9-46EA-B743-1180E77D9771}" type="presOf" srcId="{AE650EAB-7706-4D68-B08A-E8CE0F871DA8}" destId="{3533D9BD-B545-4453-8231-5315CB6147D7}" srcOrd="0" destOrd="1" presId="urn:microsoft.com/office/officeart/2005/8/layout/process3"/>
    <dgm:cxn modelId="{097D8970-1380-40FB-9F88-D8E84DCAA8C4}" type="presOf" srcId="{EF4AE8FE-B3A5-473E-A4BB-C35AF538A36A}" destId="{CF75BE01-F545-4773-B379-F4EEFA892E97}" srcOrd="0" destOrd="0" presId="urn:microsoft.com/office/officeart/2005/8/layout/process3"/>
    <dgm:cxn modelId="{A09E2672-48FD-4AB6-ABB6-CE8DED11C747}" type="presOf" srcId="{EF4AE8FE-B3A5-473E-A4BB-C35AF538A36A}" destId="{D0278D61-A6A4-44C4-880B-652CDC161DA2}" srcOrd="1" destOrd="0" presId="urn:microsoft.com/office/officeart/2005/8/layout/process3"/>
    <dgm:cxn modelId="{7C04AC54-2916-4314-B6CD-0367753E9E60}" srcId="{578C168F-2E14-4305-831C-05B0160F9939}" destId="{7649AF1B-9B07-4A2D-B881-7806B7DE4A55}" srcOrd="1" destOrd="0" parTransId="{8BF9894D-9074-4A23-8979-57C7B081E448}" sibTransId="{71C1C7EE-1C0C-473C-A842-9E07266DE95C}"/>
    <dgm:cxn modelId="{CF016478-94E0-4D11-B469-C05D35B12A7D}" srcId="{EF4AE8FE-B3A5-473E-A4BB-C35AF538A36A}" destId="{061EE08A-2CA7-47F7-8ACC-02A58CB4E160}" srcOrd="2" destOrd="0" parTransId="{5BFFF24E-3AE8-43F0-ADFE-0F13124C6EDF}" sibTransId="{CFF5FA62-A1A2-4E4A-9175-932403B6B441}"/>
    <dgm:cxn modelId="{067F5E7F-F432-4FEE-9329-A20BA7983027}" type="presOf" srcId="{C173C1C5-0666-489F-B673-63E13F9FB1D2}" destId="{D2E53005-E2DB-4995-96E5-20F7E77B7B91}" srcOrd="1" destOrd="0" presId="urn:microsoft.com/office/officeart/2005/8/layout/process3"/>
    <dgm:cxn modelId="{2F215E89-73F9-4558-8270-73AECE30833F}" type="presOf" srcId="{41AB8CA1-0FA1-43E5-ABCE-9C86510E1CC9}" destId="{621BD4D4-5667-4384-A24D-FE1556D2AD6B}" srcOrd="0" destOrd="0" presId="urn:microsoft.com/office/officeart/2005/8/layout/process3"/>
    <dgm:cxn modelId="{C3449897-9344-4FC2-9DD1-82A8499D80CC}" srcId="{EF4AE8FE-B3A5-473E-A4BB-C35AF538A36A}" destId="{8ED099C0-E340-463F-BE90-986C566A6BE4}" srcOrd="3" destOrd="0" parTransId="{FA0F4EA8-32F9-4994-A438-4F2FA00CE576}" sibTransId="{4695CA45-3D5E-405D-8929-5FFE543084DC}"/>
    <dgm:cxn modelId="{BECB109F-E1CC-47AE-9359-CD928F5FC7EF}" type="presOf" srcId="{DC68CCA1-4C8D-4BD0-BF87-AC9677DE149D}" destId="{44EBF562-5FC6-47A0-B0CA-DEFB91E1E799}" srcOrd="0" destOrd="1" presId="urn:microsoft.com/office/officeart/2005/8/layout/process3"/>
    <dgm:cxn modelId="{5CBA06AA-57E3-46E9-82DE-B5B93C24CBED}" type="presOf" srcId="{66C4C649-830C-4657-BE6A-F7725FD8F18B}" destId="{156628A1-D9D7-4007-91FF-6EE06D5EDC56}" srcOrd="1" destOrd="0" presId="urn:microsoft.com/office/officeart/2005/8/layout/process3"/>
    <dgm:cxn modelId="{E4470AB0-CF29-4626-957D-DCA280FEE066}" srcId="{41AB8CA1-0FA1-43E5-ABCE-9C86510E1CC9}" destId="{EF4AE8FE-B3A5-473E-A4BB-C35AF538A36A}" srcOrd="2" destOrd="0" parTransId="{F0217D0B-BDD5-4B3E-9B66-EDC44952BC20}" sibTransId="{E6E022FB-75BF-4C4C-A5E5-C72670572458}"/>
    <dgm:cxn modelId="{73292DB6-FAFB-4E93-AE93-2EECADBC02FC}" srcId="{EF4AE8FE-B3A5-473E-A4BB-C35AF538A36A}" destId="{AE650EAB-7706-4D68-B08A-E8CE0F871DA8}" srcOrd="1" destOrd="0" parTransId="{F2807B83-9080-4FA2-8422-84F7A02A48FB}" sibTransId="{75D9E4F3-807A-4D5D-B98E-3EAF43A211BD}"/>
    <dgm:cxn modelId="{65953AB9-C694-4D2E-8E94-F1A4FBCCEA9E}" type="presOf" srcId="{99492BDE-F98D-4467-8DC0-35D73B2AB594}" destId="{94A706B9-7EC4-49E6-A85D-7789F2F1B540}" srcOrd="1" destOrd="0" presId="urn:microsoft.com/office/officeart/2005/8/layout/process3"/>
    <dgm:cxn modelId="{BFB65FD1-6D05-4A3B-BEA1-7CB81F446D08}" srcId="{41AB8CA1-0FA1-43E5-ABCE-9C86510E1CC9}" destId="{578C168F-2E14-4305-831C-05B0160F9939}" srcOrd="1" destOrd="0" parTransId="{CD1F5CE5-07D0-4950-B0A0-1D04C73D680A}" sibTransId="{66C4C649-830C-4657-BE6A-F7725FD8F18B}"/>
    <dgm:cxn modelId="{3AC4F2D2-36F3-4B27-B902-B8B8FBC264AD}" type="presOf" srcId="{061EE08A-2CA7-47F7-8ACC-02A58CB4E160}" destId="{3533D9BD-B545-4453-8231-5315CB6147D7}" srcOrd="0" destOrd="2" presId="urn:microsoft.com/office/officeart/2005/8/layout/process3"/>
    <dgm:cxn modelId="{6AB6F9D9-D7CD-4F9C-A637-0BF2F8FD8EFD}" type="presOf" srcId="{578C168F-2E14-4305-831C-05B0160F9939}" destId="{03B90C94-E7C5-4147-B5ED-E24DCE53A048}" srcOrd="0" destOrd="0" presId="urn:microsoft.com/office/officeart/2005/8/layout/process3"/>
    <dgm:cxn modelId="{9D0E97E1-E391-4D72-B00B-84F904CADC99}" srcId="{C173C1C5-0666-489F-B673-63E13F9FB1D2}" destId="{D2B6FC52-552A-4787-B1F6-FC601C656D21}" srcOrd="2" destOrd="0" parTransId="{9F542EF6-D1DF-4C4A-BAD9-E520FC9A8A7B}" sibTransId="{EADE33CA-6500-4967-A589-9D22BDECDA9E}"/>
    <dgm:cxn modelId="{0BB223E2-0932-4DD6-82CD-6D1CBF100944}" type="presOf" srcId="{E8899548-AD26-488C-A3A2-42E07C232C2E}" destId="{A622FFC0-87E8-4A25-A634-8BC9AD843155}" srcOrd="0" destOrd="0" presId="urn:microsoft.com/office/officeart/2005/8/layout/process3"/>
    <dgm:cxn modelId="{19AA08E7-0CB1-4276-B192-3D57E152FADF}" type="presOf" srcId="{FF90BE9F-814C-4B21-86B6-A547E88B1EA0}" destId="{44EBF562-5FC6-47A0-B0CA-DEFB91E1E799}" srcOrd="0" destOrd="0" presId="urn:microsoft.com/office/officeart/2005/8/layout/process3"/>
    <dgm:cxn modelId="{DBB0D045-25ED-4B04-AC01-017E04CF3A72}" type="presParOf" srcId="{621BD4D4-5667-4384-A24D-FE1556D2AD6B}" destId="{8FD7655F-7F65-494B-B81D-16ED3B2F64EB}" srcOrd="0" destOrd="0" presId="urn:microsoft.com/office/officeart/2005/8/layout/process3"/>
    <dgm:cxn modelId="{94E5EB55-2522-4ECF-90F0-5283C7719F2A}" type="presParOf" srcId="{8FD7655F-7F65-494B-B81D-16ED3B2F64EB}" destId="{04C6CEB1-9546-44B5-B333-5557B1BFB19D}" srcOrd="0" destOrd="0" presId="urn:microsoft.com/office/officeart/2005/8/layout/process3"/>
    <dgm:cxn modelId="{27137117-7E77-4338-BA7E-A41BA05A2217}" type="presParOf" srcId="{8FD7655F-7F65-494B-B81D-16ED3B2F64EB}" destId="{D2E53005-E2DB-4995-96E5-20F7E77B7B91}" srcOrd="1" destOrd="0" presId="urn:microsoft.com/office/officeart/2005/8/layout/process3"/>
    <dgm:cxn modelId="{DADE1719-E23E-403B-8EA4-5077AD472787}" type="presParOf" srcId="{8FD7655F-7F65-494B-B81D-16ED3B2F64EB}" destId="{44EBF562-5FC6-47A0-B0CA-DEFB91E1E799}" srcOrd="2" destOrd="0" presId="urn:microsoft.com/office/officeart/2005/8/layout/process3"/>
    <dgm:cxn modelId="{1D9A0B3D-2C34-4E8E-9121-C3100F21B76F}" type="presParOf" srcId="{621BD4D4-5667-4384-A24D-FE1556D2AD6B}" destId="{25275134-42F1-42EE-8114-675E691702D4}" srcOrd="1" destOrd="0" presId="urn:microsoft.com/office/officeart/2005/8/layout/process3"/>
    <dgm:cxn modelId="{0A03EBB3-7213-40F8-A53A-3A448E4D2F54}" type="presParOf" srcId="{25275134-42F1-42EE-8114-675E691702D4}" destId="{94A706B9-7EC4-49E6-A85D-7789F2F1B540}" srcOrd="0" destOrd="0" presId="urn:microsoft.com/office/officeart/2005/8/layout/process3"/>
    <dgm:cxn modelId="{E6430E4E-4636-4568-A7C9-AF473236EC16}" type="presParOf" srcId="{621BD4D4-5667-4384-A24D-FE1556D2AD6B}" destId="{BF13ADEA-4A38-4482-A8FE-9B37A8D560DC}" srcOrd="2" destOrd="0" presId="urn:microsoft.com/office/officeart/2005/8/layout/process3"/>
    <dgm:cxn modelId="{56DB901D-62C4-4D5F-A5E7-E337CC8A9290}" type="presParOf" srcId="{BF13ADEA-4A38-4482-A8FE-9B37A8D560DC}" destId="{03B90C94-E7C5-4147-B5ED-E24DCE53A048}" srcOrd="0" destOrd="0" presId="urn:microsoft.com/office/officeart/2005/8/layout/process3"/>
    <dgm:cxn modelId="{A1CB2DD4-C324-45CA-923F-004E347E4FBA}" type="presParOf" srcId="{BF13ADEA-4A38-4482-A8FE-9B37A8D560DC}" destId="{9621D054-EF96-426F-BF0B-09F53512AE15}" srcOrd="1" destOrd="0" presId="urn:microsoft.com/office/officeart/2005/8/layout/process3"/>
    <dgm:cxn modelId="{B073AE26-3A3F-4D44-9094-14E484E59C41}" type="presParOf" srcId="{BF13ADEA-4A38-4482-A8FE-9B37A8D560DC}" destId="{A622FFC0-87E8-4A25-A634-8BC9AD843155}" srcOrd="2" destOrd="0" presId="urn:microsoft.com/office/officeart/2005/8/layout/process3"/>
    <dgm:cxn modelId="{309C1F8A-450A-458C-9BF5-64A4FAF8ECAE}" type="presParOf" srcId="{621BD4D4-5667-4384-A24D-FE1556D2AD6B}" destId="{08D86291-8F81-42F7-8E04-0AAE7E960266}" srcOrd="3" destOrd="0" presId="urn:microsoft.com/office/officeart/2005/8/layout/process3"/>
    <dgm:cxn modelId="{9E9CCACD-A475-4BCC-B580-098414CCCD6A}" type="presParOf" srcId="{08D86291-8F81-42F7-8E04-0AAE7E960266}" destId="{156628A1-D9D7-4007-91FF-6EE06D5EDC56}" srcOrd="0" destOrd="0" presId="urn:microsoft.com/office/officeart/2005/8/layout/process3"/>
    <dgm:cxn modelId="{C34B61AF-A815-4550-9CAD-626FF5121FCB}" type="presParOf" srcId="{621BD4D4-5667-4384-A24D-FE1556D2AD6B}" destId="{FEA4BC62-8F78-4ABC-9306-317C9B318FA3}" srcOrd="4" destOrd="0" presId="urn:microsoft.com/office/officeart/2005/8/layout/process3"/>
    <dgm:cxn modelId="{633184E0-0774-4E36-805C-3F2D843D5A9A}" type="presParOf" srcId="{FEA4BC62-8F78-4ABC-9306-317C9B318FA3}" destId="{CF75BE01-F545-4773-B379-F4EEFA892E97}" srcOrd="0" destOrd="0" presId="urn:microsoft.com/office/officeart/2005/8/layout/process3"/>
    <dgm:cxn modelId="{AA36DCE1-23DB-4853-B0F2-0C2D0253FABB}" type="presParOf" srcId="{FEA4BC62-8F78-4ABC-9306-317C9B318FA3}" destId="{D0278D61-A6A4-44C4-880B-652CDC161DA2}" srcOrd="1" destOrd="0" presId="urn:microsoft.com/office/officeart/2005/8/layout/process3"/>
    <dgm:cxn modelId="{96C4E171-FEA9-4D01-8460-88ABDE944237}" type="presParOf" srcId="{FEA4BC62-8F78-4ABC-9306-317C9B318FA3}" destId="{3533D9BD-B545-4453-8231-5315CB6147D7}"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1AB8CA1-0FA1-43E5-ABCE-9C86510E1CC9}" type="doc">
      <dgm:prSet loTypeId="urn:microsoft.com/office/officeart/2005/8/layout/process3" loCatId="process" qsTypeId="urn:microsoft.com/office/officeart/2005/8/quickstyle/simple1" qsCatId="simple" csTypeId="urn:microsoft.com/office/officeart/2005/8/colors/accent3_2" csCatId="accent3" phldr="1"/>
      <dgm:spPr/>
      <dgm:t>
        <a:bodyPr/>
        <a:lstStyle/>
        <a:p>
          <a:endParaRPr kumimoji="1" lang="ja-JP" altLang="en-US"/>
        </a:p>
      </dgm:t>
    </dgm:pt>
    <dgm:pt modelId="{C173C1C5-0666-489F-B673-63E13F9FB1D2}">
      <dgm:prSet phldrT="[テキスト]"/>
      <dgm:spPr/>
      <dgm:t>
        <a:bodyPr/>
        <a:lstStyle/>
        <a:p>
          <a:r>
            <a:rPr kumimoji="1" lang="ja-JP" altLang="en-US" dirty="0"/>
            <a:t>ステップ１</a:t>
          </a:r>
          <a:br>
            <a:rPr kumimoji="1" lang="en-US" altLang="ja-JP" dirty="0"/>
          </a:br>
          <a:r>
            <a:rPr kumimoji="1" lang="ja-JP" altLang="en-US" dirty="0"/>
            <a:t>検知・初動対応</a:t>
          </a:r>
        </a:p>
      </dgm:t>
    </dgm:pt>
    <dgm:pt modelId="{3B076C51-C1EC-4752-AACB-2D56C51A46D9}" type="parTrans" cxnId="{D946AA14-6ED6-447A-91AF-AB6F24863678}">
      <dgm:prSet/>
      <dgm:spPr/>
      <dgm:t>
        <a:bodyPr/>
        <a:lstStyle/>
        <a:p>
          <a:endParaRPr kumimoji="1" lang="ja-JP" altLang="en-US"/>
        </a:p>
      </dgm:t>
    </dgm:pt>
    <dgm:pt modelId="{99492BDE-F98D-4467-8DC0-35D73B2AB594}" type="sibTrans" cxnId="{D946AA14-6ED6-447A-91AF-AB6F24863678}">
      <dgm:prSet/>
      <dgm:spPr/>
      <dgm:t>
        <a:bodyPr/>
        <a:lstStyle/>
        <a:p>
          <a:endParaRPr kumimoji="1" lang="ja-JP" altLang="en-US"/>
        </a:p>
      </dgm:t>
    </dgm:pt>
    <dgm:pt modelId="{FF90BE9F-814C-4B21-86B6-A547E88B1EA0}">
      <dgm:prSet phldrT="[テキスト]"/>
      <dgm:spPr/>
      <dgm:t>
        <a:bodyPr/>
        <a:lstStyle/>
        <a:p>
          <a:r>
            <a:rPr kumimoji="1" lang="ja-JP" altLang="en-US" dirty="0"/>
            <a:t>検知と連絡受付</a:t>
          </a:r>
        </a:p>
      </dgm:t>
    </dgm:pt>
    <dgm:pt modelId="{77FB580C-EF68-46B5-B560-CED49A537E94}" type="parTrans" cxnId="{388AB368-F4AA-4876-B86A-E6B7CBCE08FE}">
      <dgm:prSet/>
      <dgm:spPr/>
      <dgm:t>
        <a:bodyPr/>
        <a:lstStyle/>
        <a:p>
          <a:endParaRPr kumimoji="1" lang="ja-JP" altLang="en-US"/>
        </a:p>
      </dgm:t>
    </dgm:pt>
    <dgm:pt modelId="{47578867-342E-4096-AB48-28F7BA0AB149}" type="sibTrans" cxnId="{388AB368-F4AA-4876-B86A-E6B7CBCE08FE}">
      <dgm:prSet/>
      <dgm:spPr/>
      <dgm:t>
        <a:bodyPr/>
        <a:lstStyle/>
        <a:p>
          <a:endParaRPr kumimoji="1" lang="ja-JP" altLang="en-US"/>
        </a:p>
      </dgm:t>
    </dgm:pt>
    <dgm:pt modelId="{D2B6FC52-552A-4787-B1F6-FC601C656D21}">
      <dgm:prSet phldrT="[テキスト]"/>
      <dgm:spPr/>
      <dgm:t>
        <a:bodyPr/>
        <a:lstStyle/>
        <a:p>
          <a:r>
            <a:rPr kumimoji="1" lang="ja-JP" altLang="en-US" dirty="0"/>
            <a:t>初動対応</a:t>
          </a:r>
        </a:p>
      </dgm:t>
    </dgm:pt>
    <dgm:pt modelId="{9F542EF6-D1DF-4C4A-BAD9-E520FC9A8A7B}" type="parTrans" cxnId="{9D0E97E1-E391-4D72-B00B-84F904CADC99}">
      <dgm:prSet/>
      <dgm:spPr/>
      <dgm:t>
        <a:bodyPr/>
        <a:lstStyle/>
        <a:p>
          <a:endParaRPr kumimoji="1" lang="ja-JP" altLang="en-US"/>
        </a:p>
      </dgm:t>
    </dgm:pt>
    <dgm:pt modelId="{EADE33CA-6500-4967-A589-9D22BDECDA9E}" type="sibTrans" cxnId="{9D0E97E1-E391-4D72-B00B-84F904CADC99}">
      <dgm:prSet/>
      <dgm:spPr/>
      <dgm:t>
        <a:bodyPr/>
        <a:lstStyle/>
        <a:p>
          <a:endParaRPr kumimoji="1" lang="ja-JP" altLang="en-US"/>
        </a:p>
      </dgm:t>
    </dgm:pt>
    <dgm:pt modelId="{578C168F-2E14-4305-831C-05B0160F9939}">
      <dgm:prSet phldrT="[テキスト]"/>
      <dgm:spPr/>
      <dgm:t>
        <a:bodyPr/>
        <a:lstStyle/>
        <a:p>
          <a:r>
            <a:rPr kumimoji="1" lang="ja-JP" altLang="en-US" dirty="0"/>
            <a:t>ステップ２</a:t>
          </a:r>
          <a:br>
            <a:rPr kumimoji="1" lang="en-US" altLang="ja-JP" dirty="0"/>
          </a:br>
          <a:r>
            <a:rPr kumimoji="1" lang="ja-JP" altLang="en-US" dirty="0"/>
            <a:t>報告・公表</a:t>
          </a:r>
          <a:endParaRPr kumimoji="1" lang="en-US" altLang="ja-JP" dirty="0"/>
        </a:p>
      </dgm:t>
    </dgm:pt>
    <dgm:pt modelId="{CD1F5CE5-07D0-4950-B0A0-1D04C73D680A}" type="parTrans" cxnId="{BFB65FD1-6D05-4A3B-BEA1-7CB81F446D08}">
      <dgm:prSet/>
      <dgm:spPr/>
      <dgm:t>
        <a:bodyPr/>
        <a:lstStyle/>
        <a:p>
          <a:endParaRPr kumimoji="1" lang="ja-JP" altLang="en-US"/>
        </a:p>
      </dgm:t>
    </dgm:pt>
    <dgm:pt modelId="{66C4C649-830C-4657-BE6A-F7725FD8F18B}" type="sibTrans" cxnId="{BFB65FD1-6D05-4A3B-BEA1-7CB81F446D08}">
      <dgm:prSet/>
      <dgm:spPr/>
      <dgm:t>
        <a:bodyPr/>
        <a:lstStyle/>
        <a:p>
          <a:endParaRPr kumimoji="1" lang="ja-JP" altLang="en-US"/>
        </a:p>
      </dgm:t>
    </dgm:pt>
    <dgm:pt modelId="{E8899548-AD26-488C-A3A2-42E07C232C2E}">
      <dgm:prSet phldrT="[テキスト]"/>
      <dgm:spPr/>
      <dgm:t>
        <a:bodyPr/>
        <a:lstStyle/>
        <a:p>
          <a:r>
            <a:rPr kumimoji="1" lang="ja-JP" altLang="en-US" dirty="0"/>
            <a:t>第一報</a:t>
          </a:r>
        </a:p>
      </dgm:t>
    </dgm:pt>
    <dgm:pt modelId="{A97413D1-9EF6-41B1-92B8-B174653D2795}" type="parTrans" cxnId="{DB643F2E-9F8B-4ADE-8145-57596DF57133}">
      <dgm:prSet/>
      <dgm:spPr/>
      <dgm:t>
        <a:bodyPr/>
        <a:lstStyle/>
        <a:p>
          <a:endParaRPr kumimoji="1" lang="ja-JP" altLang="en-US"/>
        </a:p>
      </dgm:t>
    </dgm:pt>
    <dgm:pt modelId="{8C0AD326-318A-4CAD-A7EB-E8EF1BA58643}" type="sibTrans" cxnId="{DB643F2E-9F8B-4ADE-8145-57596DF57133}">
      <dgm:prSet/>
      <dgm:spPr/>
      <dgm:t>
        <a:bodyPr/>
        <a:lstStyle/>
        <a:p>
          <a:endParaRPr kumimoji="1" lang="ja-JP" altLang="en-US"/>
        </a:p>
      </dgm:t>
    </dgm:pt>
    <dgm:pt modelId="{7649AF1B-9B07-4A2D-B881-7806B7DE4A55}">
      <dgm:prSet phldrT="[テキスト]"/>
      <dgm:spPr/>
      <dgm:t>
        <a:bodyPr/>
        <a:lstStyle/>
        <a:p>
          <a:r>
            <a:rPr kumimoji="1" lang="ja-JP" altLang="en-US" dirty="0"/>
            <a:t>最終報・第二報以降</a:t>
          </a:r>
        </a:p>
      </dgm:t>
    </dgm:pt>
    <dgm:pt modelId="{8BF9894D-9074-4A23-8979-57C7B081E448}" type="parTrans" cxnId="{7C04AC54-2916-4314-B6CD-0367753E9E60}">
      <dgm:prSet/>
      <dgm:spPr/>
      <dgm:t>
        <a:bodyPr/>
        <a:lstStyle/>
        <a:p>
          <a:endParaRPr kumimoji="1" lang="ja-JP" altLang="en-US"/>
        </a:p>
      </dgm:t>
    </dgm:pt>
    <dgm:pt modelId="{71C1C7EE-1C0C-473C-A842-9E07266DE95C}" type="sibTrans" cxnId="{7C04AC54-2916-4314-B6CD-0367753E9E60}">
      <dgm:prSet/>
      <dgm:spPr/>
      <dgm:t>
        <a:bodyPr/>
        <a:lstStyle/>
        <a:p>
          <a:endParaRPr kumimoji="1" lang="ja-JP" altLang="en-US"/>
        </a:p>
      </dgm:t>
    </dgm:pt>
    <dgm:pt modelId="{EF4AE8FE-B3A5-473E-A4BB-C35AF538A36A}">
      <dgm:prSet phldrT="[テキスト]"/>
      <dgm:spPr>
        <a:solidFill>
          <a:schemeClr val="accent1"/>
        </a:solidFill>
      </dgm:spPr>
      <dgm:t>
        <a:bodyPr/>
        <a:lstStyle/>
        <a:p>
          <a:r>
            <a:rPr kumimoji="1" lang="ja-JP" altLang="en-US" dirty="0"/>
            <a:t>ステップ３</a:t>
          </a:r>
          <a:br>
            <a:rPr kumimoji="1" lang="en-US" altLang="ja-JP" dirty="0"/>
          </a:br>
          <a:r>
            <a:rPr kumimoji="1" lang="ja-JP" altLang="en-US" dirty="0"/>
            <a:t>復旧・再発防止</a:t>
          </a:r>
        </a:p>
      </dgm:t>
    </dgm:pt>
    <dgm:pt modelId="{F0217D0B-BDD5-4B3E-9B66-EDC44952BC20}" type="parTrans" cxnId="{E4470AB0-CF29-4626-957D-DCA280FEE066}">
      <dgm:prSet/>
      <dgm:spPr/>
      <dgm:t>
        <a:bodyPr/>
        <a:lstStyle/>
        <a:p>
          <a:endParaRPr kumimoji="1" lang="ja-JP" altLang="en-US"/>
        </a:p>
      </dgm:t>
    </dgm:pt>
    <dgm:pt modelId="{E6E022FB-75BF-4C4C-A5E5-C72670572458}" type="sibTrans" cxnId="{E4470AB0-CF29-4626-957D-DCA280FEE066}">
      <dgm:prSet/>
      <dgm:spPr/>
      <dgm:t>
        <a:bodyPr/>
        <a:lstStyle/>
        <a:p>
          <a:endParaRPr kumimoji="1" lang="ja-JP" altLang="en-US"/>
        </a:p>
      </dgm:t>
    </dgm:pt>
    <dgm:pt modelId="{205C8F30-4982-407E-AC65-6099E6040F24}">
      <dgm:prSet phldrT="[テキスト]"/>
      <dgm:spPr/>
      <dgm:t>
        <a:bodyPr/>
        <a:lstStyle/>
        <a:p>
          <a:r>
            <a:rPr kumimoji="1" lang="ja-JP" altLang="en-US" dirty="0"/>
            <a:t>対応・調査</a:t>
          </a:r>
        </a:p>
      </dgm:t>
    </dgm:pt>
    <dgm:pt modelId="{C59BB68C-359B-4383-BBD4-567CD1182674}" type="parTrans" cxnId="{A2F22014-FCA8-44AC-8043-FF8BF143BC3B}">
      <dgm:prSet/>
      <dgm:spPr/>
      <dgm:t>
        <a:bodyPr/>
        <a:lstStyle/>
        <a:p>
          <a:endParaRPr kumimoji="1" lang="ja-JP" altLang="en-US"/>
        </a:p>
      </dgm:t>
    </dgm:pt>
    <dgm:pt modelId="{AF298D25-F333-41D3-AD4E-E16C591C84DD}" type="sibTrans" cxnId="{A2F22014-FCA8-44AC-8043-FF8BF143BC3B}">
      <dgm:prSet/>
      <dgm:spPr/>
      <dgm:t>
        <a:bodyPr/>
        <a:lstStyle/>
        <a:p>
          <a:endParaRPr kumimoji="1" lang="ja-JP" altLang="en-US"/>
        </a:p>
      </dgm:t>
    </dgm:pt>
    <dgm:pt modelId="{AE650EAB-7706-4D68-B08A-E8CE0F871DA8}">
      <dgm:prSet phldrT="[テキスト]"/>
      <dgm:spPr/>
      <dgm:t>
        <a:bodyPr/>
        <a:lstStyle/>
        <a:p>
          <a:r>
            <a:rPr kumimoji="1" lang="ja-JP" altLang="en-US" dirty="0"/>
            <a:t>証拠保全</a:t>
          </a:r>
        </a:p>
      </dgm:t>
    </dgm:pt>
    <dgm:pt modelId="{F2807B83-9080-4FA2-8422-84F7A02A48FB}" type="parTrans" cxnId="{73292DB6-FAFB-4E93-AE93-2EECADBC02FC}">
      <dgm:prSet/>
      <dgm:spPr/>
      <dgm:t>
        <a:bodyPr/>
        <a:lstStyle/>
        <a:p>
          <a:endParaRPr kumimoji="1" lang="ja-JP" altLang="en-US"/>
        </a:p>
      </dgm:t>
    </dgm:pt>
    <dgm:pt modelId="{75D9E4F3-807A-4D5D-B98E-3EAF43A211BD}" type="sibTrans" cxnId="{73292DB6-FAFB-4E93-AE93-2EECADBC02FC}">
      <dgm:prSet/>
      <dgm:spPr/>
      <dgm:t>
        <a:bodyPr/>
        <a:lstStyle/>
        <a:p>
          <a:endParaRPr kumimoji="1" lang="ja-JP" altLang="en-US"/>
        </a:p>
      </dgm:t>
    </dgm:pt>
    <dgm:pt modelId="{DC68CCA1-4C8D-4BD0-BF87-AC9677DE149D}">
      <dgm:prSet phldrT="[テキスト]"/>
      <dgm:spPr/>
      <dgm:t>
        <a:bodyPr/>
        <a:lstStyle/>
        <a:p>
          <a:r>
            <a:rPr kumimoji="1" lang="ja-JP" altLang="en-US" dirty="0"/>
            <a:t>対応体制の構築</a:t>
          </a:r>
        </a:p>
      </dgm:t>
    </dgm:pt>
    <dgm:pt modelId="{36105035-A897-4318-8B8C-71E71F2AF432}" type="parTrans" cxnId="{EA1A7561-7698-4055-A2CE-5E2D6B622EDB}">
      <dgm:prSet/>
      <dgm:spPr/>
      <dgm:t>
        <a:bodyPr/>
        <a:lstStyle/>
        <a:p>
          <a:endParaRPr kumimoji="1" lang="ja-JP" altLang="en-US"/>
        </a:p>
      </dgm:t>
    </dgm:pt>
    <dgm:pt modelId="{368D9080-BF1E-4ABF-ADA9-69083595A52C}" type="sibTrans" cxnId="{EA1A7561-7698-4055-A2CE-5E2D6B622EDB}">
      <dgm:prSet/>
      <dgm:spPr/>
      <dgm:t>
        <a:bodyPr/>
        <a:lstStyle/>
        <a:p>
          <a:endParaRPr kumimoji="1" lang="ja-JP" altLang="en-US"/>
        </a:p>
      </dgm:t>
    </dgm:pt>
    <dgm:pt modelId="{061EE08A-2CA7-47F7-8ACC-02A58CB4E160}">
      <dgm:prSet phldrT="[テキスト]"/>
      <dgm:spPr/>
      <dgm:t>
        <a:bodyPr/>
        <a:lstStyle/>
        <a:p>
          <a:r>
            <a:rPr kumimoji="1" lang="ja-JP" altLang="en-US" dirty="0"/>
            <a:t>復旧</a:t>
          </a:r>
        </a:p>
      </dgm:t>
    </dgm:pt>
    <dgm:pt modelId="{5BFFF24E-3AE8-43F0-ADFE-0F13124C6EDF}" type="parTrans" cxnId="{CF016478-94E0-4D11-B469-C05D35B12A7D}">
      <dgm:prSet/>
      <dgm:spPr/>
      <dgm:t>
        <a:bodyPr/>
        <a:lstStyle/>
        <a:p>
          <a:endParaRPr kumimoji="1" lang="ja-JP" altLang="en-US"/>
        </a:p>
      </dgm:t>
    </dgm:pt>
    <dgm:pt modelId="{CFF5FA62-A1A2-4E4A-9175-932403B6B441}" type="sibTrans" cxnId="{CF016478-94E0-4D11-B469-C05D35B12A7D}">
      <dgm:prSet/>
      <dgm:spPr/>
      <dgm:t>
        <a:bodyPr/>
        <a:lstStyle/>
        <a:p>
          <a:endParaRPr kumimoji="1" lang="ja-JP" altLang="en-US"/>
        </a:p>
      </dgm:t>
    </dgm:pt>
    <dgm:pt modelId="{8ED099C0-E340-463F-BE90-986C566A6BE4}">
      <dgm:prSet phldrT="[テキスト]"/>
      <dgm:spPr/>
      <dgm:t>
        <a:bodyPr/>
        <a:lstStyle/>
        <a:p>
          <a:r>
            <a:rPr kumimoji="1" lang="ja-JP" altLang="en-US" dirty="0"/>
            <a:t>再発防止</a:t>
          </a:r>
        </a:p>
      </dgm:t>
    </dgm:pt>
    <dgm:pt modelId="{FA0F4EA8-32F9-4994-A438-4F2FA00CE576}" type="parTrans" cxnId="{C3449897-9344-4FC2-9DD1-82A8499D80CC}">
      <dgm:prSet/>
      <dgm:spPr/>
      <dgm:t>
        <a:bodyPr/>
        <a:lstStyle/>
        <a:p>
          <a:endParaRPr kumimoji="1" lang="ja-JP" altLang="en-US"/>
        </a:p>
      </dgm:t>
    </dgm:pt>
    <dgm:pt modelId="{4695CA45-3D5E-405D-8929-5FFE543084DC}" type="sibTrans" cxnId="{C3449897-9344-4FC2-9DD1-82A8499D80CC}">
      <dgm:prSet/>
      <dgm:spPr/>
      <dgm:t>
        <a:bodyPr/>
        <a:lstStyle/>
        <a:p>
          <a:endParaRPr kumimoji="1" lang="ja-JP" altLang="en-US"/>
        </a:p>
      </dgm:t>
    </dgm:pt>
    <dgm:pt modelId="{621BD4D4-5667-4384-A24D-FE1556D2AD6B}" type="pres">
      <dgm:prSet presAssocID="{41AB8CA1-0FA1-43E5-ABCE-9C86510E1CC9}" presName="linearFlow" presStyleCnt="0">
        <dgm:presLayoutVars>
          <dgm:dir/>
          <dgm:animLvl val="lvl"/>
          <dgm:resizeHandles val="exact"/>
        </dgm:presLayoutVars>
      </dgm:prSet>
      <dgm:spPr/>
    </dgm:pt>
    <dgm:pt modelId="{8FD7655F-7F65-494B-B81D-16ED3B2F64EB}" type="pres">
      <dgm:prSet presAssocID="{C173C1C5-0666-489F-B673-63E13F9FB1D2}" presName="composite" presStyleCnt="0"/>
      <dgm:spPr/>
    </dgm:pt>
    <dgm:pt modelId="{04C6CEB1-9546-44B5-B333-5557B1BFB19D}" type="pres">
      <dgm:prSet presAssocID="{C173C1C5-0666-489F-B673-63E13F9FB1D2}" presName="parTx" presStyleLbl="node1" presStyleIdx="0" presStyleCnt="3">
        <dgm:presLayoutVars>
          <dgm:chMax val="0"/>
          <dgm:chPref val="0"/>
          <dgm:bulletEnabled val="1"/>
        </dgm:presLayoutVars>
      </dgm:prSet>
      <dgm:spPr/>
    </dgm:pt>
    <dgm:pt modelId="{D2E53005-E2DB-4995-96E5-20F7E77B7B91}" type="pres">
      <dgm:prSet presAssocID="{C173C1C5-0666-489F-B673-63E13F9FB1D2}" presName="parSh" presStyleLbl="node1" presStyleIdx="0" presStyleCnt="3"/>
      <dgm:spPr/>
    </dgm:pt>
    <dgm:pt modelId="{44EBF562-5FC6-47A0-B0CA-DEFB91E1E799}" type="pres">
      <dgm:prSet presAssocID="{C173C1C5-0666-489F-B673-63E13F9FB1D2}" presName="desTx" presStyleLbl="fgAcc1" presStyleIdx="0" presStyleCnt="3" custScaleX="116668">
        <dgm:presLayoutVars>
          <dgm:bulletEnabled val="1"/>
        </dgm:presLayoutVars>
      </dgm:prSet>
      <dgm:spPr/>
    </dgm:pt>
    <dgm:pt modelId="{25275134-42F1-42EE-8114-675E691702D4}" type="pres">
      <dgm:prSet presAssocID="{99492BDE-F98D-4467-8DC0-35D73B2AB594}" presName="sibTrans" presStyleLbl="sibTrans2D1" presStyleIdx="0" presStyleCnt="2"/>
      <dgm:spPr/>
    </dgm:pt>
    <dgm:pt modelId="{94A706B9-7EC4-49E6-A85D-7789F2F1B540}" type="pres">
      <dgm:prSet presAssocID="{99492BDE-F98D-4467-8DC0-35D73B2AB594}" presName="connTx" presStyleLbl="sibTrans2D1" presStyleIdx="0" presStyleCnt="2"/>
      <dgm:spPr/>
    </dgm:pt>
    <dgm:pt modelId="{BF13ADEA-4A38-4482-A8FE-9B37A8D560DC}" type="pres">
      <dgm:prSet presAssocID="{578C168F-2E14-4305-831C-05B0160F9939}" presName="composite" presStyleCnt="0"/>
      <dgm:spPr/>
    </dgm:pt>
    <dgm:pt modelId="{03B90C94-E7C5-4147-B5ED-E24DCE53A048}" type="pres">
      <dgm:prSet presAssocID="{578C168F-2E14-4305-831C-05B0160F9939}" presName="parTx" presStyleLbl="node1" presStyleIdx="0" presStyleCnt="3">
        <dgm:presLayoutVars>
          <dgm:chMax val="0"/>
          <dgm:chPref val="0"/>
          <dgm:bulletEnabled val="1"/>
        </dgm:presLayoutVars>
      </dgm:prSet>
      <dgm:spPr/>
    </dgm:pt>
    <dgm:pt modelId="{9621D054-EF96-426F-BF0B-09F53512AE15}" type="pres">
      <dgm:prSet presAssocID="{578C168F-2E14-4305-831C-05B0160F9939}" presName="parSh" presStyleLbl="node1" presStyleIdx="1" presStyleCnt="3"/>
      <dgm:spPr/>
    </dgm:pt>
    <dgm:pt modelId="{A622FFC0-87E8-4A25-A634-8BC9AD843155}" type="pres">
      <dgm:prSet presAssocID="{578C168F-2E14-4305-831C-05B0160F9939}" presName="desTx" presStyleLbl="fgAcc1" presStyleIdx="1" presStyleCnt="3" custScaleX="116668">
        <dgm:presLayoutVars>
          <dgm:bulletEnabled val="1"/>
        </dgm:presLayoutVars>
      </dgm:prSet>
      <dgm:spPr/>
    </dgm:pt>
    <dgm:pt modelId="{08D86291-8F81-42F7-8E04-0AAE7E960266}" type="pres">
      <dgm:prSet presAssocID="{66C4C649-830C-4657-BE6A-F7725FD8F18B}" presName="sibTrans" presStyleLbl="sibTrans2D1" presStyleIdx="1" presStyleCnt="2"/>
      <dgm:spPr/>
    </dgm:pt>
    <dgm:pt modelId="{156628A1-D9D7-4007-91FF-6EE06D5EDC56}" type="pres">
      <dgm:prSet presAssocID="{66C4C649-830C-4657-BE6A-F7725FD8F18B}" presName="connTx" presStyleLbl="sibTrans2D1" presStyleIdx="1" presStyleCnt="2"/>
      <dgm:spPr/>
    </dgm:pt>
    <dgm:pt modelId="{FEA4BC62-8F78-4ABC-9306-317C9B318FA3}" type="pres">
      <dgm:prSet presAssocID="{EF4AE8FE-B3A5-473E-A4BB-C35AF538A36A}" presName="composite" presStyleCnt="0"/>
      <dgm:spPr/>
    </dgm:pt>
    <dgm:pt modelId="{CF75BE01-F545-4773-B379-F4EEFA892E97}" type="pres">
      <dgm:prSet presAssocID="{EF4AE8FE-B3A5-473E-A4BB-C35AF538A36A}" presName="parTx" presStyleLbl="node1" presStyleIdx="1" presStyleCnt="3">
        <dgm:presLayoutVars>
          <dgm:chMax val="0"/>
          <dgm:chPref val="0"/>
          <dgm:bulletEnabled val="1"/>
        </dgm:presLayoutVars>
      </dgm:prSet>
      <dgm:spPr/>
    </dgm:pt>
    <dgm:pt modelId="{D0278D61-A6A4-44C4-880B-652CDC161DA2}" type="pres">
      <dgm:prSet presAssocID="{EF4AE8FE-B3A5-473E-A4BB-C35AF538A36A}" presName="parSh" presStyleLbl="node1" presStyleIdx="2" presStyleCnt="3"/>
      <dgm:spPr/>
    </dgm:pt>
    <dgm:pt modelId="{3533D9BD-B545-4453-8231-5315CB6147D7}" type="pres">
      <dgm:prSet presAssocID="{EF4AE8FE-B3A5-473E-A4BB-C35AF538A36A}" presName="desTx" presStyleLbl="fgAcc1" presStyleIdx="2" presStyleCnt="3" custScaleX="116668">
        <dgm:presLayoutVars>
          <dgm:bulletEnabled val="1"/>
        </dgm:presLayoutVars>
      </dgm:prSet>
      <dgm:spPr/>
    </dgm:pt>
  </dgm:ptLst>
  <dgm:cxnLst>
    <dgm:cxn modelId="{05164E04-2910-4574-B3E4-F7C2B2688F71}" type="presOf" srcId="{8ED099C0-E340-463F-BE90-986C566A6BE4}" destId="{3533D9BD-B545-4453-8231-5315CB6147D7}" srcOrd="0" destOrd="3" presId="urn:microsoft.com/office/officeart/2005/8/layout/process3"/>
    <dgm:cxn modelId="{DA409407-9D5A-4BD4-A358-22C7C9E504EA}" type="presOf" srcId="{99492BDE-F98D-4467-8DC0-35D73B2AB594}" destId="{25275134-42F1-42EE-8114-675E691702D4}" srcOrd="0" destOrd="0" presId="urn:microsoft.com/office/officeart/2005/8/layout/process3"/>
    <dgm:cxn modelId="{08E08A09-A365-4AAD-8DFF-18FC9E4EACF7}" type="presOf" srcId="{578C168F-2E14-4305-831C-05B0160F9939}" destId="{9621D054-EF96-426F-BF0B-09F53512AE15}" srcOrd="1" destOrd="0" presId="urn:microsoft.com/office/officeart/2005/8/layout/process3"/>
    <dgm:cxn modelId="{6F175613-4750-421D-863B-7110408C7246}" type="presOf" srcId="{C173C1C5-0666-489F-B673-63E13F9FB1D2}" destId="{04C6CEB1-9546-44B5-B333-5557B1BFB19D}" srcOrd="0" destOrd="0" presId="urn:microsoft.com/office/officeart/2005/8/layout/process3"/>
    <dgm:cxn modelId="{D896D513-4D83-4E91-B29E-81D29D7E45C0}" type="presOf" srcId="{205C8F30-4982-407E-AC65-6099E6040F24}" destId="{3533D9BD-B545-4453-8231-5315CB6147D7}" srcOrd="0" destOrd="0" presId="urn:microsoft.com/office/officeart/2005/8/layout/process3"/>
    <dgm:cxn modelId="{A2F22014-FCA8-44AC-8043-FF8BF143BC3B}" srcId="{EF4AE8FE-B3A5-473E-A4BB-C35AF538A36A}" destId="{205C8F30-4982-407E-AC65-6099E6040F24}" srcOrd="0" destOrd="0" parTransId="{C59BB68C-359B-4383-BBD4-567CD1182674}" sibTransId="{AF298D25-F333-41D3-AD4E-E16C591C84DD}"/>
    <dgm:cxn modelId="{D946AA14-6ED6-447A-91AF-AB6F24863678}" srcId="{41AB8CA1-0FA1-43E5-ABCE-9C86510E1CC9}" destId="{C173C1C5-0666-489F-B673-63E13F9FB1D2}" srcOrd="0" destOrd="0" parTransId="{3B076C51-C1EC-4752-AACB-2D56C51A46D9}" sibTransId="{99492BDE-F98D-4467-8DC0-35D73B2AB594}"/>
    <dgm:cxn modelId="{DB643F2E-9F8B-4ADE-8145-57596DF57133}" srcId="{578C168F-2E14-4305-831C-05B0160F9939}" destId="{E8899548-AD26-488C-A3A2-42E07C232C2E}" srcOrd="0" destOrd="0" parTransId="{A97413D1-9EF6-41B1-92B8-B174653D2795}" sibTransId="{8C0AD326-318A-4CAD-A7EB-E8EF1BA58643}"/>
    <dgm:cxn modelId="{46B9D03D-5C64-45FF-BA54-14D393BEEFCE}" type="presOf" srcId="{D2B6FC52-552A-4787-B1F6-FC601C656D21}" destId="{44EBF562-5FC6-47A0-B0CA-DEFB91E1E799}" srcOrd="0" destOrd="2" presId="urn:microsoft.com/office/officeart/2005/8/layout/process3"/>
    <dgm:cxn modelId="{EA1A7561-7698-4055-A2CE-5E2D6B622EDB}" srcId="{C173C1C5-0666-489F-B673-63E13F9FB1D2}" destId="{DC68CCA1-4C8D-4BD0-BF87-AC9677DE149D}" srcOrd="1" destOrd="0" parTransId="{36105035-A897-4318-8B8C-71E71F2AF432}" sibTransId="{368D9080-BF1E-4ABF-ADA9-69083595A52C}"/>
    <dgm:cxn modelId="{D7548263-D7D6-4872-B4EC-65391F0F2391}" type="presOf" srcId="{7649AF1B-9B07-4A2D-B881-7806B7DE4A55}" destId="{A622FFC0-87E8-4A25-A634-8BC9AD843155}" srcOrd="0" destOrd="1" presId="urn:microsoft.com/office/officeart/2005/8/layout/process3"/>
    <dgm:cxn modelId="{DD62AE64-A920-403C-B224-ED8292F0CF07}" type="presOf" srcId="{66C4C649-830C-4657-BE6A-F7725FD8F18B}" destId="{08D86291-8F81-42F7-8E04-0AAE7E960266}" srcOrd="0" destOrd="0" presId="urn:microsoft.com/office/officeart/2005/8/layout/process3"/>
    <dgm:cxn modelId="{388AB368-F4AA-4876-B86A-E6B7CBCE08FE}" srcId="{C173C1C5-0666-489F-B673-63E13F9FB1D2}" destId="{FF90BE9F-814C-4B21-86B6-A547E88B1EA0}" srcOrd="0" destOrd="0" parTransId="{77FB580C-EF68-46B5-B560-CED49A537E94}" sibTransId="{47578867-342E-4096-AB48-28F7BA0AB149}"/>
    <dgm:cxn modelId="{E4959E4E-59F9-46EA-B743-1180E77D9771}" type="presOf" srcId="{AE650EAB-7706-4D68-B08A-E8CE0F871DA8}" destId="{3533D9BD-B545-4453-8231-5315CB6147D7}" srcOrd="0" destOrd="1" presId="urn:microsoft.com/office/officeart/2005/8/layout/process3"/>
    <dgm:cxn modelId="{097D8970-1380-40FB-9F88-D8E84DCAA8C4}" type="presOf" srcId="{EF4AE8FE-B3A5-473E-A4BB-C35AF538A36A}" destId="{CF75BE01-F545-4773-B379-F4EEFA892E97}" srcOrd="0" destOrd="0" presId="urn:microsoft.com/office/officeart/2005/8/layout/process3"/>
    <dgm:cxn modelId="{A09E2672-48FD-4AB6-ABB6-CE8DED11C747}" type="presOf" srcId="{EF4AE8FE-B3A5-473E-A4BB-C35AF538A36A}" destId="{D0278D61-A6A4-44C4-880B-652CDC161DA2}" srcOrd="1" destOrd="0" presId="urn:microsoft.com/office/officeart/2005/8/layout/process3"/>
    <dgm:cxn modelId="{7C04AC54-2916-4314-B6CD-0367753E9E60}" srcId="{578C168F-2E14-4305-831C-05B0160F9939}" destId="{7649AF1B-9B07-4A2D-B881-7806B7DE4A55}" srcOrd="1" destOrd="0" parTransId="{8BF9894D-9074-4A23-8979-57C7B081E448}" sibTransId="{71C1C7EE-1C0C-473C-A842-9E07266DE95C}"/>
    <dgm:cxn modelId="{CF016478-94E0-4D11-B469-C05D35B12A7D}" srcId="{EF4AE8FE-B3A5-473E-A4BB-C35AF538A36A}" destId="{061EE08A-2CA7-47F7-8ACC-02A58CB4E160}" srcOrd="2" destOrd="0" parTransId="{5BFFF24E-3AE8-43F0-ADFE-0F13124C6EDF}" sibTransId="{CFF5FA62-A1A2-4E4A-9175-932403B6B441}"/>
    <dgm:cxn modelId="{067F5E7F-F432-4FEE-9329-A20BA7983027}" type="presOf" srcId="{C173C1C5-0666-489F-B673-63E13F9FB1D2}" destId="{D2E53005-E2DB-4995-96E5-20F7E77B7B91}" srcOrd="1" destOrd="0" presId="urn:microsoft.com/office/officeart/2005/8/layout/process3"/>
    <dgm:cxn modelId="{2F215E89-73F9-4558-8270-73AECE30833F}" type="presOf" srcId="{41AB8CA1-0FA1-43E5-ABCE-9C86510E1CC9}" destId="{621BD4D4-5667-4384-A24D-FE1556D2AD6B}" srcOrd="0" destOrd="0" presId="urn:microsoft.com/office/officeart/2005/8/layout/process3"/>
    <dgm:cxn modelId="{C3449897-9344-4FC2-9DD1-82A8499D80CC}" srcId="{EF4AE8FE-B3A5-473E-A4BB-C35AF538A36A}" destId="{8ED099C0-E340-463F-BE90-986C566A6BE4}" srcOrd="3" destOrd="0" parTransId="{FA0F4EA8-32F9-4994-A438-4F2FA00CE576}" sibTransId="{4695CA45-3D5E-405D-8929-5FFE543084DC}"/>
    <dgm:cxn modelId="{BECB109F-E1CC-47AE-9359-CD928F5FC7EF}" type="presOf" srcId="{DC68CCA1-4C8D-4BD0-BF87-AC9677DE149D}" destId="{44EBF562-5FC6-47A0-B0CA-DEFB91E1E799}" srcOrd="0" destOrd="1" presId="urn:microsoft.com/office/officeart/2005/8/layout/process3"/>
    <dgm:cxn modelId="{5CBA06AA-57E3-46E9-82DE-B5B93C24CBED}" type="presOf" srcId="{66C4C649-830C-4657-BE6A-F7725FD8F18B}" destId="{156628A1-D9D7-4007-91FF-6EE06D5EDC56}" srcOrd="1" destOrd="0" presId="urn:microsoft.com/office/officeart/2005/8/layout/process3"/>
    <dgm:cxn modelId="{E4470AB0-CF29-4626-957D-DCA280FEE066}" srcId="{41AB8CA1-0FA1-43E5-ABCE-9C86510E1CC9}" destId="{EF4AE8FE-B3A5-473E-A4BB-C35AF538A36A}" srcOrd="2" destOrd="0" parTransId="{F0217D0B-BDD5-4B3E-9B66-EDC44952BC20}" sibTransId="{E6E022FB-75BF-4C4C-A5E5-C72670572458}"/>
    <dgm:cxn modelId="{73292DB6-FAFB-4E93-AE93-2EECADBC02FC}" srcId="{EF4AE8FE-B3A5-473E-A4BB-C35AF538A36A}" destId="{AE650EAB-7706-4D68-B08A-E8CE0F871DA8}" srcOrd="1" destOrd="0" parTransId="{F2807B83-9080-4FA2-8422-84F7A02A48FB}" sibTransId="{75D9E4F3-807A-4D5D-B98E-3EAF43A211BD}"/>
    <dgm:cxn modelId="{65953AB9-C694-4D2E-8E94-F1A4FBCCEA9E}" type="presOf" srcId="{99492BDE-F98D-4467-8DC0-35D73B2AB594}" destId="{94A706B9-7EC4-49E6-A85D-7789F2F1B540}" srcOrd="1" destOrd="0" presId="urn:microsoft.com/office/officeart/2005/8/layout/process3"/>
    <dgm:cxn modelId="{BFB65FD1-6D05-4A3B-BEA1-7CB81F446D08}" srcId="{41AB8CA1-0FA1-43E5-ABCE-9C86510E1CC9}" destId="{578C168F-2E14-4305-831C-05B0160F9939}" srcOrd="1" destOrd="0" parTransId="{CD1F5CE5-07D0-4950-B0A0-1D04C73D680A}" sibTransId="{66C4C649-830C-4657-BE6A-F7725FD8F18B}"/>
    <dgm:cxn modelId="{3AC4F2D2-36F3-4B27-B902-B8B8FBC264AD}" type="presOf" srcId="{061EE08A-2CA7-47F7-8ACC-02A58CB4E160}" destId="{3533D9BD-B545-4453-8231-5315CB6147D7}" srcOrd="0" destOrd="2" presId="urn:microsoft.com/office/officeart/2005/8/layout/process3"/>
    <dgm:cxn modelId="{6AB6F9D9-D7CD-4F9C-A637-0BF2F8FD8EFD}" type="presOf" srcId="{578C168F-2E14-4305-831C-05B0160F9939}" destId="{03B90C94-E7C5-4147-B5ED-E24DCE53A048}" srcOrd="0" destOrd="0" presId="urn:microsoft.com/office/officeart/2005/8/layout/process3"/>
    <dgm:cxn modelId="{9D0E97E1-E391-4D72-B00B-84F904CADC99}" srcId="{C173C1C5-0666-489F-B673-63E13F9FB1D2}" destId="{D2B6FC52-552A-4787-B1F6-FC601C656D21}" srcOrd="2" destOrd="0" parTransId="{9F542EF6-D1DF-4C4A-BAD9-E520FC9A8A7B}" sibTransId="{EADE33CA-6500-4967-A589-9D22BDECDA9E}"/>
    <dgm:cxn modelId="{0BB223E2-0932-4DD6-82CD-6D1CBF100944}" type="presOf" srcId="{E8899548-AD26-488C-A3A2-42E07C232C2E}" destId="{A622FFC0-87E8-4A25-A634-8BC9AD843155}" srcOrd="0" destOrd="0" presId="urn:microsoft.com/office/officeart/2005/8/layout/process3"/>
    <dgm:cxn modelId="{19AA08E7-0CB1-4276-B192-3D57E152FADF}" type="presOf" srcId="{FF90BE9F-814C-4B21-86B6-A547E88B1EA0}" destId="{44EBF562-5FC6-47A0-B0CA-DEFB91E1E799}" srcOrd="0" destOrd="0" presId="urn:microsoft.com/office/officeart/2005/8/layout/process3"/>
    <dgm:cxn modelId="{DBB0D045-25ED-4B04-AC01-017E04CF3A72}" type="presParOf" srcId="{621BD4D4-5667-4384-A24D-FE1556D2AD6B}" destId="{8FD7655F-7F65-494B-B81D-16ED3B2F64EB}" srcOrd="0" destOrd="0" presId="urn:microsoft.com/office/officeart/2005/8/layout/process3"/>
    <dgm:cxn modelId="{94E5EB55-2522-4ECF-90F0-5283C7719F2A}" type="presParOf" srcId="{8FD7655F-7F65-494B-B81D-16ED3B2F64EB}" destId="{04C6CEB1-9546-44B5-B333-5557B1BFB19D}" srcOrd="0" destOrd="0" presId="urn:microsoft.com/office/officeart/2005/8/layout/process3"/>
    <dgm:cxn modelId="{27137117-7E77-4338-BA7E-A41BA05A2217}" type="presParOf" srcId="{8FD7655F-7F65-494B-B81D-16ED3B2F64EB}" destId="{D2E53005-E2DB-4995-96E5-20F7E77B7B91}" srcOrd="1" destOrd="0" presId="urn:microsoft.com/office/officeart/2005/8/layout/process3"/>
    <dgm:cxn modelId="{DADE1719-E23E-403B-8EA4-5077AD472787}" type="presParOf" srcId="{8FD7655F-7F65-494B-B81D-16ED3B2F64EB}" destId="{44EBF562-5FC6-47A0-B0CA-DEFB91E1E799}" srcOrd="2" destOrd="0" presId="urn:microsoft.com/office/officeart/2005/8/layout/process3"/>
    <dgm:cxn modelId="{1D9A0B3D-2C34-4E8E-9121-C3100F21B76F}" type="presParOf" srcId="{621BD4D4-5667-4384-A24D-FE1556D2AD6B}" destId="{25275134-42F1-42EE-8114-675E691702D4}" srcOrd="1" destOrd="0" presId="urn:microsoft.com/office/officeart/2005/8/layout/process3"/>
    <dgm:cxn modelId="{0A03EBB3-7213-40F8-A53A-3A448E4D2F54}" type="presParOf" srcId="{25275134-42F1-42EE-8114-675E691702D4}" destId="{94A706B9-7EC4-49E6-A85D-7789F2F1B540}" srcOrd="0" destOrd="0" presId="urn:microsoft.com/office/officeart/2005/8/layout/process3"/>
    <dgm:cxn modelId="{E6430E4E-4636-4568-A7C9-AF473236EC16}" type="presParOf" srcId="{621BD4D4-5667-4384-A24D-FE1556D2AD6B}" destId="{BF13ADEA-4A38-4482-A8FE-9B37A8D560DC}" srcOrd="2" destOrd="0" presId="urn:microsoft.com/office/officeart/2005/8/layout/process3"/>
    <dgm:cxn modelId="{56DB901D-62C4-4D5F-A5E7-E337CC8A9290}" type="presParOf" srcId="{BF13ADEA-4A38-4482-A8FE-9B37A8D560DC}" destId="{03B90C94-E7C5-4147-B5ED-E24DCE53A048}" srcOrd="0" destOrd="0" presId="urn:microsoft.com/office/officeart/2005/8/layout/process3"/>
    <dgm:cxn modelId="{A1CB2DD4-C324-45CA-923F-004E347E4FBA}" type="presParOf" srcId="{BF13ADEA-4A38-4482-A8FE-9B37A8D560DC}" destId="{9621D054-EF96-426F-BF0B-09F53512AE15}" srcOrd="1" destOrd="0" presId="urn:microsoft.com/office/officeart/2005/8/layout/process3"/>
    <dgm:cxn modelId="{B073AE26-3A3F-4D44-9094-14E484E59C41}" type="presParOf" srcId="{BF13ADEA-4A38-4482-A8FE-9B37A8D560DC}" destId="{A622FFC0-87E8-4A25-A634-8BC9AD843155}" srcOrd="2" destOrd="0" presId="urn:microsoft.com/office/officeart/2005/8/layout/process3"/>
    <dgm:cxn modelId="{309C1F8A-450A-458C-9BF5-64A4FAF8ECAE}" type="presParOf" srcId="{621BD4D4-5667-4384-A24D-FE1556D2AD6B}" destId="{08D86291-8F81-42F7-8E04-0AAE7E960266}" srcOrd="3" destOrd="0" presId="urn:microsoft.com/office/officeart/2005/8/layout/process3"/>
    <dgm:cxn modelId="{9E9CCACD-A475-4BCC-B580-098414CCCD6A}" type="presParOf" srcId="{08D86291-8F81-42F7-8E04-0AAE7E960266}" destId="{156628A1-D9D7-4007-91FF-6EE06D5EDC56}" srcOrd="0" destOrd="0" presId="urn:microsoft.com/office/officeart/2005/8/layout/process3"/>
    <dgm:cxn modelId="{C34B61AF-A815-4550-9CAD-626FF5121FCB}" type="presParOf" srcId="{621BD4D4-5667-4384-A24D-FE1556D2AD6B}" destId="{FEA4BC62-8F78-4ABC-9306-317C9B318FA3}" srcOrd="4" destOrd="0" presId="urn:microsoft.com/office/officeart/2005/8/layout/process3"/>
    <dgm:cxn modelId="{633184E0-0774-4E36-805C-3F2D843D5A9A}" type="presParOf" srcId="{FEA4BC62-8F78-4ABC-9306-317C9B318FA3}" destId="{CF75BE01-F545-4773-B379-F4EEFA892E97}" srcOrd="0" destOrd="0" presId="urn:microsoft.com/office/officeart/2005/8/layout/process3"/>
    <dgm:cxn modelId="{AA36DCE1-23DB-4853-B0F2-0C2D0253FABB}" type="presParOf" srcId="{FEA4BC62-8F78-4ABC-9306-317C9B318FA3}" destId="{D0278D61-A6A4-44C4-880B-652CDC161DA2}" srcOrd="1" destOrd="0" presId="urn:microsoft.com/office/officeart/2005/8/layout/process3"/>
    <dgm:cxn modelId="{96C4E171-FEA9-4D01-8460-88ABDE944237}" type="presParOf" srcId="{FEA4BC62-8F78-4ABC-9306-317C9B318FA3}" destId="{3533D9BD-B545-4453-8231-5315CB6147D7}"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1AB8CA1-0FA1-43E5-ABCE-9C86510E1CC9}" type="doc">
      <dgm:prSet loTypeId="urn:microsoft.com/office/officeart/2005/8/layout/process3" loCatId="process" qsTypeId="urn:microsoft.com/office/officeart/2005/8/quickstyle/simple1" qsCatId="simple" csTypeId="urn:microsoft.com/office/officeart/2005/8/colors/accent3_2" csCatId="accent3" phldr="1"/>
      <dgm:spPr/>
      <dgm:t>
        <a:bodyPr/>
        <a:lstStyle/>
        <a:p>
          <a:endParaRPr kumimoji="1" lang="ja-JP" altLang="en-US"/>
        </a:p>
      </dgm:t>
    </dgm:pt>
    <dgm:pt modelId="{C173C1C5-0666-489F-B673-63E13F9FB1D2}">
      <dgm:prSet phldrT="[テキスト]"/>
      <dgm:spPr/>
      <dgm:t>
        <a:bodyPr/>
        <a:lstStyle/>
        <a:p>
          <a:r>
            <a:rPr kumimoji="1" lang="ja-JP" altLang="en-US" dirty="0"/>
            <a:t>ステップ１</a:t>
          </a:r>
          <a:br>
            <a:rPr kumimoji="1" lang="en-US" altLang="ja-JP" dirty="0"/>
          </a:br>
          <a:r>
            <a:rPr kumimoji="1" lang="ja-JP" altLang="en-US" dirty="0"/>
            <a:t>検知・初動対応</a:t>
          </a:r>
        </a:p>
      </dgm:t>
    </dgm:pt>
    <dgm:pt modelId="{3B076C51-C1EC-4752-AACB-2D56C51A46D9}" type="parTrans" cxnId="{D946AA14-6ED6-447A-91AF-AB6F24863678}">
      <dgm:prSet/>
      <dgm:spPr/>
      <dgm:t>
        <a:bodyPr/>
        <a:lstStyle/>
        <a:p>
          <a:endParaRPr kumimoji="1" lang="ja-JP" altLang="en-US"/>
        </a:p>
      </dgm:t>
    </dgm:pt>
    <dgm:pt modelId="{99492BDE-F98D-4467-8DC0-35D73B2AB594}" type="sibTrans" cxnId="{D946AA14-6ED6-447A-91AF-AB6F24863678}">
      <dgm:prSet/>
      <dgm:spPr/>
      <dgm:t>
        <a:bodyPr/>
        <a:lstStyle/>
        <a:p>
          <a:endParaRPr kumimoji="1" lang="ja-JP" altLang="en-US"/>
        </a:p>
      </dgm:t>
    </dgm:pt>
    <dgm:pt modelId="{FF90BE9F-814C-4B21-86B6-A547E88B1EA0}">
      <dgm:prSet phldrT="[テキスト]"/>
      <dgm:spPr/>
      <dgm:t>
        <a:bodyPr/>
        <a:lstStyle/>
        <a:p>
          <a:r>
            <a:rPr kumimoji="1" lang="ja-JP" altLang="en-US" dirty="0"/>
            <a:t>検知と連絡受付</a:t>
          </a:r>
        </a:p>
      </dgm:t>
    </dgm:pt>
    <dgm:pt modelId="{77FB580C-EF68-46B5-B560-CED49A537E94}" type="parTrans" cxnId="{388AB368-F4AA-4876-B86A-E6B7CBCE08FE}">
      <dgm:prSet/>
      <dgm:spPr/>
      <dgm:t>
        <a:bodyPr/>
        <a:lstStyle/>
        <a:p>
          <a:endParaRPr kumimoji="1" lang="ja-JP" altLang="en-US"/>
        </a:p>
      </dgm:t>
    </dgm:pt>
    <dgm:pt modelId="{47578867-342E-4096-AB48-28F7BA0AB149}" type="sibTrans" cxnId="{388AB368-F4AA-4876-B86A-E6B7CBCE08FE}">
      <dgm:prSet/>
      <dgm:spPr/>
      <dgm:t>
        <a:bodyPr/>
        <a:lstStyle/>
        <a:p>
          <a:endParaRPr kumimoji="1" lang="ja-JP" altLang="en-US"/>
        </a:p>
      </dgm:t>
    </dgm:pt>
    <dgm:pt modelId="{D2B6FC52-552A-4787-B1F6-FC601C656D21}">
      <dgm:prSet phldrT="[テキスト]"/>
      <dgm:spPr/>
      <dgm:t>
        <a:bodyPr/>
        <a:lstStyle/>
        <a:p>
          <a:r>
            <a:rPr kumimoji="1" lang="ja-JP" altLang="en-US" dirty="0"/>
            <a:t>初動対応</a:t>
          </a:r>
        </a:p>
      </dgm:t>
    </dgm:pt>
    <dgm:pt modelId="{9F542EF6-D1DF-4C4A-BAD9-E520FC9A8A7B}" type="parTrans" cxnId="{9D0E97E1-E391-4D72-B00B-84F904CADC99}">
      <dgm:prSet/>
      <dgm:spPr/>
      <dgm:t>
        <a:bodyPr/>
        <a:lstStyle/>
        <a:p>
          <a:endParaRPr kumimoji="1" lang="ja-JP" altLang="en-US"/>
        </a:p>
      </dgm:t>
    </dgm:pt>
    <dgm:pt modelId="{EADE33CA-6500-4967-A589-9D22BDECDA9E}" type="sibTrans" cxnId="{9D0E97E1-E391-4D72-B00B-84F904CADC99}">
      <dgm:prSet/>
      <dgm:spPr/>
      <dgm:t>
        <a:bodyPr/>
        <a:lstStyle/>
        <a:p>
          <a:endParaRPr kumimoji="1" lang="ja-JP" altLang="en-US"/>
        </a:p>
      </dgm:t>
    </dgm:pt>
    <dgm:pt modelId="{578C168F-2E14-4305-831C-05B0160F9939}">
      <dgm:prSet phldrT="[テキスト]"/>
      <dgm:spPr/>
      <dgm:t>
        <a:bodyPr/>
        <a:lstStyle/>
        <a:p>
          <a:r>
            <a:rPr kumimoji="1" lang="ja-JP" altLang="en-US" dirty="0"/>
            <a:t>ステップ２</a:t>
          </a:r>
          <a:br>
            <a:rPr kumimoji="1" lang="en-US" altLang="ja-JP" dirty="0"/>
          </a:br>
          <a:r>
            <a:rPr kumimoji="1" lang="ja-JP" altLang="en-US" dirty="0"/>
            <a:t>報告・公表</a:t>
          </a:r>
          <a:endParaRPr kumimoji="1" lang="en-US" altLang="ja-JP" dirty="0"/>
        </a:p>
      </dgm:t>
    </dgm:pt>
    <dgm:pt modelId="{CD1F5CE5-07D0-4950-B0A0-1D04C73D680A}" type="parTrans" cxnId="{BFB65FD1-6D05-4A3B-BEA1-7CB81F446D08}">
      <dgm:prSet/>
      <dgm:spPr/>
      <dgm:t>
        <a:bodyPr/>
        <a:lstStyle/>
        <a:p>
          <a:endParaRPr kumimoji="1" lang="ja-JP" altLang="en-US"/>
        </a:p>
      </dgm:t>
    </dgm:pt>
    <dgm:pt modelId="{66C4C649-830C-4657-BE6A-F7725FD8F18B}" type="sibTrans" cxnId="{BFB65FD1-6D05-4A3B-BEA1-7CB81F446D08}">
      <dgm:prSet/>
      <dgm:spPr/>
      <dgm:t>
        <a:bodyPr/>
        <a:lstStyle/>
        <a:p>
          <a:endParaRPr kumimoji="1" lang="ja-JP" altLang="en-US"/>
        </a:p>
      </dgm:t>
    </dgm:pt>
    <dgm:pt modelId="{E8899548-AD26-488C-A3A2-42E07C232C2E}">
      <dgm:prSet phldrT="[テキスト]"/>
      <dgm:spPr/>
      <dgm:t>
        <a:bodyPr/>
        <a:lstStyle/>
        <a:p>
          <a:r>
            <a:rPr kumimoji="1" lang="ja-JP" altLang="en-US" dirty="0"/>
            <a:t>第一報</a:t>
          </a:r>
        </a:p>
      </dgm:t>
    </dgm:pt>
    <dgm:pt modelId="{A97413D1-9EF6-41B1-92B8-B174653D2795}" type="parTrans" cxnId="{DB643F2E-9F8B-4ADE-8145-57596DF57133}">
      <dgm:prSet/>
      <dgm:spPr/>
      <dgm:t>
        <a:bodyPr/>
        <a:lstStyle/>
        <a:p>
          <a:endParaRPr kumimoji="1" lang="ja-JP" altLang="en-US"/>
        </a:p>
      </dgm:t>
    </dgm:pt>
    <dgm:pt modelId="{8C0AD326-318A-4CAD-A7EB-E8EF1BA58643}" type="sibTrans" cxnId="{DB643F2E-9F8B-4ADE-8145-57596DF57133}">
      <dgm:prSet/>
      <dgm:spPr/>
      <dgm:t>
        <a:bodyPr/>
        <a:lstStyle/>
        <a:p>
          <a:endParaRPr kumimoji="1" lang="ja-JP" altLang="en-US"/>
        </a:p>
      </dgm:t>
    </dgm:pt>
    <dgm:pt modelId="{7649AF1B-9B07-4A2D-B881-7806B7DE4A55}">
      <dgm:prSet phldrT="[テキスト]"/>
      <dgm:spPr/>
      <dgm:t>
        <a:bodyPr/>
        <a:lstStyle/>
        <a:p>
          <a:r>
            <a:rPr kumimoji="1" lang="ja-JP" altLang="en-US" dirty="0"/>
            <a:t>最終報・第二報以降</a:t>
          </a:r>
        </a:p>
      </dgm:t>
    </dgm:pt>
    <dgm:pt modelId="{8BF9894D-9074-4A23-8979-57C7B081E448}" type="parTrans" cxnId="{7C04AC54-2916-4314-B6CD-0367753E9E60}">
      <dgm:prSet/>
      <dgm:spPr/>
      <dgm:t>
        <a:bodyPr/>
        <a:lstStyle/>
        <a:p>
          <a:endParaRPr kumimoji="1" lang="ja-JP" altLang="en-US"/>
        </a:p>
      </dgm:t>
    </dgm:pt>
    <dgm:pt modelId="{71C1C7EE-1C0C-473C-A842-9E07266DE95C}" type="sibTrans" cxnId="{7C04AC54-2916-4314-B6CD-0367753E9E60}">
      <dgm:prSet/>
      <dgm:spPr/>
      <dgm:t>
        <a:bodyPr/>
        <a:lstStyle/>
        <a:p>
          <a:endParaRPr kumimoji="1" lang="ja-JP" altLang="en-US"/>
        </a:p>
      </dgm:t>
    </dgm:pt>
    <dgm:pt modelId="{EF4AE8FE-B3A5-473E-A4BB-C35AF538A36A}">
      <dgm:prSet phldrT="[テキスト]"/>
      <dgm:spPr>
        <a:solidFill>
          <a:schemeClr val="accent1"/>
        </a:solidFill>
      </dgm:spPr>
      <dgm:t>
        <a:bodyPr/>
        <a:lstStyle/>
        <a:p>
          <a:r>
            <a:rPr kumimoji="1" lang="ja-JP" altLang="en-US" dirty="0"/>
            <a:t>ステップ３</a:t>
          </a:r>
          <a:br>
            <a:rPr kumimoji="1" lang="en-US" altLang="ja-JP" dirty="0"/>
          </a:br>
          <a:r>
            <a:rPr kumimoji="1" lang="ja-JP" altLang="en-US" dirty="0"/>
            <a:t>復旧・再発防止</a:t>
          </a:r>
        </a:p>
      </dgm:t>
    </dgm:pt>
    <dgm:pt modelId="{F0217D0B-BDD5-4B3E-9B66-EDC44952BC20}" type="parTrans" cxnId="{E4470AB0-CF29-4626-957D-DCA280FEE066}">
      <dgm:prSet/>
      <dgm:spPr/>
      <dgm:t>
        <a:bodyPr/>
        <a:lstStyle/>
        <a:p>
          <a:endParaRPr kumimoji="1" lang="ja-JP" altLang="en-US"/>
        </a:p>
      </dgm:t>
    </dgm:pt>
    <dgm:pt modelId="{E6E022FB-75BF-4C4C-A5E5-C72670572458}" type="sibTrans" cxnId="{E4470AB0-CF29-4626-957D-DCA280FEE066}">
      <dgm:prSet/>
      <dgm:spPr/>
      <dgm:t>
        <a:bodyPr/>
        <a:lstStyle/>
        <a:p>
          <a:endParaRPr kumimoji="1" lang="ja-JP" altLang="en-US"/>
        </a:p>
      </dgm:t>
    </dgm:pt>
    <dgm:pt modelId="{205C8F30-4982-407E-AC65-6099E6040F24}">
      <dgm:prSet phldrT="[テキスト]"/>
      <dgm:spPr/>
      <dgm:t>
        <a:bodyPr/>
        <a:lstStyle/>
        <a:p>
          <a:r>
            <a:rPr kumimoji="1" lang="ja-JP" altLang="en-US" dirty="0"/>
            <a:t>対応・調査</a:t>
          </a:r>
        </a:p>
      </dgm:t>
    </dgm:pt>
    <dgm:pt modelId="{C59BB68C-359B-4383-BBD4-567CD1182674}" type="parTrans" cxnId="{A2F22014-FCA8-44AC-8043-FF8BF143BC3B}">
      <dgm:prSet/>
      <dgm:spPr/>
      <dgm:t>
        <a:bodyPr/>
        <a:lstStyle/>
        <a:p>
          <a:endParaRPr kumimoji="1" lang="ja-JP" altLang="en-US"/>
        </a:p>
      </dgm:t>
    </dgm:pt>
    <dgm:pt modelId="{AF298D25-F333-41D3-AD4E-E16C591C84DD}" type="sibTrans" cxnId="{A2F22014-FCA8-44AC-8043-FF8BF143BC3B}">
      <dgm:prSet/>
      <dgm:spPr/>
      <dgm:t>
        <a:bodyPr/>
        <a:lstStyle/>
        <a:p>
          <a:endParaRPr kumimoji="1" lang="ja-JP" altLang="en-US"/>
        </a:p>
      </dgm:t>
    </dgm:pt>
    <dgm:pt modelId="{AE650EAB-7706-4D68-B08A-E8CE0F871DA8}">
      <dgm:prSet phldrT="[テキスト]"/>
      <dgm:spPr/>
      <dgm:t>
        <a:bodyPr/>
        <a:lstStyle/>
        <a:p>
          <a:r>
            <a:rPr kumimoji="1" lang="ja-JP" altLang="en-US" dirty="0"/>
            <a:t>証拠保全</a:t>
          </a:r>
        </a:p>
      </dgm:t>
    </dgm:pt>
    <dgm:pt modelId="{F2807B83-9080-4FA2-8422-84F7A02A48FB}" type="parTrans" cxnId="{73292DB6-FAFB-4E93-AE93-2EECADBC02FC}">
      <dgm:prSet/>
      <dgm:spPr/>
      <dgm:t>
        <a:bodyPr/>
        <a:lstStyle/>
        <a:p>
          <a:endParaRPr kumimoji="1" lang="ja-JP" altLang="en-US"/>
        </a:p>
      </dgm:t>
    </dgm:pt>
    <dgm:pt modelId="{75D9E4F3-807A-4D5D-B98E-3EAF43A211BD}" type="sibTrans" cxnId="{73292DB6-FAFB-4E93-AE93-2EECADBC02FC}">
      <dgm:prSet/>
      <dgm:spPr/>
      <dgm:t>
        <a:bodyPr/>
        <a:lstStyle/>
        <a:p>
          <a:endParaRPr kumimoji="1" lang="ja-JP" altLang="en-US"/>
        </a:p>
      </dgm:t>
    </dgm:pt>
    <dgm:pt modelId="{DC68CCA1-4C8D-4BD0-BF87-AC9677DE149D}">
      <dgm:prSet phldrT="[テキスト]"/>
      <dgm:spPr/>
      <dgm:t>
        <a:bodyPr/>
        <a:lstStyle/>
        <a:p>
          <a:r>
            <a:rPr kumimoji="1" lang="ja-JP" altLang="en-US" dirty="0"/>
            <a:t>対応体制の構築</a:t>
          </a:r>
        </a:p>
      </dgm:t>
    </dgm:pt>
    <dgm:pt modelId="{36105035-A897-4318-8B8C-71E71F2AF432}" type="parTrans" cxnId="{EA1A7561-7698-4055-A2CE-5E2D6B622EDB}">
      <dgm:prSet/>
      <dgm:spPr/>
      <dgm:t>
        <a:bodyPr/>
        <a:lstStyle/>
        <a:p>
          <a:endParaRPr kumimoji="1" lang="ja-JP" altLang="en-US"/>
        </a:p>
      </dgm:t>
    </dgm:pt>
    <dgm:pt modelId="{368D9080-BF1E-4ABF-ADA9-69083595A52C}" type="sibTrans" cxnId="{EA1A7561-7698-4055-A2CE-5E2D6B622EDB}">
      <dgm:prSet/>
      <dgm:spPr/>
      <dgm:t>
        <a:bodyPr/>
        <a:lstStyle/>
        <a:p>
          <a:endParaRPr kumimoji="1" lang="ja-JP" altLang="en-US"/>
        </a:p>
      </dgm:t>
    </dgm:pt>
    <dgm:pt modelId="{061EE08A-2CA7-47F7-8ACC-02A58CB4E160}">
      <dgm:prSet phldrT="[テキスト]"/>
      <dgm:spPr/>
      <dgm:t>
        <a:bodyPr/>
        <a:lstStyle/>
        <a:p>
          <a:r>
            <a:rPr kumimoji="1" lang="ja-JP" altLang="en-US" dirty="0"/>
            <a:t>復旧</a:t>
          </a:r>
        </a:p>
      </dgm:t>
    </dgm:pt>
    <dgm:pt modelId="{5BFFF24E-3AE8-43F0-ADFE-0F13124C6EDF}" type="parTrans" cxnId="{CF016478-94E0-4D11-B469-C05D35B12A7D}">
      <dgm:prSet/>
      <dgm:spPr/>
      <dgm:t>
        <a:bodyPr/>
        <a:lstStyle/>
        <a:p>
          <a:endParaRPr kumimoji="1" lang="ja-JP" altLang="en-US"/>
        </a:p>
      </dgm:t>
    </dgm:pt>
    <dgm:pt modelId="{CFF5FA62-A1A2-4E4A-9175-932403B6B441}" type="sibTrans" cxnId="{CF016478-94E0-4D11-B469-C05D35B12A7D}">
      <dgm:prSet/>
      <dgm:spPr/>
      <dgm:t>
        <a:bodyPr/>
        <a:lstStyle/>
        <a:p>
          <a:endParaRPr kumimoji="1" lang="ja-JP" altLang="en-US"/>
        </a:p>
      </dgm:t>
    </dgm:pt>
    <dgm:pt modelId="{8ED099C0-E340-463F-BE90-986C566A6BE4}">
      <dgm:prSet phldrT="[テキスト]"/>
      <dgm:spPr/>
      <dgm:t>
        <a:bodyPr/>
        <a:lstStyle/>
        <a:p>
          <a:r>
            <a:rPr kumimoji="1" lang="ja-JP" altLang="en-US" dirty="0"/>
            <a:t>再発防止</a:t>
          </a:r>
        </a:p>
      </dgm:t>
    </dgm:pt>
    <dgm:pt modelId="{FA0F4EA8-32F9-4994-A438-4F2FA00CE576}" type="parTrans" cxnId="{C3449897-9344-4FC2-9DD1-82A8499D80CC}">
      <dgm:prSet/>
      <dgm:spPr/>
      <dgm:t>
        <a:bodyPr/>
        <a:lstStyle/>
        <a:p>
          <a:endParaRPr kumimoji="1" lang="ja-JP" altLang="en-US"/>
        </a:p>
      </dgm:t>
    </dgm:pt>
    <dgm:pt modelId="{4695CA45-3D5E-405D-8929-5FFE543084DC}" type="sibTrans" cxnId="{C3449897-9344-4FC2-9DD1-82A8499D80CC}">
      <dgm:prSet/>
      <dgm:spPr/>
      <dgm:t>
        <a:bodyPr/>
        <a:lstStyle/>
        <a:p>
          <a:endParaRPr kumimoji="1" lang="ja-JP" altLang="en-US"/>
        </a:p>
      </dgm:t>
    </dgm:pt>
    <dgm:pt modelId="{621BD4D4-5667-4384-A24D-FE1556D2AD6B}" type="pres">
      <dgm:prSet presAssocID="{41AB8CA1-0FA1-43E5-ABCE-9C86510E1CC9}" presName="linearFlow" presStyleCnt="0">
        <dgm:presLayoutVars>
          <dgm:dir/>
          <dgm:animLvl val="lvl"/>
          <dgm:resizeHandles val="exact"/>
        </dgm:presLayoutVars>
      </dgm:prSet>
      <dgm:spPr/>
    </dgm:pt>
    <dgm:pt modelId="{8FD7655F-7F65-494B-B81D-16ED3B2F64EB}" type="pres">
      <dgm:prSet presAssocID="{C173C1C5-0666-489F-B673-63E13F9FB1D2}" presName="composite" presStyleCnt="0"/>
      <dgm:spPr/>
    </dgm:pt>
    <dgm:pt modelId="{04C6CEB1-9546-44B5-B333-5557B1BFB19D}" type="pres">
      <dgm:prSet presAssocID="{C173C1C5-0666-489F-B673-63E13F9FB1D2}" presName="parTx" presStyleLbl="node1" presStyleIdx="0" presStyleCnt="3">
        <dgm:presLayoutVars>
          <dgm:chMax val="0"/>
          <dgm:chPref val="0"/>
          <dgm:bulletEnabled val="1"/>
        </dgm:presLayoutVars>
      </dgm:prSet>
      <dgm:spPr/>
    </dgm:pt>
    <dgm:pt modelId="{D2E53005-E2DB-4995-96E5-20F7E77B7B91}" type="pres">
      <dgm:prSet presAssocID="{C173C1C5-0666-489F-B673-63E13F9FB1D2}" presName="parSh" presStyleLbl="node1" presStyleIdx="0" presStyleCnt="3"/>
      <dgm:spPr/>
    </dgm:pt>
    <dgm:pt modelId="{44EBF562-5FC6-47A0-B0CA-DEFB91E1E799}" type="pres">
      <dgm:prSet presAssocID="{C173C1C5-0666-489F-B673-63E13F9FB1D2}" presName="desTx" presStyleLbl="fgAcc1" presStyleIdx="0" presStyleCnt="3" custScaleX="116668">
        <dgm:presLayoutVars>
          <dgm:bulletEnabled val="1"/>
        </dgm:presLayoutVars>
      </dgm:prSet>
      <dgm:spPr/>
    </dgm:pt>
    <dgm:pt modelId="{25275134-42F1-42EE-8114-675E691702D4}" type="pres">
      <dgm:prSet presAssocID="{99492BDE-F98D-4467-8DC0-35D73B2AB594}" presName="sibTrans" presStyleLbl="sibTrans2D1" presStyleIdx="0" presStyleCnt="2"/>
      <dgm:spPr/>
    </dgm:pt>
    <dgm:pt modelId="{94A706B9-7EC4-49E6-A85D-7789F2F1B540}" type="pres">
      <dgm:prSet presAssocID="{99492BDE-F98D-4467-8DC0-35D73B2AB594}" presName="connTx" presStyleLbl="sibTrans2D1" presStyleIdx="0" presStyleCnt="2"/>
      <dgm:spPr/>
    </dgm:pt>
    <dgm:pt modelId="{BF13ADEA-4A38-4482-A8FE-9B37A8D560DC}" type="pres">
      <dgm:prSet presAssocID="{578C168F-2E14-4305-831C-05B0160F9939}" presName="composite" presStyleCnt="0"/>
      <dgm:spPr/>
    </dgm:pt>
    <dgm:pt modelId="{03B90C94-E7C5-4147-B5ED-E24DCE53A048}" type="pres">
      <dgm:prSet presAssocID="{578C168F-2E14-4305-831C-05B0160F9939}" presName="parTx" presStyleLbl="node1" presStyleIdx="0" presStyleCnt="3">
        <dgm:presLayoutVars>
          <dgm:chMax val="0"/>
          <dgm:chPref val="0"/>
          <dgm:bulletEnabled val="1"/>
        </dgm:presLayoutVars>
      </dgm:prSet>
      <dgm:spPr/>
    </dgm:pt>
    <dgm:pt modelId="{9621D054-EF96-426F-BF0B-09F53512AE15}" type="pres">
      <dgm:prSet presAssocID="{578C168F-2E14-4305-831C-05B0160F9939}" presName="parSh" presStyleLbl="node1" presStyleIdx="1" presStyleCnt="3"/>
      <dgm:spPr/>
    </dgm:pt>
    <dgm:pt modelId="{A622FFC0-87E8-4A25-A634-8BC9AD843155}" type="pres">
      <dgm:prSet presAssocID="{578C168F-2E14-4305-831C-05B0160F9939}" presName="desTx" presStyleLbl="fgAcc1" presStyleIdx="1" presStyleCnt="3" custScaleX="116668">
        <dgm:presLayoutVars>
          <dgm:bulletEnabled val="1"/>
        </dgm:presLayoutVars>
      </dgm:prSet>
      <dgm:spPr/>
    </dgm:pt>
    <dgm:pt modelId="{08D86291-8F81-42F7-8E04-0AAE7E960266}" type="pres">
      <dgm:prSet presAssocID="{66C4C649-830C-4657-BE6A-F7725FD8F18B}" presName="sibTrans" presStyleLbl="sibTrans2D1" presStyleIdx="1" presStyleCnt="2"/>
      <dgm:spPr/>
    </dgm:pt>
    <dgm:pt modelId="{156628A1-D9D7-4007-91FF-6EE06D5EDC56}" type="pres">
      <dgm:prSet presAssocID="{66C4C649-830C-4657-BE6A-F7725FD8F18B}" presName="connTx" presStyleLbl="sibTrans2D1" presStyleIdx="1" presStyleCnt="2"/>
      <dgm:spPr/>
    </dgm:pt>
    <dgm:pt modelId="{FEA4BC62-8F78-4ABC-9306-317C9B318FA3}" type="pres">
      <dgm:prSet presAssocID="{EF4AE8FE-B3A5-473E-A4BB-C35AF538A36A}" presName="composite" presStyleCnt="0"/>
      <dgm:spPr/>
    </dgm:pt>
    <dgm:pt modelId="{CF75BE01-F545-4773-B379-F4EEFA892E97}" type="pres">
      <dgm:prSet presAssocID="{EF4AE8FE-B3A5-473E-A4BB-C35AF538A36A}" presName="parTx" presStyleLbl="node1" presStyleIdx="1" presStyleCnt="3">
        <dgm:presLayoutVars>
          <dgm:chMax val="0"/>
          <dgm:chPref val="0"/>
          <dgm:bulletEnabled val="1"/>
        </dgm:presLayoutVars>
      </dgm:prSet>
      <dgm:spPr/>
    </dgm:pt>
    <dgm:pt modelId="{D0278D61-A6A4-44C4-880B-652CDC161DA2}" type="pres">
      <dgm:prSet presAssocID="{EF4AE8FE-B3A5-473E-A4BB-C35AF538A36A}" presName="parSh" presStyleLbl="node1" presStyleIdx="2" presStyleCnt="3"/>
      <dgm:spPr/>
    </dgm:pt>
    <dgm:pt modelId="{3533D9BD-B545-4453-8231-5315CB6147D7}" type="pres">
      <dgm:prSet presAssocID="{EF4AE8FE-B3A5-473E-A4BB-C35AF538A36A}" presName="desTx" presStyleLbl="fgAcc1" presStyleIdx="2" presStyleCnt="3" custScaleX="116668">
        <dgm:presLayoutVars>
          <dgm:bulletEnabled val="1"/>
        </dgm:presLayoutVars>
      </dgm:prSet>
      <dgm:spPr/>
    </dgm:pt>
  </dgm:ptLst>
  <dgm:cxnLst>
    <dgm:cxn modelId="{05164E04-2910-4574-B3E4-F7C2B2688F71}" type="presOf" srcId="{8ED099C0-E340-463F-BE90-986C566A6BE4}" destId="{3533D9BD-B545-4453-8231-5315CB6147D7}" srcOrd="0" destOrd="3" presId="urn:microsoft.com/office/officeart/2005/8/layout/process3"/>
    <dgm:cxn modelId="{DA409407-9D5A-4BD4-A358-22C7C9E504EA}" type="presOf" srcId="{99492BDE-F98D-4467-8DC0-35D73B2AB594}" destId="{25275134-42F1-42EE-8114-675E691702D4}" srcOrd="0" destOrd="0" presId="urn:microsoft.com/office/officeart/2005/8/layout/process3"/>
    <dgm:cxn modelId="{08E08A09-A365-4AAD-8DFF-18FC9E4EACF7}" type="presOf" srcId="{578C168F-2E14-4305-831C-05B0160F9939}" destId="{9621D054-EF96-426F-BF0B-09F53512AE15}" srcOrd="1" destOrd="0" presId="urn:microsoft.com/office/officeart/2005/8/layout/process3"/>
    <dgm:cxn modelId="{6F175613-4750-421D-863B-7110408C7246}" type="presOf" srcId="{C173C1C5-0666-489F-B673-63E13F9FB1D2}" destId="{04C6CEB1-9546-44B5-B333-5557B1BFB19D}" srcOrd="0" destOrd="0" presId="urn:microsoft.com/office/officeart/2005/8/layout/process3"/>
    <dgm:cxn modelId="{D896D513-4D83-4E91-B29E-81D29D7E45C0}" type="presOf" srcId="{205C8F30-4982-407E-AC65-6099E6040F24}" destId="{3533D9BD-B545-4453-8231-5315CB6147D7}" srcOrd="0" destOrd="0" presId="urn:microsoft.com/office/officeart/2005/8/layout/process3"/>
    <dgm:cxn modelId="{A2F22014-FCA8-44AC-8043-FF8BF143BC3B}" srcId="{EF4AE8FE-B3A5-473E-A4BB-C35AF538A36A}" destId="{205C8F30-4982-407E-AC65-6099E6040F24}" srcOrd="0" destOrd="0" parTransId="{C59BB68C-359B-4383-BBD4-567CD1182674}" sibTransId="{AF298D25-F333-41D3-AD4E-E16C591C84DD}"/>
    <dgm:cxn modelId="{D946AA14-6ED6-447A-91AF-AB6F24863678}" srcId="{41AB8CA1-0FA1-43E5-ABCE-9C86510E1CC9}" destId="{C173C1C5-0666-489F-B673-63E13F9FB1D2}" srcOrd="0" destOrd="0" parTransId="{3B076C51-C1EC-4752-AACB-2D56C51A46D9}" sibTransId="{99492BDE-F98D-4467-8DC0-35D73B2AB594}"/>
    <dgm:cxn modelId="{DB643F2E-9F8B-4ADE-8145-57596DF57133}" srcId="{578C168F-2E14-4305-831C-05B0160F9939}" destId="{E8899548-AD26-488C-A3A2-42E07C232C2E}" srcOrd="0" destOrd="0" parTransId="{A97413D1-9EF6-41B1-92B8-B174653D2795}" sibTransId="{8C0AD326-318A-4CAD-A7EB-E8EF1BA58643}"/>
    <dgm:cxn modelId="{46B9D03D-5C64-45FF-BA54-14D393BEEFCE}" type="presOf" srcId="{D2B6FC52-552A-4787-B1F6-FC601C656D21}" destId="{44EBF562-5FC6-47A0-B0CA-DEFB91E1E799}" srcOrd="0" destOrd="2" presId="urn:microsoft.com/office/officeart/2005/8/layout/process3"/>
    <dgm:cxn modelId="{EA1A7561-7698-4055-A2CE-5E2D6B622EDB}" srcId="{C173C1C5-0666-489F-B673-63E13F9FB1D2}" destId="{DC68CCA1-4C8D-4BD0-BF87-AC9677DE149D}" srcOrd="1" destOrd="0" parTransId="{36105035-A897-4318-8B8C-71E71F2AF432}" sibTransId="{368D9080-BF1E-4ABF-ADA9-69083595A52C}"/>
    <dgm:cxn modelId="{D7548263-D7D6-4872-B4EC-65391F0F2391}" type="presOf" srcId="{7649AF1B-9B07-4A2D-B881-7806B7DE4A55}" destId="{A622FFC0-87E8-4A25-A634-8BC9AD843155}" srcOrd="0" destOrd="1" presId="urn:microsoft.com/office/officeart/2005/8/layout/process3"/>
    <dgm:cxn modelId="{DD62AE64-A920-403C-B224-ED8292F0CF07}" type="presOf" srcId="{66C4C649-830C-4657-BE6A-F7725FD8F18B}" destId="{08D86291-8F81-42F7-8E04-0AAE7E960266}" srcOrd="0" destOrd="0" presId="urn:microsoft.com/office/officeart/2005/8/layout/process3"/>
    <dgm:cxn modelId="{388AB368-F4AA-4876-B86A-E6B7CBCE08FE}" srcId="{C173C1C5-0666-489F-B673-63E13F9FB1D2}" destId="{FF90BE9F-814C-4B21-86B6-A547E88B1EA0}" srcOrd="0" destOrd="0" parTransId="{77FB580C-EF68-46B5-B560-CED49A537E94}" sibTransId="{47578867-342E-4096-AB48-28F7BA0AB149}"/>
    <dgm:cxn modelId="{E4959E4E-59F9-46EA-B743-1180E77D9771}" type="presOf" srcId="{AE650EAB-7706-4D68-B08A-E8CE0F871DA8}" destId="{3533D9BD-B545-4453-8231-5315CB6147D7}" srcOrd="0" destOrd="1" presId="urn:microsoft.com/office/officeart/2005/8/layout/process3"/>
    <dgm:cxn modelId="{097D8970-1380-40FB-9F88-D8E84DCAA8C4}" type="presOf" srcId="{EF4AE8FE-B3A5-473E-A4BB-C35AF538A36A}" destId="{CF75BE01-F545-4773-B379-F4EEFA892E97}" srcOrd="0" destOrd="0" presId="urn:microsoft.com/office/officeart/2005/8/layout/process3"/>
    <dgm:cxn modelId="{A09E2672-48FD-4AB6-ABB6-CE8DED11C747}" type="presOf" srcId="{EF4AE8FE-B3A5-473E-A4BB-C35AF538A36A}" destId="{D0278D61-A6A4-44C4-880B-652CDC161DA2}" srcOrd="1" destOrd="0" presId="urn:microsoft.com/office/officeart/2005/8/layout/process3"/>
    <dgm:cxn modelId="{7C04AC54-2916-4314-B6CD-0367753E9E60}" srcId="{578C168F-2E14-4305-831C-05B0160F9939}" destId="{7649AF1B-9B07-4A2D-B881-7806B7DE4A55}" srcOrd="1" destOrd="0" parTransId="{8BF9894D-9074-4A23-8979-57C7B081E448}" sibTransId="{71C1C7EE-1C0C-473C-A842-9E07266DE95C}"/>
    <dgm:cxn modelId="{CF016478-94E0-4D11-B469-C05D35B12A7D}" srcId="{EF4AE8FE-B3A5-473E-A4BB-C35AF538A36A}" destId="{061EE08A-2CA7-47F7-8ACC-02A58CB4E160}" srcOrd="2" destOrd="0" parTransId="{5BFFF24E-3AE8-43F0-ADFE-0F13124C6EDF}" sibTransId="{CFF5FA62-A1A2-4E4A-9175-932403B6B441}"/>
    <dgm:cxn modelId="{067F5E7F-F432-4FEE-9329-A20BA7983027}" type="presOf" srcId="{C173C1C5-0666-489F-B673-63E13F9FB1D2}" destId="{D2E53005-E2DB-4995-96E5-20F7E77B7B91}" srcOrd="1" destOrd="0" presId="urn:microsoft.com/office/officeart/2005/8/layout/process3"/>
    <dgm:cxn modelId="{2F215E89-73F9-4558-8270-73AECE30833F}" type="presOf" srcId="{41AB8CA1-0FA1-43E5-ABCE-9C86510E1CC9}" destId="{621BD4D4-5667-4384-A24D-FE1556D2AD6B}" srcOrd="0" destOrd="0" presId="urn:microsoft.com/office/officeart/2005/8/layout/process3"/>
    <dgm:cxn modelId="{C3449897-9344-4FC2-9DD1-82A8499D80CC}" srcId="{EF4AE8FE-B3A5-473E-A4BB-C35AF538A36A}" destId="{8ED099C0-E340-463F-BE90-986C566A6BE4}" srcOrd="3" destOrd="0" parTransId="{FA0F4EA8-32F9-4994-A438-4F2FA00CE576}" sibTransId="{4695CA45-3D5E-405D-8929-5FFE543084DC}"/>
    <dgm:cxn modelId="{BECB109F-E1CC-47AE-9359-CD928F5FC7EF}" type="presOf" srcId="{DC68CCA1-4C8D-4BD0-BF87-AC9677DE149D}" destId="{44EBF562-5FC6-47A0-B0CA-DEFB91E1E799}" srcOrd="0" destOrd="1" presId="urn:microsoft.com/office/officeart/2005/8/layout/process3"/>
    <dgm:cxn modelId="{5CBA06AA-57E3-46E9-82DE-B5B93C24CBED}" type="presOf" srcId="{66C4C649-830C-4657-BE6A-F7725FD8F18B}" destId="{156628A1-D9D7-4007-91FF-6EE06D5EDC56}" srcOrd="1" destOrd="0" presId="urn:microsoft.com/office/officeart/2005/8/layout/process3"/>
    <dgm:cxn modelId="{E4470AB0-CF29-4626-957D-DCA280FEE066}" srcId="{41AB8CA1-0FA1-43E5-ABCE-9C86510E1CC9}" destId="{EF4AE8FE-B3A5-473E-A4BB-C35AF538A36A}" srcOrd="2" destOrd="0" parTransId="{F0217D0B-BDD5-4B3E-9B66-EDC44952BC20}" sibTransId="{E6E022FB-75BF-4C4C-A5E5-C72670572458}"/>
    <dgm:cxn modelId="{73292DB6-FAFB-4E93-AE93-2EECADBC02FC}" srcId="{EF4AE8FE-B3A5-473E-A4BB-C35AF538A36A}" destId="{AE650EAB-7706-4D68-B08A-E8CE0F871DA8}" srcOrd="1" destOrd="0" parTransId="{F2807B83-9080-4FA2-8422-84F7A02A48FB}" sibTransId="{75D9E4F3-807A-4D5D-B98E-3EAF43A211BD}"/>
    <dgm:cxn modelId="{65953AB9-C694-4D2E-8E94-F1A4FBCCEA9E}" type="presOf" srcId="{99492BDE-F98D-4467-8DC0-35D73B2AB594}" destId="{94A706B9-7EC4-49E6-A85D-7789F2F1B540}" srcOrd="1" destOrd="0" presId="urn:microsoft.com/office/officeart/2005/8/layout/process3"/>
    <dgm:cxn modelId="{BFB65FD1-6D05-4A3B-BEA1-7CB81F446D08}" srcId="{41AB8CA1-0FA1-43E5-ABCE-9C86510E1CC9}" destId="{578C168F-2E14-4305-831C-05B0160F9939}" srcOrd="1" destOrd="0" parTransId="{CD1F5CE5-07D0-4950-B0A0-1D04C73D680A}" sibTransId="{66C4C649-830C-4657-BE6A-F7725FD8F18B}"/>
    <dgm:cxn modelId="{3AC4F2D2-36F3-4B27-B902-B8B8FBC264AD}" type="presOf" srcId="{061EE08A-2CA7-47F7-8ACC-02A58CB4E160}" destId="{3533D9BD-B545-4453-8231-5315CB6147D7}" srcOrd="0" destOrd="2" presId="urn:microsoft.com/office/officeart/2005/8/layout/process3"/>
    <dgm:cxn modelId="{6AB6F9D9-D7CD-4F9C-A637-0BF2F8FD8EFD}" type="presOf" srcId="{578C168F-2E14-4305-831C-05B0160F9939}" destId="{03B90C94-E7C5-4147-B5ED-E24DCE53A048}" srcOrd="0" destOrd="0" presId="urn:microsoft.com/office/officeart/2005/8/layout/process3"/>
    <dgm:cxn modelId="{9D0E97E1-E391-4D72-B00B-84F904CADC99}" srcId="{C173C1C5-0666-489F-B673-63E13F9FB1D2}" destId="{D2B6FC52-552A-4787-B1F6-FC601C656D21}" srcOrd="2" destOrd="0" parTransId="{9F542EF6-D1DF-4C4A-BAD9-E520FC9A8A7B}" sibTransId="{EADE33CA-6500-4967-A589-9D22BDECDA9E}"/>
    <dgm:cxn modelId="{0BB223E2-0932-4DD6-82CD-6D1CBF100944}" type="presOf" srcId="{E8899548-AD26-488C-A3A2-42E07C232C2E}" destId="{A622FFC0-87E8-4A25-A634-8BC9AD843155}" srcOrd="0" destOrd="0" presId="urn:microsoft.com/office/officeart/2005/8/layout/process3"/>
    <dgm:cxn modelId="{19AA08E7-0CB1-4276-B192-3D57E152FADF}" type="presOf" srcId="{FF90BE9F-814C-4B21-86B6-A547E88B1EA0}" destId="{44EBF562-5FC6-47A0-B0CA-DEFB91E1E799}" srcOrd="0" destOrd="0" presId="urn:microsoft.com/office/officeart/2005/8/layout/process3"/>
    <dgm:cxn modelId="{DBB0D045-25ED-4B04-AC01-017E04CF3A72}" type="presParOf" srcId="{621BD4D4-5667-4384-A24D-FE1556D2AD6B}" destId="{8FD7655F-7F65-494B-B81D-16ED3B2F64EB}" srcOrd="0" destOrd="0" presId="urn:microsoft.com/office/officeart/2005/8/layout/process3"/>
    <dgm:cxn modelId="{94E5EB55-2522-4ECF-90F0-5283C7719F2A}" type="presParOf" srcId="{8FD7655F-7F65-494B-B81D-16ED3B2F64EB}" destId="{04C6CEB1-9546-44B5-B333-5557B1BFB19D}" srcOrd="0" destOrd="0" presId="urn:microsoft.com/office/officeart/2005/8/layout/process3"/>
    <dgm:cxn modelId="{27137117-7E77-4338-BA7E-A41BA05A2217}" type="presParOf" srcId="{8FD7655F-7F65-494B-B81D-16ED3B2F64EB}" destId="{D2E53005-E2DB-4995-96E5-20F7E77B7B91}" srcOrd="1" destOrd="0" presId="urn:microsoft.com/office/officeart/2005/8/layout/process3"/>
    <dgm:cxn modelId="{DADE1719-E23E-403B-8EA4-5077AD472787}" type="presParOf" srcId="{8FD7655F-7F65-494B-B81D-16ED3B2F64EB}" destId="{44EBF562-5FC6-47A0-B0CA-DEFB91E1E799}" srcOrd="2" destOrd="0" presId="urn:microsoft.com/office/officeart/2005/8/layout/process3"/>
    <dgm:cxn modelId="{1D9A0B3D-2C34-4E8E-9121-C3100F21B76F}" type="presParOf" srcId="{621BD4D4-5667-4384-A24D-FE1556D2AD6B}" destId="{25275134-42F1-42EE-8114-675E691702D4}" srcOrd="1" destOrd="0" presId="urn:microsoft.com/office/officeart/2005/8/layout/process3"/>
    <dgm:cxn modelId="{0A03EBB3-7213-40F8-A53A-3A448E4D2F54}" type="presParOf" srcId="{25275134-42F1-42EE-8114-675E691702D4}" destId="{94A706B9-7EC4-49E6-A85D-7789F2F1B540}" srcOrd="0" destOrd="0" presId="urn:microsoft.com/office/officeart/2005/8/layout/process3"/>
    <dgm:cxn modelId="{E6430E4E-4636-4568-A7C9-AF473236EC16}" type="presParOf" srcId="{621BD4D4-5667-4384-A24D-FE1556D2AD6B}" destId="{BF13ADEA-4A38-4482-A8FE-9B37A8D560DC}" srcOrd="2" destOrd="0" presId="urn:microsoft.com/office/officeart/2005/8/layout/process3"/>
    <dgm:cxn modelId="{56DB901D-62C4-4D5F-A5E7-E337CC8A9290}" type="presParOf" srcId="{BF13ADEA-4A38-4482-A8FE-9B37A8D560DC}" destId="{03B90C94-E7C5-4147-B5ED-E24DCE53A048}" srcOrd="0" destOrd="0" presId="urn:microsoft.com/office/officeart/2005/8/layout/process3"/>
    <dgm:cxn modelId="{A1CB2DD4-C324-45CA-923F-004E347E4FBA}" type="presParOf" srcId="{BF13ADEA-4A38-4482-A8FE-9B37A8D560DC}" destId="{9621D054-EF96-426F-BF0B-09F53512AE15}" srcOrd="1" destOrd="0" presId="urn:microsoft.com/office/officeart/2005/8/layout/process3"/>
    <dgm:cxn modelId="{B073AE26-3A3F-4D44-9094-14E484E59C41}" type="presParOf" srcId="{BF13ADEA-4A38-4482-A8FE-9B37A8D560DC}" destId="{A622FFC0-87E8-4A25-A634-8BC9AD843155}" srcOrd="2" destOrd="0" presId="urn:microsoft.com/office/officeart/2005/8/layout/process3"/>
    <dgm:cxn modelId="{309C1F8A-450A-458C-9BF5-64A4FAF8ECAE}" type="presParOf" srcId="{621BD4D4-5667-4384-A24D-FE1556D2AD6B}" destId="{08D86291-8F81-42F7-8E04-0AAE7E960266}" srcOrd="3" destOrd="0" presId="urn:microsoft.com/office/officeart/2005/8/layout/process3"/>
    <dgm:cxn modelId="{9E9CCACD-A475-4BCC-B580-098414CCCD6A}" type="presParOf" srcId="{08D86291-8F81-42F7-8E04-0AAE7E960266}" destId="{156628A1-D9D7-4007-91FF-6EE06D5EDC56}" srcOrd="0" destOrd="0" presId="urn:microsoft.com/office/officeart/2005/8/layout/process3"/>
    <dgm:cxn modelId="{C34B61AF-A815-4550-9CAD-626FF5121FCB}" type="presParOf" srcId="{621BD4D4-5667-4384-A24D-FE1556D2AD6B}" destId="{FEA4BC62-8F78-4ABC-9306-317C9B318FA3}" srcOrd="4" destOrd="0" presId="urn:microsoft.com/office/officeart/2005/8/layout/process3"/>
    <dgm:cxn modelId="{633184E0-0774-4E36-805C-3F2D843D5A9A}" type="presParOf" srcId="{FEA4BC62-8F78-4ABC-9306-317C9B318FA3}" destId="{CF75BE01-F545-4773-B379-F4EEFA892E97}" srcOrd="0" destOrd="0" presId="urn:microsoft.com/office/officeart/2005/8/layout/process3"/>
    <dgm:cxn modelId="{AA36DCE1-23DB-4853-B0F2-0C2D0253FABB}" type="presParOf" srcId="{FEA4BC62-8F78-4ABC-9306-317C9B318FA3}" destId="{D0278D61-A6A4-44C4-880B-652CDC161DA2}" srcOrd="1" destOrd="0" presId="urn:microsoft.com/office/officeart/2005/8/layout/process3"/>
    <dgm:cxn modelId="{96C4E171-FEA9-4D01-8460-88ABDE944237}" type="presParOf" srcId="{FEA4BC62-8F78-4ABC-9306-317C9B318FA3}" destId="{3533D9BD-B545-4453-8231-5315CB6147D7}"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E53005-E2DB-4995-96E5-20F7E77B7B91}">
      <dsp:nvSpPr>
        <dsp:cNvPr id="0" name=""/>
        <dsp:cNvSpPr/>
      </dsp:nvSpPr>
      <dsp:spPr>
        <a:xfrm>
          <a:off x="4623" y="232337"/>
          <a:ext cx="1643173" cy="959385"/>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49530" numCol="1" spcCol="1270" anchor="t" anchorCtr="0">
          <a:noAutofit/>
        </a:bodyPr>
        <a:lstStyle/>
        <a:p>
          <a:pPr marL="0" lvl="0" indent="0" algn="l" defTabSz="577850">
            <a:lnSpc>
              <a:spcPct val="90000"/>
            </a:lnSpc>
            <a:spcBef>
              <a:spcPct val="0"/>
            </a:spcBef>
            <a:spcAft>
              <a:spcPct val="35000"/>
            </a:spcAft>
            <a:buNone/>
          </a:pPr>
          <a:r>
            <a:rPr kumimoji="1" lang="ja-JP" altLang="en-US" sz="1300" kern="1200" dirty="0"/>
            <a:t>ステップ１</a:t>
          </a:r>
          <a:br>
            <a:rPr kumimoji="1" lang="en-US" altLang="ja-JP" sz="1300" kern="1200" dirty="0"/>
          </a:br>
          <a:r>
            <a:rPr kumimoji="1" lang="ja-JP" altLang="en-US" sz="1300" kern="1200" dirty="0"/>
            <a:t>検知・初動対応</a:t>
          </a:r>
        </a:p>
      </dsp:txBody>
      <dsp:txXfrm>
        <a:off x="4623" y="232337"/>
        <a:ext cx="1643173" cy="639590"/>
      </dsp:txXfrm>
    </dsp:sp>
    <dsp:sp modelId="{44EBF562-5FC6-47A0-B0CA-DEFB91E1E799}">
      <dsp:nvSpPr>
        <dsp:cNvPr id="0" name=""/>
        <dsp:cNvSpPr/>
      </dsp:nvSpPr>
      <dsp:spPr>
        <a:xfrm>
          <a:off x="204235" y="871927"/>
          <a:ext cx="1917057" cy="1379137"/>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92456" rIns="92456" bIns="92456" numCol="1" spcCol="1270" anchor="t" anchorCtr="0">
          <a:noAutofit/>
        </a:bodyPr>
        <a:lstStyle/>
        <a:p>
          <a:pPr marL="114300" lvl="1" indent="-114300" algn="l" defTabSz="577850">
            <a:lnSpc>
              <a:spcPct val="90000"/>
            </a:lnSpc>
            <a:spcBef>
              <a:spcPct val="0"/>
            </a:spcBef>
            <a:spcAft>
              <a:spcPct val="15000"/>
            </a:spcAft>
            <a:buChar char="•"/>
          </a:pPr>
          <a:r>
            <a:rPr kumimoji="1" lang="ja-JP" altLang="en-US" sz="1300" kern="1200" dirty="0"/>
            <a:t>検知と連絡受付</a:t>
          </a:r>
        </a:p>
        <a:p>
          <a:pPr marL="114300" lvl="1" indent="-114300" algn="l" defTabSz="577850">
            <a:lnSpc>
              <a:spcPct val="90000"/>
            </a:lnSpc>
            <a:spcBef>
              <a:spcPct val="0"/>
            </a:spcBef>
            <a:spcAft>
              <a:spcPct val="15000"/>
            </a:spcAft>
            <a:buChar char="•"/>
          </a:pPr>
          <a:r>
            <a:rPr kumimoji="1" lang="ja-JP" altLang="en-US" sz="1300" kern="1200" dirty="0"/>
            <a:t>対応体制の構築</a:t>
          </a:r>
        </a:p>
        <a:p>
          <a:pPr marL="114300" lvl="1" indent="-114300" algn="l" defTabSz="577850">
            <a:lnSpc>
              <a:spcPct val="90000"/>
            </a:lnSpc>
            <a:spcBef>
              <a:spcPct val="0"/>
            </a:spcBef>
            <a:spcAft>
              <a:spcPct val="15000"/>
            </a:spcAft>
            <a:buChar char="•"/>
          </a:pPr>
          <a:r>
            <a:rPr kumimoji="1" lang="ja-JP" altLang="en-US" sz="1300" kern="1200" dirty="0"/>
            <a:t>初動対応</a:t>
          </a:r>
        </a:p>
      </dsp:txBody>
      <dsp:txXfrm>
        <a:off x="244629" y="912321"/>
        <a:ext cx="1836269" cy="1298349"/>
      </dsp:txXfrm>
    </dsp:sp>
    <dsp:sp modelId="{25275134-42F1-42EE-8114-675E691702D4}">
      <dsp:nvSpPr>
        <dsp:cNvPr id="0" name=""/>
        <dsp:cNvSpPr/>
      </dsp:nvSpPr>
      <dsp:spPr>
        <a:xfrm>
          <a:off x="1931131" y="347580"/>
          <a:ext cx="600669" cy="409102"/>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kumimoji="1" lang="ja-JP" altLang="en-US" sz="1000" kern="1200"/>
        </a:p>
      </dsp:txBody>
      <dsp:txXfrm>
        <a:off x="1931131" y="429400"/>
        <a:ext cx="477938" cy="245462"/>
      </dsp:txXfrm>
    </dsp:sp>
    <dsp:sp modelId="{9621D054-EF96-426F-BF0B-09F53512AE15}">
      <dsp:nvSpPr>
        <dsp:cNvPr id="0" name=""/>
        <dsp:cNvSpPr/>
      </dsp:nvSpPr>
      <dsp:spPr>
        <a:xfrm>
          <a:off x="2781135" y="232337"/>
          <a:ext cx="1643173" cy="959385"/>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49530" numCol="1" spcCol="1270" anchor="t" anchorCtr="0">
          <a:noAutofit/>
        </a:bodyPr>
        <a:lstStyle/>
        <a:p>
          <a:pPr marL="0" lvl="0" indent="0" algn="l" defTabSz="577850">
            <a:lnSpc>
              <a:spcPct val="90000"/>
            </a:lnSpc>
            <a:spcBef>
              <a:spcPct val="0"/>
            </a:spcBef>
            <a:spcAft>
              <a:spcPct val="35000"/>
            </a:spcAft>
            <a:buNone/>
          </a:pPr>
          <a:r>
            <a:rPr kumimoji="1" lang="ja-JP" altLang="en-US" sz="1300" kern="1200" dirty="0"/>
            <a:t>ステップ２</a:t>
          </a:r>
          <a:br>
            <a:rPr kumimoji="1" lang="en-US" altLang="ja-JP" sz="1300" kern="1200" dirty="0"/>
          </a:br>
          <a:r>
            <a:rPr kumimoji="1" lang="ja-JP" altLang="en-US" sz="1300" kern="1200" dirty="0"/>
            <a:t>報告・公表</a:t>
          </a:r>
          <a:endParaRPr kumimoji="1" lang="en-US" altLang="ja-JP" sz="1300" kern="1200" dirty="0"/>
        </a:p>
      </dsp:txBody>
      <dsp:txXfrm>
        <a:off x="2781135" y="232337"/>
        <a:ext cx="1643173" cy="639590"/>
      </dsp:txXfrm>
    </dsp:sp>
    <dsp:sp modelId="{A622FFC0-87E8-4A25-A634-8BC9AD843155}">
      <dsp:nvSpPr>
        <dsp:cNvPr id="0" name=""/>
        <dsp:cNvSpPr/>
      </dsp:nvSpPr>
      <dsp:spPr>
        <a:xfrm>
          <a:off x="2980747" y="871927"/>
          <a:ext cx="1917057" cy="1379137"/>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92456" rIns="92456" bIns="92456" numCol="1" spcCol="1270" anchor="t" anchorCtr="0">
          <a:noAutofit/>
        </a:bodyPr>
        <a:lstStyle/>
        <a:p>
          <a:pPr marL="114300" lvl="1" indent="-114300" algn="l" defTabSz="577850">
            <a:lnSpc>
              <a:spcPct val="90000"/>
            </a:lnSpc>
            <a:spcBef>
              <a:spcPct val="0"/>
            </a:spcBef>
            <a:spcAft>
              <a:spcPct val="15000"/>
            </a:spcAft>
            <a:buChar char="•"/>
          </a:pPr>
          <a:r>
            <a:rPr kumimoji="1" lang="ja-JP" altLang="en-US" sz="1300" kern="1200" dirty="0"/>
            <a:t>第一報</a:t>
          </a:r>
        </a:p>
        <a:p>
          <a:pPr marL="114300" lvl="1" indent="-114300" algn="l" defTabSz="577850">
            <a:lnSpc>
              <a:spcPct val="90000"/>
            </a:lnSpc>
            <a:spcBef>
              <a:spcPct val="0"/>
            </a:spcBef>
            <a:spcAft>
              <a:spcPct val="15000"/>
            </a:spcAft>
            <a:buChar char="•"/>
          </a:pPr>
          <a:r>
            <a:rPr kumimoji="1" lang="ja-JP" altLang="en-US" sz="1300" kern="1200" dirty="0"/>
            <a:t>最終報・第二報以降</a:t>
          </a:r>
        </a:p>
      </dsp:txBody>
      <dsp:txXfrm>
        <a:off x="3021141" y="912321"/>
        <a:ext cx="1836269" cy="1298349"/>
      </dsp:txXfrm>
    </dsp:sp>
    <dsp:sp modelId="{08D86291-8F81-42F7-8E04-0AAE7E960266}">
      <dsp:nvSpPr>
        <dsp:cNvPr id="0" name=""/>
        <dsp:cNvSpPr/>
      </dsp:nvSpPr>
      <dsp:spPr>
        <a:xfrm>
          <a:off x="4707644" y="347580"/>
          <a:ext cx="600669" cy="409102"/>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kumimoji="1" lang="ja-JP" altLang="en-US" sz="1000" kern="1200"/>
        </a:p>
      </dsp:txBody>
      <dsp:txXfrm>
        <a:off x="4707644" y="429400"/>
        <a:ext cx="477938" cy="245462"/>
      </dsp:txXfrm>
    </dsp:sp>
    <dsp:sp modelId="{D0278D61-A6A4-44C4-880B-652CDC161DA2}">
      <dsp:nvSpPr>
        <dsp:cNvPr id="0" name=""/>
        <dsp:cNvSpPr/>
      </dsp:nvSpPr>
      <dsp:spPr>
        <a:xfrm>
          <a:off x="5557648" y="232337"/>
          <a:ext cx="1643173" cy="959385"/>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49530" numCol="1" spcCol="1270" anchor="t" anchorCtr="0">
          <a:noAutofit/>
        </a:bodyPr>
        <a:lstStyle/>
        <a:p>
          <a:pPr marL="0" lvl="0" indent="0" algn="l" defTabSz="577850">
            <a:lnSpc>
              <a:spcPct val="90000"/>
            </a:lnSpc>
            <a:spcBef>
              <a:spcPct val="0"/>
            </a:spcBef>
            <a:spcAft>
              <a:spcPct val="35000"/>
            </a:spcAft>
            <a:buNone/>
          </a:pPr>
          <a:r>
            <a:rPr kumimoji="1" lang="ja-JP" altLang="en-US" sz="1300" kern="1200" dirty="0"/>
            <a:t>ステップ３</a:t>
          </a:r>
          <a:br>
            <a:rPr kumimoji="1" lang="en-US" altLang="ja-JP" sz="1300" kern="1200" dirty="0"/>
          </a:br>
          <a:r>
            <a:rPr kumimoji="1" lang="ja-JP" altLang="en-US" sz="1300" kern="1200" dirty="0"/>
            <a:t>復旧・再発防止</a:t>
          </a:r>
        </a:p>
      </dsp:txBody>
      <dsp:txXfrm>
        <a:off x="5557648" y="232337"/>
        <a:ext cx="1643173" cy="639590"/>
      </dsp:txXfrm>
    </dsp:sp>
    <dsp:sp modelId="{3533D9BD-B545-4453-8231-5315CB6147D7}">
      <dsp:nvSpPr>
        <dsp:cNvPr id="0" name=""/>
        <dsp:cNvSpPr/>
      </dsp:nvSpPr>
      <dsp:spPr>
        <a:xfrm>
          <a:off x="5757259" y="871927"/>
          <a:ext cx="1917057" cy="1379137"/>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92456" rIns="92456" bIns="92456" numCol="1" spcCol="1270" anchor="t" anchorCtr="0">
          <a:noAutofit/>
        </a:bodyPr>
        <a:lstStyle/>
        <a:p>
          <a:pPr marL="114300" lvl="1" indent="-114300" algn="l" defTabSz="577850">
            <a:lnSpc>
              <a:spcPct val="90000"/>
            </a:lnSpc>
            <a:spcBef>
              <a:spcPct val="0"/>
            </a:spcBef>
            <a:spcAft>
              <a:spcPct val="15000"/>
            </a:spcAft>
            <a:buChar char="•"/>
          </a:pPr>
          <a:r>
            <a:rPr kumimoji="1" lang="ja-JP" altLang="en-US" sz="1300" kern="1200" dirty="0"/>
            <a:t>対応・調査</a:t>
          </a:r>
        </a:p>
        <a:p>
          <a:pPr marL="114300" lvl="1" indent="-114300" algn="l" defTabSz="577850">
            <a:lnSpc>
              <a:spcPct val="90000"/>
            </a:lnSpc>
            <a:spcBef>
              <a:spcPct val="0"/>
            </a:spcBef>
            <a:spcAft>
              <a:spcPct val="15000"/>
            </a:spcAft>
            <a:buChar char="•"/>
          </a:pPr>
          <a:r>
            <a:rPr kumimoji="1" lang="ja-JP" altLang="en-US" sz="1300" kern="1200" dirty="0"/>
            <a:t>証拠保全</a:t>
          </a:r>
        </a:p>
        <a:p>
          <a:pPr marL="114300" lvl="1" indent="-114300" algn="l" defTabSz="577850">
            <a:lnSpc>
              <a:spcPct val="90000"/>
            </a:lnSpc>
            <a:spcBef>
              <a:spcPct val="0"/>
            </a:spcBef>
            <a:spcAft>
              <a:spcPct val="15000"/>
            </a:spcAft>
            <a:buChar char="•"/>
          </a:pPr>
          <a:r>
            <a:rPr kumimoji="1" lang="ja-JP" altLang="en-US" sz="1300" kern="1200" dirty="0"/>
            <a:t>復旧</a:t>
          </a:r>
        </a:p>
        <a:p>
          <a:pPr marL="114300" lvl="1" indent="-114300" algn="l" defTabSz="577850">
            <a:lnSpc>
              <a:spcPct val="90000"/>
            </a:lnSpc>
            <a:spcBef>
              <a:spcPct val="0"/>
            </a:spcBef>
            <a:spcAft>
              <a:spcPct val="15000"/>
            </a:spcAft>
            <a:buChar char="•"/>
          </a:pPr>
          <a:r>
            <a:rPr kumimoji="1" lang="ja-JP" altLang="en-US" sz="1300" kern="1200" dirty="0"/>
            <a:t>再発防止</a:t>
          </a:r>
        </a:p>
      </dsp:txBody>
      <dsp:txXfrm>
        <a:off x="5797653" y="912321"/>
        <a:ext cx="1836269" cy="129834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E53005-E2DB-4995-96E5-20F7E77B7B91}">
      <dsp:nvSpPr>
        <dsp:cNvPr id="0" name=""/>
        <dsp:cNvSpPr/>
      </dsp:nvSpPr>
      <dsp:spPr>
        <a:xfrm>
          <a:off x="5462" y="-159390"/>
          <a:ext cx="904497" cy="478172"/>
        </a:xfrm>
        <a:prstGeom prst="roundRect">
          <a:avLst>
            <a:gd name="adj" fmla="val 10000"/>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19050" numCol="1" spcCol="1270" anchor="t" anchorCtr="0">
          <a:noAutofit/>
        </a:bodyPr>
        <a:lstStyle/>
        <a:p>
          <a:pPr marL="0" lvl="0" indent="0" algn="l" defTabSz="222250">
            <a:lnSpc>
              <a:spcPct val="90000"/>
            </a:lnSpc>
            <a:spcBef>
              <a:spcPct val="0"/>
            </a:spcBef>
            <a:spcAft>
              <a:spcPct val="35000"/>
            </a:spcAft>
            <a:buNone/>
          </a:pPr>
          <a:r>
            <a:rPr kumimoji="1" lang="ja-JP" altLang="en-US" sz="500" kern="1200" dirty="0"/>
            <a:t>ステップ１</a:t>
          </a:r>
          <a:br>
            <a:rPr kumimoji="1" lang="en-US" altLang="ja-JP" sz="500" kern="1200" dirty="0"/>
          </a:br>
          <a:r>
            <a:rPr kumimoji="1" lang="ja-JP" altLang="en-US" sz="500" kern="1200" dirty="0"/>
            <a:t>検知・初動対応</a:t>
          </a:r>
        </a:p>
      </dsp:txBody>
      <dsp:txXfrm>
        <a:off x="5462" y="-159390"/>
        <a:ext cx="904497" cy="318781"/>
      </dsp:txXfrm>
    </dsp:sp>
    <dsp:sp modelId="{44EBF562-5FC6-47A0-B0CA-DEFB91E1E799}">
      <dsp:nvSpPr>
        <dsp:cNvPr id="0" name=""/>
        <dsp:cNvSpPr/>
      </dsp:nvSpPr>
      <dsp:spPr>
        <a:xfrm>
          <a:off x="115009" y="159390"/>
          <a:ext cx="1055259" cy="47817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t" anchorCtr="0">
          <a:noAutofit/>
        </a:bodyPr>
        <a:lstStyle/>
        <a:p>
          <a:pPr marL="57150" lvl="1" indent="-57150" algn="l" defTabSz="222250">
            <a:lnSpc>
              <a:spcPct val="90000"/>
            </a:lnSpc>
            <a:spcBef>
              <a:spcPct val="0"/>
            </a:spcBef>
            <a:spcAft>
              <a:spcPct val="15000"/>
            </a:spcAft>
            <a:buChar char="•"/>
          </a:pPr>
          <a:r>
            <a:rPr kumimoji="1" lang="ja-JP" altLang="en-US" sz="500" kern="1200" dirty="0"/>
            <a:t>検知と連絡受付</a:t>
          </a:r>
        </a:p>
        <a:p>
          <a:pPr marL="57150" lvl="1" indent="-57150" algn="l" defTabSz="222250">
            <a:lnSpc>
              <a:spcPct val="90000"/>
            </a:lnSpc>
            <a:spcBef>
              <a:spcPct val="0"/>
            </a:spcBef>
            <a:spcAft>
              <a:spcPct val="15000"/>
            </a:spcAft>
            <a:buChar char="•"/>
          </a:pPr>
          <a:r>
            <a:rPr kumimoji="1" lang="ja-JP" altLang="en-US" sz="500" kern="1200" dirty="0"/>
            <a:t>対応体制の構築</a:t>
          </a:r>
        </a:p>
        <a:p>
          <a:pPr marL="57150" lvl="1" indent="-57150" algn="l" defTabSz="222250">
            <a:lnSpc>
              <a:spcPct val="90000"/>
            </a:lnSpc>
            <a:spcBef>
              <a:spcPct val="0"/>
            </a:spcBef>
            <a:spcAft>
              <a:spcPct val="15000"/>
            </a:spcAft>
            <a:buChar char="•"/>
          </a:pPr>
          <a:r>
            <a:rPr kumimoji="1" lang="ja-JP" altLang="en-US" sz="500" kern="1200" dirty="0"/>
            <a:t>初動対応</a:t>
          </a:r>
        </a:p>
      </dsp:txBody>
      <dsp:txXfrm>
        <a:off x="129014" y="173395"/>
        <a:ext cx="1027249" cy="450162"/>
      </dsp:txXfrm>
    </dsp:sp>
    <dsp:sp modelId="{25275134-42F1-42EE-8114-675E691702D4}">
      <dsp:nvSpPr>
        <dsp:cNvPr id="0" name=""/>
        <dsp:cNvSpPr/>
      </dsp:nvSpPr>
      <dsp:spPr>
        <a:xfrm>
          <a:off x="1065752" y="-112486"/>
          <a:ext cx="330279" cy="224973"/>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a:off x="1065752" y="-67491"/>
        <a:ext cx="262787" cy="134983"/>
      </dsp:txXfrm>
    </dsp:sp>
    <dsp:sp modelId="{9621D054-EF96-426F-BF0B-09F53512AE15}">
      <dsp:nvSpPr>
        <dsp:cNvPr id="0" name=""/>
        <dsp:cNvSpPr/>
      </dsp:nvSpPr>
      <dsp:spPr>
        <a:xfrm>
          <a:off x="1533129" y="-159390"/>
          <a:ext cx="904497" cy="478172"/>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19050" numCol="1" spcCol="1270" anchor="t" anchorCtr="0">
          <a:noAutofit/>
        </a:bodyPr>
        <a:lstStyle/>
        <a:p>
          <a:pPr marL="0" lvl="0" indent="0" algn="l" defTabSz="222250">
            <a:lnSpc>
              <a:spcPct val="90000"/>
            </a:lnSpc>
            <a:spcBef>
              <a:spcPct val="0"/>
            </a:spcBef>
            <a:spcAft>
              <a:spcPct val="35000"/>
            </a:spcAft>
            <a:buNone/>
          </a:pPr>
          <a:r>
            <a:rPr kumimoji="1" lang="ja-JP" altLang="en-US" sz="500" kern="1200" dirty="0"/>
            <a:t>ステップ２</a:t>
          </a:r>
          <a:br>
            <a:rPr kumimoji="1" lang="en-US" altLang="ja-JP" sz="500" kern="1200" dirty="0"/>
          </a:br>
          <a:r>
            <a:rPr kumimoji="1" lang="ja-JP" altLang="en-US" sz="500" kern="1200" dirty="0"/>
            <a:t>報告・公表</a:t>
          </a:r>
          <a:endParaRPr kumimoji="1" lang="en-US" altLang="ja-JP" sz="500" kern="1200" dirty="0"/>
        </a:p>
      </dsp:txBody>
      <dsp:txXfrm>
        <a:off x="1533129" y="-159390"/>
        <a:ext cx="904497" cy="318781"/>
      </dsp:txXfrm>
    </dsp:sp>
    <dsp:sp modelId="{A622FFC0-87E8-4A25-A634-8BC9AD843155}">
      <dsp:nvSpPr>
        <dsp:cNvPr id="0" name=""/>
        <dsp:cNvSpPr/>
      </dsp:nvSpPr>
      <dsp:spPr>
        <a:xfrm>
          <a:off x="1642676" y="159390"/>
          <a:ext cx="1055259" cy="47817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t" anchorCtr="0">
          <a:noAutofit/>
        </a:bodyPr>
        <a:lstStyle/>
        <a:p>
          <a:pPr marL="57150" lvl="1" indent="-57150" algn="l" defTabSz="222250">
            <a:lnSpc>
              <a:spcPct val="90000"/>
            </a:lnSpc>
            <a:spcBef>
              <a:spcPct val="0"/>
            </a:spcBef>
            <a:spcAft>
              <a:spcPct val="15000"/>
            </a:spcAft>
            <a:buChar char="•"/>
          </a:pPr>
          <a:r>
            <a:rPr kumimoji="1" lang="ja-JP" altLang="en-US" sz="500" kern="1200" dirty="0"/>
            <a:t>第一報</a:t>
          </a:r>
        </a:p>
        <a:p>
          <a:pPr marL="57150" lvl="1" indent="-57150" algn="l" defTabSz="222250">
            <a:lnSpc>
              <a:spcPct val="90000"/>
            </a:lnSpc>
            <a:spcBef>
              <a:spcPct val="0"/>
            </a:spcBef>
            <a:spcAft>
              <a:spcPct val="15000"/>
            </a:spcAft>
            <a:buChar char="•"/>
          </a:pPr>
          <a:r>
            <a:rPr kumimoji="1" lang="ja-JP" altLang="en-US" sz="500" kern="1200" dirty="0"/>
            <a:t>最終報・第二報以降</a:t>
          </a:r>
        </a:p>
      </dsp:txBody>
      <dsp:txXfrm>
        <a:off x="1656681" y="173395"/>
        <a:ext cx="1027249" cy="450162"/>
      </dsp:txXfrm>
    </dsp:sp>
    <dsp:sp modelId="{08D86291-8F81-42F7-8E04-0AAE7E960266}">
      <dsp:nvSpPr>
        <dsp:cNvPr id="0" name=""/>
        <dsp:cNvSpPr/>
      </dsp:nvSpPr>
      <dsp:spPr>
        <a:xfrm>
          <a:off x="2593420" y="-112486"/>
          <a:ext cx="330279" cy="224973"/>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a:off x="2593420" y="-67491"/>
        <a:ext cx="262787" cy="134983"/>
      </dsp:txXfrm>
    </dsp:sp>
    <dsp:sp modelId="{D0278D61-A6A4-44C4-880B-652CDC161DA2}">
      <dsp:nvSpPr>
        <dsp:cNvPr id="0" name=""/>
        <dsp:cNvSpPr/>
      </dsp:nvSpPr>
      <dsp:spPr>
        <a:xfrm>
          <a:off x="3060797" y="-159390"/>
          <a:ext cx="904497" cy="478172"/>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19050" numCol="1" spcCol="1270" anchor="t" anchorCtr="0">
          <a:noAutofit/>
        </a:bodyPr>
        <a:lstStyle/>
        <a:p>
          <a:pPr marL="0" lvl="0" indent="0" algn="l" defTabSz="222250">
            <a:lnSpc>
              <a:spcPct val="90000"/>
            </a:lnSpc>
            <a:spcBef>
              <a:spcPct val="0"/>
            </a:spcBef>
            <a:spcAft>
              <a:spcPct val="35000"/>
            </a:spcAft>
            <a:buNone/>
          </a:pPr>
          <a:r>
            <a:rPr kumimoji="1" lang="ja-JP" altLang="en-US" sz="500" kern="1200" dirty="0"/>
            <a:t>ステップ３</a:t>
          </a:r>
          <a:br>
            <a:rPr kumimoji="1" lang="en-US" altLang="ja-JP" sz="500" kern="1200" dirty="0"/>
          </a:br>
          <a:r>
            <a:rPr kumimoji="1" lang="ja-JP" altLang="en-US" sz="500" kern="1200" dirty="0"/>
            <a:t>復旧・再発防止</a:t>
          </a:r>
        </a:p>
      </dsp:txBody>
      <dsp:txXfrm>
        <a:off x="3060797" y="-159390"/>
        <a:ext cx="904497" cy="318781"/>
      </dsp:txXfrm>
    </dsp:sp>
    <dsp:sp modelId="{3533D9BD-B545-4453-8231-5315CB6147D7}">
      <dsp:nvSpPr>
        <dsp:cNvPr id="0" name=""/>
        <dsp:cNvSpPr/>
      </dsp:nvSpPr>
      <dsp:spPr>
        <a:xfrm>
          <a:off x="3170344" y="159390"/>
          <a:ext cx="1055259" cy="47817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t" anchorCtr="0">
          <a:noAutofit/>
        </a:bodyPr>
        <a:lstStyle/>
        <a:p>
          <a:pPr marL="57150" lvl="1" indent="-57150" algn="l" defTabSz="222250">
            <a:lnSpc>
              <a:spcPct val="90000"/>
            </a:lnSpc>
            <a:spcBef>
              <a:spcPct val="0"/>
            </a:spcBef>
            <a:spcAft>
              <a:spcPct val="15000"/>
            </a:spcAft>
            <a:buChar char="•"/>
          </a:pPr>
          <a:r>
            <a:rPr kumimoji="1" lang="ja-JP" altLang="en-US" sz="500" kern="1200" dirty="0"/>
            <a:t>対応・調査</a:t>
          </a:r>
        </a:p>
        <a:p>
          <a:pPr marL="57150" lvl="1" indent="-57150" algn="l" defTabSz="222250">
            <a:lnSpc>
              <a:spcPct val="90000"/>
            </a:lnSpc>
            <a:spcBef>
              <a:spcPct val="0"/>
            </a:spcBef>
            <a:spcAft>
              <a:spcPct val="15000"/>
            </a:spcAft>
            <a:buChar char="•"/>
          </a:pPr>
          <a:r>
            <a:rPr kumimoji="1" lang="ja-JP" altLang="en-US" sz="500" kern="1200" dirty="0"/>
            <a:t>証拠保全</a:t>
          </a:r>
        </a:p>
        <a:p>
          <a:pPr marL="57150" lvl="1" indent="-57150" algn="l" defTabSz="222250">
            <a:lnSpc>
              <a:spcPct val="90000"/>
            </a:lnSpc>
            <a:spcBef>
              <a:spcPct val="0"/>
            </a:spcBef>
            <a:spcAft>
              <a:spcPct val="15000"/>
            </a:spcAft>
            <a:buChar char="•"/>
          </a:pPr>
          <a:r>
            <a:rPr kumimoji="1" lang="ja-JP" altLang="en-US" sz="500" kern="1200" dirty="0"/>
            <a:t>復旧</a:t>
          </a:r>
        </a:p>
        <a:p>
          <a:pPr marL="57150" lvl="1" indent="-57150" algn="l" defTabSz="222250">
            <a:lnSpc>
              <a:spcPct val="90000"/>
            </a:lnSpc>
            <a:spcBef>
              <a:spcPct val="0"/>
            </a:spcBef>
            <a:spcAft>
              <a:spcPct val="15000"/>
            </a:spcAft>
            <a:buChar char="•"/>
          </a:pPr>
          <a:r>
            <a:rPr kumimoji="1" lang="ja-JP" altLang="en-US" sz="500" kern="1200" dirty="0"/>
            <a:t>再発防止</a:t>
          </a:r>
        </a:p>
      </dsp:txBody>
      <dsp:txXfrm>
        <a:off x="3184349" y="173395"/>
        <a:ext cx="1027249" cy="45016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E53005-E2DB-4995-96E5-20F7E77B7B91}">
      <dsp:nvSpPr>
        <dsp:cNvPr id="0" name=""/>
        <dsp:cNvSpPr/>
      </dsp:nvSpPr>
      <dsp:spPr>
        <a:xfrm>
          <a:off x="5462" y="-159390"/>
          <a:ext cx="904497" cy="478172"/>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19050" numCol="1" spcCol="1270" anchor="t" anchorCtr="0">
          <a:noAutofit/>
        </a:bodyPr>
        <a:lstStyle/>
        <a:p>
          <a:pPr marL="0" lvl="0" indent="0" algn="l" defTabSz="222250">
            <a:lnSpc>
              <a:spcPct val="90000"/>
            </a:lnSpc>
            <a:spcBef>
              <a:spcPct val="0"/>
            </a:spcBef>
            <a:spcAft>
              <a:spcPct val="35000"/>
            </a:spcAft>
            <a:buNone/>
          </a:pPr>
          <a:r>
            <a:rPr kumimoji="1" lang="ja-JP" altLang="en-US" sz="500" kern="1200" dirty="0"/>
            <a:t>ステップ１</a:t>
          </a:r>
          <a:br>
            <a:rPr kumimoji="1" lang="en-US" altLang="ja-JP" sz="500" kern="1200" dirty="0"/>
          </a:br>
          <a:r>
            <a:rPr kumimoji="1" lang="ja-JP" altLang="en-US" sz="500" kern="1200" dirty="0"/>
            <a:t>検知・初動対応</a:t>
          </a:r>
        </a:p>
      </dsp:txBody>
      <dsp:txXfrm>
        <a:off x="5462" y="-159390"/>
        <a:ext cx="904497" cy="318781"/>
      </dsp:txXfrm>
    </dsp:sp>
    <dsp:sp modelId="{44EBF562-5FC6-47A0-B0CA-DEFB91E1E799}">
      <dsp:nvSpPr>
        <dsp:cNvPr id="0" name=""/>
        <dsp:cNvSpPr/>
      </dsp:nvSpPr>
      <dsp:spPr>
        <a:xfrm>
          <a:off x="115009" y="159390"/>
          <a:ext cx="1055259" cy="47817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t" anchorCtr="0">
          <a:noAutofit/>
        </a:bodyPr>
        <a:lstStyle/>
        <a:p>
          <a:pPr marL="57150" lvl="1" indent="-57150" algn="l" defTabSz="222250">
            <a:lnSpc>
              <a:spcPct val="90000"/>
            </a:lnSpc>
            <a:spcBef>
              <a:spcPct val="0"/>
            </a:spcBef>
            <a:spcAft>
              <a:spcPct val="15000"/>
            </a:spcAft>
            <a:buChar char="•"/>
          </a:pPr>
          <a:r>
            <a:rPr kumimoji="1" lang="ja-JP" altLang="en-US" sz="500" kern="1200" dirty="0"/>
            <a:t>検知と連絡受付</a:t>
          </a:r>
        </a:p>
        <a:p>
          <a:pPr marL="57150" lvl="1" indent="-57150" algn="l" defTabSz="222250">
            <a:lnSpc>
              <a:spcPct val="90000"/>
            </a:lnSpc>
            <a:spcBef>
              <a:spcPct val="0"/>
            </a:spcBef>
            <a:spcAft>
              <a:spcPct val="15000"/>
            </a:spcAft>
            <a:buChar char="•"/>
          </a:pPr>
          <a:r>
            <a:rPr kumimoji="1" lang="ja-JP" altLang="en-US" sz="500" kern="1200" dirty="0"/>
            <a:t>対応体制の構築</a:t>
          </a:r>
        </a:p>
        <a:p>
          <a:pPr marL="57150" lvl="1" indent="-57150" algn="l" defTabSz="222250">
            <a:lnSpc>
              <a:spcPct val="90000"/>
            </a:lnSpc>
            <a:spcBef>
              <a:spcPct val="0"/>
            </a:spcBef>
            <a:spcAft>
              <a:spcPct val="15000"/>
            </a:spcAft>
            <a:buChar char="•"/>
          </a:pPr>
          <a:r>
            <a:rPr kumimoji="1" lang="ja-JP" altLang="en-US" sz="500" kern="1200" dirty="0"/>
            <a:t>初動対応</a:t>
          </a:r>
        </a:p>
      </dsp:txBody>
      <dsp:txXfrm>
        <a:off x="129014" y="173395"/>
        <a:ext cx="1027249" cy="450162"/>
      </dsp:txXfrm>
    </dsp:sp>
    <dsp:sp modelId="{25275134-42F1-42EE-8114-675E691702D4}">
      <dsp:nvSpPr>
        <dsp:cNvPr id="0" name=""/>
        <dsp:cNvSpPr/>
      </dsp:nvSpPr>
      <dsp:spPr>
        <a:xfrm>
          <a:off x="1065752" y="-112486"/>
          <a:ext cx="330279" cy="224973"/>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a:off x="1065752" y="-67491"/>
        <a:ext cx="262787" cy="134983"/>
      </dsp:txXfrm>
    </dsp:sp>
    <dsp:sp modelId="{9621D054-EF96-426F-BF0B-09F53512AE15}">
      <dsp:nvSpPr>
        <dsp:cNvPr id="0" name=""/>
        <dsp:cNvSpPr/>
      </dsp:nvSpPr>
      <dsp:spPr>
        <a:xfrm>
          <a:off x="1533129" y="-159390"/>
          <a:ext cx="904497" cy="478172"/>
        </a:xfrm>
        <a:prstGeom prst="roundRect">
          <a:avLst>
            <a:gd name="adj" fmla="val 10000"/>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19050" numCol="1" spcCol="1270" anchor="t" anchorCtr="0">
          <a:noAutofit/>
        </a:bodyPr>
        <a:lstStyle/>
        <a:p>
          <a:pPr marL="0" lvl="0" indent="0" algn="l" defTabSz="222250">
            <a:lnSpc>
              <a:spcPct val="90000"/>
            </a:lnSpc>
            <a:spcBef>
              <a:spcPct val="0"/>
            </a:spcBef>
            <a:spcAft>
              <a:spcPct val="35000"/>
            </a:spcAft>
            <a:buNone/>
          </a:pPr>
          <a:r>
            <a:rPr kumimoji="1" lang="ja-JP" altLang="en-US" sz="500" kern="1200" dirty="0"/>
            <a:t>ステップ２</a:t>
          </a:r>
          <a:br>
            <a:rPr kumimoji="1" lang="en-US" altLang="ja-JP" sz="500" kern="1200" dirty="0"/>
          </a:br>
          <a:r>
            <a:rPr kumimoji="1" lang="ja-JP" altLang="en-US" sz="500" kern="1200" dirty="0"/>
            <a:t>報告・公表</a:t>
          </a:r>
          <a:endParaRPr kumimoji="1" lang="en-US" altLang="ja-JP" sz="500" kern="1200" dirty="0"/>
        </a:p>
      </dsp:txBody>
      <dsp:txXfrm>
        <a:off x="1533129" y="-159390"/>
        <a:ext cx="904497" cy="318781"/>
      </dsp:txXfrm>
    </dsp:sp>
    <dsp:sp modelId="{A622FFC0-87E8-4A25-A634-8BC9AD843155}">
      <dsp:nvSpPr>
        <dsp:cNvPr id="0" name=""/>
        <dsp:cNvSpPr/>
      </dsp:nvSpPr>
      <dsp:spPr>
        <a:xfrm>
          <a:off x="1642676" y="159390"/>
          <a:ext cx="1055259" cy="47817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t" anchorCtr="0">
          <a:noAutofit/>
        </a:bodyPr>
        <a:lstStyle/>
        <a:p>
          <a:pPr marL="57150" lvl="1" indent="-57150" algn="l" defTabSz="222250">
            <a:lnSpc>
              <a:spcPct val="90000"/>
            </a:lnSpc>
            <a:spcBef>
              <a:spcPct val="0"/>
            </a:spcBef>
            <a:spcAft>
              <a:spcPct val="15000"/>
            </a:spcAft>
            <a:buChar char="•"/>
          </a:pPr>
          <a:r>
            <a:rPr kumimoji="1" lang="ja-JP" altLang="en-US" sz="500" kern="1200" dirty="0"/>
            <a:t>第一報</a:t>
          </a:r>
        </a:p>
        <a:p>
          <a:pPr marL="57150" lvl="1" indent="-57150" algn="l" defTabSz="222250">
            <a:lnSpc>
              <a:spcPct val="90000"/>
            </a:lnSpc>
            <a:spcBef>
              <a:spcPct val="0"/>
            </a:spcBef>
            <a:spcAft>
              <a:spcPct val="15000"/>
            </a:spcAft>
            <a:buChar char="•"/>
          </a:pPr>
          <a:r>
            <a:rPr kumimoji="1" lang="ja-JP" altLang="en-US" sz="500" kern="1200" dirty="0"/>
            <a:t>最終報・第二報以降</a:t>
          </a:r>
        </a:p>
      </dsp:txBody>
      <dsp:txXfrm>
        <a:off x="1656681" y="173395"/>
        <a:ext cx="1027249" cy="450162"/>
      </dsp:txXfrm>
    </dsp:sp>
    <dsp:sp modelId="{08D86291-8F81-42F7-8E04-0AAE7E960266}">
      <dsp:nvSpPr>
        <dsp:cNvPr id="0" name=""/>
        <dsp:cNvSpPr/>
      </dsp:nvSpPr>
      <dsp:spPr>
        <a:xfrm>
          <a:off x="2593420" y="-112486"/>
          <a:ext cx="330279" cy="224973"/>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a:off x="2593420" y="-67491"/>
        <a:ext cx="262787" cy="134983"/>
      </dsp:txXfrm>
    </dsp:sp>
    <dsp:sp modelId="{D0278D61-A6A4-44C4-880B-652CDC161DA2}">
      <dsp:nvSpPr>
        <dsp:cNvPr id="0" name=""/>
        <dsp:cNvSpPr/>
      </dsp:nvSpPr>
      <dsp:spPr>
        <a:xfrm>
          <a:off x="3060797" y="-159390"/>
          <a:ext cx="904497" cy="478172"/>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19050" numCol="1" spcCol="1270" anchor="t" anchorCtr="0">
          <a:noAutofit/>
        </a:bodyPr>
        <a:lstStyle/>
        <a:p>
          <a:pPr marL="0" lvl="0" indent="0" algn="l" defTabSz="222250">
            <a:lnSpc>
              <a:spcPct val="90000"/>
            </a:lnSpc>
            <a:spcBef>
              <a:spcPct val="0"/>
            </a:spcBef>
            <a:spcAft>
              <a:spcPct val="35000"/>
            </a:spcAft>
            <a:buNone/>
          </a:pPr>
          <a:r>
            <a:rPr kumimoji="1" lang="ja-JP" altLang="en-US" sz="500" kern="1200" dirty="0"/>
            <a:t>ステップ３</a:t>
          </a:r>
          <a:br>
            <a:rPr kumimoji="1" lang="en-US" altLang="ja-JP" sz="500" kern="1200" dirty="0"/>
          </a:br>
          <a:r>
            <a:rPr kumimoji="1" lang="ja-JP" altLang="en-US" sz="500" kern="1200" dirty="0"/>
            <a:t>復旧・再発防止</a:t>
          </a:r>
        </a:p>
      </dsp:txBody>
      <dsp:txXfrm>
        <a:off x="3060797" y="-159390"/>
        <a:ext cx="904497" cy="318781"/>
      </dsp:txXfrm>
    </dsp:sp>
    <dsp:sp modelId="{3533D9BD-B545-4453-8231-5315CB6147D7}">
      <dsp:nvSpPr>
        <dsp:cNvPr id="0" name=""/>
        <dsp:cNvSpPr/>
      </dsp:nvSpPr>
      <dsp:spPr>
        <a:xfrm>
          <a:off x="3170344" y="159390"/>
          <a:ext cx="1055259" cy="47817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t" anchorCtr="0">
          <a:noAutofit/>
        </a:bodyPr>
        <a:lstStyle/>
        <a:p>
          <a:pPr marL="57150" lvl="1" indent="-57150" algn="l" defTabSz="222250">
            <a:lnSpc>
              <a:spcPct val="90000"/>
            </a:lnSpc>
            <a:spcBef>
              <a:spcPct val="0"/>
            </a:spcBef>
            <a:spcAft>
              <a:spcPct val="15000"/>
            </a:spcAft>
            <a:buChar char="•"/>
          </a:pPr>
          <a:r>
            <a:rPr kumimoji="1" lang="ja-JP" altLang="en-US" sz="500" kern="1200" dirty="0"/>
            <a:t>対応・調査</a:t>
          </a:r>
        </a:p>
        <a:p>
          <a:pPr marL="57150" lvl="1" indent="-57150" algn="l" defTabSz="222250">
            <a:lnSpc>
              <a:spcPct val="90000"/>
            </a:lnSpc>
            <a:spcBef>
              <a:spcPct val="0"/>
            </a:spcBef>
            <a:spcAft>
              <a:spcPct val="15000"/>
            </a:spcAft>
            <a:buChar char="•"/>
          </a:pPr>
          <a:r>
            <a:rPr kumimoji="1" lang="ja-JP" altLang="en-US" sz="500" kern="1200" dirty="0"/>
            <a:t>証拠保全</a:t>
          </a:r>
        </a:p>
        <a:p>
          <a:pPr marL="57150" lvl="1" indent="-57150" algn="l" defTabSz="222250">
            <a:lnSpc>
              <a:spcPct val="90000"/>
            </a:lnSpc>
            <a:spcBef>
              <a:spcPct val="0"/>
            </a:spcBef>
            <a:spcAft>
              <a:spcPct val="15000"/>
            </a:spcAft>
            <a:buChar char="•"/>
          </a:pPr>
          <a:r>
            <a:rPr kumimoji="1" lang="ja-JP" altLang="en-US" sz="500" kern="1200" dirty="0"/>
            <a:t>復旧</a:t>
          </a:r>
        </a:p>
        <a:p>
          <a:pPr marL="57150" lvl="1" indent="-57150" algn="l" defTabSz="222250">
            <a:lnSpc>
              <a:spcPct val="90000"/>
            </a:lnSpc>
            <a:spcBef>
              <a:spcPct val="0"/>
            </a:spcBef>
            <a:spcAft>
              <a:spcPct val="15000"/>
            </a:spcAft>
            <a:buChar char="•"/>
          </a:pPr>
          <a:r>
            <a:rPr kumimoji="1" lang="ja-JP" altLang="en-US" sz="500" kern="1200" dirty="0"/>
            <a:t>再発防止</a:t>
          </a:r>
        </a:p>
      </dsp:txBody>
      <dsp:txXfrm>
        <a:off x="3184349" y="173395"/>
        <a:ext cx="1027249" cy="45016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E53005-E2DB-4995-96E5-20F7E77B7B91}">
      <dsp:nvSpPr>
        <dsp:cNvPr id="0" name=""/>
        <dsp:cNvSpPr/>
      </dsp:nvSpPr>
      <dsp:spPr>
        <a:xfrm>
          <a:off x="5462" y="-159390"/>
          <a:ext cx="904497" cy="478172"/>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19050" numCol="1" spcCol="1270" anchor="t" anchorCtr="0">
          <a:noAutofit/>
        </a:bodyPr>
        <a:lstStyle/>
        <a:p>
          <a:pPr marL="0" lvl="0" indent="0" algn="l" defTabSz="222250">
            <a:lnSpc>
              <a:spcPct val="90000"/>
            </a:lnSpc>
            <a:spcBef>
              <a:spcPct val="0"/>
            </a:spcBef>
            <a:spcAft>
              <a:spcPct val="35000"/>
            </a:spcAft>
            <a:buNone/>
          </a:pPr>
          <a:r>
            <a:rPr kumimoji="1" lang="ja-JP" altLang="en-US" sz="500" kern="1200" dirty="0"/>
            <a:t>ステップ１</a:t>
          </a:r>
          <a:br>
            <a:rPr kumimoji="1" lang="en-US" altLang="ja-JP" sz="500" kern="1200" dirty="0"/>
          </a:br>
          <a:r>
            <a:rPr kumimoji="1" lang="ja-JP" altLang="en-US" sz="500" kern="1200" dirty="0"/>
            <a:t>検知・初動対応</a:t>
          </a:r>
        </a:p>
      </dsp:txBody>
      <dsp:txXfrm>
        <a:off x="5462" y="-159390"/>
        <a:ext cx="904497" cy="318781"/>
      </dsp:txXfrm>
    </dsp:sp>
    <dsp:sp modelId="{44EBF562-5FC6-47A0-B0CA-DEFB91E1E799}">
      <dsp:nvSpPr>
        <dsp:cNvPr id="0" name=""/>
        <dsp:cNvSpPr/>
      </dsp:nvSpPr>
      <dsp:spPr>
        <a:xfrm>
          <a:off x="115009" y="159390"/>
          <a:ext cx="1055259" cy="47817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t" anchorCtr="0">
          <a:noAutofit/>
        </a:bodyPr>
        <a:lstStyle/>
        <a:p>
          <a:pPr marL="57150" lvl="1" indent="-57150" algn="l" defTabSz="222250">
            <a:lnSpc>
              <a:spcPct val="90000"/>
            </a:lnSpc>
            <a:spcBef>
              <a:spcPct val="0"/>
            </a:spcBef>
            <a:spcAft>
              <a:spcPct val="15000"/>
            </a:spcAft>
            <a:buChar char="•"/>
          </a:pPr>
          <a:r>
            <a:rPr kumimoji="1" lang="ja-JP" altLang="en-US" sz="500" kern="1200" dirty="0"/>
            <a:t>検知と連絡受付</a:t>
          </a:r>
        </a:p>
        <a:p>
          <a:pPr marL="57150" lvl="1" indent="-57150" algn="l" defTabSz="222250">
            <a:lnSpc>
              <a:spcPct val="90000"/>
            </a:lnSpc>
            <a:spcBef>
              <a:spcPct val="0"/>
            </a:spcBef>
            <a:spcAft>
              <a:spcPct val="15000"/>
            </a:spcAft>
            <a:buChar char="•"/>
          </a:pPr>
          <a:r>
            <a:rPr kumimoji="1" lang="ja-JP" altLang="en-US" sz="500" kern="1200" dirty="0"/>
            <a:t>対応体制の構築</a:t>
          </a:r>
        </a:p>
        <a:p>
          <a:pPr marL="57150" lvl="1" indent="-57150" algn="l" defTabSz="222250">
            <a:lnSpc>
              <a:spcPct val="90000"/>
            </a:lnSpc>
            <a:spcBef>
              <a:spcPct val="0"/>
            </a:spcBef>
            <a:spcAft>
              <a:spcPct val="15000"/>
            </a:spcAft>
            <a:buChar char="•"/>
          </a:pPr>
          <a:r>
            <a:rPr kumimoji="1" lang="ja-JP" altLang="en-US" sz="500" kern="1200" dirty="0"/>
            <a:t>初動対応</a:t>
          </a:r>
        </a:p>
      </dsp:txBody>
      <dsp:txXfrm>
        <a:off x="129014" y="173395"/>
        <a:ext cx="1027249" cy="450162"/>
      </dsp:txXfrm>
    </dsp:sp>
    <dsp:sp modelId="{25275134-42F1-42EE-8114-675E691702D4}">
      <dsp:nvSpPr>
        <dsp:cNvPr id="0" name=""/>
        <dsp:cNvSpPr/>
      </dsp:nvSpPr>
      <dsp:spPr>
        <a:xfrm>
          <a:off x="1065752" y="-112486"/>
          <a:ext cx="330279" cy="224973"/>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a:off x="1065752" y="-67491"/>
        <a:ext cx="262787" cy="134983"/>
      </dsp:txXfrm>
    </dsp:sp>
    <dsp:sp modelId="{9621D054-EF96-426F-BF0B-09F53512AE15}">
      <dsp:nvSpPr>
        <dsp:cNvPr id="0" name=""/>
        <dsp:cNvSpPr/>
      </dsp:nvSpPr>
      <dsp:spPr>
        <a:xfrm>
          <a:off x="1533129" y="-159390"/>
          <a:ext cx="904497" cy="478172"/>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19050" numCol="1" spcCol="1270" anchor="t" anchorCtr="0">
          <a:noAutofit/>
        </a:bodyPr>
        <a:lstStyle/>
        <a:p>
          <a:pPr marL="0" lvl="0" indent="0" algn="l" defTabSz="222250">
            <a:lnSpc>
              <a:spcPct val="90000"/>
            </a:lnSpc>
            <a:spcBef>
              <a:spcPct val="0"/>
            </a:spcBef>
            <a:spcAft>
              <a:spcPct val="35000"/>
            </a:spcAft>
            <a:buNone/>
          </a:pPr>
          <a:r>
            <a:rPr kumimoji="1" lang="ja-JP" altLang="en-US" sz="500" kern="1200" dirty="0"/>
            <a:t>ステップ２</a:t>
          </a:r>
          <a:br>
            <a:rPr kumimoji="1" lang="en-US" altLang="ja-JP" sz="500" kern="1200" dirty="0"/>
          </a:br>
          <a:r>
            <a:rPr kumimoji="1" lang="ja-JP" altLang="en-US" sz="500" kern="1200" dirty="0"/>
            <a:t>報告・公表</a:t>
          </a:r>
          <a:endParaRPr kumimoji="1" lang="en-US" altLang="ja-JP" sz="500" kern="1200" dirty="0"/>
        </a:p>
      </dsp:txBody>
      <dsp:txXfrm>
        <a:off x="1533129" y="-159390"/>
        <a:ext cx="904497" cy="318781"/>
      </dsp:txXfrm>
    </dsp:sp>
    <dsp:sp modelId="{A622FFC0-87E8-4A25-A634-8BC9AD843155}">
      <dsp:nvSpPr>
        <dsp:cNvPr id="0" name=""/>
        <dsp:cNvSpPr/>
      </dsp:nvSpPr>
      <dsp:spPr>
        <a:xfrm>
          <a:off x="1642676" y="159390"/>
          <a:ext cx="1055259" cy="47817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t" anchorCtr="0">
          <a:noAutofit/>
        </a:bodyPr>
        <a:lstStyle/>
        <a:p>
          <a:pPr marL="57150" lvl="1" indent="-57150" algn="l" defTabSz="222250">
            <a:lnSpc>
              <a:spcPct val="90000"/>
            </a:lnSpc>
            <a:spcBef>
              <a:spcPct val="0"/>
            </a:spcBef>
            <a:spcAft>
              <a:spcPct val="15000"/>
            </a:spcAft>
            <a:buChar char="•"/>
          </a:pPr>
          <a:r>
            <a:rPr kumimoji="1" lang="ja-JP" altLang="en-US" sz="500" kern="1200" dirty="0"/>
            <a:t>第一報</a:t>
          </a:r>
        </a:p>
        <a:p>
          <a:pPr marL="57150" lvl="1" indent="-57150" algn="l" defTabSz="222250">
            <a:lnSpc>
              <a:spcPct val="90000"/>
            </a:lnSpc>
            <a:spcBef>
              <a:spcPct val="0"/>
            </a:spcBef>
            <a:spcAft>
              <a:spcPct val="15000"/>
            </a:spcAft>
            <a:buChar char="•"/>
          </a:pPr>
          <a:r>
            <a:rPr kumimoji="1" lang="ja-JP" altLang="en-US" sz="500" kern="1200" dirty="0"/>
            <a:t>最終報・第二報以降</a:t>
          </a:r>
        </a:p>
      </dsp:txBody>
      <dsp:txXfrm>
        <a:off x="1656681" y="173395"/>
        <a:ext cx="1027249" cy="450162"/>
      </dsp:txXfrm>
    </dsp:sp>
    <dsp:sp modelId="{08D86291-8F81-42F7-8E04-0AAE7E960266}">
      <dsp:nvSpPr>
        <dsp:cNvPr id="0" name=""/>
        <dsp:cNvSpPr/>
      </dsp:nvSpPr>
      <dsp:spPr>
        <a:xfrm>
          <a:off x="2593420" y="-112486"/>
          <a:ext cx="330279" cy="224973"/>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a:off x="2593420" y="-67491"/>
        <a:ext cx="262787" cy="134983"/>
      </dsp:txXfrm>
    </dsp:sp>
    <dsp:sp modelId="{D0278D61-A6A4-44C4-880B-652CDC161DA2}">
      <dsp:nvSpPr>
        <dsp:cNvPr id="0" name=""/>
        <dsp:cNvSpPr/>
      </dsp:nvSpPr>
      <dsp:spPr>
        <a:xfrm>
          <a:off x="3060797" y="-159390"/>
          <a:ext cx="904497" cy="478172"/>
        </a:xfrm>
        <a:prstGeom prst="roundRect">
          <a:avLst>
            <a:gd name="adj" fmla="val 10000"/>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19050" numCol="1" spcCol="1270" anchor="t" anchorCtr="0">
          <a:noAutofit/>
        </a:bodyPr>
        <a:lstStyle/>
        <a:p>
          <a:pPr marL="0" lvl="0" indent="0" algn="l" defTabSz="222250">
            <a:lnSpc>
              <a:spcPct val="90000"/>
            </a:lnSpc>
            <a:spcBef>
              <a:spcPct val="0"/>
            </a:spcBef>
            <a:spcAft>
              <a:spcPct val="35000"/>
            </a:spcAft>
            <a:buNone/>
          </a:pPr>
          <a:r>
            <a:rPr kumimoji="1" lang="ja-JP" altLang="en-US" sz="500" kern="1200" dirty="0"/>
            <a:t>ステップ３</a:t>
          </a:r>
          <a:br>
            <a:rPr kumimoji="1" lang="en-US" altLang="ja-JP" sz="500" kern="1200" dirty="0"/>
          </a:br>
          <a:r>
            <a:rPr kumimoji="1" lang="ja-JP" altLang="en-US" sz="500" kern="1200" dirty="0"/>
            <a:t>復旧・再発防止</a:t>
          </a:r>
        </a:p>
      </dsp:txBody>
      <dsp:txXfrm>
        <a:off x="3060797" y="-159390"/>
        <a:ext cx="904497" cy="318781"/>
      </dsp:txXfrm>
    </dsp:sp>
    <dsp:sp modelId="{3533D9BD-B545-4453-8231-5315CB6147D7}">
      <dsp:nvSpPr>
        <dsp:cNvPr id="0" name=""/>
        <dsp:cNvSpPr/>
      </dsp:nvSpPr>
      <dsp:spPr>
        <a:xfrm>
          <a:off x="3170344" y="159390"/>
          <a:ext cx="1055259" cy="47817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t" anchorCtr="0">
          <a:noAutofit/>
        </a:bodyPr>
        <a:lstStyle/>
        <a:p>
          <a:pPr marL="57150" lvl="1" indent="-57150" algn="l" defTabSz="222250">
            <a:lnSpc>
              <a:spcPct val="90000"/>
            </a:lnSpc>
            <a:spcBef>
              <a:spcPct val="0"/>
            </a:spcBef>
            <a:spcAft>
              <a:spcPct val="15000"/>
            </a:spcAft>
            <a:buChar char="•"/>
          </a:pPr>
          <a:r>
            <a:rPr kumimoji="1" lang="ja-JP" altLang="en-US" sz="500" kern="1200" dirty="0"/>
            <a:t>対応・調査</a:t>
          </a:r>
        </a:p>
        <a:p>
          <a:pPr marL="57150" lvl="1" indent="-57150" algn="l" defTabSz="222250">
            <a:lnSpc>
              <a:spcPct val="90000"/>
            </a:lnSpc>
            <a:spcBef>
              <a:spcPct val="0"/>
            </a:spcBef>
            <a:spcAft>
              <a:spcPct val="15000"/>
            </a:spcAft>
            <a:buChar char="•"/>
          </a:pPr>
          <a:r>
            <a:rPr kumimoji="1" lang="ja-JP" altLang="en-US" sz="500" kern="1200" dirty="0"/>
            <a:t>証拠保全</a:t>
          </a:r>
        </a:p>
        <a:p>
          <a:pPr marL="57150" lvl="1" indent="-57150" algn="l" defTabSz="222250">
            <a:lnSpc>
              <a:spcPct val="90000"/>
            </a:lnSpc>
            <a:spcBef>
              <a:spcPct val="0"/>
            </a:spcBef>
            <a:spcAft>
              <a:spcPct val="15000"/>
            </a:spcAft>
            <a:buChar char="•"/>
          </a:pPr>
          <a:r>
            <a:rPr kumimoji="1" lang="ja-JP" altLang="en-US" sz="500" kern="1200" dirty="0"/>
            <a:t>復旧</a:t>
          </a:r>
        </a:p>
        <a:p>
          <a:pPr marL="57150" lvl="1" indent="-57150" algn="l" defTabSz="222250">
            <a:lnSpc>
              <a:spcPct val="90000"/>
            </a:lnSpc>
            <a:spcBef>
              <a:spcPct val="0"/>
            </a:spcBef>
            <a:spcAft>
              <a:spcPct val="15000"/>
            </a:spcAft>
            <a:buChar char="•"/>
          </a:pPr>
          <a:r>
            <a:rPr kumimoji="1" lang="ja-JP" altLang="en-US" sz="500" kern="1200" dirty="0"/>
            <a:t>再発防止</a:t>
          </a:r>
        </a:p>
      </dsp:txBody>
      <dsp:txXfrm>
        <a:off x="3184349" y="173395"/>
        <a:ext cx="1027249" cy="45016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E53005-E2DB-4995-96E5-20F7E77B7B91}">
      <dsp:nvSpPr>
        <dsp:cNvPr id="0" name=""/>
        <dsp:cNvSpPr/>
      </dsp:nvSpPr>
      <dsp:spPr>
        <a:xfrm>
          <a:off x="5462" y="-159390"/>
          <a:ext cx="904497" cy="478172"/>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19050" numCol="1" spcCol="1270" anchor="t" anchorCtr="0">
          <a:noAutofit/>
        </a:bodyPr>
        <a:lstStyle/>
        <a:p>
          <a:pPr marL="0" lvl="0" indent="0" algn="l" defTabSz="222250">
            <a:lnSpc>
              <a:spcPct val="90000"/>
            </a:lnSpc>
            <a:spcBef>
              <a:spcPct val="0"/>
            </a:spcBef>
            <a:spcAft>
              <a:spcPct val="35000"/>
            </a:spcAft>
            <a:buNone/>
          </a:pPr>
          <a:r>
            <a:rPr kumimoji="1" lang="ja-JP" altLang="en-US" sz="500" kern="1200" dirty="0"/>
            <a:t>ステップ１</a:t>
          </a:r>
          <a:br>
            <a:rPr kumimoji="1" lang="en-US" altLang="ja-JP" sz="500" kern="1200" dirty="0"/>
          </a:br>
          <a:r>
            <a:rPr kumimoji="1" lang="ja-JP" altLang="en-US" sz="500" kern="1200" dirty="0"/>
            <a:t>検知・初動対応</a:t>
          </a:r>
        </a:p>
      </dsp:txBody>
      <dsp:txXfrm>
        <a:off x="5462" y="-159390"/>
        <a:ext cx="904497" cy="318781"/>
      </dsp:txXfrm>
    </dsp:sp>
    <dsp:sp modelId="{44EBF562-5FC6-47A0-B0CA-DEFB91E1E799}">
      <dsp:nvSpPr>
        <dsp:cNvPr id="0" name=""/>
        <dsp:cNvSpPr/>
      </dsp:nvSpPr>
      <dsp:spPr>
        <a:xfrm>
          <a:off x="115009" y="159390"/>
          <a:ext cx="1055259" cy="47817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t" anchorCtr="0">
          <a:noAutofit/>
        </a:bodyPr>
        <a:lstStyle/>
        <a:p>
          <a:pPr marL="57150" lvl="1" indent="-57150" algn="l" defTabSz="222250">
            <a:lnSpc>
              <a:spcPct val="90000"/>
            </a:lnSpc>
            <a:spcBef>
              <a:spcPct val="0"/>
            </a:spcBef>
            <a:spcAft>
              <a:spcPct val="15000"/>
            </a:spcAft>
            <a:buChar char="•"/>
          </a:pPr>
          <a:r>
            <a:rPr kumimoji="1" lang="ja-JP" altLang="en-US" sz="500" kern="1200" dirty="0"/>
            <a:t>検知と連絡受付</a:t>
          </a:r>
        </a:p>
        <a:p>
          <a:pPr marL="57150" lvl="1" indent="-57150" algn="l" defTabSz="222250">
            <a:lnSpc>
              <a:spcPct val="90000"/>
            </a:lnSpc>
            <a:spcBef>
              <a:spcPct val="0"/>
            </a:spcBef>
            <a:spcAft>
              <a:spcPct val="15000"/>
            </a:spcAft>
            <a:buChar char="•"/>
          </a:pPr>
          <a:r>
            <a:rPr kumimoji="1" lang="ja-JP" altLang="en-US" sz="500" kern="1200" dirty="0"/>
            <a:t>対応体制の構築</a:t>
          </a:r>
        </a:p>
        <a:p>
          <a:pPr marL="57150" lvl="1" indent="-57150" algn="l" defTabSz="222250">
            <a:lnSpc>
              <a:spcPct val="90000"/>
            </a:lnSpc>
            <a:spcBef>
              <a:spcPct val="0"/>
            </a:spcBef>
            <a:spcAft>
              <a:spcPct val="15000"/>
            </a:spcAft>
            <a:buChar char="•"/>
          </a:pPr>
          <a:r>
            <a:rPr kumimoji="1" lang="ja-JP" altLang="en-US" sz="500" kern="1200" dirty="0"/>
            <a:t>初動対応</a:t>
          </a:r>
        </a:p>
      </dsp:txBody>
      <dsp:txXfrm>
        <a:off x="129014" y="173395"/>
        <a:ext cx="1027249" cy="450162"/>
      </dsp:txXfrm>
    </dsp:sp>
    <dsp:sp modelId="{25275134-42F1-42EE-8114-675E691702D4}">
      <dsp:nvSpPr>
        <dsp:cNvPr id="0" name=""/>
        <dsp:cNvSpPr/>
      </dsp:nvSpPr>
      <dsp:spPr>
        <a:xfrm>
          <a:off x="1065752" y="-112486"/>
          <a:ext cx="330279" cy="224973"/>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a:off x="1065752" y="-67491"/>
        <a:ext cx="262787" cy="134983"/>
      </dsp:txXfrm>
    </dsp:sp>
    <dsp:sp modelId="{9621D054-EF96-426F-BF0B-09F53512AE15}">
      <dsp:nvSpPr>
        <dsp:cNvPr id="0" name=""/>
        <dsp:cNvSpPr/>
      </dsp:nvSpPr>
      <dsp:spPr>
        <a:xfrm>
          <a:off x="1533129" y="-159390"/>
          <a:ext cx="904497" cy="478172"/>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19050" numCol="1" spcCol="1270" anchor="t" anchorCtr="0">
          <a:noAutofit/>
        </a:bodyPr>
        <a:lstStyle/>
        <a:p>
          <a:pPr marL="0" lvl="0" indent="0" algn="l" defTabSz="222250">
            <a:lnSpc>
              <a:spcPct val="90000"/>
            </a:lnSpc>
            <a:spcBef>
              <a:spcPct val="0"/>
            </a:spcBef>
            <a:spcAft>
              <a:spcPct val="35000"/>
            </a:spcAft>
            <a:buNone/>
          </a:pPr>
          <a:r>
            <a:rPr kumimoji="1" lang="ja-JP" altLang="en-US" sz="500" kern="1200" dirty="0"/>
            <a:t>ステップ２</a:t>
          </a:r>
          <a:br>
            <a:rPr kumimoji="1" lang="en-US" altLang="ja-JP" sz="500" kern="1200" dirty="0"/>
          </a:br>
          <a:r>
            <a:rPr kumimoji="1" lang="ja-JP" altLang="en-US" sz="500" kern="1200" dirty="0"/>
            <a:t>報告・公表</a:t>
          </a:r>
          <a:endParaRPr kumimoji="1" lang="en-US" altLang="ja-JP" sz="500" kern="1200" dirty="0"/>
        </a:p>
      </dsp:txBody>
      <dsp:txXfrm>
        <a:off x="1533129" y="-159390"/>
        <a:ext cx="904497" cy="318781"/>
      </dsp:txXfrm>
    </dsp:sp>
    <dsp:sp modelId="{A622FFC0-87E8-4A25-A634-8BC9AD843155}">
      <dsp:nvSpPr>
        <dsp:cNvPr id="0" name=""/>
        <dsp:cNvSpPr/>
      </dsp:nvSpPr>
      <dsp:spPr>
        <a:xfrm>
          <a:off x="1642676" y="159390"/>
          <a:ext cx="1055259" cy="47817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t" anchorCtr="0">
          <a:noAutofit/>
        </a:bodyPr>
        <a:lstStyle/>
        <a:p>
          <a:pPr marL="57150" lvl="1" indent="-57150" algn="l" defTabSz="222250">
            <a:lnSpc>
              <a:spcPct val="90000"/>
            </a:lnSpc>
            <a:spcBef>
              <a:spcPct val="0"/>
            </a:spcBef>
            <a:spcAft>
              <a:spcPct val="15000"/>
            </a:spcAft>
            <a:buChar char="•"/>
          </a:pPr>
          <a:r>
            <a:rPr kumimoji="1" lang="ja-JP" altLang="en-US" sz="500" kern="1200" dirty="0"/>
            <a:t>第一報</a:t>
          </a:r>
        </a:p>
        <a:p>
          <a:pPr marL="57150" lvl="1" indent="-57150" algn="l" defTabSz="222250">
            <a:lnSpc>
              <a:spcPct val="90000"/>
            </a:lnSpc>
            <a:spcBef>
              <a:spcPct val="0"/>
            </a:spcBef>
            <a:spcAft>
              <a:spcPct val="15000"/>
            </a:spcAft>
            <a:buChar char="•"/>
          </a:pPr>
          <a:r>
            <a:rPr kumimoji="1" lang="ja-JP" altLang="en-US" sz="500" kern="1200" dirty="0"/>
            <a:t>最終報・第二報以降</a:t>
          </a:r>
        </a:p>
      </dsp:txBody>
      <dsp:txXfrm>
        <a:off x="1656681" y="173395"/>
        <a:ext cx="1027249" cy="450162"/>
      </dsp:txXfrm>
    </dsp:sp>
    <dsp:sp modelId="{08D86291-8F81-42F7-8E04-0AAE7E960266}">
      <dsp:nvSpPr>
        <dsp:cNvPr id="0" name=""/>
        <dsp:cNvSpPr/>
      </dsp:nvSpPr>
      <dsp:spPr>
        <a:xfrm>
          <a:off x="2593420" y="-112486"/>
          <a:ext cx="330279" cy="224973"/>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77800">
            <a:lnSpc>
              <a:spcPct val="90000"/>
            </a:lnSpc>
            <a:spcBef>
              <a:spcPct val="0"/>
            </a:spcBef>
            <a:spcAft>
              <a:spcPct val="35000"/>
            </a:spcAft>
            <a:buNone/>
          </a:pPr>
          <a:endParaRPr kumimoji="1" lang="ja-JP" altLang="en-US" sz="400" kern="1200"/>
        </a:p>
      </dsp:txBody>
      <dsp:txXfrm>
        <a:off x="2593420" y="-67491"/>
        <a:ext cx="262787" cy="134983"/>
      </dsp:txXfrm>
    </dsp:sp>
    <dsp:sp modelId="{D0278D61-A6A4-44C4-880B-652CDC161DA2}">
      <dsp:nvSpPr>
        <dsp:cNvPr id="0" name=""/>
        <dsp:cNvSpPr/>
      </dsp:nvSpPr>
      <dsp:spPr>
        <a:xfrm>
          <a:off x="3060797" y="-159390"/>
          <a:ext cx="904497" cy="478172"/>
        </a:xfrm>
        <a:prstGeom prst="roundRect">
          <a:avLst>
            <a:gd name="adj" fmla="val 10000"/>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19050" numCol="1" spcCol="1270" anchor="t" anchorCtr="0">
          <a:noAutofit/>
        </a:bodyPr>
        <a:lstStyle/>
        <a:p>
          <a:pPr marL="0" lvl="0" indent="0" algn="l" defTabSz="222250">
            <a:lnSpc>
              <a:spcPct val="90000"/>
            </a:lnSpc>
            <a:spcBef>
              <a:spcPct val="0"/>
            </a:spcBef>
            <a:spcAft>
              <a:spcPct val="35000"/>
            </a:spcAft>
            <a:buNone/>
          </a:pPr>
          <a:r>
            <a:rPr kumimoji="1" lang="ja-JP" altLang="en-US" sz="500" kern="1200" dirty="0"/>
            <a:t>ステップ３</a:t>
          </a:r>
          <a:br>
            <a:rPr kumimoji="1" lang="en-US" altLang="ja-JP" sz="500" kern="1200" dirty="0"/>
          </a:br>
          <a:r>
            <a:rPr kumimoji="1" lang="ja-JP" altLang="en-US" sz="500" kern="1200" dirty="0"/>
            <a:t>復旧・再発防止</a:t>
          </a:r>
        </a:p>
      </dsp:txBody>
      <dsp:txXfrm>
        <a:off x="3060797" y="-159390"/>
        <a:ext cx="904497" cy="318781"/>
      </dsp:txXfrm>
    </dsp:sp>
    <dsp:sp modelId="{3533D9BD-B545-4453-8231-5315CB6147D7}">
      <dsp:nvSpPr>
        <dsp:cNvPr id="0" name=""/>
        <dsp:cNvSpPr/>
      </dsp:nvSpPr>
      <dsp:spPr>
        <a:xfrm>
          <a:off x="3170344" y="159390"/>
          <a:ext cx="1055259" cy="478172"/>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t" anchorCtr="0">
          <a:noAutofit/>
        </a:bodyPr>
        <a:lstStyle/>
        <a:p>
          <a:pPr marL="57150" lvl="1" indent="-57150" algn="l" defTabSz="222250">
            <a:lnSpc>
              <a:spcPct val="90000"/>
            </a:lnSpc>
            <a:spcBef>
              <a:spcPct val="0"/>
            </a:spcBef>
            <a:spcAft>
              <a:spcPct val="15000"/>
            </a:spcAft>
            <a:buChar char="•"/>
          </a:pPr>
          <a:r>
            <a:rPr kumimoji="1" lang="ja-JP" altLang="en-US" sz="500" kern="1200" dirty="0"/>
            <a:t>対応・調査</a:t>
          </a:r>
        </a:p>
        <a:p>
          <a:pPr marL="57150" lvl="1" indent="-57150" algn="l" defTabSz="222250">
            <a:lnSpc>
              <a:spcPct val="90000"/>
            </a:lnSpc>
            <a:spcBef>
              <a:spcPct val="0"/>
            </a:spcBef>
            <a:spcAft>
              <a:spcPct val="15000"/>
            </a:spcAft>
            <a:buChar char="•"/>
          </a:pPr>
          <a:r>
            <a:rPr kumimoji="1" lang="ja-JP" altLang="en-US" sz="500" kern="1200" dirty="0"/>
            <a:t>証拠保全</a:t>
          </a:r>
        </a:p>
        <a:p>
          <a:pPr marL="57150" lvl="1" indent="-57150" algn="l" defTabSz="222250">
            <a:lnSpc>
              <a:spcPct val="90000"/>
            </a:lnSpc>
            <a:spcBef>
              <a:spcPct val="0"/>
            </a:spcBef>
            <a:spcAft>
              <a:spcPct val="15000"/>
            </a:spcAft>
            <a:buChar char="•"/>
          </a:pPr>
          <a:r>
            <a:rPr kumimoji="1" lang="ja-JP" altLang="en-US" sz="500" kern="1200" dirty="0"/>
            <a:t>復旧</a:t>
          </a:r>
        </a:p>
        <a:p>
          <a:pPr marL="57150" lvl="1" indent="-57150" algn="l" defTabSz="222250">
            <a:lnSpc>
              <a:spcPct val="90000"/>
            </a:lnSpc>
            <a:spcBef>
              <a:spcPct val="0"/>
            </a:spcBef>
            <a:spcAft>
              <a:spcPct val="15000"/>
            </a:spcAft>
            <a:buChar char="•"/>
          </a:pPr>
          <a:r>
            <a:rPr kumimoji="1" lang="ja-JP" altLang="en-US" sz="500" kern="1200" dirty="0"/>
            <a:t>再発防止</a:t>
          </a:r>
        </a:p>
      </dsp:txBody>
      <dsp:txXfrm>
        <a:off x="3184349" y="173395"/>
        <a:ext cx="1027249" cy="450162"/>
      </dsp:txXfrm>
    </dsp:sp>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A0B70AD0-0B19-4E45-9096-808A6B714750}" type="datetimeFigureOut">
              <a:rPr kumimoji="1" lang="ja-JP" altLang="en-US" smtClean="0"/>
              <a:t>2025/4/15</a:t>
            </a:fld>
            <a:endParaRPr kumimoji="1" lang="ja-JP" altLang="en-US"/>
          </a:p>
        </p:txBody>
      </p:sp>
      <p:sp>
        <p:nvSpPr>
          <p:cNvPr id="4" name="スライド イメージ プレースホルダー 3"/>
          <p:cNvSpPr>
            <a:spLocks noGrp="1" noRot="1" noChangeAspect="1"/>
          </p:cNvSpPr>
          <p:nvPr>
            <p:ph type="sldImg" idx="2"/>
          </p:nvPr>
        </p:nvSpPr>
        <p:spPr>
          <a:xfrm>
            <a:off x="422275" y="1243013"/>
            <a:ext cx="596265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730E8A71-E6BE-F24E-92B0-7AD55539A2AD}" type="slidenum">
              <a:rPr kumimoji="1" lang="ja-JP" altLang="en-US" smtClean="0"/>
              <a:t>‹#›</a:t>
            </a:fld>
            <a:endParaRPr kumimoji="1" lang="ja-JP" altLang="en-US"/>
          </a:p>
        </p:txBody>
      </p:sp>
    </p:spTree>
    <p:extLst>
      <p:ext uri="{BB962C8B-B14F-4D97-AF65-F5344CB8AC3E}">
        <p14:creationId xmlns:p14="http://schemas.microsoft.com/office/powerpoint/2010/main" val="121505670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kumimoji="1" lang="ja-JP" altLang="en-US" b="0" u="none"/>
              <a:t>一般企業向けランサムウェア感染シナリオ</a:t>
            </a:r>
            <a:endParaRPr kumimoji="1" lang="en-US" altLang="ja-JP" b="0" u="none"/>
          </a:p>
          <a:p>
            <a:pPr marL="0" indent="0">
              <a:buFont typeface="Arial" panose="020B0604020202020204" pitchFamily="34" charset="0"/>
              <a:buNone/>
            </a:pPr>
            <a:endParaRPr kumimoji="1" lang="en-US" altLang="ja-JP" b="1" u="sng"/>
          </a:p>
          <a:p>
            <a:pPr marL="0" indent="0">
              <a:buFont typeface="Arial" panose="020B0604020202020204" pitchFamily="34" charset="0"/>
              <a:buNone/>
            </a:pPr>
            <a:r>
              <a:rPr kumimoji="1" lang="ja-JP" altLang="en-US" b="1" u="sng"/>
              <a:t>注意事項</a:t>
            </a:r>
            <a:endParaRPr kumimoji="1" lang="en-US" altLang="ja-JP" b="1" u="sng"/>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a:t>本スライドは再配布禁止です</a:t>
            </a:r>
            <a:endParaRPr kumimoji="1" lang="en-US" altLang="ja-JP"/>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a:p>
          <a:p>
            <a:r>
              <a:rPr kumimoji="1" lang="ja-JP" altLang="en-US" b="1" u="sng"/>
              <a:t>改訂履歴</a:t>
            </a:r>
            <a:endParaRPr kumimoji="1" lang="en-US" altLang="ja-JP" b="1" u="sng"/>
          </a:p>
          <a:p>
            <a:r>
              <a:rPr kumimoji="1" lang="en-US" altLang="ja-JP" b="0" u="none"/>
              <a:t>2025/04</a:t>
            </a:r>
            <a:r>
              <a:rPr kumimoji="1" lang="ja-JP" altLang="en-US" b="0" u="none"/>
              <a:t>　初版</a:t>
            </a:r>
            <a:endParaRPr kumimoji="1" lang="en-US" altLang="ja-JP" b="0" u="none"/>
          </a:p>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1</a:t>
            </a:fld>
            <a:endParaRPr kumimoji="1" lang="ja-JP" altLang="en-US"/>
          </a:p>
        </p:txBody>
      </p:sp>
    </p:spTree>
    <p:extLst>
      <p:ext uri="{BB962C8B-B14F-4D97-AF65-F5344CB8AC3E}">
        <p14:creationId xmlns:p14="http://schemas.microsoft.com/office/powerpoint/2010/main" val="11647437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10</a:t>
            </a:fld>
            <a:endParaRPr kumimoji="1" lang="ja-JP" altLang="en-US"/>
          </a:p>
        </p:txBody>
      </p:sp>
    </p:spTree>
    <p:extLst>
      <p:ext uri="{BB962C8B-B14F-4D97-AF65-F5344CB8AC3E}">
        <p14:creationId xmlns:p14="http://schemas.microsoft.com/office/powerpoint/2010/main" val="2661175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11</a:t>
            </a:fld>
            <a:endParaRPr kumimoji="1" lang="ja-JP" altLang="en-US"/>
          </a:p>
        </p:txBody>
      </p:sp>
    </p:spTree>
    <p:extLst>
      <p:ext uri="{BB962C8B-B14F-4D97-AF65-F5344CB8AC3E}">
        <p14:creationId xmlns:p14="http://schemas.microsoft.com/office/powerpoint/2010/main" val="19921761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12</a:t>
            </a:fld>
            <a:endParaRPr kumimoji="1" lang="ja-JP" altLang="en-US"/>
          </a:p>
        </p:txBody>
      </p:sp>
    </p:spTree>
    <p:extLst>
      <p:ext uri="{BB962C8B-B14F-4D97-AF65-F5344CB8AC3E}">
        <p14:creationId xmlns:p14="http://schemas.microsoft.com/office/powerpoint/2010/main" val="37534475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13</a:t>
            </a:fld>
            <a:endParaRPr kumimoji="1" lang="ja-JP" altLang="en-US"/>
          </a:p>
        </p:txBody>
      </p:sp>
    </p:spTree>
    <p:extLst>
      <p:ext uri="{BB962C8B-B14F-4D97-AF65-F5344CB8AC3E}">
        <p14:creationId xmlns:p14="http://schemas.microsoft.com/office/powerpoint/2010/main" val="30618030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14</a:t>
            </a:fld>
            <a:endParaRPr kumimoji="1" lang="ja-JP" altLang="en-US"/>
          </a:p>
        </p:txBody>
      </p:sp>
    </p:spTree>
    <p:extLst>
      <p:ext uri="{BB962C8B-B14F-4D97-AF65-F5344CB8AC3E}">
        <p14:creationId xmlns:p14="http://schemas.microsoft.com/office/powerpoint/2010/main" val="33164774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15</a:t>
            </a:fld>
            <a:endParaRPr kumimoji="1" lang="ja-JP" altLang="en-US"/>
          </a:p>
        </p:txBody>
      </p:sp>
    </p:spTree>
    <p:extLst>
      <p:ext uri="{BB962C8B-B14F-4D97-AF65-F5344CB8AC3E}">
        <p14:creationId xmlns:p14="http://schemas.microsoft.com/office/powerpoint/2010/main" val="22384234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16</a:t>
            </a:fld>
            <a:endParaRPr kumimoji="1" lang="ja-JP" altLang="en-US"/>
          </a:p>
        </p:txBody>
      </p:sp>
    </p:spTree>
    <p:extLst>
      <p:ext uri="{BB962C8B-B14F-4D97-AF65-F5344CB8AC3E}">
        <p14:creationId xmlns:p14="http://schemas.microsoft.com/office/powerpoint/2010/main" val="17715693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17</a:t>
            </a:fld>
            <a:endParaRPr kumimoji="1" lang="ja-JP" altLang="en-US"/>
          </a:p>
        </p:txBody>
      </p:sp>
    </p:spTree>
    <p:extLst>
      <p:ext uri="{BB962C8B-B14F-4D97-AF65-F5344CB8AC3E}">
        <p14:creationId xmlns:p14="http://schemas.microsoft.com/office/powerpoint/2010/main" val="3532832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1" lang="en-US" altLang="ja-JP"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18</a:t>
            </a:fld>
            <a:endParaRPr kumimoji="1" lang="ja-JP" altLang="en-US"/>
          </a:p>
        </p:txBody>
      </p:sp>
    </p:spTree>
    <p:extLst>
      <p:ext uri="{BB962C8B-B14F-4D97-AF65-F5344CB8AC3E}">
        <p14:creationId xmlns:p14="http://schemas.microsoft.com/office/powerpoint/2010/main" val="35028340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19</a:t>
            </a:fld>
            <a:endParaRPr kumimoji="1" lang="ja-JP" altLang="en-US"/>
          </a:p>
        </p:txBody>
      </p:sp>
    </p:spTree>
    <p:extLst>
      <p:ext uri="{BB962C8B-B14F-4D97-AF65-F5344CB8AC3E}">
        <p14:creationId xmlns:p14="http://schemas.microsoft.com/office/powerpoint/2010/main" val="17217693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2</a:t>
            </a:fld>
            <a:endParaRPr kumimoji="1" lang="ja-JP" altLang="en-US"/>
          </a:p>
        </p:txBody>
      </p:sp>
    </p:spTree>
    <p:extLst>
      <p:ext uri="{BB962C8B-B14F-4D97-AF65-F5344CB8AC3E}">
        <p14:creationId xmlns:p14="http://schemas.microsoft.com/office/powerpoint/2010/main" val="27419026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20</a:t>
            </a:fld>
            <a:endParaRPr kumimoji="1" lang="ja-JP" altLang="en-US"/>
          </a:p>
        </p:txBody>
      </p:sp>
    </p:spTree>
    <p:extLst>
      <p:ext uri="{BB962C8B-B14F-4D97-AF65-F5344CB8AC3E}">
        <p14:creationId xmlns:p14="http://schemas.microsoft.com/office/powerpoint/2010/main" val="19137541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21</a:t>
            </a:fld>
            <a:endParaRPr kumimoji="1" lang="ja-JP" altLang="en-US"/>
          </a:p>
        </p:txBody>
      </p:sp>
    </p:spTree>
    <p:extLst>
      <p:ext uri="{BB962C8B-B14F-4D97-AF65-F5344CB8AC3E}">
        <p14:creationId xmlns:p14="http://schemas.microsoft.com/office/powerpoint/2010/main" val="35301506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22</a:t>
            </a:fld>
            <a:endParaRPr kumimoji="1" lang="ja-JP" altLang="en-US"/>
          </a:p>
        </p:txBody>
      </p:sp>
    </p:spTree>
    <p:extLst>
      <p:ext uri="{BB962C8B-B14F-4D97-AF65-F5344CB8AC3E}">
        <p14:creationId xmlns:p14="http://schemas.microsoft.com/office/powerpoint/2010/main" val="27991899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23</a:t>
            </a:fld>
            <a:endParaRPr kumimoji="1" lang="ja-JP" altLang="en-US"/>
          </a:p>
        </p:txBody>
      </p:sp>
    </p:spTree>
    <p:extLst>
      <p:ext uri="{BB962C8B-B14F-4D97-AF65-F5344CB8AC3E}">
        <p14:creationId xmlns:p14="http://schemas.microsoft.com/office/powerpoint/2010/main" val="15082577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24</a:t>
            </a:fld>
            <a:endParaRPr kumimoji="1" lang="ja-JP" altLang="en-US"/>
          </a:p>
        </p:txBody>
      </p:sp>
    </p:spTree>
    <p:extLst>
      <p:ext uri="{BB962C8B-B14F-4D97-AF65-F5344CB8AC3E}">
        <p14:creationId xmlns:p14="http://schemas.microsoft.com/office/powerpoint/2010/main" val="151748570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25</a:t>
            </a:fld>
            <a:endParaRPr kumimoji="1" lang="ja-JP" altLang="en-US"/>
          </a:p>
        </p:txBody>
      </p:sp>
    </p:spTree>
    <p:extLst>
      <p:ext uri="{BB962C8B-B14F-4D97-AF65-F5344CB8AC3E}">
        <p14:creationId xmlns:p14="http://schemas.microsoft.com/office/powerpoint/2010/main" val="43590188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26</a:t>
            </a:fld>
            <a:endParaRPr kumimoji="1" lang="ja-JP" altLang="en-US"/>
          </a:p>
        </p:txBody>
      </p:sp>
    </p:spTree>
    <p:extLst>
      <p:ext uri="{BB962C8B-B14F-4D97-AF65-F5344CB8AC3E}">
        <p14:creationId xmlns:p14="http://schemas.microsoft.com/office/powerpoint/2010/main" val="64223526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27</a:t>
            </a:fld>
            <a:endParaRPr kumimoji="1" lang="ja-JP" altLang="en-US"/>
          </a:p>
        </p:txBody>
      </p:sp>
    </p:spTree>
    <p:extLst>
      <p:ext uri="{BB962C8B-B14F-4D97-AF65-F5344CB8AC3E}">
        <p14:creationId xmlns:p14="http://schemas.microsoft.com/office/powerpoint/2010/main" val="57205302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28</a:t>
            </a:fld>
            <a:endParaRPr kumimoji="1" lang="ja-JP" altLang="en-US"/>
          </a:p>
        </p:txBody>
      </p:sp>
    </p:spTree>
    <p:extLst>
      <p:ext uri="{BB962C8B-B14F-4D97-AF65-F5344CB8AC3E}">
        <p14:creationId xmlns:p14="http://schemas.microsoft.com/office/powerpoint/2010/main" val="48702942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29</a:t>
            </a:fld>
            <a:endParaRPr kumimoji="1" lang="ja-JP" altLang="en-US"/>
          </a:p>
        </p:txBody>
      </p:sp>
    </p:spTree>
    <p:extLst>
      <p:ext uri="{BB962C8B-B14F-4D97-AF65-F5344CB8AC3E}">
        <p14:creationId xmlns:p14="http://schemas.microsoft.com/office/powerpoint/2010/main" val="12246530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3</a:t>
            </a:fld>
            <a:endParaRPr kumimoji="1" lang="ja-JP" altLang="en-US"/>
          </a:p>
        </p:txBody>
      </p:sp>
    </p:spTree>
    <p:extLst>
      <p:ext uri="{BB962C8B-B14F-4D97-AF65-F5344CB8AC3E}">
        <p14:creationId xmlns:p14="http://schemas.microsoft.com/office/powerpoint/2010/main" val="309203817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30</a:t>
            </a:fld>
            <a:endParaRPr kumimoji="1" lang="ja-JP" altLang="en-US"/>
          </a:p>
        </p:txBody>
      </p:sp>
    </p:spTree>
    <p:extLst>
      <p:ext uri="{BB962C8B-B14F-4D97-AF65-F5344CB8AC3E}">
        <p14:creationId xmlns:p14="http://schemas.microsoft.com/office/powerpoint/2010/main" val="11614770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31</a:t>
            </a:fld>
            <a:endParaRPr kumimoji="1" lang="ja-JP" altLang="en-US"/>
          </a:p>
        </p:txBody>
      </p:sp>
    </p:spTree>
    <p:extLst>
      <p:ext uri="{BB962C8B-B14F-4D97-AF65-F5344CB8AC3E}">
        <p14:creationId xmlns:p14="http://schemas.microsoft.com/office/powerpoint/2010/main" val="199326449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32</a:t>
            </a:fld>
            <a:endParaRPr kumimoji="1" lang="ja-JP" altLang="en-US"/>
          </a:p>
        </p:txBody>
      </p:sp>
    </p:spTree>
    <p:extLst>
      <p:ext uri="{BB962C8B-B14F-4D97-AF65-F5344CB8AC3E}">
        <p14:creationId xmlns:p14="http://schemas.microsoft.com/office/powerpoint/2010/main" val="421864849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33</a:t>
            </a:fld>
            <a:endParaRPr kumimoji="1" lang="ja-JP" altLang="en-US"/>
          </a:p>
        </p:txBody>
      </p:sp>
    </p:spTree>
    <p:extLst>
      <p:ext uri="{BB962C8B-B14F-4D97-AF65-F5344CB8AC3E}">
        <p14:creationId xmlns:p14="http://schemas.microsoft.com/office/powerpoint/2010/main" val="179088982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35</a:t>
            </a:fld>
            <a:endParaRPr kumimoji="1" lang="ja-JP" altLang="en-US"/>
          </a:p>
        </p:txBody>
      </p:sp>
    </p:spTree>
    <p:extLst>
      <p:ext uri="{BB962C8B-B14F-4D97-AF65-F5344CB8AC3E}">
        <p14:creationId xmlns:p14="http://schemas.microsoft.com/office/powerpoint/2010/main" val="15932618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4</a:t>
            </a:fld>
            <a:endParaRPr kumimoji="1" lang="ja-JP" altLang="en-US"/>
          </a:p>
        </p:txBody>
      </p:sp>
    </p:spTree>
    <p:extLst>
      <p:ext uri="{BB962C8B-B14F-4D97-AF65-F5344CB8AC3E}">
        <p14:creationId xmlns:p14="http://schemas.microsoft.com/office/powerpoint/2010/main" val="15613921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5</a:t>
            </a:fld>
            <a:endParaRPr kumimoji="1" lang="ja-JP" altLang="en-US"/>
          </a:p>
        </p:txBody>
      </p:sp>
    </p:spTree>
    <p:extLst>
      <p:ext uri="{BB962C8B-B14F-4D97-AF65-F5344CB8AC3E}">
        <p14:creationId xmlns:p14="http://schemas.microsoft.com/office/powerpoint/2010/main" val="11245623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endParaRPr kumimoji="1" lang="en-US" altLang="ja-JP"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6</a:t>
            </a:fld>
            <a:endParaRPr kumimoji="1" lang="ja-JP" altLang="en-US"/>
          </a:p>
        </p:txBody>
      </p:sp>
    </p:spTree>
    <p:extLst>
      <p:ext uri="{BB962C8B-B14F-4D97-AF65-F5344CB8AC3E}">
        <p14:creationId xmlns:p14="http://schemas.microsoft.com/office/powerpoint/2010/main" val="15975003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7</a:t>
            </a:fld>
            <a:endParaRPr kumimoji="1" lang="ja-JP" altLang="en-US"/>
          </a:p>
        </p:txBody>
      </p:sp>
    </p:spTree>
    <p:extLst>
      <p:ext uri="{BB962C8B-B14F-4D97-AF65-F5344CB8AC3E}">
        <p14:creationId xmlns:p14="http://schemas.microsoft.com/office/powerpoint/2010/main" val="16148551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8</a:t>
            </a:fld>
            <a:endParaRPr kumimoji="1" lang="ja-JP" altLang="en-US"/>
          </a:p>
        </p:txBody>
      </p:sp>
    </p:spTree>
    <p:extLst>
      <p:ext uri="{BB962C8B-B14F-4D97-AF65-F5344CB8AC3E}">
        <p14:creationId xmlns:p14="http://schemas.microsoft.com/office/powerpoint/2010/main" val="8606738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730E8A71-E6BE-F24E-92B0-7AD55539A2AD}" type="slidenum">
              <a:rPr kumimoji="1" lang="ja-JP" altLang="en-US" smtClean="0"/>
              <a:t>9</a:t>
            </a:fld>
            <a:endParaRPr kumimoji="1" lang="ja-JP" altLang="en-US"/>
          </a:p>
        </p:txBody>
      </p:sp>
    </p:spTree>
    <p:extLst>
      <p:ext uri="{BB962C8B-B14F-4D97-AF65-F5344CB8AC3E}">
        <p14:creationId xmlns:p14="http://schemas.microsoft.com/office/powerpoint/2010/main" val="24233671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5123" name="Rectangle 3"/>
          <p:cNvSpPr>
            <a:spLocks noGrp="1" noChangeArrowheads="1"/>
          </p:cNvSpPr>
          <p:nvPr>
            <p:ph type="ctrTitle" hasCustomPrompt="1"/>
          </p:nvPr>
        </p:nvSpPr>
        <p:spPr>
          <a:xfrm>
            <a:off x="624417" y="1107698"/>
            <a:ext cx="10251243" cy="1191600"/>
          </a:xfrm>
          <a:solidFill>
            <a:schemeClr val="bg1">
              <a:alpha val="0"/>
            </a:schemeClr>
          </a:solidFill>
        </p:spPr>
        <p:txBody>
          <a:bodyPr anchor="b" anchorCtr="0"/>
          <a:lstStyle>
            <a:lvl1pPr>
              <a:defRPr b="1">
                <a:solidFill>
                  <a:schemeClr val="tx1"/>
                </a:solidFill>
                <a:latin typeface="Meiryo UI" panose="020B0604030504040204" pitchFamily="34" charset="-128"/>
                <a:ea typeface="Meiryo UI" panose="020B0604030504040204" pitchFamily="34" charset="-128"/>
              </a:defRPr>
            </a:lvl1pPr>
          </a:lstStyle>
          <a:p>
            <a:r>
              <a:rPr lang="ja-JP" altLang="en-US"/>
              <a:t>タイトルを入力タイトルを入力</a:t>
            </a:r>
            <a:endParaRPr lang="ja-JP" altLang="en-US" dirty="0"/>
          </a:p>
        </p:txBody>
      </p:sp>
      <p:sp>
        <p:nvSpPr>
          <p:cNvPr id="5124" name="Rectangle 4"/>
          <p:cNvSpPr>
            <a:spLocks noGrp="1" noChangeArrowheads="1"/>
          </p:cNvSpPr>
          <p:nvPr>
            <p:ph type="subTitle" idx="1" hasCustomPrompt="1"/>
          </p:nvPr>
        </p:nvSpPr>
        <p:spPr>
          <a:xfrm>
            <a:off x="2836383" y="4396485"/>
            <a:ext cx="8071395" cy="757434"/>
          </a:xfrm>
          <a:solidFill>
            <a:schemeClr val="bg1">
              <a:alpha val="0"/>
            </a:schemeClr>
          </a:solidFill>
        </p:spPr>
        <p:txBody>
          <a:bodyPr anchor="ctr"/>
          <a:lstStyle>
            <a:lvl1pPr marL="0" indent="0" algn="r">
              <a:buFontTx/>
              <a:buNone/>
              <a:defRPr sz="2800" baseline="0">
                <a:solidFill>
                  <a:srgbClr val="24235C"/>
                </a:solidFill>
                <a:latin typeface="Meiryo UI" panose="020B0604030504040204" pitchFamily="34" charset="-128"/>
                <a:ea typeface="Meiryo UI" panose="020B0604030504040204" pitchFamily="34" charset="-128"/>
              </a:defRPr>
            </a:lvl1pPr>
          </a:lstStyle>
          <a:p>
            <a:pPr marL="0" marR="0" lvl="0" indent="0" algn="r" defTabSz="914400" rtl="0" eaLnBrk="1" fontAlgn="base" latinLnBrk="0" hangingPunct="1">
              <a:lnSpc>
                <a:spcPct val="100000"/>
              </a:lnSpc>
              <a:spcBef>
                <a:spcPct val="20000"/>
              </a:spcBef>
              <a:spcAft>
                <a:spcPct val="0"/>
              </a:spcAft>
              <a:buClr>
                <a:srgbClr val="000066"/>
              </a:buClr>
              <a:buSzTx/>
              <a:buFontTx/>
              <a:buNone/>
              <a:tabLst/>
              <a:defRPr/>
            </a:pPr>
            <a:r>
              <a:rPr kumimoji="1" lang="ja-JP" altLang="en-US"/>
              <a:t>サブタイトルを入力サブタイトルを入力</a:t>
            </a:r>
          </a:p>
        </p:txBody>
      </p:sp>
    </p:spTree>
    <p:extLst>
      <p:ext uri="{BB962C8B-B14F-4D97-AF65-F5344CB8AC3E}">
        <p14:creationId xmlns:p14="http://schemas.microsoft.com/office/powerpoint/2010/main" val="6375969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642229" y="1382319"/>
            <a:ext cx="10265549" cy="4745463"/>
          </a:xfrm>
        </p:spPr>
        <p:txBody>
          <a:bodyPr/>
          <a:lstStyle>
            <a:lvl1pPr>
              <a:defRPr>
                <a:solidFill>
                  <a:srgbClr val="24235C"/>
                </a:solidFill>
                <a:latin typeface="Meiryo UI" panose="020B0604030504040204" pitchFamily="34" charset="-128"/>
                <a:ea typeface="Meiryo UI" panose="020B0604030504040204" pitchFamily="34" charset="-128"/>
              </a:defRPr>
            </a:lvl1pPr>
            <a:lvl2pPr>
              <a:defRPr>
                <a:latin typeface="Meiryo UI" panose="020B0604030504040204" pitchFamily="34" charset="-128"/>
                <a:ea typeface="Meiryo UI" panose="020B0604030504040204" pitchFamily="34" charset="-128"/>
              </a:defRPr>
            </a:lvl2pPr>
            <a:lvl3pPr>
              <a:defRPr>
                <a:latin typeface="Meiryo UI" panose="020B0604030504040204" pitchFamily="34" charset="-128"/>
                <a:ea typeface="Meiryo UI" panose="020B0604030504040204" pitchFamily="34" charset="-128"/>
              </a:defRPr>
            </a:lvl3pPr>
            <a:lvl4pPr>
              <a:defRPr>
                <a:latin typeface="Meiryo UI" panose="020B0604030504040204" pitchFamily="34" charset="-128"/>
                <a:ea typeface="Meiryo UI" panose="020B0604030504040204" pitchFamily="34" charset="-128"/>
              </a:defRPr>
            </a:lvl4pPr>
            <a:lvl5pPr>
              <a:defRPr>
                <a:latin typeface="Meiryo UI" panose="020B0604030504040204" pitchFamily="34" charset="-128"/>
                <a:ea typeface="Meiryo UI" panose="020B0604030504040204" pitchFamily="34" charset="-128"/>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7" name="日付プレースホルダー 6">
            <a:extLst>
              <a:ext uri="{FF2B5EF4-FFF2-40B4-BE49-F238E27FC236}">
                <a16:creationId xmlns:a16="http://schemas.microsoft.com/office/drawing/2014/main" id="{0AE3C8B9-3C4D-4F71-8D43-F061902EF52D}"/>
              </a:ext>
            </a:extLst>
          </p:cNvPr>
          <p:cNvSpPr>
            <a:spLocks noGrp="1"/>
          </p:cNvSpPr>
          <p:nvPr>
            <p:ph type="dt" sz="half" idx="10"/>
          </p:nvPr>
        </p:nvSpPr>
        <p:spPr/>
        <p:txBody>
          <a:bodyPr/>
          <a:lstStyle/>
          <a:p>
            <a:endParaRPr lang="ja-JP" altLang="en-US"/>
          </a:p>
        </p:txBody>
      </p:sp>
      <p:sp>
        <p:nvSpPr>
          <p:cNvPr id="8" name="フッター プレースホルダー 7">
            <a:extLst>
              <a:ext uri="{FF2B5EF4-FFF2-40B4-BE49-F238E27FC236}">
                <a16:creationId xmlns:a16="http://schemas.microsoft.com/office/drawing/2014/main" id="{E8B55238-83B7-47E8-B2E7-7E2749480E4C}"/>
              </a:ext>
            </a:extLst>
          </p:cNvPr>
          <p:cNvSpPr>
            <a:spLocks noGrp="1"/>
          </p:cNvSpPr>
          <p:nvPr>
            <p:ph type="ftr" sz="quarter" idx="11"/>
          </p:nvPr>
        </p:nvSpPr>
        <p:spPr/>
        <p:txBody>
          <a:bodyPr/>
          <a:lstStyle/>
          <a:p>
            <a:endParaRPr lang="ja-JP" altLang="en-US"/>
          </a:p>
        </p:txBody>
      </p:sp>
      <p:sp>
        <p:nvSpPr>
          <p:cNvPr id="9" name="スライド番号プレースホルダー 8">
            <a:extLst>
              <a:ext uri="{FF2B5EF4-FFF2-40B4-BE49-F238E27FC236}">
                <a16:creationId xmlns:a16="http://schemas.microsoft.com/office/drawing/2014/main" id="{3AF67035-8FE8-49E0-8684-E36815121AC6}"/>
              </a:ext>
            </a:extLst>
          </p:cNvPr>
          <p:cNvSpPr>
            <a:spLocks noGrp="1"/>
          </p:cNvSpPr>
          <p:nvPr>
            <p:ph type="sldNum" sz="quarter" idx="12"/>
          </p:nvPr>
        </p:nvSpPr>
        <p:spPr/>
        <p:txBody>
          <a:bodyPr/>
          <a:lstStyle>
            <a:lvl1pPr>
              <a:defRPr>
                <a:solidFill>
                  <a:schemeClr val="tx1"/>
                </a:solidFill>
              </a:defRPr>
            </a:lvl1pPr>
          </a:lstStyle>
          <a:p>
            <a:fld id="{DBFB1F43-6F2E-4538-AABB-23AEDF146290}" type="slidenum">
              <a:rPr lang="ja-JP" altLang="en-US" smtClean="0"/>
              <a:pPr/>
              <a:t>‹#›</a:t>
            </a:fld>
            <a:endParaRPr lang="ja-JP" altLang="en-US"/>
          </a:p>
        </p:txBody>
      </p:sp>
      <p:sp>
        <p:nvSpPr>
          <p:cNvPr id="10" name="タイトル 9">
            <a:extLst>
              <a:ext uri="{FF2B5EF4-FFF2-40B4-BE49-F238E27FC236}">
                <a16:creationId xmlns:a16="http://schemas.microsoft.com/office/drawing/2014/main" id="{68FA7D42-151E-4FA2-8965-23F8C1B386FC}"/>
              </a:ext>
            </a:extLst>
          </p:cNvPr>
          <p:cNvSpPr>
            <a:spLocks noGrp="1"/>
          </p:cNvSpPr>
          <p:nvPr>
            <p:ph type="title" hasCustomPrompt="1"/>
          </p:nvPr>
        </p:nvSpPr>
        <p:spPr/>
        <p:txBody>
          <a:bodyPr/>
          <a:lstStyle>
            <a:lvl1pPr>
              <a:defRPr>
                <a:solidFill>
                  <a:schemeClr val="tx1"/>
                </a:solidFill>
                <a:latin typeface="Meiryo UI" panose="020B0604030504040204" pitchFamily="34" charset="-128"/>
                <a:ea typeface="Meiryo UI" panose="020B0604030504040204" pitchFamily="34" charset="-128"/>
              </a:defRPr>
            </a:lvl1pPr>
          </a:lstStyle>
          <a:p>
            <a:r>
              <a:rPr lang="ja-JP" altLang="en-US"/>
              <a:t>タイトルを入力タイトルを入力</a:t>
            </a:r>
            <a:endParaRPr kumimoji="1" lang="ja-JP" altLang="en-US"/>
          </a:p>
        </p:txBody>
      </p:sp>
    </p:spTree>
    <p:extLst>
      <p:ext uri="{BB962C8B-B14F-4D97-AF65-F5344CB8AC3E}">
        <p14:creationId xmlns:p14="http://schemas.microsoft.com/office/powerpoint/2010/main" val="25877599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41213" y="4373037"/>
            <a:ext cx="10266565" cy="1362075"/>
          </a:xfrm>
        </p:spPr>
        <p:txBody>
          <a:bodyPr anchor="t"/>
          <a:lstStyle>
            <a:lvl1pPr algn="l">
              <a:defRPr sz="4000" b="1" cap="all">
                <a:solidFill>
                  <a:schemeClr val="tx1"/>
                </a:solidFill>
                <a:latin typeface="Meiryo UI" panose="020B0604030504040204" pitchFamily="34" charset="-128"/>
                <a:ea typeface="Meiryo UI" panose="020B0604030504040204" pitchFamily="34" charset="-128"/>
              </a:defRPr>
            </a:lvl1pPr>
          </a:lstStyle>
          <a:p>
            <a:r>
              <a:rPr lang="ja-JP" altLang="en-US" dirty="0"/>
              <a:t>マスター タイトルの書式設定</a:t>
            </a:r>
          </a:p>
        </p:txBody>
      </p:sp>
      <p:sp>
        <p:nvSpPr>
          <p:cNvPr id="3" name="テキスト プレースホルダ 2"/>
          <p:cNvSpPr>
            <a:spLocks noGrp="1"/>
          </p:cNvSpPr>
          <p:nvPr>
            <p:ph type="body" idx="1"/>
          </p:nvPr>
        </p:nvSpPr>
        <p:spPr>
          <a:xfrm>
            <a:off x="641213" y="2872847"/>
            <a:ext cx="10266565" cy="1500187"/>
          </a:xfrm>
        </p:spPr>
        <p:txBody>
          <a:bodyPr anchor="b"/>
          <a:lstStyle>
            <a:lvl1pPr marL="0" indent="0">
              <a:buNone/>
              <a:defRPr sz="2000">
                <a:solidFill>
                  <a:srgbClr val="24235C"/>
                </a:solidFill>
                <a:latin typeface="Meiryo UI" panose="020B0604030504040204" pitchFamily="34" charset="-128"/>
                <a:ea typeface="Meiryo UI" panose="020B0604030504040204" pitchFamily="34" charset="-128"/>
              </a:defRPr>
            </a:lvl1pPr>
            <a:lvl2pPr marL="457198" indent="0">
              <a:buNone/>
              <a:defRPr sz="1800"/>
            </a:lvl2pPr>
            <a:lvl3pPr marL="914395" indent="0">
              <a:buNone/>
              <a:defRPr sz="1600"/>
            </a:lvl3pPr>
            <a:lvl4pPr marL="1371592" indent="0">
              <a:buNone/>
              <a:defRPr sz="1400"/>
            </a:lvl4pPr>
            <a:lvl5pPr marL="1828789" indent="0">
              <a:buNone/>
              <a:defRPr sz="1400"/>
            </a:lvl5pPr>
            <a:lvl6pPr marL="2285987" indent="0">
              <a:buNone/>
              <a:defRPr sz="1400"/>
            </a:lvl6pPr>
            <a:lvl7pPr marL="2743185" indent="0">
              <a:buNone/>
              <a:defRPr sz="1400"/>
            </a:lvl7pPr>
            <a:lvl8pPr marL="3200381" indent="0">
              <a:buNone/>
              <a:defRPr sz="1400"/>
            </a:lvl8pPr>
            <a:lvl9pPr marL="3657579" indent="0">
              <a:buNone/>
              <a:defRPr sz="1400"/>
            </a:lvl9pPr>
          </a:lstStyle>
          <a:p>
            <a:pPr lvl="0"/>
            <a:r>
              <a:rPr lang="ja-JP" altLang="en-US"/>
              <a:t>マスター テキストの書式設定</a:t>
            </a:r>
          </a:p>
        </p:txBody>
      </p:sp>
      <p:sp>
        <p:nvSpPr>
          <p:cNvPr id="4" name="Rectangle 5"/>
          <p:cNvSpPr>
            <a:spLocks noGrp="1" noChangeArrowheads="1"/>
          </p:cNvSpPr>
          <p:nvPr>
            <p:ph type="dt" sz="half" idx="10"/>
          </p:nvPr>
        </p:nvSpPr>
        <p:spPr>
          <a:ln/>
        </p:spPr>
        <p:txBody>
          <a:bodyPr/>
          <a:lstStyle>
            <a:lvl1pPr>
              <a:defRPr>
                <a:latin typeface="Meiryo UI" panose="020B0604030504040204" pitchFamily="34" charset="-128"/>
                <a:ea typeface="Meiryo UI" panose="020B0604030504040204" pitchFamily="34" charset="-128"/>
              </a:defRPr>
            </a:lvl1pPr>
          </a:lstStyle>
          <a:p>
            <a:endParaRPr lang="ja-JP" altLang="en-US"/>
          </a:p>
        </p:txBody>
      </p:sp>
      <p:sp>
        <p:nvSpPr>
          <p:cNvPr id="5" name="Rectangle 6"/>
          <p:cNvSpPr>
            <a:spLocks noGrp="1" noChangeArrowheads="1"/>
          </p:cNvSpPr>
          <p:nvPr>
            <p:ph type="ftr" sz="quarter" idx="11"/>
          </p:nvPr>
        </p:nvSpPr>
        <p:spPr>
          <a:ln/>
        </p:spPr>
        <p:txBody>
          <a:bodyPr/>
          <a:lstStyle>
            <a:lvl1pPr>
              <a:defRPr>
                <a:latin typeface="Meiryo UI" panose="020B0604030504040204" pitchFamily="34" charset="-128"/>
                <a:ea typeface="Meiryo UI" panose="020B0604030504040204" pitchFamily="34" charset="-128"/>
              </a:defRPr>
            </a:lvl1pPr>
          </a:lstStyle>
          <a:p>
            <a:endParaRPr lang="ja-JP" altLang="en-US"/>
          </a:p>
        </p:txBody>
      </p:sp>
      <p:sp>
        <p:nvSpPr>
          <p:cNvPr id="6" name="Rectangle 7"/>
          <p:cNvSpPr>
            <a:spLocks noGrp="1" noChangeArrowheads="1"/>
          </p:cNvSpPr>
          <p:nvPr>
            <p:ph type="sldNum" sz="quarter" idx="12"/>
          </p:nvPr>
        </p:nvSpPr>
        <p:spPr>
          <a:ln/>
        </p:spPr>
        <p:txBody>
          <a:bodyPr/>
          <a:lstStyle>
            <a:lvl1pPr>
              <a:defRPr>
                <a:solidFill>
                  <a:schemeClr val="tx1"/>
                </a:solidFill>
                <a:latin typeface="Meiryo UI" panose="020B0604030504040204" pitchFamily="34" charset="-128"/>
                <a:ea typeface="Meiryo UI" panose="020B0604030504040204" pitchFamily="34" charset="-128"/>
              </a:defRPr>
            </a:lvl1pPr>
          </a:lstStyle>
          <a:p>
            <a:fld id="{DBFB1F43-6F2E-4538-AABB-23AEDF146290}" type="slidenum">
              <a:rPr lang="ja-JP" altLang="en-US" smtClean="0"/>
              <a:pPr/>
              <a:t>‹#›</a:t>
            </a:fld>
            <a:endParaRPr lang="ja-JP" altLang="en-US"/>
          </a:p>
        </p:txBody>
      </p:sp>
    </p:spTree>
    <p:extLst>
      <p:ext uri="{BB962C8B-B14F-4D97-AF65-F5344CB8AC3E}">
        <p14:creationId xmlns:p14="http://schemas.microsoft.com/office/powerpoint/2010/main" val="19857050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nchor="b"/>
          <a:lstStyle>
            <a:lvl1pPr>
              <a:defRPr>
                <a:solidFill>
                  <a:schemeClr val="tx1"/>
                </a:solidFill>
              </a:defRPr>
            </a:lvl1pPr>
          </a:lstStyle>
          <a:p>
            <a:r>
              <a:rPr lang="ja-JP" altLang="en-US"/>
              <a:t>タイトルを入力タイトルを入力</a:t>
            </a:r>
          </a:p>
        </p:txBody>
      </p:sp>
      <p:sp>
        <p:nvSpPr>
          <p:cNvPr id="3" name="Rectangle 5"/>
          <p:cNvSpPr>
            <a:spLocks noGrp="1" noChangeArrowheads="1"/>
          </p:cNvSpPr>
          <p:nvPr>
            <p:ph type="dt" sz="half" idx="10"/>
          </p:nvPr>
        </p:nvSpPr>
        <p:spPr>
          <a:ln/>
        </p:spPr>
        <p:txBody>
          <a:bodyPr/>
          <a:lstStyle>
            <a:lvl1pPr>
              <a:defRPr>
                <a:latin typeface="Meiryo UI" panose="020B0604030504040204" pitchFamily="34" charset="-128"/>
                <a:ea typeface="Meiryo UI" panose="020B0604030504040204" pitchFamily="34" charset="-128"/>
              </a:defRPr>
            </a:lvl1pPr>
          </a:lstStyle>
          <a:p>
            <a:endParaRPr lang="ja-JP" altLang="en-US"/>
          </a:p>
        </p:txBody>
      </p:sp>
      <p:sp>
        <p:nvSpPr>
          <p:cNvPr id="4" name="Rectangle 6"/>
          <p:cNvSpPr>
            <a:spLocks noGrp="1" noChangeArrowheads="1"/>
          </p:cNvSpPr>
          <p:nvPr>
            <p:ph type="ftr" sz="quarter" idx="11"/>
          </p:nvPr>
        </p:nvSpPr>
        <p:spPr>
          <a:ln/>
        </p:spPr>
        <p:txBody>
          <a:bodyPr/>
          <a:lstStyle>
            <a:lvl1pPr>
              <a:defRPr>
                <a:latin typeface="Meiryo UI" panose="020B0604030504040204" pitchFamily="34" charset="-128"/>
                <a:ea typeface="Meiryo UI" panose="020B0604030504040204" pitchFamily="34" charset="-128"/>
              </a:defRPr>
            </a:lvl1pPr>
          </a:lstStyle>
          <a:p>
            <a:endParaRPr lang="ja-JP" altLang="en-US"/>
          </a:p>
        </p:txBody>
      </p:sp>
      <p:sp>
        <p:nvSpPr>
          <p:cNvPr id="5" name="Rectangle 7"/>
          <p:cNvSpPr>
            <a:spLocks noGrp="1" noChangeArrowheads="1"/>
          </p:cNvSpPr>
          <p:nvPr>
            <p:ph type="sldNum" sz="quarter" idx="12"/>
          </p:nvPr>
        </p:nvSpPr>
        <p:spPr>
          <a:ln/>
        </p:spPr>
        <p:txBody>
          <a:bodyPr/>
          <a:lstStyle>
            <a:lvl1pPr>
              <a:defRPr>
                <a:solidFill>
                  <a:schemeClr val="tx1"/>
                </a:solidFill>
                <a:latin typeface="Meiryo UI" panose="020B0604030504040204" pitchFamily="34" charset="-128"/>
                <a:ea typeface="Meiryo UI" panose="020B0604030504040204" pitchFamily="34" charset="-128"/>
              </a:defRPr>
            </a:lvl1pPr>
          </a:lstStyle>
          <a:p>
            <a:fld id="{DBFB1F43-6F2E-4538-AABB-23AEDF146290}" type="slidenum">
              <a:rPr lang="ja-JP" altLang="en-US" smtClean="0"/>
              <a:pPr/>
              <a:t>‹#›</a:t>
            </a:fld>
            <a:endParaRPr lang="ja-JP" altLang="en-US"/>
          </a:p>
        </p:txBody>
      </p:sp>
    </p:spTree>
    <p:extLst>
      <p:ext uri="{BB962C8B-B14F-4D97-AF65-F5344CB8AC3E}">
        <p14:creationId xmlns:p14="http://schemas.microsoft.com/office/powerpoint/2010/main" val="1144486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裏表紙">
    <p:spTree>
      <p:nvGrpSpPr>
        <p:cNvPr id="1" name=""/>
        <p:cNvGrpSpPr/>
        <p:nvPr/>
      </p:nvGrpSpPr>
      <p:grpSpPr>
        <a:xfrm>
          <a:off x="0" y="0"/>
          <a:ext cx="0" cy="0"/>
          <a:chOff x="0" y="0"/>
          <a:chExt cx="0" cy="0"/>
        </a:xfrm>
      </p:grpSpPr>
      <p:sp>
        <p:nvSpPr>
          <p:cNvPr id="9" name="日付プレースホルダー 2">
            <a:extLst>
              <a:ext uri="{FF2B5EF4-FFF2-40B4-BE49-F238E27FC236}">
                <a16:creationId xmlns:a16="http://schemas.microsoft.com/office/drawing/2014/main" id="{3C3E7E20-5C1C-354E-7378-4AB2E12EFDC1}"/>
              </a:ext>
            </a:extLst>
          </p:cNvPr>
          <p:cNvSpPr>
            <a:spLocks noGrp="1"/>
          </p:cNvSpPr>
          <p:nvPr>
            <p:ph type="dt" sz="half" idx="10"/>
          </p:nvPr>
        </p:nvSpPr>
        <p:spPr>
          <a:xfrm>
            <a:off x="263352" y="6465078"/>
            <a:ext cx="2844800" cy="287337"/>
          </a:xfrm>
        </p:spPr>
        <p:txBody>
          <a:bodyPr/>
          <a:lstStyle>
            <a:lvl1pPr>
              <a:defRPr baseline="0">
                <a:solidFill>
                  <a:srgbClr val="000066"/>
                </a:solidFill>
              </a:defRPr>
            </a:lvl1pPr>
          </a:lstStyle>
          <a:p>
            <a:endParaRPr lang="ja-JP" altLang="en-US"/>
          </a:p>
        </p:txBody>
      </p:sp>
      <p:sp>
        <p:nvSpPr>
          <p:cNvPr id="10" name="フッター プレースホルダー 3">
            <a:extLst>
              <a:ext uri="{FF2B5EF4-FFF2-40B4-BE49-F238E27FC236}">
                <a16:creationId xmlns:a16="http://schemas.microsoft.com/office/drawing/2014/main" id="{219C1246-4C3B-080D-9F9F-CAD707FA11EA}"/>
              </a:ext>
            </a:extLst>
          </p:cNvPr>
          <p:cNvSpPr>
            <a:spLocks noGrp="1"/>
          </p:cNvSpPr>
          <p:nvPr>
            <p:ph type="ftr" sz="quarter" idx="11"/>
          </p:nvPr>
        </p:nvSpPr>
        <p:spPr>
          <a:xfrm>
            <a:off x="4165600" y="6458932"/>
            <a:ext cx="3860800" cy="287337"/>
          </a:xfrm>
        </p:spPr>
        <p:txBody>
          <a:bodyPr/>
          <a:lstStyle/>
          <a:p>
            <a:endParaRPr lang="ja-JP" altLang="en-US"/>
          </a:p>
        </p:txBody>
      </p:sp>
      <p:sp>
        <p:nvSpPr>
          <p:cNvPr id="11" name="スライド番号プレースホルダー 4">
            <a:extLst>
              <a:ext uri="{FF2B5EF4-FFF2-40B4-BE49-F238E27FC236}">
                <a16:creationId xmlns:a16="http://schemas.microsoft.com/office/drawing/2014/main" id="{BBC5AFC1-67C0-DA2E-3B5B-49FE2489FBF9}"/>
              </a:ext>
            </a:extLst>
          </p:cNvPr>
          <p:cNvSpPr>
            <a:spLocks noGrp="1"/>
          </p:cNvSpPr>
          <p:nvPr>
            <p:ph type="sldNum" sz="quarter" idx="12"/>
          </p:nvPr>
        </p:nvSpPr>
        <p:spPr>
          <a:xfrm>
            <a:off x="9227864" y="6454031"/>
            <a:ext cx="2844800" cy="287337"/>
          </a:xfrm>
        </p:spPr>
        <p:txBody>
          <a:bodyPr/>
          <a:lstStyle>
            <a:lvl1pPr>
              <a:defRPr baseline="0">
                <a:solidFill>
                  <a:srgbClr val="000066"/>
                </a:solidFill>
              </a:defRPr>
            </a:lvl1pPr>
          </a:lstStyle>
          <a:p>
            <a:fld id="{DBFB1F43-6F2E-4538-AABB-23AEDF146290}" type="slidenum">
              <a:rPr lang="ja-JP" altLang="en-US" smtClean="0"/>
              <a:pPr/>
              <a:t>‹#›</a:t>
            </a:fld>
            <a:endParaRPr lang="ja-JP" altLang="en-US"/>
          </a:p>
        </p:txBody>
      </p:sp>
    </p:spTree>
    <p:extLst>
      <p:ext uri="{BB962C8B-B14F-4D97-AF65-F5344CB8AC3E}">
        <p14:creationId xmlns:p14="http://schemas.microsoft.com/office/powerpoint/2010/main" val="234675872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641213" y="313754"/>
            <a:ext cx="8063871" cy="676276"/>
          </a:xfrm>
          <a:prstGeom prst="rect">
            <a:avLst/>
          </a:prstGeom>
          <a:solidFill>
            <a:schemeClr val="bg1">
              <a:alpha val="0"/>
            </a:schemeClr>
          </a:solidFill>
          <a:ln>
            <a:noFill/>
          </a:ln>
        </p:spPr>
        <p:txBody>
          <a:bodyPr vert="horz" wrap="square" lIns="91440" tIns="45720" rIns="91440" bIns="45720" numCol="1" anchor="b" anchorCtr="0" compatLnSpc="1">
            <a:prstTxWarp prst="textNoShape">
              <a:avLst/>
            </a:prstTxWarp>
          </a:bodyPr>
          <a:lstStyle/>
          <a:p>
            <a:pPr lvl="0"/>
            <a:r>
              <a:rPr lang="ja-JP" altLang="en-US" dirty="0"/>
              <a:t>タイトルを入力タイトルを入力</a:t>
            </a:r>
          </a:p>
        </p:txBody>
      </p:sp>
      <p:sp>
        <p:nvSpPr>
          <p:cNvPr id="1027" name="Rectangle 4"/>
          <p:cNvSpPr>
            <a:spLocks noGrp="1" noChangeArrowheads="1"/>
          </p:cNvSpPr>
          <p:nvPr>
            <p:ph type="body" idx="1"/>
          </p:nvPr>
        </p:nvSpPr>
        <p:spPr bwMode="auto">
          <a:xfrm>
            <a:off x="641213" y="1316483"/>
            <a:ext cx="10265549" cy="4745463"/>
          </a:xfrm>
          <a:prstGeom prst="rect">
            <a:avLst/>
          </a:prstGeom>
          <a:solidFill>
            <a:schemeClr val="bg1">
              <a:alpha val="0"/>
            </a:schemeClr>
          </a:solidFill>
          <a:ln>
            <a:noFill/>
          </a:ln>
        </p:spPr>
        <p:txBody>
          <a:bodyPr vert="horz" wrap="square" lIns="91440" tIns="45720" rIns="91440" bIns="45720" numCol="1" anchor="t" anchorCtr="0" compatLnSpc="1">
            <a:prstTxWarp prst="textNoShape">
              <a:avLst/>
            </a:prstTxWarp>
          </a:body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4101" name="Rectangle 5"/>
          <p:cNvSpPr>
            <a:spLocks noGrp="1" noChangeArrowheads="1"/>
          </p:cNvSpPr>
          <p:nvPr>
            <p:ph type="dt" sz="half" idx="2"/>
          </p:nvPr>
        </p:nvSpPr>
        <p:spPr bwMode="auto">
          <a:xfrm>
            <a:off x="263352" y="6465078"/>
            <a:ext cx="2844800" cy="287337"/>
          </a:xfrm>
          <a:prstGeom prst="rect">
            <a:avLst/>
          </a:prstGeom>
          <a:solidFill>
            <a:schemeClr val="bg1">
              <a:alpha val="0"/>
            </a:schemeClr>
          </a:solid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100">
                <a:solidFill>
                  <a:srgbClr val="24235C"/>
                </a:solidFill>
                <a:latin typeface="Meiryo UI" panose="020B0604030504040204" pitchFamily="34" charset="-128"/>
                <a:ea typeface="Meiryo UI" panose="020B0604030504040204" pitchFamily="34" charset="-128"/>
              </a:defRPr>
            </a:lvl1pPr>
          </a:lstStyle>
          <a:p>
            <a:endParaRPr lang="ja-JP" altLang="en-US"/>
          </a:p>
        </p:txBody>
      </p:sp>
      <p:sp>
        <p:nvSpPr>
          <p:cNvPr id="4102" name="Rectangle 6"/>
          <p:cNvSpPr>
            <a:spLocks noGrp="1" noChangeArrowheads="1"/>
          </p:cNvSpPr>
          <p:nvPr>
            <p:ph type="ftr" sz="quarter" idx="3"/>
          </p:nvPr>
        </p:nvSpPr>
        <p:spPr bwMode="auto">
          <a:xfrm>
            <a:off x="4165600" y="6458932"/>
            <a:ext cx="3860800" cy="287337"/>
          </a:xfrm>
          <a:prstGeom prst="rect">
            <a:avLst/>
          </a:prstGeom>
          <a:solidFill>
            <a:schemeClr val="bg1">
              <a:alpha val="0"/>
            </a:schemeClr>
          </a:solid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100">
                <a:solidFill>
                  <a:srgbClr val="24235C"/>
                </a:solidFill>
                <a:latin typeface="Meiryo UI" panose="020B0604030504040204" pitchFamily="34" charset="-128"/>
                <a:ea typeface="Meiryo UI" panose="020B0604030504040204" pitchFamily="34" charset="-128"/>
              </a:defRPr>
            </a:lvl1pPr>
          </a:lstStyle>
          <a:p>
            <a:endParaRPr lang="ja-JP" altLang="en-US"/>
          </a:p>
        </p:txBody>
      </p:sp>
      <p:sp>
        <p:nvSpPr>
          <p:cNvPr id="4103" name="Rectangle 7"/>
          <p:cNvSpPr>
            <a:spLocks noGrp="1" noChangeArrowheads="1"/>
          </p:cNvSpPr>
          <p:nvPr>
            <p:ph type="sldNum" sz="quarter" idx="4"/>
          </p:nvPr>
        </p:nvSpPr>
        <p:spPr bwMode="auto">
          <a:xfrm>
            <a:off x="9227864" y="6454031"/>
            <a:ext cx="2844800" cy="287337"/>
          </a:xfrm>
          <a:prstGeom prst="rect">
            <a:avLst/>
          </a:prstGeom>
          <a:solidFill>
            <a:schemeClr val="bg1">
              <a:alpha val="0"/>
            </a:schemeClr>
          </a:solid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100">
                <a:solidFill>
                  <a:schemeClr val="tx1"/>
                </a:solidFill>
                <a:latin typeface="Meiryo UI" panose="020B0604030504040204" pitchFamily="34" charset="-128"/>
                <a:ea typeface="Meiryo UI" panose="020B0604030504040204" pitchFamily="34" charset="-128"/>
              </a:defRPr>
            </a:lvl1pPr>
          </a:lstStyle>
          <a:p>
            <a:fld id="{DBFB1F43-6F2E-4538-AABB-23AEDF146290}" type="slidenum">
              <a:rPr lang="ja-JP" altLang="en-US" smtClean="0"/>
              <a:pPr/>
              <a:t>‹#›</a:t>
            </a:fld>
            <a:endParaRPr lang="ja-JP" altLang="en-US"/>
          </a:p>
        </p:txBody>
      </p:sp>
    </p:spTree>
    <p:extLst>
      <p:ext uri="{BB962C8B-B14F-4D97-AF65-F5344CB8AC3E}">
        <p14:creationId xmlns:p14="http://schemas.microsoft.com/office/powerpoint/2010/main" val="2596276205"/>
      </p:ext>
    </p:extLst>
  </p:cSld>
  <p:clrMap bg1="lt1" tx1="dk1" bg2="lt2" tx2="dk2" accent1="accent1" accent2="accent2" accent3="accent3" accent4="accent4" accent5="accent5" accent6="accent6" hlink="hlink" folHlink="folHlink"/>
  <p:sldLayoutIdLst>
    <p:sldLayoutId id="2147483661" r:id="rId1"/>
    <p:sldLayoutId id="2147483664" r:id="rId2"/>
    <p:sldLayoutId id="2147483665" r:id="rId3"/>
    <p:sldLayoutId id="2147483667" r:id="rId4"/>
    <p:sldLayoutId id="2147483669" r:id="rId5"/>
  </p:sldLayoutIdLst>
  <p:hf hdr="0" ftr="0" dt="0"/>
  <p:txStyles>
    <p:titleStyle>
      <a:lvl1pPr algn="l" rtl="0" eaLnBrk="1" fontAlgn="base" hangingPunct="1">
        <a:spcBef>
          <a:spcPct val="0"/>
        </a:spcBef>
        <a:spcAft>
          <a:spcPct val="0"/>
        </a:spcAft>
        <a:defRPr kumimoji="1" sz="3200" b="1">
          <a:solidFill>
            <a:schemeClr val="tx1"/>
          </a:solidFill>
          <a:latin typeface="Meiryo UI" panose="020B0604030504040204" pitchFamily="34" charset="-128"/>
          <a:ea typeface="Meiryo UI" panose="020B0604030504040204" pitchFamily="34" charset="-128"/>
          <a:cs typeface="+mj-cs"/>
        </a:defRPr>
      </a:lvl1pPr>
      <a:lvl2pPr algn="l" rtl="0" eaLnBrk="1" fontAlgn="base" hangingPunct="1">
        <a:spcBef>
          <a:spcPct val="0"/>
        </a:spcBef>
        <a:spcAft>
          <a:spcPct val="0"/>
        </a:spcAft>
        <a:defRPr kumimoji="1" sz="3600">
          <a:solidFill>
            <a:srgbClr val="000066"/>
          </a:solidFill>
          <a:latin typeface="Arial" charset="0"/>
          <a:ea typeface="ＭＳ Ｐゴシック" charset="-128"/>
        </a:defRPr>
      </a:lvl2pPr>
      <a:lvl3pPr algn="l" rtl="0" eaLnBrk="1" fontAlgn="base" hangingPunct="1">
        <a:spcBef>
          <a:spcPct val="0"/>
        </a:spcBef>
        <a:spcAft>
          <a:spcPct val="0"/>
        </a:spcAft>
        <a:defRPr kumimoji="1" sz="3600">
          <a:solidFill>
            <a:srgbClr val="000066"/>
          </a:solidFill>
          <a:latin typeface="Arial" charset="0"/>
          <a:ea typeface="ＭＳ Ｐゴシック" charset="-128"/>
        </a:defRPr>
      </a:lvl3pPr>
      <a:lvl4pPr algn="l" rtl="0" eaLnBrk="1" fontAlgn="base" hangingPunct="1">
        <a:spcBef>
          <a:spcPct val="0"/>
        </a:spcBef>
        <a:spcAft>
          <a:spcPct val="0"/>
        </a:spcAft>
        <a:defRPr kumimoji="1" sz="3600">
          <a:solidFill>
            <a:srgbClr val="000066"/>
          </a:solidFill>
          <a:latin typeface="Arial" charset="0"/>
          <a:ea typeface="ＭＳ Ｐゴシック" charset="-128"/>
        </a:defRPr>
      </a:lvl4pPr>
      <a:lvl5pPr algn="l" rtl="0" eaLnBrk="1" fontAlgn="base" hangingPunct="1">
        <a:spcBef>
          <a:spcPct val="0"/>
        </a:spcBef>
        <a:spcAft>
          <a:spcPct val="0"/>
        </a:spcAft>
        <a:defRPr kumimoji="1" sz="3600">
          <a:solidFill>
            <a:srgbClr val="000066"/>
          </a:solidFill>
          <a:latin typeface="Arial" charset="0"/>
          <a:ea typeface="ＭＳ Ｐゴシック" charset="-128"/>
        </a:defRPr>
      </a:lvl5pPr>
      <a:lvl6pPr marL="457198" algn="l" rtl="0" eaLnBrk="1" fontAlgn="base" hangingPunct="1">
        <a:spcBef>
          <a:spcPct val="0"/>
        </a:spcBef>
        <a:spcAft>
          <a:spcPct val="0"/>
        </a:spcAft>
        <a:defRPr kumimoji="1" sz="3600">
          <a:solidFill>
            <a:srgbClr val="003399"/>
          </a:solidFill>
          <a:latin typeface="Arial" charset="0"/>
          <a:ea typeface="ＭＳ Ｐゴシック" charset="-128"/>
        </a:defRPr>
      </a:lvl6pPr>
      <a:lvl7pPr marL="914395" algn="l" rtl="0" eaLnBrk="1" fontAlgn="base" hangingPunct="1">
        <a:spcBef>
          <a:spcPct val="0"/>
        </a:spcBef>
        <a:spcAft>
          <a:spcPct val="0"/>
        </a:spcAft>
        <a:defRPr kumimoji="1" sz="3600">
          <a:solidFill>
            <a:srgbClr val="003399"/>
          </a:solidFill>
          <a:latin typeface="Arial" charset="0"/>
          <a:ea typeface="ＭＳ Ｐゴシック" charset="-128"/>
        </a:defRPr>
      </a:lvl7pPr>
      <a:lvl8pPr marL="1371592" algn="l" rtl="0" eaLnBrk="1" fontAlgn="base" hangingPunct="1">
        <a:spcBef>
          <a:spcPct val="0"/>
        </a:spcBef>
        <a:spcAft>
          <a:spcPct val="0"/>
        </a:spcAft>
        <a:defRPr kumimoji="1" sz="3600">
          <a:solidFill>
            <a:srgbClr val="003399"/>
          </a:solidFill>
          <a:latin typeface="Arial" charset="0"/>
          <a:ea typeface="ＭＳ Ｐゴシック" charset="-128"/>
        </a:defRPr>
      </a:lvl8pPr>
      <a:lvl9pPr marL="1828789" algn="l" rtl="0" eaLnBrk="1" fontAlgn="base" hangingPunct="1">
        <a:spcBef>
          <a:spcPct val="0"/>
        </a:spcBef>
        <a:spcAft>
          <a:spcPct val="0"/>
        </a:spcAft>
        <a:defRPr kumimoji="1" sz="3600">
          <a:solidFill>
            <a:srgbClr val="003399"/>
          </a:solidFill>
          <a:latin typeface="Arial" charset="0"/>
          <a:ea typeface="ＭＳ Ｐゴシック" charset="-128"/>
        </a:defRPr>
      </a:lvl9pPr>
    </p:titleStyle>
    <p:bodyStyle>
      <a:lvl1pPr marL="342898" indent="-342898" algn="l" rtl="0" eaLnBrk="1" fontAlgn="base" hangingPunct="1">
        <a:spcBef>
          <a:spcPct val="20000"/>
        </a:spcBef>
        <a:spcAft>
          <a:spcPct val="0"/>
        </a:spcAft>
        <a:buClr>
          <a:srgbClr val="000066"/>
        </a:buClr>
        <a:buFont typeface="Wingdings" panose="05000000000000000000" pitchFamily="2" charset="2"/>
        <a:buChar char="l"/>
        <a:defRPr kumimoji="1" sz="2400">
          <a:solidFill>
            <a:srgbClr val="24235C"/>
          </a:solidFill>
          <a:latin typeface="Meiryo UI" panose="020B0604030504040204" pitchFamily="34" charset="-128"/>
          <a:ea typeface="Meiryo UI" panose="020B0604030504040204" pitchFamily="34" charset="-128"/>
          <a:cs typeface="+mn-cs"/>
        </a:defRPr>
      </a:lvl1pPr>
      <a:lvl2pPr marL="742946" indent="-285748" algn="l" rtl="0" eaLnBrk="1" fontAlgn="base" hangingPunct="1">
        <a:spcBef>
          <a:spcPct val="20000"/>
        </a:spcBef>
        <a:spcAft>
          <a:spcPct val="0"/>
        </a:spcAft>
        <a:buClr>
          <a:srgbClr val="FF0000"/>
        </a:buClr>
        <a:buFont typeface="Arial" charset="0"/>
        <a:buChar char="•"/>
        <a:defRPr kumimoji="1" sz="2000">
          <a:solidFill>
            <a:schemeClr val="tx1"/>
          </a:solidFill>
          <a:latin typeface="Meiryo UI" panose="020B0604030504040204" pitchFamily="34" charset="-128"/>
          <a:ea typeface="Meiryo UI" panose="020B0604030504040204" pitchFamily="34" charset="-128"/>
        </a:defRPr>
      </a:lvl2pPr>
      <a:lvl3pPr marL="1142993" indent="-228598" algn="l" rtl="0" eaLnBrk="1" fontAlgn="base" hangingPunct="1">
        <a:spcBef>
          <a:spcPct val="20000"/>
        </a:spcBef>
        <a:spcAft>
          <a:spcPct val="0"/>
        </a:spcAft>
        <a:buClr>
          <a:srgbClr val="000066"/>
        </a:buClr>
        <a:buFont typeface="Arial" charset="0"/>
        <a:buChar char="•"/>
        <a:defRPr kumimoji="1" sz="1800">
          <a:solidFill>
            <a:schemeClr val="tx1"/>
          </a:solidFill>
          <a:latin typeface="Meiryo UI" panose="020B0604030504040204" pitchFamily="34" charset="-128"/>
          <a:ea typeface="Meiryo UI" panose="020B0604030504040204" pitchFamily="34" charset="-128"/>
        </a:defRPr>
      </a:lvl3pPr>
      <a:lvl4pPr marL="1600191" indent="-228598" algn="l" rtl="0" eaLnBrk="1" fontAlgn="base" hangingPunct="1">
        <a:spcBef>
          <a:spcPct val="20000"/>
        </a:spcBef>
        <a:spcAft>
          <a:spcPct val="0"/>
        </a:spcAft>
        <a:buClr>
          <a:srgbClr val="FF0000"/>
        </a:buClr>
        <a:buFont typeface="Arial" charset="0"/>
        <a:buChar char="•"/>
        <a:defRPr kumimoji="1" sz="1600">
          <a:solidFill>
            <a:schemeClr val="tx1"/>
          </a:solidFill>
          <a:latin typeface="Meiryo UI" panose="020B0604030504040204" pitchFamily="34" charset="-128"/>
          <a:ea typeface="Meiryo UI" panose="020B0604030504040204" pitchFamily="34" charset="-128"/>
        </a:defRPr>
      </a:lvl4pPr>
      <a:lvl5pPr marL="2057388" indent="-228598" algn="l" rtl="0" eaLnBrk="1" fontAlgn="base" hangingPunct="1">
        <a:spcBef>
          <a:spcPct val="20000"/>
        </a:spcBef>
        <a:spcAft>
          <a:spcPct val="0"/>
        </a:spcAft>
        <a:buClr>
          <a:srgbClr val="000066"/>
        </a:buClr>
        <a:buFont typeface="Arial" charset="0"/>
        <a:buChar char="»"/>
        <a:defRPr kumimoji="1" sz="1600">
          <a:solidFill>
            <a:schemeClr val="tx1"/>
          </a:solidFill>
          <a:latin typeface="Meiryo UI" panose="020B0604030504040204" pitchFamily="34" charset="-128"/>
          <a:ea typeface="Meiryo UI" panose="020B0604030504040204" pitchFamily="34" charset="-128"/>
        </a:defRPr>
      </a:lvl5pPr>
      <a:lvl6pPr marL="2514585"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6pPr>
      <a:lvl7pPr marL="2971783"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7pPr>
      <a:lvl8pPr marL="3428980"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8pPr>
      <a:lvl9pPr marL="3886177"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9pPr>
    </p:bodyStyle>
    <p:otherStyle>
      <a:defPPr>
        <a:defRPr lang="ja-JP"/>
      </a:defPPr>
      <a:lvl1pPr marL="0" algn="l" defTabSz="914395" rtl="0" eaLnBrk="1" latinLnBrk="0" hangingPunct="1">
        <a:defRPr kumimoji="1" sz="1800" kern="1200">
          <a:solidFill>
            <a:schemeClr val="tx1"/>
          </a:solidFill>
          <a:latin typeface="+mn-lt"/>
          <a:ea typeface="+mn-ea"/>
          <a:cs typeface="+mn-cs"/>
        </a:defRPr>
      </a:lvl1pPr>
      <a:lvl2pPr marL="457198" algn="l" defTabSz="914395" rtl="0" eaLnBrk="1" latinLnBrk="0" hangingPunct="1">
        <a:defRPr kumimoji="1" sz="1800" kern="1200">
          <a:solidFill>
            <a:schemeClr val="tx1"/>
          </a:solidFill>
          <a:latin typeface="+mn-lt"/>
          <a:ea typeface="+mn-ea"/>
          <a:cs typeface="+mn-cs"/>
        </a:defRPr>
      </a:lvl2pPr>
      <a:lvl3pPr marL="914395" algn="l" defTabSz="914395" rtl="0" eaLnBrk="1" latinLnBrk="0" hangingPunct="1">
        <a:defRPr kumimoji="1" sz="1800" kern="1200">
          <a:solidFill>
            <a:schemeClr val="tx1"/>
          </a:solidFill>
          <a:latin typeface="+mn-lt"/>
          <a:ea typeface="+mn-ea"/>
          <a:cs typeface="+mn-cs"/>
        </a:defRPr>
      </a:lvl3pPr>
      <a:lvl4pPr marL="1371592" algn="l" defTabSz="914395" rtl="0" eaLnBrk="1" latinLnBrk="0" hangingPunct="1">
        <a:defRPr kumimoji="1" sz="1800" kern="1200">
          <a:solidFill>
            <a:schemeClr val="tx1"/>
          </a:solidFill>
          <a:latin typeface="+mn-lt"/>
          <a:ea typeface="+mn-ea"/>
          <a:cs typeface="+mn-cs"/>
        </a:defRPr>
      </a:lvl4pPr>
      <a:lvl5pPr marL="1828789" algn="l" defTabSz="914395" rtl="0" eaLnBrk="1" latinLnBrk="0" hangingPunct="1">
        <a:defRPr kumimoji="1" sz="1800" kern="1200">
          <a:solidFill>
            <a:schemeClr val="tx1"/>
          </a:solidFill>
          <a:latin typeface="+mn-lt"/>
          <a:ea typeface="+mn-ea"/>
          <a:cs typeface="+mn-cs"/>
        </a:defRPr>
      </a:lvl5pPr>
      <a:lvl6pPr marL="2285987" algn="l" defTabSz="914395" rtl="0" eaLnBrk="1" latinLnBrk="0" hangingPunct="1">
        <a:defRPr kumimoji="1" sz="1800" kern="1200">
          <a:solidFill>
            <a:schemeClr val="tx1"/>
          </a:solidFill>
          <a:latin typeface="+mn-lt"/>
          <a:ea typeface="+mn-ea"/>
          <a:cs typeface="+mn-cs"/>
        </a:defRPr>
      </a:lvl6pPr>
      <a:lvl7pPr marL="2743185" algn="l" defTabSz="914395" rtl="0" eaLnBrk="1" latinLnBrk="0" hangingPunct="1">
        <a:defRPr kumimoji="1" sz="1800" kern="1200">
          <a:solidFill>
            <a:schemeClr val="tx1"/>
          </a:solidFill>
          <a:latin typeface="+mn-lt"/>
          <a:ea typeface="+mn-ea"/>
          <a:cs typeface="+mn-cs"/>
        </a:defRPr>
      </a:lvl7pPr>
      <a:lvl8pPr marL="3200381" algn="l" defTabSz="914395" rtl="0" eaLnBrk="1" latinLnBrk="0" hangingPunct="1">
        <a:defRPr kumimoji="1" sz="1800" kern="1200">
          <a:solidFill>
            <a:schemeClr val="tx1"/>
          </a:solidFill>
          <a:latin typeface="+mn-lt"/>
          <a:ea typeface="+mn-ea"/>
          <a:cs typeface="+mn-cs"/>
        </a:defRPr>
      </a:lvl8pPr>
      <a:lvl9pPr marL="3657579" algn="l" defTabSz="914395"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6.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7.png"/><Relationship Id="rId7"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8.sv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8" Type="http://schemas.openxmlformats.org/officeDocument/2006/relationships/image" Target="../media/image23.sv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19.sv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25.png"/><Relationship Id="rId7" Type="http://schemas.openxmlformats.org/officeDocument/2006/relationships/image" Target="../media/image7.png"/><Relationship Id="rId12" Type="http://schemas.openxmlformats.org/officeDocument/2006/relationships/image" Target="../media/image32.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28.png"/><Relationship Id="rId11" Type="http://schemas.openxmlformats.org/officeDocument/2006/relationships/image" Target="../media/image31.png"/><Relationship Id="rId5" Type="http://schemas.openxmlformats.org/officeDocument/2006/relationships/image" Target="../media/image27.svg"/><Relationship Id="rId10" Type="http://schemas.openxmlformats.org/officeDocument/2006/relationships/image" Target="../media/image30.svg"/><Relationship Id="rId4" Type="http://schemas.openxmlformats.org/officeDocument/2006/relationships/image" Target="../media/image26.png"/><Relationship Id="rId9" Type="http://schemas.openxmlformats.org/officeDocument/2006/relationships/image" Target="../media/image29.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4.svg"/></Relationships>
</file>

<file path=ppt/slides/_rels/slide24.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7.png"/><Relationship Id="rId7" Type="http://schemas.openxmlformats.org/officeDocument/2006/relationships/image" Target="../media/image16.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8.svg"/></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7.sv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38.svg"/><Relationship Id="rId5" Type="http://schemas.openxmlformats.org/officeDocument/2006/relationships/image" Target="../media/image37.png"/><Relationship Id="rId4" Type="http://schemas.openxmlformats.org/officeDocument/2006/relationships/image" Target="../media/image36.svg"/></Relationships>
</file>

<file path=ppt/slides/_rels/slide2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42.svg"/><Relationship Id="rId5" Type="http://schemas.openxmlformats.org/officeDocument/2006/relationships/image" Target="../media/image41.png"/><Relationship Id="rId4" Type="http://schemas.openxmlformats.org/officeDocument/2006/relationships/image" Target="../media/image40.sv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27.sv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4.xml"/><Relationship Id="rId1" Type="http://schemas.openxmlformats.org/officeDocument/2006/relationships/slideLayout" Target="../slideLayouts/slideLayout4.xml"/><Relationship Id="rId5" Type="http://schemas.openxmlformats.org/officeDocument/2006/relationships/image" Target="../media/image46.png"/><Relationship Id="rId4" Type="http://schemas.openxmlformats.org/officeDocument/2006/relationships/image" Target="../media/image45.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svg"/></Relationships>
</file>

<file path=ppt/slides/_rels/slide8.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540342D-84A3-552B-562D-51BAAE397D6E}"/>
              </a:ext>
            </a:extLst>
          </p:cNvPr>
          <p:cNvSpPr>
            <a:spLocks noGrp="1"/>
          </p:cNvSpPr>
          <p:nvPr>
            <p:ph type="ctrTitle"/>
          </p:nvPr>
        </p:nvSpPr>
        <p:spPr/>
        <p:txBody>
          <a:bodyPr/>
          <a:lstStyle/>
          <a:p>
            <a:r>
              <a:rPr kumimoji="1" lang="ja-JP" altLang="en-US" sz="3600" dirty="0">
                <a:solidFill>
                  <a:schemeClr val="tx1"/>
                </a:solidFill>
              </a:rPr>
              <a:t>セキュリティインシデント対応机上演習</a:t>
            </a:r>
            <a:br>
              <a:rPr kumimoji="1" lang="en-US" altLang="ja-JP" sz="3600" dirty="0">
                <a:solidFill>
                  <a:schemeClr val="tx1"/>
                </a:solidFill>
              </a:rPr>
            </a:br>
            <a:r>
              <a:rPr kumimoji="1" lang="ja-JP" altLang="en-US" sz="3600" dirty="0">
                <a:solidFill>
                  <a:schemeClr val="tx1"/>
                </a:solidFill>
              </a:rPr>
              <a:t>（ランサムウェア感染シナリオ）</a:t>
            </a:r>
            <a:endParaRPr kumimoji="1" lang="ja-JP" altLang="en-US" sz="2800" dirty="0">
              <a:solidFill>
                <a:schemeClr val="tx1"/>
              </a:solidFill>
            </a:endParaRPr>
          </a:p>
        </p:txBody>
      </p:sp>
      <p:sp>
        <p:nvSpPr>
          <p:cNvPr id="3" name="字幕 2">
            <a:extLst>
              <a:ext uri="{FF2B5EF4-FFF2-40B4-BE49-F238E27FC236}">
                <a16:creationId xmlns:a16="http://schemas.microsoft.com/office/drawing/2014/main" id="{0FC6A3F5-04ED-2B12-E0E7-FB9708367CF1}"/>
              </a:ext>
            </a:extLst>
          </p:cNvPr>
          <p:cNvSpPr>
            <a:spLocks noGrp="1"/>
          </p:cNvSpPr>
          <p:nvPr>
            <p:ph type="subTitle" idx="1"/>
          </p:nvPr>
        </p:nvSpPr>
        <p:spPr/>
        <p:txBody>
          <a:bodyPr/>
          <a:lstStyle/>
          <a:p>
            <a:r>
              <a:rPr kumimoji="1" lang="en-US" altLang="ja-JP" dirty="0"/>
              <a:t>2025</a:t>
            </a:r>
            <a:r>
              <a:rPr kumimoji="1" lang="ja-JP" altLang="en-US" dirty="0"/>
              <a:t>年</a:t>
            </a:r>
            <a:r>
              <a:rPr kumimoji="1" lang="en-US" altLang="ja-JP" dirty="0"/>
              <a:t>4</a:t>
            </a:r>
            <a:r>
              <a:rPr kumimoji="1" lang="ja-JP" altLang="en-US" dirty="0"/>
              <a:t>月</a:t>
            </a:r>
            <a:endParaRPr kumimoji="1" lang="en-US" altLang="ja-JP" dirty="0"/>
          </a:p>
          <a:p>
            <a:r>
              <a:rPr kumimoji="1" lang="ja-JP" altLang="en-US" dirty="0"/>
              <a:t>所属組織名</a:t>
            </a:r>
            <a:endParaRPr kumimoji="1" lang="en-US" altLang="ja-JP" dirty="0"/>
          </a:p>
          <a:p>
            <a:r>
              <a:rPr lang="ja-JP" altLang="en-US" dirty="0"/>
              <a:t>講師名</a:t>
            </a:r>
            <a:endParaRPr kumimoji="1" lang="ja-JP" altLang="en-US" dirty="0"/>
          </a:p>
        </p:txBody>
      </p:sp>
    </p:spTree>
    <p:extLst>
      <p:ext uri="{BB962C8B-B14F-4D97-AF65-F5344CB8AC3E}">
        <p14:creationId xmlns:p14="http://schemas.microsoft.com/office/powerpoint/2010/main" val="3297201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E837276B-E7D1-0168-398D-B07A86D47FA7}"/>
              </a:ext>
            </a:extLst>
          </p:cNvPr>
          <p:cNvSpPr>
            <a:spLocks noGrp="1"/>
          </p:cNvSpPr>
          <p:nvPr>
            <p:ph idx="1"/>
          </p:nvPr>
        </p:nvSpPr>
        <p:spPr>
          <a:xfrm>
            <a:off x="642229" y="1382319"/>
            <a:ext cx="10330571" cy="4745463"/>
          </a:xfrm>
        </p:spPr>
        <p:txBody>
          <a:bodyPr/>
          <a:lstStyle/>
          <a:p>
            <a:r>
              <a:rPr kumimoji="1" lang="ja-JP" altLang="en-US" b="1" dirty="0"/>
              <a:t>第一報</a:t>
            </a:r>
            <a:endParaRPr kumimoji="1" lang="en-US" altLang="ja-JP" b="1" dirty="0"/>
          </a:p>
          <a:p>
            <a:pPr lvl="1"/>
            <a:r>
              <a:rPr kumimoji="1" lang="ja-JP" altLang="en-US" b="1" dirty="0"/>
              <a:t>すべての関係者への通知が困難な場合</a:t>
            </a:r>
            <a:r>
              <a:rPr kumimoji="1" lang="ja-JP" altLang="en-US" dirty="0"/>
              <a:t>や、</a:t>
            </a:r>
            <a:r>
              <a:rPr kumimoji="1" lang="ja-JP" altLang="en-US" b="1" dirty="0"/>
              <a:t>インシデントの影響が広く一般に及ぶ場合</a:t>
            </a:r>
            <a:r>
              <a:rPr kumimoji="1" lang="ja-JP" altLang="en-US" dirty="0"/>
              <a:t>は、状況を</a:t>
            </a:r>
            <a:r>
              <a:rPr kumimoji="1" lang="ja-JP" altLang="en-US" b="1" dirty="0"/>
              <a:t>ウェブサイトや、メディアを通じて公表</a:t>
            </a:r>
            <a:r>
              <a:rPr kumimoji="1" lang="ja-JP" altLang="en-US" dirty="0"/>
              <a:t>す</a:t>
            </a:r>
            <a:r>
              <a:rPr lang="ja-JP" altLang="en-US" dirty="0"/>
              <a:t>る</a:t>
            </a:r>
            <a:r>
              <a:rPr kumimoji="1" lang="ja-JP" altLang="en-US" dirty="0"/>
              <a:t>。公表によって被害の拡大を招かないよう、時期、内容、対象などを考慮</a:t>
            </a:r>
            <a:r>
              <a:rPr lang="ja-JP" altLang="en-US" dirty="0"/>
              <a:t>する</a:t>
            </a:r>
            <a:endParaRPr kumimoji="1" lang="en-US" altLang="ja-JP" dirty="0"/>
          </a:p>
          <a:p>
            <a:pPr lvl="1"/>
            <a:r>
              <a:rPr kumimoji="1" lang="ja-JP" altLang="en-US" b="1" dirty="0"/>
              <a:t>顧客や消費者に関係する場合は受付専用の問い合わせ窓口を開設</a:t>
            </a:r>
            <a:r>
              <a:rPr kumimoji="1" lang="ja-JP" altLang="en-US" dirty="0"/>
              <a:t>し、被害が発生・拡大した場合にはその動向を速やかに把握し対応</a:t>
            </a:r>
            <a:r>
              <a:rPr lang="ja-JP" altLang="en-US" dirty="0"/>
              <a:t>する</a:t>
            </a:r>
            <a:endParaRPr lang="en-US" altLang="ja-JP" dirty="0"/>
          </a:p>
          <a:p>
            <a:pPr lvl="1"/>
            <a:endParaRPr kumimoji="1" lang="ja-JP" altLang="en-US" dirty="0"/>
          </a:p>
          <a:p>
            <a:r>
              <a:rPr kumimoji="1" lang="ja-JP" altLang="en-US" b="1" dirty="0"/>
              <a:t>第二報以降・最終報</a:t>
            </a:r>
            <a:endParaRPr kumimoji="1" lang="en-US" altLang="ja-JP" b="1" dirty="0"/>
          </a:p>
          <a:p>
            <a:pPr lvl="1"/>
            <a:r>
              <a:rPr lang="ja-JP" altLang="en-US" dirty="0"/>
              <a:t>被害者や、影響を及ぼした取引先や顧客に対して、</a:t>
            </a:r>
            <a:r>
              <a:rPr lang="ja-JP" altLang="en-US" b="1" dirty="0"/>
              <a:t>インシデントの対応状況や再発防止策等に関して報告</a:t>
            </a:r>
            <a:r>
              <a:rPr lang="ja-JP" altLang="en-US" dirty="0"/>
              <a:t>する。また、被害者に対する損害の補償等を、必要に応じて行う</a:t>
            </a:r>
            <a:endParaRPr lang="en-US" altLang="ja-JP" dirty="0"/>
          </a:p>
          <a:p>
            <a:pPr lvl="1"/>
            <a:r>
              <a:rPr kumimoji="1" lang="ja-JP" altLang="en-US" b="1" dirty="0"/>
              <a:t>個人情報漏えいの場合は個人情報保護委員会</a:t>
            </a:r>
            <a:r>
              <a:rPr kumimoji="1" lang="ja-JP" altLang="en-US" dirty="0"/>
              <a:t>、</a:t>
            </a:r>
            <a:r>
              <a:rPr kumimoji="1" lang="ja-JP" altLang="en-US" b="1" dirty="0"/>
              <a:t>業法等で求められる場合は所管の省庁等</a:t>
            </a:r>
            <a:r>
              <a:rPr kumimoji="1" lang="ja-JP" altLang="en-US" dirty="0"/>
              <a:t>、</a:t>
            </a:r>
            <a:r>
              <a:rPr kumimoji="1" lang="ja-JP" altLang="en-US" b="1" dirty="0"/>
              <a:t>犯罪性がある場合は警察</a:t>
            </a:r>
            <a:r>
              <a:rPr kumimoji="1" lang="ja-JP" altLang="en-US" dirty="0"/>
              <a:t>、</a:t>
            </a:r>
            <a:r>
              <a:rPr kumimoji="1" lang="ja-JP" altLang="en-US" b="1" dirty="0"/>
              <a:t>ウイルス感染や不正アクセスの場合は</a:t>
            </a:r>
            <a:r>
              <a:rPr kumimoji="1" lang="en-US" altLang="ja-JP" b="1" dirty="0"/>
              <a:t>IPA</a:t>
            </a:r>
            <a:r>
              <a:rPr kumimoji="1" lang="ja-JP" altLang="en-US" dirty="0"/>
              <a:t>へ届け出る</a:t>
            </a:r>
          </a:p>
        </p:txBody>
      </p:sp>
      <p:sp>
        <p:nvSpPr>
          <p:cNvPr id="3" name="スライド番号プレースホルダー 2">
            <a:extLst>
              <a:ext uri="{FF2B5EF4-FFF2-40B4-BE49-F238E27FC236}">
                <a16:creationId xmlns:a16="http://schemas.microsoft.com/office/drawing/2014/main" id="{02D636C6-8296-1128-F8E8-346E50848293}"/>
              </a:ext>
            </a:extLst>
          </p:cNvPr>
          <p:cNvSpPr>
            <a:spLocks noGrp="1"/>
          </p:cNvSpPr>
          <p:nvPr>
            <p:ph type="sldNum" sz="quarter" idx="12"/>
          </p:nvPr>
        </p:nvSpPr>
        <p:spPr/>
        <p:txBody>
          <a:bodyPr/>
          <a:lstStyle/>
          <a:p>
            <a:fld id="{DBFB1F43-6F2E-4538-AABB-23AEDF146290}" type="slidenum">
              <a:rPr lang="ja-JP" altLang="en-US" smtClean="0"/>
              <a:pPr/>
              <a:t>10</a:t>
            </a:fld>
            <a:endParaRPr lang="ja-JP" altLang="en-US"/>
          </a:p>
        </p:txBody>
      </p:sp>
      <p:sp>
        <p:nvSpPr>
          <p:cNvPr id="4" name="タイトル 3">
            <a:extLst>
              <a:ext uri="{FF2B5EF4-FFF2-40B4-BE49-F238E27FC236}">
                <a16:creationId xmlns:a16="http://schemas.microsoft.com/office/drawing/2014/main" id="{002BCD99-B1F4-B66A-5F81-EC8DC8C857B1}"/>
              </a:ext>
            </a:extLst>
          </p:cNvPr>
          <p:cNvSpPr>
            <a:spLocks noGrp="1"/>
          </p:cNvSpPr>
          <p:nvPr>
            <p:ph type="title"/>
          </p:nvPr>
        </p:nvSpPr>
        <p:spPr/>
        <p:txBody>
          <a:bodyPr/>
          <a:lstStyle/>
          <a:p>
            <a:r>
              <a:rPr kumimoji="1" lang="ja-JP" altLang="en-US" dirty="0"/>
              <a:t>ステップ２</a:t>
            </a:r>
            <a:r>
              <a:rPr lang="en-US" altLang="ja-JP" dirty="0"/>
              <a:t> </a:t>
            </a:r>
            <a:r>
              <a:rPr kumimoji="1" lang="ja-JP" altLang="en-US" dirty="0"/>
              <a:t>報告・公表</a:t>
            </a:r>
          </a:p>
        </p:txBody>
      </p:sp>
      <p:graphicFrame>
        <p:nvGraphicFramePr>
          <p:cNvPr id="6" name="コンテンツ プレースホルダー 4">
            <a:extLst>
              <a:ext uri="{FF2B5EF4-FFF2-40B4-BE49-F238E27FC236}">
                <a16:creationId xmlns:a16="http://schemas.microsoft.com/office/drawing/2014/main" id="{3601A907-772F-4AFD-AFE4-D1B82CA2271A}"/>
              </a:ext>
            </a:extLst>
          </p:cNvPr>
          <p:cNvGraphicFramePr>
            <a:graphicFrameLocks/>
          </p:cNvGraphicFramePr>
          <p:nvPr>
            <p:extLst>
              <p:ext uri="{D42A27DB-BD31-4B8C-83A1-F6EECF244321}">
                <p14:modId xmlns:p14="http://schemas.microsoft.com/office/powerpoint/2010/main" val="802847355"/>
              </p:ext>
            </p:extLst>
          </p:nvPr>
        </p:nvGraphicFramePr>
        <p:xfrm>
          <a:off x="5902835" y="313754"/>
          <a:ext cx="4231066" cy="4781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565787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35A2DA9A-BE21-BE0F-DA47-87B46E9B93E0}"/>
              </a:ext>
            </a:extLst>
          </p:cNvPr>
          <p:cNvSpPr>
            <a:spLocks noGrp="1"/>
          </p:cNvSpPr>
          <p:nvPr>
            <p:ph idx="1"/>
          </p:nvPr>
        </p:nvSpPr>
        <p:spPr/>
        <p:txBody>
          <a:bodyPr/>
          <a:lstStyle/>
          <a:p>
            <a:r>
              <a:rPr lang="ja-JP" altLang="en-US" b="1" dirty="0"/>
              <a:t>情報セキュリティに関する技術的な相談</a:t>
            </a:r>
            <a:endParaRPr lang="en-US" altLang="ja-JP" b="1" dirty="0"/>
          </a:p>
          <a:p>
            <a:pPr marL="457198" lvl="1" indent="0">
              <a:buNone/>
            </a:pPr>
            <a:r>
              <a:rPr kumimoji="1" lang="zh-TW" altLang="en-US" b="1" dirty="0"/>
              <a:t>独立行政法人情報処理推進機構</a:t>
            </a:r>
            <a:r>
              <a:rPr kumimoji="1" lang="en-US" altLang="zh-TW" b="1" dirty="0"/>
              <a:t>(IPA)</a:t>
            </a:r>
          </a:p>
          <a:p>
            <a:pPr marL="457198" lvl="1" indent="0">
              <a:buNone/>
            </a:pPr>
            <a:r>
              <a:rPr kumimoji="1" lang="ja-JP" altLang="en-US" dirty="0"/>
              <a:t>情報セキュリティ安心相談窓口</a:t>
            </a:r>
            <a:endParaRPr kumimoji="1" lang="en-US" altLang="ja-JP" dirty="0"/>
          </a:p>
          <a:p>
            <a:pPr marL="457198" lvl="1" indent="0">
              <a:buNone/>
            </a:pPr>
            <a:r>
              <a:rPr kumimoji="1" lang="en-US" altLang="zh-TW" dirty="0">
                <a:solidFill>
                  <a:srgbClr val="00B0F0"/>
                </a:solidFill>
              </a:rPr>
              <a:t>https</a:t>
            </a:r>
            <a:r>
              <a:rPr kumimoji="1" lang="en-US" altLang="ja-JP" dirty="0">
                <a:solidFill>
                  <a:srgbClr val="00B0F0"/>
                </a:solidFill>
              </a:rPr>
              <a:t>://www.ipa.go.jp/security/todokede/incidentportal.html</a:t>
            </a:r>
          </a:p>
          <a:p>
            <a:r>
              <a:rPr lang="ja-JP" altLang="en-US" b="1" dirty="0"/>
              <a:t>サイバー犯罪に関する相談</a:t>
            </a:r>
            <a:endParaRPr lang="en-US" altLang="ja-JP" b="1" dirty="0"/>
          </a:p>
          <a:p>
            <a:pPr marL="457198" lvl="1" indent="0">
              <a:buNone/>
            </a:pPr>
            <a:r>
              <a:rPr lang="ja-JP" altLang="en-US" b="1" dirty="0"/>
              <a:t>都道府県警察本部のサイバー犯罪相談窓口</a:t>
            </a:r>
            <a:endParaRPr lang="en-US" altLang="ja-JP" b="1" dirty="0"/>
          </a:p>
          <a:p>
            <a:pPr marL="457198" lvl="1" indent="0">
              <a:buNone/>
            </a:pPr>
            <a:r>
              <a:rPr lang="en-US" altLang="ja-JP" dirty="0">
                <a:solidFill>
                  <a:srgbClr val="00B0F0"/>
                </a:solidFill>
              </a:rPr>
              <a:t>https://www.npa.go.jp/bureau/cyber/soudan.html</a:t>
            </a:r>
          </a:p>
          <a:p>
            <a:r>
              <a:rPr lang="ja-JP" altLang="en-US" b="1" dirty="0"/>
              <a:t>インシデント対応の相談</a:t>
            </a:r>
            <a:endParaRPr lang="en-US" altLang="ja-JP" b="1" dirty="0"/>
          </a:p>
          <a:p>
            <a:pPr marL="457198" lvl="1" indent="0">
              <a:buNone/>
            </a:pPr>
            <a:r>
              <a:rPr lang="ja-JP" altLang="en-US" b="1" dirty="0"/>
              <a:t>一般社団法人</a:t>
            </a:r>
            <a:r>
              <a:rPr lang="en-US" altLang="ja-JP" b="1" dirty="0"/>
              <a:t>JPCERT</a:t>
            </a:r>
            <a:r>
              <a:rPr lang="ja-JP" altLang="en-US" b="1" dirty="0"/>
              <a:t>コーディネーションセンター</a:t>
            </a:r>
            <a:r>
              <a:rPr lang="en-US" altLang="ja-JP" b="1" dirty="0"/>
              <a:t>(JPCERT/CC) </a:t>
            </a:r>
            <a:br>
              <a:rPr lang="en-US" altLang="ja-JP" dirty="0"/>
            </a:br>
            <a:r>
              <a:rPr lang="ja-JP" altLang="en-US" dirty="0"/>
              <a:t>インシデント対応依頼</a:t>
            </a:r>
            <a:endParaRPr lang="en-US" altLang="ja-JP" dirty="0"/>
          </a:p>
          <a:p>
            <a:pPr marL="457198" lvl="1" indent="0">
              <a:buNone/>
            </a:pPr>
            <a:r>
              <a:rPr lang="en-US" altLang="ja-JP" dirty="0">
                <a:solidFill>
                  <a:srgbClr val="00B0F0"/>
                </a:solidFill>
              </a:rPr>
              <a:t>https://www.jpcert.or.jp/form/</a:t>
            </a:r>
          </a:p>
          <a:p>
            <a:pPr marL="457198" lvl="1" indent="0">
              <a:buNone/>
            </a:pPr>
            <a:r>
              <a:rPr lang="ja-JP" altLang="en-US" b="1" dirty="0"/>
              <a:t>特定非営利活動法人日本ネットワークセキュリティ協会</a:t>
            </a:r>
            <a:r>
              <a:rPr lang="en-US" altLang="ja-JP" b="1" dirty="0"/>
              <a:t>(JNSA) </a:t>
            </a:r>
            <a:br>
              <a:rPr lang="en-US" altLang="ja-JP" dirty="0"/>
            </a:br>
            <a:r>
              <a:rPr lang="ja-JP" altLang="en-US" dirty="0"/>
              <a:t>サイバーインシデント緊急対応企業一覧</a:t>
            </a:r>
            <a:endParaRPr lang="en-US" altLang="ja-JP" dirty="0"/>
          </a:p>
          <a:p>
            <a:pPr marL="457198" lvl="1" indent="0">
              <a:buNone/>
            </a:pPr>
            <a:r>
              <a:rPr lang="en-US" altLang="ja-JP" dirty="0">
                <a:solidFill>
                  <a:srgbClr val="00B0F0"/>
                </a:solidFill>
              </a:rPr>
              <a:t>https://www.jnsa.org/emergency_response/</a:t>
            </a:r>
            <a:endParaRPr kumimoji="1" lang="ja-JP" altLang="en-US" dirty="0"/>
          </a:p>
          <a:p>
            <a:endParaRPr kumimoji="1" lang="ja-JP" altLang="en-US" dirty="0"/>
          </a:p>
        </p:txBody>
      </p:sp>
      <p:sp>
        <p:nvSpPr>
          <p:cNvPr id="3" name="スライド番号プレースホルダー 2">
            <a:extLst>
              <a:ext uri="{FF2B5EF4-FFF2-40B4-BE49-F238E27FC236}">
                <a16:creationId xmlns:a16="http://schemas.microsoft.com/office/drawing/2014/main" id="{33EE01FE-4586-C788-2F33-B5D68F1B8C87}"/>
              </a:ext>
            </a:extLst>
          </p:cNvPr>
          <p:cNvSpPr>
            <a:spLocks noGrp="1"/>
          </p:cNvSpPr>
          <p:nvPr>
            <p:ph type="sldNum" sz="quarter" idx="12"/>
          </p:nvPr>
        </p:nvSpPr>
        <p:spPr/>
        <p:txBody>
          <a:bodyPr/>
          <a:lstStyle/>
          <a:p>
            <a:fld id="{DBFB1F43-6F2E-4538-AABB-23AEDF146290}" type="slidenum">
              <a:rPr lang="ja-JP" altLang="en-US" smtClean="0"/>
              <a:pPr/>
              <a:t>11</a:t>
            </a:fld>
            <a:endParaRPr lang="ja-JP" altLang="en-US"/>
          </a:p>
        </p:txBody>
      </p:sp>
      <p:sp>
        <p:nvSpPr>
          <p:cNvPr id="4" name="タイトル 3">
            <a:extLst>
              <a:ext uri="{FF2B5EF4-FFF2-40B4-BE49-F238E27FC236}">
                <a16:creationId xmlns:a16="http://schemas.microsoft.com/office/drawing/2014/main" id="{00216184-4AE9-46AD-12EB-29D9B1E1630F}"/>
              </a:ext>
            </a:extLst>
          </p:cNvPr>
          <p:cNvSpPr>
            <a:spLocks noGrp="1"/>
          </p:cNvSpPr>
          <p:nvPr>
            <p:ph type="title"/>
          </p:nvPr>
        </p:nvSpPr>
        <p:spPr/>
        <p:txBody>
          <a:bodyPr/>
          <a:lstStyle/>
          <a:p>
            <a:r>
              <a:rPr kumimoji="1" lang="ja-JP" altLang="en-US" sz="2000" dirty="0"/>
              <a:t>ステップ２</a:t>
            </a:r>
            <a:r>
              <a:rPr lang="en-US" altLang="ja-JP" sz="2000" dirty="0"/>
              <a:t> </a:t>
            </a:r>
            <a:r>
              <a:rPr kumimoji="1" lang="ja-JP" altLang="en-US" sz="2000" dirty="0"/>
              <a:t>報告・公表</a:t>
            </a:r>
            <a:br>
              <a:rPr kumimoji="1" lang="en-US" altLang="ja-JP" sz="3200" dirty="0"/>
            </a:br>
            <a:r>
              <a:rPr kumimoji="1" lang="ja-JP" altLang="en-US" dirty="0"/>
              <a:t>インシデント発生時の相談窓口</a:t>
            </a:r>
          </a:p>
        </p:txBody>
      </p:sp>
    </p:spTree>
    <p:extLst>
      <p:ext uri="{BB962C8B-B14F-4D97-AF65-F5344CB8AC3E}">
        <p14:creationId xmlns:p14="http://schemas.microsoft.com/office/powerpoint/2010/main" val="21996841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D4163882-7013-5395-CF46-72667329A406}"/>
              </a:ext>
            </a:extLst>
          </p:cNvPr>
          <p:cNvSpPr>
            <a:spLocks noGrp="1"/>
          </p:cNvSpPr>
          <p:nvPr>
            <p:ph idx="1"/>
          </p:nvPr>
        </p:nvSpPr>
        <p:spPr/>
        <p:txBody>
          <a:bodyPr/>
          <a:lstStyle/>
          <a:p>
            <a:r>
              <a:rPr kumimoji="1" lang="ja-JP" altLang="en-US" b="1" dirty="0"/>
              <a:t>個人情報・特定個人情報（マイナンバー）漏えいの報告</a:t>
            </a:r>
            <a:endParaRPr kumimoji="1" lang="en-US" altLang="ja-JP" b="1" dirty="0"/>
          </a:p>
          <a:p>
            <a:pPr marL="457198" lvl="1" indent="0">
              <a:buNone/>
            </a:pPr>
            <a:r>
              <a:rPr kumimoji="1" lang="zh-TW" altLang="en-US" b="1" dirty="0"/>
              <a:t>個人情報保護委員会</a:t>
            </a:r>
            <a:endParaRPr kumimoji="1" lang="en-US" altLang="zh-TW" b="1" dirty="0"/>
          </a:p>
          <a:p>
            <a:pPr marL="457198" lvl="1" indent="0">
              <a:buNone/>
            </a:pPr>
            <a:r>
              <a:rPr kumimoji="1" lang="ja-JP" altLang="en-US" dirty="0"/>
              <a:t>個人情報の漏えい等</a:t>
            </a:r>
            <a:endParaRPr kumimoji="1" lang="en-US" altLang="ja-JP" dirty="0"/>
          </a:p>
          <a:p>
            <a:pPr marL="457198" lvl="1" indent="0">
              <a:buNone/>
            </a:pPr>
            <a:r>
              <a:rPr lang="en-US" altLang="ja-JP" dirty="0">
                <a:solidFill>
                  <a:srgbClr val="00B0F0"/>
                </a:solidFill>
              </a:rPr>
              <a:t>https://www.ppc.go.jp/personalinfo/legal/leakAction/</a:t>
            </a:r>
          </a:p>
          <a:p>
            <a:pPr marL="457198" lvl="1" indent="0">
              <a:buNone/>
            </a:pPr>
            <a:r>
              <a:rPr kumimoji="1" lang="ja-JP" altLang="en-US" dirty="0"/>
              <a:t>特定個人情報の漏えい等</a:t>
            </a:r>
            <a:endParaRPr kumimoji="1" lang="en-US" altLang="ja-JP" dirty="0"/>
          </a:p>
          <a:p>
            <a:pPr marL="457198" lvl="1" indent="0">
              <a:buNone/>
            </a:pPr>
            <a:r>
              <a:rPr kumimoji="1" lang="en-US" altLang="ja-JP" dirty="0">
                <a:solidFill>
                  <a:srgbClr val="00B0F0"/>
                </a:solidFill>
              </a:rPr>
              <a:t>https://www.ppc.go.jp/legal/rouei/</a:t>
            </a:r>
            <a:endParaRPr kumimoji="1" lang="ja-JP" altLang="en-US" dirty="0">
              <a:solidFill>
                <a:srgbClr val="00B0F0"/>
              </a:solidFill>
            </a:endParaRPr>
          </a:p>
          <a:p>
            <a:r>
              <a:rPr kumimoji="1" lang="ja-JP" altLang="en-US" b="1" dirty="0"/>
              <a:t>ウイルス・不正アクセスに関する届出</a:t>
            </a:r>
            <a:endParaRPr kumimoji="1" lang="en-US" altLang="ja-JP" b="1" dirty="0"/>
          </a:p>
          <a:p>
            <a:pPr marL="457198" lvl="1" indent="0">
              <a:buNone/>
            </a:pPr>
            <a:r>
              <a:rPr kumimoji="1" lang="zh-TW" altLang="en-US" b="1" dirty="0"/>
              <a:t>独立行政法人情報処理推進機構</a:t>
            </a:r>
            <a:r>
              <a:rPr kumimoji="1" lang="en-US" altLang="zh-TW" b="1" dirty="0"/>
              <a:t>(IPA)</a:t>
            </a:r>
          </a:p>
          <a:p>
            <a:pPr marL="457198" lvl="1" indent="0">
              <a:buNone/>
            </a:pPr>
            <a:r>
              <a:rPr kumimoji="1" lang="ja-JP" altLang="en-US" dirty="0"/>
              <a:t>コンピュータウイルス届出窓口、コンピュータ不正アクセス届出窓口</a:t>
            </a:r>
            <a:endParaRPr kumimoji="1" lang="en-US" altLang="ja-JP" dirty="0"/>
          </a:p>
          <a:p>
            <a:pPr marL="457198" lvl="1" indent="0">
              <a:buNone/>
            </a:pPr>
            <a:r>
              <a:rPr lang="en-US" altLang="ja-JP" dirty="0">
                <a:solidFill>
                  <a:srgbClr val="00B0F0"/>
                </a:solidFill>
              </a:rPr>
              <a:t>https://www.ipa.go.jp/security/todokede/crack-virus/about.html</a:t>
            </a:r>
            <a:endParaRPr kumimoji="1" lang="en-US" altLang="ja-JP" dirty="0"/>
          </a:p>
        </p:txBody>
      </p:sp>
      <p:sp>
        <p:nvSpPr>
          <p:cNvPr id="3" name="スライド番号プレースホルダー 2">
            <a:extLst>
              <a:ext uri="{FF2B5EF4-FFF2-40B4-BE49-F238E27FC236}">
                <a16:creationId xmlns:a16="http://schemas.microsoft.com/office/drawing/2014/main" id="{F03C4159-6DA4-F118-CD29-C09505AAD465}"/>
              </a:ext>
            </a:extLst>
          </p:cNvPr>
          <p:cNvSpPr>
            <a:spLocks noGrp="1"/>
          </p:cNvSpPr>
          <p:nvPr>
            <p:ph type="sldNum" sz="quarter" idx="12"/>
          </p:nvPr>
        </p:nvSpPr>
        <p:spPr/>
        <p:txBody>
          <a:bodyPr/>
          <a:lstStyle/>
          <a:p>
            <a:fld id="{DBFB1F43-6F2E-4538-AABB-23AEDF146290}" type="slidenum">
              <a:rPr lang="ja-JP" altLang="en-US" smtClean="0"/>
              <a:pPr/>
              <a:t>12</a:t>
            </a:fld>
            <a:endParaRPr lang="ja-JP" altLang="en-US"/>
          </a:p>
        </p:txBody>
      </p:sp>
      <p:sp>
        <p:nvSpPr>
          <p:cNvPr id="4" name="タイトル 3">
            <a:extLst>
              <a:ext uri="{FF2B5EF4-FFF2-40B4-BE49-F238E27FC236}">
                <a16:creationId xmlns:a16="http://schemas.microsoft.com/office/drawing/2014/main" id="{DD19097B-8321-2723-ED3A-F2020E2E087C}"/>
              </a:ext>
            </a:extLst>
          </p:cNvPr>
          <p:cNvSpPr>
            <a:spLocks noGrp="1"/>
          </p:cNvSpPr>
          <p:nvPr>
            <p:ph type="title"/>
          </p:nvPr>
        </p:nvSpPr>
        <p:spPr/>
        <p:txBody>
          <a:bodyPr/>
          <a:lstStyle/>
          <a:p>
            <a:r>
              <a:rPr kumimoji="1" lang="ja-JP" altLang="en-US" sz="2000" dirty="0"/>
              <a:t>ステップ２</a:t>
            </a:r>
            <a:r>
              <a:rPr lang="en-US" altLang="ja-JP" sz="2000" dirty="0"/>
              <a:t> </a:t>
            </a:r>
            <a:r>
              <a:rPr kumimoji="1" lang="ja-JP" altLang="en-US" sz="2000" dirty="0"/>
              <a:t>報告・公表</a:t>
            </a:r>
            <a:br>
              <a:rPr kumimoji="1" lang="en-US" altLang="ja-JP" dirty="0"/>
            </a:br>
            <a:r>
              <a:rPr kumimoji="1" lang="ja-JP" altLang="en-US" dirty="0"/>
              <a:t>インシデント発生時の報告先</a:t>
            </a:r>
          </a:p>
        </p:txBody>
      </p:sp>
    </p:spTree>
    <p:extLst>
      <p:ext uri="{BB962C8B-B14F-4D97-AF65-F5344CB8AC3E}">
        <p14:creationId xmlns:p14="http://schemas.microsoft.com/office/powerpoint/2010/main" val="24900060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E837276B-E7D1-0168-398D-B07A86D47FA7}"/>
              </a:ext>
            </a:extLst>
          </p:cNvPr>
          <p:cNvSpPr>
            <a:spLocks noGrp="1"/>
          </p:cNvSpPr>
          <p:nvPr>
            <p:ph idx="1"/>
          </p:nvPr>
        </p:nvSpPr>
        <p:spPr>
          <a:xfrm>
            <a:off x="642229" y="1382319"/>
            <a:ext cx="10389294" cy="4745463"/>
          </a:xfrm>
        </p:spPr>
        <p:txBody>
          <a:bodyPr/>
          <a:lstStyle/>
          <a:p>
            <a:r>
              <a:rPr kumimoji="1" lang="ja-JP" altLang="en-US" b="1" dirty="0"/>
              <a:t>調査</a:t>
            </a:r>
            <a:r>
              <a:rPr lang="ja-JP" altLang="en-US" b="1" dirty="0"/>
              <a:t>・</a:t>
            </a:r>
            <a:r>
              <a:rPr kumimoji="1" lang="ja-JP" altLang="en-US" b="1" dirty="0"/>
              <a:t>対応</a:t>
            </a:r>
            <a:endParaRPr kumimoji="1" lang="en-US" altLang="ja-JP" b="1" dirty="0"/>
          </a:p>
          <a:p>
            <a:pPr lvl="1"/>
            <a:r>
              <a:rPr kumimoji="1" lang="ja-JP" altLang="en-US" dirty="0"/>
              <a:t>適切な対応判断を行うために、</a:t>
            </a:r>
            <a:r>
              <a:rPr kumimoji="1" lang="en-US" altLang="ja-JP" b="1" dirty="0"/>
              <a:t>5W1H</a:t>
            </a:r>
            <a:r>
              <a:rPr kumimoji="1" lang="ja-JP" altLang="en-US" b="1" dirty="0"/>
              <a:t>（いつ、どこで、誰が、誰を、何を、なぜ、どうしたのか）の観点で状況を調査し情報</a:t>
            </a:r>
            <a:r>
              <a:rPr lang="ja-JP" altLang="en-US" b="1" dirty="0"/>
              <a:t>を整理</a:t>
            </a:r>
            <a:r>
              <a:rPr lang="ja-JP" altLang="en-US" dirty="0"/>
              <a:t>する</a:t>
            </a:r>
            <a:endParaRPr lang="en-US" altLang="ja-JP" dirty="0"/>
          </a:p>
          <a:p>
            <a:pPr lvl="1"/>
            <a:r>
              <a:rPr kumimoji="1" lang="ja-JP" altLang="en-US" b="1" dirty="0"/>
              <a:t>対応方針を基に、原因を調査し</a:t>
            </a:r>
            <a:r>
              <a:rPr kumimoji="1" lang="ja-JP" altLang="en-US" dirty="0"/>
              <a:t>、修正プログラムの適用、設定変更、機器の入替データの復元等、</a:t>
            </a:r>
            <a:r>
              <a:rPr kumimoji="1" lang="ja-JP" altLang="en-US" b="1" dirty="0"/>
              <a:t>必要な修復を行う</a:t>
            </a:r>
            <a:endParaRPr kumimoji="1" lang="en-US" altLang="ja-JP" b="1" dirty="0"/>
          </a:p>
          <a:p>
            <a:pPr lvl="1"/>
            <a:r>
              <a:rPr kumimoji="1" lang="ja-JP" altLang="en-US" b="1" dirty="0"/>
              <a:t>自社で対応が難しい場合は</a:t>
            </a:r>
            <a:r>
              <a:rPr kumimoji="1" lang="ja-JP" altLang="en-US" dirty="0"/>
              <a:t>、</a:t>
            </a:r>
            <a:r>
              <a:rPr kumimoji="1" lang="en-US" altLang="ja-JP" dirty="0"/>
              <a:t>IT</a:t>
            </a:r>
            <a:r>
              <a:rPr kumimoji="1" lang="ja-JP" altLang="en-US" dirty="0"/>
              <a:t>製品のメーカー、保守ベンダー等の外部専門組織や公的機関の相談窓口等に</a:t>
            </a:r>
            <a:r>
              <a:rPr kumimoji="1" lang="ja-JP" altLang="en-US" b="1" dirty="0"/>
              <a:t>支援、助言を求める</a:t>
            </a:r>
            <a:endParaRPr kumimoji="1" lang="en-US" altLang="ja-JP" b="1" dirty="0"/>
          </a:p>
          <a:p>
            <a:pPr lvl="1"/>
            <a:r>
              <a:rPr kumimoji="1" lang="ja-JP" altLang="en-US" dirty="0"/>
              <a:t>対応中は、状況や事業への影響等について</a:t>
            </a:r>
            <a:r>
              <a:rPr kumimoji="1" lang="ja-JP" altLang="en-US" b="1" dirty="0"/>
              <a:t>経営者に適時報告</a:t>
            </a:r>
            <a:r>
              <a:rPr lang="ja-JP" altLang="en-US" dirty="0"/>
              <a:t>する</a:t>
            </a:r>
            <a:endParaRPr kumimoji="1" lang="ja-JP" altLang="en-US" dirty="0"/>
          </a:p>
        </p:txBody>
      </p:sp>
      <p:sp>
        <p:nvSpPr>
          <p:cNvPr id="3" name="スライド番号プレースホルダー 2">
            <a:extLst>
              <a:ext uri="{FF2B5EF4-FFF2-40B4-BE49-F238E27FC236}">
                <a16:creationId xmlns:a16="http://schemas.microsoft.com/office/drawing/2014/main" id="{02D636C6-8296-1128-F8E8-346E50848293}"/>
              </a:ext>
            </a:extLst>
          </p:cNvPr>
          <p:cNvSpPr>
            <a:spLocks noGrp="1"/>
          </p:cNvSpPr>
          <p:nvPr>
            <p:ph type="sldNum" sz="quarter" idx="12"/>
          </p:nvPr>
        </p:nvSpPr>
        <p:spPr/>
        <p:txBody>
          <a:bodyPr/>
          <a:lstStyle/>
          <a:p>
            <a:fld id="{DBFB1F43-6F2E-4538-AABB-23AEDF146290}" type="slidenum">
              <a:rPr lang="ja-JP" altLang="en-US" smtClean="0"/>
              <a:pPr/>
              <a:t>13</a:t>
            </a:fld>
            <a:endParaRPr lang="ja-JP" altLang="en-US"/>
          </a:p>
        </p:txBody>
      </p:sp>
      <p:sp>
        <p:nvSpPr>
          <p:cNvPr id="4" name="タイトル 3">
            <a:extLst>
              <a:ext uri="{FF2B5EF4-FFF2-40B4-BE49-F238E27FC236}">
                <a16:creationId xmlns:a16="http://schemas.microsoft.com/office/drawing/2014/main" id="{002BCD99-B1F4-B66A-5F81-EC8DC8C857B1}"/>
              </a:ext>
            </a:extLst>
          </p:cNvPr>
          <p:cNvSpPr>
            <a:spLocks noGrp="1"/>
          </p:cNvSpPr>
          <p:nvPr>
            <p:ph type="title"/>
          </p:nvPr>
        </p:nvSpPr>
        <p:spPr/>
        <p:txBody>
          <a:bodyPr/>
          <a:lstStyle/>
          <a:p>
            <a:pPr lvl="0"/>
            <a:r>
              <a:rPr kumimoji="1" lang="ja-JP" altLang="en-US" dirty="0"/>
              <a:t>ステップ３</a:t>
            </a:r>
            <a:r>
              <a:rPr lang="en-US" altLang="ja-JP" dirty="0"/>
              <a:t> </a:t>
            </a:r>
            <a:r>
              <a:rPr kumimoji="1" lang="ja-JP" altLang="en-US" dirty="0"/>
              <a:t>復旧・再発防止</a:t>
            </a:r>
          </a:p>
        </p:txBody>
      </p:sp>
      <p:graphicFrame>
        <p:nvGraphicFramePr>
          <p:cNvPr id="5" name="コンテンツ プレースホルダー 4">
            <a:extLst>
              <a:ext uri="{FF2B5EF4-FFF2-40B4-BE49-F238E27FC236}">
                <a16:creationId xmlns:a16="http://schemas.microsoft.com/office/drawing/2014/main" id="{957D1ECD-B6C9-BC2E-9123-CAFCC92C770F}"/>
              </a:ext>
            </a:extLst>
          </p:cNvPr>
          <p:cNvGraphicFramePr>
            <a:graphicFrameLocks/>
          </p:cNvGraphicFramePr>
          <p:nvPr>
            <p:extLst>
              <p:ext uri="{D42A27DB-BD31-4B8C-83A1-F6EECF244321}">
                <p14:modId xmlns:p14="http://schemas.microsoft.com/office/powerpoint/2010/main" val="3189874678"/>
              </p:ext>
            </p:extLst>
          </p:nvPr>
        </p:nvGraphicFramePr>
        <p:xfrm>
          <a:off x="5902835" y="313754"/>
          <a:ext cx="4231066" cy="4781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202261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 5">
            <a:extLst>
              <a:ext uri="{FF2B5EF4-FFF2-40B4-BE49-F238E27FC236}">
                <a16:creationId xmlns:a16="http://schemas.microsoft.com/office/drawing/2014/main" id="{EF103F55-14A0-9571-F0DE-4E893F93F567}"/>
              </a:ext>
            </a:extLst>
          </p:cNvPr>
          <p:cNvGraphicFramePr>
            <a:graphicFrameLocks noGrp="1"/>
          </p:cNvGraphicFramePr>
          <p:nvPr>
            <p:ph idx="1"/>
            <p:extLst>
              <p:ext uri="{D42A27DB-BD31-4B8C-83A1-F6EECF244321}">
                <p14:modId xmlns:p14="http://schemas.microsoft.com/office/powerpoint/2010/main" val="3436974937"/>
              </p:ext>
            </p:extLst>
          </p:nvPr>
        </p:nvGraphicFramePr>
        <p:xfrm>
          <a:off x="642938" y="1382713"/>
          <a:ext cx="10264774" cy="4460240"/>
        </p:xfrm>
        <a:graphic>
          <a:graphicData uri="http://schemas.openxmlformats.org/drawingml/2006/table">
            <a:tbl>
              <a:tblPr firstRow="1" bandRow="1">
                <a:tableStyleId>{5940675A-B579-460E-94D1-54222C63F5DA}</a:tableStyleId>
              </a:tblPr>
              <a:tblGrid>
                <a:gridCol w="3066033">
                  <a:extLst>
                    <a:ext uri="{9D8B030D-6E8A-4147-A177-3AD203B41FA5}">
                      <a16:colId xmlns:a16="http://schemas.microsoft.com/office/drawing/2014/main" val="4109300240"/>
                    </a:ext>
                  </a:extLst>
                </a:gridCol>
                <a:gridCol w="7198741">
                  <a:extLst>
                    <a:ext uri="{9D8B030D-6E8A-4147-A177-3AD203B41FA5}">
                      <a16:colId xmlns:a16="http://schemas.microsoft.com/office/drawing/2014/main" val="884129750"/>
                    </a:ext>
                  </a:extLst>
                </a:gridCol>
              </a:tblGrid>
              <a:tr h="370840">
                <a:tc>
                  <a:txBody>
                    <a:bodyPr/>
                    <a:lstStyle/>
                    <a:p>
                      <a:r>
                        <a:rPr lang="ja-JP" altLang="en-US" b="1" dirty="0">
                          <a:latin typeface="+mn-ea"/>
                          <a:ea typeface="+mn-ea"/>
                        </a:rPr>
                        <a:t>インシデントの分類 </a:t>
                      </a:r>
                      <a:endParaRPr kumimoji="1" lang="ja-JP" altLang="en-US" b="1" dirty="0">
                        <a:latin typeface="+mn-ea"/>
                        <a:ea typeface="+mn-ea"/>
                      </a:endParaRPr>
                    </a:p>
                  </a:txBody>
                  <a:tcPr>
                    <a:solidFill>
                      <a:schemeClr val="bg1">
                        <a:lumMod val="95000"/>
                      </a:schemeClr>
                    </a:solidFill>
                  </a:tcPr>
                </a:tc>
                <a:tc>
                  <a:txBody>
                    <a:bodyPr/>
                    <a:lstStyle/>
                    <a:p>
                      <a:r>
                        <a:rPr lang="ja-JP" altLang="en-US" dirty="0">
                          <a:latin typeface="+mn-ea"/>
                          <a:ea typeface="+mn-ea"/>
                        </a:rPr>
                        <a:t>システム停止など、ウイルス感染、情報漏えい </a:t>
                      </a:r>
                      <a:endParaRPr kumimoji="1" lang="ja-JP" altLang="en-US" dirty="0">
                        <a:latin typeface="+mn-ea"/>
                        <a:ea typeface="+mn-ea"/>
                      </a:endParaRPr>
                    </a:p>
                  </a:txBody>
                  <a:tcPr/>
                </a:tc>
                <a:extLst>
                  <a:ext uri="{0D108BD9-81ED-4DB2-BD59-A6C34878D82A}">
                    <a16:rowId xmlns:a16="http://schemas.microsoft.com/office/drawing/2014/main" val="1684040601"/>
                  </a:ext>
                </a:extLst>
              </a:tr>
              <a:tr h="370840">
                <a:tc>
                  <a:txBody>
                    <a:bodyPr/>
                    <a:lstStyle/>
                    <a:p>
                      <a:r>
                        <a:rPr lang="ja-JP" altLang="en-US" b="1" dirty="0">
                          <a:latin typeface="+mn-ea"/>
                          <a:ea typeface="+mn-ea"/>
                        </a:rPr>
                        <a:t>事業者 </a:t>
                      </a:r>
                      <a:endParaRPr kumimoji="1" lang="ja-JP" altLang="en-US" b="1" dirty="0">
                        <a:latin typeface="+mn-ea"/>
                        <a:ea typeface="+mn-ea"/>
                      </a:endParaRPr>
                    </a:p>
                  </a:txBody>
                  <a:tcPr>
                    <a:solidFill>
                      <a:schemeClr val="bg1">
                        <a:lumMod val="95000"/>
                      </a:schemeClr>
                    </a:solidFill>
                  </a:tcPr>
                </a:tc>
                <a:tc>
                  <a:txBody>
                    <a:bodyPr/>
                    <a:lstStyle/>
                    <a:p>
                      <a:r>
                        <a:rPr lang="ja-JP" altLang="en-US" dirty="0">
                          <a:latin typeface="+mn-ea"/>
                          <a:ea typeface="+mn-ea"/>
                        </a:rPr>
                        <a:t>事業者の名称</a:t>
                      </a:r>
                      <a:endParaRPr lang="en-US" altLang="ja-JP" dirty="0">
                        <a:latin typeface="+mn-ea"/>
                        <a:ea typeface="+mn-ea"/>
                      </a:endParaRPr>
                    </a:p>
                    <a:p>
                      <a:r>
                        <a:rPr lang="en-US" altLang="ja-JP" sz="1600" dirty="0">
                          <a:latin typeface="+mn-ea"/>
                          <a:ea typeface="+mn-ea"/>
                        </a:rPr>
                        <a:t>※</a:t>
                      </a:r>
                      <a:r>
                        <a:rPr lang="ja-JP" altLang="en-US" sz="1600" dirty="0">
                          <a:latin typeface="+mn-ea"/>
                          <a:ea typeface="+mn-ea"/>
                        </a:rPr>
                        <a:t>自社の受託案件に関連したインシデントの場合は委託元含む関係事業者の名称</a:t>
                      </a:r>
                      <a:endParaRPr kumimoji="1" lang="ja-JP" altLang="en-US" sz="1600" dirty="0">
                        <a:latin typeface="+mn-ea"/>
                        <a:ea typeface="+mn-ea"/>
                      </a:endParaRPr>
                    </a:p>
                  </a:txBody>
                  <a:tcPr/>
                </a:tc>
                <a:extLst>
                  <a:ext uri="{0D108BD9-81ED-4DB2-BD59-A6C34878D82A}">
                    <a16:rowId xmlns:a16="http://schemas.microsoft.com/office/drawing/2014/main" val="3652669300"/>
                  </a:ext>
                </a:extLst>
              </a:tr>
              <a:tr h="370840">
                <a:tc>
                  <a:txBody>
                    <a:bodyPr/>
                    <a:lstStyle/>
                    <a:p>
                      <a:r>
                        <a:rPr lang="ja-JP" altLang="en-US" b="1" dirty="0">
                          <a:latin typeface="+mn-ea"/>
                          <a:ea typeface="+mn-ea"/>
                        </a:rPr>
                        <a:t>担当者・責任者 </a:t>
                      </a:r>
                      <a:endParaRPr kumimoji="1" lang="ja-JP" altLang="en-US" b="1" dirty="0">
                        <a:latin typeface="+mn-ea"/>
                        <a:ea typeface="+mn-ea"/>
                      </a:endParaRPr>
                    </a:p>
                  </a:txBody>
                  <a:tcPr>
                    <a:solidFill>
                      <a:schemeClr val="bg1">
                        <a:lumMod val="95000"/>
                      </a:schemeClr>
                    </a:solidFill>
                  </a:tcPr>
                </a:tc>
                <a:tc>
                  <a:txBody>
                    <a:bodyPr/>
                    <a:lstStyle/>
                    <a:p>
                      <a:r>
                        <a:rPr lang="ja-JP" altLang="en-US" dirty="0">
                          <a:latin typeface="+mn-ea"/>
                          <a:ea typeface="+mn-ea"/>
                        </a:rPr>
                        <a:t>本件に関する責任者および担当者の所属、氏名</a:t>
                      </a:r>
                      <a:endParaRPr kumimoji="1" lang="ja-JP" altLang="en-US" dirty="0">
                        <a:latin typeface="+mn-ea"/>
                        <a:ea typeface="+mn-ea"/>
                      </a:endParaRPr>
                    </a:p>
                  </a:txBody>
                  <a:tcPr/>
                </a:tc>
                <a:extLst>
                  <a:ext uri="{0D108BD9-81ED-4DB2-BD59-A6C34878D82A}">
                    <a16:rowId xmlns:a16="http://schemas.microsoft.com/office/drawing/2014/main" val="23201499"/>
                  </a:ext>
                </a:extLst>
              </a:tr>
              <a:tr h="370840">
                <a:tc>
                  <a:txBody>
                    <a:bodyPr/>
                    <a:lstStyle/>
                    <a:p>
                      <a:r>
                        <a:rPr lang="ja-JP" altLang="en-US" b="1" dirty="0">
                          <a:latin typeface="+mn-ea"/>
                          <a:ea typeface="+mn-ea"/>
                        </a:rPr>
                        <a:t>発覚日時 </a:t>
                      </a:r>
                      <a:endParaRPr kumimoji="1" lang="ja-JP" altLang="en-US" b="1" dirty="0">
                        <a:latin typeface="+mn-ea"/>
                        <a:ea typeface="+mn-ea"/>
                      </a:endParaRPr>
                    </a:p>
                  </a:txBody>
                  <a:tcPr>
                    <a:solidFill>
                      <a:schemeClr val="bg1">
                        <a:lumMod val="95000"/>
                      </a:schemeClr>
                    </a:solidFill>
                  </a:tcPr>
                </a:tc>
                <a:tc>
                  <a:txBody>
                    <a:bodyPr/>
                    <a:lstStyle/>
                    <a:p>
                      <a:r>
                        <a:rPr lang="ja-JP" altLang="en-US" dirty="0">
                          <a:latin typeface="+mn-ea"/>
                          <a:ea typeface="+mn-ea"/>
                        </a:rPr>
                        <a:t>インシデントを認知した日時 </a:t>
                      </a:r>
                      <a:endParaRPr kumimoji="1" lang="ja-JP" altLang="en-US" dirty="0">
                        <a:latin typeface="+mn-ea"/>
                        <a:ea typeface="+mn-ea"/>
                      </a:endParaRPr>
                    </a:p>
                  </a:txBody>
                  <a:tcPr/>
                </a:tc>
                <a:extLst>
                  <a:ext uri="{0D108BD9-81ED-4DB2-BD59-A6C34878D82A}">
                    <a16:rowId xmlns:a16="http://schemas.microsoft.com/office/drawing/2014/main" val="1049427513"/>
                  </a:ext>
                </a:extLst>
              </a:tr>
              <a:tr h="370840">
                <a:tc>
                  <a:txBody>
                    <a:bodyPr/>
                    <a:lstStyle/>
                    <a:p>
                      <a:r>
                        <a:rPr lang="ja-JP" altLang="en-US" b="1" dirty="0">
                          <a:latin typeface="+mn-ea"/>
                          <a:ea typeface="+mn-ea"/>
                        </a:rPr>
                        <a:t>発生日時 </a:t>
                      </a:r>
                      <a:endParaRPr kumimoji="1" lang="ja-JP" altLang="en-US" b="1" dirty="0">
                        <a:latin typeface="+mn-ea"/>
                        <a:ea typeface="+mn-ea"/>
                      </a:endParaRPr>
                    </a:p>
                  </a:txBody>
                  <a:tcPr>
                    <a:solidFill>
                      <a:schemeClr val="bg1">
                        <a:lumMod val="95000"/>
                      </a:schemeClr>
                    </a:solidFill>
                  </a:tcPr>
                </a:tc>
                <a:tc>
                  <a:txBody>
                    <a:bodyPr/>
                    <a:lstStyle/>
                    <a:p>
                      <a:r>
                        <a:rPr lang="ja-JP" altLang="en-US" dirty="0">
                          <a:latin typeface="+mn-ea"/>
                          <a:ea typeface="+mn-ea"/>
                        </a:rPr>
                        <a:t>調査で判明したインシデントの発生日時 </a:t>
                      </a:r>
                      <a:endParaRPr kumimoji="1" lang="ja-JP" altLang="en-US" dirty="0">
                        <a:latin typeface="+mn-ea"/>
                        <a:ea typeface="+mn-ea"/>
                      </a:endParaRPr>
                    </a:p>
                  </a:txBody>
                  <a:tcPr/>
                </a:tc>
                <a:extLst>
                  <a:ext uri="{0D108BD9-81ED-4DB2-BD59-A6C34878D82A}">
                    <a16:rowId xmlns:a16="http://schemas.microsoft.com/office/drawing/2014/main" val="3567078833"/>
                  </a:ext>
                </a:extLst>
              </a:tr>
              <a:tr h="370840">
                <a:tc>
                  <a:txBody>
                    <a:bodyPr/>
                    <a:lstStyle/>
                    <a:p>
                      <a:r>
                        <a:rPr lang="ja-JP" altLang="en-US" b="1" dirty="0">
                          <a:latin typeface="+mn-ea"/>
                          <a:ea typeface="+mn-ea"/>
                        </a:rPr>
                        <a:t>発生事象 </a:t>
                      </a:r>
                      <a:endParaRPr kumimoji="1" lang="ja-JP" altLang="en-US" b="1" dirty="0">
                        <a:latin typeface="+mn-ea"/>
                        <a:ea typeface="+mn-ea"/>
                      </a:endParaRPr>
                    </a:p>
                  </a:txBody>
                  <a:tcPr>
                    <a:solidFill>
                      <a:schemeClr val="bg1">
                        <a:lumMod val="95000"/>
                      </a:schemeClr>
                    </a:solidFill>
                  </a:tcPr>
                </a:tc>
                <a:tc>
                  <a:txBody>
                    <a:bodyPr/>
                    <a:lstStyle/>
                    <a:p>
                      <a:r>
                        <a:rPr lang="ja-JP" altLang="en-US" dirty="0">
                          <a:latin typeface="+mn-ea"/>
                          <a:ea typeface="+mn-ea"/>
                        </a:rPr>
                        <a:t>表面化している事柄、被害、影響など</a:t>
                      </a:r>
                      <a:endParaRPr kumimoji="1" lang="ja-JP" altLang="en-US" dirty="0">
                        <a:latin typeface="+mn-ea"/>
                        <a:ea typeface="+mn-ea"/>
                      </a:endParaRPr>
                    </a:p>
                  </a:txBody>
                  <a:tcPr/>
                </a:tc>
                <a:extLst>
                  <a:ext uri="{0D108BD9-81ED-4DB2-BD59-A6C34878D82A}">
                    <a16:rowId xmlns:a16="http://schemas.microsoft.com/office/drawing/2014/main" val="4156874773"/>
                  </a:ext>
                </a:extLst>
              </a:tr>
              <a:tr h="370840">
                <a:tc>
                  <a:txBody>
                    <a:bodyPr/>
                    <a:lstStyle/>
                    <a:p>
                      <a:r>
                        <a:rPr lang="ja-JP" altLang="en-US" b="1" dirty="0">
                          <a:latin typeface="+mn-ea"/>
                          <a:ea typeface="+mn-ea"/>
                        </a:rPr>
                        <a:t>対応経過 </a:t>
                      </a:r>
                      <a:endParaRPr kumimoji="1" lang="ja-JP" altLang="en-US" b="1" dirty="0">
                        <a:latin typeface="+mn-ea"/>
                        <a:ea typeface="+mn-ea"/>
                      </a:endParaRPr>
                    </a:p>
                  </a:txBody>
                  <a:tcPr>
                    <a:solidFill>
                      <a:schemeClr val="bg1">
                        <a:lumMod val="95000"/>
                      </a:schemeClr>
                    </a:solidFill>
                  </a:tcPr>
                </a:tc>
                <a:tc>
                  <a:txBody>
                    <a:bodyPr/>
                    <a:lstStyle/>
                    <a:p>
                      <a:r>
                        <a:rPr lang="ja-JP" altLang="en-US" dirty="0">
                          <a:latin typeface="+mn-ea"/>
                          <a:ea typeface="+mn-ea"/>
                        </a:rPr>
                        <a:t>発生から現時点までの時系列での経過 </a:t>
                      </a:r>
                      <a:endParaRPr kumimoji="1" lang="ja-JP" altLang="en-US" dirty="0">
                        <a:latin typeface="+mn-ea"/>
                        <a:ea typeface="+mn-ea"/>
                      </a:endParaRPr>
                    </a:p>
                  </a:txBody>
                  <a:tcPr/>
                </a:tc>
                <a:extLst>
                  <a:ext uri="{0D108BD9-81ED-4DB2-BD59-A6C34878D82A}">
                    <a16:rowId xmlns:a16="http://schemas.microsoft.com/office/drawing/2014/main" val="3260653055"/>
                  </a:ext>
                </a:extLst>
              </a:tr>
              <a:tr h="370840">
                <a:tc>
                  <a:txBody>
                    <a:bodyPr/>
                    <a:lstStyle/>
                    <a:p>
                      <a:r>
                        <a:rPr lang="ja-JP" altLang="en-US" b="1" dirty="0">
                          <a:latin typeface="+mn-ea"/>
                          <a:ea typeface="+mn-ea"/>
                        </a:rPr>
                        <a:t>想定される原因 </a:t>
                      </a:r>
                      <a:endParaRPr kumimoji="1" lang="ja-JP" altLang="en-US" b="1" dirty="0">
                        <a:latin typeface="+mn-ea"/>
                        <a:ea typeface="+mn-ea"/>
                      </a:endParaRPr>
                    </a:p>
                  </a:txBody>
                  <a:tcPr>
                    <a:solidFill>
                      <a:schemeClr val="bg1">
                        <a:lumMod val="95000"/>
                      </a:schemeClr>
                    </a:solidFill>
                  </a:tcPr>
                </a:tc>
                <a:tc>
                  <a:txBody>
                    <a:bodyPr/>
                    <a:lstStyle/>
                    <a:p>
                      <a:r>
                        <a:rPr lang="ja-JP" altLang="en-US" dirty="0">
                          <a:latin typeface="+mn-ea"/>
                          <a:ea typeface="+mn-ea"/>
                        </a:rPr>
                        <a:t>現時点で想定される直接的な原因 </a:t>
                      </a:r>
                      <a:endParaRPr kumimoji="1" lang="ja-JP" altLang="en-US" dirty="0">
                        <a:latin typeface="+mn-ea"/>
                        <a:ea typeface="+mn-ea"/>
                      </a:endParaRPr>
                    </a:p>
                  </a:txBody>
                  <a:tcPr/>
                </a:tc>
                <a:extLst>
                  <a:ext uri="{0D108BD9-81ED-4DB2-BD59-A6C34878D82A}">
                    <a16:rowId xmlns:a16="http://schemas.microsoft.com/office/drawing/2014/main" val="1678843172"/>
                  </a:ext>
                </a:extLst>
              </a:tr>
              <a:tr h="370840">
                <a:tc>
                  <a:txBody>
                    <a:bodyPr/>
                    <a:lstStyle/>
                    <a:p>
                      <a:r>
                        <a:rPr lang="ja-JP" altLang="en-US" b="1" dirty="0">
                          <a:latin typeface="+mn-ea"/>
                          <a:ea typeface="+mn-ea"/>
                        </a:rPr>
                        <a:t>被害を受けたシステムの状況 </a:t>
                      </a:r>
                      <a:endParaRPr kumimoji="1" lang="ja-JP" altLang="en-US" b="1" dirty="0">
                        <a:latin typeface="+mn-ea"/>
                        <a:ea typeface="+mn-ea"/>
                      </a:endParaRPr>
                    </a:p>
                  </a:txBody>
                  <a:tcPr>
                    <a:solidFill>
                      <a:schemeClr val="bg1">
                        <a:lumMod val="95000"/>
                      </a:schemeClr>
                    </a:solidFill>
                  </a:tcPr>
                </a:tc>
                <a:tc>
                  <a:txBody>
                    <a:bodyPr/>
                    <a:lstStyle/>
                    <a:p>
                      <a:r>
                        <a:rPr lang="ja-JP" altLang="en-US" dirty="0">
                          <a:latin typeface="+mn-ea"/>
                          <a:ea typeface="+mn-ea"/>
                        </a:rPr>
                        <a:t>被害を受けたシステムの概要・詳細</a:t>
                      </a:r>
                      <a:endParaRPr kumimoji="1" lang="ja-JP" altLang="en-US" dirty="0">
                        <a:latin typeface="+mn-ea"/>
                        <a:ea typeface="+mn-ea"/>
                      </a:endParaRPr>
                    </a:p>
                  </a:txBody>
                  <a:tcPr/>
                </a:tc>
                <a:extLst>
                  <a:ext uri="{0D108BD9-81ED-4DB2-BD59-A6C34878D82A}">
                    <a16:rowId xmlns:a16="http://schemas.microsoft.com/office/drawing/2014/main" val="3533347368"/>
                  </a:ext>
                </a:extLst>
              </a:tr>
              <a:tr h="370840">
                <a:tc>
                  <a:txBody>
                    <a:bodyPr/>
                    <a:lstStyle/>
                    <a:p>
                      <a:r>
                        <a:rPr lang="ja-JP" altLang="en-US" b="1" dirty="0">
                          <a:latin typeface="+mn-ea"/>
                          <a:ea typeface="+mn-ea"/>
                        </a:rPr>
                        <a:t>運用状況・システム構成 </a:t>
                      </a:r>
                      <a:endParaRPr kumimoji="1" lang="ja-JP" altLang="en-US" b="1" dirty="0">
                        <a:latin typeface="+mn-ea"/>
                        <a:ea typeface="+mn-ea"/>
                      </a:endParaRPr>
                    </a:p>
                  </a:txBody>
                  <a:tcPr>
                    <a:solidFill>
                      <a:schemeClr val="bg1">
                        <a:lumMod val="95000"/>
                      </a:schemeClr>
                    </a:solidFill>
                  </a:tcPr>
                </a:tc>
                <a:tc>
                  <a:txBody>
                    <a:bodyPr/>
                    <a:lstStyle/>
                    <a:p>
                      <a:r>
                        <a:rPr lang="ja-JP" altLang="en-US" dirty="0">
                          <a:latin typeface="+mn-ea"/>
                          <a:ea typeface="+mn-ea"/>
                        </a:rPr>
                        <a:t>システムの物理的所在地や</a:t>
                      </a:r>
                      <a:r>
                        <a:rPr lang="en-US" altLang="ja-JP" dirty="0">
                          <a:latin typeface="+mn-ea"/>
                          <a:ea typeface="+mn-ea"/>
                        </a:rPr>
                        <a:t>OS</a:t>
                      </a:r>
                      <a:r>
                        <a:rPr lang="ja-JP" altLang="en-US" dirty="0">
                          <a:latin typeface="+mn-ea"/>
                          <a:ea typeface="+mn-ea"/>
                        </a:rPr>
                        <a:t>、アプリケーションとバージョン構成</a:t>
                      </a:r>
                      <a:endParaRPr lang="en-US" altLang="ja-JP" dirty="0">
                        <a:latin typeface="+mn-ea"/>
                        <a:ea typeface="+mn-ea"/>
                      </a:endParaRPr>
                    </a:p>
                    <a:p>
                      <a:r>
                        <a:rPr lang="en-US" altLang="ja-JP" sz="1600" dirty="0">
                          <a:latin typeface="+mn-ea"/>
                          <a:ea typeface="+mn-ea"/>
                        </a:rPr>
                        <a:t>※</a:t>
                      </a:r>
                      <a:r>
                        <a:rPr lang="ja-JP" altLang="en-US" sz="1600" dirty="0">
                          <a:latin typeface="+mn-ea"/>
                          <a:ea typeface="+mn-ea"/>
                        </a:rPr>
                        <a:t>可能であれば簡単な構成図等も併記</a:t>
                      </a:r>
                      <a:endParaRPr lang="en-US" altLang="ja-JP" sz="1600" dirty="0">
                        <a:latin typeface="+mn-ea"/>
                        <a:ea typeface="+mn-ea"/>
                      </a:endParaRPr>
                    </a:p>
                    <a:p>
                      <a:r>
                        <a:rPr lang="ja-JP" altLang="en-US" dirty="0">
                          <a:latin typeface="+mn-ea"/>
                          <a:ea typeface="+mn-ea"/>
                        </a:rPr>
                        <a:t>システムの運用状況やセキュリティツール・サービスの利用状況等</a:t>
                      </a:r>
                      <a:endParaRPr kumimoji="1" lang="ja-JP" altLang="en-US" dirty="0">
                        <a:latin typeface="+mn-ea"/>
                        <a:ea typeface="+mn-ea"/>
                      </a:endParaRPr>
                    </a:p>
                  </a:txBody>
                  <a:tcPr/>
                </a:tc>
                <a:extLst>
                  <a:ext uri="{0D108BD9-81ED-4DB2-BD59-A6C34878D82A}">
                    <a16:rowId xmlns:a16="http://schemas.microsoft.com/office/drawing/2014/main" val="382275498"/>
                  </a:ext>
                </a:extLst>
              </a:tr>
            </a:tbl>
          </a:graphicData>
        </a:graphic>
      </p:graphicFrame>
      <p:sp>
        <p:nvSpPr>
          <p:cNvPr id="3" name="スライド番号プレースホルダー 2">
            <a:extLst>
              <a:ext uri="{FF2B5EF4-FFF2-40B4-BE49-F238E27FC236}">
                <a16:creationId xmlns:a16="http://schemas.microsoft.com/office/drawing/2014/main" id="{F025BDFE-8CE3-ECEF-B278-55887AEC1DD3}"/>
              </a:ext>
            </a:extLst>
          </p:cNvPr>
          <p:cNvSpPr>
            <a:spLocks noGrp="1"/>
          </p:cNvSpPr>
          <p:nvPr>
            <p:ph type="sldNum" sz="quarter" idx="12"/>
          </p:nvPr>
        </p:nvSpPr>
        <p:spPr/>
        <p:txBody>
          <a:bodyPr/>
          <a:lstStyle/>
          <a:p>
            <a:fld id="{DBFB1F43-6F2E-4538-AABB-23AEDF146290}" type="slidenum">
              <a:rPr lang="ja-JP" altLang="en-US" smtClean="0"/>
              <a:pPr/>
              <a:t>14</a:t>
            </a:fld>
            <a:endParaRPr lang="ja-JP" altLang="en-US"/>
          </a:p>
        </p:txBody>
      </p:sp>
      <p:sp>
        <p:nvSpPr>
          <p:cNvPr id="4" name="タイトル 3">
            <a:extLst>
              <a:ext uri="{FF2B5EF4-FFF2-40B4-BE49-F238E27FC236}">
                <a16:creationId xmlns:a16="http://schemas.microsoft.com/office/drawing/2014/main" id="{2434B9CE-57EB-D513-1391-7920F59543BA}"/>
              </a:ext>
            </a:extLst>
          </p:cNvPr>
          <p:cNvSpPr>
            <a:spLocks noGrp="1"/>
          </p:cNvSpPr>
          <p:nvPr>
            <p:ph type="title"/>
          </p:nvPr>
        </p:nvSpPr>
        <p:spPr>
          <a:xfrm>
            <a:off x="642229" y="313754"/>
            <a:ext cx="8063871" cy="676276"/>
          </a:xfrm>
        </p:spPr>
        <p:txBody>
          <a:bodyPr/>
          <a:lstStyle/>
          <a:p>
            <a:r>
              <a:rPr kumimoji="1" lang="ja-JP" altLang="en-US" sz="2000" dirty="0"/>
              <a:t>ステップ３</a:t>
            </a:r>
            <a:r>
              <a:rPr lang="en-US" altLang="ja-JP" sz="2000" dirty="0"/>
              <a:t> </a:t>
            </a:r>
            <a:r>
              <a:rPr kumimoji="1" lang="ja-JP" altLang="en-US" sz="2000" dirty="0"/>
              <a:t>復旧・再発防止</a:t>
            </a:r>
            <a:br>
              <a:rPr kumimoji="1" lang="en-US" altLang="ja-JP" dirty="0"/>
            </a:br>
            <a:r>
              <a:rPr kumimoji="1" lang="ja-JP" altLang="en-US" dirty="0"/>
              <a:t>インシデント対応時に整理しておくべき事項</a:t>
            </a:r>
          </a:p>
        </p:txBody>
      </p:sp>
    </p:spTree>
    <p:extLst>
      <p:ext uri="{BB962C8B-B14F-4D97-AF65-F5344CB8AC3E}">
        <p14:creationId xmlns:p14="http://schemas.microsoft.com/office/powerpoint/2010/main" val="36268880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E837276B-E7D1-0168-398D-B07A86D47FA7}"/>
              </a:ext>
            </a:extLst>
          </p:cNvPr>
          <p:cNvSpPr>
            <a:spLocks noGrp="1"/>
          </p:cNvSpPr>
          <p:nvPr>
            <p:ph idx="1"/>
          </p:nvPr>
        </p:nvSpPr>
        <p:spPr>
          <a:xfrm>
            <a:off x="642229" y="1382319"/>
            <a:ext cx="10322182" cy="4745463"/>
          </a:xfrm>
        </p:spPr>
        <p:txBody>
          <a:bodyPr/>
          <a:lstStyle/>
          <a:p>
            <a:r>
              <a:rPr lang="ja-JP" altLang="en-US" b="1" dirty="0"/>
              <a:t>証拠保全</a:t>
            </a:r>
            <a:endParaRPr lang="en-US" altLang="ja-JP" b="1" dirty="0"/>
          </a:p>
          <a:p>
            <a:pPr lvl="1"/>
            <a:r>
              <a:rPr kumimoji="1" lang="ja-JP" altLang="en-US" b="1" dirty="0"/>
              <a:t>訴訟対応</a:t>
            </a:r>
            <a:r>
              <a:rPr kumimoji="1" lang="ja-JP" altLang="en-US" dirty="0"/>
              <a:t>等を見越して事実関係を裏付ける情報や証拠を保全し、必要に応じて</a:t>
            </a:r>
            <a:r>
              <a:rPr kumimoji="1" lang="ja-JP" altLang="en-US" b="1" dirty="0"/>
              <a:t>フォレンジック調査</a:t>
            </a:r>
            <a:r>
              <a:rPr kumimoji="1" lang="ja-JP" altLang="en-US" dirty="0"/>
              <a:t>（パソコンのハードディスク、メモリ内データ、サーバーやネットワーク機器のログ等の調査）を行う</a:t>
            </a:r>
            <a:endParaRPr kumimoji="1" lang="en-US" altLang="ja-JP" dirty="0"/>
          </a:p>
          <a:p>
            <a:r>
              <a:rPr lang="ja-JP" altLang="en-US" b="1" dirty="0"/>
              <a:t>復旧</a:t>
            </a:r>
            <a:endParaRPr lang="en-US" altLang="ja-JP" b="1" dirty="0"/>
          </a:p>
          <a:p>
            <a:pPr lvl="1"/>
            <a:r>
              <a:rPr kumimoji="1" lang="ja-JP" altLang="en-US" dirty="0"/>
              <a:t>正しく修復できたことが確認できたら、停止したシステムやサービスを復旧</a:t>
            </a:r>
            <a:r>
              <a:rPr lang="ja-JP" altLang="en-US" dirty="0"/>
              <a:t>する</a:t>
            </a:r>
            <a:endParaRPr kumimoji="1" lang="en-US" altLang="ja-JP" dirty="0"/>
          </a:p>
          <a:p>
            <a:pPr lvl="1"/>
            <a:r>
              <a:rPr kumimoji="1" lang="ja-JP" altLang="en-US" dirty="0"/>
              <a:t>復旧後は、</a:t>
            </a:r>
            <a:r>
              <a:rPr kumimoji="1" lang="ja-JP" altLang="en-US" b="1" dirty="0"/>
              <a:t>経営者に対応結果を報告</a:t>
            </a:r>
            <a:r>
              <a:rPr lang="ja-JP" altLang="en-US" dirty="0"/>
              <a:t>する</a:t>
            </a:r>
            <a:endParaRPr lang="en-US" altLang="ja-JP" dirty="0"/>
          </a:p>
          <a:p>
            <a:r>
              <a:rPr kumimoji="1" lang="ja-JP" altLang="en-US" b="1" dirty="0"/>
              <a:t>再発防止</a:t>
            </a:r>
            <a:endParaRPr kumimoji="1" lang="en-US" altLang="ja-JP" b="1" dirty="0"/>
          </a:p>
          <a:p>
            <a:pPr lvl="1"/>
            <a:r>
              <a:rPr kumimoji="1" lang="ja-JP" altLang="en-US" b="1" dirty="0"/>
              <a:t>インシデントを再発させないために根本原因を分析</a:t>
            </a:r>
            <a:r>
              <a:rPr kumimoji="1" lang="ja-JP" altLang="en-US" dirty="0"/>
              <a:t>し、新たな技術的対策の導入、ルールの</a:t>
            </a:r>
            <a:br>
              <a:rPr kumimoji="1" lang="en-US" altLang="ja-JP" dirty="0"/>
            </a:br>
            <a:r>
              <a:rPr kumimoji="1" lang="ja-JP" altLang="en-US" dirty="0"/>
              <a:t>策定、教育の徹底</a:t>
            </a:r>
            <a:r>
              <a:rPr lang="ja-JP" altLang="en-US" dirty="0"/>
              <a:t>、体制整備、運用の改善等、</a:t>
            </a:r>
            <a:r>
              <a:rPr lang="ja-JP" altLang="en-US" b="1" dirty="0"/>
              <a:t>抜本的な再発防止策を検討し、実施</a:t>
            </a:r>
            <a:r>
              <a:rPr lang="ja-JP" altLang="en-US" dirty="0"/>
              <a:t>する</a:t>
            </a:r>
            <a:endParaRPr kumimoji="1" lang="ja-JP" altLang="en-US" dirty="0"/>
          </a:p>
        </p:txBody>
      </p:sp>
      <p:sp>
        <p:nvSpPr>
          <p:cNvPr id="3" name="スライド番号プレースホルダー 2">
            <a:extLst>
              <a:ext uri="{FF2B5EF4-FFF2-40B4-BE49-F238E27FC236}">
                <a16:creationId xmlns:a16="http://schemas.microsoft.com/office/drawing/2014/main" id="{02D636C6-8296-1128-F8E8-346E50848293}"/>
              </a:ext>
            </a:extLst>
          </p:cNvPr>
          <p:cNvSpPr>
            <a:spLocks noGrp="1"/>
          </p:cNvSpPr>
          <p:nvPr>
            <p:ph type="sldNum" sz="quarter" idx="12"/>
          </p:nvPr>
        </p:nvSpPr>
        <p:spPr/>
        <p:txBody>
          <a:bodyPr/>
          <a:lstStyle/>
          <a:p>
            <a:fld id="{DBFB1F43-6F2E-4538-AABB-23AEDF146290}" type="slidenum">
              <a:rPr lang="ja-JP" altLang="en-US" smtClean="0"/>
              <a:pPr/>
              <a:t>15</a:t>
            </a:fld>
            <a:endParaRPr lang="ja-JP" altLang="en-US"/>
          </a:p>
        </p:txBody>
      </p:sp>
      <p:sp>
        <p:nvSpPr>
          <p:cNvPr id="4" name="タイトル 3">
            <a:extLst>
              <a:ext uri="{FF2B5EF4-FFF2-40B4-BE49-F238E27FC236}">
                <a16:creationId xmlns:a16="http://schemas.microsoft.com/office/drawing/2014/main" id="{002BCD99-B1F4-B66A-5F81-EC8DC8C857B1}"/>
              </a:ext>
            </a:extLst>
          </p:cNvPr>
          <p:cNvSpPr>
            <a:spLocks noGrp="1"/>
          </p:cNvSpPr>
          <p:nvPr>
            <p:ph type="title"/>
          </p:nvPr>
        </p:nvSpPr>
        <p:spPr/>
        <p:txBody>
          <a:bodyPr/>
          <a:lstStyle/>
          <a:p>
            <a:pPr lvl="0"/>
            <a:r>
              <a:rPr kumimoji="1" lang="ja-JP" altLang="en-US" dirty="0"/>
              <a:t>ステップ３</a:t>
            </a:r>
            <a:r>
              <a:rPr lang="en-US" altLang="ja-JP" dirty="0"/>
              <a:t> </a:t>
            </a:r>
            <a:r>
              <a:rPr kumimoji="1" lang="ja-JP" altLang="en-US" dirty="0"/>
              <a:t>復旧・再発防止</a:t>
            </a:r>
          </a:p>
        </p:txBody>
      </p:sp>
      <p:graphicFrame>
        <p:nvGraphicFramePr>
          <p:cNvPr id="5" name="コンテンツ プレースホルダー 4">
            <a:extLst>
              <a:ext uri="{FF2B5EF4-FFF2-40B4-BE49-F238E27FC236}">
                <a16:creationId xmlns:a16="http://schemas.microsoft.com/office/drawing/2014/main" id="{490FC1C9-BD8E-4544-6DF5-ACEFDB8A6F1A}"/>
              </a:ext>
            </a:extLst>
          </p:cNvPr>
          <p:cNvGraphicFramePr>
            <a:graphicFrameLocks/>
          </p:cNvGraphicFramePr>
          <p:nvPr>
            <p:extLst>
              <p:ext uri="{D42A27DB-BD31-4B8C-83A1-F6EECF244321}">
                <p14:modId xmlns:p14="http://schemas.microsoft.com/office/powerpoint/2010/main" val="353703106"/>
              </p:ext>
            </p:extLst>
          </p:nvPr>
        </p:nvGraphicFramePr>
        <p:xfrm>
          <a:off x="5902835" y="313754"/>
          <a:ext cx="4231066" cy="4781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450466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139983A4-99FA-0E43-869C-57975116CBE5}"/>
              </a:ext>
            </a:extLst>
          </p:cNvPr>
          <p:cNvSpPr>
            <a:spLocks noGrp="1"/>
          </p:cNvSpPr>
          <p:nvPr>
            <p:ph idx="1"/>
          </p:nvPr>
        </p:nvSpPr>
        <p:spPr/>
        <p:txBody>
          <a:bodyPr/>
          <a:lstStyle/>
          <a:p>
            <a:r>
              <a:rPr kumimoji="1" lang="ja-JP" altLang="en-US" b="1" dirty="0"/>
              <a:t>ウイルス感染</a:t>
            </a:r>
            <a:r>
              <a:rPr lang="ja-JP" altLang="en-US" b="1" dirty="0"/>
              <a:t>・</a:t>
            </a:r>
            <a:r>
              <a:rPr kumimoji="1" lang="ja-JP" altLang="en-US" b="1" dirty="0"/>
              <a:t>ランサムウェア感染の場合</a:t>
            </a:r>
            <a:endParaRPr kumimoji="1" lang="en-US" altLang="ja-JP" b="1" dirty="0"/>
          </a:p>
          <a:p>
            <a:pPr marL="457198" lvl="1" indent="0">
              <a:buNone/>
            </a:pPr>
            <a:r>
              <a:rPr lang="ja-JP" altLang="en-US" dirty="0"/>
              <a:t>ウイルス感染やランサムウェア感染の場合は、まず感染したパソコンやサーバーの利用を停止し、ネットワークから切り離すことが重要</a:t>
            </a:r>
            <a:endParaRPr lang="en-US" altLang="ja-JP" dirty="0"/>
          </a:p>
          <a:p>
            <a:pPr marL="457198" lvl="1" indent="0">
              <a:buNone/>
            </a:pPr>
            <a:r>
              <a:rPr lang="ja-JP" altLang="en-US" dirty="0"/>
              <a:t>特にランサムウェア対応においては、日頃から適切な方法でデータのバックアップを行っておくことが被害を最小限に抑えるポイントになる</a:t>
            </a:r>
            <a:endParaRPr lang="en-US" altLang="ja-JP" dirty="0"/>
          </a:p>
          <a:p>
            <a:pPr marL="457198" lvl="1" indent="0">
              <a:buNone/>
            </a:pPr>
            <a:endParaRPr lang="en-US" altLang="ja-JP" dirty="0"/>
          </a:p>
          <a:p>
            <a:pPr marL="57150" indent="0">
              <a:buNone/>
            </a:pPr>
            <a:r>
              <a:rPr kumimoji="1" lang="ja-JP" altLang="en-US" dirty="0"/>
              <a:t>　</a:t>
            </a:r>
            <a:r>
              <a:rPr kumimoji="1" lang="ja-JP" altLang="en-US" u="sng" dirty="0"/>
              <a:t>ランサムウェアとは？</a:t>
            </a:r>
            <a:endParaRPr kumimoji="1" lang="en-US" altLang="ja-JP" u="sng" dirty="0"/>
          </a:p>
          <a:p>
            <a:pPr marL="457198" lvl="1" indent="0">
              <a:buNone/>
            </a:pPr>
            <a:r>
              <a:rPr lang="ja-JP" altLang="en-US" dirty="0"/>
              <a:t>「</a:t>
            </a:r>
            <a:r>
              <a:rPr lang="en-US" altLang="ja-JP" dirty="0"/>
              <a:t>Ransom</a:t>
            </a:r>
            <a:r>
              <a:rPr lang="ja-JP" altLang="en-US" dirty="0"/>
              <a:t>（身代金）」と「</a:t>
            </a:r>
            <a:r>
              <a:rPr lang="en-US" altLang="ja-JP" dirty="0"/>
              <a:t>Software</a:t>
            </a:r>
            <a:r>
              <a:rPr lang="ja-JP" altLang="en-US" dirty="0"/>
              <a:t>（ソフトウェア）」を組み合わせた造語</a:t>
            </a:r>
            <a:endParaRPr lang="en-US" altLang="ja-JP" dirty="0"/>
          </a:p>
          <a:p>
            <a:pPr marL="457198" lvl="1" indent="0">
              <a:buNone/>
            </a:pPr>
            <a:r>
              <a:rPr lang="ja-JP" altLang="en-US" dirty="0"/>
              <a:t>感染したパソコンに特定の制限（データの暗号化）をかけ、その制限の解除と引き換えに金銭を要求する挙動から、このような不正プログラムをランサムウェアと呼んでいる</a:t>
            </a:r>
            <a:endParaRPr lang="en-US" altLang="ja-JP" dirty="0"/>
          </a:p>
          <a:p>
            <a:pPr marL="457198" lvl="1" indent="0">
              <a:buNone/>
            </a:pPr>
            <a:r>
              <a:rPr lang="ja-JP" altLang="en-US" dirty="0"/>
              <a:t>近年、データを搾取して公開すると脅迫する「二重脅迫」の手口も</a:t>
            </a:r>
            <a:endParaRPr lang="en-US" altLang="ja-JP" dirty="0"/>
          </a:p>
          <a:p>
            <a:pPr marL="457198" lvl="1" indent="0">
              <a:buNone/>
            </a:pPr>
            <a:r>
              <a:rPr lang="ja-JP" altLang="en-US" dirty="0"/>
              <a:t>多く見受けられる</a:t>
            </a:r>
            <a:endParaRPr lang="en-US" altLang="ja-JP" dirty="0"/>
          </a:p>
        </p:txBody>
      </p:sp>
      <p:sp>
        <p:nvSpPr>
          <p:cNvPr id="3" name="スライド番号プレースホルダー 2">
            <a:extLst>
              <a:ext uri="{FF2B5EF4-FFF2-40B4-BE49-F238E27FC236}">
                <a16:creationId xmlns:a16="http://schemas.microsoft.com/office/drawing/2014/main" id="{C35DD930-096A-376C-9B7E-523E6C225C69}"/>
              </a:ext>
            </a:extLst>
          </p:cNvPr>
          <p:cNvSpPr>
            <a:spLocks noGrp="1"/>
          </p:cNvSpPr>
          <p:nvPr>
            <p:ph type="sldNum" sz="quarter" idx="12"/>
          </p:nvPr>
        </p:nvSpPr>
        <p:spPr/>
        <p:txBody>
          <a:bodyPr/>
          <a:lstStyle/>
          <a:p>
            <a:fld id="{DBFB1F43-6F2E-4538-AABB-23AEDF146290}" type="slidenum">
              <a:rPr lang="ja-JP" altLang="en-US" smtClean="0"/>
              <a:pPr/>
              <a:t>16</a:t>
            </a:fld>
            <a:endParaRPr lang="ja-JP" altLang="en-US"/>
          </a:p>
        </p:txBody>
      </p:sp>
      <p:sp>
        <p:nvSpPr>
          <p:cNvPr id="4" name="タイトル 3">
            <a:extLst>
              <a:ext uri="{FF2B5EF4-FFF2-40B4-BE49-F238E27FC236}">
                <a16:creationId xmlns:a16="http://schemas.microsoft.com/office/drawing/2014/main" id="{AE2396A6-AD08-7145-4136-2E501B781512}"/>
              </a:ext>
            </a:extLst>
          </p:cNvPr>
          <p:cNvSpPr>
            <a:spLocks noGrp="1"/>
          </p:cNvSpPr>
          <p:nvPr>
            <p:ph type="title"/>
          </p:nvPr>
        </p:nvSpPr>
        <p:spPr/>
        <p:txBody>
          <a:bodyPr/>
          <a:lstStyle/>
          <a:p>
            <a:r>
              <a:rPr kumimoji="1" lang="ja-JP" altLang="en-US" dirty="0"/>
              <a:t>事象ごとの対応のポイント</a:t>
            </a:r>
          </a:p>
        </p:txBody>
      </p:sp>
      <p:pic>
        <p:nvPicPr>
          <p:cNvPr id="10" name="グラフィックス 9" descr="ノート PC 単色塗りつぶし">
            <a:extLst>
              <a:ext uri="{FF2B5EF4-FFF2-40B4-BE49-F238E27FC236}">
                <a16:creationId xmlns:a16="http://schemas.microsoft.com/office/drawing/2014/main" id="{DEED0DC7-46AA-05EC-ED36-65B7BAE2CD2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838329" y="4900294"/>
            <a:ext cx="1227488" cy="1227488"/>
          </a:xfrm>
          <a:prstGeom prst="rect">
            <a:avLst/>
          </a:prstGeom>
        </p:spPr>
      </p:pic>
      <p:pic>
        <p:nvPicPr>
          <p:cNvPr id="14" name="グラフィックス 13" descr="サーバー 単色塗りつぶし">
            <a:extLst>
              <a:ext uri="{FF2B5EF4-FFF2-40B4-BE49-F238E27FC236}">
                <a16:creationId xmlns:a16="http://schemas.microsoft.com/office/drawing/2014/main" id="{A0BE08E1-4A6D-962C-A9C8-E7134DAB36D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611088" y="4900294"/>
            <a:ext cx="1227488" cy="1227488"/>
          </a:xfrm>
          <a:prstGeom prst="rect">
            <a:avLst/>
          </a:prstGeom>
        </p:spPr>
      </p:pic>
      <p:pic>
        <p:nvPicPr>
          <p:cNvPr id="6" name="グラフィックス 5" descr="ロック 単色塗りつぶし">
            <a:extLst>
              <a:ext uri="{FF2B5EF4-FFF2-40B4-BE49-F238E27FC236}">
                <a16:creationId xmlns:a16="http://schemas.microsoft.com/office/drawing/2014/main" id="{AFFF92BC-2D24-438D-B84B-DE932BDDBAC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238318" y="5224468"/>
            <a:ext cx="422408" cy="422408"/>
          </a:xfrm>
          <a:prstGeom prst="rect">
            <a:avLst/>
          </a:prstGeom>
        </p:spPr>
      </p:pic>
      <p:pic>
        <p:nvPicPr>
          <p:cNvPr id="15" name="グラフィックス 14" descr="ロック 単色塗りつぶし">
            <a:extLst>
              <a:ext uri="{FF2B5EF4-FFF2-40B4-BE49-F238E27FC236}">
                <a16:creationId xmlns:a16="http://schemas.microsoft.com/office/drawing/2014/main" id="{FE50B519-0463-489F-C787-9E995D7A751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416168" y="4818418"/>
            <a:ext cx="422408" cy="422408"/>
          </a:xfrm>
          <a:prstGeom prst="rect">
            <a:avLst/>
          </a:prstGeom>
        </p:spPr>
      </p:pic>
    </p:spTree>
    <p:extLst>
      <p:ext uri="{BB962C8B-B14F-4D97-AF65-F5344CB8AC3E}">
        <p14:creationId xmlns:p14="http://schemas.microsoft.com/office/powerpoint/2010/main" val="22960928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667EE11-05BA-4AE1-701B-4107569CDA8C}"/>
              </a:ext>
            </a:extLst>
          </p:cNvPr>
          <p:cNvSpPr>
            <a:spLocks noGrp="1"/>
          </p:cNvSpPr>
          <p:nvPr>
            <p:ph idx="1"/>
          </p:nvPr>
        </p:nvSpPr>
        <p:spPr/>
        <p:txBody>
          <a:bodyPr/>
          <a:lstStyle/>
          <a:p>
            <a:r>
              <a:rPr kumimoji="1" lang="ja-JP" altLang="en-US" b="1" dirty="0"/>
              <a:t>サイバー攻撃被害に係る情報の共有・公表ガイダンス</a:t>
            </a:r>
            <a:endParaRPr kumimoji="1" lang="en-US" altLang="ja-JP" b="1" dirty="0"/>
          </a:p>
          <a:p>
            <a:pPr marL="457198" lvl="1" indent="0">
              <a:buNone/>
            </a:pPr>
            <a:r>
              <a:rPr lang="ja-JP" altLang="en-US" dirty="0"/>
              <a:t>サイバー攻撃を受けた被害組織がサイバーセキュリティ関係組織とサイバー攻撃被害に係る情報を共有する際の実務上の参考となるガイダンス</a:t>
            </a:r>
            <a:endParaRPr lang="en-US" altLang="ja-JP" dirty="0"/>
          </a:p>
          <a:p>
            <a:pPr marL="457198" lvl="1" indent="0">
              <a:buNone/>
            </a:pPr>
            <a:r>
              <a:rPr lang="en-US" altLang="ja-JP" dirty="0">
                <a:solidFill>
                  <a:srgbClr val="00B0F0"/>
                </a:solidFill>
              </a:rPr>
              <a:t>https://www.nisc.go.jp/council/cs/kyogikai/guidancekentoukai.html</a:t>
            </a:r>
            <a:endParaRPr kumimoji="1" lang="en-US" altLang="ja-JP" dirty="0">
              <a:solidFill>
                <a:srgbClr val="00B0F0"/>
              </a:solidFill>
            </a:endParaRPr>
          </a:p>
          <a:p>
            <a:r>
              <a:rPr kumimoji="1" lang="ja-JP" altLang="en-US" b="1" dirty="0"/>
              <a:t>インシデントハンドリングマニュアル（</a:t>
            </a:r>
            <a:r>
              <a:rPr kumimoji="1" lang="en-US" altLang="ja-JP" b="1" dirty="0"/>
              <a:t>JPCERT/CC</a:t>
            </a:r>
            <a:r>
              <a:rPr kumimoji="1" lang="ja-JP" altLang="en-US" b="1" dirty="0"/>
              <a:t>）</a:t>
            </a:r>
            <a:endParaRPr kumimoji="1" lang="en-US" altLang="ja-JP" b="1" dirty="0"/>
          </a:p>
          <a:p>
            <a:pPr marL="457198" lvl="1" indent="0">
              <a:buNone/>
            </a:pPr>
            <a:r>
              <a:rPr kumimoji="1" lang="ja-JP" altLang="en-US" dirty="0"/>
              <a:t>インシデント発生時から解決までの一連の処理について、代表的なインシデント種別を例にあげ、対応の考え方と、手順の概要を簡潔に説明した資料</a:t>
            </a:r>
            <a:endParaRPr kumimoji="1" lang="en-US" altLang="ja-JP" dirty="0"/>
          </a:p>
          <a:p>
            <a:pPr marL="457198" lvl="1" indent="0">
              <a:buNone/>
            </a:pPr>
            <a:r>
              <a:rPr lang="en-US" altLang="ja-JP" dirty="0">
                <a:solidFill>
                  <a:srgbClr val="00B0F0"/>
                </a:solidFill>
              </a:rPr>
              <a:t>https://www.jpcert.or.jp/csirt_material/operation_phase.html</a:t>
            </a:r>
          </a:p>
          <a:p>
            <a:r>
              <a:rPr kumimoji="1" lang="ja-JP" altLang="en-US" b="1" dirty="0"/>
              <a:t>ランサムウェア対策特設ページ</a:t>
            </a:r>
            <a:r>
              <a:rPr lang="ja-JP" altLang="en-US" b="1" dirty="0"/>
              <a:t>（</a:t>
            </a:r>
            <a:r>
              <a:rPr lang="en-US" altLang="ja-JP" b="1" dirty="0"/>
              <a:t>IPA</a:t>
            </a:r>
            <a:r>
              <a:rPr lang="ja-JP" altLang="en-US" b="1" dirty="0"/>
              <a:t>）</a:t>
            </a:r>
            <a:endParaRPr lang="en-US" altLang="ja-JP" b="1" dirty="0"/>
          </a:p>
          <a:p>
            <a:pPr marL="457198" lvl="1" indent="0">
              <a:buNone/>
            </a:pPr>
            <a:r>
              <a:rPr kumimoji="1" lang="ja-JP" altLang="en-US" dirty="0"/>
              <a:t>ランサムウェア対策に必要となる情報を集約し</a:t>
            </a:r>
            <a:r>
              <a:rPr lang="ja-JP" altLang="en-US" dirty="0"/>
              <a:t>、</a:t>
            </a:r>
            <a:r>
              <a:rPr kumimoji="1" lang="ja-JP" altLang="en-US" dirty="0"/>
              <a:t>ランサムウェアの感染防止や被害低減のために役立つ情報をタイムリーに公開</a:t>
            </a:r>
            <a:endParaRPr kumimoji="1" lang="en-US" altLang="ja-JP" dirty="0"/>
          </a:p>
          <a:p>
            <a:pPr marL="457198" lvl="1" indent="0">
              <a:buNone/>
            </a:pPr>
            <a:r>
              <a:rPr kumimoji="1" lang="en-US" altLang="ja-JP" dirty="0">
                <a:solidFill>
                  <a:srgbClr val="00B0F0"/>
                </a:solidFill>
              </a:rPr>
              <a:t>https://www.ipa.go.jp/security/anshin/measures/ransom_tokusetsu.html</a:t>
            </a:r>
            <a:endParaRPr kumimoji="1" lang="ja-JP" altLang="en-US" dirty="0">
              <a:solidFill>
                <a:srgbClr val="00B0F0"/>
              </a:solidFill>
            </a:endParaRPr>
          </a:p>
        </p:txBody>
      </p:sp>
      <p:sp>
        <p:nvSpPr>
          <p:cNvPr id="3" name="スライド番号プレースホルダー 2">
            <a:extLst>
              <a:ext uri="{FF2B5EF4-FFF2-40B4-BE49-F238E27FC236}">
                <a16:creationId xmlns:a16="http://schemas.microsoft.com/office/drawing/2014/main" id="{B23E4991-1473-DA6A-8CC0-407BC7A0AADD}"/>
              </a:ext>
            </a:extLst>
          </p:cNvPr>
          <p:cNvSpPr>
            <a:spLocks noGrp="1"/>
          </p:cNvSpPr>
          <p:nvPr>
            <p:ph type="sldNum" sz="quarter" idx="12"/>
          </p:nvPr>
        </p:nvSpPr>
        <p:spPr/>
        <p:txBody>
          <a:bodyPr/>
          <a:lstStyle/>
          <a:p>
            <a:fld id="{DBFB1F43-6F2E-4538-AABB-23AEDF146290}" type="slidenum">
              <a:rPr lang="ja-JP" altLang="en-US" smtClean="0"/>
              <a:pPr/>
              <a:t>17</a:t>
            </a:fld>
            <a:endParaRPr lang="ja-JP" altLang="en-US"/>
          </a:p>
        </p:txBody>
      </p:sp>
      <p:sp>
        <p:nvSpPr>
          <p:cNvPr id="4" name="タイトル 3">
            <a:extLst>
              <a:ext uri="{FF2B5EF4-FFF2-40B4-BE49-F238E27FC236}">
                <a16:creationId xmlns:a16="http://schemas.microsoft.com/office/drawing/2014/main" id="{01DDE27F-8C4D-144A-19DF-A5214A83AAA3}"/>
              </a:ext>
            </a:extLst>
          </p:cNvPr>
          <p:cNvSpPr>
            <a:spLocks noGrp="1"/>
          </p:cNvSpPr>
          <p:nvPr>
            <p:ph type="title"/>
          </p:nvPr>
        </p:nvSpPr>
        <p:spPr/>
        <p:txBody>
          <a:bodyPr/>
          <a:lstStyle/>
          <a:p>
            <a:r>
              <a:rPr lang="ja-JP" altLang="en-US" dirty="0"/>
              <a:t>インシデント対応に役立つ情報</a:t>
            </a:r>
            <a:endParaRPr kumimoji="1" lang="ja-JP" altLang="en-US" dirty="0"/>
          </a:p>
        </p:txBody>
      </p:sp>
    </p:spTree>
    <p:extLst>
      <p:ext uri="{BB962C8B-B14F-4D97-AF65-F5344CB8AC3E}">
        <p14:creationId xmlns:p14="http://schemas.microsoft.com/office/powerpoint/2010/main" val="33569431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B5E33FD-A0AE-D12F-22C1-4A63266DD610}"/>
              </a:ext>
            </a:extLst>
          </p:cNvPr>
          <p:cNvSpPr>
            <a:spLocks noGrp="1"/>
          </p:cNvSpPr>
          <p:nvPr>
            <p:ph type="title"/>
          </p:nvPr>
        </p:nvSpPr>
        <p:spPr/>
        <p:txBody>
          <a:bodyPr/>
          <a:lstStyle/>
          <a:p>
            <a:r>
              <a:rPr kumimoji="1" lang="ja-JP" altLang="en-US" dirty="0">
                <a:solidFill>
                  <a:schemeClr val="tx1"/>
                </a:solidFill>
              </a:rPr>
              <a:t>演習</a:t>
            </a:r>
          </a:p>
        </p:txBody>
      </p:sp>
      <p:sp>
        <p:nvSpPr>
          <p:cNvPr id="3" name="テキスト プレースホルダー 2">
            <a:extLst>
              <a:ext uri="{FF2B5EF4-FFF2-40B4-BE49-F238E27FC236}">
                <a16:creationId xmlns:a16="http://schemas.microsoft.com/office/drawing/2014/main" id="{8303566E-7F17-EBDD-2D9C-0E94B4167EC4}"/>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60B7728-D3D9-9D35-17CD-12A7B2B25AE5}"/>
              </a:ext>
            </a:extLst>
          </p:cNvPr>
          <p:cNvSpPr>
            <a:spLocks noGrp="1"/>
          </p:cNvSpPr>
          <p:nvPr>
            <p:ph type="sldNum" sz="quarter" idx="12"/>
          </p:nvPr>
        </p:nvSpPr>
        <p:spPr/>
        <p:txBody>
          <a:bodyPr/>
          <a:lstStyle/>
          <a:p>
            <a:fld id="{DBFB1F43-6F2E-4538-AABB-23AEDF146290}" type="slidenum">
              <a:rPr lang="ja-JP" altLang="en-US" smtClean="0"/>
              <a:pPr/>
              <a:t>18</a:t>
            </a:fld>
            <a:endParaRPr lang="ja-JP" altLang="en-US"/>
          </a:p>
        </p:txBody>
      </p:sp>
    </p:spTree>
    <p:extLst>
      <p:ext uri="{BB962C8B-B14F-4D97-AF65-F5344CB8AC3E}">
        <p14:creationId xmlns:p14="http://schemas.microsoft.com/office/powerpoint/2010/main" val="6715609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151520D8-48A3-3444-197F-03FCAD9D2EF2}"/>
              </a:ext>
            </a:extLst>
          </p:cNvPr>
          <p:cNvSpPr>
            <a:spLocks noGrp="1"/>
          </p:cNvSpPr>
          <p:nvPr>
            <p:ph type="sldNum" sz="quarter" idx="12"/>
          </p:nvPr>
        </p:nvSpPr>
        <p:spPr/>
        <p:txBody>
          <a:bodyPr/>
          <a:lstStyle/>
          <a:p>
            <a:fld id="{DBFB1F43-6F2E-4538-AABB-23AEDF146290}" type="slidenum">
              <a:rPr lang="ja-JP" altLang="en-US" smtClean="0"/>
              <a:pPr/>
              <a:t>19</a:t>
            </a:fld>
            <a:endParaRPr lang="ja-JP" altLang="en-US"/>
          </a:p>
        </p:txBody>
      </p:sp>
      <p:sp>
        <p:nvSpPr>
          <p:cNvPr id="4" name="タイトル 3">
            <a:extLst>
              <a:ext uri="{FF2B5EF4-FFF2-40B4-BE49-F238E27FC236}">
                <a16:creationId xmlns:a16="http://schemas.microsoft.com/office/drawing/2014/main" id="{B6469636-44BA-99E3-4A2C-4668C494FAEE}"/>
              </a:ext>
            </a:extLst>
          </p:cNvPr>
          <p:cNvSpPr>
            <a:spLocks noGrp="1"/>
          </p:cNvSpPr>
          <p:nvPr>
            <p:ph type="title"/>
          </p:nvPr>
        </p:nvSpPr>
        <p:spPr/>
        <p:txBody>
          <a:bodyPr/>
          <a:lstStyle/>
          <a:p>
            <a:r>
              <a:rPr kumimoji="1" lang="ja-JP" altLang="en-US" dirty="0"/>
              <a:t>演習の進め方</a:t>
            </a:r>
          </a:p>
        </p:txBody>
      </p:sp>
      <p:sp>
        <p:nvSpPr>
          <p:cNvPr id="8" name="コンテンツ プレースホルダー 7">
            <a:extLst>
              <a:ext uri="{FF2B5EF4-FFF2-40B4-BE49-F238E27FC236}">
                <a16:creationId xmlns:a16="http://schemas.microsoft.com/office/drawing/2014/main" id="{306789EA-8272-787F-FA75-EF37AA454F6F}"/>
              </a:ext>
            </a:extLst>
          </p:cNvPr>
          <p:cNvSpPr>
            <a:spLocks noGrp="1"/>
          </p:cNvSpPr>
          <p:nvPr>
            <p:ph idx="1"/>
          </p:nvPr>
        </p:nvSpPr>
        <p:spPr/>
        <p:txBody>
          <a:bodyPr/>
          <a:lstStyle/>
          <a:p>
            <a:r>
              <a:rPr lang="ja-JP" altLang="en-US" dirty="0"/>
              <a:t>以下の流れで２つの演習課題に取り組む</a:t>
            </a:r>
          </a:p>
        </p:txBody>
      </p:sp>
      <p:pic>
        <p:nvPicPr>
          <p:cNvPr id="9" name="コンテンツ プレースホルダー 5" descr="会議 単色塗りつぶし">
            <a:extLst>
              <a:ext uri="{FF2B5EF4-FFF2-40B4-BE49-F238E27FC236}">
                <a16:creationId xmlns:a16="http://schemas.microsoft.com/office/drawing/2014/main" id="{0E170B31-2BD0-54A1-84D6-9774D149132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bwMode="auto">
          <a:xfrm>
            <a:off x="5246156" y="2373073"/>
            <a:ext cx="1450298" cy="1450298"/>
          </a:xfrm>
          <a:prstGeom prst="rect">
            <a:avLst/>
          </a:prstGeom>
          <a:solidFill>
            <a:schemeClr val="bg1">
              <a:alpha val="0"/>
            </a:schemeClr>
          </a:solidFill>
          <a:ln>
            <a:noFill/>
          </a:ln>
        </p:spPr>
      </p:pic>
      <p:pic>
        <p:nvPicPr>
          <p:cNvPr id="11" name="グラフィックス 10" descr="教師 単色塗りつぶし">
            <a:extLst>
              <a:ext uri="{FF2B5EF4-FFF2-40B4-BE49-F238E27FC236}">
                <a16:creationId xmlns:a16="http://schemas.microsoft.com/office/drawing/2014/main" id="{569522B0-1EAA-DD04-E541-8F2D75A4566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330032" y="2373073"/>
            <a:ext cx="1450298" cy="1450298"/>
          </a:xfrm>
          <a:prstGeom prst="rect">
            <a:avLst/>
          </a:prstGeom>
        </p:spPr>
      </p:pic>
      <p:pic>
        <p:nvPicPr>
          <p:cNvPr id="13" name="グラフィックス 12" descr="講演者 単色塗りつぶし">
            <a:extLst>
              <a:ext uri="{FF2B5EF4-FFF2-40B4-BE49-F238E27FC236}">
                <a16:creationId xmlns:a16="http://schemas.microsoft.com/office/drawing/2014/main" id="{93256DDB-EBA3-A433-44F5-6689D82387C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862930" y="2424549"/>
            <a:ext cx="1450298" cy="1347345"/>
          </a:xfrm>
          <a:prstGeom prst="rect">
            <a:avLst/>
          </a:prstGeom>
        </p:spPr>
      </p:pic>
      <p:sp>
        <p:nvSpPr>
          <p:cNvPr id="14" name="矢印: 右 13">
            <a:extLst>
              <a:ext uri="{FF2B5EF4-FFF2-40B4-BE49-F238E27FC236}">
                <a16:creationId xmlns:a16="http://schemas.microsoft.com/office/drawing/2014/main" id="{F6F0420F-7242-306A-795A-A9B5E6CC0765}"/>
              </a:ext>
            </a:extLst>
          </p:cNvPr>
          <p:cNvSpPr/>
          <p:nvPr/>
        </p:nvSpPr>
        <p:spPr>
          <a:xfrm>
            <a:off x="3708443" y="2793421"/>
            <a:ext cx="609600" cy="609600"/>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dirty="0"/>
          </a:p>
        </p:txBody>
      </p:sp>
      <p:sp>
        <p:nvSpPr>
          <p:cNvPr id="15" name="矢印: 右 14">
            <a:extLst>
              <a:ext uri="{FF2B5EF4-FFF2-40B4-BE49-F238E27FC236}">
                <a16:creationId xmlns:a16="http://schemas.microsoft.com/office/drawing/2014/main" id="{EF08D39A-4707-0052-CA52-29EF44C95FAC}"/>
              </a:ext>
            </a:extLst>
          </p:cNvPr>
          <p:cNvSpPr/>
          <p:nvPr/>
        </p:nvSpPr>
        <p:spPr>
          <a:xfrm>
            <a:off x="7474892" y="2793421"/>
            <a:ext cx="609600" cy="609600"/>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dirty="0"/>
          </a:p>
        </p:txBody>
      </p:sp>
      <p:sp>
        <p:nvSpPr>
          <p:cNvPr id="17" name="テキスト ボックス 16">
            <a:extLst>
              <a:ext uri="{FF2B5EF4-FFF2-40B4-BE49-F238E27FC236}">
                <a16:creationId xmlns:a16="http://schemas.microsoft.com/office/drawing/2014/main" id="{053AB939-CDFB-96A5-AA96-CDE996E8DBC9}"/>
              </a:ext>
            </a:extLst>
          </p:cNvPr>
          <p:cNvSpPr txBox="1"/>
          <p:nvPr/>
        </p:nvSpPr>
        <p:spPr>
          <a:xfrm>
            <a:off x="852905" y="3771894"/>
            <a:ext cx="2697065" cy="707886"/>
          </a:xfrm>
          <a:prstGeom prst="rect">
            <a:avLst/>
          </a:prstGeom>
          <a:noFill/>
        </p:spPr>
        <p:txBody>
          <a:bodyPr wrap="square">
            <a:spAutoFit/>
          </a:bodyPr>
          <a:lstStyle/>
          <a:p>
            <a:pPr algn="ctr"/>
            <a:r>
              <a:rPr lang="ja-JP" altLang="en-US" sz="2000" b="1" dirty="0">
                <a:latin typeface="+mn-ea"/>
              </a:rPr>
              <a:t>インシデント発生状況と</a:t>
            </a:r>
            <a:endParaRPr lang="en-US" altLang="ja-JP" sz="2000" b="1" dirty="0">
              <a:latin typeface="+mn-ea"/>
            </a:endParaRPr>
          </a:p>
          <a:p>
            <a:pPr algn="ctr"/>
            <a:r>
              <a:rPr lang="ja-JP" altLang="en-US" sz="2000" b="1" dirty="0">
                <a:latin typeface="+mn-ea"/>
              </a:rPr>
              <a:t>演習課題の説明</a:t>
            </a:r>
            <a:endParaRPr lang="en-US" altLang="ja-JP" sz="2000" b="1" dirty="0">
              <a:latin typeface="+mn-ea"/>
            </a:endParaRPr>
          </a:p>
        </p:txBody>
      </p:sp>
      <p:sp>
        <p:nvSpPr>
          <p:cNvPr id="18" name="テキスト ボックス 17">
            <a:extLst>
              <a:ext uri="{FF2B5EF4-FFF2-40B4-BE49-F238E27FC236}">
                <a16:creationId xmlns:a16="http://schemas.microsoft.com/office/drawing/2014/main" id="{DDEA865F-C1E8-749D-C168-E5C127F028DE}"/>
              </a:ext>
            </a:extLst>
          </p:cNvPr>
          <p:cNvSpPr txBox="1"/>
          <p:nvPr/>
        </p:nvSpPr>
        <p:spPr>
          <a:xfrm>
            <a:off x="4622772" y="3771894"/>
            <a:ext cx="2697065" cy="400110"/>
          </a:xfrm>
          <a:prstGeom prst="rect">
            <a:avLst/>
          </a:prstGeom>
          <a:noFill/>
        </p:spPr>
        <p:txBody>
          <a:bodyPr wrap="square">
            <a:spAutoFit/>
          </a:bodyPr>
          <a:lstStyle/>
          <a:p>
            <a:pPr algn="ctr"/>
            <a:r>
              <a:rPr lang="ja-JP" altLang="en-US" sz="2000" b="1" dirty="0">
                <a:latin typeface="+mn-ea"/>
              </a:rPr>
              <a:t>グループディスカッション</a:t>
            </a:r>
            <a:endParaRPr lang="en-US" altLang="ja-JP" sz="2000" b="1" dirty="0">
              <a:latin typeface="+mn-ea"/>
            </a:endParaRPr>
          </a:p>
        </p:txBody>
      </p:sp>
      <p:sp>
        <p:nvSpPr>
          <p:cNvPr id="19" name="テキスト ボックス 18">
            <a:extLst>
              <a:ext uri="{FF2B5EF4-FFF2-40B4-BE49-F238E27FC236}">
                <a16:creationId xmlns:a16="http://schemas.microsoft.com/office/drawing/2014/main" id="{67FD4E18-18E8-C6D0-8269-287BB179960A}"/>
              </a:ext>
            </a:extLst>
          </p:cNvPr>
          <p:cNvSpPr txBox="1"/>
          <p:nvPr/>
        </p:nvSpPr>
        <p:spPr>
          <a:xfrm>
            <a:off x="8239546" y="3771894"/>
            <a:ext cx="2697065" cy="400110"/>
          </a:xfrm>
          <a:prstGeom prst="rect">
            <a:avLst/>
          </a:prstGeom>
          <a:noFill/>
        </p:spPr>
        <p:txBody>
          <a:bodyPr wrap="square">
            <a:spAutoFit/>
          </a:bodyPr>
          <a:lstStyle/>
          <a:p>
            <a:pPr algn="ctr"/>
            <a:r>
              <a:rPr lang="ja-JP" altLang="en-US" sz="2000" b="1" dirty="0">
                <a:latin typeface="+mn-ea"/>
              </a:rPr>
              <a:t>発表と講評</a:t>
            </a:r>
            <a:endParaRPr lang="en-US" altLang="ja-JP" sz="2000" b="1" dirty="0">
              <a:latin typeface="+mn-ea"/>
            </a:endParaRPr>
          </a:p>
        </p:txBody>
      </p:sp>
    </p:spTree>
    <p:extLst>
      <p:ext uri="{BB962C8B-B14F-4D97-AF65-F5344CB8AC3E}">
        <p14:creationId xmlns:p14="http://schemas.microsoft.com/office/powerpoint/2010/main" val="1216887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63A65BDF-2B93-6837-24C6-1078F5DD5D19}"/>
              </a:ext>
            </a:extLst>
          </p:cNvPr>
          <p:cNvSpPr>
            <a:spLocks noGrp="1"/>
          </p:cNvSpPr>
          <p:nvPr>
            <p:ph idx="1"/>
          </p:nvPr>
        </p:nvSpPr>
        <p:spPr/>
        <p:txBody>
          <a:bodyPr/>
          <a:lstStyle/>
          <a:p>
            <a:r>
              <a:rPr kumimoji="1" lang="ja-JP" altLang="en-US" dirty="0"/>
              <a:t>対象</a:t>
            </a:r>
            <a:endParaRPr kumimoji="1" lang="en-US" altLang="ja-JP" dirty="0"/>
          </a:p>
          <a:p>
            <a:pPr lvl="1"/>
            <a:r>
              <a:rPr lang="ja-JP" altLang="en-US" sz="2400" dirty="0"/>
              <a:t>セキュリティインシデントが発生した時に組織としての対応を検討・指示する方</a:t>
            </a:r>
            <a:endParaRPr lang="en-US" altLang="ja-JP" sz="2400" dirty="0"/>
          </a:p>
          <a:p>
            <a:pPr lvl="1"/>
            <a:r>
              <a:rPr kumimoji="1" lang="ja-JP" altLang="en-US" sz="2400" dirty="0"/>
              <a:t>情報セキュリティ責任者をサポートする方</a:t>
            </a:r>
            <a:endParaRPr kumimoji="1" lang="en-US" altLang="ja-JP" sz="2400" dirty="0"/>
          </a:p>
          <a:p>
            <a:endParaRPr lang="en-US" altLang="ja-JP" dirty="0"/>
          </a:p>
          <a:p>
            <a:r>
              <a:rPr kumimoji="1" lang="ja-JP" altLang="en-US" dirty="0"/>
              <a:t>到達目標</a:t>
            </a:r>
            <a:endParaRPr kumimoji="1" lang="en-US" altLang="ja-JP" dirty="0"/>
          </a:p>
          <a:p>
            <a:pPr lvl="1"/>
            <a:r>
              <a:rPr lang="ja-JP" altLang="en-US" sz="2400" dirty="0"/>
              <a:t>セキュリティインシデント対応に関する基本的な知識を理解すること</a:t>
            </a:r>
            <a:endParaRPr kumimoji="1" lang="en-US" altLang="ja-JP" sz="2400" dirty="0"/>
          </a:p>
          <a:p>
            <a:pPr lvl="1"/>
            <a:r>
              <a:rPr lang="ja-JP" altLang="en-US" sz="2400" dirty="0"/>
              <a:t>中小企業の情報セキュリティ対策ガイドライン付録８「中小企業のためのセキュリティインシデント対応の手引き」を活用してセキュリティインシデント対応の指示ができるようになること</a:t>
            </a:r>
            <a:endParaRPr lang="en-US" altLang="ja-JP" sz="2400" dirty="0"/>
          </a:p>
          <a:p>
            <a:pPr lvl="1"/>
            <a:r>
              <a:rPr kumimoji="1" lang="ja-JP" altLang="en-US" sz="2400" dirty="0"/>
              <a:t>他者の発表・意見から気づきを得て、自社に戻って</a:t>
            </a:r>
            <a:r>
              <a:rPr lang="ja-JP" altLang="en-US" sz="2400" dirty="0"/>
              <a:t>セキュリティインシデント対応の手順策定や見直しを進めることができるようになること</a:t>
            </a:r>
            <a:endParaRPr kumimoji="1" lang="ja-JP" altLang="en-US" sz="2400" dirty="0"/>
          </a:p>
        </p:txBody>
      </p:sp>
      <p:sp>
        <p:nvSpPr>
          <p:cNvPr id="3" name="スライド番号プレースホルダー 2">
            <a:extLst>
              <a:ext uri="{FF2B5EF4-FFF2-40B4-BE49-F238E27FC236}">
                <a16:creationId xmlns:a16="http://schemas.microsoft.com/office/drawing/2014/main" id="{A6F13C86-9E63-7F32-E9F7-9718C9F3F876}"/>
              </a:ext>
            </a:extLst>
          </p:cNvPr>
          <p:cNvSpPr>
            <a:spLocks noGrp="1"/>
          </p:cNvSpPr>
          <p:nvPr>
            <p:ph type="sldNum" sz="quarter" idx="12"/>
          </p:nvPr>
        </p:nvSpPr>
        <p:spPr/>
        <p:txBody>
          <a:bodyPr/>
          <a:lstStyle/>
          <a:p>
            <a:fld id="{DBFB1F43-6F2E-4538-AABB-23AEDF146290}" type="slidenum">
              <a:rPr lang="ja-JP" altLang="en-US" smtClean="0"/>
              <a:pPr/>
              <a:t>2</a:t>
            </a:fld>
            <a:endParaRPr lang="ja-JP" altLang="en-US"/>
          </a:p>
        </p:txBody>
      </p:sp>
      <p:sp>
        <p:nvSpPr>
          <p:cNvPr id="4" name="タイトル 3">
            <a:extLst>
              <a:ext uri="{FF2B5EF4-FFF2-40B4-BE49-F238E27FC236}">
                <a16:creationId xmlns:a16="http://schemas.microsoft.com/office/drawing/2014/main" id="{2E0DA95A-0920-5934-46A3-18402D02CF4C}"/>
              </a:ext>
            </a:extLst>
          </p:cNvPr>
          <p:cNvSpPr>
            <a:spLocks noGrp="1"/>
          </p:cNvSpPr>
          <p:nvPr>
            <p:ph type="title"/>
          </p:nvPr>
        </p:nvSpPr>
        <p:spPr/>
        <p:txBody>
          <a:bodyPr/>
          <a:lstStyle/>
          <a:p>
            <a:r>
              <a:rPr kumimoji="1" lang="ja-JP" altLang="en-US" dirty="0"/>
              <a:t>対象と到達目標</a:t>
            </a:r>
          </a:p>
        </p:txBody>
      </p:sp>
    </p:spTree>
    <p:extLst>
      <p:ext uri="{BB962C8B-B14F-4D97-AF65-F5344CB8AC3E}">
        <p14:creationId xmlns:p14="http://schemas.microsoft.com/office/powerpoint/2010/main" val="14163841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4D0FD0C1-A712-F2B4-1047-661794D27AB8}"/>
              </a:ext>
            </a:extLst>
          </p:cNvPr>
          <p:cNvSpPr>
            <a:spLocks noGrp="1"/>
          </p:cNvSpPr>
          <p:nvPr>
            <p:ph idx="1"/>
          </p:nvPr>
        </p:nvSpPr>
        <p:spPr/>
        <p:txBody>
          <a:bodyPr/>
          <a:lstStyle/>
          <a:p>
            <a:r>
              <a:rPr kumimoji="1" lang="ja-JP" altLang="en-US" dirty="0"/>
              <a:t>企業情報</a:t>
            </a:r>
          </a:p>
          <a:p>
            <a:pPr lvl="1"/>
            <a:r>
              <a:rPr kumimoji="1" lang="ja-JP" altLang="en-US" dirty="0"/>
              <a:t>社　 名：アイピーエー製造株式会社​</a:t>
            </a:r>
          </a:p>
          <a:p>
            <a:pPr lvl="1"/>
            <a:r>
              <a:rPr kumimoji="1" lang="ja-JP" altLang="en-US" dirty="0"/>
              <a:t>拠　 点：東京都文京区本駒込​</a:t>
            </a:r>
          </a:p>
          <a:p>
            <a:pPr lvl="1"/>
            <a:r>
              <a:rPr kumimoji="1" lang="ja-JP" altLang="en-US" dirty="0"/>
              <a:t>決算月：</a:t>
            </a:r>
            <a:r>
              <a:rPr kumimoji="1" lang="en-US" altLang="ja-JP" dirty="0"/>
              <a:t>3</a:t>
            </a:r>
            <a:r>
              <a:rPr kumimoji="1" lang="ja-JP" altLang="en-US" dirty="0"/>
              <a:t>月</a:t>
            </a:r>
          </a:p>
          <a:p>
            <a:pPr lvl="1"/>
            <a:r>
              <a:rPr kumimoji="1" lang="ja-JP" altLang="en-US" dirty="0"/>
              <a:t>従業員：</a:t>
            </a:r>
            <a:r>
              <a:rPr kumimoji="1" lang="en-US" altLang="ja-JP" dirty="0"/>
              <a:t>60</a:t>
            </a:r>
            <a:r>
              <a:rPr kumimoji="1" lang="ja-JP" altLang="en-US" dirty="0"/>
              <a:t>名​</a:t>
            </a:r>
          </a:p>
          <a:p>
            <a:pPr lvl="1"/>
            <a:r>
              <a:rPr kumimoji="1" lang="ja-JP" altLang="en-US" dirty="0"/>
              <a:t>取引先：中小企業</a:t>
            </a:r>
          </a:p>
          <a:p>
            <a:pPr lvl="1"/>
            <a:r>
              <a:rPr kumimoji="1" lang="ja-JP" altLang="en-US" dirty="0"/>
              <a:t>業　 務：事務機器</a:t>
            </a:r>
            <a:r>
              <a:rPr lang="ja-JP" altLang="en-US" dirty="0"/>
              <a:t>、ネットワーク機器</a:t>
            </a:r>
            <a:r>
              <a:rPr kumimoji="1" lang="ja-JP" altLang="en-US" dirty="0"/>
              <a:t>の販売、付随する営業及び管理業務</a:t>
            </a:r>
          </a:p>
          <a:p>
            <a:pPr lvl="1"/>
            <a:endParaRPr kumimoji="1" lang="ja-JP" altLang="en-US" dirty="0"/>
          </a:p>
          <a:p>
            <a:r>
              <a:rPr kumimoji="1" lang="ja-JP" altLang="en-US" dirty="0"/>
              <a:t>セキュリティ管理</a:t>
            </a:r>
          </a:p>
          <a:p>
            <a:pPr lvl="1"/>
            <a:r>
              <a:rPr kumimoji="1" lang="ja-JP" altLang="en-US" dirty="0"/>
              <a:t>総務部長</a:t>
            </a:r>
            <a:r>
              <a:rPr kumimoji="1" lang="en-US" altLang="ja-JP" dirty="0"/>
              <a:t>(</a:t>
            </a:r>
            <a:r>
              <a:rPr lang="ja-JP" altLang="en-US" dirty="0"/>
              <a:t>取締役</a:t>
            </a:r>
            <a:r>
              <a:rPr kumimoji="1" lang="en-US" altLang="ja-JP" dirty="0"/>
              <a:t>)</a:t>
            </a:r>
            <a:r>
              <a:rPr kumimoji="1" lang="ja-JP" altLang="en-US" dirty="0"/>
              <a:t>が情報セキュリティ責任者を兼務</a:t>
            </a:r>
          </a:p>
          <a:p>
            <a:pPr lvl="1"/>
            <a:r>
              <a:rPr kumimoji="1" lang="ja-JP" altLang="en-US" dirty="0"/>
              <a:t>情報システム課</a:t>
            </a:r>
            <a:r>
              <a:rPr kumimoji="1" lang="en-US" altLang="ja-JP" dirty="0"/>
              <a:t>2</a:t>
            </a:r>
            <a:r>
              <a:rPr kumimoji="1" lang="ja-JP" altLang="en-US" dirty="0"/>
              <a:t>名と各部</a:t>
            </a:r>
            <a:r>
              <a:rPr kumimoji="1" lang="en-US" altLang="ja-JP" dirty="0"/>
              <a:t>1</a:t>
            </a:r>
            <a:r>
              <a:rPr kumimoji="1" lang="ja-JP" altLang="en-US" dirty="0"/>
              <a:t>名からなる情報セキュリティ委員会を</a:t>
            </a:r>
            <a:r>
              <a:rPr lang="ja-JP" altLang="en-US" dirty="0"/>
              <a:t>発足</a:t>
            </a:r>
            <a:endParaRPr kumimoji="1" lang="ja-JP" altLang="en-US" dirty="0"/>
          </a:p>
          <a:p>
            <a:pPr lvl="1"/>
            <a:r>
              <a:rPr kumimoji="1" lang="ja-JP" altLang="en-US" dirty="0"/>
              <a:t>中小企業の情報セキュリティ対策ガイドラインを参考に情報セキュリティ規程を整備</a:t>
            </a:r>
          </a:p>
          <a:p>
            <a:pPr lvl="1"/>
            <a:r>
              <a:rPr kumimoji="1" lang="ja-JP" altLang="en-US" dirty="0"/>
              <a:t>情報セキュリティに関する従業員教育</a:t>
            </a:r>
            <a:r>
              <a:rPr kumimoji="1" lang="en-US" altLang="ja-JP" dirty="0"/>
              <a:t>(e-Learning)</a:t>
            </a:r>
            <a:r>
              <a:rPr kumimoji="1" lang="ja-JP" altLang="en-US" dirty="0"/>
              <a:t>を年</a:t>
            </a:r>
            <a:r>
              <a:rPr kumimoji="1" lang="en-US" altLang="ja-JP" dirty="0"/>
              <a:t>1</a:t>
            </a:r>
            <a:r>
              <a:rPr kumimoji="1" lang="ja-JP" altLang="en-US" dirty="0"/>
              <a:t>回実施</a:t>
            </a:r>
          </a:p>
        </p:txBody>
      </p:sp>
      <p:sp>
        <p:nvSpPr>
          <p:cNvPr id="3" name="スライド番号プレースホルダー 2">
            <a:extLst>
              <a:ext uri="{FF2B5EF4-FFF2-40B4-BE49-F238E27FC236}">
                <a16:creationId xmlns:a16="http://schemas.microsoft.com/office/drawing/2014/main" id="{F61BFDB5-2D76-3E7F-9B24-3EB17164EE4C}"/>
              </a:ext>
            </a:extLst>
          </p:cNvPr>
          <p:cNvSpPr>
            <a:spLocks noGrp="1"/>
          </p:cNvSpPr>
          <p:nvPr>
            <p:ph type="sldNum" sz="quarter" idx="12"/>
          </p:nvPr>
        </p:nvSpPr>
        <p:spPr/>
        <p:txBody>
          <a:bodyPr/>
          <a:lstStyle/>
          <a:p>
            <a:fld id="{DBFB1F43-6F2E-4538-AABB-23AEDF146290}" type="slidenum">
              <a:rPr lang="ja-JP" altLang="en-US" smtClean="0"/>
              <a:pPr/>
              <a:t>20</a:t>
            </a:fld>
            <a:endParaRPr lang="ja-JP" altLang="en-US"/>
          </a:p>
        </p:txBody>
      </p:sp>
      <p:sp>
        <p:nvSpPr>
          <p:cNvPr id="4" name="タイトル 3">
            <a:extLst>
              <a:ext uri="{FF2B5EF4-FFF2-40B4-BE49-F238E27FC236}">
                <a16:creationId xmlns:a16="http://schemas.microsoft.com/office/drawing/2014/main" id="{8E6AF9A1-2811-A6EB-CCD8-44436FF9E3AC}"/>
              </a:ext>
            </a:extLst>
          </p:cNvPr>
          <p:cNvSpPr>
            <a:spLocks noGrp="1"/>
          </p:cNvSpPr>
          <p:nvPr>
            <p:ph type="title"/>
          </p:nvPr>
        </p:nvSpPr>
        <p:spPr/>
        <p:txBody>
          <a:bodyPr/>
          <a:lstStyle/>
          <a:p>
            <a:r>
              <a:rPr lang="ja-JP" altLang="en-US" dirty="0"/>
              <a:t>事例企業</a:t>
            </a:r>
            <a:endParaRPr kumimoji="1" lang="ja-JP" altLang="en-US" dirty="0"/>
          </a:p>
        </p:txBody>
      </p:sp>
      <p:pic>
        <p:nvPicPr>
          <p:cNvPr id="16" name="図 15">
            <a:extLst>
              <a:ext uri="{FF2B5EF4-FFF2-40B4-BE49-F238E27FC236}">
                <a16:creationId xmlns:a16="http://schemas.microsoft.com/office/drawing/2014/main" id="{C32D89B4-FC87-5B19-FDC6-C2012D5E7E3D}"/>
              </a:ext>
            </a:extLst>
          </p:cNvPr>
          <p:cNvPicPr>
            <a:picLocks noChangeAspect="1"/>
          </p:cNvPicPr>
          <p:nvPr/>
        </p:nvPicPr>
        <p:blipFill>
          <a:blip r:embed="rId3"/>
          <a:stretch>
            <a:fillRect/>
          </a:stretch>
        </p:blipFill>
        <p:spPr>
          <a:xfrm>
            <a:off x="5571744" y="1599056"/>
            <a:ext cx="6208820" cy="2108219"/>
          </a:xfrm>
          <a:prstGeom prst="rect">
            <a:avLst/>
          </a:prstGeom>
        </p:spPr>
      </p:pic>
    </p:spTree>
    <p:extLst>
      <p:ext uri="{BB962C8B-B14F-4D97-AF65-F5344CB8AC3E}">
        <p14:creationId xmlns:p14="http://schemas.microsoft.com/office/powerpoint/2010/main" val="31341398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51789C1B-7445-475B-45F8-7E24FF66E2AC}"/>
              </a:ext>
            </a:extLst>
          </p:cNvPr>
          <p:cNvSpPr>
            <a:spLocks noGrp="1"/>
          </p:cNvSpPr>
          <p:nvPr>
            <p:ph idx="1"/>
          </p:nvPr>
        </p:nvSpPr>
        <p:spPr/>
        <p:txBody>
          <a:bodyPr/>
          <a:lstStyle/>
          <a:p>
            <a:r>
              <a:rPr lang="ja-JP" altLang="en-US" dirty="0"/>
              <a:t>システム・ネットワーク管理</a:t>
            </a:r>
          </a:p>
          <a:p>
            <a:pPr lvl="1"/>
            <a:r>
              <a:rPr lang="ja-JP" altLang="en-US" dirty="0"/>
              <a:t>メールサーバ、</a:t>
            </a:r>
            <a:r>
              <a:rPr lang="en-US" altLang="ja-JP" dirty="0"/>
              <a:t>Web</a:t>
            </a:r>
            <a:r>
              <a:rPr lang="ja-JP" altLang="en-US" dirty="0"/>
              <a:t>サーバはクラウド上にあり、情報システム課にて管理・運用している。</a:t>
            </a:r>
          </a:p>
          <a:p>
            <a:pPr lvl="1"/>
            <a:r>
              <a:rPr lang="ja-JP" altLang="en-US" dirty="0"/>
              <a:t>業務で利用している販売管理システム、会計システムはクラウドサービス</a:t>
            </a:r>
            <a:r>
              <a:rPr lang="en-US" altLang="ja-JP" dirty="0"/>
              <a:t>(SaaS)</a:t>
            </a:r>
            <a:r>
              <a:rPr lang="ja-JP" altLang="en-US" dirty="0"/>
              <a:t>として提供され、ユーザのデータは、各サービスのクラウドサーバ上に保存されている。</a:t>
            </a:r>
          </a:p>
          <a:p>
            <a:pPr lvl="1"/>
            <a:r>
              <a:rPr lang="ja-JP" altLang="en-US" dirty="0"/>
              <a:t>社内インフラにある社内サーバは、ファイル共有サーバであるが、</a:t>
            </a:r>
            <a:r>
              <a:rPr lang="en-US" altLang="ja-JP" dirty="0" err="1"/>
              <a:t>ActiveDirectory</a:t>
            </a:r>
            <a:r>
              <a:rPr lang="ja-JP" altLang="en-US" dirty="0"/>
              <a:t>サーバ（</a:t>
            </a:r>
            <a:r>
              <a:rPr lang="en-US" altLang="ja-JP" dirty="0"/>
              <a:t>AD</a:t>
            </a:r>
            <a:r>
              <a:rPr lang="ja-JP" altLang="en-US" dirty="0"/>
              <a:t>サーバ）</a:t>
            </a:r>
            <a:r>
              <a:rPr lang="en-US" altLang="ja-JP" sz="1400" dirty="0"/>
              <a:t>(※)</a:t>
            </a:r>
            <a:r>
              <a:rPr lang="ja-JP" altLang="en-US" sz="1400" dirty="0"/>
              <a:t> </a:t>
            </a:r>
            <a:r>
              <a:rPr lang="ja-JP" altLang="en-US" dirty="0"/>
              <a:t>も併用しており、業務システム等のデータを保有している。</a:t>
            </a:r>
          </a:p>
          <a:p>
            <a:pPr lvl="1"/>
            <a:r>
              <a:rPr lang="en-US" altLang="ja-JP" dirty="0"/>
              <a:t>PC</a:t>
            </a:r>
            <a:r>
              <a:rPr lang="ja-JP" altLang="en-US" dirty="0"/>
              <a:t>の</a:t>
            </a:r>
            <a:r>
              <a:rPr lang="en-US" altLang="ja-JP" dirty="0"/>
              <a:t>OS</a:t>
            </a:r>
            <a:r>
              <a:rPr lang="ja-JP" altLang="en-US" dirty="0"/>
              <a:t>は</a:t>
            </a:r>
            <a:r>
              <a:rPr lang="en-US" altLang="ja-JP" dirty="0"/>
              <a:t>Windows11</a:t>
            </a:r>
            <a:r>
              <a:rPr lang="ja-JP" altLang="en-US" dirty="0"/>
              <a:t>を利用、ウイルス対策ソフトを導入、リモートワーク時は持出し可能</a:t>
            </a:r>
          </a:p>
          <a:p>
            <a:pPr lvl="1"/>
            <a:r>
              <a:rPr lang="en-US" altLang="ja-JP" dirty="0"/>
              <a:t>UTM</a:t>
            </a:r>
            <a:r>
              <a:rPr lang="ja-JP" altLang="en-US" dirty="0"/>
              <a:t>を導入してネットワーク上の脅威に対応、</a:t>
            </a:r>
            <a:r>
              <a:rPr lang="en-US" altLang="ja-JP" dirty="0"/>
              <a:t>VPN</a:t>
            </a:r>
            <a:r>
              <a:rPr lang="ja-JP" altLang="en-US" dirty="0"/>
              <a:t>機器でリモートワークを実施</a:t>
            </a:r>
          </a:p>
          <a:p>
            <a:pPr lvl="1"/>
            <a:r>
              <a:rPr lang="ja-JP" altLang="en-US" dirty="0"/>
              <a:t>部署毎に</a:t>
            </a:r>
            <a:r>
              <a:rPr lang="en-US" altLang="ja-JP" dirty="0"/>
              <a:t>L3 switch</a:t>
            </a:r>
            <a:r>
              <a:rPr lang="ja-JP" altLang="en-US" dirty="0"/>
              <a:t>でアクセス制限</a:t>
            </a:r>
          </a:p>
          <a:p>
            <a:pPr lvl="1"/>
            <a:endParaRPr lang="en-US" altLang="ja-JP" dirty="0"/>
          </a:p>
        </p:txBody>
      </p:sp>
      <p:sp>
        <p:nvSpPr>
          <p:cNvPr id="3" name="スライド番号プレースホルダー 2">
            <a:extLst>
              <a:ext uri="{FF2B5EF4-FFF2-40B4-BE49-F238E27FC236}">
                <a16:creationId xmlns:a16="http://schemas.microsoft.com/office/drawing/2014/main" id="{C2DA9E79-6FBE-2A51-23E5-DE6FDE6CB5CA}"/>
              </a:ext>
            </a:extLst>
          </p:cNvPr>
          <p:cNvSpPr>
            <a:spLocks noGrp="1"/>
          </p:cNvSpPr>
          <p:nvPr>
            <p:ph type="sldNum" sz="quarter" idx="12"/>
          </p:nvPr>
        </p:nvSpPr>
        <p:spPr/>
        <p:txBody>
          <a:bodyPr/>
          <a:lstStyle/>
          <a:p>
            <a:fld id="{DBFB1F43-6F2E-4538-AABB-23AEDF146290}" type="slidenum">
              <a:rPr lang="ja-JP" altLang="en-US" smtClean="0"/>
              <a:pPr/>
              <a:t>21</a:t>
            </a:fld>
            <a:endParaRPr lang="ja-JP" altLang="en-US"/>
          </a:p>
        </p:txBody>
      </p:sp>
      <p:sp>
        <p:nvSpPr>
          <p:cNvPr id="4" name="タイトル 3">
            <a:extLst>
              <a:ext uri="{FF2B5EF4-FFF2-40B4-BE49-F238E27FC236}">
                <a16:creationId xmlns:a16="http://schemas.microsoft.com/office/drawing/2014/main" id="{4A28C4B9-31E6-2C46-976E-DC087338F16C}"/>
              </a:ext>
            </a:extLst>
          </p:cNvPr>
          <p:cNvSpPr>
            <a:spLocks noGrp="1"/>
          </p:cNvSpPr>
          <p:nvPr>
            <p:ph type="title"/>
          </p:nvPr>
        </p:nvSpPr>
        <p:spPr/>
        <p:txBody>
          <a:bodyPr/>
          <a:lstStyle/>
          <a:p>
            <a:r>
              <a:rPr lang="ja-JP" altLang="en-US" dirty="0"/>
              <a:t>事例企業</a:t>
            </a:r>
            <a:endParaRPr kumimoji="1" lang="ja-JP" altLang="en-US" dirty="0"/>
          </a:p>
        </p:txBody>
      </p:sp>
      <p:sp>
        <p:nvSpPr>
          <p:cNvPr id="6" name="テキスト ボックス 5">
            <a:extLst>
              <a:ext uri="{FF2B5EF4-FFF2-40B4-BE49-F238E27FC236}">
                <a16:creationId xmlns:a16="http://schemas.microsoft.com/office/drawing/2014/main" id="{EE7664ED-FA06-3B86-AD27-4C1C5D5107D8}"/>
              </a:ext>
            </a:extLst>
          </p:cNvPr>
          <p:cNvSpPr txBox="1"/>
          <p:nvPr/>
        </p:nvSpPr>
        <p:spPr>
          <a:xfrm>
            <a:off x="343133" y="5350804"/>
            <a:ext cx="6097712" cy="1277273"/>
          </a:xfrm>
          <a:prstGeom prst="rect">
            <a:avLst/>
          </a:prstGeom>
          <a:noFill/>
        </p:spPr>
        <p:txBody>
          <a:bodyPr wrap="square">
            <a:spAutoFit/>
          </a:bodyPr>
          <a:lstStyle/>
          <a:p>
            <a:r>
              <a:rPr lang="ja-JP" altLang="en-US" sz="1100" dirty="0"/>
              <a:t>■</a:t>
            </a:r>
            <a:r>
              <a:rPr lang="en-US" altLang="ja-JP" sz="1100" dirty="0"/>
              <a:t>AD</a:t>
            </a:r>
            <a:r>
              <a:rPr lang="ja-JP" altLang="en-US" sz="1100" dirty="0"/>
              <a:t>サーバ：</a:t>
            </a:r>
            <a:r>
              <a:rPr lang="en-US" altLang="ja-JP" sz="1100" dirty="0"/>
              <a:t>Windows</a:t>
            </a:r>
            <a:r>
              <a:rPr lang="ja-JP" altLang="en-US" sz="1100" dirty="0"/>
              <a:t>のサーバに搭載されたディレクトリサービス機能で、ユーザやコンピュータの管理を</a:t>
            </a:r>
            <a:br>
              <a:rPr lang="en-US" altLang="ja-JP" sz="1100" dirty="0"/>
            </a:br>
            <a:r>
              <a:rPr lang="ja-JP" altLang="en-US" sz="1100" dirty="0"/>
              <a:t>　　　　　　　　　行うサーバ</a:t>
            </a:r>
            <a:endParaRPr lang="en-US" altLang="ja-JP" sz="1100" dirty="0"/>
          </a:p>
          <a:p>
            <a:r>
              <a:rPr lang="ja-JP" altLang="en-US" sz="1100" dirty="0"/>
              <a:t>■</a:t>
            </a:r>
            <a:r>
              <a:rPr lang="en-US" altLang="ja-JP" sz="1100" dirty="0"/>
              <a:t>UTM</a:t>
            </a:r>
            <a:r>
              <a:rPr lang="ja-JP" altLang="en-US" sz="1100" dirty="0"/>
              <a:t>     ：</a:t>
            </a:r>
            <a:r>
              <a:rPr lang="en-US" altLang="ja-JP" sz="1100" dirty="0"/>
              <a:t>Unified Threat Management</a:t>
            </a:r>
            <a:r>
              <a:rPr lang="ja-JP" altLang="en-US" sz="1100" dirty="0"/>
              <a:t>の略。不正アクセス検知等の様々な機能を持つセキュ</a:t>
            </a:r>
            <a:br>
              <a:rPr lang="en-US" altLang="ja-JP" sz="1100" dirty="0"/>
            </a:br>
            <a:r>
              <a:rPr lang="ja-JP" altLang="en-US" sz="1100" dirty="0"/>
              <a:t>　　　　　　　　　リティ機器</a:t>
            </a:r>
            <a:endParaRPr lang="en-US" altLang="ja-JP" sz="1100" dirty="0"/>
          </a:p>
          <a:p>
            <a:r>
              <a:rPr lang="ja-JP" altLang="en-US" sz="1100" dirty="0"/>
              <a:t>■</a:t>
            </a:r>
            <a:r>
              <a:rPr lang="en-US" altLang="ja-JP" sz="1100" dirty="0"/>
              <a:t>VPN</a:t>
            </a:r>
            <a:r>
              <a:rPr lang="ja-JP" altLang="en-US" sz="1100" dirty="0"/>
              <a:t>      ：</a:t>
            </a:r>
            <a:r>
              <a:rPr lang="en-US" altLang="ja-JP" sz="1100" dirty="0"/>
              <a:t>Virtual Private Network</a:t>
            </a:r>
            <a:r>
              <a:rPr lang="ja-JP" altLang="en-US" sz="1100" dirty="0"/>
              <a:t>の略。自宅等から組織内のネットワークに安全に接続するため</a:t>
            </a:r>
            <a:endParaRPr lang="en-US" altLang="ja-JP" sz="1100" dirty="0"/>
          </a:p>
          <a:p>
            <a:r>
              <a:rPr lang="ja-JP" altLang="en-US" sz="1100" dirty="0"/>
              <a:t>　　　　　　　　　の仕組み</a:t>
            </a:r>
            <a:endParaRPr lang="en-US" altLang="ja-JP" sz="1100" dirty="0"/>
          </a:p>
          <a:p>
            <a:r>
              <a:rPr lang="ja-JP" altLang="en-US" sz="1100" dirty="0"/>
              <a:t>■</a:t>
            </a:r>
            <a:r>
              <a:rPr lang="en-US" altLang="ja-JP" sz="1100" dirty="0"/>
              <a:t>L3</a:t>
            </a:r>
            <a:r>
              <a:rPr lang="ja-JP" altLang="en-US" sz="1100" dirty="0"/>
              <a:t> </a:t>
            </a:r>
            <a:r>
              <a:rPr lang="en-US" altLang="ja-JP" sz="1100" dirty="0"/>
              <a:t>switch</a:t>
            </a:r>
            <a:r>
              <a:rPr lang="ja-JP" altLang="en-US" sz="1100" dirty="0"/>
              <a:t>：ネットワークを論理的に分割できるネットワーク機器</a:t>
            </a:r>
          </a:p>
        </p:txBody>
      </p:sp>
      <p:grpSp>
        <p:nvGrpSpPr>
          <p:cNvPr id="34" name="グループ化 33">
            <a:extLst>
              <a:ext uri="{FF2B5EF4-FFF2-40B4-BE49-F238E27FC236}">
                <a16:creationId xmlns:a16="http://schemas.microsoft.com/office/drawing/2014/main" id="{84063295-20FA-09F8-1CAC-4C772DF55F5B}"/>
              </a:ext>
            </a:extLst>
          </p:cNvPr>
          <p:cNvGrpSpPr/>
          <p:nvPr/>
        </p:nvGrpSpPr>
        <p:grpSpPr>
          <a:xfrm>
            <a:off x="6310612" y="4431433"/>
            <a:ext cx="4867926" cy="2218824"/>
            <a:chOff x="6310612" y="1335337"/>
            <a:chExt cx="4867926" cy="2218824"/>
          </a:xfrm>
        </p:grpSpPr>
        <p:grpSp>
          <p:nvGrpSpPr>
            <p:cNvPr id="35" name="グループ化 34">
              <a:extLst>
                <a:ext uri="{FF2B5EF4-FFF2-40B4-BE49-F238E27FC236}">
                  <a16:creationId xmlns:a16="http://schemas.microsoft.com/office/drawing/2014/main" id="{A1DCEFE2-148F-840F-5BA2-A8CBB4D1C597}"/>
                </a:ext>
              </a:extLst>
            </p:cNvPr>
            <p:cNvGrpSpPr/>
            <p:nvPr/>
          </p:nvGrpSpPr>
          <p:grpSpPr>
            <a:xfrm>
              <a:off x="6310612" y="1335337"/>
              <a:ext cx="4867926" cy="2218824"/>
              <a:chOff x="6310612" y="1335337"/>
              <a:chExt cx="4867926" cy="2218824"/>
            </a:xfrm>
          </p:grpSpPr>
          <p:sp>
            <p:nvSpPr>
              <p:cNvPr id="39" name="正方形/長方形 38">
                <a:extLst>
                  <a:ext uri="{FF2B5EF4-FFF2-40B4-BE49-F238E27FC236}">
                    <a16:creationId xmlns:a16="http://schemas.microsoft.com/office/drawing/2014/main" id="{E90D4CDC-BFAB-784A-FB92-3F309911B9BD}"/>
                  </a:ext>
                </a:extLst>
              </p:cNvPr>
              <p:cNvSpPr/>
              <p:nvPr/>
            </p:nvSpPr>
            <p:spPr>
              <a:xfrm>
                <a:off x="6362700" y="2059737"/>
                <a:ext cx="4815838" cy="1488039"/>
              </a:xfrm>
              <a:prstGeom prst="rect">
                <a:avLst/>
              </a:prstGeom>
              <a:noFill/>
              <a:ln w="12700" cap="flat" cmpd="sng" algn="ctr">
                <a:solidFill>
                  <a:schemeClr val="accent3"/>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pic>
            <p:nvPicPr>
              <p:cNvPr id="40" name="図 39" descr="アイコン が含まれている画像&#10;&#10;自動的に生成された説明">
                <a:extLst>
                  <a:ext uri="{FF2B5EF4-FFF2-40B4-BE49-F238E27FC236}">
                    <a16:creationId xmlns:a16="http://schemas.microsoft.com/office/drawing/2014/main" id="{68FA2DC4-8D46-3771-BA60-0180ECD35B8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55210" y="2451454"/>
                <a:ext cx="380149" cy="380149"/>
              </a:xfrm>
              <a:prstGeom prst="rect">
                <a:avLst/>
              </a:prstGeom>
            </p:spPr>
          </p:pic>
          <p:sp>
            <p:nvSpPr>
              <p:cNvPr id="41" name="テキスト ボックス 40">
                <a:extLst>
                  <a:ext uri="{FF2B5EF4-FFF2-40B4-BE49-F238E27FC236}">
                    <a16:creationId xmlns:a16="http://schemas.microsoft.com/office/drawing/2014/main" id="{50524182-7D83-51B2-A85A-C5CFD7B7656A}"/>
                  </a:ext>
                </a:extLst>
              </p:cNvPr>
              <p:cNvSpPr txBox="1"/>
              <p:nvPr/>
            </p:nvSpPr>
            <p:spPr>
              <a:xfrm>
                <a:off x="6582055" y="2834823"/>
                <a:ext cx="920886" cy="26161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社内サーバ</a:t>
                </a:r>
                <a:endParaRPr kumimoji="1" lang="ja-JP" altLang="en-US"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42" name="テキスト ボックス 41">
                <a:extLst>
                  <a:ext uri="{FF2B5EF4-FFF2-40B4-BE49-F238E27FC236}">
                    <a16:creationId xmlns:a16="http://schemas.microsoft.com/office/drawing/2014/main" id="{45D63B9E-F69B-655E-79C7-FBD99AC5DEF2}"/>
                  </a:ext>
                </a:extLst>
              </p:cNvPr>
              <p:cNvSpPr txBox="1"/>
              <p:nvPr/>
            </p:nvSpPr>
            <p:spPr>
              <a:xfrm>
                <a:off x="8298539" y="3277162"/>
                <a:ext cx="1195627" cy="276999"/>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solidFill>
                      <a:prstClr val="black"/>
                    </a:solidFill>
                    <a:latin typeface="メイリオ" panose="020B0604030504040204" pitchFamily="50" charset="-128"/>
                    <a:ea typeface="メイリオ" panose="020B0604030504040204" pitchFamily="50" charset="-128"/>
                  </a:rPr>
                  <a:t>職員</a:t>
                </a:r>
                <a:r>
                  <a:rPr lang="en-US" altLang="ja-JP" sz="1200" dirty="0">
                    <a:solidFill>
                      <a:prstClr val="black"/>
                    </a:solidFill>
                    <a:latin typeface="メイリオ" panose="020B0604030504040204" pitchFamily="50" charset="-128"/>
                    <a:ea typeface="メイリオ" panose="020B0604030504040204" pitchFamily="50" charset="-128"/>
                  </a:rPr>
                  <a:t>PC</a:t>
                </a:r>
                <a:endParaRPr kumimoji="1" lang="ja-JP" altLang="en-US" sz="1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43" name="テキスト ボックス 42">
                <a:extLst>
                  <a:ext uri="{FF2B5EF4-FFF2-40B4-BE49-F238E27FC236}">
                    <a16:creationId xmlns:a16="http://schemas.microsoft.com/office/drawing/2014/main" id="{6C072A2D-3FF7-7CA0-BB20-D489A74227CD}"/>
                  </a:ext>
                </a:extLst>
              </p:cNvPr>
              <p:cNvSpPr txBox="1"/>
              <p:nvPr/>
            </p:nvSpPr>
            <p:spPr>
              <a:xfrm>
                <a:off x="7879498" y="2078630"/>
                <a:ext cx="899461" cy="276999"/>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UTM/VPN</a:t>
                </a:r>
                <a:endParaRPr kumimoji="1" lang="ja-JP" altLang="en-US" sz="1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44" name="テキスト ボックス 43">
                <a:extLst>
                  <a:ext uri="{FF2B5EF4-FFF2-40B4-BE49-F238E27FC236}">
                    <a16:creationId xmlns:a16="http://schemas.microsoft.com/office/drawing/2014/main" id="{0451A56A-6BED-8750-B627-A8995498D415}"/>
                  </a:ext>
                </a:extLst>
              </p:cNvPr>
              <p:cNvSpPr txBox="1"/>
              <p:nvPr/>
            </p:nvSpPr>
            <p:spPr>
              <a:xfrm>
                <a:off x="7674540" y="2707709"/>
                <a:ext cx="896700" cy="2308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L3 switch</a:t>
                </a:r>
                <a:endParaRPr kumimoji="1" lang="ja-JP" altLang="en-US" sz="9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45" name="テキスト ボックス 44">
                <a:extLst>
                  <a:ext uri="{FF2B5EF4-FFF2-40B4-BE49-F238E27FC236}">
                    <a16:creationId xmlns:a16="http://schemas.microsoft.com/office/drawing/2014/main" id="{FF8F4F9F-104F-A08F-517F-24F188E660D2}"/>
                  </a:ext>
                </a:extLst>
              </p:cNvPr>
              <p:cNvSpPr txBox="1"/>
              <p:nvPr/>
            </p:nvSpPr>
            <p:spPr>
              <a:xfrm>
                <a:off x="6310612" y="2086233"/>
                <a:ext cx="709135"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chemeClr val="accent3"/>
                    </a:solidFill>
                    <a:effectLst/>
                    <a:uLnTx/>
                    <a:uFillTx/>
                    <a:latin typeface="メイリオ" panose="020B0604030504040204" pitchFamily="50" charset="-128"/>
                    <a:ea typeface="メイリオ" panose="020B0604030504040204" pitchFamily="50" charset="-128"/>
                    <a:cs typeface="+mn-cs"/>
                  </a:rPr>
                  <a:t>社内</a:t>
                </a:r>
                <a:endParaRPr kumimoji="1" lang="ja-JP" altLang="en-US" sz="1600" b="0" i="0" u="none" strike="noStrike" kern="1200" cap="none" spc="0" normalizeH="0" baseline="0" noProof="0" dirty="0">
                  <a:ln>
                    <a:noFill/>
                  </a:ln>
                  <a:solidFill>
                    <a:schemeClr val="accent3"/>
                  </a:solidFill>
                  <a:effectLst/>
                  <a:uLnTx/>
                  <a:uFillTx/>
                  <a:latin typeface="游ゴシック" panose="020F0502020204030204"/>
                  <a:ea typeface="游ゴシック" panose="020B0400000000000000" pitchFamily="50" charset="-128"/>
                  <a:cs typeface="+mn-cs"/>
                </a:endParaRPr>
              </a:p>
            </p:txBody>
          </p:sp>
          <p:sp>
            <p:nvSpPr>
              <p:cNvPr id="46" name="テキスト ボックス 45">
                <a:extLst>
                  <a:ext uri="{FF2B5EF4-FFF2-40B4-BE49-F238E27FC236}">
                    <a16:creationId xmlns:a16="http://schemas.microsoft.com/office/drawing/2014/main" id="{9815D204-F860-D0E5-86C7-41580A975F38}"/>
                  </a:ext>
                </a:extLst>
              </p:cNvPr>
              <p:cNvSpPr txBox="1"/>
              <p:nvPr/>
            </p:nvSpPr>
            <p:spPr>
              <a:xfrm>
                <a:off x="6627017" y="1694661"/>
                <a:ext cx="1018718" cy="430887"/>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クラウド</a:t>
                </a:r>
                <a:endParaRPr kumimoji="1" lang="en-US" altLang="ja-JP" sz="105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50" dirty="0">
                    <a:solidFill>
                      <a:prstClr val="black"/>
                    </a:solidFill>
                    <a:latin typeface="メイリオ" panose="020B0604030504040204" pitchFamily="50" charset="-128"/>
                    <a:ea typeface="メイリオ" panose="020B0604030504040204" pitchFamily="50" charset="-128"/>
                  </a:rPr>
                  <a:t>サーバ</a:t>
                </a:r>
                <a:endParaRPr kumimoji="1" lang="ja-JP" altLang="en-US" sz="105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pic>
            <p:nvPicPr>
              <p:cNvPr id="47" name="グラフィックス 46" descr="ユーザー">
                <a:extLst>
                  <a:ext uri="{FF2B5EF4-FFF2-40B4-BE49-F238E27FC236}">
                    <a16:creationId xmlns:a16="http://schemas.microsoft.com/office/drawing/2014/main" id="{D81ACCD1-89DB-8A5B-F3B3-D02E56BD660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72365" y="1367836"/>
                <a:ext cx="482358" cy="482358"/>
              </a:xfrm>
              <a:prstGeom prst="rect">
                <a:avLst/>
              </a:prstGeom>
            </p:spPr>
          </p:pic>
          <p:sp>
            <p:nvSpPr>
              <p:cNvPr id="48" name="テキスト ボックス 47">
                <a:extLst>
                  <a:ext uri="{FF2B5EF4-FFF2-40B4-BE49-F238E27FC236}">
                    <a16:creationId xmlns:a16="http://schemas.microsoft.com/office/drawing/2014/main" id="{B6393CD0-1B4C-F91C-D405-95BC4EB46959}"/>
                  </a:ext>
                </a:extLst>
              </p:cNvPr>
              <p:cNvSpPr txBox="1"/>
              <p:nvPr/>
            </p:nvSpPr>
            <p:spPr>
              <a:xfrm>
                <a:off x="10211908" y="1782738"/>
                <a:ext cx="966630" cy="276999"/>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ea"/>
                    <a:cs typeface="+mn-cs"/>
                  </a:rPr>
                  <a:t>リモートワーク</a:t>
                </a:r>
              </a:p>
            </p:txBody>
          </p:sp>
          <p:pic>
            <p:nvPicPr>
              <p:cNvPr id="49" name="図 48">
                <a:extLst>
                  <a:ext uri="{FF2B5EF4-FFF2-40B4-BE49-F238E27FC236}">
                    <a16:creationId xmlns:a16="http://schemas.microsoft.com/office/drawing/2014/main" id="{25A03FFE-A77B-6D7D-4E24-01BDD0F24150}"/>
                  </a:ext>
                </a:extLst>
              </p:cNvPr>
              <p:cNvPicPr>
                <a:picLocks noChangeAspect="1"/>
              </p:cNvPicPr>
              <p:nvPr/>
            </p:nvPicPr>
            <p:blipFill>
              <a:blip r:embed="rId6"/>
              <a:stretch>
                <a:fillRect/>
              </a:stretch>
            </p:blipFill>
            <p:spPr>
              <a:xfrm>
                <a:off x="10332238" y="1629446"/>
                <a:ext cx="337142" cy="220748"/>
              </a:xfrm>
              <a:prstGeom prst="rect">
                <a:avLst/>
              </a:prstGeom>
            </p:spPr>
          </p:pic>
          <p:sp>
            <p:nvSpPr>
              <p:cNvPr id="50" name="テキスト ボックス 49">
                <a:extLst>
                  <a:ext uri="{FF2B5EF4-FFF2-40B4-BE49-F238E27FC236}">
                    <a16:creationId xmlns:a16="http://schemas.microsoft.com/office/drawing/2014/main" id="{416E18E2-2D93-7A65-ACF7-5F67EEF34F45}"/>
                  </a:ext>
                </a:extLst>
              </p:cNvPr>
              <p:cNvSpPr txBox="1"/>
              <p:nvPr/>
            </p:nvSpPr>
            <p:spPr>
              <a:xfrm>
                <a:off x="8296655" y="2431175"/>
                <a:ext cx="584977" cy="26161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Wi-Fi</a:t>
                </a:r>
                <a:endParaRPr kumimoji="1" lang="ja-JP" altLang="en-US"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pic>
            <p:nvPicPr>
              <p:cNvPr id="51" name="グラフィックス 50" descr="ノート PC 単色塗りつぶし">
                <a:extLst>
                  <a:ext uri="{FF2B5EF4-FFF2-40B4-BE49-F238E27FC236}">
                    <a16:creationId xmlns:a16="http://schemas.microsoft.com/office/drawing/2014/main" id="{08EA8710-76BC-DB92-07EB-6D1E5A11921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251159" y="2871684"/>
                <a:ext cx="501585" cy="501585"/>
              </a:xfrm>
              <a:prstGeom prst="rect">
                <a:avLst/>
              </a:prstGeom>
            </p:spPr>
          </p:pic>
          <p:pic>
            <p:nvPicPr>
              <p:cNvPr id="52" name="グラフィックス 51" descr="ノート PC 単色塗りつぶし">
                <a:extLst>
                  <a:ext uri="{FF2B5EF4-FFF2-40B4-BE49-F238E27FC236}">
                    <a16:creationId xmlns:a16="http://schemas.microsoft.com/office/drawing/2014/main" id="{941B8415-5776-0E70-30D3-BB4DD19ED6E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475475" y="2876744"/>
                <a:ext cx="501585" cy="501585"/>
              </a:xfrm>
              <a:prstGeom prst="rect">
                <a:avLst/>
              </a:prstGeom>
            </p:spPr>
          </p:pic>
          <p:pic>
            <p:nvPicPr>
              <p:cNvPr id="53" name="グラフィックス 52" descr="ノート PC 単色塗りつぶし">
                <a:extLst>
                  <a:ext uri="{FF2B5EF4-FFF2-40B4-BE49-F238E27FC236}">
                    <a16:creationId xmlns:a16="http://schemas.microsoft.com/office/drawing/2014/main" id="{051A15A3-C348-DBA8-89F1-EA6C4292CEB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026843" y="2876744"/>
                <a:ext cx="501585" cy="501585"/>
              </a:xfrm>
              <a:prstGeom prst="rect">
                <a:avLst/>
              </a:prstGeom>
            </p:spPr>
          </p:pic>
          <p:pic>
            <p:nvPicPr>
              <p:cNvPr id="54" name="グラフィックス 53" descr="ノート PC 単色塗りつぶし">
                <a:extLst>
                  <a:ext uri="{FF2B5EF4-FFF2-40B4-BE49-F238E27FC236}">
                    <a16:creationId xmlns:a16="http://schemas.microsoft.com/office/drawing/2014/main" id="{97C24B85-756F-1862-EE37-37CA170CA1D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802527" y="2876890"/>
                <a:ext cx="501585" cy="501585"/>
              </a:xfrm>
              <a:prstGeom prst="rect">
                <a:avLst/>
              </a:prstGeom>
            </p:spPr>
          </p:pic>
          <p:cxnSp>
            <p:nvCxnSpPr>
              <p:cNvPr id="55" name="直線コネクタ 54">
                <a:extLst>
                  <a:ext uri="{FF2B5EF4-FFF2-40B4-BE49-F238E27FC236}">
                    <a16:creationId xmlns:a16="http://schemas.microsoft.com/office/drawing/2014/main" id="{5F3626EB-08B1-2E88-1B46-A987FEDFE99D}"/>
                  </a:ext>
                </a:extLst>
              </p:cNvPr>
              <p:cNvCxnSpPr>
                <a:cxnSpLocks/>
              </p:cNvCxnSpPr>
              <p:nvPr/>
            </p:nvCxnSpPr>
            <p:spPr>
              <a:xfrm flipH="1">
                <a:off x="7239822" y="2669087"/>
                <a:ext cx="2827532" cy="0"/>
              </a:xfrm>
              <a:prstGeom prst="line">
                <a:avLst/>
              </a:prstGeom>
              <a:noFill/>
              <a:ln w="12700" cap="flat" cmpd="sng" algn="ctr">
                <a:solidFill>
                  <a:srgbClr val="A5A5A5"/>
                </a:solidFill>
                <a:prstDash val="solid"/>
                <a:miter lim="800000"/>
              </a:ln>
              <a:effectLst/>
            </p:spPr>
          </p:cxnSp>
          <p:cxnSp>
            <p:nvCxnSpPr>
              <p:cNvPr id="56" name="直線コネクタ 55">
                <a:extLst>
                  <a:ext uri="{FF2B5EF4-FFF2-40B4-BE49-F238E27FC236}">
                    <a16:creationId xmlns:a16="http://schemas.microsoft.com/office/drawing/2014/main" id="{5350E8D1-6FEB-A0D9-D90F-454A4B0492CF}"/>
                  </a:ext>
                </a:extLst>
              </p:cNvPr>
              <p:cNvCxnSpPr>
                <a:cxnSpLocks/>
              </p:cNvCxnSpPr>
              <p:nvPr/>
            </p:nvCxnSpPr>
            <p:spPr>
              <a:xfrm>
                <a:off x="7726267" y="2664967"/>
                <a:ext cx="0" cy="287343"/>
              </a:xfrm>
              <a:prstGeom prst="line">
                <a:avLst/>
              </a:prstGeom>
              <a:noFill/>
              <a:ln w="12700" cap="flat" cmpd="sng" algn="ctr">
                <a:solidFill>
                  <a:srgbClr val="A5A5A5"/>
                </a:solidFill>
                <a:prstDash val="solid"/>
                <a:miter lim="800000"/>
              </a:ln>
              <a:effectLst/>
            </p:spPr>
          </p:cxnSp>
          <p:cxnSp>
            <p:nvCxnSpPr>
              <p:cNvPr id="57" name="直線コネクタ 56">
                <a:extLst>
                  <a:ext uri="{FF2B5EF4-FFF2-40B4-BE49-F238E27FC236}">
                    <a16:creationId xmlns:a16="http://schemas.microsoft.com/office/drawing/2014/main" id="{2D505968-6AC0-91FE-022C-0AD3FB041620}"/>
                  </a:ext>
                </a:extLst>
              </p:cNvPr>
              <p:cNvCxnSpPr>
                <a:cxnSpLocks/>
              </p:cNvCxnSpPr>
              <p:nvPr/>
            </p:nvCxnSpPr>
            <p:spPr>
              <a:xfrm flipH="1">
                <a:off x="8979351" y="1544461"/>
                <a:ext cx="10253" cy="1033268"/>
              </a:xfrm>
              <a:prstGeom prst="line">
                <a:avLst/>
              </a:prstGeom>
              <a:noFill/>
              <a:ln w="12700" cap="flat" cmpd="sng" algn="ctr">
                <a:solidFill>
                  <a:srgbClr val="A5A5A5"/>
                </a:solidFill>
                <a:prstDash val="solid"/>
                <a:miter lim="800000"/>
              </a:ln>
              <a:effectLst/>
            </p:spPr>
          </p:cxnSp>
          <p:pic>
            <p:nvPicPr>
              <p:cNvPr id="58" name="図 57" descr="アイコン が含まれている画像&#10;&#10;自動的に生成された説明">
                <a:extLst>
                  <a:ext uri="{FF2B5EF4-FFF2-40B4-BE49-F238E27FC236}">
                    <a16:creationId xmlns:a16="http://schemas.microsoft.com/office/drawing/2014/main" id="{C9097C8F-D159-C15C-6822-0D525ED4B90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95763" y="1582760"/>
                <a:ext cx="380149" cy="380149"/>
              </a:xfrm>
              <a:prstGeom prst="rect">
                <a:avLst/>
              </a:prstGeom>
            </p:spPr>
          </p:pic>
          <p:pic>
            <p:nvPicPr>
              <p:cNvPr id="59" name="図 58" descr="アイコン が含まれている画像&#10;&#10;自動的に生成された説明">
                <a:extLst>
                  <a:ext uri="{FF2B5EF4-FFF2-40B4-BE49-F238E27FC236}">
                    <a16:creationId xmlns:a16="http://schemas.microsoft.com/office/drawing/2014/main" id="{6D80D22F-87ED-BE4B-2BC4-3141CA1A199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83427" y="1335337"/>
                <a:ext cx="380149" cy="380149"/>
              </a:xfrm>
              <a:prstGeom prst="rect">
                <a:avLst/>
              </a:prstGeom>
            </p:spPr>
          </p:pic>
          <p:cxnSp>
            <p:nvCxnSpPr>
              <p:cNvPr id="60" name="直線コネクタ 59">
                <a:extLst>
                  <a:ext uri="{FF2B5EF4-FFF2-40B4-BE49-F238E27FC236}">
                    <a16:creationId xmlns:a16="http://schemas.microsoft.com/office/drawing/2014/main" id="{11A6C470-2BA9-7713-BB49-A79288D23B09}"/>
                  </a:ext>
                </a:extLst>
              </p:cNvPr>
              <p:cNvCxnSpPr>
                <a:cxnSpLocks/>
              </p:cNvCxnSpPr>
              <p:nvPr/>
            </p:nvCxnSpPr>
            <p:spPr>
              <a:xfrm flipH="1" flipV="1">
                <a:off x="7058225" y="1535861"/>
                <a:ext cx="3592039" cy="18227"/>
              </a:xfrm>
              <a:prstGeom prst="line">
                <a:avLst/>
              </a:prstGeom>
              <a:noFill/>
              <a:ln w="12700" cap="flat" cmpd="sng" algn="ctr">
                <a:solidFill>
                  <a:srgbClr val="A5A5A5"/>
                </a:solidFill>
                <a:prstDash val="solid"/>
                <a:miter lim="800000"/>
              </a:ln>
              <a:effectLst/>
            </p:spPr>
          </p:cxnSp>
          <p:cxnSp>
            <p:nvCxnSpPr>
              <p:cNvPr id="61" name="直線コネクタ 60">
                <a:extLst>
                  <a:ext uri="{FF2B5EF4-FFF2-40B4-BE49-F238E27FC236}">
                    <a16:creationId xmlns:a16="http://schemas.microsoft.com/office/drawing/2014/main" id="{BA8D3492-75FD-9E1D-3609-51AEEF4A17E0}"/>
                  </a:ext>
                </a:extLst>
              </p:cNvPr>
              <p:cNvCxnSpPr>
                <a:cxnSpLocks/>
              </p:cNvCxnSpPr>
              <p:nvPr/>
            </p:nvCxnSpPr>
            <p:spPr>
              <a:xfrm flipH="1">
                <a:off x="7874902" y="1783056"/>
                <a:ext cx="1114702" cy="4245"/>
              </a:xfrm>
              <a:prstGeom prst="line">
                <a:avLst/>
              </a:prstGeom>
              <a:noFill/>
              <a:ln w="12700" cap="flat" cmpd="sng" algn="ctr">
                <a:solidFill>
                  <a:srgbClr val="A5A5A5"/>
                </a:solidFill>
                <a:prstDash val="solid"/>
                <a:miter lim="800000"/>
              </a:ln>
              <a:effectLst/>
            </p:spPr>
          </p:cxnSp>
          <p:pic>
            <p:nvPicPr>
              <p:cNvPr id="62" name="グラフィックス 61" descr="無線ルーター 単色塗りつぶし">
                <a:extLst>
                  <a:ext uri="{FF2B5EF4-FFF2-40B4-BE49-F238E27FC236}">
                    <a16:creationId xmlns:a16="http://schemas.microsoft.com/office/drawing/2014/main" id="{00070CB5-E211-5F65-EB8C-E5C2CF497B33}"/>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8781829" y="2366118"/>
                <a:ext cx="401282" cy="401282"/>
              </a:xfrm>
              <a:prstGeom prst="rect">
                <a:avLst/>
              </a:prstGeom>
            </p:spPr>
          </p:pic>
          <p:pic>
            <p:nvPicPr>
              <p:cNvPr id="63" name="図 62" descr="アイコン&#10;&#10;自動的に生成された説明">
                <a:extLst>
                  <a:ext uri="{FF2B5EF4-FFF2-40B4-BE49-F238E27FC236}">
                    <a16:creationId xmlns:a16="http://schemas.microsoft.com/office/drawing/2014/main" id="{77E794A0-079D-1A51-AA6D-767EA074FB9C}"/>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8008629" y="2494931"/>
                <a:ext cx="287304" cy="287304"/>
              </a:xfrm>
              <a:prstGeom prst="rect">
                <a:avLst/>
              </a:prstGeom>
              <a:solidFill>
                <a:schemeClr val="bg1"/>
              </a:solidFill>
            </p:spPr>
          </p:pic>
          <p:pic>
            <p:nvPicPr>
              <p:cNvPr id="64" name="図 63" descr="ロゴ&#10;&#10;中程度の精度で自動的に生成された説明">
                <a:extLst>
                  <a:ext uri="{FF2B5EF4-FFF2-40B4-BE49-F238E27FC236}">
                    <a16:creationId xmlns:a16="http://schemas.microsoft.com/office/drawing/2014/main" id="{B05CC0DC-3481-F55A-7D72-CC75E3D7C351}"/>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8752744" y="1866082"/>
                <a:ext cx="426644" cy="426644"/>
              </a:xfrm>
              <a:prstGeom prst="rect">
                <a:avLst/>
              </a:prstGeom>
            </p:spPr>
          </p:pic>
        </p:grpSp>
        <p:cxnSp>
          <p:nvCxnSpPr>
            <p:cNvPr id="36" name="直線コネクタ 35">
              <a:extLst>
                <a:ext uri="{FF2B5EF4-FFF2-40B4-BE49-F238E27FC236}">
                  <a16:creationId xmlns:a16="http://schemas.microsoft.com/office/drawing/2014/main" id="{1AA31E52-1E89-ECA3-589B-BEE10927C7FA}"/>
                </a:ext>
              </a:extLst>
            </p:cNvPr>
            <p:cNvCxnSpPr>
              <a:cxnSpLocks/>
            </p:cNvCxnSpPr>
            <p:nvPr/>
          </p:nvCxnSpPr>
          <p:spPr>
            <a:xfrm>
              <a:off x="8507317" y="2665902"/>
              <a:ext cx="0" cy="287343"/>
            </a:xfrm>
            <a:prstGeom prst="line">
              <a:avLst/>
            </a:prstGeom>
            <a:noFill/>
            <a:ln w="12700" cap="flat" cmpd="sng" algn="ctr">
              <a:solidFill>
                <a:srgbClr val="A5A5A5"/>
              </a:solidFill>
              <a:prstDash val="solid"/>
              <a:miter lim="800000"/>
            </a:ln>
            <a:effectLst/>
          </p:spPr>
        </p:cxnSp>
        <p:cxnSp>
          <p:nvCxnSpPr>
            <p:cNvPr id="37" name="直線コネクタ 36">
              <a:extLst>
                <a:ext uri="{FF2B5EF4-FFF2-40B4-BE49-F238E27FC236}">
                  <a16:creationId xmlns:a16="http://schemas.microsoft.com/office/drawing/2014/main" id="{BE4F84A3-3353-24F9-3555-457E508EC6E7}"/>
                </a:ext>
              </a:extLst>
            </p:cNvPr>
            <p:cNvCxnSpPr>
              <a:cxnSpLocks/>
            </p:cNvCxnSpPr>
            <p:nvPr/>
          </p:nvCxnSpPr>
          <p:spPr>
            <a:xfrm>
              <a:off x="9291542" y="2666273"/>
              <a:ext cx="0" cy="287343"/>
            </a:xfrm>
            <a:prstGeom prst="line">
              <a:avLst/>
            </a:prstGeom>
            <a:noFill/>
            <a:ln w="12700" cap="flat" cmpd="sng" algn="ctr">
              <a:solidFill>
                <a:srgbClr val="A5A5A5"/>
              </a:solidFill>
              <a:prstDash val="solid"/>
              <a:miter lim="800000"/>
            </a:ln>
            <a:effectLst/>
          </p:spPr>
        </p:cxnSp>
        <p:cxnSp>
          <p:nvCxnSpPr>
            <p:cNvPr id="38" name="直線コネクタ 37">
              <a:extLst>
                <a:ext uri="{FF2B5EF4-FFF2-40B4-BE49-F238E27FC236}">
                  <a16:creationId xmlns:a16="http://schemas.microsoft.com/office/drawing/2014/main" id="{5EFAA46D-3577-0985-0CF8-BB7658AF7400}"/>
                </a:ext>
              </a:extLst>
            </p:cNvPr>
            <p:cNvCxnSpPr>
              <a:cxnSpLocks/>
            </p:cNvCxnSpPr>
            <p:nvPr/>
          </p:nvCxnSpPr>
          <p:spPr>
            <a:xfrm>
              <a:off x="10067354" y="2664967"/>
              <a:ext cx="0" cy="287343"/>
            </a:xfrm>
            <a:prstGeom prst="line">
              <a:avLst/>
            </a:prstGeom>
            <a:noFill/>
            <a:ln w="12700" cap="flat" cmpd="sng" algn="ctr">
              <a:solidFill>
                <a:srgbClr val="A5A5A5"/>
              </a:solidFill>
              <a:prstDash val="solid"/>
              <a:miter lim="800000"/>
            </a:ln>
            <a:effectLst/>
          </p:spPr>
        </p:cxnSp>
      </p:grpSp>
    </p:spTree>
    <p:extLst>
      <p:ext uri="{BB962C8B-B14F-4D97-AF65-F5344CB8AC3E}">
        <p14:creationId xmlns:p14="http://schemas.microsoft.com/office/powerpoint/2010/main" val="20090131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B5E33FD-A0AE-D12F-22C1-4A63266DD610}"/>
              </a:ext>
            </a:extLst>
          </p:cNvPr>
          <p:cNvSpPr>
            <a:spLocks noGrp="1"/>
          </p:cNvSpPr>
          <p:nvPr>
            <p:ph type="title"/>
          </p:nvPr>
        </p:nvSpPr>
        <p:spPr/>
        <p:txBody>
          <a:bodyPr/>
          <a:lstStyle/>
          <a:p>
            <a:r>
              <a:rPr kumimoji="1" lang="ja-JP" altLang="en-US" dirty="0">
                <a:solidFill>
                  <a:schemeClr val="tx1"/>
                </a:solidFill>
              </a:rPr>
              <a:t>演習１</a:t>
            </a:r>
            <a:r>
              <a:rPr lang="ja-JP" altLang="en-US" dirty="0">
                <a:solidFill>
                  <a:schemeClr val="tx1"/>
                </a:solidFill>
              </a:rPr>
              <a:t> 初動対応</a:t>
            </a:r>
            <a:endParaRPr kumimoji="1" lang="ja-JP" altLang="en-US" dirty="0">
              <a:solidFill>
                <a:schemeClr val="tx1"/>
              </a:solidFill>
            </a:endParaRPr>
          </a:p>
        </p:txBody>
      </p:sp>
      <p:sp>
        <p:nvSpPr>
          <p:cNvPr id="3" name="テキスト プレースホルダー 2">
            <a:extLst>
              <a:ext uri="{FF2B5EF4-FFF2-40B4-BE49-F238E27FC236}">
                <a16:creationId xmlns:a16="http://schemas.microsoft.com/office/drawing/2014/main" id="{8303566E-7F17-EBDD-2D9C-0E94B4167EC4}"/>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60B7728-D3D9-9D35-17CD-12A7B2B25AE5}"/>
              </a:ext>
            </a:extLst>
          </p:cNvPr>
          <p:cNvSpPr>
            <a:spLocks noGrp="1"/>
          </p:cNvSpPr>
          <p:nvPr>
            <p:ph type="sldNum" sz="quarter" idx="12"/>
          </p:nvPr>
        </p:nvSpPr>
        <p:spPr/>
        <p:txBody>
          <a:bodyPr/>
          <a:lstStyle/>
          <a:p>
            <a:fld id="{DBFB1F43-6F2E-4538-AABB-23AEDF146290}" type="slidenum">
              <a:rPr lang="ja-JP" altLang="en-US" smtClean="0"/>
              <a:pPr/>
              <a:t>22</a:t>
            </a:fld>
            <a:endParaRPr lang="ja-JP" altLang="en-US"/>
          </a:p>
        </p:txBody>
      </p:sp>
    </p:spTree>
    <p:extLst>
      <p:ext uri="{BB962C8B-B14F-4D97-AF65-F5344CB8AC3E}">
        <p14:creationId xmlns:p14="http://schemas.microsoft.com/office/powerpoint/2010/main" val="333266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5BFE307A-5581-74D0-4B2A-F61651F42033}"/>
              </a:ext>
            </a:extLst>
          </p:cNvPr>
          <p:cNvSpPr>
            <a:spLocks noGrp="1"/>
          </p:cNvSpPr>
          <p:nvPr>
            <p:ph idx="1"/>
          </p:nvPr>
        </p:nvSpPr>
        <p:spPr/>
        <p:txBody>
          <a:bodyPr/>
          <a:lstStyle/>
          <a:p>
            <a:r>
              <a:rPr kumimoji="1" lang="ja-JP" altLang="en-US" dirty="0"/>
              <a:t>営業部の従業員が朝</a:t>
            </a:r>
            <a:r>
              <a:rPr kumimoji="1" lang="en-US" altLang="ja-JP" dirty="0"/>
              <a:t>PC</a:t>
            </a:r>
            <a:r>
              <a:rPr kumimoji="1" lang="ja-JP" altLang="en-US" dirty="0"/>
              <a:t>を起動したら、赤い画面が表示され、暗号化されて操作不能となっていた</a:t>
            </a:r>
            <a:endParaRPr kumimoji="1" lang="en-US" altLang="ja-JP" dirty="0"/>
          </a:p>
          <a:p>
            <a:r>
              <a:rPr kumimoji="1" lang="ja-JP" altLang="en-US" dirty="0"/>
              <a:t>発見した</a:t>
            </a:r>
            <a:r>
              <a:rPr kumimoji="1" lang="ja-JP" altLang="en-US"/>
              <a:t>従業員から情報システム課に連絡がはいり、情報</a:t>
            </a:r>
            <a:r>
              <a:rPr kumimoji="1" lang="ja-JP" altLang="en-US" dirty="0"/>
              <a:t>セキュリティ責任者へその旨の報告があった</a:t>
            </a:r>
            <a:endParaRPr kumimoji="1" lang="en-US" altLang="ja-JP" dirty="0"/>
          </a:p>
        </p:txBody>
      </p:sp>
      <p:sp>
        <p:nvSpPr>
          <p:cNvPr id="3" name="スライド番号プレースホルダー 2">
            <a:extLst>
              <a:ext uri="{FF2B5EF4-FFF2-40B4-BE49-F238E27FC236}">
                <a16:creationId xmlns:a16="http://schemas.microsoft.com/office/drawing/2014/main" id="{3CE0777E-9A96-A37E-124C-29209319F62D}"/>
              </a:ext>
            </a:extLst>
          </p:cNvPr>
          <p:cNvSpPr>
            <a:spLocks noGrp="1"/>
          </p:cNvSpPr>
          <p:nvPr>
            <p:ph type="sldNum" sz="quarter" idx="12"/>
          </p:nvPr>
        </p:nvSpPr>
        <p:spPr/>
        <p:txBody>
          <a:bodyPr/>
          <a:lstStyle/>
          <a:p>
            <a:fld id="{DBFB1F43-6F2E-4538-AABB-23AEDF146290}" type="slidenum">
              <a:rPr lang="ja-JP" altLang="en-US" smtClean="0"/>
              <a:pPr/>
              <a:t>23</a:t>
            </a:fld>
            <a:endParaRPr lang="ja-JP" altLang="en-US"/>
          </a:p>
        </p:txBody>
      </p:sp>
      <p:sp>
        <p:nvSpPr>
          <p:cNvPr id="4" name="タイトル 3">
            <a:extLst>
              <a:ext uri="{FF2B5EF4-FFF2-40B4-BE49-F238E27FC236}">
                <a16:creationId xmlns:a16="http://schemas.microsoft.com/office/drawing/2014/main" id="{D744EFE9-BA16-D165-CE4F-6E03A1E28796}"/>
              </a:ext>
            </a:extLst>
          </p:cNvPr>
          <p:cNvSpPr>
            <a:spLocks noGrp="1"/>
          </p:cNvSpPr>
          <p:nvPr>
            <p:ph type="title"/>
          </p:nvPr>
        </p:nvSpPr>
        <p:spPr/>
        <p:txBody>
          <a:bodyPr/>
          <a:lstStyle/>
          <a:p>
            <a:r>
              <a:rPr kumimoji="1" lang="ja-JP" altLang="en-US" dirty="0"/>
              <a:t>状況（</a:t>
            </a:r>
            <a:r>
              <a:rPr kumimoji="1" lang="en-US" altLang="ja-JP" dirty="0"/>
              <a:t>1</a:t>
            </a:r>
            <a:r>
              <a:rPr kumimoji="1" lang="ja-JP" altLang="en-US" dirty="0"/>
              <a:t>）</a:t>
            </a:r>
            <a:r>
              <a:rPr kumimoji="1" lang="en-US" altLang="ja-JP" dirty="0"/>
              <a:t>3</a:t>
            </a:r>
            <a:r>
              <a:rPr kumimoji="1" lang="ja-JP" altLang="en-US" dirty="0"/>
              <a:t>月</a:t>
            </a:r>
            <a:r>
              <a:rPr lang="en-US" altLang="ja-JP" dirty="0"/>
              <a:t>27</a:t>
            </a:r>
            <a:r>
              <a:rPr kumimoji="1" lang="ja-JP" altLang="en-US" dirty="0"/>
              <a:t>日 </a:t>
            </a:r>
            <a:r>
              <a:rPr lang="en-US" altLang="ja-JP" dirty="0"/>
              <a:t>9</a:t>
            </a:r>
            <a:r>
              <a:rPr kumimoji="1" lang="en-US" altLang="ja-JP" dirty="0"/>
              <a:t>:30</a:t>
            </a:r>
            <a:endParaRPr kumimoji="1" lang="ja-JP" altLang="en-US" dirty="0"/>
          </a:p>
        </p:txBody>
      </p:sp>
      <p:grpSp>
        <p:nvGrpSpPr>
          <p:cNvPr id="12" name="グループ化 11">
            <a:extLst>
              <a:ext uri="{FF2B5EF4-FFF2-40B4-BE49-F238E27FC236}">
                <a16:creationId xmlns:a16="http://schemas.microsoft.com/office/drawing/2014/main" id="{F2B67442-B9B0-EC3D-C96B-393984434341}"/>
              </a:ext>
            </a:extLst>
          </p:cNvPr>
          <p:cNvGrpSpPr/>
          <p:nvPr/>
        </p:nvGrpSpPr>
        <p:grpSpPr>
          <a:xfrm>
            <a:off x="9261453" y="4691743"/>
            <a:ext cx="1762288" cy="1762288"/>
            <a:chOff x="9261453" y="4691743"/>
            <a:chExt cx="1762288" cy="1762288"/>
          </a:xfrm>
        </p:grpSpPr>
        <p:pic>
          <p:nvPicPr>
            <p:cNvPr id="13" name="グラフィックス 12" descr="インターネット 単色塗りつぶし">
              <a:extLst>
                <a:ext uri="{FF2B5EF4-FFF2-40B4-BE49-F238E27FC236}">
                  <a16:creationId xmlns:a16="http://schemas.microsoft.com/office/drawing/2014/main" id="{A7342DF7-E79B-E20E-371A-2980B00BDD7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261453" y="4691743"/>
              <a:ext cx="1762288" cy="1762288"/>
            </a:xfrm>
            <a:prstGeom prst="rect">
              <a:avLst/>
            </a:prstGeom>
          </p:spPr>
        </p:pic>
        <p:sp>
          <p:nvSpPr>
            <p:cNvPr id="14" name="テキスト ボックス 13">
              <a:extLst>
                <a:ext uri="{FF2B5EF4-FFF2-40B4-BE49-F238E27FC236}">
                  <a16:creationId xmlns:a16="http://schemas.microsoft.com/office/drawing/2014/main" id="{7DDD0BF6-F31D-BE9D-9017-40E40CB60CDA}"/>
                </a:ext>
              </a:extLst>
            </p:cNvPr>
            <p:cNvSpPr txBox="1"/>
            <p:nvPr/>
          </p:nvSpPr>
          <p:spPr>
            <a:xfrm>
              <a:off x="9647297" y="4746173"/>
              <a:ext cx="707571" cy="1323439"/>
            </a:xfrm>
            <a:prstGeom prst="rect">
              <a:avLst/>
            </a:prstGeom>
            <a:noFill/>
          </p:spPr>
          <p:txBody>
            <a:bodyPr wrap="square">
              <a:spAutoFit/>
            </a:bodyPr>
            <a:lstStyle/>
            <a:p>
              <a:r>
                <a:rPr lang="en-US" altLang="ja-JP" sz="8000" dirty="0">
                  <a:solidFill>
                    <a:srgbClr val="FF0000"/>
                  </a:solidFill>
                </a:rPr>
                <a:t>×</a:t>
              </a:r>
              <a:endParaRPr lang="ja-JP" altLang="en-US" sz="8000" dirty="0">
                <a:solidFill>
                  <a:srgbClr val="FF0000"/>
                </a:solidFill>
              </a:endParaRPr>
            </a:p>
          </p:txBody>
        </p:sp>
      </p:grpSp>
    </p:spTree>
    <p:extLst>
      <p:ext uri="{BB962C8B-B14F-4D97-AF65-F5344CB8AC3E}">
        <p14:creationId xmlns:p14="http://schemas.microsoft.com/office/powerpoint/2010/main" val="30230134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49594CFA-923D-C5E7-816A-0DEEB9F260C2}"/>
              </a:ext>
            </a:extLst>
          </p:cNvPr>
          <p:cNvSpPr>
            <a:spLocks noGrp="1"/>
          </p:cNvSpPr>
          <p:nvPr>
            <p:ph idx="1"/>
          </p:nvPr>
        </p:nvSpPr>
        <p:spPr/>
        <p:txBody>
          <a:bodyPr/>
          <a:lstStyle/>
          <a:p>
            <a:r>
              <a:rPr kumimoji="1" lang="ja-JP" altLang="en-US" dirty="0"/>
              <a:t>情報システム担当が確認したところ、営業部の</a:t>
            </a:r>
            <a:r>
              <a:rPr kumimoji="1" lang="en-US" altLang="ja-JP" dirty="0"/>
              <a:t>PC</a:t>
            </a:r>
            <a:r>
              <a:rPr kumimoji="1" lang="ja-JP" altLang="en-US" dirty="0"/>
              <a:t>２台、</a:t>
            </a:r>
            <a:r>
              <a:rPr lang="ja-JP" altLang="en-US" dirty="0"/>
              <a:t>社内サーバ</a:t>
            </a:r>
            <a:r>
              <a:rPr kumimoji="1" lang="ja-JP" altLang="en-US" dirty="0"/>
              <a:t>１台が暗号化されて操作不能となっていた</a:t>
            </a:r>
            <a:endParaRPr kumimoji="1" lang="en-US" altLang="ja-JP" dirty="0"/>
          </a:p>
          <a:p>
            <a:pPr lvl="1"/>
            <a:r>
              <a:rPr kumimoji="1" lang="ja-JP" altLang="en-US" dirty="0"/>
              <a:t>営業部の</a:t>
            </a:r>
            <a:r>
              <a:rPr kumimoji="1" lang="en-US" altLang="ja-JP" dirty="0"/>
              <a:t>PC</a:t>
            </a:r>
            <a:r>
              <a:rPr kumimoji="1" lang="ja-JP" altLang="en-US" dirty="0"/>
              <a:t>には顧客（取引先）からの預かり情報などが保存されている</a:t>
            </a:r>
            <a:endParaRPr kumimoji="1" lang="en-US" altLang="ja-JP" dirty="0"/>
          </a:p>
          <a:p>
            <a:pPr lvl="1"/>
            <a:r>
              <a:rPr lang="ja-JP" altLang="en-US" dirty="0"/>
              <a:t>技術部の</a:t>
            </a:r>
            <a:r>
              <a:rPr lang="en-US" altLang="ja-JP" dirty="0"/>
              <a:t>PC</a:t>
            </a:r>
            <a:r>
              <a:rPr lang="ja-JP" altLang="en-US" dirty="0"/>
              <a:t>では顧客（取引先）への遠隔保守サービスも行っている</a:t>
            </a:r>
            <a:endParaRPr lang="en-US" altLang="ja-JP" dirty="0"/>
          </a:p>
          <a:p>
            <a:pPr lvl="1"/>
            <a:r>
              <a:rPr lang="ja-JP" altLang="en-US" dirty="0"/>
              <a:t>総務部のパソコンには従業員の個人情報なども保存されている</a:t>
            </a:r>
            <a:endParaRPr lang="en-US" altLang="ja-JP" dirty="0"/>
          </a:p>
          <a:p>
            <a:pPr lvl="1"/>
            <a:r>
              <a:rPr kumimoji="1" lang="ja-JP" altLang="en-US" dirty="0"/>
              <a:t>社内サーバ（ファイル共有）には業務全般のデータが保存されている</a:t>
            </a:r>
            <a:endParaRPr kumimoji="1" lang="en-US" altLang="ja-JP" dirty="0"/>
          </a:p>
          <a:p>
            <a:r>
              <a:rPr lang="ja-JP" altLang="en-US" dirty="0"/>
              <a:t>情報システム担当は発生している現象からランサムウェアに感染したと判断して情報セキュリティ責任者に報告し、相談のうえ対応を進めることにした</a:t>
            </a:r>
            <a:endParaRPr lang="en-US" altLang="ja-JP" dirty="0"/>
          </a:p>
        </p:txBody>
      </p:sp>
      <p:sp>
        <p:nvSpPr>
          <p:cNvPr id="3" name="スライド番号プレースホルダー 2">
            <a:extLst>
              <a:ext uri="{FF2B5EF4-FFF2-40B4-BE49-F238E27FC236}">
                <a16:creationId xmlns:a16="http://schemas.microsoft.com/office/drawing/2014/main" id="{99B1E341-C925-1041-DC47-29499A84B685}"/>
              </a:ext>
            </a:extLst>
          </p:cNvPr>
          <p:cNvSpPr>
            <a:spLocks noGrp="1"/>
          </p:cNvSpPr>
          <p:nvPr>
            <p:ph type="sldNum" sz="quarter" idx="12"/>
          </p:nvPr>
        </p:nvSpPr>
        <p:spPr/>
        <p:txBody>
          <a:bodyPr/>
          <a:lstStyle/>
          <a:p>
            <a:fld id="{DBFB1F43-6F2E-4538-AABB-23AEDF146290}" type="slidenum">
              <a:rPr lang="ja-JP" altLang="en-US" smtClean="0"/>
              <a:pPr/>
              <a:t>24</a:t>
            </a:fld>
            <a:endParaRPr lang="ja-JP" altLang="en-US"/>
          </a:p>
        </p:txBody>
      </p:sp>
      <p:sp>
        <p:nvSpPr>
          <p:cNvPr id="4" name="タイトル 3">
            <a:extLst>
              <a:ext uri="{FF2B5EF4-FFF2-40B4-BE49-F238E27FC236}">
                <a16:creationId xmlns:a16="http://schemas.microsoft.com/office/drawing/2014/main" id="{DAF45613-B314-37A1-6047-8B9592D0AE0C}"/>
              </a:ext>
            </a:extLst>
          </p:cNvPr>
          <p:cNvSpPr>
            <a:spLocks noGrp="1"/>
          </p:cNvSpPr>
          <p:nvPr>
            <p:ph type="title"/>
          </p:nvPr>
        </p:nvSpPr>
        <p:spPr/>
        <p:txBody>
          <a:bodyPr/>
          <a:lstStyle/>
          <a:p>
            <a:r>
              <a:rPr kumimoji="1" lang="ja-JP" altLang="en-US" dirty="0"/>
              <a:t>状況（</a:t>
            </a:r>
            <a:r>
              <a:rPr kumimoji="1" lang="en-US" altLang="ja-JP" dirty="0"/>
              <a:t>2</a:t>
            </a:r>
            <a:r>
              <a:rPr kumimoji="1" lang="ja-JP" altLang="en-US" dirty="0"/>
              <a:t>）</a:t>
            </a:r>
            <a:r>
              <a:rPr kumimoji="1" lang="en-US" altLang="ja-JP" dirty="0"/>
              <a:t>3</a:t>
            </a:r>
            <a:r>
              <a:rPr kumimoji="1" lang="ja-JP" altLang="en-US" dirty="0"/>
              <a:t>月</a:t>
            </a:r>
            <a:r>
              <a:rPr lang="en-US" altLang="ja-JP" dirty="0"/>
              <a:t>27</a:t>
            </a:r>
            <a:r>
              <a:rPr kumimoji="1" lang="ja-JP" altLang="en-US" dirty="0"/>
              <a:t>日 </a:t>
            </a:r>
            <a:r>
              <a:rPr kumimoji="1" lang="en-US" altLang="ja-JP" dirty="0"/>
              <a:t>10:00</a:t>
            </a:r>
            <a:endParaRPr kumimoji="1" lang="ja-JP" altLang="en-US" dirty="0"/>
          </a:p>
        </p:txBody>
      </p:sp>
      <p:pic>
        <p:nvPicPr>
          <p:cNvPr id="6" name="グラフィックス 5" descr="ノート PC 単色塗りつぶし">
            <a:extLst>
              <a:ext uri="{FF2B5EF4-FFF2-40B4-BE49-F238E27FC236}">
                <a16:creationId xmlns:a16="http://schemas.microsoft.com/office/drawing/2014/main" id="{5BABB3FF-B108-9BFF-D7E9-E91EFB70A14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838329" y="4900294"/>
            <a:ext cx="1227488" cy="1227488"/>
          </a:xfrm>
          <a:prstGeom prst="rect">
            <a:avLst/>
          </a:prstGeom>
        </p:spPr>
      </p:pic>
      <p:pic>
        <p:nvPicPr>
          <p:cNvPr id="7" name="グラフィックス 6" descr="サーバー 単色塗りつぶし">
            <a:extLst>
              <a:ext uri="{FF2B5EF4-FFF2-40B4-BE49-F238E27FC236}">
                <a16:creationId xmlns:a16="http://schemas.microsoft.com/office/drawing/2014/main" id="{C5E7C76A-27BA-A720-0B31-D98B2915395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611088" y="4900294"/>
            <a:ext cx="1227488" cy="1227488"/>
          </a:xfrm>
          <a:prstGeom prst="rect">
            <a:avLst/>
          </a:prstGeom>
        </p:spPr>
      </p:pic>
      <p:pic>
        <p:nvPicPr>
          <p:cNvPr id="8" name="グラフィックス 7" descr="ロック 単色塗りつぶし">
            <a:extLst>
              <a:ext uri="{FF2B5EF4-FFF2-40B4-BE49-F238E27FC236}">
                <a16:creationId xmlns:a16="http://schemas.microsoft.com/office/drawing/2014/main" id="{61F61F8E-EDFB-49EC-06EF-4D7A53B70A9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238318" y="5224468"/>
            <a:ext cx="422408" cy="422408"/>
          </a:xfrm>
          <a:prstGeom prst="rect">
            <a:avLst/>
          </a:prstGeom>
        </p:spPr>
      </p:pic>
      <p:pic>
        <p:nvPicPr>
          <p:cNvPr id="9" name="グラフィックス 8" descr="ロック 単色塗りつぶし">
            <a:extLst>
              <a:ext uri="{FF2B5EF4-FFF2-40B4-BE49-F238E27FC236}">
                <a16:creationId xmlns:a16="http://schemas.microsoft.com/office/drawing/2014/main" id="{55FBFD1E-D315-6D32-D412-42018E132C23}"/>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416168" y="4818418"/>
            <a:ext cx="422408" cy="422408"/>
          </a:xfrm>
          <a:prstGeom prst="rect">
            <a:avLst/>
          </a:prstGeom>
        </p:spPr>
      </p:pic>
    </p:spTree>
    <p:extLst>
      <p:ext uri="{BB962C8B-B14F-4D97-AF65-F5344CB8AC3E}">
        <p14:creationId xmlns:p14="http://schemas.microsoft.com/office/powerpoint/2010/main" val="21589210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A5BE9165-4A9C-9BCE-19CF-D0A948DAE83C}"/>
              </a:ext>
            </a:extLst>
          </p:cNvPr>
          <p:cNvSpPr>
            <a:spLocks noGrp="1"/>
          </p:cNvSpPr>
          <p:nvPr>
            <p:ph idx="1"/>
          </p:nvPr>
        </p:nvSpPr>
        <p:spPr/>
        <p:txBody>
          <a:bodyPr/>
          <a:lstStyle/>
          <a:p>
            <a:pPr marL="0" indent="0">
              <a:buNone/>
            </a:pPr>
            <a:r>
              <a:rPr kumimoji="1" lang="ja-JP" altLang="en-US" dirty="0"/>
              <a:t>事例企業の概要を参照し、グループディスカッションにより演習課題について討議し、検討結果を指定された次頁の演習シートに記入する</a:t>
            </a:r>
            <a:endParaRPr kumimoji="1" lang="en-US" altLang="ja-JP" dirty="0"/>
          </a:p>
          <a:p>
            <a:pPr marL="0" indent="0">
              <a:buNone/>
            </a:pPr>
            <a:r>
              <a:rPr lang="en-US" altLang="ja-JP" dirty="0"/>
              <a:t>※</a:t>
            </a:r>
            <a:r>
              <a:rPr kumimoji="1" lang="ja-JP" altLang="en-US" dirty="0"/>
              <a:t>情報セキュリティ責任者の立場で考えてください</a:t>
            </a:r>
            <a:endParaRPr kumimoji="1" lang="en-US" altLang="ja-JP" dirty="0"/>
          </a:p>
          <a:p>
            <a:pPr marL="400048" lvl="1" indent="0">
              <a:buNone/>
            </a:pPr>
            <a:endParaRPr lang="en-US" altLang="ja-JP" dirty="0"/>
          </a:p>
          <a:p>
            <a:pPr marL="0" indent="0">
              <a:buNone/>
            </a:pPr>
            <a:r>
              <a:rPr kumimoji="1" lang="en-US" altLang="ja-JP" dirty="0"/>
              <a:t>【</a:t>
            </a:r>
            <a:r>
              <a:rPr kumimoji="1" lang="ja-JP" altLang="en-US" dirty="0"/>
              <a:t>演習課題</a:t>
            </a:r>
            <a:r>
              <a:rPr kumimoji="1" lang="en-US" altLang="ja-JP" dirty="0"/>
              <a:t>】</a:t>
            </a:r>
          </a:p>
          <a:p>
            <a:pPr marL="457200" indent="-457200">
              <a:buFont typeface="+mj-lt"/>
              <a:buAutoNum type="arabicPeriod"/>
            </a:pPr>
            <a:r>
              <a:rPr kumimoji="1" lang="ja-JP" altLang="en-US" dirty="0"/>
              <a:t>状況（</a:t>
            </a:r>
            <a:r>
              <a:rPr kumimoji="1" lang="en-US" altLang="ja-JP" dirty="0"/>
              <a:t>1</a:t>
            </a:r>
            <a:r>
              <a:rPr kumimoji="1" lang="ja-JP" altLang="en-US" dirty="0"/>
              <a:t>）において、誰に対し、どのように対応を指示・報告しますか</a:t>
            </a:r>
            <a:endParaRPr kumimoji="1" lang="en-US" altLang="ja-JP" dirty="0"/>
          </a:p>
          <a:p>
            <a:pPr marL="457200" indent="-457200">
              <a:buFont typeface="+mj-lt"/>
              <a:buAutoNum type="arabicPeriod"/>
            </a:pPr>
            <a:r>
              <a:rPr kumimoji="1" lang="ja-JP" altLang="en-US" dirty="0"/>
              <a:t>状況（</a:t>
            </a:r>
            <a:r>
              <a:rPr kumimoji="1" lang="en-US" altLang="ja-JP" dirty="0"/>
              <a:t>2</a:t>
            </a:r>
            <a:r>
              <a:rPr kumimoji="1" lang="ja-JP" altLang="en-US" dirty="0"/>
              <a:t>）において、誰に対し、どのように対応を指示・報告しますか</a:t>
            </a:r>
          </a:p>
        </p:txBody>
      </p:sp>
      <p:sp>
        <p:nvSpPr>
          <p:cNvPr id="3" name="スライド番号プレースホルダー 2">
            <a:extLst>
              <a:ext uri="{FF2B5EF4-FFF2-40B4-BE49-F238E27FC236}">
                <a16:creationId xmlns:a16="http://schemas.microsoft.com/office/drawing/2014/main" id="{B09BF45A-5668-47A8-A46E-E3413E357E6B}"/>
              </a:ext>
            </a:extLst>
          </p:cNvPr>
          <p:cNvSpPr>
            <a:spLocks noGrp="1"/>
          </p:cNvSpPr>
          <p:nvPr>
            <p:ph type="sldNum" sz="quarter" idx="12"/>
          </p:nvPr>
        </p:nvSpPr>
        <p:spPr/>
        <p:txBody>
          <a:bodyPr/>
          <a:lstStyle/>
          <a:p>
            <a:fld id="{DBFB1F43-6F2E-4538-AABB-23AEDF146290}" type="slidenum">
              <a:rPr lang="ja-JP" altLang="en-US" smtClean="0"/>
              <a:pPr/>
              <a:t>25</a:t>
            </a:fld>
            <a:endParaRPr lang="ja-JP" altLang="en-US"/>
          </a:p>
        </p:txBody>
      </p:sp>
      <p:sp>
        <p:nvSpPr>
          <p:cNvPr id="4" name="タイトル 3">
            <a:extLst>
              <a:ext uri="{FF2B5EF4-FFF2-40B4-BE49-F238E27FC236}">
                <a16:creationId xmlns:a16="http://schemas.microsoft.com/office/drawing/2014/main" id="{70415514-E2F1-544B-8CA8-776C2AF6BA40}"/>
              </a:ext>
            </a:extLst>
          </p:cNvPr>
          <p:cNvSpPr>
            <a:spLocks noGrp="1"/>
          </p:cNvSpPr>
          <p:nvPr>
            <p:ph type="title"/>
          </p:nvPr>
        </p:nvSpPr>
        <p:spPr/>
        <p:txBody>
          <a:bodyPr/>
          <a:lstStyle/>
          <a:p>
            <a:r>
              <a:rPr lang="ja-JP" altLang="en-US" dirty="0"/>
              <a:t>演習１</a:t>
            </a:r>
            <a:endParaRPr kumimoji="1" lang="ja-JP" altLang="en-US" dirty="0"/>
          </a:p>
        </p:txBody>
      </p:sp>
      <p:sp>
        <p:nvSpPr>
          <p:cNvPr id="11" name="フローチャート: 手作業 10">
            <a:extLst>
              <a:ext uri="{FF2B5EF4-FFF2-40B4-BE49-F238E27FC236}">
                <a16:creationId xmlns:a16="http://schemas.microsoft.com/office/drawing/2014/main" id="{C06F1A2E-DB44-D558-0CB9-546E12AC4913}"/>
              </a:ext>
            </a:extLst>
          </p:cNvPr>
          <p:cNvSpPr/>
          <p:nvPr/>
        </p:nvSpPr>
        <p:spPr>
          <a:xfrm rot="10800000">
            <a:off x="9227864" y="4991122"/>
            <a:ext cx="1246615" cy="1168909"/>
          </a:xfrm>
          <a:prstGeom prst="flowChartManualOperation">
            <a:avLst/>
          </a:prstGeom>
          <a:solidFill>
            <a:srgbClr val="00206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FFFFFF"/>
              </a:solidFill>
              <a:effectLst/>
              <a:uLnTx/>
              <a:uFillTx/>
              <a:latin typeface="Arial"/>
              <a:ea typeface="ＭＳ Ｐゴシック"/>
            </a:endParaRPr>
          </a:p>
        </p:txBody>
      </p:sp>
      <p:pic>
        <p:nvPicPr>
          <p:cNvPr id="12" name="グラフィックス 11" descr="ユーザー">
            <a:extLst>
              <a:ext uri="{FF2B5EF4-FFF2-40B4-BE49-F238E27FC236}">
                <a16:creationId xmlns:a16="http://schemas.microsoft.com/office/drawing/2014/main" id="{09B0906C-2A2A-D7F6-BD9C-8B772E16497D}"/>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408145" y="4219456"/>
            <a:ext cx="818822" cy="818822"/>
          </a:xfrm>
          <a:prstGeom prst="rect">
            <a:avLst/>
          </a:prstGeom>
        </p:spPr>
      </p:pic>
      <p:pic>
        <p:nvPicPr>
          <p:cNvPr id="13" name="グラフィックス 12" descr="ユーザー">
            <a:extLst>
              <a:ext uri="{FF2B5EF4-FFF2-40B4-BE49-F238E27FC236}">
                <a16:creationId xmlns:a16="http://schemas.microsoft.com/office/drawing/2014/main" id="{8873BD5E-0EFA-A089-4D03-EFE88B4AF90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628058" y="4703975"/>
            <a:ext cx="818822" cy="818822"/>
          </a:xfrm>
          <a:prstGeom prst="rect">
            <a:avLst/>
          </a:prstGeom>
        </p:spPr>
      </p:pic>
      <p:pic>
        <p:nvPicPr>
          <p:cNvPr id="14" name="グラフィックス 13" descr="ユーザー">
            <a:extLst>
              <a:ext uri="{FF2B5EF4-FFF2-40B4-BE49-F238E27FC236}">
                <a16:creationId xmlns:a16="http://schemas.microsoft.com/office/drawing/2014/main" id="{8FDA70CC-7D02-AE34-8FAA-5D2EFB01D9D0}"/>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274424" y="4703975"/>
            <a:ext cx="818822" cy="818822"/>
          </a:xfrm>
          <a:prstGeom prst="rect">
            <a:avLst/>
          </a:prstGeom>
        </p:spPr>
      </p:pic>
      <p:pic>
        <p:nvPicPr>
          <p:cNvPr id="15" name="グラフィックス 14" descr="ユーザー">
            <a:extLst>
              <a:ext uri="{FF2B5EF4-FFF2-40B4-BE49-F238E27FC236}">
                <a16:creationId xmlns:a16="http://schemas.microsoft.com/office/drawing/2014/main" id="{B4887D96-EB26-D1D6-548D-EB8AF2E920B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454074" y="5484992"/>
            <a:ext cx="818822" cy="818822"/>
          </a:xfrm>
          <a:prstGeom prst="rect">
            <a:avLst/>
          </a:prstGeom>
        </p:spPr>
      </p:pic>
      <p:pic>
        <p:nvPicPr>
          <p:cNvPr id="16" name="グラフィックス 15" descr="ユーザー">
            <a:extLst>
              <a:ext uri="{FF2B5EF4-FFF2-40B4-BE49-F238E27FC236}">
                <a16:creationId xmlns:a16="http://schemas.microsoft.com/office/drawing/2014/main" id="{A1CBFC04-F7D7-C0E7-E3EC-8B8B9CA1C7E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442523" y="5484992"/>
            <a:ext cx="818822" cy="818822"/>
          </a:xfrm>
          <a:prstGeom prst="rect">
            <a:avLst/>
          </a:prstGeom>
        </p:spPr>
      </p:pic>
    </p:spTree>
    <p:extLst>
      <p:ext uri="{BB962C8B-B14F-4D97-AF65-F5344CB8AC3E}">
        <p14:creationId xmlns:p14="http://schemas.microsoft.com/office/powerpoint/2010/main" val="32539849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 5">
            <a:extLst>
              <a:ext uri="{FF2B5EF4-FFF2-40B4-BE49-F238E27FC236}">
                <a16:creationId xmlns:a16="http://schemas.microsoft.com/office/drawing/2014/main" id="{06194292-393A-3506-4732-41569E7F7A49}"/>
              </a:ext>
            </a:extLst>
          </p:cNvPr>
          <p:cNvGraphicFramePr>
            <a:graphicFrameLocks noGrp="1"/>
          </p:cNvGraphicFramePr>
          <p:nvPr>
            <p:ph idx="1"/>
            <p:extLst>
              <p:ext uri="{D42A27DB-BD31-4B8C-83A1-F6EECF244321}">
                <p14:modId xmlns:p14="http://schemas.microsoft.com/office/powerpoint/2010/main" val="1204628019"/>
              </p:ext>
            </p:extLst>
          </p:nvPr>
        </p:nvGraphicFramePr>
        <p:xfrm>
          <a:off x="642938" y="1382713"/>
          <a:ext cx="10264774" cy="5071318"/>
        </p:xfrm>
        <a:graphic>
          <a:graphicData uri="http://schemas.openxmlformats.org/drawingml/2006/table">
            <a:tbl>
              <a:tblPr firstRow="1" bandRow="1">
                <a:tableStyleId>{5940675A-B579-460E-94D1-54222C63F5DA}</a:tableStyleId>
              </a:tblPr>
              <a:tblGrid>
                <a:gridCol w="405686">
                  <a:extLst>
                    <a:ext uri="{9D8B030D-6E8A-4147-A177-3AD203B41FA5}">
                      <a16:colId xmlns:a16="http://schemas.microsoft.com/office/drawing/2014/main" val="2765049716"/>
                    </a:ext>
                  </a:extLst>
                </a:gridCol>
                <a:gridCol w="9859088">
                  <a:extLst>
                    <a:ext uri="{9D8B030D-6E8A-4147-A177-3AD203B41FA5}">
                      <a16:colId xmlns:a16="http://schemas.microsoft.com/office/drawing/2014/main" val="437808474"/>
                    </a:ext>
                  </a:extLst>
                </a:gridCol>
              </a:tblGrid>
              <a:tr h="2535659">
                <a:tc>
                  <a:txBody>
                    <a:bodyPr/>
                    <a:lstStyle/>
                    <a:p>
                      <a:r>
                        <a:rPr kumimoji="1" lang="en-US" altLang="ja-JP" sz="2000" dirty="0"/>
                        <a:t>1</a:t>
                      </a:r>
                      <a:endParaRPr kumimoji="1" lang="ja-JP" altLang="en-US" sz="2000" dirty="0"/>
                    </a:p>
                  </a:txBody>
                  <a:tcPr/>
                </a:tc>
                <a:tc>
                  <a:txBody>
                    <a:bodyPr/>
                    <a:lstStyle/>
                    <a:p>
                      <a:pPr marL="285750" indent="-285750">
                        <a:buFont typeface="Arial" panose="020B0604020202020204" pitchFamily="34" charset="0"/>
                        <a:buChar char="•"/>
                      </a:pPr>
                      <a:endParaRPr kumimoji="1" lang="ja-JP" altLang="en-US" sz="2000" dirty="0"/>
                    </a:p>
                  </a:txBody>
                  <a:tcPr/>
                </a:tc>
                <a:extLst>
                  <a:ext uri="{0D108BD9-81ED-4DB2-BD59-A6C34878D82A}">
                    <a16:rowId xmlns:a16="http://schemas.microsoft.com/office/drawing/2014/main" val="3887397070"/>
                  </a:ext>
                </a:extLst>
              </a:tr>
              <a:tr h="2535659">
                <a:tc>
                  <a:txBody>
                    <a:bodyPr/>
                    <a:lstStyle/>
                    <a:p>
                      <a:r>
                        <a:rPr kumimoji="1" lang="en-US" altLang="ja-JP" sz="2000" dirty="0"/>
                        <a:t>2</a:t>
                      </a:r>
                      <a:endParaRPr kumimoji="1" lang="ja-JP" altLang="en-US" sz="2000" dirty="0"/>
                    </a:p>
                  </a:txBody>
                  <a:tcPr/>
                </a:tc>
                <a:tc>
                  <a:txBody>
                    <a:bodyPr/>
                    <a:lstStyle/>
                    <a:p>
                      <a:pPr marL="285750" indent="-285750">
                        <a:buFont typeface="Arial" panose="020B0604020202020204" pitchFamily="34" charset="0"/>
                        <a:buChar char="•"/>
                      </a:pPr>
                      <a:endParaRPr kumimoji="1" lang="ja-JP" altLang="en-US" sz="2000" dirty="0"/>
                    </a:p>
                  </a:txBody>
                  <a:tcPr/>
                </a:tc>
                <a:extLst>
                  <a:ext uri="{0D108BD9-81ED-4DB2-BD59-A6C34878D82A}">
                    <a16:rowId xmlns:a16="http://schemas.microsoft.com/office/drawing/2014/main" val="1508413696"/>
                  </a:ext>
                </a:extLst>
              </a:tr>
            </a:tbl>
          </a:graphicData>
        </a:graphic>
      </p:graphicFrame>
      <p:sp>
        <p:nvSpPr>
          <p:cNvPr id="3" name="スライド番号プレースホルダー 2">
            <a:extLst>
              <a:ext uri="{FF2B5EF4-FFF2-40B4-BE49-F238E27FC236}">
                <a16:creationId xmlns:a16="http://schemas.microsoft.com/office/drawing/2014/main" id="{3CE0777E-9A96-A37E-124C-29209319F62D}"/>
              </a:ext>
            </a:extLst>
          </p:cNvPr>
          <p:cNvSpPr>
            <a:spLocks noGrp="1"/>
          </p:cNvSpPr>
          <p:nvPr>
            <p:ph type="sldNum" sz="quarter" idx="12"/>
          </p:nvPr>
        </p:nvSpPr>
        <p:spPr/>
        <p:txBody>
          <a:bodyPr/>
          <a:lstStyle/>
          <a:p>
            <a:fld id="{DBFB1F43-6F2E-4538-AABB-23AEDF146290}" type="slidenum">
              <a:rPr lang="ja-JP" altLang="en-US" smtClean="0"/>
              <a:pPr/>
              <a:t>26</a:t>
            </a:fld>
            <a:endParaRPr lang="ja-JP" altLang="en-US"/>
          </a:p>
        </p:txBody>
      </p:sp>
      <p:sp>
        <p:nvSpPr>
          <p:cNvPr id="4" name="タイトル 3">
            <a:extLst>
              <a:ext uri="{FF2B5EF4-FFF2-40B4-BE49-F238E27FC236}">
                <a16:creationId xmlns:a16="http://schemas.microsoft.com/office/drawing/2014/main" id="{D744EFE9-BA16-D165-CE4F-6E03A1E28796}"/>
              </a:ext>
            </a:extLst>
          </p:cNvPr>
          <p:cNvSpPr>
            <a:spLocks noGrp="1"/>
          </p:cNvSpPr>
          <p:nvPr>
            <p:ph type="title"/>
          </p:nvPr>
        </p:nvSpPr>
        <p:spPr/>
        <p:txBody>
          <a:bodyPr/>
          <a:lstStyle/>
          <a:p>
            <a:r>
              <a:rPr kumimoji="1" lang="ja-JP" altLang="en-US" dirty="0"/>
              <a:t>回答欄</a:t>
            </a:r>
          </a:p>
        </p:txBody>
      </p:sp>
    </p:spTree>
    <p:extLst>
      <p:ext uri="{BB962C8B-B14F-4D97-AF65-F5344CB8AC3E}">
        <p14:creationId xmlns:p14="http://schemas.microsoft.com/office/powerpoint/2010/main" val="22384561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B5E33FD-A0AE-D12F-22C1-4A63266DD610}"/>
              </a:ext>
            </a:extLst>
          </p:cNvPr>
          <p:cNvSpPr>
            <a:spLocks noGrp="1"/>
          </p:cNvSpPr>
          <p:nvPr>
            <p:ph type="title"/>
          </p:nvPr>
        </p:nvSpPr>
        <p:spPr/>
        <p:txBody>
          <a:bodyPr/>
          <a:lstStyle/>
          <a:p>
            <a:r>
              <a:rPr kumimoji="1" lang="ja-JP" altLang="en-US" dirty="0">
                <a:solidFill>
                  <a:schemeClr val="tx1"/>
                </a:solidFill>
              </a:rPr>
              <a:t>演習２ 対応・公表</a:t>
            </a:r>
          </a:p>
        </p:txBody>
      </p:sp>
      <p:sp>
        <p:nvSpPr>
          <p:cNvPr id="3" name="テキスト プレースホルダー 2">
            <a:extLst>
              <a:ext uri="{FF2B5EF4-FFF2-40B4-BE49-F238E27FC236}">
                <a16:creationId xmlns:a16="http://schemas.microsoft.com/office/drawing/2014/main" id="{8303566E-7F17-EBDD-2D9C-0E94B4167EC4}"/>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60B7728-D3D9-9D35-17CD-12A7B2B25AE5}"/>
              </a:ext>
            </a:extLst>
          </p:cNvPr>
          <p:cNvSpPr>
            <a:spLocks noGrp="1"/>
          </p:cNvSpPr>
          <p:nvPr>
            <p:ph type="sldNum" sz="quarter" idx="12"/>
          </p:nvPr>
        </p:nvSpPr>
        <p:spPr/>
        <p:txBody>
          <a:bodyPr/>
          <a:lstStyle/>
          <a:p>
            <a:fld id="{DBFB1F43-6F2E-4538-AABB-23AEDF146290}" type="slidenum">
              <a:rPr lang="ja-JP" altLang="en-US" smtClean="0"/>
              <a:pPr/>
              <a:t>27</a:t>
            </a:fld>
            <a:endParaRPr lang="ja-JP" altLang="en-US"/>
          </a:p>
        </p:txBody>
      </p:sp>
    </p:spTree>
    <p:extLst>
      <p:ext uri="{BB962C8B-B14F-4D97-AF65-F5344CB8AC3E}">
        <p14:creationId xmlns:p14="http://schemas.microsoft.com/office/powerpoint/2010/main" val="12543238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5BFE307A-5581-74D0-4B2A-F61651F42033}"/>
              </a:ext>
            </a:extLst>
          </p:cNvPr>
          <p:cNvSpPr>
            <a:spLocks noGrp="1"/>
          </p:cNvSpPr>
          <p:nvPr>
            <p:ph idx="1"/>
          </p:nvPr>
        </p:nvSpPr>
        <p:spPr/>
        <p:txBody>
          <a:bodyPr/>
          <a:lstStyle/>
          <a:p>
            <a:r>
              <a:rPr kumimoji="1" lang="ja-JP" altLang="en-US" dirty="0"/>
              <a:t>外部セキュリティベンダが到着し、初動対応支援と調査を開始した</a:t>
            </a:r>
            <a:endParaRPr kumimoji="1" lang="en-US" altLang="ja-JP" dirty="0"/>
          </a:p>
          <a:p>
            <a:r>
              <a:rPr lang="ja-JP" altLang="en-US" dirty="0"/>
              <a:t>感染したパソコンには</a:t>
            </a:r>
            <a:r>
              <a:rPr lang="en-US" altLang="ja-JP" dirty="0"/>
              <a:t>10</a:t>
            </a:r>
            <a:r>
              <a:rPr lang="ja-JP" altLang="en-US" dirty="0"/>
              <a:t>万ドルの仮想通貨を要求するメッセージと、残り</a:t>
            </a:r>
            <a:r>
              <a:rPr lang="en-US" altLang="ja-JP" dirty="0"/>
              <a:t>72</a:t>
            </a:r>
            <a:r>
              <a:rPr lang="ja-JP" altLang="en-US" dirty="0"/>
              <a:t>時間を示すカウントダウンタイマーが表示されていた</a:t>
            </a:r>
            <a:endParaRPr kumimoji="1" lang="en-US" altLang="ja-JP" dirty="0"/>
          </a:p>
        </p:txBody>
      </p:sp>
      <p:sp>
        <p:nvSpPr>
          <p:cNvPr id="3" name="スライド番号プレースホルダー 2">
            <a:extLst>
              <a:ext uri="{FF2B5EF4-FFF2-40B4-BE49-F238E27FC236}">
                <a16:creationId xmlns:a16="http://schemas.microsoft.com/office/drawing/2014/main" id="{3CE0777E-9A96-A37E-124C-29209319F62D}"/>
              </a:ext>
            </a:extLst>
          </p:cNvPr>
          <p:cNvSpPr>
            <a:spLocks noGrp="1"/>
          </p:cNvSpPr>
          <p:nvPr>
            <p:ph type="sldNum" sz="quarter" idx="12"/>
          </p:nvPr>
        </p:nvSpPr>
        <p:spPr/>
        <p:txBody>
          <a:bodyPr/>
          <a:lstStyle/>
          <a:p>
            <a:fld id="{DBFB1F43-6F2E-4538-AABB-23AEDF146290}" type="slidenum">
              <a:rPr lang="ja-JP" altLang="en-US" smtClean="0"/>
              <a:pPr/>
              <a:t>28</a:t>
            </a:fld>
            <a:endParaRPr lang="ja-JP" altLang="en-US"/>
          </a:p>
        </p:txBody>
      </p:sp>
      <p:sp>
        <p:nvSpPr>
          <p:cNvPr id="4" name="タイトル 3">
            <a:extLst>
              <a:ext uri="{FF2B5EF4-FFF2-40B4-BE49-F238E27FC236}">
                <a16:creationId xmlns:a16="http://schemas.microsoft.com/office/drawing/2014/main" id="{D744EFE9-BA16-D165-CE4F-6E03A1E28796}"/>
              </a:ext>
            </a:extLst>
          </p:cNvPr>
          <p:cNvSpPr>
            <a:spLocks noGrp="1"/>
          </p:cNvSpPr>
          <p:nvPr>
            <p:ph type="title"/>
          </p:nvPr>
        </p:nvSpPr>
        <p:spPr/>
        <p:txBody>
          <a:bodyPr/>
          <a:lstStyle/>
          <a:p>
            <a:r>
              <a:rPr kumimoji="1" lang="ja-JP" altLang="en-US" dirty="0"/>
              <a:t>状況（</a:t>
            </a:r>
            <a:r>
              <a:rPr lang="en-US" altLang="ja-JP" dirty="0"/>
              <a:t>3</a:t>
            </a:r>
            <a:r>
              <a:rPr kumimoji="1" lang="ja-JP" altLang="en-US" dirty="0"/>
              <a:t>）</a:t>
            </a:r>
            <a:r>
              <a:rPr kumimoji="1" lang="en-US" altLang="ja-JP" dirty="0"/>
              <a:t>3</a:t>
            </a:r>
            <a:r>
              <a:rPr kumimoji="1" lang="ja-JP" altLang="en-US" dirty="0"/>
              <a:t>月</a:t>
            </a:r>
            <a:r>
              <a:rPr lang="en-US" altLang="ja-JP" dirty="0"/>
              <a:t>27</a:t>
            </a:r>
            <a:r>
              <a:rPr kumimoji="1" lang="ja-JP" altLang="en-US" dirty="0"/>
              <a:t>日 </a:t>
            </a:r>
            <a:r>
              <a:rPr kumimoji="1" lang="en-US" altLang="ja-JP" dirty="0"/>
              <a:t>13:00</a:t>
            </a:r>
            <a:endParaRPr kumimoji="1" lang="ja-JP" altLang="en-US" dirty="0"/>
          </a:p>
        </p:txBody>
      </p:sp>
      <p:pic>
        <p:nvPicPr>
          <p:cNvPr id="6" name="グラフィックス 5" descr="砂時計: 終了 単色塗りつぶし">
            <a:extLst>
              <a:ext uri="{FF2B5EF4-FFF2-40B4-BE49-F238E27FC236}">
                <a16:creationId xmlns:a16="http://schemas.microsoft.com/office/drawing/2014/main" id="{CBB982FC-AE09-3F53-A730-3EFC38AF449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485378" y="4705382"/>
            <a:ext cx="1422400" cy="1422400"/>
          </a:xfrm>
          <a:prstGeom prst="rect">
            <a:avLst/>
          </a:prstGeom>
        </p:spPr>
      </p:pic>
      <p:pic>
        <p:nvPicPr>
          <p:cNvPr id="8" name="グラフィックス 7" descr="翼の付いたお金 単色塗りつぶし">
            <a:extLst>
              <a:ext uri="{FF2B5EF4-FFF2-40B4-BE49-F238E27FC236}">
                <a16:creationId xmlns:a16="http://schemas.microsoft.com/office/drawing/2014/main" id="{A362EF1B-008F-5032-EB8C-481B0576492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347711" y="4561281"/>
            <a:ext cx="914400" cy="914400"/>
          </a:xfrm>
          <a:prstGeom prst="rect">
            <a:avLst/>
          </a:prstGeom>
        </p:spPr>
      </p:pic>
    </p:spTree>
    <p:extLst>
      <p:ext uri="{BB962C8B-B14F-4D97-AF65-F5344CB8AC3E}">
        <p14:creationId xmlns:p14="http://schemas.microsoft.com/office/powerpoint/2010/main" val="336331427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8FB47F31-EFC3-5D8C-FA39-AD95331D4C39}"/>
              </a:ext>
            </a:extLst>
          </p:cNvPr>
          <p:cNvSpPr>
            <a:spLocks noGrp="1"/>
          </p:cNvSpPr>
          <p:nvPr>
            <p:ph idx="1"/>
          </p:nvPr>
        </p:nvSpPr>
        <p:spPr/>
        <p:txBody>
          <a:bodyPr/>
          <a:lstStyle/>
          <a:p>
            <a:r>
              <a:rPr kumimoji="1" lang="ja-JP" altLang="en-US" dirty="0"/>
              <a:t>外部セキュリティベンダの</a:t>
            </a:r>
            <a:r>
              <a:rPr lang="ja-JP" altLang="en-US" dirty="0"/>
              <a:t>調査の結果、営業部の</a:t>
            </a:r>
            <a:r>
              <a:rPr lang="en-US" altLang="ja-JP" dirty="0"/>
              <a:t>PC4</a:t>
            </a:r>
            <a:r>
              <a:rPr lang="ja-JP" altLang="en-US" dirty="0"/>
              <a:t>台と社内サーバ（業務システム）</a:t>
            </a:r>
            <a:r>
              <a:rPr lang="en-US" altLang="ja-JP" dirty="0"/>
              <a:t>1</a:t>
            </a:r>
            <a:r>
              <a:rPr lang="ja-JP" altLang="en-US" dirty="0"/>
              <a:t>台への侵害拡大を確認した。尚、リークサイトを確認したが、現時点は自社が保有するデータに関する投稿は確認されていない</a:t>
            </a:r>
            <a:endParaRPr lang="en-US" altLang="ja-JP" dirty="0"/>
          </a:p>
          <a:p>
            <a:r>
              <a:rPr kumimoji="1" lang="ja-JP" altLang="en-US" dirty="0"/>
              <a:t>さらなるサイバー攻撃や外部への影響拡大を防ぐために、すべてのネットワーク切断を実施することにした</a:t>
            </a:r>
          </a:p>
          <a:p>
            <a:endParaRPr kumimoji="1" lang="ja-JP" altLang="en-US" dirty="0"/>
          </a:p>
        </p:txBody>
      </p:sp>
      <p:sp>
        <p:nvSpPr>
          <p:cNvPr id="3" name="スライド番号プレースホルダー 2">
            <a:extLst>
              <a:ext uri="{FF2B5EF4-FFF2-40B4-BE49-F238E27FC236}">
                <a16:creationId xmlns:a16="http://schemas.microsoft.com/office/drawing/2014/main" id="{68203DB4-2040-2387-DD57-EDAA971AFC69}"/>
              </a:ext>
            </a:extLst>
          </p:cNvPr>
          <p:cNvSpPr>
            <a:spLocks noGrp="1"/>
          </p:cNvSpPr>
          <p:nvPr>
            <p:ph type="sldNum" sz="quarter" idx="12"/>
          </p:nvPr>
        </p:nvSpPr>
        <p:spPr/>
        <p:txBody>
          <a:bodyPr/>
          <a:lstStyle/>
          <a:p>
            <a:fld id="{DBFB1F43-6F2E-4538-AABB-23AEDF146290}" type="slidenum">
              <a:rPr lang="ja-JP" altLang="en-US" smtClean="0"/>
              <a:pPr/>
              <a:t>29</a:t>
            </a:fld>
            <a:endParaRPr lang="ja-JP" altLang="en-US"/>
          </a:p>
        </p:txBody>
      </p:sp>
      <p:sp>
        <p:nvSpPr>
          <p:cNvPr id="4" name="タイトル 3">
            <a:extLst>
              <a:ext uri="{FF2B5EF4-FFF2-40B4-BE49-F238E27FC236}">
                <a16:creationId xmlns:a16="http://schemas.microsoft.com/office/drawing/2014/main" id="{9002C70A-4A95-5151-4A87-4411B0872FB3}"/>
              </a:ext>
            </a:extLst>
          </p:cNvPr>
          <p:cNvSpPr>
            <a:spLocks noGrp="1"/>
          </p:cNvSpPr>
          <p:nvPr>
            <p:ph type="title"/>
          </p:nvPr>
        </p:nvSpPr>
        <p:spPr/>
        <p:txBody>
          <a:bodyPr/>
          <a:lstStyle/>
          <a:p>
            <a:r>
              <a:rPr kumimoji="1" lang="ja-JP" altLang="en-US" dirty="0"/>
              <a:t>状況（</a:t>
            </a:r>
            <a:r>
              <a:rPr kumimoji="1" lang="en-US" altLang="ja-JP" dirty="0"/>
              <a:t>4</a:t>
            </a:r>
            <a:r>
              <a:rPr kumimoji="1" lang="ja-JP" altLang="en-US" dirty="0"/>
              <a:t>）</a:t>
            </a:r>
            <a:r>
              <a:rPr kumimoji="1" lang="en-US" altLang="ja-JP" dirty="0"/>
              <a:t>3</a:t>
            </a:r>
            <a:r>
              <a:rPr kumimoji="1" lang="ja-JP" altLang="en-US" dirty="0"/>
              <a:t>月</a:t>
            </a:r>
            <a:r>
              <a:rPr lang="en-US" altLang="ja-JP" dirty="0"/>
              <a:t>27</a:t>
            </a:r>
            <a:r>
              <a:rPr kumimoji="1" lang="ja-JP" altLang="en-US" dirty="0"/>
              <a:t>日 </a:t>
            </a:r>
            <a:r>
              <a:rPr kumimoji="1" lang="en-US" altLang="ja-JP" dirty="0"/>
              <a:t>17:00</a:t>
            </a:r>
            <a:endParaRPr kumimoji="1" lang="ja-JP" altLang="en-US" dirty="0"/>
          </a:p>
        </p:txBody>
      </p:sp>
      <p:pic>
        <p:nvPicPr>
          <p:cNvPr id="6" name="グラフィックス 5" descr="ブラウザー ウィンドウ 単色塗りつぶし">
            <a:extLst>
              <a:ext uri="{FF2B5EF4-FFF2-40B4-BE49-F238E27FC236}">
                <a16:creationId xmlns:a16="http://schemas.microsoft.com/office/drawing/2014/main" id="{9DA6929E-B23C-EF44-6A56-EDF9523EDD5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227865" y="4447869"/>
            <a:ext cx="1679914" cy="1679914"/>
          </a:xfrm>
          <a:prstGeom prst="rect">
            <a:avLst/>
          </a:prstGeom>
        </p:spPr>
      </p:pic>
      <p:pic>
        <p:nvPicPr>
          <p:cNvPr id="8" name="グラフィックス 7" descr="双眼鏡 単色塗りつぶし">
            <a:extLst>
              <a:ext uri="{FF2B5EF4-FFF2-40B4-BE49-F238E27FC236}">
                <a16:creationId xmlns:a16="http://schemas.microsoft.com/office/drawing/2014/main" id="{2C6C24E3-ED44-B8FB-7752-1471E17086D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4400000">
            <a:off x="8435073" y="5209159"/>
            <a:ext cx="914400" cy="914400"/>
          </a:xfrm>
          <a:prstGeom prst="rect">
            <a:avLst/>
          </a:prstGeom>
        </p:spPr>
      </p:pic>
    </p:spTree>
    <p:extLst>
      <p:ext uri="{BB962C8B-B14F-4D97-AF65-F5344CB8AC3E}">
        <p14:creationId xmlns:p14="http://schemas.microsoft.com/office/powerpoint/2010/main" val="1219787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 6">
            <a:extLst>
              <a:ext uri="{FF2B5EF4-FFF2-40B4-BE49-F238E27FC236}">
                <a16:creationId xmlns:a16="http://schemas.microsoft.com/office/drawing/2014/main" id="{E045CE22-6E50-1E11-9069-C3A110683FFF}"/>
              </a:ext>
            </a:extLst>
          </p:cNvPr>
          <p:cNvGraphicFramePr>
            <a:graphicFrameLocks noGrp="1"/>
          </p:cNvGraphicFramePr>
          <p:nvPr>
            <p:ph idx="1"/>
            <p:extLst>
              <p:ext uri="{D42A27DB-BD31-4B8C-83A1-F6EECF244321}">
                <p14:modId xmlns:p14="http://schemas.microsoft.com/office/powerpoint/2010/main" val="3248736935"/>
              </p:ext>
            </p:extLst>
          </p:nvPr>
        </p:nvGraphicFramePr>
        <p:xfrm>
          <a:off x="642937" y="1382713"/>
          <a:ext cx="10011363" cy="4480560"/>
        </p:xfrm>
        <a:graphic>
          <a:graphicData uri="http://schemas.openxmlformats.org/drawingml/2006/table">
            <a:tbl>
              <a:tblPr firstRow="1" bandRow="1">
                <a:tableStyleId>{5940675A-B579-460E-94D1-54222C63F5DA}</a:tableStyleId>
              </a:tblPr>
              <a:tblGrid>
                <a:gridCol w="10011363">
                  <a:extLst>
                    <a:ext uri="{9D8B030D-6E8A-4147-A177-3AD203B41FA5}">
                      <a16:colId xmlns:a16="http://schemas.microsoft.com/office/drawing/2014/main" val="735705282"/>
                    </a:ext>
                  </a:extLst>
                </a:gridCol>
              </a:tblGrid>
              <a:tr h="370840">
                <a:tc>
                  <a:txBody>
                    <a:bodyPr/>
                    <a:lstStyle/>
                    <a:p>
                      <a:r>
                        <a:rPr kumimoji="1" lang="ja-JP" altLang="en-US" sz="2400" dirty="0">
                          <a:latin typeface="Meiryo UI" panose="020B0604030504040204" pitchFamily="50" charset="-128"/>
                          <a:ea typeface="Meiryo UI" panose="020B0604030504040204" pitchFamily="50" charset="-128"/>
                        </a:rPr>
                        <a:t>開会、主催者挨拶</a:t>
                      </a:r>
                    </a:p>
                  </a:txBody>
                  <a:tcPr/>
                </a:tc>
                <a:extLst>
                  <a:ext uri="{0D108BD9-81ED-4DB2-BD59-A6C34878D82A}">
                    <a16:rowId xmlns:a16="http://schemas.microsoft.com/office/drawing/2014/main" val="3487525198"/>
                  </a:ext>
                </a:extLst>
              </a:tr>
              <a:tr h="370840">
                <a:tc>
                  <a:txBody>
                    <a:bodyPr/>
                    <a:lstStyle/>
                    <a:p>
                      <a:r>
                        <a:rPr kumimoji="1" lang="ja-JP" altLang="en-US" sz="2400" b="1" dirty="0">
                          <a:latin typeface="Meiryo UI" panose="020B0604030504040204" pitchFamily="50" charset="-128"/>
                          <a:ea typeface="Meiryo UI" panose="020B0604030504040204" pitchFamily="50" charset="-128"/>
                        </a:rPr>
                        <a:t>講習</a:t>
                      </a:r>
                      <a:endParaRPr kumimoji="1" lang="en-US" altLang="ja-JP" sz="2400" b="1" dirty="0">
                        <a:latin typeface="Meiryo UI" panose="020B0604030504040204" pitchFamily="50" charset="-128"/>
                        <a:ea typeface="Meiryo UI" panose="020B0604030504040204" pitchFamily="50" charset="-128"/>
                      </a:endParaRPr>
                    </a:p>
                    <a:p>
                      <a:r>
                        <a:rPr kumimoji="1" lang="ja-JP" altLang="en-US" sz="2400" dirty="0">
                          <a:latin typeface="Meiryo UI" panose="020B0604030504040204" pitchFamily="50" charset="-128"/>
                          <a:ea typeface="Meiryo UI" panose="020B0604030504040204" pitchFamily="50" charset="-128"/>
                        </a:rPr>
                        <a:t>「中小企業のためのセキュリティインシデント対応の手引き」をベースにインシデント対応のポイントを学びます。</a:t>
                      </a:r>
                    </a:p>
                  </a:txBody>
                  <a:tcPr/>
                </a:tc>
                <a:extLst>
                  <a:ext uri="{0D108BD9-81ED-4DB2-BD59-A6C34878D82A}">
                    <a16:rowId xmlns:a16="http://schemas.microsoft.com/office/drawing/2014/main" val="3878033388"/>
                  </a:ext>
                </a:extLst>
              </a:tr>
              <a:tr h="370840">
                <a:tc>
                  <a:txBody>
                    <a:bodyPr/>
                    <a:lstStyle/>
                    <a:p>
                      <a:r>
                        <a:rPr kumimoji="1" lang="ja-JP" altLang="en-US" sz="2400" b="1" dirty="0">
                          <a:latin typeface="Meiryo UI" panose="020B0604030504040204" pitchFamily="50" charset="-128"/>
                          <a:ea typeface="Meiryo UI" panose="020B0604030504040204" pitchFamily="50" charset="-128"/>
                        </a:rPr>
                        <a:t>演習１「初動対応」</a:t>
                      </a:r>
                      <a:endParaRPr kumimoji="1" lang="en-US" altLang="ja-JP" sz="2400" b="1" dirty="0">
                        <a:latin typeface="Meiryo UI" panose="020B0604030504040204" pitchFamily="50" charset="-128"/>
                        <a:ea typeface="Meiryo UI" panose="020B0604030504040204" pitchFamily="50" charset="-128"/>
                      </a:endParaRPr>
                    </a:p>
                    <a:p>
                      <a:r>
                        <a:rPr kumimoji="1" lang="ja-JP" altLang="en-US" sz="2400" dirty="0">
                          <a:latin typeface="Meiryo UI" panose="020B0604030504040204" pitchFamily="50" charset="-128"/>
                          <a:ea typeface="Meiryo UI" panose="020B0604030504040204" pitchFamily="50" charset="-128"/>
                        </a:rPr>
                        <a:t>事例企業において発生したランサムウェア感染時の初動対応について、受講者のディスカッションにより対応方針・方法を検討します。</a:t>
                      </a:r>
                    </a:p>
                  </a:txBody>
                  <a:tcPr/>
                </a:tc>
                <a:extLst>
                  <a:ext uri="{0D108BD9-81ED-4DB2-BD59-A6C34878D82A}">
                    <a16:rowId xmlns:a16="http://schemas.microsoft.com/office/drawing/2014/main" val="1573183813"/>
                  </a:ext>
                </a:extLst>
              </a:tr>
              <a:tr h="370840">
                <a:tc>
                  <a:txBody>
                    <a:bodyPr/>
                    <a:lstStyle/>
                    <a:p>
                      <a:r>
                        <a:rPr kumimoji="1" lang="ja-JP" altLang="en-US" sz="2400" b="1" dirty="0">
                          <a:latin typeface="Meiryo UI" panose="020B0604030504040204" pitchFamily="50" charset="-128"/>
                          <a:ea typeface="Meiryo UI" panose="020B0604030504040204" pitchFamily="50" charset="-128"/>
                        </a:rPr>
                        <a:t>演習２「対応・公表」</a:t>
                      </a:r>
                      <a:endParaRPr kumimoji="1" lang="en-US" altLang="ja-JP" sz="2400" b="1" dirty="0">
                        <a:latin typeface="Meiryo UI" panose="020B0604030504040204" pitchFamily="50" charset="-128"/>
                        <a:ea typeface="Meiryo UI" panose="020B0604030504040204" pitchFamily="50" charset="-128"/>
                      </a:endParaRPr>
                    </a:p>
                    <a:p>
                      <a:r>
                        <a:rPr kumimoji="1" lang="ja-JP" altLang="en-US" sz="2400" dirty="0">
                          <a:latin typeface="Meiryo UI" panose="020B0604030504040204" pitchFamily="50" charset="-128"/>
                          <a:ea typeface="Meiryo UI" panose="020B0604030504040204" pitchFamily="50" charset="-128"/>
                        </a:rPr>
                        <a:t>ランサムウェア感染からの業務・システムの復旧や再発防止、公表について、</a:t>
                      </a:r>
                      <a:br>
                        <a:rPr kumimoji="1" lang="en-US" altLang="ja-JP" sz="2400" dirty="0">
                          <a:latin typeface="Meiryo UI" panose="020B0604030504040204" pitchFamily="50" charset="-128"/>
                          <a:ea typeface="Meiryo UI" panose="020B0604030504040204" pitchFamily="50" charset="-128"/>
                        </a:rPr>
                      </a:br>
                      <a:r>
                        <a:rPr kumimoji="1" lang="ja-JP" altLang="en-US" sz="2400" dirty="0">
                          <a:latin typeface="Meiryo UI" panose="020B0604030504040204" pitchFamily="50" charset="-128"/>
                          <a:ea typeface="Meiryo UI" panose="020B0604030504040204" pitchFamily="50" charset="-128"/>
                        </a:rPr>
                        <a:t>受講者のディスカッションにより対応方針・方法を検討します。</a:t>
                      </a:r>
                    </a:p>
                  </a:txBody>
                  <a:tcPr/>
                </a:tc>
                <a:extLst>
                  <a:ext uri="{0D108BD9-81ED-4DB2-BD59-A6C34878D82A}">
                    <a16:rowId xmlns:a16="http://schemas.microsoft.com/office/drawing/2014/main" val="1277619583"/>
                  </a:ext>
                </a:extLst>
              </a:tr>
              <a:tr h="370840">
                <a:tc>
                  <a:txBody>
                    <a:bodyPr/>
                    <a:lstStyle/>
                    <a:p>
                      <a:r>
                        <a:rPr kumimoji="1" lang="ja-JP" altLang="en-US" sz="2400" dirty="0">
                          <a:latin typeface="Meiryo UI" panose="020B0604030504040204" pitchFamily="50" charset="-128"/>
                          <a:ea typeface="Meiryo UI" panose="020B0604030504040204" pitchFamily="50" charset="-128"/>
                        </a:rPr>
                        <a:t>振り返り、質疑応答、各種案内、閉会</a:t>
                      </a:r>
                    </a:p>
                  </a:txBody>
                  <a:tcPr/>
                </a:tc>
                <a:extLst>
                  <a:ext uri="{0D108BD9-81ED-4DB2-BD59-A6C34878D82A}">
                    <a16:rowId xmlns:a16="http://schemas.microsoft.com/office/drawing/2014/main" val="4032496550"/>
                  </a:ext>
                </a:extLst>
              </a:tr>
            </a:tbl>
          </a:graphicData>
        </a:graphic>
      </p:graphicFrame>
      <p:sp>
        <p:nvSpPr>
          <p:cNvPr id="3" name="スライド番号プレースホルダー 2">
            <a:extLst>
              <a:ext uri="{FF2B5EF4-FFF2-40B4-BE49-F238E27FC236}">
                <a16:creationId xmlns:a16="http://schemas.microsoft.com/office/drawing/2014/main" id="{9F993B5E-33C7-DAA7-45E4-EE0B88B65E10}"/>
              </a:ext>
            </a:extLst>
          </p:cNvPr>
          <p:cNvSpPr>
            <a:spLocks noGrp="1"/>
          </p:cNvSpPr>
          <p:nvPr>
            <p:ph type="sldNum" sz="quarter" idx="12"/>
          </p:nvPr>
        </p:nvSpPr>
        <p:spPr/>
        <p:txBody>
          <a:bodyPr/>
          <a:lstStyle/>
          <a:p>
            <a:fld id="{DBFB1F43-6F2E-4538-AABB-23AEDF146290}" type="slidenum">
              <a:rPr lang="ja-JP" altLang="en-US" smtClean="0"/>
              <a:pPr/>
              <a:t>3</a:t>
            </a:fld>
            <a:endParaRPr lang="ja-JP" altLang="en-US"/>
          </a:p>
        </p:txBody>
      </p:sp>
      <p:sp>
        <p:nvSpPr>
          <p:cNvPr id="4" name="タイトル 3">
            <a:extLst>
              <a:ext uri="{FF2B5EF4-FFF2-40B4-BE49-F238E27FC236}">
                <a16:creationId xmlns:a16="http://schemas.microsoft.com/office/drawing/2014/main" id="{D96E2C52-F1E3-12D5-ED1F-B5B46C80F42A}"/>
              </a:ext>
            </a:extLst>
          </p:cNvPr>
          <p:cNvSpPr>
            <a:spLocks noGrp="1"/>
          </p:cNvSpPr>
          <p:nvPr>
            <p:ph type="title"/>
          </p:nvPr>
        </p:nvSpPr>
        <p:spPr/>
        <p:txBody>
          <a:bodyPr/>
          <a:lstStyle/>
          <a:p>
            <a:r>
              <a:rPr kumimoji="1" lang="ja-JP" altLang="en-US" dirty="0"/>
              <a:t>本日のスケジュール</a:t>
            </a:r>
          </a:p>
        </p:txBody>
      </p:sp>
    </p:spTree>
    <p:extLst>
      <p:ext uri="{BB962C8B-B14F-4D97-AF65-F5344CB8AC3E}">
        <p14:creationId xmlns:p14="http://schemas.microsoft.com/office/powerpoint/2010/main" val="15839533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A5BE9165-4A9C-9BCE-19CF-D0A948DAE83C}"/>
              </a:ext>
            </a:extLst>
          </p:cNvPr>
          <p:cNvSpPr>
            <a:spLocks noGrp="1"/>
          </p:cNvSpPr>
          <p:nvPr>
            <p:ph idx="1"/>
          </p:nvPr>
        </p:nvSpPr>
        <p:spPr/>
        <p:txBody>
          <a:bodyPr/>
          <a:lstStyle/>
          <a:p>
            <a:pPr marL="0" indent="0">
              <a:buNone/>
            </a:pPr>
            <a:r>
              <a:rPr kumimoji="1" lang="ja-JP" altLang="en-US" dirty="0"/>
              <a:t>事例企業の概要を参照し、グループディスカッションにより演習課題について討議し、検討結果を指定された次頁の演習シートに記入する</a:t>
            </a:r>
            <a:endParaRPr kumimoji="1" lang="en-US" altLang="ja-JP" dirty="0"/>
          </a:p>
          <a:p>
            <a:pPr marL="0" indent="0">
              <a:buNone/>
            </a:pPr>
            <a:r>
              <a:rPr lang="en-US" altLang="ja-JP" dirty="0"/>
              <a:t>※</a:t>
            </a:r>
            <a:r>
              <a:rPr kumimoji="1" lang="ja-JP" altLang="en-US" dirty="0"/>
              <a:t>情報セキュリティ責任者の</a:t>
            </a:r>
            <a:r>
              <a:rPr kumimoji="1" lang="ja-JP" altLang="en-US"/>
              <a:t>立場で、経営者にどのような提案を行うべきかという視点で考えてください</a:t>
            </a:r>
            <a:endParaRPr kumimoji="1" lang="en-US" altLang="ja-JP" dirty="0"/>
          </a:p>
          <a:p>
            <a:pPr marL="400048" lvl="1" indent="0">
              <a:buNone/>
            </a:pPr>
            <a:endParaRPr lang="en-US" altLang="ja-JP" dirty="0"/>
          </a:p>
          <a:p>
            <a:pPr marL="0" indent="0">
              <a:buNone/>
            </a:pPr>
            <a:r>
              <a:rPr kumimoji="1" lang="en-US" altLang="ja-JP" dirty="0"/>
              <a:t>【</a:t>
            </a:r>
            <a:r>
              <a:rPr kumimoji="1" lang="ja-JP" altLang="en-US" dirty="0"/>
              <a:t>演習課題</a:t>
            </a:r>
            <a:r>
              <a:rPr kumimoji="1" lang="en-US" altLang="ja-JP" dirty="0"/>
              <a:t>】</a:t>
            </a:r>
          </a:p>
          <a:p>
            <a:pPr marL="457200" indent="-457200">
              <a:buFont typeface="+mj-lt"/>
              <a:buAutoNum type="arabicPeriod"/>
            </a:pPr>
            <a:r>
              <a:rPr kumimoji="1" lang="ja-JP" altLang="en-US" dirty="0"/>
              <a:t>状況（</a:t>
            </a:r>
            <a:r>
              <a:rPr lang="en-US" altLang="ja-JP" dirty="0"/>
              <a:t>3</a:t>
            </a:r>
            <a:r>
              <a:rPr kumimoji="1" lang="ja-JP" altLang="en-US" dirty="0"/>
              <a:t>）において、</a:t>
            </a:r>
            <a:r>
              <a:rPr lang="ja-JP" altLang="en-US" dirty="0"/>
              <a:t>身代金を支払いますか</a:t>
            </a:r>
            <a:br>
              <a:rPr lang="en-US" altLang="ja-JP" dirty="0"/>
            </a:br>
            <a:r>
              <a:rPr lang="ja-JP" altLang="en-US" dirty="0"/>
              <a:t>その判断理由は何か</a:t>
            </a:r>
            <a:endParaRPr kumimoji="1" lang="en-US" altLang="ja-JP" dirty="0"/>
          </a:p>
          <a:p>
            <a:pPr marL="457200" indent="-457200">
              <a:buFont typeface="+mj-lt"/>
              <a:buAutoNum type="arabicPeriod"/>
            </a:pPr>
            <a:r>
              <a:rPr kumimoji="1" lang="ja-JP" altLang="en-US" dirty="0"/>
              <a:t>状況（</a:t>
            </a:r>
            <a:r>
              <a:rPr lang="en-US" altLang="ja-JP" dirty="0"/>
              <a:t>4</a:t>
            </a:r>
            <a:r>
              <a:rPr kumimoji="1" lang="ja-JP" altLang="en-US" dirty="0"/>
              <a:t>）において、外部に対してインシデントを公表しますか</a:t>
            </a:r>
            <a:br>
              <a:rPr kumimoji="1" lang="en-US" altLang="ja-JP" dirty="0"/>
            </a:br>
            <a:r>
              <a:rPr kumimoji="1" lang="ja-JP" altLang="en-US" dirty="0"/>
              <a:t>公表する場合は、どのように公表をしますか</a:t>
            </a:r>
          </a:p>
        </p:txBody>
      </p:sp>
      <p:sp>
        <p:nvSpPr>
          <p:cNvPr id="3" name="スライド番号プレースホルダー 2">
            <a:extLst>
              <a:ext uri="{FF2B5EF4-FFF2-40B4-BE49-F238E27FC236}">
                <a16:creationId xmlns:a16="http://schemas.microsoft.com/office/drawing/2014/main" id="{B09BF45A-5668-47A8-A46E-E3413E357E6B}"/>
              </a:ext>
            </a:extLst>
          </p:cNvPr>
          <p:cNvSpPr>
            <a:spLocks noGrp="1"/>
          </p:cNvSpPr>
          <p:nvPr>
            <p:ph type="sldNum" sz="quarter" idx="12"/>
          </p:nvPr>
        </p:nvSpPr>
        <p:spPr/>
        <p:txBody>
          <a:bodyPr/>
          <a:lstStyle/>
          <a:p>
            <a:fld id="{DBFB1F43-6F2E-4538-AABB-23AEDF146290}" type="slidenum">
              <a:rPr lang="ja-JP" altLang="en-US" smtClean="0"/>
              <a:pPr/>
              <a:t>30</a:t>
            </a:fld>
            <a:endParaRPr lang="ja-JP" altLang="en-US"/>
          </a:p>
        </p:txBody>
      </p:sp>
      <p:sp>
        <p:nvSpPr>
          <p:cNvPr id="4" name="タイトル 3">
            <a:extLst>
              <a:ext uri="{FF2B5EF4-FFF2-40B4-BE49-F238E27FC236}">
                <a16:creationId xmlns:a16="http://schemas.microsoft.com/office/drawing/2014/main" id="{70415514-E2F1-544B-8CA8-776C2AF6BA40}"/>
              </a:ext>
            </a:extLst>
          </p:cNvPr>
          <p:cNvSpPr>
            <a:spLocks noGrp="1"/>
          </p:cNvSpPr>
          <p:nvPr>
            <p:ph type="title"/>
          </p:nvPr>
        </p:nvSpPr>
        <p:spPr/>
        <p:txBody>
          <a:bodyPr/>
          <a:lstStyle/>
          <a:p>
            <a:r>
              <a:rPr lang="ja-JP" altLang="en-US" dirty="0"/>
              <a:t>演習</a:t>
            </a:r>
            <a:endParaRPr kumimoji="1" lang="ja-JP" altLang="en-US" dirty="0"/>
          </a:p>
        </p:txBody>
      </p:sp>
      <p:sp>
        <p:nvSpPr>
          <p:cNvPr id="11" name="フローチャート: 手作業 10">
            <a:extLst>
              <a:ext uri="{FF2B5EF4-FFF2-40B4-BE49-F238E27FC236}">
                <a16:creationId xmlns:a16="http://schemas.microsoft.com/office/drawing/2014/main" id="{C06F1A2E-DB44-D558-0CB9-546E12AC4913}"/>
              </a:ext>
            </a:extLst>
          </p:cNvPr>
          <p:cNvSpPr/>
          <p:nvPr/>
        </p:nvSpPr>
        <p:spPr>
          <a:xfrm rot="10800000">
            <a:off x="9227864" y="4991122"/>
            <a:ext cx="1246615" cy="1168909"/>
          </a:xfrm>
          <a:prstGeom prst="flowChartManualOperation">
            <a:avLst/>
          </a:prstGeom>
          <a:solidFill>
            <a:srgbClr val="00206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FFFFFF"/>
              </a:solidFill>
              <a:effectLst/>
              <a:uLnTx/>
              <a:uFillTx/>
              <a:latin typeface="Arial"/>
              <a:ea typeface="ＭＳ Ｐゴシック"/>
            </a:endParaRPr>
          </a:p>
        </p:txBody>
      </p:sp>
      <p:pic>
        <p:nvPicPr>
          <p:cNvPr id="12" name="グラフィックス 11" descr="ユーザー">
            <a:extLst>
              <a:ext uri="{FF2B5EF4-FFF2-40B4-BE49-F238E27FC236}">
                <a16:creationId xmlns:a16="http://schemas.microsoft.com/office/drawing/2014/main" id="{09B0906C-2A2A-D7F6-BD9C-8B772E16497D}"/>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408145" y="4219456"/>
            <a:ext cx="818822" cy="818822"/>
          </a:xfrm>
          <a:prstGeom prst="rect">
            <a:avLst/>
          </a:prstGeom>
        </p:spPr>
      </p:pic>
      <p:pic>
        <p:nvPicPr>
          <p:cNvPr id="13" name="グラフィックス 12" descr="ユーザー">
            <a:extLst>
              <a:ext uri="{FF2B5EF4-FFF2-40B4-BE49-F238E27FC236}">
                <a16:creationId xmlns:a16="http://schemas.microsoft.com/office/drawing/2014/main" id="{8873BD5E-0EFA-A089-4D03-EFE88B4AF90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628058" y="4703975"/>
            <a:ext cx="818822" cy="818822"/>
          </a:xfrm>
          <a:prstGeom prst="rect">
            <a:avLst/>
          </a:prstGeom>
        </p:spPr>
      </p:pic>
      <p:pic>
        <p:nvPicPr>
          <p:cNvPr id="14" name="グラフィックス 13" descr="ユーザー">
            <a:extLst>
              <a:ext uri="{FF2B5EF4-FFF2-40B4-BE49-F238E27FC236}">
                <a16:creationId xmlns:a16="http://schemas.microsoft.com/office/drawing/2014/main" id="{8FDA70CC-7D02-AE34-8FAA-5D2EFB01D9D0}"/>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274424" y="4703975"/>
            <a:ext cx="818822" cy="818822"/>
          </a:xfrm>
          <a:prstGeom prst="rect">
            <a:avLst/>
          </a:prstGeom>
        </p:spPr>
      </p:pic>
      <p:pic>
        <p:nvPicPr>
          <p:cNvPr id="15" name="グラフィックス 14" descr="ユーザー">
            <a:extLst>
              <a:ext uri="{FF2B5EF4-FFF2-40B4-BE49-F238E27FC236}">
                <a16:creationId xmlns:a16="http://schemas.microsoft.com/office/drawing/2014/main" id="{B4887D96-EB26-D1D6-548D-EB8AF2E920B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454074" y="5484992"/>
            <a:ext cx="818822" cy="818822"/>
          </a:xfrm>
          <a:prstGeom prst="rect">
            <a:avLst/>
          </a:prstGeom>
        </p:spPr>
      </p:pic>
      <p:pic>
        <p:nvPicPr>
          <p:cNvPr id="16" name="グラフィックス 15" descr="ユーザー">
            <a:extLst>
              <a:ext uri="{FF2B5EF4-FFF2-40B4-BE49-F238E27FC236}">
                <a16:creationId xmlns:a16="http://schemas.microsoft.com/office/drawing/2014/main" id="{A1CBFC04-F7D7-C0E7-E3EC-8B8B9CA1C7E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442523" y="5484992"/>
            <a:ext cx="818822" cy="818822"/>
          </a:xfrm>
          <a:prstGeom prst="rect">
            <a:avLst/>
          </a:prstGeom>
        </p:spPr>
      </p:pic>
    </p:spTree>
    <p:extLst>
      <p:ext uri="{BB962C8B-B14F-4D97-AF65-F5344CB8AC3E}">
        <p14:creationId xmlns:p14="http://schemas.microsoft.com/office/powerpoint/2010/main" val="9990483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 5">
            <a:extLst>
              <a:ext uri="{FF2B5EF4-FFF2-40B4-BE49-F238E27FC236}">
                <a16:creationId xmlns:a16="http://schemas.microsoft.com/office/drawing/2014/main" id="{06194292-393A-3506-4732-41569E7F7A49}"/>
              </a:ext>
            </a:extLst>
          </p:cNvPr>
          <p:cNvGraphicFramePr>
            <a:graphicFrameLocks noGrp="1"/>
          </p:cNvGraphicFramePr>
          <p:nvPr>
            <p:ph idx="1"/>
            <p:extLst>
              <p:ext uri="{D42A27DB-BD31-4B8C-83A1-F6EECF244321}">
                <p14:modId xmlns:p14="http://schemas.microsoft.com/office/powerpoint/2010/main" val="2821892211"/>
              </p:ext>
            </p:extLst>
          </p:nvPr>
        </p:nvGraphicFramePr>
        <p:xfrm>
          <a:off x="642938" y="1382713"/>
          <a:ext cx="10264774" cy="5071318"/>
        </p:xfrm>
        <a:graphic>
          <a:graphicData uri="http://schemas.openxmlformats.org/drawingml/2006/table">
            <a:tbl>
              <a:tblPr firstRow="1" bandRow="1">
                <a:tableStyleId>{5940675A-B579-460E-94D1-54222C63F5DA}</a:tableStyleId>
              </a:tblPr>
              <a:tblGrid>
                <a:gridCol w="405686">
                  <a:extLst>
                    <a:ext uri="{9D8B030D-6E8A-4147-A177-3AD203B41FA5}">
                      <a16:colId xmlns:a16="http://schemas.microsoft.com/office/drawing/2014/main" val="2765049716"/>
                    </a:ext>
                  </a:extLst>
                </a:gridCol>
                <a:gridCol w="9859088">
                  <a:extLst>
                    <a:ext uri="{9D8B030D-6E8A-4147-A177-3AD203B41FA5}">
                      <a16:colId xmlns:a16="http://schemas.microsoft.com/office/drawing/2014/main" val="437808474"/>
                    </a:ext>
                  </a:extLst>
                </a:gridCol>
              </a:tblGrid>
              <a:tr h="2535659">
                <a:tc>
                  <a:txBody>
                    <a:bodyPr/>
                    <a:lstStyle/>
                    <a:p>
                      <a:r>
                        <a:rPr kumimoji="1" lang="en-US" altLang="ja-JP" sz="2000" dirty="0"/>
                        <a:t>1</a:t>
                      </a:r>
                      <a:endParaRPr kumimoji="1" lang="ja-JP" altLang="en-US" sz="2000" dirty="0"/>
                    </a:p>
                  </a:txBody>
                  <a:tcPr/>
                </a:tc>
                <a:tc>
                  <a:txBody>
                    <a:bodyPr/>
                    <a:lstStyle/>
                    <a:p>
                      <a:pPr marL="285750" indent="-285750">
                        <a:buFont typeface="Arial" panose="020B0604020202020204" pitchFamily="34" charset="0"/>
                        <a:buChar char="•"/>
                      </a:pPr>
                      <a:endParaRPr kumimoji="1" lang="ja-JP" altLang="en-US" sz="2000" dirty="0"/>
                    </a:p>
                  </a:txBody>
                  <a:tcPr/>
                </a:tc>
                <a:extLst>
                  <a:ext uri="{0D108BD9-81ED-4DB2-BD59-A6C34878D82A}">
                    <a16:rowId xmlns:a16="http://schemas.microsoft.com/office/drawing/2014/main" val="3887397070"/>
                  </a:ext>
                </a:extLst>
              </a:tr>
              <a:tr h="2535659">
                <a:tc>
                  <a:txBody>
                    <a:bodyPr/>
                    <a:lstStyle/>
                    <a:p>
                      <a:r>
                        <a:rPr kumimoji="1" lang="en-US" altLang="ja-JP" sz="2000" dirty="0"/>
                        <a:t>2</a:t>
                      </a:r>
                      <a:endParaRPr kumimoji="1" lang="ja-JP" altLang="en-US" sz="2000" dirty="0"/>
                    </a:p>
                  </a:txBody>
                  <a:tcPr/>
                </a:tc>
                <a:tc>
                  <a:txBody>
                    <a:bodyPr/>
                    <a:lstStyle/>
                    <a:p>
                      <a:pPr marL="285750" indent="-285750">
                        <a:buFont typeface="Arial" panose="020B0604020202020204" pitchFamily="34" charset="0"/>
                        <a:buChar char="•"/>
                      </a:pPr>
                      <a:endParaRPr kumimoji="1" lang="ja-JP" altLang="en-US" sz="2000" dirty="0"/>
                    </a:p>
                  </a:txBody>
                  <a:tcPr/>
                </a:tc>
                <a:extLst>
                  <a:ext uri="{0D108BD9-81ED-4DB2-BD59-A6C34878D82A}">
                    <a16:rowId xmlns:a16="http://schemas.microsoft.com/office/drawing/2014/main" val="1508413696"/>
                  </a:ext>
                </a:extLst>
              </a:tr>
            </a:tbl>
          </a:graphicData>
        </a:graphic>
      </p:graphicFrame>
      <p:sp>
        <p:nvSpPr>
          <p:cNvPr id="3" name="スライド番号プレースホルダー 2">
            <a:extLst>
              <a:ext uri="{FF2B5EF4-FFF2-40B4-BE49-F238E27FC236}">
                <a16:creationId xmlns:a16="http://schemas.microsoft.com/office/drawing/2014/main" id="{3CE0777E-9A96-A37E-124C-29209319F62D}"/>
              </a:ext>
            </a:extLst>
          </p:cNvPr>
          <p:cNvSpPr>
            <a:spLocks noGrp="1"/>
          </p:cNvSpPr>
          <p:nvPr>
            <p:ph type="sldNum" sz="quarter" idx="12"/>
          </p:nvPr>
        </p:nvSpPr>
        <p:spPr/>
        <p:txBody>
          <a:bodyPr/>
          <a:lstStyle/>
          <a:p>
            <a:fld id="{DBFB1F43-6F2E-4538-AABB-23AEDF146290}" type="slidenum">
              <a:rPr lang="ja-JP" altLang="en-US" smtClean="0"/>
              <a:pPr/>
              <a:t>31</a:t>
            </a:fld>
            <a:endParaRPr lang="ja-JP" altLang="en-US"/>
          </a:p>
        </p:txBody>
      </p:sp>
      <p:sp>
        <p:nvSpPr>
          <p:cNvPr id="4" name="タイトル 3">
            <a:extLst>
              <a:ext uri="{FF2B5EF4-FFF2-40B4-BE49-F238E27FC236}">
                <a16:creationId xmlns:a16="http://schemas.microsoft.com/office/drawing/2014/main" id="{D744EFE9-BA16-D165-CE4F-6E03A1E28796}"/>
              </a:ext>
            </a:extLst>
          </p:cNvPr>
          <p:cNvSpPr>
            <a:spLocks noGrp="1"/>
          </p:cNvSpPr>
          <p:nvPr>
            <p:ph type="title"/>
          </p:nvPr>
        </p:nvSpPr>
        <p:spPr/>
        <p:txBody>
          <a:bodyPr/>
          <a:lstStyle/>
          <a:p>
            <a:r>
              <a:rPr kumimoji="1" lang="ja-JP" altLang="en-US" dirty="0"/>
              <a:t>回答欄</a:t>
            </a:r>
          </a:p>
        </p:txBody>
      </p:sp>
    </p:spTree>
    <p:extLst>
      <p:ext uri="{BB962C8B-B14F-4D97-AF65-F5344CB8AC3E}">
        <p14:creationId xmlns:p14="http://schemas.microsoft.com/office/powerpoint/2010/main" val="34109460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C88E9AC0-12C3-C8F1-AFF3-65F875328091}"/>
              </a:ext>
            </a:extLst>
          </p:cNvPr>
          <p:cNvSpPr>
            <a:spLocks noGrp="1"/>
          </p:cNvSpPr>
          <p:nvPr>
            <p:ph idx="1"/>
          </p:nvPr>
        </p:nvSpPr>
        <p:spPr/>
        <p:txBody>
          <a:bodyPr/>
          <a:lstStyle/>
          <a:p>
            <a:pPr marL="0" indent="0">
              <a:buNone/>
            </a:pPr>
            <a:r>
              <a:rPr kumimoji="1" lang="ja-JP" altLang="en-US" dirty="0"/>
              <a:t>演習を振り返って、気づきや課題と感じたことを記載してください。</a:t>
            </a:r>
          </a:p>
        </p:txBody>
      </p:sp>
      <p:sp>
        <p:nvSpPr>
          <p:cNvPr id="3" name="スライド番号プレースホルダー 2">
            <a:extLst>
              <a:ext uri="{FF2B5EF4-FFF2-40B4-BE49-F238E27FC236}">
                <a16:creationId xmlns:a16="http://schemas.microsoft.com/office/drawing/2014/main" id="{84E09A6C-0AF0-061F-F663-F446063FB031}"/>
              </a:ext>
            </a:extLst>
          </p:cNvPr>
          <p:cNvSpPr>
            <a:spLocks noGrp="1"/>
          </p:cNvSpPr>
          <p:nvPr>
            <p:ph type="sldNum" sz="quarter" idx="12"/>
          </p:nvPr>
        </p:nvSpPr>
        <p:spPr/>
        <p:txBody>
          <a:bodyPr/>
          <a:lstStyle/>
          <a:p>
            <a:fld id="{DBFB1F43-6F2E-4538-AABB-23AEDF146290}" type="slidenum">
              <a:rPr lang="ja-JP" altLang="en-US" smtClean="0"/>
              <a:pPr/>
              <a:t>32</a:t>
            </a:fld>
            <a:endParaRPr lang="ja-JP" altLang="en-US"/>
          </a:p>
        </p:txBody>
      </p:sp>
      <p:sp>
        <p:nvSpPr>
          <p:cNvPr id="4" name="タイトル 3">
            <a:extLst>
              <a:ext uri="{FF2B5EF4-FFF2-40B4-BE49-F238E27FC236}">
                <a16:creationId xmlns:a16="http://schemas.microsoft.com/office/drawing/2014/main" id="{967652E6-9462-1923-74B5-BF971F7588D2}"/>
              </a:ext>
            </a:extLst>
          </p:cNvPr>
          <p:cNvSpPr>
            <a:spLocks noGrp="1"/>
          </p:cNvSpPr>
          <p:nvPr>
            <p:ph type="title"/>
          </p:nvPr>
        </p:nvSpPr>
        <p:spPr/>
        <p:txBody>
          <a:bodyPr/>
          <a:lstStyle/>
          <a:p>
            <a:r>
              <a:rPr kumimoji="1" lang="ja-JP" altLang="en-US" dirty="0"/>
              <a:t>振り返り</a:t>
            </a:r>
          </a:p>
        </p:txBody>
      </p:sp>
      <p:sp>
        <p:nvSpPr>
          <p:cNvPr id="6" name="テキスト ボックス 5">
            <a:extLst>
              <a:ext uri="{FF2B5EF4-FFF2-40B4-BE49-F238E27FC236}">
                <a16:creationId xmlns:a16="http://schemas.microsoft.com/office/drawing/2014/main" id="{62314D57-5C47-8E68-BF11-A0A69FD82043}"/>
              </a:ext>
            </a:extLst>
          </p:cNvPr>
          <p:cNvSpPr txBox="1"/>
          <p:nvPr/>
        </p:nvSpPr>
        <p:spPr>
          <a:xfrm>
            <a:off x="641213" y="2023872"/>
            <a:ext cx="11002147" cy="4328160"/>
          </a:xfrm>
          <a:prstGeom prst="rect">
            <a:avLst/>
          </a:prstGeom>
          <a:noFill/>
          <a:ln>
            <a:solidFill>
              <a:schemeClr val="tx1"/>
            </a:solidFill>
          </a:ln>
        </p:spPr>
        <p:txBody>
          <a:bodyPr wrap="square" rtlCol="0">
            <a:spAutoFit/>
          </a:bodyPr>
          <a:lstStyle/>
          <a:p>
            <a:endParaRPr kumimoji="1" lang="ja-JP" altLang="en-US" dirty="0"/>
          </a:p>
        </p:txBody>
      </p:sp>
    </p:spTree>
    <p:extLst>
      <p:ext uri="{BB962C8B-B14F-4D97-AF65-F5344CB8AC3E}">
        <p14:creationId xmlns:p14="http://schemas.microsoft.com/office/powerpoint/2010/main" val="29470079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B5E33FD-A0AE-D12F-22C1-4A63266DD610}"/>
              </a:ext>
            </a:extLst>
          </p:cNvPr>
          <p:cNvSpPr>
            <a:spLocks noGrp="1"/>
          </p:cNvSpPr>
          <p:nvPr>
            <p:ph type="title"/>
          </p:nvPr>
        </p:nvSpPr>
        <p:spPr/>
        <p:txBody>
          <a:bodyPr/>
          <a:lstStyle/>
          <a:p>
            <a:r>
              <a:rPr kumimoji="1" lang="ja-JP" altLang="en-US" dirty="0">
                <a:solidFill>
                  <a:schemeClr val="tx1"/>
                </a:solidFill>
              </a:rPr>
              <a:t>参考情報</a:t>
            </a:r>
          </a:p>
        </p:txBody>
      </p:sp>
      <p:sp>
        <p:nvSpPr>
          <p:cNvPr id="3" name="テキスト プレースホルダー 2">
            <a:extLst>
              <a:ext uri="{FF2B5EF4-FFF2-40B4-BE49-F238E27FC236}">
                <a16:creationId xmlns:a16="http://schemas.microsoft.com/office/drawing/2014/main" id="{8303566E-7F17-EBDD-2D9C-0E94B4167EC4}"/>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60B7728-D3D9-9D35-17CD-12A7B2B25AE5}"/>
              </a:ext>
            </a:extLst>
          </p:cNvPr>
          <p:cNvSpPr>
            <a:spLocks noGrp="1"/>
          </p:cNvSpPr>
          <p:nvPr>
            <p:ph type="sldNum" sz="quarter" idx="12"/>
          </p:nvPr>
        </p:nvSpPr>
        <p:spPr/>
        <p:txBody>
          <a:bodyPr/>
          <a:lstStyle/>
          <a:p>
            <a:fld id="{DBFB1F43-6F2E-4538-AABB-23AEDF146290}" type="slidenum">
              <a:rPr lang="ja-JP" altLang="en-US" smtClean="0"/>
              <a:pPr/>
              <a:t>33</a:t>
            </a:fld>
            <a:endParaRPr lang="ja-JP" altLang="en-US"/>
          </a:p>
        </p:txBody>
      </p:sp>
    </p:spTree>
    <p:extLst>
      <p:ext uri="{BB962C8B-B14F-4D97-AF65-F5344CB8AC3E}">
        <p14:creationId xmlns:p14="http://schemas.microsoft.com/office/powerpoint/2010/main" val="394725299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045B822B-6E74-2CC1-F590-1C6B28808AD2}"/>
              </a:ext>
            </a:extLst>
          </p:cNvPr>
          <p:cNvSpPr>
            <a:spLocks noGrp="1"/>
          </p:cNvSpPr>
          <p:nvPr>
            <p:ph idx="1"/>
          </p:nvPr>
        </p:nvSpPr>
        <p:spPr/>
        <p:txBody>
          <a:bodyPr/>
          <a:lstStyle/>
          <a:p>
            <a:r>
              <a:rPr lang="ja-JP" altLang="en-US" kern="0" dirty="0"/>
              <a:t>中小企業に対するサイバー攻撃への対処として不可欠なサービス要件を、</a:t>
            </a:r>
            <a:br>
              <a:rPr lang="en-US" altLang="ja-JP" kern="0" dirty="0"/>
            </a:br>
            <a:r>
              <a:rPr lang="ja-JP" altLang="en-US" kern="0" dirty="0"/>
              <a:t>ワンパッケージとしてサービス基準にまとめ、これを満たす民間サービスを</a:t>
            </a:r>
            <a:r>
              <a:rPr lang="en-US" altLang="ja-JP" kern="0" dirty="0"/>
              <a:t>IPA</a:t>
            </a:r>
            <a:r>
              <a:rPr lang="ja-JP" altLang="en-US" kern="0" dirty="0"/>
              <a:t>が</a:t>
            </a:r>
            <a:br>
              <a:rPr lang="en-US" altLang="ja-JP" kern="0" dirty="0"/>
            </a:br>
            <a:r>
              <a:rPr lang="ja-JP" altLang="en-US" kern="0" dirty="0"/>
              <a:t>「</a:t>
            </a:r>
            <a:r>
              <a:rPr lang="ja-JP" altLang="en-US" b="1" kern="0" dirty="0">
                <a:solidFill>
                  <a:srgbClr val="0070C0"/>
                </a:solidFill>
              </a:rPr>
              <a:t>サイバーセキュリティお助け隊サービス</a:t>
            </a:r>
            <a:r>
              <a:rPr lang="ja-JP" altLang="en-US" kern="0" dirty="0"/>
              <a:t>」として登録・公表しています。</a:t>
            </a:r>
          </a:p>
          <a:p>
            <a:endParaRPr kumimoji="1" lang="ja-JP" altLang="en-US" dirty="0"/>
          </a:p>
        </p:txBody>
      </p:sp>
      <p:sp>
        <p:nvSpPr>
          <p:cNvPr id="3" name="スライド番号プレースホルダー 2">
            <a:extLst>
              <a:ext uri="{FF2B5EF4-FFF2-40B4-BE49-F238E27FC236}">
                <a16:creationId xmlns:a16="http://schemas.microsoft.com/office/drawing/2014/main" id="{8B78CA48-4960-B296-A96A-CB2152B46369}"/>
              </a:ext>
            </a:extLst>
          </p:cNvPr>
          <p:cNvSpPr>
            <a:spLocks noGrp="1"/>
          </p:cNvSpPr>
          <p:nvPr>
            <p:ph type="sldNum" sz="quarter" idx="12"/>
          </p:nvPr>
        </p:nvSpPr>
        <p:spPr/>
        <p:txBody>
          <a:bodyPr/>
          <a:lstStyle/>
          <a:p>
            <a:fld id="{DBFB1F43-6F2E-4538-AABB-23AEDF146290}" type="slidenum">
              <a:rPr lang="ja-JP" altLang="en-US" smtClean="0"/>
              <a:pPr/>
              <a:t>34</a:t>
            </a:fld>
            <a:endParaRPr lang="ja-JP" altLang="en-US"/>
          </a:p>
        </p:txBody>
      </p:sp>
      <p:sp>
        <p:nvSpPr>
          <p:cNvPr id="4" name="タイトル 3">
            <a:extLst>
              <a:ext uri="{FF2B5EF4-FFF2-40B4-BE49-F238E27FC236}">
                <a16:creationId xmlns:a16="http://schemas.microsoft.com/office/drawing/2014/main" id="{334AC66D-47D9-21A1-A83E-8BFE75E39F5B}"/>
              </a:ext>
            </a:extLst>
          </p:cNvPr>
          <p:cNvSpPr>
            <a:spLocks noGrp="1"/>
          </p:cNvSpPr>
          <p:nvPr>
            <p:ph type="title"/>
          </p:nvPr>
        </p:nvSpPr>
        <p:spPr/>
        <p:txBody>
          <a:bodyPr/>
          <a:lstStyle/>
          <a:p>
            <a:r>
              <a:rPr kumimoji="1" lang="ja-JP" altLang="en-US" dirty="0"/>
              <a:t>サイバーセキュリティお助け隊サービス制度</a:t>
            </a:r>
          </a:p>
        </p:txBody>
      </p:sp>
      <p:graphicFrame>
        <p:nvGraphicFramePr>
          <p:cNvPr id="5" name="表 4">
            <a:extLst>
              <a:ext uri="{FF2B5EF4-FFF2-40B4-BE49-F238E27FC236}">
                <a16:creationId xmlns:a16="http://schemas.microsoft.com/office/drawing/2014/main" id="{C9730A94-F6E4-6AE9-93BF-4FD222DA76F8}"/>
              </a:ext>
            </a:extLst>
          </p:cNvPr>
          <p:cNvGraphicFramePr>
            <a:graphicFrameLocks noGrp="1"/>
          </p:cNvGraphicFramePr>
          <p:nvPr/>
        </p:nvGraphicFramePr>
        <p:xfrm>
          <a:off x="1029692" y="3310600"/>
          <a:ext cx="7151140" cy="2499360"/>
        </p:xfrm>
        <a:graphic>
          <a:graphicData uri="http://schemas.openxmlformats.org/drawingml/2006/table">
            <a:tbl>
              <a:tblPr firstRow="1" bandRow="1">
                <a:tableStyleId>{F5AB1C69-6EDB-4FF4-983F-18BD219EF322}</a:tableStyleId>
              </a:tblPr>
              <a:tblGrid>
                <a:gridCol w="2054018">
                  <a:extLst>
                    <a:ext uri="{9D8B030D-6E8A-4147-A177-3AD203B41FA5}">
                      <a16:colId xmlns:a16="http://schemas.microsoft.com/office/drawing/2014/main" val="1913492409"/>
                    </a:ext>
                  </a:extLst>
                </a:gridCol>
                <a:gridCol w="5097122">
                  <a:extLst>
                    <a:ext uri="{9D8B030D-6E8A-4147-A177-3AD203B41FA5}">
                      <a16:colId xmlns:a16="http://schemas.microsoft.com/office/drawing/2014/main" val="3819370430"/>
                    </a:ext>
                  </a:extLst>
                </a:gridCol>
              </a:tblGrid>
              <a:tr h="286219">
                <a:tc>
                  <a:txBody>
                    <a:bodyPr/>
                    <a:lstStyle>
                      <a:lvl1pPr marL="0" algn="l" defTabSz="914395" rtl="0" eaLnBrk="1" latinLnBrk="0" hangingPunct="1">
                        <a:defRPr kumimoji="1" sz="1800" b="1" kern="1200">
                          <a:solidFill>
                            <a:schemeClr val="lt1"/>
                          </a:solidFill>
                          <a:latin typeface="Arial"/>
                          <a:ea typeface="ＭＳ Ｐゴシック"/>
                        </a:defRPr>
                      </a:lvl1pPr>
                      <a:lvl2pPr marL="457198" algn="l" defTabSz="914395" rtl="0" eaLnBrk="1" latinLnBrk="0" hangingPunct="1">
                        <a:defRPr kumimoji="1" sz="1800" b="1" kern="1200">
                          <a:solidFill>
                            <a:schemeClr val="lt1"/>
                          </a:solidFill>
                          <a:latin typeface="Arial"/>
                          <a:ea typeface="ＭＳ Ｐゴシック"/>
                        </a:defRPr>
                      </a:lvl2pPr>
                      <a:lvl3pPr marL="914395" algn="l" defTabSz="914395" rtl="0" eaLnBrk="1" latinLnBrk="0" hangingPunct="1">
                        <a:defRPr kumimoji="1" sz="1800" b="1" kern="1200">
                          <a:solidFill>
                            <a:schemeClr val="lt1"/>
                          </a:solidFill>
                          <a:latin typeface="Arial"/>
                          <a:ea typeface="ＭＳ Ｐゴシック"/>
                        </a:defRPr>
                      </a:lvl3pPr>
                      <a:lvl4pPr marL="1371592" algn="l" defTabSz="914395" rtl="0" eaLnBrk="1" latinLnBrk="0" hangingPunct="1">
                        <a:defRPr kumimoji="1" sz="1800" b="1" kern="1200">
                          <a:solidFill>
                            <a:schemeClr val="lt1"/>
                          </a:solidFill>
                          <a:latin typeface="Arial"/>
                          <a:ea typeface="ＭＳ Ｐゴシック"/>
                        </a:defRPr>
                      </a:lvl4pPr>
                      <a:lvl5pPr marL="1828789" algn="l" defTabSz="914395" rtl="0" eaLnBrk="1" latinLnBrk="0" hangingPunct="1">
                        <a:defRPr kumimoji="1" sz="1800" b="1" kern="1200">
                          <a:solidFill>
                            <a:schemeClr val="lt1"/>
                          </a:solidFill>
                          <a:latin typeface="Arial"/>
                          <a:ea typeface="ＭＳ Ｐゴシック"/>
                        </a:defRPr>
                      </a:lvl5pPr>
                      <a:lvl6pPr marL="2285987" algn="l" defTabSz="914395" rtl="0" eaLnBrk="1" latinLnBrk="0" hangingPunct="1">
                        <a:defRPr kumimoji="1" sz="1800" b="1" kern="1200">
                          <a:solidFill>
                            <a:schemeClr val="lt1"/>
                          </a:solidFill>
                          <a:latin typeface="Arial"/>
                          <a:ea typeface="ＭＳ Ｐゴシック"/>
                        </a:defRPr>
                      </a:lvl6pPr>
                      <a:lvl7pPr marL="2743185" algn="l" defTabSz="914395" rtl="0" eaLnBrk="1" latinLnBrk="0" hangingPunct="1">
                        <a:defRPr kumimoji="1" sz="1800" b="1" kern="1200">
                          <a:solidFill>
                            <a:schemeClr val="lt1"/>
                          </a:solidFill>
                          <a:latin typeface="Arial"/>
                          <a:ea typeface="ＭＳ Ｐゴシック"/>
                        </a:defRPr>
                      </a:lvl7pPr>
                      <a:lvl8pPr marL="3200381" algn="l" defTabSz="914395" rtl="0" eaLnBrk="1" latinLnBrk="0" hangingPunct="1">
                        <a:defRPr kumimoji="1" sz="1800" b="1" kern="1200">
                          <a:solidFill>
                            <a:schemeClr val="lt1"/>
                          </a:solidFill>
                          <a:latin typeface="Arial"/>
                          <a:ea typeface="ＭＳ Ｐゴシック"/>
                        </a:defRPr>
                      </a:lvl8pPr>
                      <a:lvl9pPr marL="3657579" algn="l" defTabSz="914395" rtl="0" eaLnBrk="1" latinLnBrk="0" hangingPunct="1">
                        <a:defRPr kumimoji="1" sz="1800" b="1" kern="1200">
                          <a:solidFill>
                            <a:schemeClr val="lt1"/>
                          </a:solidFill>
                          <a:latin typeface="Arial"/>
                          <a:ea typeface="ＭＳ Ｐゴシック"/>
                        </a:defRPr>
                      </a:lvl9pPr>
                    </a:lstStyle>
                    <a:p>
                      <a:pPr algn="ctr"/>
                      <a:r>
                        <a:rPr kumimoji="1" lang="ja-JP" altLang="en-US" sz="1600" dirty="0">
                          <a:latin typeface="+mn-ea"/>
                          <a:ea typeface="+mn-ea"/>
                        </a:rPr>
                        <a:t>主な要件</a:t>
                      </a:r>
                      <a:endParaRPr kumimoji="1" lang="ja-JP" altLang="en-US" sz="1600" b="1" dirty="0">
                        <a:solidFill>
                          <a:schemeClr val="tx1"/>
                        </a:solidFill>
                        <a:latin typeface="+mn-ea"/>
                        <a:ea typeface="+mn-ea"/>
                      </a:endParaRPr>
                    </a:p>
                  </a:txBody>
                  <a:tcPr anchor="ctr"/>
                </a:tc>
                <a:tc>
                  <a:txBody>
                    <a:bodyPr/>
                    <a:lstStyle>
                      <a:lvl1pPr marL="0" algn="l" defTabSz="914395" rtl="0" eaLnBrk="1" latinLnBrk="0" hangingPunct="1">
                        <a:defRPr kumimoji="1" sz="1800" b="1" kern="1200">
                          <a:solidFill>
                            <a:schemeClr val="lt1"/>
                          </a:solidFill>
                          <a:latin typeface="Arial"/>
                          <a:ea typeface="ＭＳ Ｐゴシック"/>
                        </a:defRPr>
                      </a:lvl1pPr>
                      <a:lvl2pPr marL="457198" algn="l" defTabSz="914395" rtl="0" eaLnBrk="1" latinLnBrk="0" hangingPunct="1">
                        <a:defRPr kumimoji="1" sz="1800" b="1" kern="1200">
                          <a:solidFill>
                            <a:schemeClr val="lt1"/>
                          </a:solidFill>
                          <a:latin typeface="Arial"/>
                          <a:ea typeface="ＭＳ Ｐゴシック"/>
                        </a:defRPr>
                      </a:lvl2pPr>
                      <a:lvl3pPr marL="914395" algn="l" defTabSz="914395" rtl="0" eaLnBrk="1" latinLnBrk="0" hangingPunct="1">
                        <a:defRPr kumimoji="1" sz="1800" b="1" kern="1200">
                          <a:solidFill>
                            <a:schemeClr val="lt1"/>
                          </a:solidFill>
                          <a:latin typeface="Arial"/>
                          <a:ea typeface="ＭＳ Ｐゴシック"/>
                        </a:defRPr>
                      </a:lvl3pPr>
                      <a:lvl4pPr marL="1371592" algn="l" defTabSz="914395" rtl="0" eaLnBrk="1" latinLnBrk="0" hangingPunct="1">
                        <a:defRPr kumimoji="1" sz="1800" b="1" kern="1200">
                          <a:solidFill>
                            <a:schemeClr val="lt1"/>
                          </a:solidFill>
                          <a:latin typeface="Arial"/>
                          <a:ea typeface="ＭＳ Ｐゴシック"/>
                        </a:defRPr>
                      </a:lvl4pPr>
                      <a:lvl5pPr marL="1828789" algn="l" defTabSz="914395" rtl="0" eaLnBrk="1" latinLnBrk="0" hangingPunct="1">
                        <a:defRPr kumimoji="1" sz="1800" b="1" kern="1200">
                          <a:solidFill>
                            <a:schemeClr val="lt1"/>
                          </a:solidFill>
                          <a:latin typeface="Arial"/>
                          <a:ea typeface="ＭＳ Ｐゴシック"/>
                        </a:defRPr>
                      </a:lvl5pPr>
                      <a:lvl6pPr marL="2285987" algn="l" defTabSz="914395" rtl="0" eaLnBrk="1" latinLnBrk="0" hangingPunct="1">
                        <a:defRPr kumimoji="1" sz="1800" b="1" kern="1200">
                          <a:solidFill>
                            <a:schemeClr val="lt1"/>
                          </a:solidFill>
                          <a:latin typeface="Arial"/>
                          <a:ea typeface="ＭＳ Ｐゴシック"/>
                        </a:defRPr>
                      </a:lvl6pPr>
                      <a:lvl7pPr marL="2743185" algn="l" defTabSz="914395" rtl="0" eaLnBrk="1" latinLnBrk="0" hangingPunct="1">
                        <a:defRPr kumimoji="1" sz="1800" b="1" kern="1200">
                          <a:solidFill>
                            <a:schemeClr val="lt1"/>
                          </a:solidFill>
                          <a:latin typeface="Arial"/>
                          <a:ea typeface="ＭＳ Ｐゴシック"/>
                        </a:defRPr>
                      </a:lvl7pPr>
                      <a:lvl8pPr marL="3200381" algn="l" defTabSz="914395" rtl="0" eaLnBrk="1" latinLnBrk="0" hangingPunct="1">
                        <a:defRPr kumimoji="1" sz="1800" b="1" kern="1200">
                          <a:solidFill>
                            <a:schemeClr val="lt1"/>
                          </a:solidFill>
                          <a:latin typeface="Arial"/>
                          <a:ea typeface="ＭＳ Ｐゴシック"/>
                        </a:defRPr>
                      </a:lvl8pPr>
                      <a:lvl9pPr marL="3657579" algn="l" defTabSz="914395" rtl="0" eaLnBrk="1" latinLnBrk="0" hangingPunct="1">
                        <a:defRPr kumimoji="1" sz="1800" b="1" kern="1200">
                          <a:solidFill>
                            <a:schemeClr val="lt1"/>
                          </a:solidFill>
                          <a:latin typeface="Arial"/>
                          <a:ea typeface="ＭＳ Ｐゴシック"/>
                        </a:defRPr>
                      </a:lvl9pPr>
                    </a:lstStyle>
                    <a:p>
                      <a:pPr algn="ctr"/>
                      <a:r>
                        <a:rPr kumimoji="1" lang="ja-JP" altLang="en-US" sz="1600" dirty="0">
                          <a:latin typeface="+mn-ea"/>
                          <a:ea typeface="+mn-ea"/>
                        </a:rPr>
                        <a:t>概要</a:t>
                      </a:r>
                      <a:endParaRPr kumimoji="1" lang="ja-JP" altLang="en-US" sz="1600" b="1" dirty="0">
                        <a:solidFill>
                          <a:schemeClr val="tx1"/>
                        </a:solidFill>
                        <a:latin typeface="+mn-ea"/>
                        <a:ea typeface="+mn-ea"/>
                      </a:endParaRPr>
                    </a:p>
                  </a:txBody>
                  <a:tcPr anchor="ctr"/>
                </a:tc>
                <a:extLst>
                  <a:ext uri="{0D108BD9-81ED-4DB2-BD59-A6C34878D82A}">
                    <a16:rowId xmlns:a16="http://schemas.microsoft.com/office/drawing/2014/main" val="2458568839"/>
                  </a:ext>
                </a:extLst>
              </a:tr>
              <a:tr h="296675">
                <a:tc>
                  <a:txBody>
                    <a:bodyPr/>
                    <a:lstStyle>
                      <a:lvl1pPr marL="0" algn="l" defTabSz="914395" rtl="0" eaLnBrk="1" latinLnBrk="0" hangingPunct="1">
                        <a:defRPr kumimoji="1" sz="1800" kern="1200">
                          <a:solidFill>
                            <a:schemeClr val="dk1"/>
                          </a:solidFill>
                          <a:latin typeface="Arial"/>
                          <a:ea typeface="ＭＳ Ｐゴシック"/>
                        </a:defRPr>
                      </a:lvl1pPr>
                      <a:lvl2pPr marL="457198" algn="l" defTabSz="914395" rtl="0" eaLnBrk="1" latinLnBrk="0" hangingPunct="1">
                        <a:defRPr kumimoji="1" sz="1800" kern="1200">
                          <a:solidFill>
                            <a:schemeClr val="dk1"/>
                          </a:solidFill>
                          <a:latin typeface="Arial"/>
                          <a:ea typeface="ＭＳ Ｐゴシック"/>
                        </a:defRPr>
                      </a:lvl2pPr>
                      <a:lvl3pPr marL="914395" algn="l" defTabSz="914395" rtl="0" eaLnBrk="1" latinLnBrk="0" hangingPunct="1">
                        <a:defRPr kumimoji="1" sz="1800" kern="1200">
                          <a:solidFill>
                            <a:schemeClr val="dk1"/>
                          </a:solidFill>
                          <a:latin typeface="Arial"/>
                          <a:ea typeface="ＭＳ Ｐゴシック"/>
                        </a:defRPr>
                      </a:lvl3pPr>
                      <a:lvl4pPr marL="1371592" algn="l" defTabSz="914395" rtl="0" eaLnBrk="1" latinLnBrk="0" hangingPunct="1">
                        <a:defRPr kumimoji="1" sz="1800" kern="1200">
                          <a:solidFill>
                            <a:schemeClr val="dk1"/>
                          </a:solidFill>
                          <a:latin typeface="Arial"/>
                          <a:ea typeface="ＭＳ Ｐゴシック"/>
                        </a:defRPr>
                      </a:lvl4pPr>
                      <a:lvl5pPr marL="1828789" algn="l" defTabSz="914395" rtl="0" eaLnBrk="1" latinLnBrk="0" hangingPunct="1">
                        <a:defRPr kumimoji="1" sz="1800" kern="1200">
                          <a:solidFill>
                            <a:schemeClr val="dk1"/>
                          </a:solidFill>
                          <a:latin typeface="Arial"/>
                          <a:ea typeface="ＭＳ Ｐゴシック"/>
                        </a:defRPr>
                      </a:lvl5pPr>
                      <a:lvl6pPr marL="2285987" algn="l" defTabSz="914395" rtl="0" eaLnBrk="1" latinLnBrk="0" hangingPunct="1">
                        <a:defRPr kumimoji="1" sz="1800" kern="1200">
                          <a:solidFill>
                            <a:schemeClr val="dk1"/>
                          </a:solidFill>
                          <a:latin typeface="Arial"/>
                          <a:ea typeface="ＭＳ Ｐゴシック"/>
                        </a:defRPr>
                      </a:lvl6pPr>
                      <a:lvl7pPr marL="2743185" algn="l" defTabSz="914395" rtl="0" eaLnBrk="1" latinLnBrk="0" hangingPunct="1">
                        <a:defRPr kumimoji="1" sz="1800" kern="1200">
                          <a:solidFill>
                            <a:schemeClr val="dk1"/>
                          </a:solidFill>
                          <a:latin typeface="Arial"/>
                          <a:ea typeface="ＭＳ Ｐゴシック"/>
                        </a:defRPr>
                      </a:lvl7pPr>
                      <a:lvl8pPr marL="3200381" algn="l" defTabSz="914395" rtl="0" eaLnBrk="1" latinLnBrk="0" hangingPunct="1">
                        <a:defRPr kumimoji="1" sz="1800" kern="1200">
                          <a:solidFill>
                            <a:schemeClr val="dk1"/>
                          </a:solidFill>
                          <a:latin typeface="Arial"/>
                          <a:ea typeface="ＭＳ Ｐゴシック"/>
                        </a:defRPr>
                      </a:lvl8pPr>
                      <a:lvl9pPr marL="3657579" algn="l" defTabSz="914395" rtl="0" eaLnBrk="1" latinLnBrk="0" hangingPunct="1">
                        <a:defRPr kumimoji="1" sz="1800" kern="1200">
                          <a:solidFill>
                            <a:schemeClr val="dk1"/>
                          </a:solidFill>
                          <a:latin typeface="Arial"/>
                          <a:ea typeface="ＭＳ Ｐゴシック"/>
                        </a:defRPr>
                      </a:lvl9pPr>
                    </a:lstStyle>
                    <a:p>
                      <a:r>
                        <a:rPr kumimoji="1" lang="ja-JP" altLang="en-US" sz="1600" b="1" dirty="0">
                          <a:latin typeface="+mn-ea"/>
                          <a:ea typeface="+mn-ea"/>
                        </a:rPr>
                        <a:t>相談窓口</a:t>
                      </a:r>
                      <a:endParaRPr kumimoji="1" lang="ja-JP" altLang="en-US" sz="1600" b="1" dirty="0">
                        <a:solidFill>
                          <a:schemeClr val="tx1"/>
                        </a:solidFill>
                        <a:latin typeface="+mn-ea"/>
                        <a:ea typeface="+mn-ea"/>
                      </a:endParaRPr>
                    </a:p>
                  </a:txBody>
                  <a:tcPr anchor="ctr"/>
                </a:tc>
                <a:tc>
                  <a:txBody>
                    <a:bodyPr/>
                    <a:lstStyle>
                      <a:lvl1pPr marL="0" algn="l" defTabSz="914395" rtl="0" eaLnBrk="1" latinLnBrk="0" hangingPunct="1">
                        <a:defRPr kumimoji="1" sz="1800" kern="1200">
                          <a:solidFill>
                            <a:schemeClr val="dk1"/>
                          </a:solidFill>
                          <a:latin typeface="Arial"/>
                          <a:ea typeface="ＭＳ Ｐゴシック"/>
                        </a:defRPr>
                      </a:lvl1pPr>
                      <a:lvl2pPr marL="457198" algn="l" defTabSz="914395" rtl="0" eaLnBrk="1" latinLnBrk="0" hangingPunct="1">
                        <a:defRPr kumimoji="1" sz="1800" kern="1200">
                          <a:solidFill>
                            <a:schemeClr val="dk1"/>
                          </a:solidFill>
                          <a:latin typeface="Arial"/>
                          <a:ea typeface="ＭＳ Ｐゴシック"/>
                        </a:defRPr>
                      </a:lvl2pPr>
                      <a:lvl3pPr marL="914395" algn="l" defTabSz="914395" rtl="0" eaLnBrk="1" latinLnBrk="0" hangingPunct="1">
                        <a:defRPr kumimoji="1" sz="1800" kern="1200">
                          <a:solidFill>
                            <a:schemeClr val="dk1"/>
                          </a:solidFill>
                          <a:latin typeface="Arial"/>
                          <a:ea typeface="ＭＳ Ｐゴシック"/>
                        </a:defRPr>
                      </a:lvl3pPr>
                      <a:lvl4pPr marL="1371592" algn="l" defTabSz="914395" rtl="0" eaLnBrk="1" latinLnBrk="0" hangingPunct="1">
                        <a:defRPr kumimoji="1" sz="1800" kern="1200">
                          <a:solidFill>
                            <a:schemeClr val="dk1"/>
                          </a:solidFill>
                          <a:latin typeface="Arial"/>
                          <a:ea typeface="ＭＳ Ｐゴシック"/>
                        </a:defRPr>
                      </a:lvl4pPr>
                      <a:lvl5pPr marL="1828789" algn="l" defTabSz="914395" rtl="0" eaLnBrk="1" latinLnBrk="0" hangingPunct="1">
                        <a:defRPr kumimoji="1" sz="1800" kern="1200">
                          <a:solidFill>
                            <a:schemeClr val="dk1"/>
                          </a:solidFill>
                          <a:latin typeface="Arial"/>
                          <a:ea typeface="ＭＳ Ｐゴシック"/>
                        </a:defRPr>
                      </a:lvl5pPr>
                      <a:lvl6pPr marL="2285987" algn="l" defTabSz="914395" rtl="0" eaLnBrk="1" latinLnBrk="0" hangingPunct="1">
                        <a:defRPr kumimoji="1" sz="1800" kern="1200">
                          <a:solidFill>
                            <a:schemeClr val="dk1"/>
                          </a:solidFill>
                          <a:latin typeface="Arial"/>
                          <a:ea typeface="ＭＳ Ｐゴシック"/>
                        </a:defRPr>
                      </a:lvl6pPr>
                      <a:lvl7pPr marL="2743185" algn="l" defTabSz="914395" rtl="0" eaLnBrk="1" latinLnBrk="0" hangingPunct="1">
                        <a:defRPr kumimoji="1" sz="1800" kern="1200">
                          <a:solidFill>
                            <a:schemeClr val="dk1"/>
                          </a:solidFill>
                          <a:latin typeface="Arial"/>
                          <a:ea typeface="ＭＳ Ｐゴシック"/>
                        </a:defRPr>
                      </a:lvl7pPr>
                      <a:lvl8pPr marL="3200381" algn="l" defTabSz="914395" rtl="0" eaLnBrk="1" latinLnBrk="0" hangingPunct="1">
                        <a:defRPr kumimoji="1" sz="1800" kern="1200">
                          <a:solidFill>
                            <a:schemeClr val="dk1"/>
                          </a:solidFill>
                          <a:latin typeface="Arial"/>
                          <a:ea typeface="ＭＳ Ｐゴシック"/>
                        </a:defRPr>
                      </a:lvl8pPr>
                      <a:lvl9pPr marL="3657579" algn="l" defTabSz="914395" rtl="0" eaLnBrk="1" latinLnBrk="0" hangingPunct="1">
                        <a:defRPr kumimoji="1" sz="1800" kern="1200">
                          <a:solidFill>
                            <a:schemeClr val="dk1"/>
                          </a:solidFill>
                          <a:latin typeface="Arial"/>
                          <a:ea typeface="ＭＳ Ｐゴシック"/>
                        </a:defRPr>
                      </a:lvl9pPr>
                    </a:lstStyle>
                    <a:p>
                      <a:pPr marL="0" indent="0"/>
                      <a:r>
                        <a:rPr kumimoji="1" lang="ja-JP" altLang="en-US" sz="1600" b="0" dirty="0">
                          <a:solidFill>
                            <a:schemeClr val="tx1"/>
                          </a:solidFill>
                          <a:latin typeface="+mn-ea"/>
                          <a:ea typeface="+mn-ea"/>
                        </a:rPr>
                        <a:t>ユーザーからの</a:t>
                      </a:r>
                      <a:r>
                        <a:rPr kumimoji="1" lang="ja-JP" altLang="en-US" sz="1600" b="1" dirty="0">
                          <a:solidFill>
                            <a:schemeClr val="tx1"/>
                          </a:solidFill>
                          <a:latin typeface="+mn-ea"/>
                          <a:ea typeface="+mn-ea"/>
                        </a:rPr>
                        <a:t>相談を受け付ける窓口</a:t>
                      </a:r>
                      <a:r>
                        <a:rPr kumimoji="1" lang="ja-JP" altLang="en-US" sz="1600" b="0" dirty="0">
                          <a:solidFill>
                            <a:schemeClr val="tx1"/>
                          </a:solidFill>
                          <a:latin typeface="+mn-ea"/>
                          <a:ea typeface="+mn-ea"/>
                        </a:rPr>
                        <a:t>を設置／案内</a:t>
                      </a:r>
                      <a:endParaRPr kumimoji="1" lang="en-US" altLang="ja-JP" sz="1600" b="0" dirty="0">
                        <a:solidFill>
                          <a:schemeClr val="tx1"/>
                        </a:solidFill>
                        <a:latin typeface="+mn-ea"/>
                        <a:ea typeface="+mn-ea"/>
                      </a:endParaRPr>
                    </a:p>
                  </a:txBody>
                  <a:tcPr anchor="ctr"/>
                </a:tc>
                <a:extLst>
                  <a:ext uri="{0D108BD9-81ED-4DB2-BD59-A6C34878D82A}">
                    <a16:rowId xmlns:a16="http://schemas.microsoft.com/office/drawing/2014/main" val="1013662423"/>
                  </a:ext>
                </a:extLst>
              </a:tr>
              <a:tr h="296675">
                <a:tc>
                  <a:txBody>
                    <a:bodyPr/>
                    <a:lstStyle>
                      <a:lvl1pPr marL="0" algn="l" defTabSz="914395" rtl="0" eaLnBrk="1" latinLnBrk="0" hangingPunct="1">
                        <a:defRPr kumimoji="1" sz="1800" kern="1200">
                          <a:solidFill>
                            <a:schemeClr val="dk1"/>
                          </a:solidFill>
                          <a:latin typeface="Arial"/>
                          <a:ea typeface="ＭＳ Ｐゴシック"/>
                        </a:defRPr>
                      </a:lvl1pPr>
                      <a:lvl2pPr marL="457198" algn="l" defTabSz="914395" rtl="0" eaLnBrk="1" latinLnBrk="0" hangingPunct="1">
                        <a:defRPr kumimoji="1" sz="1800" kern="1200">
                          <a:solidFill>
                            <a:schemeClr val="dk1"/>
                          </a:solidFill>
                          <a:latin typeface="Arial"/>
                          <a:ea typeface="ＭＳ Ｐゴシック"/>
                        </a:defRPr>
                      </a:lvl2pPr>
                      <a:lvl3pPr marL="914395" algn="l" defTabSz="914395" rtl="0" eaLnBrk="1" latinLnBrk="0" hangingPunct="1">
                        <a:defRPr kumimoji="1" sz="1800" kern="1200">
                          <a:solidFill>
                            <a:schemeClr val="dk1"/>
                          </a:solidFill>
                          <a:latin typeface="Arial"/>
                          <a:ea typeface="ＭＳ Ｐゴシック"/>
                        </a:defRPr>
                      </a:lvl3pPr>
                      <a:lvl4pPr marL="1371592" algn="l" defTabSz="914395" rtl="0" eaLnBrk="1" latinLnBrk="0" hangingPunct="1">
                        <a:defRPr kumimoji="1" sz="1800" kern="1200">
                          <a:solidFill>
                            <a:schemeClr val="dk1"/>
                          </a:solidFill>
                          <a:latin typeface="Arial"/>
                          <a:ea typeface="ＭＳ Ｐゴシック"/>
                        </a:defRPr>
                      </a:lvl4pPr>
                      <a:lvl5pPr marL="1828789" algn="l" defTabSz="914395" rtl="0" eaLnBrk="1" latinLnBrk="0" hangingPunct="1">
                        <a:defRPr kumimoji="1" sz="1800" kern="1200">
                          <a:solidFill>
                            <a:schemeClr val="dk1"/>
                          </a:solidFill>
                          <a:latin typeface="Arial"/>
                          <a:ea typeface="ＭＳ Ｐゴシック"/>
                        </a:defRPr>
                      </a:lvl5pPr>
                      <a:lvl6pPr marL="2285987" algn="l" defTabSz="914395" rtl="0" eaLnBrk="1" latinLnBrk="0" hangingPunct="1">
                        <a:defRPr kumimoji="1" sz="1800" kern="1200">
                          <a:solidFill>
                            <a:schemeClr val="dk1"/>
                          </a:solidFill>
                          <a:latin typeface="Arial"/>
                          <a:ea typeface="ＭＳ Ｐゴシック"/>
                        </a:defRPr>
                      </a:lvl6pPr>
                      <a:lvl7pPr marL="2743185" algn="l" defTabSz="914395" rtl="0" eaLnBrk="1" latinLnBrk="0" hangingPunct="1">
                        <a:defRPr kumimoji="1" sz="1800" kern="1200">
                          <a:solidFill>
                            <a:schemeClr val="dk1"/>
                          </a:solidFill>
                          <a:latin typeface="Arial"/>
                          <a:ea typeface="ＭＳ Ｐゴシック"/>
                        </a:defRPr>
                      </a:lvl7pPr>
                      <a:lvl8pPr marL="3200381" algn="l" defTabSz="914395" rtl="0" eaLnBrk="1" latinLnBrk="0" hangingPunct="1">
                        <a:defRPr kumimoji="1" sz="1800" kern="1200">
                          <a:solidFill>
                            <a:schemeClr val="dk1"/>
                          </a:solidFill>
                          <a:latin typeface="Arial"/>
                          <a:ea typeface="ＭＳ Ｐゴシック"/>
                        </a:defRPr>
                      </a:lvl8pPr>
                      <a:lvl9pPr marL="3657579" algn="l" defTabSz="914395" rtl="0" eaLnBrk="1" latinLnBrk="0" hangingPunct="1">
                        <a:defRPr kumimoji="1" sz="1800" kern="1200">
                          <a:solidFill>
                            <a:schemeClr val="dk1"/>
                          </a:solidFill>
                          <a:latin typeface="Arial"/>
                          <a:ea typeface="ＭＳ Ｐゴシック"/>
                        </a:defRPr>
                      </a:lvl9pPr>
                    </a:lstStyle>
                    <a:p>
                      <a:r>
                        <a:rPr kumimoji="1" lang="ja-JP" altLang="en-US" sz="1600" b="1" dirty="0">
                          <a:latin typeface="+mn-ea"/>
                          <a:ea typeface="+mn-ea"/>
                        </a:rPr>
                        <a:t>異常の監視の仕組み</a:t>
                      </a:r>
                      <a:endParaRPr kumimoji="1" lang="ja-JP" altLang="en-US" sz="1600" b="1" dirty="0">
                        <a:solidFill>
                          <a:schemeClr val="tx1"/>
                        </a:solidFill>
                        <a:latin typeface="+mn-ea"/>
                        <a:ea typeface="+mn-ea"/>
                      </a:endParaRPr>
                    </a:p>
                  </a:txBody>
                  <a:tcPr anchor="ctr"/>
                </a:tc>
                <a:tc>
                  <a:txBody>
                    <a:bodyPr/>
                    <a:lstStyle>
                      <a:lvl1pPr marL="0" algn="l" defTabSz="914395" rtl="0" eaLnBrk="1" latinLnBrk="0" hangingPunct="1">
                        <a:defRPr kumimoji="1" sz="1800" kern="1200">
                          <a:solidFill>
                            <a:schemeClr val="dk1"/>
                          </a:solidFill>
                          <a:latin typeface="Arial"/>
                          <a:ea typeface="ＭＳ Ｐゴシック"/>
                        </a:defRPr>
                      </a:lvl1pPr>
                      <a:lvl2pPr marL="457198" algn="l" defTabSz="914395" rtl="0" eaLnBrk="1" latinLnBrk="0" hangingPunct="1">
                        <a:defRPr kumimoji="1" sz="1800" kern="1200">
                          <a:solidFill>
                            <a:schemeClr val="dk1"/>
                          </a:solidFill>
                          <a:latin typeface="Arial"/>
                          <a:ea typeface="ＭＳ Ｐゴシック"/>
                        </a:defRPr>
                      </a:lvl2pPr>
                      <a:lvl3pPr marL="914395" algn="l" defTabSz="914395" rtl="0" eaLnBrk="1" latinLnBrk="0" hangingPunct="1">
                        <a:defRPr kumimoji="1" sz="1800" kern="1200">
                          <a:solidFill>
                            <a:schemeClr val="dk1"/>
                          </a:solidFill>
                          <a:latin typeface="Arial"/>
                          <a:ea typeface="ＭＳ Ｐゴシック"/>
                        </a:defRPr>
                      </a:lvl3pPr>
                      <a:lvl4pPr marL="1371592" algn="l" defTabSz="914395" rtl="0" eaLnBrk="1" latinLnBrk="0" hangingPunct="1">
                        <a:defRPr kumimoji="1" sz="1800" kern="1200">
                          <a:solidFill>
                            <a:schemeClr val="dk1"/>
                          </a:solidFill>
                          <a:latin typeface="Arial"/>
                          <a:ea typeface="ＭＳ Ｐゴシック"/>
                        </a:defRPr>
                      </a:lvl4pPr>
                      <a:lvl5pPr marL="1828789" algn="l" defTabSz="914395" rtl="0" eaLnBrk="1" latinLnBrk="0" hangingPunct="1">
                        <a:defRPr kumimoji="1" sz="1800" kern="1200">
                          <a:solidFill>
                            <a:schemeClr val="dk1"/>
                          </a:solidFill>
                          <a:latin typeface="Arial"/>
                          <a:ea typeface="ＭＳ Ｐゴシック"/>
                        </a:defRPr>
                      </a:lvl5pPr>
                      <a:lvl6pPr marL="2285987" algn="l" defTabSz="914395" rtl="0" eaLnBrk="1" latinLnBrk="0" hangingPunct="1">
                        <a:defRPr kumimoji="1" sz="1800" kern="1200">
                          <a:solidFill>
                            <a:schemeClr val="dk1"/>
                          </a:solidFill>
                          <a:latin typeface="Arial"/>
                          <a:ea typeface="ＭＳ Ｐゴシック"/>
                        </a:defRPr>
                      </a:lvl6pPr>
                      <a:lvl7pPr marL="2743185" algn="l" defTabSz="914395" rtl="0" eaLnBrk="1" latinLnBrk="0" hangingPunct="1">
                        <a:defRPr kumimoji="1" sz="1800" kern="1200">
                          <a:solidFill>
                            <a:schemeClr val="dk1"/>
                          </a:solidFill>
                          <a:latin typeface="Arial"/>
                          <a:ea typeface="ＭＳ Ｐゴシック"/>
                        </a:defRPr>
                      </a:lvl7pPr>
                      <a:lvl8pPr marL="3200381" algn="l" defTabSz="914395" rtl="0" eaLnBrk="1" latinLnBrk="0" hangingPunct="1">
                        <a:defRPr kumimoji="1" sz="1800" kern="1200">
                          <a:solidFill>
                            <a:schemeClr val="dk1"/>
                          </a:solidFill>
                          <a:latin typeface="Arial"/>
                          <a:ea typeface="ＭＳ Ｐゴシック"/>
                        </a:defRPr>
                      </a:lvl8pPr>
                      <a:lvl9pPr marL="3657579" algn="l" defTabSz="914395" rtl="0" eaLnBrk="1" latinLnBrk="0" hangingPunct="1">
                        <a:defRPr kumimoji="1" sz="1800" kern="1200">
                          <a:solidFill>
                            <a:schemeClr val="dk1"/>
                          </a:solidFill>
                          <a:latin typeface="Arial"/>
                          <a:ea typeface="ＭＳ Ｐゴシック"/>
                        </a:defRPr>
                      </a:lvl9pPr>
                    </a:lstStyle>
                    <a:p>
                      <a:pPr marL="90488" indent="-90488"/>
                      <a:r>
                        <a:rPr kumimoji="1" lang="ja-JP" altLang="en-US" sz="1600" b="0" dirty="0">
                          <a:solidFill>
                            <a:schemeClr val="tx1"/>
                          </a:solidFill>
                          <a:latin typeface="+mn-ea"/>
                          <a:ea typeface="+mn-ea"/>
                        </a:rPr>
                        <a:t>ネットワーク又は端末を</a:t>
                      </a:r>
                      <a:r>
                        <a:rPr kumimoji="1" lang="en-US" altLang="ja-JP" sz="1600" b="1" dirty="0">
                          <a:solidFill>
                            <a:schemeClr val="tx1"/>
                          </a:solidFill>
                          <a:latin typeface="+mn-ea"/>
                          <a:ea typeface="+mn-ea"/>
                        </a:rPr>
                        <a:t>24</a:t>
                      </a:r>
                      <a:r>
                        <a:rPr kumimoji="1" lang="ja-JP" altLang="en-US" sz="1600" b="1" dirty="0">
                          <a:solidFill>
                            <a:schemeClr val="tx1"/>
                          </a:solidFill>
                          <a:latin typeface="+mn-ea"/>
                          <a:ea typeface="+mn-ea"/>
                        </a:rPr>
                        <a:t>時間見守る仕組み</a:t>
                      </a:r>
                      <a:r>
                        <a:rPr kumimoji="1" lang="ja-JP" altLang="en-US" sz="1600" b="0" dirty="0">
                          <a:solidFill>
                            <a:schemeClr val="tx1"/>
                          </a:solidFill>
                          <a:latin typeface="+mn-ea"/>
                          <a:ea typeface="+mn-ea"/>
                        </a:rPr>
                        <a:t>を提供</a:t>
                      </a:r>
                      <a:endParaRPr kumimoji="1" lang="en-US" altLang="ja-JP" sz="1600" b="0" dirty="0">
                        <a:solidFill>
                          <a:schemeClr val="tx1"/>
                        </a:solidFill>
                        <a:latin typeface="+mn-ea"/>
                        <a:ea typeface="+mn-ea"/>
                      </a:endParaRPr>
                    </a:p>
                  </a:txBody>
                  <a:tcPr anchor="ctr"/>
                </a:tc>
                <a:extLst>
                  <a:ext uri="{0D108BD9-81ED-4DB2-BD59-A6C34878D82A}">
                    <a16:rowId xmlns:a16="http://schemas.microsoft.com/office/drawing/2014/main" val="1768424437"/>
                  </a:ext>
                </a:extLst>
              </a:tr>
              <a:tr h="296675">
                <a:tc>
                  <a:txBody>
                    <a:bodyPr/>
                    <a:lstStyle>
                      <a:lvl1pPr marL="0" algn="l" defTabSz="914395" rtl="0" eaLnBrk="1" latinLnBrk="0" hangingPunct="1">
                        <a:defRPr kumimoji="1" sz="1800" kern="1200">
                          <a:solidFill>
                            <a:schemeClr val="dk1"/>
                          </a:solidFill>
                          <a:latin typeface="Arial"/>
                          <a:ea typeface="ＭＳ Ｐゴシック"/>
                        </a:defRPr>
                      </a:lvl1pPr>
                      <a:lvl2pPr marL="457198" algn="l" defTabSz="914395" rtl="0" eaLnBrk="1" latinLnBrk="0" hangingPunct="1">
                        <a:defRPr kumimoji="1" sz="1800" kern="1200">
                          <a:solidFill>
                            <a:schemeClr val="dk1"/>
                          </a:solidFill>
                          <a:latin typeface="Arial"/>
                          <a:ea typeface="ＭＳ Ｐゴシック"/>
                        </a:defRPr>
                      </a:lvl2pPr>
                      <a:lvl3pPr marL="914395" algn="l" defTabSz="914395" rtl="0" eaLnBrk="1" latinLnBrk="0" hangingPunct="1">
                        <a:defRPr kumimoji="1" sz="1800" kern="1200">
                          <a:solidFill>
                            <a:schemeClr val="dk1"/>
                          </a:solidFill>
                          <a:latin typeface="Arial"/>
                          <a:ea typeface="ＭＳ Ｐゴシック"/>
                        </a:defRPr>
                      </a:lvl3pPr>
                      <a:lvl4pPr marL="1371592" algn="l" defTabSz="914395" rtl="0" eaLnBrk="1" latinLnBrk="0" hangingPunct="1">
                        <a:defRPr kumimoji="1" sz="1800" kern="1200">
                          <a:solidFill>
                            <a:schemeClr val="dk1"/>
                          </a:solidFill>
                          <a:latin typeface="Arial"/>
                          <a:ea typeface="ＭＳ Ｐゴシック"/>
                        </a:defRPr>
                      </a:lvl4pPr>
                      <a:lvl5pPr marL="1828789" algn="l" defTabSz="914395" rtl="0" eaLnBrk="1" latinLnBrk="0" hangingPunct="1">
                        <a:defRPr kumimoji="1" sz="1800" kern="1200">
                          <a:solidFill>
                            <a:schemeClr val="dk1"/>
                          </a:solidFill>
                          <a:latin typeface="Arial"/>
                          <a:ea typeface="ＭＳ Ｐゴシック"/>
                        </a:defRPr>
                      </a:lvl5pPr>
                      <a:lvl6pPr marL="2285987" algn="l" defTabSz="914395" rtl="0" eaLnBrk="1" latinLnBrk="0" hangingPunct="1">
                        <a:defRPr kumimoji="1" sz="1800" kern="1200">
                          <a:solidFill>
                            <a:schemeClr val="dk1"/>
                          </a:solidFill>
                          <a:latin typeface="Arial"/>
                          <a:ea typeface="ＭＳ Ｐゴシック"/>
                        </a:defRPr>
                      </a:lvl6pPr>
                      <a:lvl7pPr marL="2743185" algn="l" defTabSz="914395" rtl="0" eaLnBrk="1" latinLnBrk="0" hangingPunct="1">
                        <a:defRPr kumimoji="1" sz="1800" kern="1200">
                          <a:solidFill>
                            <a:schemeClr val="dk1"/>
                          </a:solidFill>
                          <a:latin typeface="Arial"/>
                          <a:ea typeface="ＭＳ Ｐゴシック"/>
                        </a:defRPr>
                      </a:lvl7pPr>
                      <a:lvl8pPr marL="3200381" algn="l" defTabSz="914395" rtl="0" eaLnBrk="1" latinLnBrk="0" hangingPunct="1">
                        <a:defRPr kumimoji="1" sz="1800" kern="1200">
                          <a:solidFill>
                            <a:schemeClr val="dk1"/>
                          </a:solidFill>
                          <a:latin typeface="Arial"/>
                          <a:ea typeface="ＭＳ Ｐゴシック"/>
                        </a:defRPr>
                      </a:lvl8pPr>
                      <a:lvl9pPr marL="3657579" algn="l" defTabSz="914395" rtl="0" eaLnBrk="1" latinLnBrk="0" hangingPunct="1">
                        <a:defRPr kumimoji="1" sz="1800" kern="1200">
                          <a:solidFill>
                            <a:schemeClr val="dk1"/>
                          </a:solidFill>
                          <a:latin typeface="Arial"/>
                          <a:ea typeface="ＭＳ Ｐゴシック"/>
                        </a:defRPr>
                      </a:lvl9pPr>
                    </a:lstStyle>
                    <a:p>
                      <a:r>
                        <a:rPr kumimoji="1" lang="ja-JP" altLang="en-US" sz="1600" b="1" dirty="0">
                          <a:latin typeface="+mn-ea"/>
                          <a:ea typeface="+mn-ea"/>
                        </a:rPr>
                        <a:t>緊急時の対応支援</a:t>
                      </a:r>
                      <a:endParaRPr kumimoji="1" lang="ja-JP" altLang="en-US" sz="1600" b="1" dirty="0">
                        <a:solidFill>
                          <a:schemeClr val="tx1"/>
                        </a:solidFill>
                        <a:latin typeface="+mn-ea"/>
                        <a:ea typeface="+mn-ea"/>
                      </a:endParaRPr>
                    </a:p>
                  </a:txBody>
                  <a:tcPr anchor="ctr"/>
                </a:tc>
                <a:tc>
                  <a:txBody>
                    <a:bodyPr/>
                    <a:lstStyle>
                      <a:lvl1pPr marL="0" algn="l" defTabSz="914395" rtl="0" eaLnBrk="1" latinLnBrk="0" hangingPunct="1">
                        <a:defRPr kumimoji="1" sz="1800" kern="1200">
                          <a:solidFill>
                            <a:schemeClr val="dk1"/>
                          </a:solidFill>
                          <a:latin typeface="Arial"/>
                          <a:ea typeface="ＭＳ Ｐゴシック"/>
                        </a:defRPr>
                      </a:lvl1pPr>
                      <a:lvl2pPr marL="457198" algn="l" defTabSz="914395" rtl="0" eaLnBrk="1" latinLnBrk="0" hangingPunct="1">
                        <a:defRPr kumimoji="1" sz="1800" kern="1200">
                          <a:solidFill>
                            <a:schemeClr val="dk1"/>
                          </a:solidFill>
                          <a:latin typeface="Arial"/>
                          <a:ea typeface="ＭＳ Ｐゴシック"/>
                        </a:defRPr>
                      </a:lvl2pPr>
                      <a:lvl3pPr marL="914395" algn="l" defTabSz="914395" rtl="0" eaLnBrk="1" latinLnBrk="0" hangingPunct="1">
                        <a:defRPr kumimoji="1" sz="1800" kern="1200">
                          <a:solidFill>
                            <a:schemeClr val="dk1"/>
                          </a:solidFill>
                          <a:latin typeface="Arial"/>
                          <a:ea typeface="ＭＳ Ｐゴシック"/>
                        </a:defRPr>
                      </a:lvl3pPr>
                      <a:lvl4pPr marL="1371592" algn="l" defTabSz="914395" rtl="0" eaLnBrk="1" latinLnBrk="0" hangingPunct="1">
                        <a:defRPr kumimoji="1" sz="1800" kern="1200">
                          <a:solidFill>
                            <a:schemeClr val="dk1"/>
                          </a:solidFill>
                          <a:latin typeface="Arial"/>
                          <a:ea typeface="ＭＳ Ｐゴシック"/>
                        </a:defRPr>
                      </a:lvl4pPr>
                      <a:lvl5pPr marL="1828789" algn="l" defTabSz="914395" rtl="0" eaLnBrk="1" latinLnBrk="0" hangingPunct="1">
                        <a:defRPr kumimoji="1" sz="1800" kern="1200">
                          <a:solidFill>
                            <a:schemeClr val="dk1"/>
                          </a:solidFill>
                          <a:latin typeface="Arial"/>
                          <a:ea typeface="ＭＳ Ｐゴシック"/>
                        </a:defRPr>
                      </a:lvl5pPr>
                      <a:lvl6pPr marL="2285987" algn="l" defTabSz="914395" rtl="0" eaLnBrk="1" latinLnBrk="0" hangingPunct="1">
                        <a:defRPr kumimoji="1" sz="1800" kern="1200">
                          <a:solidFill>
                            <a:schemeClr val="dk1"/>
                          </a:solidFill>
                          <a:latin typeface="Arial"/>
                          <a:ea typeface="ＭＳ Ｐゴシック"/>
                        </a:defRPr>
                      </a:lvl6pPr>
                      <a:lvl7pPr marL="2743185" algn="l" defTabSz="914395" rtl="0" eaLnBrk="1" latinLnBrk="0" hangingPunct="1">
                        <a:defRPr kumimoji="1" sz="1800" kern="1200">
                          <a:solidFill>
                            <a:schemeClr val="dk1"/>
                          </a:solidFill>
                          <a:latin typeface="Arial"/>
                          <a:ea typeface="ＭＳ Ｐゴシック"/>
                        </a:defRPr>
                      </a:lvl7pPr>
                      <a:lvl8pPr marL="3200381" algn="l" defTabSz="914395" rtl="0" eaLnBrk="1" latinLnBrk="0" hangingPunct="1">
                        <a:defRPr kumimoji="1" sz="1800" kern="1200">
                          <a:solidFill>
                            <a:schemeClr val="dk1"/>
                          </a:solidFill>
                          <a:latin typeface="Arial"/>
                          <a:ea typeface="ＭＳ Ｐゴシック"/>
                        </a:defRPr>
                      </a:lvl8pPr>
                      <a:lvl9pPr marL="3657579" algn="l" defTabSz="914395" rtl="0" eaLnBrk="1" latinLnBrk="0" hangingPunct="1">
                        <a:defRPr kumimoji="1" sz="1800" kern="1200">
                          <a:solidFill>
                            <a:schemeClr val="dk1"/>
                          </a:solidFill>
                          <a:latin typeface="Arial"/>
                          <a:ea typeface="ＭＳ Ｐゴシック"/>
                        </a:defRPr>
                      </a:lvl9pPr>
                    </a:lstStyle>
                    <a:p>
                      <a:r>
                        <a:rPr kumimoji="1" lang="ja-JP" altLang="en-US" sz="1600" dirty="0">
                          <a:latin typeface="+mn-ea"/>
                          <a:ea typeface="+mn-ea"/>
                        </a:rPr>
                        <a:t>インシデント発生などの</a:t>
                      </a:r>
                      <a:r>
                        <a:rPr kumimoji="1" lang="ja-JP" altLang="en-US" sz="1600" b="1" dirty="0">
                          <a:latin typeface="+mn-ea"/>
                          <a:ea typeface="+mn-ea"/>
                        </a:rPr>
                        <a:t>緊急時には駆け付け支援</a:t>
                      </a:r>
                      <a:endParaRPr kumimoji="1" lang="en-US" altLang="ja-JP" sz="1600" b="1" dirty="0">
                        <a:solidFill>
                          <a:schemeClr val="tx1"/>
                        </a:solidFill>
                        <a:latin typeface="+mn-ea"/>
                        <a:ea typeface="+mn-ea"/>
                      </a:endParaRPr>
                    </a:p>
                  </a:txBody>
                  <a:tcPr anchor="ctr"/>
                </a:tc>
                <a:extLst>
                  <a:ext uri="{0D108BD9-81ED-4DB2-BD59-A6C34878D82A}">
                    <a16:rowId xmlns:a16="http://schemas.microsoft.com/office/drawing/2014/main" val="4044574068"/>
                  </a:ext>
                </a:extLst>
              </a:tr>
              <a:tr h="486573">
                <a:tc>
                  <a:txBody>
                    <a:bodyPr/>
                    <a:lstStyle>
                      <a:lvl1pPr marL="0" algn="l" defTabSz="914395" rtl="0" eaLnBrk="1" latinLnBrk="0" hangingPunct="1">
                        <a:defRPr kumimoji="1" sz="1800" kern="1200">
                          <a:solidFill>
                            <a:schemeClr val="dk1"/>
                          </a:solidFill>
                          <a:latin typeface="Arial"/>
                          <a:ea typeface="ＭＳ Ｐゴシック"/>
                        </a:defRPr>
                      </a:lvl1pPr>
                      <a:lvl2pPr marL="457198" algn="l" defTabSz="914395" rtl="0" eaLnBrk="1" latinLnBrk="0" hangingPunct="1">
                        <a:defRPr kumimoji="1" sz="1800" kern="1200">
                          <a:solidFill>
                            <a:schemeClr val="dk1"/>
                          </a:solidFill>
                          <a:latin typeface="Arial"/>
                          <a:ea typeface="ＭＳ Ｐゴシック"/>
                        </a:defRPr>
                      </a:lvl2pPr>
                      <a:lvl3pPr marL="914395" algn="l" defTabSz="914395" rtl="0" eaLnBrk="1" latinLnBrk="0" hangingPunct="1">
                        <a:defRPr kumimoji="1" sz="1800" kern="1200">
                          <a:solidFill>
                            <a:schemeClr val="dk1"/>
                          </a:solidFill>
                          <a:latin typeface="Arial"/>
                          <a:ea typeface="ＭＳ Ｐゴシック"/>
                        </a:defRPr>
                      </a:lvl3pPr>
                      <a:lvl4pPr marL="1371592" algn="l" defTabSz="914395" rtl="0" eaLnBrk="1" latinLnBrk="0" hangingPunct="1">
                        <a:defRPr kumimoji="1" sz="1800" kern="1200">
                          <a:solidFill>
                            <a:schemeClr val="dk1"/>
                          </a:solidFill>
                          <a:latin typeface="Arial"/>
                          <a:ea typeface="ＭＳ Ｐゴシック"/>
                        </a:defRPr>
                      </a:lvl4pPr>
                      <a:lvl5pPr marL="1828789" algn="l" defTabSz="914395" rtl="0" eaLnBrk="1" latinLnBrk="0" hangingPunct="1">
                        <a:defRPr kumimoji="1" sz="1800" kern="1200">
                          <a:solidFill>
                            <a:schemeClr val="dk1"/>
                          </a:solidFill>
                          <a:latin typeface="Arial"/>
                          <a:ea typeface="ＭＳ Ｐゴシック"/>
                        </a:defRPr>
                      </a:lvl5pPr>
                      <a:lvl6pPr marL="2285987" algn="l" defTabSz="914395" rtl="0" eaLnBrk="1" latinLnBrk="0" hangingPunct="1">
                        <a:defRPr kumimoji="1" sz="1800" kern="1200">
                          <a:solidFill>
                            <a:schemeClr val="dk1"/>
                          </a:solidFill>
                          <a:latin typeface="Arial"/>
                          <a:ea typeface="ＭＳ Ｐゴシック"/>
                        </a:defRPr>
                      </a:lvl6pPr>
                      <a:lvl7pPr marL="2743185" algn="l" defTabSz="914395" rtl="0" eaLnBrk="1" latinLnBrk="0" hangingPunct="1">
                        <a:defRPr kumimoji="1" sz="1800" kern="1200">
                          <a:solidFill>
                            <a:schemeClr val="dk1"/>
                          </a:solidFill>
                          <a:latin typeface="Arial"/>
                          <a:ea typeface="ＭＳ Ｐゴシック"/>
                        </a:defRPr>
                      </a:lvl7pPr>
                      <a:lvl8pPr marL="3200381" algn="l" defTabSz="914395" rtl="0" eaLnBrk="1" latinLnBrk="0" hangingPunct="1">
                        <a:defRPr kumimoji="1" sz="1800" kern="1200">
                          <a:solidFill>
                            <a:schemeClr val="dk1"/>
                          </a:solidFill>
                          <a:latin typeface="Arial"/>
                          <a:ea typeface="ＭＳ Ｐゴシック"/>
                        </a:defRPr>
                      </a:lvl8pPr>
                      <a:lvl9pPr marL="3657579" algn="l" defTabSz="914395" rtl="0" eaLnBrk="1" latinLnBrk="0" hangingPunct="1">
                        <a:defRPr kumimoji="1" sz="1800" kern="1200">
                          <a:solidFill>
                            <a:schemeClr val="dk1"/>
                          </a:solidFill>
                          <a:latin typeface="Arial"/>
                          <a:ea typeface="ＭＳ Ｐゴシック"/>
                        </a:defRPr>
                      </a:lvl9pPr>
                    </a:lstStyle>
                    <a:p>
                      <a:r>
                        <a:rPr kumimoji="1" lang="ja-JP" altLang="en-US" sz="1600" b="1" dirty="0">
                          <a:latin typeface="Meiryo UI" panose="020B0604030504040204" pitchFamily="50" charset="-128"/>
                          <a:ea typeface="Meiryo UI" panose="020B0604030504040204" pitchFamily="50" charset="-128"/>
                        </a:rPr>
                        <a:t>中小企業でも導入・維持できる</a:t>
                      </a:r>
                      <a:r>
                        <a:rPr kumimoji="1" lang="ja-JP" altLang="en-US" sz="1600" b="1" dirty="0">
                          <a:solidFill>
                            <a:schemeClr val="tx1"/>
                          </a:solidFill>
                          <a:latin typeface="+mn-ea"/>
                          <a:ea typeface="+mn-ea"/>
                        </a:rPr>
                        <a:t>価格</a:t>
                      </a:r>
                    </a:p>
                  </a:txBody>
                  <a:tcPr anchor="ctr"/>
                </a:tc>
                <a:tc>
                  <a:txBody>
                    <a:bodyPr/>
                    <a:lstStyle>
                      <a:lvl1pPr marL="0" algn="l" defTabSz="914395" rtl="0" eaLnBrk="1" latinLnBrk="0" hangingPunct="1">
                        <a:defRPr kumimoji="1" sz="1800" kern="1200">
                          <a:solidFill>
                            <a:schemeClr val="dk1"/>
                          </a:solidFill>
                          <a:latin typeface="Arial"/>
                          <a:ea typeface="ＭＳ Ｐゴシック"/>
                        </a:defRPr>
                      </a:lvl1pPr>
                      <a:lvl2pPr marL="457198" algn="l" defTabSz="914395" rtl="0" eaLnBrk="1" latinLnBrk="0" hangingPunct="1">
                        <a:defRPr kumimoji="1" sz="1800" kern="1200">
                          <a:solidFill>
                            <a:schemeClr val="dk1"/>
                          </a:solidFill>
                          <a:latin typeface="Arial"/>
                          <a:ea typeface="ＭＳ Ｐゴシック"/>
                        </a:defRPr>
                      </a:lvl2pPr>
                      <a:lvl3pPr marL="914395" algn="l" defTabSz="914395" rtl="0" eaLnBrk="1" latinLnBrk="0" hangingPunct="1">
                        <a:defRPr kumimoji="1" sz="1800" kern="1200">
                          <a:solidFill>
                            <a:schemeClr val="dk1"/>
                          </a:solidFill>
                          <a:latin typeface="Arial"/>
                          <a:ea typeface="ＭＳ Ｐゴシック"/>
                        </a:defRPr>
                      </a:lvl3pPr>
                      <a:lvl4pPr marL="1371592" algn="l" defTabSz="914395" rtl="0" eaLnBrk="1" latinLnBrk="0" hangingPunct="1">
                        <a:defRPr kumimoji="1" sz="1800" kern="1200">
                          <a:solidFill>
                            <a:schemeClr val="dk1"/>
                          </a:solidFill>
                          <a:latin typeface="Arial"/>
                          <a:ea typeface="ＭＳ Ｐゴシック"/>
                        </a:defRPr>
                      </a:lvl4pPr>
                      <a:lvl5pPr marL="1828789" algn="l" defTabSz="914395" rtl="0" eaLnBrk="1" latinLnBrk="0" hangingPunct="1">
                        <a:defRPr kumimoji="1" sz="1800" kern="1200">
                          <a:solidFill>
                            <a:schemeClr val="dk1"/>
                          </a:solidFill>
                          <a:latin typeface="Arial"/>
                          <a:ea typeface="ＭＳ Ｐゴシック"/>
                        </a:defRPr>
                      </a:lvl5pPr>
                      <a:lvl6pPr marL="2285987" algn="l" defTabSz="914395" rtl="0" eaLnBrk="1" latinLnBrk="0" hangingPunct="1">
                        <a:defRPr kumimoji="1" sz="1800" kern="1200">
                          <a:solidFill>
                            <a:schemeClr val="dk1"/>
                          </a:solidFill>
                          <a:latin typeface="Arial"/>
                          <a:ea typeface="ＭＳ Ｐゴシック"/>
                        </a:defRPr>
                      </a:lvl6pPr>
                      <a:lvl7pPr marL="2743185" algn="l" defTabSz="914395" rtl="0" eaLnBrk="1" latinLnBrk="0" hangingPunct="1">
                        <a:defRPr kumimoji="1" sz="1800" kern="1200">
                          <a:solidFill>
                            <a:schemeClr val="dk1"/>
                          </a:solidFill>
                          <a:latin typeface="Arial"/>
                          <a:ea typeface="ＭＳ Ｐゴシック"/>
                        </a:defRPr>
                      </a:lvl7pPr>
                      <a:lvl8pPr marL="3200381" algn="l" defTabSz="914395" rtl="0" eaLnBrk="1" latinLnBrk="0" hangingPunct="1">
                        <a:defRPr kumimoji="1" sz="1800" kern="1200">
                          <a:solidFill>
                            <a:schemeClr val="dk1"/>
                          </a:solidFill>
                          <a:latin typeface="Arial"/>
                          <a:ea typeface="ＭＳ Ｐゴシック"/>
                        </a:defRPr>
                      </a:lvl8pPr>
                      <a:lvl9pPr marL="3657579" algn="l" defTabSz="914395" rtl="0" eaLnBrk="1" latinLnBrk="0" hangingPunct="1">
                        <a:defRPr kumimoji="1" sz="1800" kern="1200">
                          <a:solidFill>
                            <a:schemeClr val="dk1"/>
                          </a:solidFill>
                          <a:latin typeface="Arial"/>
                          <a:ea typeface="ＭＳ Ｐゴシック"/>
                        </a:defRPr>
                      </a:lvl9pPr>
                    </a:lstStyle>
                    <a:p>
                      <a:r>
                        <a:rPr kumimoji="1" lang="ja-JP" altLang="en-US" sz="1600" b="0" dirty="0">
                          <a:solidFill>
                            <a:schemeClr val="tx1"/>
                          </a:solidFill>
                          <a:latin typeface="+mn-ea"/>
                          <a:ea typeface="+mn-ea"/>
                        </a:rPr>
                        <a:t>・ネットワーク監視：</a:t>
                      </a:r>
                      <a:r>
                        <a:rPr kumimoji="1" lang="ja-JP" altLang="en-US" sz="1600" b="1" dirty="0">
                          <a:solidFill>
                            <a:schemeClr val="tx1"/>
                          </a:solidFill>
                          <a:latin typeface="+mn-ea"/>
                          <a:ea typeface="+mn-ea"/>
                        </a:rPr>
                        <a:t>月額１万円以下（税抜き）</a:t>
                      </a:r>
                      <a:endParaRPr kumimoji="1" lang="en-US" altLang="ja-JP" sz="1600" b="1" dirty="0">
                        <a:solidFill>
                          <a:schemeClr val="tx1"/>
                        </a:solidFill>
                        <a:latin typeface="+mn-ea"/>
                        <a:ea typeface="+mn-ea"/>
                      </a:endParaRPr>
                    </a:p>
                    <a:p>
                      <a:r>
                        <a:rPr kumimoji="1" lang="ja-JP" altLang="en-US" sz="1600" b="0" strike="noStrike" baseline="0" dirty="0">
                          <a:solidFill>
                            <a:schemeClr val="tx1"/>
                          </a:solidFill>
                          <a:latin typeface="+mn-ea"/>
                          <a:ea typeface="+mn-ea"/>
                        </a:rPr>
                        <a:t>・端末監視：</a:t>
                      </a:r>
                      <a:r>
                        <a:rPr kumimoji="1" lang="ja-JP" altLang="en-US" sz="1600" b="1" strike="noStrike" baseline="0" dirty="0">
                          <a:solidFill>
                            <a:schemeClr val="tx1"/>
                          </a:solidFill>
                          <a:latin typeface="+mn-ea"/>
                          <a:ea typeface="+mn-ea"/>
                        </a:rPr>
                        <a:t>月額</a:t>
                      </a:r>
                      <a:r>
                        <a:rPr kumimoji="1" lang="en-US" altLang="ja-JP" sz="1600" b="1" strike="noStrike" baseline="0" dirty="0">
                          <a:solidFill>
                            <a:schemeClr val="tx1"/>
                          </a:solidFill>
                          <a:latin typeface="+mn-ea"/>
                          <a:ea typeface="+mn-ea"/>
                        </a:rPr>
                        <a:t>2,000</a:t>
                      </a:r>
                      <a:r>
                        <a:rPr kumimoji="1" lang="ja-JP" altLang="en-US" sz="1600" b="1" strike="noStrike" baseline="0" dirty="0">
                          <a:solidFill>
                            <a:schemeClr val="tx1"/>
                          </a:solidFill>
                          <a:latin typeface="+mn-ea"/>
                          <a:ea typeface="+mn-ea"/>
                        </a:rPr>
                        <a:t>円以下／台</a:t>
                      </a:r>
                      <a:r>
                        <a:rPr kumimoji="1" lang="ja-JP" altLang="en-US" sz="1600" b="1" dirty="0">
                          <a:solidFill>
                            <a:schemeClr val="tx1"/>
                          </a:solidFill>
                          <a:latin typeface="+mn-ea"/>
                          <a:ea typeface="+mn-ea"/>
                        </a:rPr>
                        <a:t>（税抜き）</a:t>
                      </a:r>
                      <a:endParaRPr kumimoji="1" lang="en-US" altLang="ja-JP" sz="1600" b="1" strike="noStrike" baseline="0" dirty="0">
                        <a:solidFill>
                          <a:schemeClr val="tx1"/>
                        </a:solidFill>
                        <a:latin typeface="+mn-ea"/>
                        <a:ea typeface="+mn-ea"/>
                      </a:endParaRPr>
                    </a:p>
                  </a:txBody>
                  <a:tcPr anchor="ctr"/>
                </a:tc>
                <a:extLst>
                  <a:ext uri="{0D108BD9-81ED-4DB2-BD59-A6C34878D82A}">
                    <a16:rowId xmlns:a16="http://schemas.microsoft.com/office/drawing/2014/main" val="539306458"/>
                  </a:ext>
                </a:extLst>
              </a:tr>
              <a:tr h="486573">
                <a:tc>
                  <a:txBody>
                    <a:bodyPr/>
                    <a:lstStyle>
                      <a:lvl1pPr marL="0" algn="l" defTabSz="914395" rtl="0" eaLnBrk="1" latinLnBrk="0" hangingPunct="1">
                        <a:defRPr kumimoji="1" sz="1800" kern="1200">
                          <a:solidFill>
                            <a:schemeClr val="dk1"/>
                          </a:solidFill>
                          <a:latin typeface="Arial"/>
                          <a:ea typeface="ＭＳ Ｐゴシック"/>
                        </a:defRPr>
                      </a:lvl1pPr>
                      <a:lvl2pPr marL="457198" algn="l" defTabSz="914395" rtl="0" eaLnBrk="1" latinLnBrk="0" hangingPunct="1">
                        <a:defRPr kumimoji="1" sz="1800" kern="1200">
                          <a:solidFill>
                            <a:schemeClr val="dk1"/>
                          </a:solidFill>
                          <a:latin typeface="Arial"/>
                          <a:ea typeface="ＭＳ Ｐゴシック"/>
                        </a:defRPr>
                      </a:lvl2pPr>
                      <a:lvl3pPr marL="914395" algn="l" defTabSz="914395" rtl="0" eaLnBrk="1" latinLnBrk="0" hangingPunct="1">
                        <a:defRPr kumimoji="1" sz="1800" kern="1200">
                          <a:solidFill>
                            <a:schemeClr val="dk1"/>
                          </a:solidFill>
                          <a:latin typeface="Arial"/>
                          <a:ea typeface="ＭＳ Ｐゴシック"/>
                        </a:defRPr>
                      </a:lvl3pPr>
                      <a:lvl4pPr marL="1371592" algn="l" defTabSz="914395" rtl="0" eaLnBrk="1" latinLnBrk="0" hangingPunct="1">
                        <a:defRPr kumimoji="1" sz="1800" kern="1200">
                          <a:solidFill>
                            <a:schemeClr val="dk1"/>
                          </a:solidFill>
                          <a:latin typeface="Arial"/>
                          <a:ea typeface="ＭＳ Ｐゴシック"/>
                        </a:defRPr>
                      </a:lvl4pPr>
                      <a:lvl5pPr marL="1828789" algn="l" defTabSz="914395" rtl="0" eaLnBrk="1" latinLnBrk="0" hangingPunct="1">
                        <a:defRPr kumimoji="1" sz="1800" kern="1200">
                          <a:solidFill>
                            <a:schemeClr val="dk1"/>
                          </a:solidFill>
                          <a:latin typeface="Arial"/>
                          <a:ea typeface="ＭＳ Ｐゴシック"/>
                        </a:defRPr>
                      </a:lvl5pPr>
                      <a:lvl6pPr marL="2285987" algn="l" defTabSz="914395" rtl="0" eaLnBrk="1" latinLnBrk="0" hangingPunct="1">
                        <a:defRPr kumimoji="1" sz="1800" kern="1200">
                          <a:solidFill>
                            <a:schemeClr val="dk1"/>
                          </a:solidFill>
                          <a:latin typeface="Arial"/>
                          <a:ea typeface="ＭＳ Ｐゴシック"/>
                        </a:defRPr>
                      </a:lvl6pPr>
                      <a:lvl7pPr marL="2743185" algn="l" defTabSz="914395" rtl="0" eaLnBrk="1" latinLnBrk="0" hangingPunct="1">
                        <a:defRPr kumimoji="1" sz="1800" kern="1200">
                          <a:solidFill>
                            <a:schemeClr val="dk1"/>
                          </a:solidFill>
                          <a:latin typeface="Arial"/>
                          <a:ea typeface="ＭＳ Ｐゴシック"/>
                        </a:defRPr>
                      </a:lvl7pPr>
                      <a:lvl8pPr marL="3200381" algn="l" defTabSz="914395" rtl="0" eaLnBrk="1" latinLnBrk="0" hangingPunct="1">
                        <a:defRPr kumimoji="1" sz="1800" kern="1200">
                          <a:solidFill>
                            <a:schemeClr val="dk1"/>
                          </a:solidFill>
                          <a:latin typeface="Arial"/>
                          <a:ea typeface="ＭＳ Ｐゴシック"/>
                        </a:defRPr>
                      </a:lvl8pPr>
                      <a:lvl9pPr marL="3657579" algn="l" defTabSz="914395" rtl="0" eaLnBrk="1" latinLnBrk="0" hangingPunct="1">
                        <a:defRPr kumimoji="1" sz="1800" kern="1200">
                          <a:solidFill>
                            <a:schemeClr val="dk1"/>
                          </a:solidFill>
                          <a:latin typeface="Arial"/>
                          <a:ea typeface="ＭＳ Ｐゴシック"/>
                        </a:defRPr>
                      </a:lvl9pPr>
                    </a:lstStyle>
                    <a:p>
                      <a:r>
                        <a:rPr kumimoji="1" lang="ja-JP" altLang="en-US" sz="1600" b="1" dirty="0">
                          <a:latin typeface="+mn-ea"/>
                          <a:ea typeface="+mn-ea"/>
                        </a:rPr>
                        <a:t>簡易サイバー保険</a:t>
                      </a:r>
                      <a:endParaRPr kumimoji="1" lang="ja-JP" altLang="en-US" sz="1600" b="1" dirty="0">
                        <a:solidFill>
                          <a:schemeClr val="tx1"/>
                        </a:solidFill>
                        <a:latin typeface="+mn-ea"/>
                        <a:ea typeface="+mn-ea"/>
                      </a:endParaRPr>
                    </a:p>
                  </a:txBody>
                  <a:tcPr anchor="ctr"/>
                </a:tc>
                <a:tc>
                  <a:txBody>
                    <a:bodyPr/>
                    <a:lstStyle>
                      <a:lvl1pPr marL="0" algn="l" defTabSz="914395" rtl="0" eaLnBrk="1" latinLnBrk="0" hangingPunct="1">
                        <a:defRPr kumimoji="1" sz="1800" kern="1200">
                          <a:solidFill>
                            <a:schemeClr val="dk1"/>
                          </a:solidFill>
                          <a:latin typeface="Arial"/>
                          <a:ea typeface="ＭＳ Ｐゴシック"/>
                        </a:defRPr>
                      </a:lvl1pPr>
                      <a:lvl2pPr marL="457198" algn="l" defTabSz="914395" rtl="0" eaLnBrk="1" latinLnBrk="0" hangingPunct="1">
                        <a:defRPr kumimoji="1" sz="1800" kern="1200">
                          <a:solidFill>
                            <a:schemeClr val="dk1"/>
                          </a:solidFill>
                          <a:latin typeface="Arial"/>
                          <a:ea typeface="ＭＳ Ｐゴシック"/>
                        </a:defRPr>
                      </a:lvl2pPr>
                      <a:lvl3pPr marL="914395" algn="l" defTabSz="914395" rtl="0" eaLnBrk="1" latinLnBrk="0" hangingPunct="1">
                        <a:defRPr kumimoji="1" sz="1800" kern="1200">
                          <a:solidFill>
                            <a:schemeClr val="dk1"/>
                          </a:solidFill>
                          <a:latin typeface="Arial"/>
                          <a:ea typeface="ＭＳ Ｐゴシック"/>
                        </a:defRPr>
                      </a:lvl3pPr>
                      <a:lvl4pPr marL="1371592" algn="l" defTabSz="914395" rtl="0" eaLnBrk="1" latinLnBrk="0" hangingPunct="1">
                        <a:defRPr kumimoji="1" sz="1800" kern="1200">
                          <a:solidFill>
                            <a:schemeClr val="dk1"/>
                          </a:solidFill>
                          <a:latin typeface="Arial"/>
                          <a:ea typeface="ＭＳ Ｐゴシック"/>
                        </a:defRPr>
                      </a:lvl4pPr>
                      <a:lvl5pPr marL="1828789" algn="l" defTabSz="914395" rtl="0" eaLnBrk="1" latinLnBrk="0" hangingPunct="1">
                        <a:defRPr kumimoji="1" sz="1800" kern="1200">
                          <a:solidFill>
                            <a:schemeClr val="dk1"/>
                          </a:solidFill>
                          <a:latin typeface="Arial"/>
                          <a:ea typeface="ＭＳ Ｐゴシック"/>
                        </a:defRPr>
                      </a:lvl5pPr>
                      <a:lvl6pPr marL="2285987" algn="l" defTabSz="914395" rtl="0" eaLnBrk="1" latinLnBrk="0" hangingPunct="1">
                        <a:defRPr kumimoji="1" sz="1800" kern="1200">
                          <a:solidFill>
                            <a:schemeClr val="dk1"/>
                          </a:solidFill>
                          <a:latin typeface="Arial"/>
                          <a:ea typeface="ＭＳ Ｐゴシック"/>
                        </a:defRPr>
                      </a:lvl6pPr>
                      <a:lvl7pPr marL="2743185" algn="l" defTabSz="914395" rtl="0" eaLnBrk="1" latinLnBrk="0" hangingPunct="1">
                        <a:defRPr kumimoji="1" sz="1800" kern="1200">
                          <a:solidFill>
                            <a:schemeClr val="dk1"/>
                          </a:solidFill>
                          <a:latin typeface="Arial"/>
                          <a:ea typeface="ＭＳ Ｐゴシック"/>
                        </a:defRPr>
                      </a:lvl7pPr>
                      <a:lvl8pPr marL="3200381" algn="l" defTabSz="914395" rtl="0" eaLnBrk="1" latinLnBrk="0" hangingPunct="1">
                        <a:defRPr kumimoji="1" sz="1800" kern="1200">
                          <a:solidFill>
                            <a:schemeClr val="dk1"/>
                          </a:solidFill>
                          <a:latin typeface="Arial"/>
                          <a:ea typeface="ＭＳ Ｐゴシック"/>
                        </a:defRPr>
                      </a:lvl8pPr>
                      <a:lvl9pPr marL="3657579" algn="l" defTabSz="914395" rtl="0" eaLnBrk="1" latinLnBrk="0" hangingPunct="1">
                        <a:defRPr kumimoji="1" sz="1800" kern="1200">
                          <a:solidFill>
                            <a:schemeClr val="dk1"/>
                          </a:solidFill>
                          <a:latin typeface="Arial"/>
                          <a:ea typeface="ＭＳ Ｐゴシック"/>
                        </a:defRPr>
                      </a:lvl9pPr>
                    </a:lstStyle>
                    <a:p>
                      <a:r>
                        <a:rPr kumimoji="1" lang="ja-JP" altLang="en-US" sz="1600" dirty="0">
                          <a:latin typeface="+mn-ea"/>
                          <a:ea typeface="+mn-ea"/>
                        </a:rPr>
                        <a:t>インシデント対応時に突発的に発生する駆付け費用等を補償する</a:t>
                      </a:r>
                      <a:r>
                        <a:rPr kumimoji="1" lang="ja-JP" altLang="en-US" sz="1600" b="1" dirty="0">
                          <a:solidFill>
                            <a:schemeClr val="tx1"/>
                          </a:solidFill>
                          <a:latin typeface="+mn-ea"/>
                          <a:ea typeface="+mn-ea"/>
                        </a:rPr>
                        <a:t>サイバー保険を付帯</a:t>
                      </a:r>
                      <a:endParaRPr kumimoji="1" lang="en-US" altLang="ja-JP" sz="1600" b="1" dirty="0">
                        <a:solidFill>
                          <a:schemeClr val="tx1"/>
                        </a:solidFill>
                        <a:latin typeface="+mn-ea"/>
                        <a:ea typeface="+mn-ea"/>
                      </a:endParaRPr>
                    </a:p>
                  </a:txBody>
                  <a:tcPr anchor="ctr"/>
                </a:tc>
                <a:extLst>
                  <a:ext uri="{0D108BD9-81ED-4DB2-BD59-A6C34878D82A}">
                    <a16:rowId xmlns:a16="http://schemas.microsoft.com/office/drawing/2014/main" val="902847300"/>
                  </a:ext>
                </a:extLst>
              </a:tr>
            </a:tbl>
          </a:graphicData>
        </a:graphic>
      </p:graphicFrame>
      <p:sp>
        <p:nvSpPr>
          <p:cNvPr id="6" name="吹き出し: 角を丸めた四角形 5">
            <a:extLst>
              <a:ext uri="{FF2B5EF4-FFF2-40B4-BE49-F238E27FC236}">
                <a16:creationId xmlns:a16="http://schemas.microsoft.com/office/drawing/2014/main" id="{2243FB59-F020-089B-D723-148EB3E4AE33}"/>
              </a:ext>
            </a:extLst>
          </p:cNvPr>
          <p:cNvSpPr/>
          <p:nvPr/>
        </p:nvSpPr>
        <p:spPr>
          <a:xfrm>
            <a:off x="8778997" y="3059144"/>
            <a:ext cx="2128781" cy="1155012"/>
          </a:xfrm>
          <a:prstGeom prst="wedgeRoundRectCallout">
            <a:avLst>
              <a:gd name="adj1" fmla="val -66333"/>
              <a:gd name="adj2" fmla="val -950"/>
              <a:gd name="adj3" fmla="val 16667"/>
            </a:avLst>
          </a:prstGeom>
          <a:solidFill>
            <a:schemeClr val="accent2">
              <a:lumMod val="20000"/>
              <a:lumOff val="80000"/>
              <a:alpha val="50000"/>
            </a:schemeClr>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ja-JP" altLang="en-US" sz="1600" dirty="0">
                <a:solidFill>
                  <a:schemeClr val="tx1"/>
                </a:solidFill>
                <a:latin typeface="Meiryo UI" panose="020B0604030504040204" pitchFamily="50" charset="-128"/>
                <a:ea typeface="Meiryo UI" panose="020B0604030504040204" pitchFamily="50" charset="-128"/>
              </a:rPr>
              <a:t>相談窓口、緊急時の対応支援、簡易サイバー保険などを</a:t>
            </a:r>
            <a:endParaRPr lang="en-US" altLang="ja-JP" sz="1600" dirty="0">
              <a:solidFill>
                <a:schemeClr val="tx1"/>
              </a:solidFill>
              <a:latin typeface="Meiryo UI" panose="020B0604030504040204" pitchFamily="50" charset="-128"/>
              <a:ea typeface="Meiryo UI" panose="020B0604030504040204" pitchFamily="50" charset="-128"/>
            </a:endParaRPr>
          </a:p>
          <a:p>
            <a:pPr algn="ctr"/>
            <a:r>
              <a:rPr lang="ja-JP" altLang="en-US" sz="1600" b="1" dirty="0">
                <a:solidFill>
                  <a:srgbClr val="FF0000"/>
                </a:solidFill>
                <a:latin typeface="Meiryo UI" panose="020B0604030504040204" pitchFamily="50" charset="-128"/>
                <a:ea typeface="Meiryo UI" panose="020B0604030504040204" pitchFamily="50" charset="-128"/>
              </a:rPr>
              <a:t>ワンパッケージで提供</a:t>
            </a:r>
            <a:endParaRPr kumimoji="1" lang="ja-JP" altLang="en-US" sz="1600" b="1" dirty="0">
              <a:solidFill>
                <a:srgbClr val="FF0000"/>
              </a:solidFill>
              <a:latin typeface="Meiryo UI" panose="020B0604030504040204" pitchFamily="50" charset="-128"/>
              <a:ea typeface="Meiryo UI" panose="020B0604030504040204" pitchFamily="50" charset="-128"/>
            </a:endParaRPr>
          </a:p>
        </p:txBody>
      </p:sp>
      <p:sp>
        <p:nvSpPr>
          <p:cNvPr id="7" name="吹き出し: 角を丸めた四角形 6">
            <a:extLst>
              <a:ext uri="{FF2B5EF4-FFF2-40B4-BE49-F238E27FC236}">
                <a16:creationId xmlns:a16="http://schemas.microsoft.com/office/drawing/2014/main" id="{9AD69FBB-FCE8-3457-C0E3-7513A3A90905}"/>
              </a:ext>
            </a:extLst>
          </p:cNvPr>
          <p:cNvSpPr/>
          <p:nvPr/>
        </p:nvSpPr>
        <p:spPr>
          <a:xfrm>
            <a:off x="8778996" y="4463521"/>
            <a:ext cx="2128782" cy="1253824"/>
          </a:xfrm>
          <a:prstGeom prst="wedgeRoundRectCallout">
            <a:avLst>
              <a:gd name="adj1" fmla="val -66790"/>
              <a:gd name="adj2" fmla="val -2633"/>
              <a:gd name="adj3" fmla="val 16667"/>
            </a:avLst>
          </a:prstGeom>
          <a:solidFill>
            <a:schemeClr val="tx2">
              <a:lumMod val="20000"/>
              <a:lumOff val="80000"/>
              <a:alpha val="50000"/>
            </a:schemeClr>
          </a:solidFill>
          <a:ln>
            <a:solidFill>
              <a:schemeClr val="tx2">
                <a:lumMod val="60000"/>
                <a:lumOff val="40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ja-JP" altLang="en-US" sz="1600" dirty="0">
                <a:solidFill>
                  <a:schemeClr val="tx1"/>
                </a:solidFill>
                <a:latin typeface="Meiryo UI" panose="020B0604030504040204" pitchFamily="50" charset="-128"/>
                <a:ea typeface="Meiryo UI" panose="020B0604030504040204" pitchFamily="50" charset="-128"/>
              </a:rPr>
              <a:t>本サービスを採用することを通じて、取引先企業に対する</a:t>
            </a:r>
            <a:endParaRPr lang="en-US" altLang="ja-JP" sz="1600" dirty="0">
              <a:solidFill>
                <a:schemeClr val="tx1"/>
              </a:solidFill>
              <a:latin typeface="Meiryo UI" panose="020B0604030504040204" pitchFamily="50" charset="-128"/>
              <a:ea typeface="Meiryo UI" panose="020B0604030504040204" pitchFamily="50" charset="-128"/>
            </a:endParaRPr>
          </a:p>
          <a:p>
            <a:pPr algn="ctr"/>
            <a:r>
              <a:rPr lang="ja-JP" altLang="en-US" sz="1600" b="1" dirty="0">
                <a:solidFill>
                  <a:srgbClr val="FF0000"/>
                </a:solidFill>
                <a:latin typeface="Meiryo UI" panose="020B0604030504040204" pitchFamily="50" charset="-128"/>
                <a:ea typeface="Meiryo UI" panose="020B0604030504040204" pitchFamily="50" charset="-128"/>
              </a:rPr>
              <a:t>自社の信頼性を</a:t>
            </a:r>
            <a:endParaRPr lang="en-US" altLang="ja-JP" sz="1600" b="1" dirty="0">
              <a:solidFill>
                <a:srgbClr val="FF0000"/>
              </a:solidFill>
              <a:latin typeface="Meiryo UI" panose="020B0604030504040204" pitchFamily="50" charset="-128"/>
              <a:ea typeface="Meiryo UI" panose="020B0604030504040204" pitchFamily="50" charset="-128"/>
            </a:endParaRPr>
          </a:p>
          <a:p>
            <a:pPr algn="ctr"/>
            <a:r>
              <a:rPr lang="ja-JP" altLang="en-US" sz="1600" b="1" dirty="0">
                <a:solidFill>
                  <a:srgbClr val="FF0000"/>
                </a:solidFill>
                <a:latin typeface="Meiryo UI" panose="020B0604030504040204" pitchFamily="50" charset="-128"/>
                <a:ea typeface="Meiryo UI" panose="020B0604030504040204" pitchFamily="50" charset="-128"/>
              </a:rPr>
              <a:t>アピール</a:t>
            </a:r>
            <a:endParaRPr kumimoji="1" lang="ja-JP" altLang="en-US" sz="1600" b="1" dirty="0">
              <a:solidFill>
                <a:schemeClr val="tx1"/>
              </a:solidFill>
              <a:latin typeface="Meiryo UI" panose="020B0604030504040204" pitchFamily="50" charset="-128"/>
              <a:ea typeface="Meiryo UI" panose="020B0604030504040204" pitchFamily="50" charset="-128"/>
            </a:endParaRPr>
          </a:p>
        </p:txBody>
      </p:sp>
      <p:sp>
        <p:nvSpPr>
          <p:cNvPr id="8" name="コンテンツ プレースホルダー 1">
            <a:extLst>
              <a:ext uri="{FF2B5EF4-FFF2-40B4-BE49-F238E27FC236}">
                <a16:creationId xmlns:a16="http://schemas.microsoft.com/office/drawing/2014/main" id="{4F5DB98E-19F5-C05D-8E5B-6B7061B35C32}"/>
              </a:ext>
            </a:extLst>
          </p:cNvPr>
          <p:cNvSpPr txBox="1">
            <a:spLocks/>
          </p:cNvSpPr>
          <p:nvPr/>
        </p:nvSpPr>
        <p:spPr bwMode="auto">
          <a:xfrm>
            <a:off x="940065" y="2840258"/>
            <a:ext cx="6477029" cy="437772"/>
          </a:xfrm>
          <a:prstGeom prst="rect">
            <a:avLst/>
          </a:prstGeom>
          <a:solidFill>
            <a:schemeClr val="bg1">
              <a:alpha val="0"/>
            </a:schemeClr>
          </a:solidFill>
          <a:ln>
            <a:noFill/>
          </a:ln>
        </p:spPr>
        <p:txBody>
          <a:bodyPr vert="horz" wrap="square" lIns="91440" tIns="45720" rIns="91440" bIns="45720" numCol="1" anchor="t" anchorCtr="0" compatLnSpc="1">
            <a:prstTxWarp prst="textNoShape">
              <a:avLst/>
            </a:prstTxWarp>
          </a:bodyPr>
          <a:lstStyle>
            <a:lvl1pPr marL="342898" indent="-342898" algn="l" rtl="0" eaLnBrk="1" fontAlgn="base" hangingPunct="1">
              <a:spcBef>
                <a:spcPct val="20000"/>
              </a:spcBef>
              <a:spcAft>
                <a:spcPct val="0"/>
              </a:spcAft>
              <a:buClr>
                <a:srgbClr val="000066"/>
              </a:buClr>
              <a:buFont typeface="Wingdings" panose="05000000000000000000" pitchFamily="2" charset="2"/>
              <a:buChar char="l"/>
              <a:defRPr kumimoji="1" sz="2400">
                <a:solidFill>
                  <a:srgbClr val="24235C"/>
                </a:solidFill>
                <a:latin typeface="Meiryo UI" panose="020B0604030504040204" pitchFamily="34" charset="-128"/>
                <a:ea typeface="Meiryo UI" panose="020B0604030504040204" pitchFamily="34" charset="-128"/>
                <a:cs typeface="+mn-cs"/>
              </a:defRPr>
            </a:lvl1pPr>
            <a:lvl2pPr marL="742946" indent="-285748" algn="l" rtl="0" eaLnBrk="1" fontAlgn="base" hangingPunct="1">
              <a:spcBef>
                <a:spcPct val="20000"/>
              </a:spcBef>
              <a:spcAft>
                <a:spcPct val="0"/>
              </a:spcAft>
              <a:buClr>
                <a:srgbClr val="FF0000"/>
              </a:buClr>
              <a:buFont typeface="Arial" charset="0"/>
              <a:buChar char="•"/>
              <a:defRPr kumimoji="1" sz="2000">
                <a:solidFill>
                  <a:schemeClr val="tx1"/>
                </a:solidFill>
                <a:latin typeface="Meiryo UI" panose="020B0604030504040204" pitchFamily="34" charset="-128"/>
                <a:ea typeface="Meiryo UI" panose="020B0604030504040204" pitchFamily="34" charset="-128"/>
              </a:defRPr>
            </a:lvl2pPr>
            <a:lvl3pPr marL="1142993" indent="-228598" algn="l" rtl="0" eaLnBrk="1" fontAlgn="base" hangingPunct="1">
              <a:spcBef>
                <a:spcPct val="20000"/>
              </a:spcBef>
              <a:spcAft>
                <a:spcPct val="0"/>
              </a:spcAft>
              <a:buClr>
                <a:srgbClr val="000066"/>
              </a:buClr>
              <a:buFont typeface="Arial" charset="0"/>
              <a:buChar char="•"/>
              <a:defRPr kumimoji="1" sz="1800">
                <a:solidFill>
                  <a:schemeClr val="tx1"/>
                </a:solidFill>
                <a:latin typeface="Meiryo UI" panose="020B0604030504040204" pitchFamily="34" charset="-128"/>
                <a:ea typeface="Meiryo UI" panose="020B0604030504040204" pitchFamily="34" charset="-128"/>
              </a:defRPr>
            </a:lvl3pPr>
            <a:lvl4pPr marL="1600191" indent="-228598" algn="l" rtl="0" eaLnBrk="1" fontAlgn="base" hangingPunct="1">
              <a:spcBef>
                <a:spcPct val="20000"/>
              </a:spcBef>
              <a:spcAft>
                <a:spcPct val="0"/>
              </a:spcAft>
              <a:buClr>
                <a:srgbClr val="FF0000"/>
              </a:buClr>
              <a:buFont typeface="Arial" charset="0"/>
              <a:buChar char="•"/>
              <a:defRPr kumimoji="1" sz="1600">
                <a:solidFill>
                  <a:schemeClr val="tx1"/>
                </a:solidFill>
                <a:latin typeface="Meiryo UI" panose="020B0604030504040204" pitchFamily="34" charset="-128"/>
                <a:ea typeface="Meiryo UI" panose="020B0604030504040204" pitchFamily="34" charset="-128"/>
              </a:defRPr>
            </a:lvl4pPr>
            <a:lvl5pPr marL="2057388" indent="-228598" algn="l" rtl="0" eaLnBrk="1" fontAlgn="base" hangingPunct="1">
              <a:spcBef>
                <a:spcPct val="20000"/>
              </a:spcBef>
              <a:spcAft>
                <a:spcPct val="0"/>
              </a:spcAft>
              <a:buClr>
                <a:srgbClr val="000066"/>
              </a:buClr>
              <a:buFont typeface="Arial" charset="0"/>
              <a:buChar char="»"/>
              <a:defRPr kumimoji="1" sz="1600">
                <a:solidFill>
                  <a:schemeClr val="tx1"/>
                </a:solidFill>
                <a:latin typeface="Meiryo UI" panose="020B0604030504040204" pitchFamily="34" charset="-128"/>
                <a:ea typeface="Meiryo UI" panose="020B0604030504040204" pitchFamily="34" charset="-128"/>
              </a:defRPr>
            </a:lvl5pPr>
            <a:lvl6pPr marL="2514585"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6pPr>
            <a:lvl7pPr marL="2971783"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7pPr>
            <a:lvl8pPr marL="3428980"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8pPr>
            <a:lvl9pPr marL="3886177"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marL="0" indent="0">
              <a:buFont typeface="Wingdings" panose="05000000000000000000" pitchFamily="2" charset="2"/>
              <a:buNone/>
            </a:pPr>
            <a:r>
              <a:rPr lang="ja-JP" altLang="en-US" sz="1800" b="1" kern="0" dirty="0"/>
              <a:t>◇「サイバーセキュリティお助け隊サービス１類」の主な内容</a:t>
            </a:r>
          </a:p>
        </p:txBody>
      </p:sp>
      <p:sp>
        <p:nvSpPr>
          <p:cNvPr id="10" name="テキスト ボックス 9">
            <a:extLst>
              <a:ext uri="{FF2B5EF4-FFF2-40B4-BE49-F238E27FC236}">
                <a16:creationId xmlns:a16="http://schemas.microsoft.com/office/drawing/2014/main" id="{E6A3D8DB-EBC0-95BC-5D00-B9073EA4C750}"/>
              </a:ext>
            </a:extLst>
          </p:cNvPr>
          <p:cNvSpPr txBox="1"/>
          <p:nvPr/>
        </p:nvSpPr>
        <p:spPr>
          <a:xfrm>
            <a:off x="2814713" y="6127782"/>
            <a:ext cx="6562573" cy="369332"/>
          </a:xfrm>
          <a:prstGeom prst="rect">
            <a:avLst/>
          </a:prstGeom>
          <a:noFill/>
        </p:spPr>
        <p:txBody>
          <a:bodyPr wrap="square">
            <a:spAutoFit/>
          </a:bodyPr>
          <a:lstStyle/>
          <a:p>
            <a:r>
              <a:rPr kumimoji="1" lang="ja-JP" altLang="en-US" sz="1800" dirty="0"/>
              <a:t>詳細　</a:t>
            </a:r>
            <a:r>
              <a:rPr kumimoji="1" lang="en-US" altLang="ja-JP" sz="1800" dirty="0"/>
              <a:t>https://www.ipa.go.jp/security/otasuketai-pr/</a:t>
            </a:r>
            <a:endParaRPr lang="ja-JP" altLang="en-US" dirty="0"/>
          </a:p>
        </p:txBody>
      </p:sp>
      <p:pic>
        <p:nvPicPr>
          <p:cNvPr id="11" name="図 10">
            <a:extLst>
              <a:ext uri="{FF2B5EF4-FFF2-40B4-BE49-F238E27FC236}">
                <a16:creationId xmlns:a16="http://schemas.microsoft.com/office/drawing/2014/main" id="{9630EFF3-C6AD-22D8-4A62-C9F40678060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69661" y="248057"/>
            <a:ext cx="938117" cy="938117"/>
          </a:xfrm>
          <a:prstGeom prst="rect">
            <a:avLst/>
          </a:prstGeom>
        </p:spPr>
      </p:pic>
    </p:spTree>
    <p:extLst>
      <p:ext uri="{BB962C8B-B14F-4D97-AF65-F5344CB8AC3E}">
        <p14:creationId xmlns:p14="http://schemas.microsoft.com/office/powerpoint/2010/main" val="369724209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67486E54-59EC-B796-6155-1CF576D2429F}"/>
              </a:ext>
            </a:extLst>
          </p:cNvPr>
          <p:cNvSpPr>
            <a:spLocks noGrp="1"/>
          </p:cNvSpPr>
          <p:nvPr>
            <p:ph type="sldNum" sz="quarter" idx="12"/>
          </p:nvPr>
        </p:nvSpPr>
        <p:spPr/>
        <p:txBody>
          <a:bodyPr/>
          <a:lstStyle/>
          <a:p>
            <a:fld id="{DBFB1F43-6F2E-4538-AABB-23AEDF146290}" type="slidenum">
              <a:rPr lang="ja-JP" altLang="en-US" smtClean="0"/>
              <a:pPr/>
              <a:t>35</a:t>
            </a:fld>
            <a:endParaRPr lang="ja-JP" altLang="en-US"/>
          </a:p>
        </p:txBody>
      </p:sp>
      <p:sp>
        <p:nvSpPr>
          <p:cNvPr id="10" name="タイトル 3">
            <a:extLst>
              <a:ext uri="{FF2B5EF4-FFF2-40B4-BE49-F238E27FC236}">
                <a16:creationId xmlns:a16="http://schemas.microsoft.com/office/drawing/2014/main" id="{CE66163C-D92A-7124-5BF0-15868299F197}"/>
              </a:ext>
            </a:extLst>
          </p:cNvPr>
          <p:cNvSpPr>
            <a:spLocks noGrp="1"/>
          </p:cNvSpPr>
          <p:nvPr>
            <p:ph type="title"/>
          </p:nvPr>
        </p:nvSpPr>
        <p:spPr>
          <a:xfrm>
            <a:off x="641213" y="313754"/>
            <a:ext cx="9727738" cy="676276"/>
          </a:xfrm>
          <a:noFill/>
        </p:spPr>
        <p:txBody>
          <a:bodyPr/>
          <a:lstStyle/>
          <a:p>
            <a:r>
              <a:rPr kumimoji="1" lang="en-US" altLang="ja-JP" dirty="0"/>
              <a:t>IPA</a:t>
            </a:r>
            <a:r>
              <a:rPr kumimoji="1" lang="ja-JP" altLang="en-US" dirty="0"/>
              <a:t> 企業組織向けサイバーセキュリティ相談窓口</a:t>
            </a:r>
            <a:endParaRPr kumimoji="1" lang="ja-JP" altLang="en-US" sz="2800" dirty="0"/>
          </a:p>
        </p:txBody>
      </p:sp>
      <p:sp>
        <p:nvSpPr>
          <p:cNvPr id="5" name="四角形: 角を丸くする 4">
            <a:extLst>
              <a:ext uri="{FF2B5EF4-FFF2-40B4-BE49-F238E27FC236}">
                <a16:creationId xmlns:a16="http://schemas.microsoft.com/office/drawing/2014/main" id="{FCD46B41-2358-BB2A-5EA5-B61BBC56C036}"/>
              </a:ext>
            </a:extLst>
          </p:cNvPr>
          <p:cNvSpPr/>
          <p:nvPr/>
        </p:nvSpPr>
        <p:spPr>
          <a:xfrm>
            <a:off x="327375" y="2263086"/>
            <a:ext cx="5781158" cy="1283457"/>
          </a:xfrm>
          <a:prstGeom prst="roundRect">
            <a:avLst/>
          </a:prstGeom>
          <a:noFill/>
          <a:ln w="28575">
            <a:solidFill>
              <a:srgbClr val="5045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02F70129-3826-504E-66E6-20970D672418}"/>
              </a:ext>
            </a:extLst>
          </p:cNvPr>
          <p:cNvSpPr txBox="1"/>
          <p:nvPr/>
        </p:nvSpPr>
        <p:spPr>
          <a:xfrm>
            <a:off x="863301" y="2304540"/>
            <a:ext cx="4659444" cy="1204689"/>
          </a:xfrm>
          <a:prstGeom prst="rect">
            <a:avLst/>
          </a:prstGeom>
          <a:noFill/>
        </p:spPr>
        <p:txBody>
          <a:bodyPr wrap="square" rtlCol="0">
            <a:spAutoFit/>
          </a:bodyPr>
          <a:lstStyle/>
          <a:p>
            <a:r>
              <a:rPr lang="ja-JP" altLang="en-US" sz="1600" b="1" dirty="0">
                <a:solidFill>
                  <a:srgbClr val="5045C0"/>
                </a:solidFill>
                <a:latin typeface="Meiryo UI" panose="020B0604030504040204" pitchFamily="50" charset="-128"/>
                <a:ea typeface="Meiryo UI" panose="020B0604030504040204" pitchFamily="50" charset="-128"/>
                <a:cs typeface="Meiryo UI" panose="020B0604030504040204" pitchFamily="50" charset="-128"/>
              </a:rPr>
              <a:t>各種インシデント発生時の初動対応に関する相談</a:t>
            </a:r>
            <a:endParaRPr lang="en-US" altLang="ja-JP" sz="1600" b="1" dirty="0">
              <a:solidFill>
                <a:srgbClr val="5045C0"/>
              </a:solidFill>
              <a:latin typeface="Meiryo UI" panose="020B0604030504040204" pitchFamily="50" charset="-128"/>
              <a:ea typeface="Meiryo UI" panose="020B0604030504040204" pitchFamily="50" charset="-128"/>
              <a:cs typeface="Meiryo UI" panose="020B0604030504040204" pitchFamily="50" charset="-128"/>
            </a:endParaRPr>
          </a:p>
          <a:p>
            <a:pPr>
              <a:lnSpc>
                <a:spcPct val="150000"/>
              </a:lnSpc>
            </a:pPr>
            <a:r>
              <a:rPr kumimoji="1" lang="ja-JP" altLang="en-US" sz="1200" dirty="0">
                <a:latin typeface="Meiryo UI" panose="020B0604030504040204" pitchFamily="50" charset="-128"/>
                <a:ea typeface="Meiryo UI" panose="020B0604030504040204" pitchFamily="50" charset="-128"/>
              </a:rPr>
              <a:t>●起きている事象をヒアリングして、被害が発生しているか否かを判断します</a:t>
            </a:r>
            <a:endParaRPr kumimoji="1" lang="en-US" altLang="ja-JP" sz="1200" dirty="0">
              <a:latin typeface="Meiryo UI" panose="020B0604030504040204" pitchFamily="50" charset="-128"/>
              <a:ea typeface="Meiryo UI" panose="020B0604030504040204" pitchFamily="50" charset="-128"/>
            </a:endParaRPr>
          </a:p>
          <a:p>
            <a:pPr>
              <a:lnSpc>
                <a:spcPct val="110000"/>
              </a:lnSpc>
            </a:pPr>
            <a:r>
              <a:rPr kumimoji="1" lang="ja-JP" altLang="en-US" sz="1200" dirty="0">
                <a:latin typeface="Meiryo UI" panose="020B0604030504040204" pitchFamily="50" charset="-128"/>
                <a:ea typeface="Meiryo UI" panose="020B0604030504040204" pitchFamily="50" charset="-128"/>
              </a:rPr>
              <a:t>●被害が発生している場合、有効な応急処置についてご案内します</a:t>
            </a:r>
            <a:endParaRPr kumimoji="1" lang="en-US" altLang="ja-JP" sz="1200" dirty="0">
              <a:latin typeface="Meiryo UI" panose="020B0604030504040204" pitchFamily="50" charset="-128"/>
              <a:ea typeface="Meiryo UI" panose="020B0604030504040204" pitchFamily="50" charset="-128"/>
            </a:endParaRPr>
          </a:p>
          <a:p>
            <a:pPr>
              <a:lnSpc>
                <a:spcPct val="110000"/>
              </a:lnSpc>
            </a:pPr>
            <a:r>
              <a:rPr kumimoji="1" lang="ja-JP" altLang="en-US" sz="1200" dirty="0">
                <a:latin typeface="Meiryo UI" panose="020B0604030504040204" pitchFamily="50" charset="-128"/>
                <a:ea typeface="Meiryo UI" panose="020B0604030504040204" pitchFamily="50" charset="-128"/>
              </a:rPr>
              <a:t>●インシデント対応を行う専門業者一覧の紹介をします</a:t>
            </a:r>
            <a:endParaRPr kumimoji="1" lang="en-US" altLang="ja-JP" sz="1200" dirty="0">
              <a:latin typeface="Meiryo UI" panose="020B0604030504040204" pitchFamily="50" charset="-128"/>
              <a:ea typeface="Meiryo UI" panose="020B0604030504040204" pitchFamily="50" charset="-128"/>
            </a:endParaRPr>
          </a:p>
          <a:p>
            <a:pPr>
              <a:lnSpc>
                <a:spcPct val="110000"/>
              </a:lnSpc>
            </a:pPr>
            <a:r>
              <a:rPr kumimoji="1" lang="ja-JP" altLang="en-US" sz="1200" dirty="0">
                <a:latin typeface="Meiryo UI" panose="020B0604030504040204" pitchFamily="50" charset="-128"/>
                <a:ea typeface="Meiryo UI" panose="020B0604030504040204" pitchFamily="50" charset="-128"/>
              </a:rPr>
              <a:t>●他に必要な相談・報告先等の紹介をします</a:t>
            </a:r>
          </a:p>
        </p:txBody>
      </p:sp>
      <p:sp>
        <p:nvSpPr>
          <p:cNvPr id="7" name="四角形: 角を丸くする 6">
            <a:extLst>
              <a:ext uri="{FF2B5EF4-FFF2-40B4-BE49-F238E27FC236}">
                <a16:creationId xmlns:a16="http://schemas.microsoft.com/office/drawing/2014/main" id="{4FA234EC-9BDC-8DBD-BDED-D66628E83147}"/>
              </a:ext>
            </a:extLst>
          </p:cNvPr>
          <p:cNvSpPr/>
          <p:nvPr/>
        </p:nvSpPr>
        <p:spPr>
          <a:xfrm>
            <a:off x="6188506" y="2263086"/>
            <a:ext cx="5768625" cy="1283457"/>
          </a:xfrm>
          <a:prstGeom prst="roundRect">
            <a:avLst/>
          </a:prstGeom>
          <a:noFill/>
          <a:ln w="28575">
            <a:solidFill>
              <a:srgbClr val="5045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C811F8D5-FB29-6C44-04E3-EB48010DDBD8}"/>
              </a:ext>
            </a:extLst>
          </p:cNvPr>
          <p:cNvSpPr txBox="1"/>
          <p:nvPr/>
        </p:nvSpPr>
        <p:spPr>
          <a:xfrm>
            <a:off x="6966142" y="2303918"/>
            <a:ext cx="4164521" cy="927690"/>
          </a:xfrm>
          <a:prstGeom prst="rect">
            <a:avLst/>
          </a:prstGeom>
          <a:noFill/>
        </p:spPr>
        <p:txBody>
          <a:bodyPr wrap="square" rtlCol="0">
            <a:spAutoFit/>
          </a:bodyPr>
          <a:lstStyle/>
          <a:p>
            <a:r>
              <a:rPr lang="ja-JP" altLang="en-US" sz="1600" b="1" dirty="0">
                <a:solidFill>
                  <a:srgbClr val="5045C0"/>
                </a:solidFill>
                <a:latin typeface="Meiryo UI" panose="020B0604030504040204" pitchFamily="50" charset="-128"/>
                <a:ea typeface="Meiryo UI" panose="020B0604030504040204" pitchFamily="50" charset="-128"/>
                <a:cs typeface="Meiryo UI" panose="020B0604030504040204" pitchFamily="50" charset="-128"/>
              </a:rPr>
              <a:t>標的型サイバー攻撃に関するインシデント相談</a:t>
            </a:r>
            <a:endParaRPr lang="en-US" altLang="ja-JP" sz="1600" b="1" dirty="0">
              <a:solidFill>
                <a:srgbClr val="5045C0"/>
              </a:solidFill>
              <a:latin typeface="Meiryo UI" panose="020B0604030504040204" pitchFamily="50" charset="-128"/>
              <a:ea typeface="Meiryo UI" panose="020B0604030504040204" pitchFamily="50" charset="-128"/>
              <a:cs typeface="Meiryo UI" panose="020B0604030504040204" pitchFamily="50" charset="-128"/>
            </a:endParaRPr>
          </a:p>
          <a:p>
            <a:pPr>
              <a:lnSpc>
                <a:spcPct val="110000"/>
              </a:lnSpc>
            </a:pPr>
            <a:endParaRPr kumimoji="1" lang="en-US" altLang="ja-JP" sz="1200" dirty="0">
              <a:latin typeface="Meiryo UI" panose="020B0604030504040204" pitchFamily="50" charset="-128"/>
              <a:ea typeface="Meiryo UI" panose="020B0604030504040204" pitchFamily="50" charset="-128"/>
            </a:endParaRPr>
          </a:p>
          <a:p>
            <a:pPr>
              <a:lnSpc>
                <a:spcPct val="110000"/>
              </a:lnSpc>
            </a:pPr>
            <a:r>
              <a:rPr kumimoji="1" lang="ja-JP" altLang="en-US" sz="1200" dirty="0">
                <a:latin typeface="Meiryo UI" panose="020B0604030504040204" pitchFamily="50" charset="-128"/>
                <a:ea typeface="Meiryo UI" panose="020B0604030504040204" pitchFamily="50" charset="-128"/>
              </a:rPr>
              <a:t>●国家支援型と推定される標的型サイバー攻撃（</a:t>
            </a:r>
            <a:r>
              <a:rPr kumimoji="1" lang="en-US" altLang="ja-JP" sz="1200" dirty="0">
                <a:latin typeface="Meiryo UI" panose="020B0604030504040204" pitchFamily="50" charset="-128"/>
                <a:ea typeface="Meiryo UI" panose="020B0604030504040204" pitchFamily="50" charset="-128"/>
              </a:rPr>
              <a:t>APT</a:t>
            </a:r>
            <a:r>
              <a:rPr kumimoji="1" lang="ja-JP" altLang="en-US" sz="1200" dirty="0">
                <a:latin typeface="Meiryo UI" panose="020B0604030504040204" pitchFamily="50" charset="-128"/>
                <a:ea typeface="Meiryo UI" panose="020B0604030504040204" pitchFamily="50" charset="-128"/>
              </a:rPr>
              <a:t>）を受けた場合は、専門的知見をもとに支援を実施します</a:t>
            </a:r>
          </a:p>
        </p:txBody>
      </p:sp>
      <p:sp>
        <p:nvSpPr>
          <p:cNvPr id="9" name="四角形: 角を丸くする 8">
            <a:extLst>
              <a:ext uri="{FF2B5EF4-FFF2-40B4-BE49-F238E27FC236}">
                <a16:creationId xmlns:a16="http://schemas.microsoft.com/office/drawing/2014/main" id="{9E86D72F-D059-FD45-374F-46E0AD937D2D}"/>
              </a:ext>
            </a:extLst>
          </p:cNvPr>
          <p:cNvSpPr/>
          <p:nvPr/>
        </p:nvSpPr>
        <p:spPr>
          <a:xfrm>
            <a:off x="6188506" y="3754805"/>
            <a:ext cx="5768625" cy="1283457"/>
          </a:xfrm>
          <a:prstGeom prst="roundRect">
            <a:avLst/>
          </a:prstGeom>
          <a:noFill/>
          <a:ln w="28575">
            <a:solidFill>
              <a:srgbClr val="5045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a:extLst>
              <a:ext uri="{FF2B5EF4-FFF2-40B4-BE49-F238E27FC236}">
                <a16:creationId xmlns:a16="http://schemas.microsoft.com/office/drawing/2014/main" id="{E00053BB-4C72-FD18-D665-9828615BF761}"/>
              </a:ext>
            </a:extLst>
          </p:cNvPr>
          <p:cNvSpPr txBox="1"/>
          <p:nvPr/>
        </p:nvSpPr>
        <p:spPr>
          <a:xfrm>
            <a:off x="6974636" y="3796345"/>
            <a:ext cx="4453860" cy="927690"/>
          </a:xfrm>
          <a:prstGeom prst="rect">
            <a:avLst/>
          </a:prstGeom>
          <a:noFill/>
        </p:spPr>
        <p:txBody>
          <a:bodyPr wrap="square" rtlCol="0">
            <a:spAutoFit/>
          </a:bodyPr>
          <a:lstStyle/>
          <a:p>
            <a:r>
              <a:rPr lang="ja-JP" altLang="en-US" sz="1600" b="1" dirty="0">
                <a:solidFill>
                  <a:srgbClr val="5045C0"/>
                </a:solidFill>
                <a:latin typeface="Meiryo UI" panose="020B0604030504040204" pitchFamily="50" charset="-128"/>
                <a:ea typeface="Meiryo UI" panose="020B0604030504040204" pitchFamily="50" charset="-128"/>
                <a:cs typeface="Meiryo UI" panose="020B0604030504040204" pitchFamily="50" charset="-128"/>
              </a:rPr>
              <a:t>その他の情報セキュリティに関する一般的な相談</a:t>
            </a:r>
            <a:endParaRPr lang="en-US" altLang="ja-JP" sz="1600" b="1" dirty="0">
              <a:solidFill>
                <a:srgbClr val="5045C0"/>
              </a:solidFill>
              <a:latin typeface="Meiryo UI" panose="020B0604030504040204" pitchFamily="50" charset="-128"/>
              <a:ea typeface="Meiryo UI" panose="020B0604030504040204" pitchFamily="50" charset="-128"/>
              <a:cs typeface="Meiryo UI" panose="020B0604030504040204" pitchFamily="50" charset="-128"/>
            </a:endParaRPr>
          </a:p>
          <a:p>
            <a:pPr>
              <a:lnSpc>
                <a:spcPct val="110000"/>
              </a:lnSpc>
            </a:pPr>
            <a:endParaRPr kumimoji="1" lang="en-US" altLang="ja-JP" sz="1200" dirty="0">
              <a:latin typeface="Meiryo UI" panose="020B0604030504040204" pitchFamily="50" charset="-128"/>
              <a:ea typeface="Meiryo UI" panose="020B0604030504040204" pitchFamily="50" charset="-128"/>
            </a:endParaRPr>
          </a:p>
          <a:p>
            <a:pPr>
              <a:lnSpc>
                <a:spcPct val="110000"/>
              </a:lnSpc>
            </a:pPr>
            <a:r>
              <a:rPr kumimoji="1" lang="ja-JP" altLang="en-US" sz="1200" dirty="0">
                <a:latin typeface="Meiryo UI" panose="020B0604030504040204" pitchFamily="50" charset="-128"/>
                <a:ea typeface="Meiryo UI" panose="020B0604030504040204" pitchFamily="50" charset="-128"/>
              </a:rPr>
              <a:t>●中小企業などにおける、情報セキュリティ対策ガイドラインや各種支援ツール・支援施策などをご案内します</a:t>
            </a:r>
          </a:p>
        </p:txBody>
      </p:sp>
      <p:sp>
        <p:nvSpPr>
          <p:cNvPr id="17" name="四角形: 角を丸くする 16">
            <a:extLst>
              <a:ext uri="{FF2B5EF4-FFF2-40B4-BE49-F238E27FC236}">
                <a16:creationId xmlns:a16="http://schemas.microsoft.com/office/drawing/2014/main" id="{91422105-989D-1B20-0E7F-8B1A87F84D12}"/>
              </a:ext>
            </a:extLst>
          </p:cNvPr>
          <p:cNvSpPr/>
          <p:nvPr/>
        </p:nvSpPr>
        <p:spPr>
          <a:xfrm>
            <a:off x="327375" y="3754805"/>
            <a:ext cx="5768625" cy="1283457"/>
          </a:xfrm>
          <a:prstGeom prst="roundRect">
            <a:avLst/>
          </a:prstGeom>
          <a:noFill/>
          <a:ln w="28575">
            <a:solidFill>
              <a:srgbClr val="5045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a:extLst>
              <a:ext uri="{FF2B5EF4-FFF2-40B4-BE49-F238E27FC236}">
                <a16:creationId xmlns:a16="http://schemas.microsoft.com/office/drawing/2014/main" id="{4512B77A-DF88-EBC7-4217-1F3F718673AB}"/>
              </a:ext>
            </a:extLst>
          </p:cNvPr>
          <p:cNvSpPr txBox="1"/>
          <p:nvPr/>
        </p:nvSpPr>
        <p:spPr>
          <a:xfrm>
            <a:off x="858014" y="3801443"/>
            <a:ext cx="4659444" cy="927690"/>
          </a:xfrm>
          <a:prstGeom prst="rect">
            <a:avLst/>
          </a:prstGeom>
          <a:noFill/>
        </p:spPr>
        <p:txBody>
          <a:bodyPr wrap="square" rtlCol="0">
            <a:spAutoFit/>
          </a:bodyPr>
          <a:lstStyle/>
          <a:p>
            <a:r>
              <a:rPr lang="ja-JP" altLang="en-US" sz="1600" b="1" dirty="0">
                <a:solidFill>
                  <a:srgbClr val="5045C0"/>
                </a:solidFill>
                <a:latin typeface="Meiryo UI" panose="020B0604030504040204" pitchFamily="50" charset="-128"/>
                <a:ea typeface="Meiryo UI" panose="020B0604030504040204" pitchFamily="50" charset="-128"/>
                <a:cs typeface="Meiryo UI" panose="020B0604030504040204" pitchFamily="50" charset="-128"/>
              </a:rPr>
              <a:t>脅威情報に関する情報提供</a:t>
            </a:r>
            <a:endParaRPr lang="en-US" altLang="ja-JP" sz="1600" b="1" dirty="0">
              <a:solidFill>
                <a:srgbClr val="5045C0"/>
              </a:solidFill>
              <a:latin typeface="Meiryo UI" panose="020B0604030504040204" pitchFamily="50" charset="-128"/>
              <a:ea typeface="Meiryo UI" panose="020B0604030504040204" pitchFamily="50" charset="-128"/>
              <a:cs typeface="Meiryo UI" panose="020B0604030504040204" pitchFamily="50" charset="-128"/>
            </a:endParaRPr>
          </a:p>
          <a:p>
            <a:pPr>
              <a:lnSpc>
                <a:spcPct val="110000"/>
              </a:lnSpc>
            </a:pPr>
            <a:endParaRPr kumimoji="1" lang="en-US" altLang="ja-JP" sz="1200" dirty="0">
              <a:latin typeface="Meiryo UI" panose="020B0604030504040204" pitchFamily="50" charset="-128"/>
              <a:ea typeface="Meiryo UI" panose="020B0604030504040204" pitchFamily="50" charset="-128"/>
            </a:endParaRPr>
          </a:p>
          <a:p>
            <a:pPr>
              <a:lnSpc>
                <a:spcPct val="110000"/>
              </a:lnSpc>
            </a:pPr>
            <a:r>
              <a:rPr kumimoji="1" lang="ja-JP" altLang="en-US" sz="1200" dirty="0">
                <a:latin typeface="Meiryo UI" panose="020B0604030504040204" pitchFamily="50" charset="-128"/>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IPA</a:t>
            </a:r>
            <a:r>
              <a:rPr kumimoji="1" lang="ja-JP" altLang="en-US" sz="1200" dirty="0">
                <a:latin typeface="Meiryo UI" panose="020B0604030504040204" pitchFamily="50" charset="-128"/>
                <a:ea typeface="Meiryo UI" panose="020B0604030504040204" pitchFamily="50" charset="-128"/>
              </a:rPr>
              <a:t>による被害拡大防止策の実施や注意喚起のために、標的型サイバー攻撃や、その他の脅威情報に関して情報提供を受付けています</a:t>
            </a:r>
          </a:p>
        </p:txBody>
      </p:sp>
      <p:sp>
        <p:nvSpPr>
          <p:cNvPr id="19" name="テキスト ボックス 18">
            <a:extLst>
              <a:ext uri="{FF2B5EF4-FFF2-40B4-BE49-F238E27FC236}">
                <a16:creationId xmlns:a16="http://schemas.microsoft.com/office/drawing/2014/main" id="{E8E3CA89-1486-744D-49F5-7AAE0300E99D}"/>
              </a:ext>
            </a:extLst>
          </p:cNvPr>
          <p:cNvSpPr txBox="1"/>
          <p:nvPr/>
        </p:nvSpPr>
        <p:spPr>
          <a:xfrm>
            <a:off x="462686" y="1268093"/>
            <a:ext cx="10724428" cy="830997"/>
          </a:xfrm>
          <a:prstGeom prst="rect">
            <a:avLst/>
          </a:prstGeom>
          <a:noFill/>
        </p:spPr>
        <p:txBody>
          <a:bodyPr wrap="square">
            <a:spAutoFit/>
          </a:bodyPr>
          <a:lstStyle/>
          <a:p>
            <a:pPr marL="0" indent="0">
              <a:buNone/>
            </a:pPr>
            <a:r>
              <a:rPr kumimoji="1" lang="en-US" altLang="ja-JP" sz="2400" dirty="0"/>
              <a:t>IPA</a:t>
            </a:r>
            <a:r>
              <a:rPr kumimoji="1" lang="ja-JP" altLang="en-US" sz="2400" dirty="0"/>
              <a:t>では企業組織向けに、セキュリティの総合的な相談窓口を設けています。インシデント発生時などにご活用ください。</a:t>
            </a:r>
          </a:p>
        </p:txBody>
      </p:sp>
      <p:sp>
        <p:nvSpPr>
          <p:cNvPr id="20" name="角丸四角形 65">
            <a:extLst>
              <a:ext uri="{FF2B5EF4-FFF2-40B4-BE49-F238E27FC236}">
                <a16:creationId xmlns:a16="http://schemas.microsoft.com/office/drawing/2014/main" id="{F99D1C22-BA44-E5E1-E238-CE2C93FA5928}"/>
              </a:ext>
            </a:extLst>
          </p:cNvPr>
          <p:cNvSpPr/>
          <p:nvPr/>
        </p:nvSpPr>
        <p:spPr>
          <a:xfrm>
            <a:off x="2700336" y="5139823"/>
            <a:ext cx="6364706" cy="415555"/>
          </a:xfrm>
          <a:prstGeom prst="roundRect">
            <a:avLst>
              <a:gd name="adj" fmla="val 805"/>
            </a:avLst>
          </a:prstGeom>
          <a:solidFill>
            <a:srgbClr val="5045A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kern="100" dirty="0">
                <a:solidFill>
                  <a:schemeClr val="bg1"/>
                </a:solidFill>
                <a:latin typeface="IPA Pゴシック" panose="020B0500000000000000" pitchFamily="50" charset="-128"/>
                <a:ea typeface="IPA Pゴシック" panose="020B0500000000000000" pitchFamily="50" charset="-128"/>
                <a:cs typeface="Courier New" panose="02070309020205020404" pitchFamily="49" charset="0"/>
              </a:rPr>
              <a:t>　　 </a:t>
            </a:r>
            <a:endParaRPr lang="en-US" altLang="ja-JP" sz="1200" kern="100" dirty="0">
              <a:solidFill>
                <a:schemeClr val="bg1"/>
              </a:solidFill>
              <a:latin typeface="IPA Pゴシック" panose="020B0500000000000000" pitchFamily="50" charset="-128"/>
              <a:ea typeface="IPA Pゴシック" panose="020B0500000000000000" pitchFamily="50" charset="-128"/>
              <a:cs typeface="Courier New" panose="02070309020205020404" pitchFamily="49" charset="0"/>
            </a:endParaRPr>
          </a:p>
        </p:txBody>
      </p:sp>
      <p:sp>
        <p:nvSpPr>
          <p:cNvPr id="21" name="テキスト ボックス 20">
            <a:extLst>
              <a:ext uri="{FF2B5EF4-FFF2-40B4-BE49-F238E27FC236}">
                <a16:creationId xmlns:a16="http://schemas.microsoft.com/office/drawing/2014/main" id="{FA823FAB-82E9-9382-4EDE-4D60321E226C}"/>
              </a:ext>
            </a:extLst>
          </p:cNvPr>
          <p:cNvSpPr txBox="1"/>
          <p:nvPr/>
        </p:nvSpPr>
        <p:spPr bwMode="gray">
          <a:xfrm>
            <a:off x="3685934" y="5668934"/>
            <a:ext cx="3169208" cy="307777"/>
          </a:xfrm>
          <a:prstGeom prst="rect">
            <a:avLst/>
          </a:prstGeom>
          <a:noFill/>
        </p:spPr>
        <p:txBody>
          <a:bodyPr wrap="square" lIns="0" tIns="0" rIns="0" bIns="0" rtlCol="0">
            <a:spAutoFit/>
          </a:bodyPr>
          <a:lstStyle/>
          <a:p>
            <a:r>
              <a:rPr lang="en-US" altLang="ja-JP" sz="2000" b="1" dirty="0">
                <a:latin typeface="Meiryo UI" panose="020B0604030504040204" pitchFamily="50" charset="-128"/>
                <a:ea typeface="Meiryo UI" panose="020B0604030504040204" pitchFamily="50" charset="-128"/>
                <a:cs typeface="Meiryo UI" panose="020B0604030504040204" pitchFamily="50" charset="-128"/>
              </a:rPr>
              <a:t>cs-support@ipa.go.jp</a:t>
            </a:r>
            <a:endParaRPr kumimoji="1" lang="ja-JP" altLang="en-US" sz="2000" b="1"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22" name="図 21" descr="空, 物体, モニター が含まれている画像&#10;&#10;非常に高い精度で生成された説明">
            <a:extLst>
              <a:ext uri="{FF2B5EF4-FFF2-40B4-BE49-F238E27FC236}">
                <a16:creationId xmlns:a16="http://schemas.microsoft.com/office/drawing/2014/main" id="{F8F48238-1E6A-1D44-D051-7DCAE8D8FA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04028" y="6037425"/>
            <a:ext cx="648000" cy="648000"/>
          </a:xfrm>
          <a:prstGeom prst="rect">
            <a:avLst/>
          </a:prstGeom>
        </p:spPr>
      </p:pic>
      <p:pic>
        <p:nvPicPr>
          <p:cNvPr id="23" name="図 22" descr="物体 が含まれている画像&#10;&#10;高い精度で生成された説明">
            <a:extLst>
              <a:ext uri="{FF2B5EF4-FFF2-40B4-BE49-F238E27FC236}">
                <a16:creationId xmlns:a16="http://schemas.microsoft.com/office/drawing/2014/main" id="{8CF3C813-6580-3A14-B00B-6368A2892BA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86028" y="5459937"/>
            <a:ext cx="684000" cy="684000"/>
          </a:xfrm>
          <a:prstGeom prst="rect">
            <a:avLst/>
          </a:prstGeom>
        </p:spPr>
      </p:pic>
      <p:sp>
        <p:nvSpPr>
          <p:cNvPr id="24" name="テキスト ボックス 23">
            <a:extLst>
              <a:ext uri="{FF2B5EF4-FFF2-40B4-BE49-F238E27FC236}">
                <a16:creationId xmlns:a16="http://schemas.microsoft.com/office/drawing/2014/main" id="{F83CD616-AA81-809B-D693-5B9CB03BFB1B}"/>
              </a:ext>
            </a:extLst>
          </p:cNvPr>
          <p:cNvSpPr txBox="1"/>
          <p:nvPr/>
        </p:nvSpPr>
        <p:spPr>
          <a:xfrm>
            <a:off x="3031927" y="5157825"/>
            <a:ext cx="1536377" cy="369332"/>
          </a:xfrm>
          <a:prstGeom prst="rect">
            <a:avLst/>
          </a:prstGeom>
          <a:noFill/>
        </p:spPr>
        <p:txBody>
          <a:bodyPr wrap="square" rtlCol="0">
            <a:spAutoFit/>
          </a:bodyPr>
          <a:lstStyle/>
          <a:p>
            <a:r>
              <a:rPr kumimoji="1" lang="ja-JP" altLang="en-US" dirty="0">
                <a:solidFill>
                  <a:schemeClr val="bg1"/>
                </a:solidFill>
                <a:latin typeface="Meiryo UI" panose="020B0604030504040204" pitchFamily="50" charset="-128"/>
                <a:ea typeface="Meiryo UI" panose="020B0604030504040204" pitchFamily="50" charset="-128"/>
              </a:rPr>
              <a:t>＜連絡先＞</a:t>
            </a:r>
          </a:p>
        </p:txBody>
      </p:sp>
      <p:sp>
        <p:nvSpPr>
          <p:cNvPr id="25" name="正方形/長方形 24">
            <a:extLst>
              <a:ext uri="{FF2B5EF4-FFF2-40B4-BE49-F238E27FC236}">
                <a16:creationId xmlns:a16="http://schemas.microsoft.com/office/drawing/2014/main" id="{E47000B1-C9D5-50DC-4900-509F8A4234AA}"/>
              </a:ext>
            </a:extLst>
          </p:cNvPr>
          <p:cNvSpPr/>
          <p:nvPr/>
        </p:nvSpPr>
        <p:spPr>
          <a:xfrm>
            <a:off x="2859795" y="6542741"/>
            <a:ext cx="753732" cy="230832"/>
          </a:xfrm>
          <a:prstGeom prst="rect">
            <a:avLst/>
          </a:prstGeom>
        </p:spPr>
        <p:txBody>
          <a:bodyPr wrap="none">
            <a:spAutoFit/>
          </a:bodyPr>
          <a:lstStyle/>
          <a:p>
            <a:r>
              <a:rPr lang="ja-JP" altLang="en-US" sz="900" dirty="0">
                <a:latin typeface="Meiryo UI" panose="020B0604030504040204" pitchFamily="50" charset="-128"/>
                <a:ea typeface="Meiryo UI" panose="020B0604030504040204" pitchFamily="50" charset="-128"/>
                <a:cs typeface="Meiryo UI" panose="020B0604030504040204" pitchFamily="50" charset="-128"/>
              </a:rPr>
              <a:t>ホームページ</a:t>
            </a:r>
            <a:endParaRPr lang="en-US" altLang="ja-JP" sz="9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6" name="テキスト ボックス 25">
            <a:extLst>
              <a:ext uri="{FF2B5EF4-FFF2-40B4-BE49-F238E27FC236}">
                <a16:creationId xmlns:a16="http://schemas.microsoft.com/office/drawing/2014/main" id="{23E0447C-F3E9-1D07-F4E9-6F0EB94AC742}"/>
              </a:ext>
            </a:extLst>
          </p:cNvPr>
          <p:cNvSpPr txBox="1"/>
          <p:nvPr/>
        </p:nvSpPr>
        <p:spPr>
          <a:xfrm>
            <a:off x="3579760" y="6232911"/>
            <a:ext cx="3477990" cy="276999"/>
          </a:xfrm>
          <a:prstGeom prst="rect">
            <a:avLst/>
          </a:prstGeom>
          <a:noFill/>
        </p:spPr>
        <p:txBody>
          <a:bodyPr wrap="square" rtlCol="0">
            <a:spAutoFit/>
          </a:bodyPr>
          <a:lstStyle/>
          <a:p>
            <a:r>
              <a:rPr kumimoji="1" lang="en-US" altLang="ja-JP" sz="1200" dirty="0"/>
              <a:t>https://www.ipa.go.jp/security/support/soudan.html</a:t>
            </a:r>
            <a:endParaRPr kumimoji="1" lang="ja-JP" altLang="en-US" sz="1200" dirty="0"/>
          </a:p>
        </p:txBody>
      </p:sp>
      <p:pic>
        <p:nvPicPr>
          <p:cNvPr id="27" name="図 26">
            <a:extLst>
              <a:ext uri="{FF2B5EF4-FFF2-40B4-BE49-F238E27FC236}">
                <a16:creationId xmlns:a16="http://schemas.microsoft.com/office/drawing/2014/main" id="{817B5D28-E59F-11C8-B494-37D3BBAC8905}"/>
              </a:ext>
            </a:extLst>
          </p:cNvPr>
          <p:cNvPicPr>
            <a:picLocks noChangeAspect="1"/>
          </p:cNvPicPr>
          <p:nvPr/>
        </p:nvPicPr>
        <p:blipFill>
          <a:blip r:embed="rId5"/>
          <a:stretch>
            <a:fillRect/>
          </a:stretch>
        </p:blipFill>
        <p:spPr>
          <a:xfrm>
            <a:off x="7034833" y="5673569"/>
            <a:ext cx="979147" cy="979147"/>
          </a:xfrm>
          <a:prstGeom prst="rect">
            <a:avLst/>
          </a:prstGeom>
        </p:spPr>
      </p:pic>
    </p:spTree>
    <p:extLst>
      <p:ext uri="{BB962C8B-B14F-4D97-AF65-F5344CB8AC3E}">
        <p14:creationId xmlns:p14="http://schemas.microsoft.com/office/powerpoint/2010/main" val="28343982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2942AD36-0CDA-FE3B-0CAC-900C5409EF76}"/>
              </a:ext>
            </a:extLst>
          </p:cNvPr>
          <p:cNvSpPr>
            <a:spLocks noGrp="1"/>
          </p:cNvSpPr>
          <p:nvPr>
            <p:ph idx="1"/>
          </p:nvPr>
        </p:nvSpPr>
        <p:spPr/>
        <p:txBody>
          <a:bodyPr/>
          <a:lstStyle/>
          <a:p>
            <a:pPr>
              <a:buFont typeface="Wingdings" panose="05000000000000000000" pitchFamily="2" charset="2"/>
              <a:buChar char="l"/>
            </a:pPr>
            <a:r>
              <a:rPr kumimoji="1" lang="ja-JP" altLang="en-US" sz="2400" dirty="0"/>
              <a:t>中小企業の経営者や実務担当者が、情報セキュリティ</a:t>
            </a:r>
            <a:r>
              <a:rPr kumimoji="1" lang="ja-JP" altLang="en-US" sz="2400" dirty="0">
                <a:solidFill>
                  <a:srgbClr val="FF0000"/>
                </a:solidFill>
              </a:rPr>
              <a:t>対策の必要性を理解</a:t>
            </a:r>
            <a:r>
              <a:rPr kumimoji="1" lang="ja-JP" altLang="en-US" sz="2400" dirty="0"/>
              <a:t>し、</a:t>
            </a:r>
            <a:r>
              <a:rPr kumimoji="1" lang="ja-JP" altLang="en-US" sz="2400" dirty="0">
                <a:solidFill>
                  <a:srgbClr val="FF0000"/>
                </a:solidFill>
              </a:rPr>
              <a:t>情報を安全に管理</a:t>
            </a:r>
            <a:r>
              <a:rPr kumimoji="1" lang="ja-JP" altLang="en-US" sz="2400" dirty="0"/>
              <a:t>するための具体的な手順等を示したガイドライン</a:t>
            </a:r>
          </a:p>
          <a:p>
            <a:pPr>
              <a:buFont typeface="Wingdings" panose="05000000000000000000" pitchFamily="2" charset="2"/>
              <a:buChar char="l"/>
            </a:pPr>
            <a:r>
              <a:rPr kumimoji="1" lang="ja-JP" altLang="en-US" sz="2400" dirty="0"/>
              <a:t>本編</a:t>
            </a:r>
            <a:r>
              <a:rPr kumimoji="1" lang="en-US" altLang="ja-JP" sz="2400" dirty="0"/>
              <a:t>2</a:t>
            </a:r>
            <a:r>
              <a:rPr kumimoji="1" lang="ja-JP" altLang="en-US" sz="2400" dirty="0"/>
              <a:t>部と付録より構成</a:t>
            </a:r>
          </a:p>
          <a:p>
            <a:pPr lvl="1"/>
            <a:r>
              <a:rPr kumimoji="1" lang="ja-JP" altLang="en-US" sz="2400" dirty="0"/>
              <a:t>経営者が認識すべき「</a:t>
            </a:r>
            <a:r>
              <a:rPr kumimoji="1" lang="en-US" altLang="ja-JP" sz="2400" dirty="0">
                <a:solidFill>
                  <a:srgbClr val="FF0000"/>
                </a:solidFill>
              </a:rPr>
              <a:t>3</a:t>
            </a:r>
            <a:r>
              <a:rPr kumimoji="1" lang="ja-JP" altLang="en-US" sz="2400" dirty="0">
                <a:solidFill>
                  <a:srgbClr val="FF0000"/>
                </a:solidFill>
              </a:rPr>
              <a:t>原則</a:t>
            </a:r>
            <a:r>
              <a:rPr kumimoji="1" lang="ja-JP" altLang="en-US" sz="2400" dirty="0"/>
              <a:t>」、</a:t>
            </a:r>
            <a:br>
              <a:rPr kumimoji="1" lang="ja-JP" altLang="en-US" sz="2400" dirty="0"/>
            </a:br>
            <a:r>
              <a:rPr kumimoji="1" lang="ja-JP" altLang="en-US" sz="2400" dirty="0"/>
              <a:t>経営者がやらなければならない</a:t>
            </a:r>
            <a:br>
              <a:rPr kumimoji="1" lang="ja-JP" altLang="en-US" sz="2400" dirty="0"/>
            </a:br>
            <a:r>
              <a:rPr kumimoji="1" lang="ja-JP" altLang="en-US" sz="2400" dirty="0"/>
              <a:t>「</a:t>
            </a:r>
            <a:r>
              <a:rPr kumimoji="1" lang="ja-JP" altLang="en-US" sz="2400" dirty="0">
                <a:solidFill>
                  <a:srgbClr val="FF0000"/>
                </a:solidFill>
              </a:rPr>
              <a:t>重要</a:t>
            </a:r>
            <a:r>
              <a:rPr kumimoji="1" lang="en-US" altLang="ja-JP" sz="2400" dirty="0">
                <a:solidFill>
                  <a:srgbClr val="FF0000"/>
                </a:solidFill>
              </a:rPr>
              <a:t>7</a:t>
            </a:r>
            <a:r>
              <a:rPr kumimoji="1" lang="ja-JP" altLang="en-US" sz="2400" dirty="0">
                <a:solidFill>
                  <a:srgbClr val="FF0000"/>
                </a:solidFill>
              </a:rPr>
              <a:t>項目の取組</a:t>
            </a:r>
            <a:r>
              <a:rPr kumimoji="1" lang="ja-JP" altLang="en-US" sz="2400" dirty="0"/>
              <a:t>」を記載</a:t>
            </a:r>
            <a:r>
              <a:rPr kumimoji="1" lang="ja-JP" altLang="en-US" sz="1600" dirty="0"/>
              <a:t>（第</a:t>
            </a:r>
            <a:r>
              <a:rPr kumimoji="1" lang="en-US" altLang="ja-JP" sz="1600" dirty="0"/>
              <a:t>1</a:t>
            </a:r>
            <a:r>
              <a:rPr kumimoji="1" lang="ja-JP" altLang="en-US" sz="1600" dirty="0"/>
              <a:t>部）</a:t>
            </a:r>
            <a:endParaRPr kumimoji="1" lang="ja-JP" altLang="en-US" sz="2400" dirty="0"/>
          </a:p>
          <a:p>
            <a:pPr lvl="1"/>
            <a:r>
              <a:rPr kumimoji="1" lang="ja-JP" altLang="en-US" sz="2400" dirty="0"/>
              <a:t>情報セキュリティ対策の具体的な</a:t>
            </a:r>
            <a:br>
              <a:rPr kumimoji="1" lang="ja-JP" altLang="en-US" sz="2400" dirty="0"/>
            </a:br>
            <a:r>
              <a:rPr kumimoji="1" lang="ja-JP" altLang="en-US" sz="2400" dirty="0"/>
              <a:t>進め方を分かりやすく説明</a:t>
            </a:r>
            <a:r>
              <a:rPr kumimoji="1" lang="ja-JP" altLang="en-US" sz="1600" dirty="0"/>
              <a:t>（第２部）</a:t>
            </a:r>
          </a:p>
          <a:p>
            <a:pPr lvl="1"/>
            <a:r>
              <a:rPr kumimoji="1" lang="ja-JP" altLang="en-US" sz="2400" dirty="0"/>
              <a:t>すぐに使える「情報セキュリティ基本方針」や</a:t>
            </a:r>
            <a:br>
              <a:rPr kumimoji="1" lang="ja-JP" altLang="en-US" sz="2400" dirty="0"/>
            </a:br>
            <a:r>
              <a:rPr kumimoji="1" lang="ja-JP" altLang="en-US" sz="2400" dirty="0"/>
              <a:t>「情報セキュリティ関連規程」等の</a:t>
            </a:r>
            <a:r>
              <a:rPr kumimoji="1" lang="ja-JP" altLang="en-US" sz="2400" dirty="0">
                <a:solidFill>
                  <a:srgbClr val="FF0000"/>
                </a:solidFill>
              </a:rPr>
              <a:t>ひな形を付録</a:t>
            </a:r>
            <a:endParaRPr kumimoji="1" lang="ja-JP" altLang="en-US" dirty="0">
              <a:solidFill>
                <a:srgbClr val="FF0000"/>
              </a:solidFill>
            </a:endParaRPr>
          </a:p>
          <a:p>
            <a:pPr lvl="1"/>
            <a:endParaRPr kumimoji="1" lang="ja-JP" altLang="en-US" sz="2400" dirty="0"/>
          </a:p>
          <a:p>
            <a:endParaRPr kumimoji="1" lang="ja-JP" altLang="en-US" dirty="0"/>
          </a:p>
        </p:txBody>
      </p:sp>
      <p:sp>
        <p:nvSpPr>
          <p:cNvPr id="3" name="スライド番号プレースホルダー 2">
            <a:extLst>
              <a:ext uri="{FF2B5EF4-FFF2-40B4-BE49-F238E27FC236}">
                <a16:creationId xmlns:a16="http://schemas.microsoft.com/office/drawing/2014/main" id="{3A0A4B2F-8D0A-1F39-D73A-2F01D666D9C0}"/>
              </a:ext>
            </a:extLst>
          </p:cNvPr>
          <p:cNvSpPr>
            <a:spLocks noGrp="1"/>
          </p:cNvSpPr>
          <p:nvPr>
            <p:ph type="sldNum" sz="quarter" idx="12"/>
          </p:nvPr>
        </p:nvSpPr>
        <p:spPr/>
        <p:txBody>
          <a:bodyPr/>
          <a:lstStyle/>
          <a:p>
            <a:fld id="{DBFB1F43-6F2E-4538-AABB-23AEDF146290}" type="slidenum">
              <a:rPr lang="ja-JP" altLang="en-US" smtClean="0"/>
              <a:pPr/>
              <a:t>4</a:t>
            </a:fld>
            <a:endParaRPr lang="ja-JP" altLang="en-US"/>
          </a:p>
        </p:txBody>
      </p:sp>
      <p:sp>
        <p:nvSpPr>
          <p:cNvPr id="4" name="タイトル 3">
            <a:extLst>
              <a:ext uri="{FF2B5EF4-FFF2-40B4-BE49-F238E27FC236}">
                <a16:creationId xmlns:a16="http://schemas.microsoft.com/office/drawing/2014/main" id="{E2FA39EA-B8A7-08B0-B594-706DD3CBFCAC}"/>
              </a:ext>
            </a:extLst>
          </p:cNvPr>
          <p:cNvSpPr>
            <a:spLocks noGrp="1"/>
          </p:cNvSpPr>
          <p:nvPr>
            <p:ph type="title"/>
          </p:nvPr>
        </p:nvSpPr>
        <p:spPr>
          <a:xfrm>
            <a:off x="641213" y="313754"/>
            <a:ext cx="9257796" cy="676276"/>
          </a:xfrm>
        </p:spPr>
        <p:txBody>
          <a:bodyPr/>
          <a:lstStyle/>
          <a:p>
            <a:r>
              <a:rPr kumimoji="1" lang="ja-JP" altLang="en-US" sz="3200" b="1" i="0" u="none" strike="noStrike" kern="0" cap="none" spc="0" normalizeH="0" baseline="0" noProof="0" dirty="0">
                <a:ln>
                  <a:noFill/>
                </a:ln>
                <a:effectLst/>
                <a:uLnTx/>
                <a:uFillTx/>
                <a:latin typeface="Meiryo UI" panose="020B0604030504040204" pitchFamily="34" charset="-128"/>
                <a:ea typeface="Meiryo UI" panose="020B0604030504040204" pitchFamily="34" charset="-128"/>
                <a:cs typeface="+mj-cs"/>
              </a:rPr>
              <a:t>中小企業の情報セキュリティ対策ガイドライン第</a:t>
            </a:r>
            <a:r>
              <a:rPr kumimoji="1" lang="en-US" altLang="ja-JP" sz="3200" b="1" i="0" u="none" strike="noStrike" kern="0" cap="none" spc="0" normalizeH="0" baseline="0" noProof="0" dirty="0">
                <a:ln>
                  <a:noFill/>
                </a:ln>
                <a:effectLst/>
                <a:uLnTx/>
                <a:uFillTx/>
                <a:latin typeface="Meiryo UI" panose="020B0604030504040204" pitchFamily="34" charset="-128"/>
                <a:ea typeface="Meiryo UI" panose="020B0604030504040204" pitchFamily="34" charset="-128"/>
                <a:cs typeface="+mj-cs"/>
              </a:rPr>
              <a:t>3.1</a:t>
            </a:r>
            <a:r>
              <a:rPr kumimoji="1" lang="ja-JP" altLang="en-US" sz="3200" b="1" i="0" u="none" strike="noStrike" kern="0" cap="none" spc="0" normalizeH="0" baseline="0" noProof="0" dirty="0">
                <a:ln>
                  <a:noFill/>
                </a:ln>
                <a:effectLst/>
                <a:uLnTx/>
                <a:uFillTx/>
                <a:latin typeface="Meiryo UI" panose="020B0604030504040204" pitchFamily="34" charset="-128"/>
                <a:ea typeface="Meiryo UI" panose="020B0604030504040204" pitchFamily="34" charset="-128"/>
                <a:cs typeface="+mj-cs"/>
              </a:rPr>
              <a:t>版</a:t>
            </a:r>
            <a:endParaRPr kumimoji="1" lang="ja-JP" altLang="en-US" dirty="0"/>
          </a:p>
        </p:txBody>
      </p:sp>
      <p:pic>
        <p:nvPicPr>
          <p:cNvPr id="5" name="図 4">
            <a:extLst>
              <a:ext uri="{FF2B5EF4-FFF2-40B4-BE49-F238E27FC236}">
                <a16:creationId xmlns:a16="http://schemas.microsoft.com/office/drawing/2014/main" id="{AF4347B1-A587-1919-9C8E-7CD01E52853E}"/>
              </a:ext>
            </a:extLst>
          </p:cNvPr>
          <p:cNvPicPr>
            <a:picLocks noChangeAspect="1"/>
          </p:cNvPicPr>
          <p:nvPr/>
        </p:nvPicPr>
        <p:blipFill>
          <a:blip r:embed="rId3"/>
          <a:stretch>
            <a:fillRect/>
          </a:stretch>
        </p:blipFill>
        <p:spPr>
          <a:xfrm>
            <a:off x="8426491" y="2891618"/>
            <a:ext cx="2481287" cy="3493311"/>
          </a:xfrm>
          <a:prstGeom prst="rect">
            <a:avLst/>
          </a:prstGeom>
          <a:ln>
            <a:solidFill>
              <a:schemeClr val="bg2"/>
            </a:solidFill>
          </a:ln>
        </p:spPr>
      </p:pic>
    </p:spTree>
    <p:extLst>
      <p:ext uri="{BB962C8B-B14F-4D97-AF65-F5344CB8AC3E}">
        <p14:creationId xmlns:p14="http://schemas.microsoft.com/office/powerpoint/2010/main" val="40409184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00496827-BBC3-DD4C-B46C-BC9F36FD4C13}"/>
              </a:ext>
            </a:extLst>
          </p:cNvPr>
          <p:cNvSpPr>
            <a:spLocks noGrp="1"/>
          </p:cNvSpPr>
          <p:nvPr>
            <p:ph type="sldNum" sz="quarter" idx="12"/>
          </p:nvPr>
        </p:nvSpPr>
        <p:spPr/>
        <p:txBody>
          <a:bodyPr/>
          <a:lstStyle/>
          <a:p>
            <a:fld id="{DBFB1F43-6F2E-4538-AABB-23AEDF146290}" type="slidenum">
              <a:rPr lang="ja-JP" altLang="en-US" smtClean="0"/>
              <a:pPr/>
              <a:t>5</a:t>
            </a:fld>
            <a:endParaRPr lang="ja-JP" altLang="en-US"/>
          </a:p>
        </p:txBody>
      </p:sp>
      <p:sp>
        <p:nvSpPr>
          <p:cNvPr id="4" name="タイトル 3">
            <a:extLst>
              <a:ext uri="{FF2B5EF4-FFF2-40B4-BE49-F238E27FC236}">
                <a16:creationId xmlns:a16="http://schemas.microsoft.com/office/drawing/2014/main" id="{BAE737D0-7A6C-1C99-8FFC-5DD245EAB9A9}"/>
              </a:ext>
            </a:extLst>
          </p:cNvPr>
          <p:cNvSpPr>
            <a:spLocks noGrp="1"/>
          </p:cNvSpPr>
          <p:nvPr>
            <p:ph type="title"/>
          </p:nvPr>
        </p:nvSpPr>
        <p:spPr/>
        <p:txBody>
          <a:bodyPr/>
          <a:lstStyle/>
          <a:p>
            <a:r>
              <a:rPr kumimoji="1" lang="ja-JP" altLang="en-US" dirty="0"/>
              <a:t>ガイドラインの構成</a:t>
            </a:r>
          </a:p>
        </p:txBody>
      </p:sp>
      <p:pic>
        <p:nvPicPr>
          <p:cNvPr id="6" name="コンテンツ プレースホルダー 5">
            <a:extLst>
              <a:ext uri="{FF2B5EF4-FFF2-40B4-BE49-F238E27FC236}">
                <a16:creationId xmlns:a16="http://schemas.microsoft.com/office/drawing/2014/main" id="{225387EB-91C5-7C5D-2AFE-323027E7B1C9}"/>
              </a:ext>
            </a:extLst>
          </p:cNvPr>
          <p:cNvPicPr>
            <a:picLocks noGrp="1" noChangeAspect="1"/>
          </p:cNvPicPr>
          <p:nvPr>
            <p:ph idx="1"/>
          </p:nvPr>
        </p:nvPicPr>
        <p:blipFill>
          <a:blip r:embed="rId3"/>
          <a:stretch>
            <a:fillRect/>
          </a:stretch>
        </p:blipFill>
        <p:spPr>
          <a:xfrm>
            <a:off x="641213" y="1382713"/>
            <a:ext cx="8131790" cy="5219386"/>
          </a:xfrm>
          <a:prstGeom prst="rect">
            <a:avLst/>
          </a:prstGeom>
        </p:spPr>
      </p:pic>
      <p:sp>
        <p:nvSpPr>
          <p:cNvPr id="2" name="正方形/長方形 1">
            <a:extLst>
              <a:ext uri="{FF2B5EF4-FFF2-40B4-BE49-F238E27FC236}">
                <a16:creationId xmlns:a16="http://schemas.microsoft.com/office/drawing/2014/main" id="{1BBDC4D0-A750-195D-CD23-61BDB1A70FC0}"/>
              </a:ext>
            </a:extLst>
          </p:cNvPr>
          <p:cNvSpPr/>
          <p:nvPr/>
        </p:nvSpPr>
        <p:spPr>
          <a:xfrm>
            <a:off x="1043592" y="2228295"/>
            <a:ext cx="7679184" cy="550415"/>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DF46E6EE-D792-9110-F00D-F89744B53369}"/>
              </a:ext>
            </a:extLst>
          </p:cNvPr>
          <p:cNvSpPr/>
          <p:nvPr/>
        </p:nvSpPr>
        <p:spPr>
          <a:xfrm>
            <a:off x="1043592" y="6045201"/>
            <a:ext cx="7679184" cy="550415"/>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845F445B-5EE9-11AC-0CED-CE1FC9357CFD}"/>
              </a:ext>
            </a:extLst>
          </p:cNvPr>
          <p:cNvSpPr txBox="1"/>
          <p:nvPr/>
        </p:nvSpPr>
        <p:spPr>
          <a:xfrm>
            <a:off x="8722776" y="2330811"/>
            <a:ext cx="1821252" cy="369332"/>
          </a:xfrm>
          <a:prstGeom prst="rect">
            <a:avLst/>
          </a:prstGeom>
          <a:noFill/>
        </p:spPr>
        <p:txBody>
          <a:bodyPr wrap="square">
            <a:spAutoFit/>
          </a:bodyPr>
          <a:lstStyle/>
          <a:p>
            <a:r>
              <a:rPr lang="ja-JP" altLang="en-US" b="1" dirty="0">
                <a:solidFill>
                  <a:srgbClr val="FF0000"/>
                </a:solidFill>
              </a:rPr>
              <a:t>本日の学習範囲</a:t>
            </a:r>
            <a:endParaRPr lang="en-US" altLang="ja-JP" b="1" dirty="0">
              <a:solidFill>
                <a:srgbClr val="FF0000"/>
              </a:solidFill>
            </a:endParaRPr>
          </a:p>
        </p:txBody>
      </p:sp>
      <p:sp>
        <p:nvSpPr>
          <p:cNvPr id="9" name="テキスト ボックス 8">
            <a:extLst>
              <a:ext uri="{FF2B5EF4-FFF2-40B4-BE49-F238E27FC236}">
                <a16:creationId xmlns:a16="http://schemas.microsoft.com/office/drawing/2014/main" id="{D144D70C-6086-5A9B-AD37-8849C24F0684}"/>
              </a:ext>
            </a:extLst>
          </p:cNvPr>
          <p:cNvSpPr txBox="1"/>
          <p:nvPr/>
        </p:nvSpPr>
        <p:spPr>
          <a:xfrm>
            <a:off x="8722776" y="6135742"/>
            <a:ext cx="1821252" cy="369332"/>
          </a:xfrm>
          <a:prstGeom prst="rect">
            <a:avLst/>
          </a:prstGeom>
          <a:noFill/>
        </p:spPr>
        <p:txBody>
          <a:bodyPr wrap="square">
            <a:spAutoFit/>
          </a:bodyPr>
          <a:lstStyle/>
          <a:p>
            <a:r>
              <a:rPr lang="ja-JP" altLang="en-US" b="1" dirty="0">
                <a:solidFill>
                  <a:srgbClr val="FF0000"/>
                </a:solidFill>
              </a:rPr>
              <a:t>本日の学習範囲</a:t>
            </a:r>
            <a:endParaRPr kumimoji="1" lang="ja-JP" altLang="en-US" sz="1800" b="1" dirty="0">
              <a:solidFill>
                <a:srgbClr val="FF0000"/>
              </a:solidFill>
            </a:endParaRPr>
          </a:p>
        </p:txBody>
      </p:sp>
    </p:spTree>
    <p:extLst>
      <p:ext uri="{BB962C8B-B14F-4D97-AF65-F5344CB8AC3E}">
        <p14:creationId xmlns:p14="http://schemas.microsoft.com/office/powerpoint/2010/main" val="3269631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92E89B8A-F495-0CCC-31CD-E3A576110AD2}"/>
              </a:ext>
            </a:extLst>
          </p:cNvPr>
          <p:cNvSpPr>
            <a:spLocks noGrp="1"/>
          </p:cNvSpPr>
          <p:nvPr>
            <p:ph idx="1"/>
          </p:nvPr>
        </p:nvSpPr>
        <p:spPr/>
        <p:txBody>
          <a:bodyPr/>
          <a:lstStyle/>
          <a:p>
            <a:r>
              <a:rPr kumimoji="1" lang="ja-JP" altLang="en-US" b="1" dirty="0"/>
              <a:t>情報漏えいや改ざん、破壊・消失、情報システムの機能停止</a:t>
            </a:r>
            <a:r>
              <a:rPr kumimoji="1" lang="ja-JP" altLang="en-US" dirty="0"/>
              <a:t>または</a:t>
            </a:r>
            <a:br>
              <a:rPr kumimoji="1" lang="en-US" altLang="ja-JP" dirty="0"/>
            </a:br>
            <a:r>
              <a:rPr kumimoji="1" lang="ja-JP" altLang="en-US" b="1" dirty="0"/>
              <a:t>これらにつながる可能性のある事象</a:t>
            </a:r>
            <a:endParaRPr kumimoji="1" lang="en-US" altLang="ja-JP" dirty="0"/>
          </a:p>
          <a:p>
            <a:endParaRPr lang="en-US" altLang="ja-JP" dirty="0"/>
          </a:p>
        </p:txBody>
      </p:sp>
      <p:sp>
        <p:nvSpPr>
          <p:cNvPr id="3" name="スライド番号プレースホルダー 2">
            <a:extLst>
              <a:ext uri="{FF2B5EF4-FFF2-40B4-BE49-F238E27FC236}">
                <a16:creationId xmlns:a16="http://schemas.microsoft.com/office/drawing/2014/main" id="{3DD04A7C-F3FF-ABB6-0114-7EED6E64C26E}"/>
              </a:ext>
            </a:extLst>
          </p:cNvPr>
          <p:cNvSpPr>
            <a:spLocks noGrp="1"/>
          </p:cNvSpPr>
          <p:nvPr>
            <p:ph type="sldNum" sz="quarter" idx="12"/>
          </p:nvPr>
        </p:nvSpPr>
        <p:spPr/>
        <p:txBody>
          <a:bodyPr/>
          <a:lstStyle/>
          <a:p>
            <a:fld id="{DBFB1F43-6F2E-4538-AABB-23AEDF146290}" type="slidenum">
              <a:rPr lang="ja-JP" altLang="en-US" smtClean="0"/>
              <a:pPr/>
              <a:t>6</a:t>
            </a:fld>
            <a:endParaRPr lang="ja-JP" altLang="en-US"/>
          </a:p>
        </p:txBody>
      </p:sp>
      <p:sp>
        <p:nvSpPr>
          <p:cNvPr id="4" name="タイトル 3">
            <a:extLst>
              <a:ext uri="{FF2B5EF4-FFF2-40B4-BE49-F238E27FC236}">
                <a16:creationId xmlns:a16="http://schemas.microsoft.com/office/drawing/2014/main" id="{1BF23B2C-4411-B96E-127E-0B89AD8B9745}"/>
              </a:ext>
            </a:extLst>
          </p:cNvPr>
          <p:cNvSpPr>
            <a:spLocks noGrp="1"/>
          </p:cNvSpPr>
          <p:nvPr>
            <p:ph type="title"/>
          </p:nvPr>
        </p:nvSpPr>
        <p:spPr/>
        <p:txBody>
          <a:bodyPr/>
          <a:lstStyle/>
          <a:p>
            <a:r>
              <a:rPr kumimoji="1" lang="ja-JP" altLang="en-US" dirty="0"/>
              <a:t>セキュリティインシデントとは</a:t>
            </a:r>
          </a:p>
        </p:txBody>
      </p:sp>
      <p:sp>
        <p:nvSpPr>
          <p:cNvPr id="5" name="楕円 4">
            <a:extLst>
              <a:ext uri="{FF2B5EF4-FFF2-40B4-BE49-F238E27FC236}">
                <a16:creationId xmlns:a16="http://schemas.microsoft.com/office/drawing/2014/main" id="{BE4E247B-76C5-2369-1EBE-716D43ED53B7}"/>
              </a:ext>
            </a:extLst>
          </p:cNvPr>
          <p:cNvSpPr/>
          <p:nvPr/>
        </p:nvSpPr>
        <p:spPr>
          <a:xfrm>
            <a:off x="641213" y="3215811"/>
            <a:ext cx="10266565" cy="2655117"/>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楕円 5">
            <a:extLst>
              <a:ext uri="{FF2B5EF4-FFF2-40B4-BE49-F238E27FC236}">
                <a16:creationId xmlns:a16="http://schemas.microsoft.com/office/drawing/2014/main" id="{D3C7A4C5-FF63-4D30-7A1B-0500F99DB220}"/>
              </a:ext>
            </a:extLst>
          </p:cNvPr>
          <p:cNvSpPr/>
          <p:nvPr/>
        </p:nvSpPr>
        <p:spPr>
          <a:xfrm>
            <a:off x="5034337" y="3528421"/>
            <a:ext cx="5873441" cy="2029898"/>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楕円 6">
            <a:extLst>
              <a:ext uri="{FF2B5EF4-FFF2-40B4-BE49-F238E27FC236}">
                <a16:creationId xmlns:a16="http://schemas.microsoft.com/office/drawing/2014/main" id="{D02B6A8C-C758-DBD2-2263-D1F728EB50C2}"/>
              </a:ext>
            </a:extLst>
          </p:cNvPr>
          <p:cNvSpPr/>
          <p:nvPr/>
        </p:nvSpPr>
        <p:spPr>
          <a:xfrm>
            <a:off x="7962472" y="3733904"/>
            <a:ext cx="2945306" cy="161893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9" name="グラフィックス 8" descr="封筒 枠線">
            <a:extLst>
              <a:ext uri="{FF2B5EF4-FFF2-40B4-BE49-F238E27FC236}">
                <a16:creationId xmlns:a16="http://schemas.microsoft.com/office/drawing/2014/main" id="{08226C7E-1543-EA37-7366-720C23E222C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107002" y="3775000"/>
            <a:ext cx="914400" cy="914400"/>
          </a:xfrm>
          <a:prstGeom prst="rect">
            <a:avLst/>
          </a:prstGeom>
        </p:spPr>
      </p:pic>
      <p:pic>
        <p:nvPicPr>
          <p:cNvPr id="10" name="グラフィックス 9" descr="封筒 枠線">
            <a:extLst>
              <a:ext uri="{FF2B5EF4-FFF2-40B4-BE49-F238E27FC236}">
                <a16:creationId xmlns:a16="http://schemas.microsoft.com/office/drawing/2014/main" id="{DC8D61AF-AA0B-E91B-6FFD-7F7629B86E7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655870" y="4360627"/>
            <a:ext cx="914400" cy="914400"/>
          </a:xfrm>
          <a:prstGeom prst="rect">
            <a:avLst/>
          </a:prstGeom>
        </p:spPr>
      </p:pic>
      <p:pic>
        <p:nvPicPr>
          <p:cNvPr id="11" name="グラフィックス 10" descr="封筒 枠線">
            <a:extLst>
              <a:ext uri="{FF2B5EF4-FFF2-40B4-BE49-F238E27FC236}">
                <a16:creationId xmlns:a16="http://schemas.microsoft.com/office/drawing/2014/main" id="{C3503C48-6F90-C549-D992-B3D9AB087DD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021910" y="3775000"/>
            <a:ext cx="914400" cy="914400"/>
          </a:xfrm>
          <a:prstGeom prst="rect">
            <a:avLst/>
          </a:prstGeom>
        </p:spPr>
      </p:pic>
      <p:pic>
        <p:nvPicPr>
          <p:cNvPr id="12" name="グラフィックス 11" descr="封筒 枠線">
            <a:extLst>
              <a:ext uri="{FF2B5EF4-FFF2-40B4-BE49-F238E27FC236}">
                <a16:creationId xmlns:a16="http://schemas.microsoft.com/office/drawing/2014/main" id="{46B6109D-6D56-084E-D83F-91D41A62C1A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570923" y="4360627"/>
            <a:ext cx="914400" cy="914400"/>
          </a:xfrm>
          <a:prstGeom prst="rect">
            <a:avLst/>
          </a:prstGeom>
        </p:spPr>
      </p:pic>
      <p:pic>
        <p:nvPicPr>
          <p:cNvPr id="13" name="グラフィックス 12" descr="封筒 枠線">
            <a:extLst>
              <a:ext uri="{FF2B5EF4-FFF2-40B4-BE49-F238E27FC236}">
                <a16:creationId xmlns:a16="http://schemas.microsoft.com/office/drawing/2014/main" id="{8A399F8D-7B0B-728D-A0DF-289F62F1CF0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245497" y="4086169"/>
            <a:ext cx="914400" cy="914400"/>
          </a:xfrm>
          <a:prstGeom prst="rect">
            <a:avLst/>
          </a:prstGeom>
        </p:spPr>
      </p:pic>
      <p:pic>
        <p:nvPicPr>
          <p:cNvPr id="15" name="グラフィックス 14" descr="細菌 単色塗りつぶし">
            <a:extLst>
              <a:ext uri="{FF2B5EF4-FFF2-40B4-BE49-F238E27FC236}">
                <a16:creationId xmlns:a16="http://schemas.microsoft.com/office/drawing/2014/main" id="{C3E77864-C4CB-62CB-FA04-1107B872436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125357" y="4086169"/>
            <a:ext cx="457200" cy="457200"/>
          </a:xfrm>
          <a:prstGeom prst="rect">
            <a:avLst/>
          </a:prstGeom>
        </p:spPr>
      </p:pic>
      <p:pic>
        <p:nvPicPr>
          <p:cNvPr id="16" name="グラフィックス 15" descr="ノート PC 単色塗りつぶし">
            <a:extLst>
              <a:ext uri="{FF2B5EF4-FFF2-40B4-BE49-F238E27FC236}">
                <a16:creationId xmlns:a16="http://schemas.microsoft.com/office/drawing/2014/main" id="{00C5F10E-DB02-8B9A-CD03-6709EA9E54C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997412" y="3929625"/>
            <a:ext cx="1227488" cy="1227488"/>
          </a:xfrm>
          <a:prstGeom prst="rect">
            <a:avLst/>
          </a:prstGeom>
        </p:spPr>
      </p:pic>
      <p:pic>
        <p:nvPicPr>
          <p:cNvPr id="17" name="グラフィックス 16" descr="細菌 単色塗りつぶし">
            <a:extLst>
              <a:ext uri="{FF2B5EF4-FFF2-40B4-BE49-F238E27FC236}">
                <a16:creationId xmlns:a16="http://schemas.microsoft.com/office/drawing/2014/main" id="{681E0497-20F2-3150-4E8A-178B9066B57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770664" y="4086169"/>
            <a:ext cx="457200" cy="457200"/>
          </a:xfrm>
          <a:prstGeom prst="rect">
            <a:avLst/>
          </a:prstGeom>
        </p:spPr>
      </p:pic>
      <p:sp>
        <p:nvSpPr>
          <p:cNvPr id="18" name="テキスト ボックス 17">
            <a:extLst>
              <a:ext uri="{FF2B5EF4-FFF2-40B4-BE49-F238E27FC236}">
                <a16:creationId xmlns:a16="http://schemas.microsoft.com/office/drawing/2014/main" id="{00C2E69E-8AC2-DFD8-2ACC-7699A3B92FA7}"/>
              </a:ext>
            </a:extLst>
          </p:cNvPr>
          <p:cNvSpPr txBox="1"/>
          <p:nvPr/>
        </p:nvSpPr>
        <p:spPr>
          <a:xfrm>
            <a:off x="2247288" y="5135575"/>
            <a:ext cx="1798890" cy="369332"/>
          </a:xfrm>
          <a:prstGeom prst="rect">
            <a:avLst/>
          </a:prstGeom>
          <a:noFill/>
        </p:spPr>
        <p:txBody>
          <a:bodyPr wrap="none" rtlCol="0">
            <a:spAutoFit/>
          </a:bodyPr>
          <a:lstStyle/>
          <a:p>
            <a:r>
              <a:rPr kumimoji="1" lang="ja-JP" altLang="en-US" b="1" dirty="0"/>
              <a:t>メールを受信する</a:t>
            </a:r>
          </a:p>
        </p:txBody>
      </p:sp>
      <p:sp>
        <p:nvSpPr>
          <p:cNvPr id="19" name="テキスト ボックス 18">
            <a:extLst>
              <a:ext uri="{FF2B5EF4-FFF2-40B4-BE49-F238E27FC236}">
                <a16:creationId xmlns:a16="http://schemas.microsoft.com/office/drawing/2014/main" id="{19291F88-B093-8378-C2A1-0A2D7C41D34C}"/>
              </a:ext>
            </a:extLst>
          </p:cNvPr>
          <p:cNvSpPr txBox="1"/>
          <p:nvPr/>
        </p:nvSpPr>
        <p:spPr>
          <a:xfrm>
            <a:off x="5387358" y="5135575"/>
            <a:ext cx="2468946" cy="369332"/>
          </a:xfrm>
          <a:prstGeom prst="rect">
            <a:avLst/>
          </a:prstGeom>
          <a:noFill/>
        </p:spPr>
        <p:txBody>
          <a:bodyPr wrap="none" rtlCol="0">
            <a:spAutoFit/>
          </a:bodyPr>
          <a:lstStyle/>
          <a:p>
            <a:r>
              <a:rPr kumimoji="1" lang="ja-JP" altLang="en-US" b="1" dirty="0"/>
              <a:t>不審なメールを受信する</a:t>
            </a:r>
          </a:p>
        </p:txBody>
      </p:sp>
      <p:sp>
        <p:nvSpPr>
          <p:cNvPr id="20" name="テキスト ボックス 19">
            <a:extLst>
              <a:ext uri="{FF2B5EF4-FFF2-40B4-BE49-F238E27FC236}">
                <a16:creationId xmlns:a16="http://schemas.microsoft.com/office/drawing/2014/main" id="{2BDF2E2A-4E95-B417-2A75-AB1C6B388B40}"/>
              </a:ext>
            </a:extLst>
          </p:cNvPr>
          <p:cNvSpPr txBox="1"/>
          <p:nvPr/>
        </p:nvSpPr>
        <p:spPr>
          <a:xfrm>
            <a:off x="8634766" y="5129611"/>
            <a:ext cx="1973617" cy="369332"/>
          </a:xfrm>
          <a:prstGeom prst="rect">
            <a:avLst/>
          </a:prstGeom>
          <a:noFill/>
        </p:spPr>
        <p:txBody>
          <a:bodyPr wrap="none" rtlCol="0">
            <a:spAutoFit/>
          </a:bodyPr>
          <a:lstStyle/>
          <a:p>
            <a:r>
              <a:rPr kumimoji="1" lang="ja-JP" altLang="en-US" b="1" dirty="0"/>
              <a:t>ウイルスに感染する</a:t>
            </a:r>
          </a:p>
        </p:txBody>
      </p:sp>
    </p:spTree>
    <p:extLst>
      <p:ext uri="{BB962C8B-B14F-4D97-AF65-F5344CB8AC3E}">
        <p14:creationId xmlns:p14="http://schemas.microsoft.com/office/powerpoint/2010/main" val="22939696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C429AF65-D65E-7C8E-ECF0-50986D4D4CA8}"/>
              </a:ext>
            </a:extLst>
          </p:cNvPr>
          <p:cNvSpPr>
            <a:spLocks noGrp="1"/>
          </p:cNvSpPr>
          <p:nvPr>
            <p:ph idx="1"/>
          </p:nvPr>
        </p:nvSpPr>
        <p:spPr>
          <a:xfrm>
            <a:off x="642229" y="1382319"/>
            <a:ext cx="10462312" cy="4745463"/>
          </a:xfrm>
        </p:spPr>
        <p:txBody>
          <a:bodyPr/>
          <a:lstStyle/>
          <a:p>
            <a:r>
              <a:rPr kumimoji="1" lang="ja-JP" altLang="en-US" sz="2400" dirty="0"/>
              <a:t>インシデント発生によるこれら</a:t>
            </a:r>
            <a:r>
              <a:rPr kumimoji="1" lang="ja-JP" altLang="en-US" sz="2400" b="1" dirty="0"/>
              <a:t>被害とその影響範囲を最小限に抑え</a:t>
            </a:r>
            <a:r>
              <a:rPr kumimoji="1" lang="ja-JP" altLang="en-US" sz="2400" dirty="0"/>
              <a:t>、迅速に復旧し、再発を防止することで、 </a:t>
            </a:r>
            <a:r>
              <a:rPr kumimoji="1" lang="ja-JP" altLang="en-US" sz="2400" b="1" dirty="0"/>
              <a:t>企業の事業継続を確保</a:t>
            </a:r>
            <a:r>
              <a:rPr kumimoji="1" lang="ja-JP" altLang="en-US" sz="2400" dirty="0"/>
              <a:t>すること</a:t>
            </a:r>
            <a:endParaRPr kumimoji="1" lang="en-US" altLang="ja-JP" sz="2400" dirty="0"/>
          </a:p>
          <a:p>
            <a:endParaRPr kumimoji="1" lang="ja-JP" altLang="en-US" dirty="0"/>
          </a:p>
        </p:txBody>
      </p:sp>
      <p:sp>
        <p:nvSpPr>
          <p:cNvPr id="3" name="スライド番号プレースホルダー 2">
            <a:extLst>
              <a:ext uri="{FF2B5EF4-FFF2-40B4-BE49-F238E27FC236}">
                <a16:creationId xmlns:a16="http://schemas.microsoft.com/office/drawing/2014/main" id="{0494B751-730D-70E0-2947-F4D037495AF4}"/>
              </a:ext>
            </a:extLst>
          </p:cNvPr>
          <p:cNvSpPr>
            <a:spLocks noGrp="1"/>
          </p:cNvSpPr>
          <p:nvPr>
            <p:ph type="sldNum" sz="quarter" idx="12"/>
          </p:nvPr>
        </p:nvSpPr>
        <p:spPr/>
        <p:txBody>
          <a:bodyPr/>
          <a:lstStyle/>
          <a:p>
            <a:fld id="{DBFB1F43-6F2E-4538-AABB-23AEDF146290}" type="slidenum">
              <a:rPr lang="ja-JP" altLang="en-US" smtClean="0"/>
              <a:pPr/>
              <a:t>7</a:t>
            </a:fld>
            <a:endParaRPr lang="ja-JP" altLang="en-US"/>
          </a:p>
        </p:txBody>
      </p:sp>
      <p:sp>
        <p:nvSpPr>
          <p:cNvPr id="4" name="タイトル 3">
            <a:extLst>
              <a:ext uri="{FF2B5EF4-FFF2-40B4-BE49-F238E27FC236}">
                <a16:creationId xmlns:a16="http://schemas.microsoft.com/office/drawing/2014/main" id="{B1DB0125-8297-3CC4-6784-0556DF1188ED}"/>
              </a:ext>
            </a:extLst>
          </p:cNvPr>
          <p:cNvSpPr>
            <a:spLocks noGrp="1"/>
          </p:cNvSpPr>
          <p:nvPr>
            <p:ph type="title"/>
          </p:nvPr>
        </p:nvSpPr>
        <p:spPr/>
        <p:txBody>
          <a:bodyPr/>
          <a:lstStyle/>
          <a:p>
            <a:r>
              <a:rPr kumimoji="1" lang="ja-JP" altLang="en-US" dirty="0"/>
              <a:t>インシデント対応の目的</a:t>
            </a:r>
          </a:p>
        </p:txBody>
      </p:sp>
      <p:pic>
        <p:nvPicPr>
          <p:cNvPr id="6" name="グラフィックス 5" descr="消火器 単色塗りつぶし">
            <a:extLst>
              <a:ext uri="{FF2B5EF4-FFF2-40B4-BE49-F238E27FC236}">
                <a16:creationId xmlns:a16="http://schemas.microsoft.com/office/drawing/2014/main" id="{228767E4-772E-098D-F4FD-18B1497A8A7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652535" y="4561281"/>
            <a:ext cx="914400" cy="914400"/>
          </a:xfrm>
          <a:prstGeom prst="rect">
            <a:avLst/>
          </a:prstGeom>
        </p:spPr>
      </p:pic>
      <p:sp>
        <p:nvSpPr>
          <p:cNvPr id="13" name="二等辺三角形 12">
            <a:extLst>
              <a:ext uri="{FF2B5EF4-FFF2-40B4-BE49-F238E27FC236}">
                <a16:creationId xmlns:a16="http://schemas.microsoft.com/office/drawing/2014/main" id="{4318D88A-3044-C82A-B3E9-084C4E7FEF63}"/>
              </a:ext>
            </a:extLst>
          </p:cNvPr>
          <p:cNvSpPr/>
          <p:nvPr/>
        </p:nvSpPr>
        <p:spPr>
          <a:xfrm rot="16200000">
            <a:off x="8560469" y="4024564"/>
            <a:ext cx="1274712" cy="1412926"/>
          </a:xfrm>
          <a:prstGeom prst="triangle">
            <a:avLst/>
          </a:prstGeom>
          <a:gradFill flip="none" rotWithShape="1">
            <a:gsLst>
              <a:gs pos="0">
                <a:schemeClr val="accent6">
                  <a:lumMod val="10000"/>
                  <a:tint val="66000"/>
                  <a:satMod val="160000"/>
                </a:schemeClr>
              </a:gs>
              <a:gs pos="50000">
                <a:schemeClr val="accent6">
                  <a:lumMod val="10000"/>
                  <a:tint val="44500"/>
                  <a:satMod val="160000"/>
                </a:schemeClr>
              </a:gs>
              <a:gs pos="100000">
                <a:schemeClr val="accent6">
                  <a:lumMod val="10000"/>
                  <a:tint val="23500"/>
                  <a:satMod val="16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8" name="グラフィックス 7" descr="火 単色塗りつぶし">
            <a:extLst>
              <a:ext uri="{FF2B5EF4-FFF2-40B4-BE49-F238E27FC236}">
                <a16:creationId xmlns:a16="http://schemas.microsoft.com/office/drawing/2014/main" id="{642E7754-79A3-A21C-0FBA-5EC0CA1E289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405762" y="4169091"/>
            <a:ext cx="1698779" cy="1698779"/>
          </a:xfrm>
          <a:prstGeom prst="rect">
            <a:avLst/>
          </a:prstGeom>
        </p:spPr>
      </p:pic>
    </p:spTree>
    <p:extLst>
      <p:ext uri="{BB962C8B-B14F-4D97-AF65-F5344CB8AC3E}">
        <p14:creationId xmlns:p14="http://schemas.microsoft.com/office/powerpoint/2010/main" val="31555866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81F9976E-759A-787D-3F60-C12D889E839C}"/>
              </a:ext>
            </a:extLst>
          </p:cNvPr>
          <p:cNvSpPr>
            <a:spLocks noGrp="1"/>
          </p:cNvSpPr>
          <p:nvPr>
            <p:ph idx="1"/>
          </p:nvPr>
        </p:nvSpPr>
        <p:spPr/>
        <p:txBody>
          <a:bodyPr/>
          <a:lstStyle/>
          <a:p>
            <a:pPr>
              <a:buFont typeface="Wingdings" panose="05000000000000000000" pitchFamily="2" charset="2"/>
              <a:buChar char="l"/>
            </a:pPr>
            <a:r>
              <a:rPr kumimoji="1" lang="ja-JP" altLang="en-US" sz="2400" dirty="0"/>
              <a:t>インシデント発生時の対応について、「</a:t>
            </a:r>
            <a:r>
              <a:rPr kumimoji="1" lang="ja-JP" altLang="en-US" sz="2400" dirty="0">
                <a:solidFill>
                  <a:srgbClr val="FF0000"/>
                </a:solidFill>
              </a:rPr>
              <a:t>検知・初動対応</a:t>
            </a:r>
            <a:r>
              <a:rPr kumimoji="1" lang="ja-JP" altLang="en-US" sz="2400" dirty="0"/>
              <a:t>」「</a:t>
            </a:r>
            <a:r>
              <a:rPr kumimoji="1" lang="ja-JP" altLang="en-US" sz="2400" dirty="0">
                <a:solidFill>
                  <a:srgbClr val="FF0000"/>
                </a:solidFill>
              </a:rPr>
              <a:t>報告・公表</a:t>
            </a:r>
            <a:r>
              <a:rPr kumimoji="1" lang="ja-JP" altLang="en-US" sz="2400" dirty="0"/>
              <a:t>」「</a:t>
            </a:r>
            <a:r>
              <a:rPr kumimoji="1" lang="ja-JP" altLang="en-US" sz="2400" dirty="0">
                <a:solidFill>
                  <a:srgbClr val="FF0000"/>
                </a:solidFill>
              </a:rPr>
              <a:t>復旧・</a:t>
            </a:r>
            <a:br>
              <a:rPr kumimoji="1" lang="en-US" altLang="ja-JP" sz="2400" dirty="0">
                <a:solidFill>
                  <a:srgbClr val="FF0000"/>
                </a:solidFill>
              </a:rPr>
            </a:br>
            <a:r>
              <a:rPr kumimoji="1" lang="ja-JP" altLang="en-US" sz="2400" dirty="0">
                <a:solidFill>
                  <a:srgbClr val="FF0000"/>
                </a:solidFill>
              </a:rPr>
              <a:t>再発防止</a:t>
            </a:r>
            <a:r>
              <a:rPr kumimoji="1" lang="ja-JP" altLang="en-US" sz="2400" dirty="0"/>
              <a:t>」の３つの段階に分けて検討事項を説明</a:t>
            </a:r>
            <a:endParaRPr kumimoji="1" lang="en-US" altLang="ja-JP" sz="2400" dirty="0"/>
          </a:p>
          <a:p>
            <a:pPr>
              <a:buFont typeface="Wingdings" panose="05000000000000000000" pitchFamily="2" charset="2"/>
              <a:buChar char="l"/>
            </a:pPr>
            <a:r>
              <a:rPr kumimoji="1" lang="ja-JP" altLang="en-US" sz="2400" dirty="0"/>
              <a:t>インシデント対応時に整理しておくべき事項や</a:t>
            </a:r>
            <a:r>
              <a:rPr lang="ja-JP" altLang="en-US" sz="2400" dirty="0"/>
              <a:t>相談窓口・報告先などを紹介</a:t>
            </a:r>
            <a:endParaRPr kumimoji="1" lang="ja-JP" altLang="en-US" sz="2400" dirty="0"/>
          </a:p>
        </p:txBody>
      </p:sp>
      <p:sp>
        <p:nvSpPr>
          <p:cNvPr id="3" name="スライド番号プレースホルダー 2">
            <a:extLst>
              <a:ext uri="{FF2B5EF4-FFF2-40B4-BE49-F238E27FC236}">
                <a16:creationId xmlns:a16="http://schemas.microsoft.com/office/drawing/2014/main" id="{91BE1FAE-7B18-D550-0AFA-42B65BD67FCE}"/>
              </a:ext>
            </a:extLst>
          </p:cNvPr>
          <p:cNvSpPr>
            <a:spLocks noGrp="1"/>
          </p:cNvSpPr>
          <p:nvPr>
            <p:ph type="sldNum" sz="quarter" idx="12"/>
          </p:nvPr>
        </p:nvSpPr>
        <p:spPr/>
        <p:txBody>
          <a:bodyPr/>
          <a:lstStyle/>
          <a:p>
            <a:fld id="{DBFB1F43-6F2E-4538-AABB-23AEDF146290}" type="slidenum">
              <a:rPr lang="ja-JP" altLang="en-US" smtClean="0"/>
              <a:pPr/>
              <a:t>8</a:t>
            </a:fld>
            <a:endParaRPr lang="ja-JP" altLang="en-US"/>
          </a:p>
        </p:txBody>
      </p:sp>
      <p:sp>
        <p:nvSpPr>
          <p:cNvPr id="4" name="タイトル 3">
            <a:extLst>
              <a:ext uri="{FF2B5EF4-FFF2-40B4-BE49-F238E27FC236}">
                <a16:creationId xmlns:a16="http://schemas.microsoft.com/office/drawing/2014/main" id="{76F293F1-3D0A-43A5-D285-83DD0D1333CD}"/>
              </a:ext>
            </a:extLst>
          </p:cNvPr>
          <p:cNvSpPr>
            <a:spLocks noGrp="1"/>
          </p:cNvSpPr>
          <p:nvPr>
            <p:ph type="title"/>
          </p:nvPr>
        </p:nvSpPr>
        <p:spPr>
          <a:xfrm>
            <a:off x="641213" y="313754"/>
            <a:ext cx="9389478" cy="676276"/>
          </a:xfrm>
        </p:spPr>
        <p:txBody>
          <a:bodyPr/>
          <a:lstStyle/>
          <a:p>
            <a:r>
              <a:rPr kumimoji="1" lang="ja-JP" altLang="en-US" sz="3200" b="1" i="0" u="none" strike="noStrike" kern="0" cap="none" spc="0" normalizeH="0" baseline="0" noProof="0" dirty="0">
                <a:ln>
                  <a:noFill/>
                </a:ln>
                <a:effectLst/>
                <a:uLnTx/>
                <a:uFillTx/>
                <a:latin typeface="Meiryo UI" panose="020B0604030504040204" pitchFamily="34" charset="-128"/>
                <a:ea typeface="Meiryo UI" panose="020B0604030504040204" pitchFamily="34" charset="-128"/>
                <a:cs typeface="+mj-cs"/>
              </a:rPr>
              <a:t>中小企業のためのセキュリティインシデント対応手引き</a:t>
            </a:r>
            <a:endParaRPr kumimoji="1" lang="ja-JP" altLang="en-US" dirty="0"/>
          </a:p>
        </p:txBody>
      </p:sp>
      <p:graphicFrame>
        <p:nvGraphicFramePr>
          <p:cNvPr id="5" name="コンテンツ プレースホルダー 4">
            <a:extLst>
              <a:ext uri="{FF2B5EF4-FFF2-40B4-BE49-F238E27FC236}">
                <a16:creationId xmlns:a16="http://schemas.microsoft.com/office/drawing/2014/main" id="{D17E4DC9-968D-63A0-2F49-34859DC0A24C}"/>
              </a:ext>
            </a:extLst>
          </p:cNvPr>
          <p:cNvGraphicFramePr>
            <a:graphicFrameLocks/>
          </p:cNvGraphicFramePr>
          <p:nvPr>
            <p:extLst>
              <p:ext uri="{D42A27DB-BD31-4B8C-83A1-F6EECF244321}">
                <p14:modId xmlns:p14="http://schemas.microsoft.com/office/powerpoint/2010/main" val="9149312"/>
              </p:ext>
            </p:extLst>
          </p:nvPr>
        </p:nvGraphicFramePr>
        <p:xfrm>
          <a:off x="827495" y="3206097"/>
          <a:ext cx="7678941" cy="24834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2">
            <a:extLst>
              <a:ext uri="{FF2B5EF4-FFF2-40B4-BE49-F238E27FC236}">
                <a16:creationId xmlns:a16="http://schemas.microsoft.com/office/drawing/2014/main" id="{B5E97779-7467-D0FE-D79A-11975E60132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808441" y="2962816"/>
            <a:ext cx="2099338" cy="2971098"/>
          </a:xfrm>
          <a:prstGeom prst="rect">
            <a:avLst/>
          </a:prstGeom>
          <a:noFill/>
          <a:ln>
            <a:solidFill>
              <a:schemeClr val="bg2"/>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82397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1658322D-3C6A-86F8-524F-2B697A6E9B0D}"/>
              </a:ext>
            </a:extLst>
          </p:cNvPr>
          <p:cNvSpPr>
            <a:spLocks noGrp="1"/>
          </p:cNvSpPr>
          <p:nvPr>
            <p:ph idx="1"/>
          </p:nvPr>
        </p:nvSpPr>
        <p:spPr>
          <a:xfrm>
            <a:off x="642229" y="1382319"/>
            <a:ext cx="10330571" cy="4745463"/>
          </a:xfrm>
        </p:spPr>
        <p:txBody>
          <a:bodyPr/>
          <a:lstStyle/>
          <a:p>
            <a:r>
              <a:rPr kumimoji="1" lang="ja-JP" altLang="en-US" b="1" dirty="0"/>
              <a:t>検知と連絡受付</a:t>
            </a:r>
            <a:endParaRPr kumimoji="1" lang="en-US" altLang="ja-JP" b="1" dirty="0"/>
          </a:p>
          <a:p>
            <a:pPr lvl="1"/>
            <a:r>
              <a:rPr kumimoji="1" lang="ja-JP" altLang="en-US" dirty="0"/>
              <a:t>インシデントが疑われる兆候や実際の発生を発見した場合は、</a:t>
            </a:r>
            <a:r>
              <a:rPr kumimoji="1" lang="ja-JP" altLang="en-US" b="1" dirty="0"/>
              <a:t>情報セキュリティ責任者に報告</a:t>
            </a:r>
            <a:r>
              <a:rPr lang="ja-JP" altLang="en-US" dirty="0"/>
              <a:t>する</a:t>
            </a:r>
            <a:endParaRPr kumimoji="1" lang="en-US" altLang="ja-JP" dirty="0"/>
          </a:p>
          <a:p>
            <a:pPr lvl="1"/>
            <a:r>
              <a:rPr kumimoji="1" lang="ja-JP" altLang="en-US" dirty="0"/>
              <a:t>外部から通報を受け付けた場合は、通報者の連絡先等を控える</a:t>
            </a:r>
          </a:p>
          <a:p>
            <a:r>
              <a:rPr kumimoji="1" lang="ja-JP" altLang="en-US" b="1" dirty="0"/>
              <a:t>対応体制の構築</a:t>
            </a:r>
            <a:endParaRPr kumimoji="1" lang="en-US" altLang="ja-JP" b="1" dirty="0"/>
          </a:p>
          <a:p>
            <a:pPr lvl="1"/>
            <a:r>
              <a:rPr kumimoji="1" lang="ja-JP" altLang="en-US" dirty="0"/>
              <a:t>情報セキュリティ責任者は、対応すべきインシデントであると判断したら、速やかに経営者に報告</a:t>
            </a:r>
            <a:r>
              <a:rPr lang="ja-JP" altLang="en-US" dirty="0"/>
              <a:t>する</a:t>
            </a:r>
            <a:endParaRPr kumimoji="1" lang="en-US" altLang="ja-JP" dirty="0"/>
          </a:p>
          <a:p>
            <a:pPr lvl="1"/>
            <a:r>
              <a:rPr kumimoji="1" lang="ja-JP" altLang="en-US" dirty="0"/>
              <a:t>経営者は、インシデントが事業や顧客に与える影響を踏まえ、</a:t>
            </a:r>
            <a:r>
              <a:rPr kumimoji="1" lang="ja-JP" altLang="en-US" b="1" dirty="0"/>
              <a:t>速やかにインシデント対応のための体制を立ち上げ</a:t>
            </a:r>
            <a:r>
              <a:rPr kumimoji="1" lang="ja-JP" altLang="en-US" dirty="0"/>
              <a:t>、あらかじめ策定している対応方針に従い、責任者と担当者を定めて、役割分担を明確に</a:t>
            </a:r>
            <a:r>
              <a:rPr lang="ja-JP" altLang="en-US" dirty="0"/>
              <a:t>する</a:t>
            </a:r>
            <a:endParaRPr kumimoji="1" lang="ja-JP" altLang="en-US" dirty="0"/>
          </a:p>
          <a:p>
            <a:r>
              <a:rPr kumimoji="1" lang="ja-JP" altLang="en-US" b="1" dirty="0"/>
              <a:t>初動対応</a:t>
            </a:r>
            <a:endParaRPr kumimoji="1" lang="en-US" altLang="ja-JP" b="1" dirty="0"/>
          </a:p>
          <a:p>
            <a:pPr lvl="1"/>
            <a:r>
              <a:rPr kumimoji="1" lang="ja-JP" altLang="en-US" dirty="0"/>
              <a:t>初動対応として、</a:t>
            </a:r>
            <a:r>
              <a:rPr kumimoji="1" lang="ja-JP" altLang="en-US" b="1" dirty="0"/>
              <a:t>対象となる情報が外部からアクセスできる状態にある場合や、被害が広がる可能性がある場合は、ネットワークの遮断、情報や対象機器の隔離、システムやサービスの停止</a:t>
            </a:r>
            <a:r>
              <a:rPr kumimoji="1" lang="ja-JP" altLang="en-US" dirty="0"/>
              <a:t>を行う。ただし、対象機器の電源を切る等、不用意な操作でシステム上に残された記録を消さないように</a:t>
            </a:r>
            <a:r>
              <a:rPr lang="ja-JP" altLang="en-US" dirty="0"/>
              <a:t>する</a:t>
            </a:r>
            <a:endParaRPr kumimoji="1" lang="ja-JP" altLang="en-US" dirty="0"/>
          </a:p>
        </p:txBody>
      </p:sp>
      <p:sp>
        <p:nvSpPr>
          <p:cNvPr id="3" name="スライド番号プレースホルダー 2">
            <a:extLst>
              <a:ext uri="{FF2B5EF4-FFF2-40B4-BE49-F238E27FC236}">
                <a16:creationId xmlns:a16="http://schemas.microsoft.com/office/drawing/2014/main" id="{96231AF3-C379-C96E-A198-A8997F4967C9}"/>
              </a:ext>
            </a:extLst>
          </p:cNvPr>
          <p:cNvSpPr>
            <a:spLocks noGrp="1"/>
          </p:cNvSpPr>
          <p:nvPr>
            <p:ph type="sldNum" sz="quarter" idx="12"/>
          </p:nvPr>
        </p:nvSpPr>
        <p:spPr/>
        <p:txBody>
          <a:bodyPr/>
          <a:lstStyle/>
          <a:p>
            <a:fld id="{DBFB1F43-6F2E-4538-AABB-23AEDF146290}" type="slidenum">
              <a:rPr lang="ja-JP" altLang="en-US" smtClean="0"/>
              <a:pPr/>
              <a:t>9</a:t>
            </a:fld>
            <a:endParaRPr lang="ja-JP" altLang="en-US"/>
          </a:p>
        </p:txBody>
      </p:sp>
      <p:sp>
        <p:nvSpPr>
          <p:cNvPr id="4" name="タイトル 3">
            <a:extLst>
              <a:ext uri="{FF2B5EF4-FFF2-40B4-BE49-F238E27FC236}">
                <a16:creationId xmlns:a16="http://schemas.microsoft.com/office/drawing/2014/main" id="{7FB7BA9C-05DF-1D16-2670-C8FDC04DDE8D}"/>
              </a:ext>
            </a:extLst>
          </p:cNvPr>
          <p:cNvSpPr>
            <a:spLocks noGrp="1"/>
          </p:cNvSpPr>
          <p:nvPr>
            <p:ph type="title"/>
          </p:nvPr>
        </p:nvSpPr>
        <p:spPr/>
        <p:txBody>
          <a:bodyPr/>
          <a:lstStyle/>
          <a:p>
            <a:r>
              <a:rPr kumimoji="1" lang="ja-JP" altLang="en-US" dirty="0"/>
              <a:t>ステップ１ 検知・初動対応</a:t>
            </a:r>
          </a:p>
        </p:txBody>
      </p:sp>
      <p:graphicFrame>
        <p:nvGraphicFramePr>
          <p:cNvPr id="5" name="コンテンツ プレースホルダー 4">
            <a:extLst>
              <a:ext uri="{FF2B5EF4-FFF2-40B4-BE49-F238E27FC236}">
                <a16:creationId xmlns:a16="http://schemas.microsoft.com/office/drawing/2014/main" id="{DE8DED8C-FA78-31C9-47AF-05417E7D9D6B}"/>
              </a:ext>
            </a:extLst>
          </p:cNvPr>
          <p:cNvGraphicFramePr>
            <a:graphicFrameLocks/>
          </p:cNvGraphicFramePr>
          <p:nvPr>
            <p:extLst>
              <p:ext uri="{D42A27DB-BD31-4B8C-83A1-F6EECF244321}">
                <p14:modId xmlns:p14="http://schemas.microsoft.com/office/powerpoint/2010/main" val="2152308164"/>
              </p:ext>
            </p:extLst>
          </p:nvPr>
        </p:nvGraphicFramePr>
        <p:xfrm>
          <a:off x="5902835" y="313754"/>
          <a:ext cx="4231066" cy="4781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44501287"/>
      </p:ext>
    </p:extLst>
  </p:cSld>
  <p:clrMapOvr>
    <a:masterClrMapping/>
  </p:clrMapOvr>
</p:sld>
</file>

<file path=ppt/theme/theme1.xml><?xml version="1.0" encoding="utf-8"?>
<a:theme xmlns:a="http://schemas.openxmlformats.org/drawingml/2006/main" name="IPA2004">
  <a:themeElements>
    <a:clrScheme name="IPAテスト">
      <a:dk1>
        <a:srgbClr val="24235C"/>
      </a:dk1>
      <a:lt1>
        <a:srgbClr val="FFFFFF"/>
      </a:lt1>
      <a:dk2>
        <a:srgbClr val="000000"/>
      </a:dk2>
      <a:lt2>
        <a:srgbClr val="808080"/>
      </a:lt2>
      <a:accent1>
        <a:srgbClr val="E15E35"/>
      </a:accent1>
      <a:accent2>
        <a:srgbClr val="21AC7B"/>
      </a:accent2>
      <a:accent3>
        <a:srgbClr val="006DAA"/>
      </a:accent3>
      <a:accent4>
        <a:srgbClr val="60C4E4"/>
      </a:accent4>
      <a:accent5>
        <a:srgbClr val="C2D65E"/>
      </a:accent5>
      <a:accent6>
        <a:srgbClr val="D2D4D1"/>
      </a:accent6>
      <a:hlink>
        <a:srgbClr val="009999"/>
      </a:hlink>
      <a:folHlink>
        <a:srgbClr val="99CC00"/>
      </a:folHlink>
    </a:clrScheme>
    <a:fontScheme name="IPA">
      <a:majorFont>
        <a:latin typeface="Meiryo UI"/>
        <a:ea typeface="Meiryo UI"/>
        <a:cs typeface=""/>
      </a:majorFont>
      <a:minorFont>
        <a:latin typeface="Meiryo U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IPA200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PA2004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PA2004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PA2004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PA2004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PA2004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PA2004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PA2004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PA2004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PA2004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PA2004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PA2004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プレゼンテーション1" id="{075B02A6-4DEF-C246-BE24-F9E800A8C82F}" vid="{1679C46A-7B30-8D4D-90A5-BF53D5C3588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3530</Words>
  <Application>Microsoft Office PowerPoint</Application>
  <PresentationFormat>ワイド画面</PresentationFormat>
  <Paragraphs>403</Paragraphs>
  <Slides>35</Slides>
  <Notes>34</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35</vt:i4>
      </vt:variant>
    </vt:vector>
  </HeadingPairs>
  <TitlesOfParts>
    <vt:vector size="42" baseType="lpstr">
      <vt:lpstr>IPA Pゴシック</vt:lpstr>
      <vt:lpstr>Meiryo UI</vt:lpstr>
      <vt:lpstr>メイリオ</vt:lpstr>
      <vt:lpstr>游ゴシック</vt:lpstr>
      <vt:lpstr>Arial</vt:lpstr>
      <vt:lpstr>Wingdings</vt:lpstr>
      <vt:lpstr>IPA2004</vt:lpstr>
      <vt:lpstr>セキュリティインシデント対応机上演習 （ランサムウェア感染シナリオ）</vt:lpstr>
      <vt:lpstr>対象と到達目標</vt:lpstr>
      <vt:lpstr>本日のスケジュール</vt:lpstr>
      <vt:lpstr>中小企業の情報セキュリティ対策ガイドライン第3.1版</vt:lpstr>
      <vt:lpstr>ガイドラインの構成</vt:lpstr>
      <vt:lpstr>セキュリティインシデントとは</vt:lpstr>
      <vt:lpstr>インシデント対応の目的</vt:lpstr>
      <vt:lpstr>中小企業のためのセキュリティインシデント対応手引き</vt:lpstr>
      <vt:lpstr>ステップ１ 検知・初動対応</vt:lpstr>
      <vt:lpstr>ステップ２ 報告・公表</vt:lpstr>
      <vt:lpstr>ステップ２ 報告・公表 インシデント発生時の相談窓口</vt:lpstr>
      <vt:lpstr>ステップ２ 報告・公表 インシデント発生時の報告先</vt:lpstr>
      <vt:lpstr>ステップ３ 復旧・再発防止</vt:lpstr>
      <vt:lpstr>ステップ３ 復旧・再発防止 インシデント対応時に整理しておくべき事項</vt:lpstr>
      <vt:lpstr>ステップ３ 復旧・再発防止</vt:lpstr>
      <vt:lpstr>事象ごとの対応のポイント</vt:lpstr>
      <vt:lpstr>インシデント対応に役立つ情報</vt:lpstr>
      <vt:lpstr>演習</vt:lpstr>
      <vt:lpstr>演習の進め方</vt:lpstr>
      <vt:lpstr>事例企業</vt:lpstr>
      <vt:lpstr>事例企業</vt:lpstr>
      <vt:lpstr>演習１ 初動対応</vt:lpstr>
      <vt:lpstr>状況（1）3月27日 9:30</vt:lpstr>
      <vt:lpstr>状況（2）3月27日 10:00</vt:lpstr>
      <vt:lpstr>演習１</vt:lpstr>
      <vt:lpstr>回答欄</vt:lpstr>
      <vt:lpstr>演習２ 対応・公表</vt:lpstr>
      <vt:lpstr>状況（3）3月27日 13:00</vt:lpstr>
      <vt:lpstr>状況（4）3月27日 17:00</vt:lpstr>
      <vt:lpstr>演習</vt:lpstr>
      <vt:lpstr>回答欄</vt:lpstr>
      <vt:lpstr>振り返り</vt:lpstr>
      <vt:lpstr>参考情報</vt:lpstr>
      <vt:lpstr>サイバーセキュリティお助け隊サービス制度</vt:lpstr>
      <vt:lpstr>IPA 企業組織向けサイバーセキュリティ相談窓口</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ModifiedBy/>
  <cp:revision>1</cp:revision>
  <dcterms:created xsi:type="dcterms:W3CDTF">2025-04-15T00:14:03Z</dcterms:created>
  <dcterms:modified xsi:type="dcterms:W3CDTF">2025-04-15T00:14:09Z</dcterms:modified>
</cp:coreProperties>
</file>