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885" r:id="rId1"/>
    <p:sldMasterId id="2147483985" r:id="rId2"/>
  </p:sldMasterIdLst>
  <p:notesMasterIdLst>
    <p:notesMasterId r:id="rId7"/>
  </p:notesMasterIdLst>
  <p:handoutMasterIdLst>
    <p:handoutMasterId r:id="rId8"/>
  </p:handoutMasterIdLst>
  <p:sldIdLst>
    <p:sldId id="1862287437" r:id="rId3"/>
    <p:sldId id="1862287438" r:id="rId4"/>
    <p:sldId id="1862287426" r:id="rId5"/>
    <p:sldId id="1862287427" r:id="rId6"/>
  </p:sldIdLst>
  <p:sldSz cx="9144000" cy="6858000" type="screen4x3"/>
  <p:notesSz cx="7053263" cy="10180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3" name="作成者"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2CA"/>
    <a:srgbClr val="AA7322"/>
    <a:srgbClr val="FDE1B0"/>
    <a:srgbClr val="ED7D31"/>
    <a:srgbClr val="FF99CC"/>
    <a:srgbClr val="D62475"/>
    <a:srgbClr val="F6281E"/>
    <a:srgbClr val="FFFFCC"/>
    <a:srgbClr val="F60052"/>
    <a:srgbClr val="FBD1A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729" autoAdjust="0"/>
    <p:restoredTop sz="52727" autoAdjust="0"/>
  </p:normalViewPr>
  <p:slideViewPr>
    <p:cSldViewPr snapToGrid="0">
      <p:cViewPr>
        <p:scale>
          <a:sx n="50" d="100"/>
          <a:sy n="50" d="100"/>
        </p:scale>
        <p:origin x="1971" y="42"/>
      </p:cViewPr>
      <p:guideLst>
        <p:guide orient="horz" pos="2160"/>
        <p:guide pos="2880"/>
      </p:guideLst>
    </p:cSldViewPr>
  </p:slideViewPr>
  <p:notesTextViewPr>
    <p:cViewPr>
      <p:scale>
        <a:sx n="3" d="2"/>
        <a:sy n="3" d="2"/>
      </p:scale>
      <p:origin x="0" y="0"/>
    </p:cViewPr>
  </p:notesTextViewPr>
  <p:sorterViewPr>
    <p:cViewPr varScale="1">
      <p:scale>
        <a:sx n="100" d="100"/>
        <a:sy n="100" d="100"/>
      </p:scale>
      <p:origin x="0" y="0"/>
    </p:cViewPr>
  </p:sorterViewPr>
  <p:notesViewPr>
    <p:cSldViewPr snapToGrid="0">
      <p:cViewPr varScale="1">
        <p:scale>
          <a:sx n="61" d="100"/>
          <a:sy n="61" d="100"/>
        </p:scale>
        <p:origin x="3206" y="4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commentAuthors" Target="commentAuthors.xml"/><Relationship Id="rId14" Type="http://schemas.microsoft.com/office/2018/10/relationships/authors" Targe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3055702" cy="509762"/>
          </a:xfrm>
          <a:prstGeom prst="rect">
            <a:avLst/>
          </a:prstGeom>
        </p:spPr>
        <p:txBody>
          <a:bodyPr vert="horz" lIns="93982" tIns="46991" rIns="93982" bIns="46991" rtlCol="0"/>
          <a:lstStyle>
            <a:lvl1pPr algn="l">
              <a:defRPr sz="1200"/>
            </a:lvl1pPr>
          </a:lstStyle>
          <a:p>
            <a:endParaRPr kumimoji="1" lang="ja-JP" altLang="en-US" dirty="0">
              <a:ea typeface="メイリオ" panose="020B0604030504040204" pitchFamily="50" charset="-128"/>
            </a:endParaRPr>
          </a:p>
        </p:txBody>
      </p:sp>
      <p:sp>
        <p:nvSpPr>
          <p:cNvPr id="3" name="日付プレースホルダー 2"/>
          <p:cNvSpPr>
            <a:spLocks noGrp="1"/>
          </p:cNvSpPr>
          <p:nvPr>
            <p:ph type="dt" sz="quarter" idx="1"/>
          </p:nvPr>
        </p:nvSpPr>
        <p:spPr>
          <a:xfrm>
            <a:off x="3995918" y="1"/>
            <a:ext cx="3055701" cy="509762"/>
          </a:xfrm>
          <a:prstGeom prst="rect">
            <a:avLst/>
          </a:prstGeom>
        </p:spPr>
        <p:txBody>
          <a:bodyPr vert="horz" lIns="93982" tIns="46991" rIns="93982" bIns="46991" rtlCol="0"/>
          <a:lstStyle>
            <a:lvl1pPr algn="r">
              <a:defRPr sz="1200"/>
            </a:lvl1pPr>
          </a:lstStyle>
          <a:p>
            <a:endParaRPr kumimoji="1" lang="ja-JP" altLang="en-US" dirty="0">
              <a:ea typeface="メイリオ" panose="020B0604030504040204" pitchFamily="50" charset="-128"/>
            </a:endParaRPr>
          </a:p>
        </p:txBody>
      </p:sp>
      <p:sp>
        <p:nvSpPr>
          <p:cNvPr id="4" name="フッター プレースホルダー 3"/>
          <p:cNvSpPr>
            <a:spLocks noGrp="1"/>
          </p:cNvSpPr>
          <p:nvPr>
            <p:ph type="ftr" sz="quarter" idx="2"/>
          </p:nvPr>
        </p:nvSpPr>
        <p:spPr>
          <a:xfrm>
            <a:off x="1" y="9670876"/>
            <a:ext cx="3055702" cy="509762"/>
          </a:xfrm>
          <a:prstGeom prst="rect">
            <a:avLst/>
          </a:prstGeom>
        </p:spPr>
        <p:txBody>
          <a:bodyPr vert="horz" lIns="93982" tIns="46991" rIns="93982" bIns="46991" rtlCol="0" anchor="b"/>
          <a:lstStyle>
            <a:lvl1pPr algn="l">
              <a:defRPr sz="1200"/>
            </a:lvl1pPr>
          </a:lstStyle>
          <a:p>
            <a:r>
              <a:rPr kumimoji="1" lang="en-US" altLang="ja-JP" dirty="0">
                <a:ea typeface="メイリオ" panose="020B0604030504040204" pitchFamily="50" charset="-128"/>
              </a:rPr>
              <a:t>Copyright (C) 2009-2017 Edu-net Co., Ltd.  All Rights Reserved. </a:t>
            </a:r>
            <a:endParaRPr kumimoji="1" lang="ja-JP" altLang="en-US" dirty="0">
              <a:ea typeface="メイリオ" panose="020B0604030504040204" pitchFamily="50" charset="-128"/>
            </a:endParaRPr>
          </a:p>
        </p:txBody>
      </p:sp>
      <p:sp>
        <p:nvSpPr>
          <p:cNvPr id="5" name="スライド番号プレースホルダー 4"/>
          <p:cNvSpPr>
            <a:spLocks noGrp="1"/>
          </p:cNvSpPr>
          <p:nvPr>
            <p:ph type="sldNum" sz="quarter" idx="3"/>
          </p:nvPr>
        </p:nvSpPr>
        <p:spPr>
          <a:xfrm>
            <a:off x="3995918" y="9670876"/>
            <a:ext cx="3055701" cy="509762"/>
          </a:xfrm>
          <a:prstGeom prst="rect">
            <a:avLst/>
          </a:prstGeom>
        </p:spPr>
        <p:txBody>
          <a:bodyPr vert="horz" lIns="93982" tIns="46991" rIns="93982" bIns="46991" rtlCol="0" anchor="b"/>
          <a:lstStyle>
            <a:lvl1pPr algn="r">
              <a:defRPr sz="1200"/>
            </a:lvl1pPr>
          </a:lstStyle>
          <a:p>
            <a:fld id="{5951B48D-9D36-4DF8-897D-043405FC11B0}" type="slidenum">
              <a:rPr kumimoji="1" lang="ja-JP" altLang="en-US" smtClean="0">
                <a:ea typeface="メイリオ" panose="020B0604030504040204" pitchFamily="50" charset="-128"/>
              </a:rPr>
              <a:t>‹#›</a:t>
            </a:fld>
            <a:endParaRPr kumimoji="1" lang="ja-JP" altLang="en-US" dirty="0">
              <a:ea typeface="メイリオ" panose="020B0604030504040204" pitchFamily="50" charset="-128"/>
            </a:endParaRPr>
          </a:p>
        </p:txBody>
      </p:sp>
    </p:spTree>
    <p:extLst>
      <p:ext uri="{BB962C8B-B14F-4D97-AF65-F5344CB8AC3E}">
        <p14:creationId xmlns:p14="http://schemas.microsoft.com/office/powerpoint/2010/main" val="91688288"/>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3056414" cy="510800"/>
          </a:xfrm>
          <a:prstGeom prst="rect">
            <a:avLst/>
          </a:prstGeom>
        </p:spPr>
        <p:txBody>
          <a:bodyPr vert="horz" lIns="93982" tIns="46991" rIns="93982" bIns="46991" rtlCol="0"/>
          <a:lstStyle>
            <a:lvl1pPr algn="l">
              <a:defRPr sz="1200">
                <a:ea typeface="メイリオ" panose="020B0604030504040204" pitchFamily="50" charset="-128"/>
              </a:defRPr>
            </a:lvl1pPr>
          </a:lstStyle>
          <a:p>
            <a:endParaRPr lang="ja-JP" altLang="en-US" dirty="0"/>
          </a:p>
        </p:txBody>
      </p:sp>
      <p:sp>
        <p:nvSpPr>
          <p:cNvPr id="3" name="日付プレースホルダー 2"/>
          <p:cNvSpPr>
            <a:spLocks noGrp="1"/>
          </p:cNvSpPr>
          <p:nvPr>
            <p:ph type="dt" idx="1"/>
          </p:nvPr>
        </p:nvSpPr>
        <p:spPr>
          <a:xfrm>
            <a:off x="3995218" y="0"/>
            <a:ext cx="3056414" cy="510800"/>
          </a:xfrm>
          <a:prstGeom prst="rect">
            <a:avLst/>
          </a:prstGeom>
        </p:spPr>
        <p:txBody>
          <a:bodyPr vert="horz" lIns="93982" tIns="46991" rIns="93982" bIns="46991" rtlCol="0"/>
          <a:lstStyle>
            <a:lvl1pPr algn="r">
              <a:defRPr sz="1200">
                <a:ea typeface="メイリオ" panose="020B0604030504040204" pitchFamily="50" charset="-128"/>
              </a:defRPr>
            </a:lvl1pPr>
          </a:lstStyle>
          <a:p>
            <a:endParaRPr lang="ja-JP" altLang="en-US" dirty="0"/>
          </a:p>
        </p:txBody>
      </p:sp>
      <p:sp>
        <p:nvSpPr>
          <p:cNvPr id="4" name="スライド イメージ プレースホルダー 3"/>
          <p:cNvSpPr>
            <a:spLocks noGrp="1" noRot="1" noChangeAspect="1"/>
          </p:cNvSpPr>
          <p:nvPr>
            <p:ph type="sldImg" idx="2"/>
          </p:nvPr>
        </p:nvSpPr>
        <p:spPr>
          <a:xfrm>
            <a:off x="1236663" y="1273175"/>
            <a:ext cx="4579937" cy="3435350"/>
          </a:xfrm>
          <a:prstGeom prst="rect">
            <a:avLst/>
          </a:prstGeom>
          <a:noFill/>
          <a:ln w="12700">
            <a:solidFill>
              <a:prstClr val="black"/>
            </a:solidFill>
          </a:ln>
        </p:spPr>
        <p:txBody>
          <a:bodyPr vert="horz" lIns="93982" tIns="46991" rIns="93982" bIns="46991" rtlCol="0" anchor="ctr"/>
          <a:lstStyle/>
          <a:p>
            <a:endParaRPr lang="ja-JP" altLang="en-US" dirty="0"/>
          </a:p>
        </p:txBody>
      </p:sp>
      <p:sp>
        <p:nvSpPr>
          <p:cNvPr id="5" name="ノート プレースホルダー 4"/>
          <p:cNvSpPr>
            <a:spLocks noGrp="1"/>
          </p:cNvSpPr>
          <p:nvPr>
            <p:ph type="body" sz="quarter" idx="3"/>
          </p:nvPr>
        </p:nvSpPr>
        <p:spPr>
          <a:xfrm>
            <a:off x="705327" y="4899432"/>
            <a:ext cx="5642610" cy="4008626"/>
          </a:xfrm>
          <a:prstGeom prst="rect">
            <a:avLst/>
          </a:prstGeom>
        </p:spPr>
        <p:txBody>
          <a:bodyPr vert="horz" lIns="93982" tIns="46991" rIns="93982" bIns="46991" rtlCol="0"/>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Tree>
    <p:extLst>
      <p:ext uri="{BB962C8B-B14F-4D97-AF65-F5344CB8AC3E}">
        <p14:creationId xmlns:p14="http://schemas.microsoft.com/office/powerpoint/2010/main" val="2179134325"/>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メイリオ" panose="020B0604030504040204" pitchFamily="50" charset="-128"/>
        <a:cs typeface="+mn-cs"/>
      </a:defRPr>
    </a:lvl1pPr>
    <a:lvl2pPr marL="457200" algn="l" defTabSz="914400" rtl="0" eaLnBrk="1" latinLnBrk="0" hangingPunct="1">
      <a:defRPr kumimoji="1" sz="1200" kern="1200">
        <a:solidFill>
          <a:schemeClr val="tx1"/>
        </a:solidFill>
        <a:latin typeface="+mn-lt"/>
        <a:ea typeface="メイリオ" panose="020B0604030504040204" pitchFamily="50" charset="-128"/>
        <a:cs typeface="+mn-cs"/>
      </a:defRPr>
    </a:lvl2pPr>
    <a:lvl3pPr marL="914400" algn="l" defTabSz="914400" rtl="0" eaLnBrk="1" latinLnBrk="0" hangingPunct="1">
      <a:defRPr kumimoji="1" sz="1200" kern="1200">
        <a:solidFill>
          <a:schemeClr val="tx1"/>
        </a:solidFill>
        <a:latin typeface="+mn-lt"/>
        <a:ea typeface="メイリオ" panose="020B0604030504040204" pitchFamily="50" charset="-128"/>
        <a:cs typeface="+mn-cs"/>
      </a:defRPr>
    </a:lvl3pPr>
    <a:lvl4pPr marL="1371600" algn="l" defTabSz="914400" rtl="0" eaLnBrk="1" latinLnBrk="0" hangingPunct="1">
      <a:defRPr kumimoji="1" sz="1200" kern="1200">
        <a:solidFill>
          <a:schemeClr val="tx1"/>
        </a:solidFill>
        <a:latin typeface="+mn-lt"/>
        <a:ea typeface="メイリオ" panose="020B0604030504040204" pitchFamily="50" charset="-128"/>
        <a:cs typeface="+mn-cs"/>
      </a:defRPr>
    </a:lvl4pPr>
    <a:lvl5pPr marL="1828800" algn="l" defTabSz="914400" rtl="0" eaLnBrk="1" latinLnBrk="0" hangingPunct="1">
      <a:defRPr kumimoji="1" sz="1200" kern="1200">
        <a:solidFill>
          <a:schemeClr val="tx1"/>
        </a:solidFill>
        <a:latin typeface="+mn-lt"/>
        <a:ea typeface="メイリオ" panose="020B0604030504040204" pitchFamily="50"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z="1200" b="1" kern="1200" dirty="0">
                <a:solidFill>
                  <a:schemeClr val="tx1"/>
                </a:solidFill>
                <a:effectLst/>
                <a:latin typeface="+mn-lt"/>
                <a:cs typeface="+mn-cs"/>
              </a:rPr>
              <a:t>■本教材の利用規約を一番下に記載しています。必ず事前にご確認いただき、利用規約に同意した上で、本教材をご利用ください。</a:t>
            </a:r>
          </a:p>
          <a:p>
            <a:endParaRPr kumimoji="1" lang="en-US" altLang="ja-JP" sz="1200" kern="1200" dirty="0">
              <a:solidFill>
                <a:schemeClr val="tx1"/>
              </a:solidFill>
              <a:effectLst/>
              <a:latin typeface="+mn-lt"/>
              <a:cs typeface="+mn-cs"/>
            </a:endParaRPr>
          </a:p>
          <a:p>
            <a:r>
              <a:rPr kumimoji="1" lang="en-US" altLang="ja-JP" sz="1200" kern="1200" dirty="0">
                <a:solidFill>
                  <a:schemeClr val="tx1"/>
                </a:solidFill>
                <a:effectLst/>
                <a:latin typeface="+mn-lt"/>
                <a:cs typeface="+mn-cs"/>
              </a:rPr>
              <a:t>【</a:t>
            </a:r>
            <a:r>
              <a:rPr kumimoji="1" lang="ja-JP" altLang="en-US" sz="1200" kern="1200" dirty="0">
                <a:solidFill>
                  <a:schemeClr val="tx1"/>
                </a:solidFill>
                <a:effectLst/>
                <a:latin typeface="+mn-lt"/>
                <a:cs typeface="+mn-cs"/>
              </a:rPr>
              <a:t>特徴と使い方</a:t>
            </a:r>
            <a:r>
              <a:rPr kumimoji="1" lang="en-US" altLang="ja-JP" sz="1200" kern="1200" dirty="0">
                <a:solidFill>
                  <a:schemeClr val="tx1"/>
                </a:solidFill>
                <a:effectLst/>
                <a:latin typeface="+mn-lt"/>
                <a:cs typeface="+mn-cs"/>
              </a:rPr>
              <a:t>】</a:t>
            </a:r>
          </a:p>
          <a:p>
            <a:r>
              <a:rPr kumimoji="1" lang="ja-JP" altLang="en-US" sz="1200" kern="1200" dirty="0">
                <a:solidFill>
                  <a:schemeClr val="tx1"/>
                </a:solidFill>
                <a:effectLst/>
                <a:latin typeface="+mn-lt"/>
                <a:cs typeface="+mn-cs"/>
              </a:rPr>
              <a:t>　・スライド</a:t>
            </a:r>
            <a:r>
              <a:rPr kumimoji="1" lang="en-US" altLang="ja-JP" sz="1200" kern="1200" dirty="0">
                <a:solidFill>
                  <a:schemeClr val="tx1"/>
                </a:solidFill>
                <a:effectLst/>
                <a:latin typeface="+mn-lt"/>
                <a:cs typeface="+mn-cs"/>
              </a:rPr>
              <a:t>3</a:t>
            </a:r>
            <a:r>
              <a:rPr kumimoji="1" lang="ja-JP" altLang="en-US" sz="1200" kern="1200" dirty="0">
                <a:solidFill>
                  <a:schemeClr val="tx1"/>
                </a:solidFill>
                <a:effectLst/>
                <a:latin typeface="+mn-lt"/>
                <a:cs typeface="+mn-cs"/>
              </a:rPr>
              <a:t>枚を使って、啓発対象者に情報セキュリティの知識を供与、または興味を喚起することを目的としています。</a:t>
            </a:r>
          </a:p>
          <a:p>
            <a:r>
              <a:rPr kumimoji="1" lang="ja-JP" altLang="en-US" sz="1200" kern="1200" dirty="0">
                <a:solidFill>
                  <a:schemeClr val="tx1"/>
                </a:solidFill>
                <a:effectLst/>
                <a:latin typeface="+mn-lt"/>
                <a:cs typeface="+mn-cs"/>
              </a:rPr>
              <a:t>　・対象者に「自分事」として考えてもらえるよう、</a:t>
            </a:r>
            <a:endParaRPr kumimoji="1" lang="en-US" altLang="ja-JP" sz="1200" kern="1200" dirty="0">
              <a:solidFill>
                <a:schemeClr val="tx1"/>
              </a:solidFill>
              <a:effectLst/>
              <a:latin typeface="+mn-lt"/>
              <a:cs typeface="+mn-cs"/>
            </a:endParaRPr>
          </a:p>
          <a:p>
            <a:r>
              <a:rPr kumimoji="1" lang="ja-JP" altLang="en-US" sz="1200" kern="1200" dirty="0">
                <a:solidFill>
                  <a:schemeClr val="tx1"/>
                </a:solidFill>
                <a:effectLst/>
                <a:latin typeface="+mn-lt"/>
                <a:cs typeface="+mn-cs"/>
              </a:rPr>
              <a:t>　　　</a:t>
            </a:r>
            <a:r>
              <a:rPr kumimoji="1" lang="en-US" altLang="ja-JP" sz="1200" kern="1200" dirty="0">
                <a:solidFill>
                  <a:schemeClr val="tx1"/>
                </a:solidFill>
                <a:effectLst/>
                <a:latin typeface="+mn-lt"/>
                <a:cs typeface="+mn-cs"/>
              </a:rPr>
              <a:t>1</a:t>
            </a:r>
            <a:r>
              <a:rPr kumimoji="1" lang="ja-JP" altLang="en-US" sz="1200" kern="1200" dirty="0">
                <a:solidFill>
                  <a:schemeClr val="tx1"/>
                </a:solidFill>
                <a:effectLst/>
                <a:latin typeface="+mn-lt"/>
                <a:cs typeface="+mn-cs"/>
              </a:rPr>
              <a:t>枚目のスライドは、「発問」から始まります。</a:t>
            </a:r>
            <a:endParaRPr kumimoji="1" lang="en-US" altLang="ja-JP" sz="1200" kern="1200" dirty="0">
              <a:solidFill>
                <a:schemeClr val="tx1"/>
              </a:solidFill>
              <a:effectLst/>
              <a:latin typeface="+mn-lt"/>
              <a:cs typeface="+mn-cs"/>
            </a:endParaRPr>
          </a:p>
          <a:p>
            <a:r>
              <a:rPr kumimoji="1" lang="ja-JP" altLang="en-US" sz="1200" kern="1200" dirty="0">
                <a:solidFill>
                  <a:schemeClr val="tx1"/>
                </a:solidFill>
                <a:effectLst/>
                <a:latin typeface="+mn-lt"/>
                <a:cs typeface="+mn-cs"/>
              </a:rPr>
              <a:t>　　　</a:t>
            </a:r>
            <a:r>
              <a:rPr kumimoji="1" lang="en-US" altLang="ja-JP" sz="1200" kern="1200" dirty="0">
                <a:solidFill>
                  <a:schemeClr val="tx1"/>
                </a:solidFill>
                <a:effectLst/>
                <a:latin typeface="+mn-lt"/>
                <a:cs typeface="+mn-cs"/>
              </a:rPr>
              <a:t>2</a:t>
            </a:r>
            <a:r>
              <a:rPr kumimoji="1" lang="ja-JP" altLang="en-US" sz="1200" kern="1200" dirty="0">
                <a:solidFill>
                  <a:schemeClr val="tx1"/>
                </a:solidFill>
                <a:effectLst/>
                <a:latin typeface="+mn-lt"/>
                <a:cs typeface="+mn-cs"/>
              </a:rPr>
              <a:t>枚目のスライドでは、「答え」や「様々な視点」を提示します。</a:t>
            </a:r>
            <a:endParaRPr kumimoji="1" lang="en-US" altLang="ja-JP" sz="1200" kern="1200" dirty="0">
              <a:solidFill>
                <a:schemeClr val="tx1"/>
              </a:solidFill>
              <a:effectLst/>
              <a:latin typeface="+mn-lt"/>
              <a:cs typeface="+mn-cs"/>
            </a:endParaRPr>
          </a:p>
          <a:p>
            <a:r>
              <a:rPr kumimoji="1" lang="ja-JP" altLang="en-US" sz="1200" kern="1200" dirty="0">
                <a:solidFill>
                  <a:schemeClr val="tx1"/>
                </a:solidFill>
                <a:effectLst/>
                <a:latin typeface="+mn-lt"/>
                <a:cs typeface="+mn-cs"/>
              </a:rPr>
              <a:t>　　　</a:t>
            </a:r>
            <a:r>
              <a:rPr kumimoji="1" lang="en-US" altLang="ja-JP" sz="1200" kern="1200" dirty="0">
                <a:solidFill>
                  <a:schemeClr val="tx1"/>
                </a:solidFill>
                <a:effectLst/>
                <a:latin typeface="+mn-lt"/>
                <a:cs typeface="+mn-cs"/>
              </a:rPr>
              <a:t>3</a:t>
            </a:r>
            <a:r>
              <a:rPr kumimoji="1" lang="ja-JP" altLang="en-US" sz="1200" kern="1200" dirty="0">
                <a:solidFill>
                  <a:schemeClr val="tx1"/>
                </a:solidFill>
                <a:effectLst/>
                <a:latin typeface="+mn-lt"/>
                <a:cs typeface="+mn-cs"/>
              </a:rPr>
              <a:t>枚目のスライドでは、対策等の解説や発展的な知識の提供、または課題検討を深めるための別観点からの発問や興味を持って調べるための方法等を提示します。</a:t>
            </a:r>
          </a:p>
          <a:p>
            <a:r>
              <a:rPr kumimoji="1" lang="ja-JP" altLang="en-US" sz="1200" kern="1200" dirty="0">
                <a:solidFill>
                  <a:schemeClr val="tx1"/>
                </a:solidFill>
                <a:effectLst/>
                <a:latin typeface="+mn-lt"/>
                <a:cs typeface="+mn-cs"/>
              </a:rPr>
              <a:t>　・ノートには啓発する際のセリフ例を記載しています。また、教材が扱うテーマに関連する資料のある場合は参考資料を記載しています。</a:t>
            </a:r>
            <a:endParaRPr kumimoji="1" lang="en-US" altLang="ja-JP" sz="1200" kern="1200" dirty="0">
              <a:solidFill>
                <a:schemeClr val="tx1"/>
              </a:solidFill>
              <a:effectLst/>
              <a:latin typeface="+mn-lt"/>
              <a:cs typeface="+mn-cs"/>
            </a:endParaRPr>
          </a:p>
          <a:p>
            <a:endParaRPr kumimoji="1" lang="en-US" altLang="ja-JP" sz="1200" kern="1200" dirty="0">
              <a:solidFill>
                <a:schemeClr val="tx1"/>
              </a:solidFill>
              <a:effectLst/>
              <a:latin typeface="+mn-lt"/>
              <a:cs typeface="+mn-cs"/>
            </a:endParaRPr>
          </a:p>
          <a:p>
            <a:r>
              <a:rPr kumimoji="1" lang="en-US" altLang="ja-JP" sz="1200" kern="1200" dirty="0">
                <a:solidFill>
                  <a:schemeClr val="tx1"/>
                </a:solidFill>
                <a:effectLst/>
                <a:latin typeface="+mn-lt"/>
                <a:cs typeface="+mn-cs"/>
              </a:rPr>
              <a:t>【</a:t>
            </a:r>
            <a:r>
              <a:rPr kumimoji="1" lang="ja-JP" altLang="en-US" sz="1200" kern="1200" dirty="0">
                <a:solidFill>
                  <a:schemeClr val="tx1"/>
                </a:solidFill>
                <a:effectLst/>
                <a:latin typeface="+mn-lt"/>
                <a:cs typeface="+mn-cs"/>
              </a:rPr>
              <a:t>想定する啓発対象者</a:t>
            </a:r>
            <a:r>
              <a:rPr kumimoji="1" lang="en-US" altLang="ja-JP" sz="1200" kern="1200" dirty="0">
                <a:solidFill>
                  <a:schemeClr val="tx1"/>
                </a:solidFill>
                <a:effectLst/>
                <a:latin typeface="+mn-lt"/>
                <a:cs typeface="+mn-cs"/>
              </a:rPr>
              <a:t>】</a:t>
            </a:r>
          </a:p>
          <a:p>
            <a:r>
              <a:rPr kumimoji="1" lang="ja-JP" altLang="en-US" sz="1200" kern="1200" dirty="0">
                <a:solidFill>
                  <a:schemeClr val="tx1"/>
                </a:solidFill>
                <a:effectLst/>
                <a:latin typeface="+mn-lt"/>
                <a:cs typeface="+mn-cs"/>
              </a:rPr>
              <a:t>他者の著作物を活用する機会のある方</a:t>
            </a:r>
            <a:endParaRPr kumimoji="1" lang="en-US" altLang="ja-JP" sz="1200" kern="1200" dirty="0">
              <a:solidFill>
                <a:schemeClr val="tx1"/>
              </a:solidFill>
              <a:effectLst/>
              <a:latin typeface="+mn-lt"/>
              <a:cs typeface="+mn-cs"/>
            </a:endParaRPr>
          </a:p>
          <a:p>
            <a:endParaRPr kumimoji="1" lang="en-US" altLang="ja-JP" sz="1200" kern="1200" dirty="0">
              <a:solidFill>
                <a:schemeClr val="tx1"/>
              </a:solidFill>
              <a:effectLst/>
              <a:latin typeface="+mn-lt"/>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kern="1200" dirty="0">
                <a:solidFill>
                  <a:schemeClr val="tx1"/>
                </a:solidFill>
                <a:effectLst/>
                <a:latin typeface="+mn-lt"/>
                <a:cs typeface="+mn-cs"/>
              </a:rPr>
              <a:t>【</a:t>
            </a:r>
            <a:r>
              <a:rPr kumimoji="1" lang="ja-JP" altLang="en-US" sz="1200" kern="1200" dirty="0">
                <a:solidFill>
                  <a:schemeClr val="tx1"/>
                </a:solidFill>
                <a:effectLst/>
                <a:latin typeface="+mn-lt"/>
                <a:cs typeface="+mn-cs"/>
              </a:rPr>
              <a:t>ポイント</a:t>
            </a:r>
            <a:r>
              <a:rPr kumimoji="1" lang="en-US" altLang="ja-JP" sz="1200" kern="1200" dirty="0">
                <a:solidFill>
                  <a:schemeClr val="tx1"/>
                </a:solidFill>
                <a:effectLst/>
                <a:latin typeface="+mn-lt"/>
                <a:cs typeface="+mn-cs"/>
              </a:rPr>
              <a:t>】</a:t>
            </a:r>
          </a:p>
          <a:p>
            <a:r>
              <a:rPr kumimoji="1" lang="ja-JP" altLang="en-US" sz="1200" kern="1200" dirty="0">
                <a:solidFill>
                  <a:schemeClr val="tx1"/>
                </a:solidFill>
                <a:effectLst/>
                <a:latin typeface="+mn-lt"/>
                <a:cs typeface="+mn-cs"/>
              </a:rPr>
              <a:t>他者の著作物を活用できる事例や心構えを伝える。</a:t>
            </a:r>
            <a:endParaRPr kumimoji="1" lang="en-US" altLang="ja-JP" sz="1200" kern="1200" dirty="0">
              <a:solidFill>
                <a:schemeClr val="tx1"/>
              </a:solidFill>
              <a:effectLst/>
              <a:latin typeface="+mn-lt"/>
              <a:cs typeface="+mn-cs"/>
            </a:endParaRPr>
          </a:p>
          <a:p>
            <a:endParaRPr kumimoji="1" lang="en-US" altLang="ja-JP" sz="1200" kern="1200" dirty="0">
              <a:solidFill>
                <a:schemeClr val="tx1"/>
              </a:solidFill>
              <a:effectLst/>
              <a:latin typeface="+mn-lt"/>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kern="1200" dirty="0">
                <a:solidFill>
                  <a:schemeClr val="tx1"/>
                </a:solidFill>
                <a:effectLst/>
                <a:latin typeface="+mn-lt"/>
                <a:cs typeface="+mn-cs"/>
              </a:rPr>
              <a:t>【</a:t>
            </a:r>
            <a:r>
              <a:rPr kumimoji="1" lang="ja-JP" altLang="en-US" sz="1200" kern="1200" dirty="0">
                <a:solidFill>
                  <a:schemeClr val="tx1"/>
                </a:solidFill>
                <a:effectLst/>
                <a:latin typeface="+mn-lt"/>
                <a:cs typeface="+mn-cs"/>
              </a:rPr>
              <a:t>本教材利用規約</a:t>
            </a:r>
            <a:r>
              <a:rPr kumimoji="1" lang="en-US" altLang="ja-JP" sz="1200" kern="1200" dirty="0">
                <a:solidFill>
                  <a:schemeClr val="tx1"/>
                </a:solidFill>
                <a:effectLst/>
                <a:latin typeface="+mn-lt"/>
                <a:cs typeface="+mn-cs"/>
              </a:rPr>
              <a:t>】</a:t>
            </a:r>
          </a:p>
          <a:p>
            <a:r>
              <a:rPr kumimoji="1" lang="ja-JP" altLang="en-US" sz="1200" kern="1200" dirty="0">
                <a:solidFill>
                  <a:schemeClr val="tx1"/>
                </a:solidFill>
                <a:effectLst/>
                <a:latin typeface="+mn-lt"/>
                <a:cs typeface="+mn-cs"/>
              </a:rPr>
              <a:t>本教材は、情報セキュリティに関する啓発を目的に独立行政法人情報処理推進機構（</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）（以下「</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」という。）が作成した教材、およびこれに付随する資料（今後に作成され得る各々の改訂版を含む。）により構成されます。なお、改訂版が利用可能となった後は、専ら改訂版をご利用ください。</a:t>
            </a:r>
          </a:p>
          <a:p>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は、本利用規約に同意いただくことを条件として、本教材の利用を無償で許諾します。有償セミナー等での利用を希望する場合は、事前に</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に申し出て別途許諾を得てください。</a:t>
            </a:r>
          </a:p>
          <a:p>
            <a:endParaRPr kumimoji="1" lang="ja-JP" altLang="en-US" sz="1200" kern="1200" dirty="0">
              <a:solidFill>
                <a:schemeClr val="tx1"/>
              </a:solidFill>
              <a:effectLst/>
              <a:latin typeface="+mn-lt"/>
              <a:cs typeface="+mn-cs"/>
            </a:endParaRPr>
          </a:p>
          <a:p>
            <a:r>
              <a:rPr kumimoji="1" lang="en-US" altLang="ja-JP" sz="1200" kern="1200" dirty="0">
                <a:solidFill>
                  <a:schemeClr val="tx1"/>
                </a:solidFill>
                <a:effectLst/>
                <a:latin typeface="+mn-lt"/>
                <a:cs typeface="+mn-cs"/>
              </a:rPr>
              <a:t>1.</a:t>
            </a:r>
            <a:r>
              <a:rPr kumimoji="1" lang="ja-JP" altLang="en-US" sz="1200" kern="1200" dirty="0">
                <a:solidFill>
                  <a:schemeClr val="tx1"/>
                </a:solidFill>
                <a:effectLst/>
                <a:latin typeface="+mn-lt"/>
                <a:cs typeface="+mn-cs"/>
              </a:rPr>
              <a:t>本教材に関する著作権その他すべての権利は独立行政法人情報処理推進機構（</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）が保有しており、国際条約、著作権法その他の法律により保護されています。</a:t>
            </a:r>
          </a:p>
          <a:p>
            <a:r>
              <a:rPr kumimoji="1" lang="en-US" altLang="ja-JP" sz="1200" kern="1200" dirty="0">
                <a:solidFill>
                  <a:schemeClr val="tx1"/>
                </a:solidFill>
                <a:effectLst/>
                <a:latin typeface="+mn-lt"/>
                <a:cs typeface="+mn-cs"/>
              </a:rPr>
              <a:t>2.</a:t>
            </a:r>
            <a:r>
              <a:rPr kumimoji="1" lang="ja-JP" altLang="en-US" sz="1200" kern="1200" dirty="0">
                <a:solidFill>
                  <a:schemeClr val="tx1"/>
                </a:solidFill>
                <a:effectLst/>
                <a:latin typeface="+mn-lt"/>
                <a:cs typeface="+mn-cs"/>
              </a:rPr>
              <a:t>本教材は、情報セキュリティや情報モラルの教育、普及の目的に限り、無償の授業、各種セミナーや研修等にご利用いただけます。</a:t>
            </a:r>
          </a:p>
          <a:p>
            <a:r>
              <a:rPr kumimoji="1" lang="en-US" altLang="ja-JP" sz="1200" kern="1200" dirty="0">
                <a:solidFill>
                  <a:schemeClr val="tx1"/>
                </a:solidFill>
                <a:effectLst/>
                <a:latin typeface="+mn-lt"/>
                <a:cs typeface="+mn-cs"/>
              </a:rPr>
              <a:t>3.</a:t>
            </a:r>
            <a:r>
              <a:rPr kumimoji="1" lang="ja-JP" altLang="en-US" sz="1200" kern="1200" dirty="0">
                <a:solidFill>
                  <a:schemeClr val="tx1"/>
                </a:solidFill>
                <a:effectLst/>
                <a:latin typeface="+mn-lt"/>
                <a:cs typeface="+mn-cs"/>
              </a:rPr>
              <a:t>必要な範囲での複製（生徒等受講者への配布のための複製を含む。）は可能とします。</a:t>
            </a:r>
          </a:p>
          <a:p>
            <a:r>
              <a:rPr kumimoji="1" lang="en-US" altLang="ja-JP" sz="1200" kern="1200" dirty="0">
                <a:solidFill>
                  <a:schemeClr val="tx1"/>
                </a:solidFill>
                <a:effectLst/>
                <a:latin typeface="+mn-lt"/>
                <a:cs typeface="+mn-cs"/>
              </a:rPr>
              <a:t>4.</a:t>
            </a:r>
            <a:r>
              <a:rPr kumimoji="1" lang="ja-JP" altLang="en-US" sz="1200" kern="1200" dirty="0">
                <a:solidFill>
                  <a:schemeClr val="tx1"/>
                </a:solidFill>
                <a:effectLst/>
                <a:latin typeface="+mn-lt"/>
                <a:cs typeface="+mn-cs"/>
              </a:rPr>
              <a:t>本教材は原文のまま利用してください。ただし、グラフの形式を変える、文体を変える等、単なる表記形式のみの変更は可能とし、また、具体的な利用場面においてやむを得ない場合であって、かつ前記目的のために必要な場合には、その必要な範囲で、利用者の責任において、文意を変えず、かつ原文のままでないことが容易にわかるように明記または明示（例「～を基に作成」等）することを条件として、文面の一部改変等を可能とします。</a:t>
            </a:r>
          </a:p>
          <a:p>
            <a:r>
              <a:rPr kumimoji="1" lang="en-US" altLang="ja-JP" sz="1200" kern="1200" dirty="0">
                <a:solidFill>
                  <a:schemeClr val="tx1"/>
                </a:solidFill>
                <a:effectLst/>
                <a:latin typeface="+mn-lt"/>
                <a:cs typeface="+mn-cs"/>
              </a:rPr>
              <a:t>5.</a:t>
            </a:r>
            <a:r>
              <a:rPr kumimoji="1" lang="ja-JP" altLang="en-US" sz="1200" kern="1200" dirty="0">
                <a:solidFill>
                  <a:schemeClr val="tx1"/>
                </a:solidFill>
                <a:effectLst/>
                <a:latin typeface="+mn-lt"/>
                <a:cs typeface="+mn-cs"/>
              </a:rPr>
              <a:t>本教材の中のデータやグラフ・図表・イラスト・映像等の全部または一部を引用等した場合、本利用規約に同意したものとみなします。</a:t>
            </a:r>
          </a:p>
          <a:p>
            <a:r>
              <a:rPr kumimoji="1" lang="en-US" altLang="ja-JP" sz="1200" kern="1200" dirty="0">
                <a:solidFill>
                  <a:schemeClr val="tx1"/>
                </a:solidFill>
                <a:effectLst/>
                <a:latin typeface="+mn-lt"/>
                <a:cs typeface="+mn-cs"/>
              </a:rPr>
              <a:t>6.</a:t>
            </a:r>
            <a:r>
              <a:rPr kumimoji="1" lang="ja-JP" altLang="en-US" sz="1200" kern="1200" dirty="0">
                <a:solidFill>
                  <a:schemeClr val="tx1"/>
                </a:solidFill>
                <a:effectLst/>
                <a:latin typeface="+mn-lt"/>
                <a:cs typeface="+mn-cs"/>
              </a:rPr>
              <a:t>いかなる形で利用する場合においても本教材を利用する際は、出典（</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の名称、資料名、</a:t>
            </a:r>
            <a:r>
              <a:rPr kumimoji="1" lang="en-US" altLang="ja-JP" sz="1200" kern="1200" dirty="0">
                <a:solidFill>
                  <a:schemeClr val="tx1"/>
                </a:solidFill>
                <a:effectLst/>
                <a:latin typeface="+mn-lt"/>
                <a:cs typeface="+mn-cs"/>
              </a:rPr>
              <a:t>URL</a:t>
            </a:r>
            <a:r>
              <a:rPr kumimoji="1" lang="ja-JP" altLang="en-US" sz="1200" kern="1200" dirty="0">
                <a:solidFill>
                  <a:schemeClr val="tx1"/>
                </a:solidFill>
                <a:effectLst/>
                <a:latin typeface="+mn-lt"/>
                <a:cs typeface="+mn-cs"/>
              </a:rPr>
              <a:t>等）を容易に判る態様で明記または明示してください。</a:t>
            </a:r>
          </a:p>
          <a:p>
            <a:r>
              <a:rPr kumimoji="1" lang="en-US" altLang="ja-JP" sz="1200" kern="1200" dirty="0">
                <a:solidFill>
                  <a:schemeClr val="tx1"/>
                </a:solidFill>
                <a:effectLst/>
                <a:latin typeface="+mn-lt"/>
                <a:cs typeface="+mn-cs"/>
              </a:rPr>
              <a:t>7.</a:t>
            </a:r>
            <a:r>
              <a:rPr kumimoji="1" lang="ja-JP" altLang="en-US" sz="1200" kern="1200" dirty="0">
                <a:solidFill>
                  <a:schemeClr val="tx1"/>
                </a:solidFill>
                <a:effectLst/>
                <a:latin typeface="+mn-lt"/>
                <a:cs typeface="+mn-cs"/>
              </a:rPr>
              <a:t>本教材を利用する部分と利用者が自ら作成する部分が混在した教材等を作成する場合、本教材利用部分か、利用者自身による作成部分かが容易かつ明確に判別できるようにしてください。なお、利用者は、自己の作成部分について全ての責任を負うものとします。</a:t>
            </a:r>
          </a:p>
          <a:p>
            <a:r>
              <a:rPr kumimoji="1" lang="en-US" altLang="ja-JP" sz="1200" kern="1200" dirty="0">
                <a:solidFill>
                  <a:schemeClr val="tx1"/>
                </a:solidFill>
                <a:effectLst/>
                <a:latin typeface="+mn-lt"/>
                <a:cs typeface="+mn-cs"/>
              </a:rPr>
              <a:t>8.</a:t>
            </a:r>
            <a:r>
              <a:rPr kumimoji="1" lang="ja-JP" altLang="en-US" sz="1200" kern="1200" dirty="0">
                <a:solidFill>
                  <a:schemeClr val="tx1"/>
                </a:solidFill>
                <a:effectLst/>
                <a:latin typeface="+mn-lt"/>
                <a:cs typeface="+mn-cs"/>
              </a:rPr>
              <a:t>本教材（本項においては、利用者が自ら作成する部分が混在する場合を含む）の二次利用を希望する者に対して複製物を配布する場合には、相手先に本利用規約を配布するなどにより、相手先が本教材（利用者が自ら新たに作成した部分を除く）を利用する際には本利用規約に同意する必要があることを伝えてください。</a:t>
            </a:r>
          </a:p>
          <a:p>
            <a:r>
              <a:rPr kumimoji="1" lang="en-US" altLang="ja-JP" sz="1200" kern="1200" dirty="0">
                <a:solidFill>
                  <a:schemeClr val="tx1"/>
                </a:solidFill>
                <a:effectLst/>
                <a:latin typeface="+mn-lt"/>
                <a:cs typeface="+mn-cs"/>
              </a:rPr>
              <a:t>9.</a:t>
            </a:r>
            <a:r>
              <a:rPr kumimoji="1" lang="ja-JP" altLang="en-US" sz="1200" kern="1200" dirty="0">
                <a:solidFill>
                  <a:schemeClr val="tx1"/>
                </a:solidFill>
                <a:effectLst/>
                <a:latin typeface="+mn-lt"/>
                <a:cs typeface="+mn-cs"/>
              </a:rPr>
              <a:t>本教材で提供する情報の正確性、信頼性、網羅性及び完全性については、</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が保証するものではありません。</a:t>
            </a:r>
          </a:p>
          <a:p>
            <a:r>
              <a:rPr kumimoji="1" lang="en-US" altLang="ja-JP" sz="1200" kern="1200" dirty="0">
                <a:solidFill>
                  <a:schemeClr val="tx1"/>
                </a:solidFill>
                <a:effectLst/>
                <a:latin typeface="+mn-lt"/>
                <a:cs typeface="+mn-cs"/>
              </a:rPr>
              <a:t>10.</a:t>
            </a:r>
            <a:r>
              <a:rPr kumimoji="1" lang="ja-JP" altLang="en-US" sz="1200" kern="1200" dirty="0">
                <a:solidFill>
                  <a:schemeClr val="tx1"/>
                </a:solidFill>
                <a:effectLst/>
                <a:latin typeface="+mn-lt"/>
                <a:cs typeface="+mn-cs"/>
              </a:rPr>
              <a:t>本教材のファイルをダウンロードすることまたは利用したこと等により生じるいかなる損害（他人に対して責任を負う場合を含む。）についても</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は何ら責任を負いません。</a:t>
            </a:r>
          </a:p>
          <a:p>
            <a:r>
              <a:rPr kumimoji="1" lang="en-US" altLang="ja-JP" sz="1200" kern="1200" dirty="0">
                <a:solidFill>
                  <a:schemeClr val="tx1"/>
                </a:solidFill>
                <a:effectLst/>
                <a:latin typeface="+mn-lt"/>
                <a:cs typeface="+mn-cs"/>
              </a:rPr>
              <a:t>11.</a:t>
            </a:r>
            <a:r>
              <a:rPr kumimoji="1" lang="ja-JP" altLang="en-US" sz="1200" kern="1200" dirty="0">
                <a:solidFill>
                  <a:schemeClr val="tx1"/>
                </a:solidFill>
                <a:effectLst/>
                <a:latin typeface="+mn-lt"/>
                <a:cs typeface="+mn-cs"/>
              </a:rPr>
              <a:t>本利用規約は予告なく改正する場合があります。その場合、改正後の内容は、それが</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のウェブページ上で公表された時以降の利用に適用するものとします。</a:t>
            </a:r>
            <a:endParaRPr kumimoji="1" lang="en-US" altLang="ja-JP" sz="1200" kern="1200" dirty="0">
              <a:solidFill>
                <a:schemeClr val="tx1"/>
              </a:solidFill>
              <a:effectLst/>
              <a:latin typeface="+mn-lt"/>
              <a:cs typeface="+mn-cs"/>
            </a:endParaRPr>
          </a:p>
          <a:p>
            <a:r>
              <a:rPr kumimoji="1" lang="en-US" altLang="ja-JP" sz="1200" kern="1200" dirty="0">
                <a:solidFill>
                  <a:schemeClr val="tx1"/>
                </a:solidFill>
                <a:effectLst/>
                <a:latin typeface="+mn-lt"/>
                <a:cs typeface="+mn-cs"/>
              </a:rPr>
              <a:t>12.</a:t>
            </a:r>
            <a:r>
              <a:rPr kumimoji="1" lang="ja-JP" altLang="en-US" sz="1200" kern="1200" dirty="0">
                <a:solidFill>
                  <a:schemeClr val="tx1"/>
                </a:solidFill>
                <a:effectLst/>
                <a:latin typeface="+mn-lt"/>
                <a:cs typeface="+mn-cs"/>
              </a:rPr>
              <a:t>本教材及び本利用規約に関する質問は、</a:t>
            </a:r>
            <a:r>
              <a:rPr kumimoji="1" lang="en-US" altLang="ja-JP" sz="1200" kern="1200" dirty="0">
                <a:solidFill>
                  <a:schemeClr val="tx1"/>
                </a:solidFill>
                <a:effectLst/>
                <a:latin typeface="+mn-lt"/>
                <a:cs typeface="+mn-cs"/>
              </a:rPr>
              <a:t>net-anzen@ipa.go.jp</a:t>
            </a:r>
            <a:r>
              <a:rPr kumimoji="1" lang="ja-JP" altLang="en-US" sz="1200" kern="1200" dirty="0">
                <a:solidFill>
                  <a:schemeClr val="tx1"/>
                </a:solidFill>
                <a:effectLst/>
                <a:latin typeface="+mn-lt"/>
                <a:cs typeface="+mn-cs"/>
              </a:rPr>
              <a:t>までお寄せください。なお、</a:t>
            </a:r>
            <a:r>
              <a:rPr kumimoji="1" lang="en-US" altLang="ja-JP" sz="1200" kern="1200" dirty="0">
                <a:solidFill>
                  <a:schemeClr val="tx1"/>
                </a:solidFill>
                <a:effectLst/>
                <a:latin typeface="+mn-lt"/>
                <a:cs typeface="+mn-cs"/>
              </a:rPr>
              <a:t>IPA</a:t>
            </a:r>
            <a:r>
              <a:rPr kumimoji="1" lang="ja-JP" altLang="en-US" sz="1200" kern="1200" dirty="0">
                <a:solidFill>
                  <a:schemeClr val="tx1"/>
                </a:solidFill>
                <a:effectLst/>
                <a:latin typeface="+mn-lt"/>
                <a:cs typeface="+mn-cs"/>
              </a:rPr>
              <a:t>からの応答等は、その業務に支障のない範囲内とさせていただきます。</a:t>
            </a:r>
            <a:endParaRPr kumimoji="1" lang="en-US" altLang="ja-JP" sz="1200" kern="1200" dirty="0">
              <a:solidFill>
                <a:schemeClr val="tx1"/>
              </a:solidFill>
              <a:effectLst/>
              <a:latin typeface="+mn-lt"/>
              <a:cs typeface="+mn-cs"/>
            </a:endParaRPr>
          </a:p>
          <a:p>
            <a:pPr marL="0" indent="0">
              <a:buNone/>
            </a:pPr>
            <a:endParaRPr kumimoji="1" lang="en-US" altLang="ja-JP" sz="1200" kern="1200" dirty="0">
              <a:solidFill>
                <a:schemeClr val="tx1"/>
              </a:solidFill>
              <a:effectLst/>
              <a:latin typeface="+mn-lt"/>
              <a:cs typeface="+mn-cs"/>
            </a:endParaRPr>
          </a:p>
          <a:p>
            <a:pPr marL="0" indent="0">
              <a:buNone/>
            </a:pPr>
            <a:r>
              <a:rPr kumimoji="1" lang="ja-JP" altLang="en-US" sz="1200" kern="1200" dirty="0">
                <a:solidFill>
                  <a:schemeClr val="tx1"/>
                </a:solidFill>
                <a:effectLst/>
                <a:latin typeface="+mn-lt"/>
                <a:cs typeface="+mn-cs"/>
              </a:rPr>
              <a:t>独立行政法人情報処理推進機構　セキュリティセンター</a:t>
            </a:r>
            <a:endParaRPr kumimoji="1" lang="en-US" altLang="ja-JP" sz="1200" kern="1200" dirty="0">
              <a:solidFill>
                <a:schemeClr val="tx1"/>
              </a:solidFill>
              <a:effectLst/>
              <a:latin typeface="+mn-lt"/>
              <a:cs typeface="+mn-cs"/>
            </a:endParaRPr>
          </a:p>
          <a:p>
            <a:pPr marL="0" indent="0">
              <a:buNone/>
            </a:pPr>
            <a:endParaRPr kumimoji="1" lang="en-US" altLang="ja-JP" sz="1200" kern="1200" dirty="0">
              <a:solidFill>
                <a:schemeClr val="tx1"/>
              </a:solidFill>
              <a:effectLst/>
              <a:latin typeface="+mn-lt"/>
              <a:cs typeface="+mn-cs"/>
            </a:endParaRPr>
          </a:p>
          <a:p>
            <a:pPr marL="0" indent="0">
              <a:buNone/>
            </a:pPr>
            <a:r>
              <a:rPr kumimoji="1" lang="ja-JP" altLang="en-US" sz="1200" kern="1200" dirty="0">
                <a:solidFill>
                  <a:schemeClr val="tx1"/>
                </a:solidFill>
                <a:effectLst/>
                <a:latin typeface="+mn-lt"/>
                <a:cs typeface="+mn-cs"/>
              </a:rPr>
              <a:t>以上</a:t>
            </a:r>
          </a:p>
        </p:txBody>
      </p:sp>
    </p:spTree>
    <p:extLst>
      <p:ext uri="{BB962C8B-B14F-4D97-AF65-F5344CB8AC3E}">
        <p14:creationId xmlns:p14="http://schemas.microsoft.com/office/powerpoint/2010/main" val="22874046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200" dirty="0">
                <a:latin typeface="メイリオ" panose="020B0604030504040204" pitchFamily="50" charset="-128"/>
              </a:rPr>
              <a:t>【</a:t>
            </a:r>
            <a:r>
              <a:rPr lang="ja-JP" altLang="en-US" sz="1200" dirty="0">
                <a:latin typeface="メイリオ" panose="020B0604030504040204" pitchFamily="50" charset="-128"/>
              </a:rPr>
              <a:t>啓発時のセリフ例</a:t>
            </a:r>
            <a:r>
              <a:rPr lang="en-US" altLang="ja-JP" sz="1200" dirty="0">
                <a:latin typeface="メイリオ"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インターネットで検索することでさまざまな情報を得ることができます。</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インターネットで見つけた情報をそのままコピーして使うことを「コピペ」と言いますが、この人はその「コピペ」について疑問があるようです。</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コピペしないでレポートを書こうとする際に、みなさんは何に気をつけたら良いのでしょうか？</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また、知っておくべきことはあるのでしょうか？</a:t>
            </a:r>
          </a:p>
        </p:txBody>
      </p:sp>
    </p:spTree>
    <p:extLst>
      <p:ext uri="{BB962C8B-B14F-4D97-AF65-F5344CB8AC3E}">
        <p14:creationId xmlns:p14="http://schemas.microsoft.com/office/powerpoint/2010/main" val="26232078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a:t>
            </a:r>
            <a:r>
              <a:rPr kumimoji="1" lang="ja-JP" altLang="en-US" dirty="0"/>
              <a:t>啓発時のセリフ例</a:t>
            </a:r>
            <a:r>
              <a:rPr kumimoji="1" lang="en-US" altLang="ja-JP"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さて、さまざまな意見が出ました。</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「学校の授業で使うのは</a:t>
            </a:r>
            <a:r>
              <a:rPr lang="en-US" altLang="ja-JP" sz="1200" dirty="0">
                <a:latin typeface="メイリオ" panose="020B0604030504040204" pitchFamily="50" charset="-128"/>
              </a:rPr>
              <a:t>OK</a:t>
            </a:r>
            <a:r>
              <a:rPr lang="ja-JP" altLang="en-US" sz="1200" dirty="0">
                <a:latin typeface="メイリオ" panose="020B0604030504040204" pitchFamily="50" charset="-128"/>
              </a:rPr>
              <a:t>だよ。」</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「文章をそのまま自分の意見にするのはいけないよ。」</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「他の人がつくった文章を紹介することはあると思うな。」</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みなさんはどう思いますか？</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まず、一番目の意見を考えてみましょう。</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この人は、「学校の授業であれば、コピペして使っても</a:t>
            </a:r>
            <a:r>
              <a:rPr lang="en-US" altLang="ja-JP" sz="1200" dirty="0">
                <a:latin typeface="メイリオ" panose="020B0604030504040204" pitchFamily="50" charset="-128"/>
              </a:rPr>
              <a:t>OK</a:t>
            </a:r>
            <a:r>
              <a:rPr lang="ja-JP" altLang="en-US" sz="1200" dirty="0">
                <a:latin typeface="メイリオ" panose="020B0604030504040204" pitchFamily="50" charset="-128"/>
              </a:rPr>
              <a:t>だよ」と言っています。</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インターネット上の文章は書いた人が著作権を持っていますが、著作権法の中にそのようなことが書かれているのでしょうか。</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次に、二番目の意見を考えてみましょう。</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この人の言うとおり、インターネット上で見つけた文章をそのまま自分の意見としてしまうと、盗用になるかもしれません。</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また、書いている文章の語尾を変えただけでは、自分の意見とは言えないでしょう。</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最後に、三番目の意見を考えてみましょう。</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たしかに、インターネット上には他の人が作った文章、グラフや図などを使っているニュース記事などがあります。</a:t>
            </a:r>
            <a:endParaRPr lang="en-US" altLang="ja-JP" sz="1200" dirty="0">
              <a:latin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dirty="0">
                <a:latin typeface="メイリオ" panose="020B0604030504040204" pitchFamily="50" charset="-128"/>
              </a:rPr>
              <a:t>インターネットにある著作物を利用することについて、もう少し考えてみましょう。</a:t>
            </a:r>
            <a:endParaRPr lang="en-US" altLang="ja-JP" sz="1200" dirty="0">
              <a:latin typeface="メイリオ" panose="020B0604030504040204" pitchFamily="50" charset="-128"/>
            </a:endParaRPr>
          </a:p>
        </p:txBody>
      </p:sp>
    </p:spTree>
    <p:extLst>
      <p:ext uri="{BB962C8B-B14F-4D97-AF65-F5344CB8AC3E}">
        <p14:creationId xmlns:p14="http://schemas.microsoft.com/office/powerpoint/2010/main" val="10354792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a:t>
            </a:r>
            <a:r>
              <a:rPr kumimoji="1" lang="ja-JP" altLang="en-US"/>
              <a:t>啓発時の</a:t>
            </a:r>
            <a:r>
              <a:rPr kumimoji="1" lang="ja-JP" altLang="en-US" dirty="0"/>
              <a:t>セリフ例</a:t>
            </a:r>
            <a:r>
              <a:rPr kumimoji="1" lang="en-US" altLang="ja-JP" dirty="0"/>
              <a:t>】</a:t>
            </a:r>
          </a:p>
          <a:p>
            <a:r>
              <a:rPr kumimoji="1" lang="ja-JP" altLang="en-US" dirty="0"/>
              <a:t>人が自分の思いや考えを創作的に表現したものを著作物と言います。</a:t>
            </a:r>
            <a:endParaRPr kumimoji="1" lang="en-US" altLang="ja-JP" dirty="0"/>
          </a:p>
          <a:p>
            <a:r>
              <a:rPr kumimoji="1" lang="ja-JP" altLang="en-US" dirty="0"/>
              <a:t>著作物は、著作者の許諾なく、勝手に使ったり、改変したりできません。</a:t>
            </a:r>
            <a:endParaRPr kumimoji="1" lang="en-US" altLang="ja-JP" dirty="0"/>
          </a:p>
          <a:p>
            <a:r>
              <a:rPr kumimoji="1" lang="ja-JP" altLang="en-US" dirty="0"/>
              <a:t>著作権法により、著作者の人格と財産は守られていると言えます。</a:t>
            </a:r>
            <a:endParaRPr kumimoji="1" lang="en-US" altLang="ja-JP" dirty="0"/>
          </a:p>
          <a:p>
            <a:endParaRPr kumimoji="1" lang="en-US" altLang="ja-JP" dirty="0"/>
          </a:p>
          <a:p>
            <a:r>
              <a:rPr kumimoji="1" lang="ja-JP" altLang="en-US" dirty="0"/>
              <a:t>しかし、著作権法は文化が発展することを目的とした法律であるため、利用を禁止する法律ではありません。</a:t>
            </a:r>
            <a:endParaRPr kumimoji="1" lang="en-US" altLang="ja-JP" dirty="0"/>
          </a:p>
          <a:p>
            <a:r>
              <a:rPr kumimoji="1" lang="ja-JP" altLang="en-US" dirty="0"/>
              <a:t>著作物は、著作者の許諾を得ることで、利用することが可能です。</a:t>
            </a:r>
            <a:endParaRPr kumimoji="1" lang="en-US" altLang="ja-JP" dirty="0"/>
          </a:p>
          <a:p>
            <a:r>
              <a:rPr kumimoji="1" lang="ja-JP" altLang="en-US" dirty="0"/>
              <a:t>また、学校の授業の中で、先生や児童生徒が利用することは、例外として許されています。</a:t>
            </a:r>
            <a:endParaRPr kumimoji="1" lang="en-US" altLang="ja-JP" dirty="0"/>
          </a:p>
          <a:p>
            <a:r>
              <a:rPr kumimoji="1" lang="ja-JP" altLang="en-US" dirty="0"/>
              <a:t>さらに、他者の考えが書かれた文章などの著作物を、自分自身の文章内で「引用」として紹介することも、許諾を得ずに行うことができます。</a:t>
            </a:r>
            <a:endParaRPr kumimoji="1" lang="en-US" altLang="ja-JP" dirty="0"/>
          </a:p>
          <a:p>
            <a:endParaRPr kumimoji="1" lang="en-US" altLang="ja-JP" dirty="0"/>
          </a:p>
          <a:p>
            <a:r>
              <a:rPr kumimoji="1" lang="ja-JP" altLang="en-US" dirty="0"/>
              <a:t>例えば、学校の授業で先生が問題集をコピーして児童生徒に配布する、というケースを考えてみましょう。</a:t>
            </a:r>
            <a:endParaRPr kumimoji="1" lang="en-US" altLang="ja-JP" dirty="0"/>
          </a:p>
          <a:p>
            <a:r>
              <a:rPr kumimoji="1" lang="ja-JP" altLang="en-US" dirty="0"/>
              <a:t>先生自身が問題集を作ったのでなければ、先生は他人の著作物をコピーしていることになります。</a:t>
            </a:r>
            <a:endParaRPr kumimoji="1" lang="en-US" altLang="ja-JP" dirty="0"/>
          </a:p>
          <a:p>
            <a:r>
              <a:rPr kumimoji="1" lang="ja-JP" altLang="en-US" dirty="0"/>
              <a:t>しかし、この場合は、学校の授業の中での利用であるため、著作権法上の例外として、許諾なしに複製して利用することが認められるのです。</a:t>
            </a:r>
            <a:endParaRPr kumimoji="1" lang="en-US" altLang="ja-JP" dirty="0"/>
          </a:p>
          <a:p>
            <a:r>
              <a:rPr kumimoji="1" lang="ja-JP" altLang="en-US" dirty="0"/>
              <a:t>ただし、その問題集を各個人が購入して利用することを想定して作成されていた場合は、利用規約などで複製を禁じている場合もありますので、確認が必要です。</a:t>
            </a:r>
            <a:endParaRPr kumimoji="1" lang="en-US" altLang="ja-JP" dirty="0"/>
          </a:p>
          <a:p>
            <a:endParaRPr kumimoji="1" lang="en-US" altLang="ja-JP" dirty="0"/>
          </a:p>
          <a:p>
            <a:r>
              <a:rPr kumimoji="1" lang="ja-JP" altLang="en-US" dirty="0"/>
              <a:t>また、引用する場合は、著作権を持つ人の許諾が要らないという話をしましたが、どのような点に気を付けて引用すれば良いのか知っていますか？</a:t>
            </a:r>
            <a:endParaRPr kumimoji="1" lang="en-US" altLang="ja-JP" dirty="0"/>
          </a:p>
          <a:p>
            <a:r>
              <a:rPr kumimoji="1" lang="ja-JP" altLang="en-US" dirty="0"/>
              <a:t>引用時の注意点についても、調べてみましょう。</a:t>
            </a:r>
            <a:endParaRPr kumimoji="1" lang="en-US" altLang="ja-JP" dirty="0"/>
          </a:p>
          <a:p>
            <a:endParaRPr kumimoji="1" lang="en-US" altLang="ja-JP" dirty="0"/>
          </a:p>
          <a:p>
            <a:r>
              <a:rPr kumimoji="1" lang="en-US" altLang="ja-JP" dirty="0"/>
              <a:t>【</a:t>
            </a:r>
            <a:r>
              <a:rPr kumimoji="1" lang="ja-JP" altLang="en-US" dirty="0"/>
              <a:t>参考資料</a:t>
            </a:r>
            <a:r>
              <a:rPr kumimoji="1" lang="en-US" altLang="ja-JP" dirty="0"/>
              <a:t>】</a:t>
            </a:r>
          </a:p>
          <a:p>
            <a:r>
              <a:rPr kumimoji="1" lang="ja-JP" altLang="en-US" dirty="0"/>
              <a:t>公益社団法人著作権情報センター：みんなのための著作権教室</a:t>
            </a:r>
          </a:p>
          <a:p>
            <a:r>
              <a:rPr kumimoji="1" lang="en-US" altLang="ja-JP" dirty="0"/>
              <a:t>http://kids.cric.or.jp/index.html</a:t>
            </a:r>
          </a:p>
        </p:txBody>
      </p:sp>
    </p:spTree>
    <p:extLst>
      <p:ext uri="{BB962C8B-B14F-4D97-AF65-F5344CB8AC3E}">
        <p14:creationId xmlns:p14="http://schemas.microsoft.com/office/powerpoint/2010/main" val="259944419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5.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pic>
        <p:nvPicPr>
          <p:cNvPr id="10" name="図 9">
            <a:extLst>
              <a:ext uri="{FF2B5EF4-FFF2-40B4-BE49-F238E27FC236}">
                <a16:creationId xmlns:a16="http://schemas.microsoft.com/office/drawing/2014/main" id="{026A5816-5948-4ADE-8FDB-8629BE2ED863}"/>
              </a:ext>
            </a:extLst>
          </p:cNvPr>
          <p:cNvPicPr>
            <a:picLocks noChangeAspect="1"/>
          </p:cNvPicPr>
          <p:nvPr userDrawn="1"/>
        </p:nvPicPr>
        <p:blipFill>
          <a:blip r:embed="rId2"/>
          <a:stretch>
            <a:fillRect/>
          </a:stretch>
        </p:blipFill>
        <p:spPr>
          <a:xfrm>
            <a:off x="4858555" y="4927679"/>
            <a:ext cx="3913680" cy="1830686"/>
          </a:xfrm>
          <a:prstGeom prst="rect">
            <a:avLst/>
          </a:prstGeom>
        </p:spPr>
      </p:pic>
      <p:pic>
        <p:nvPicPr>
          <p:cNvPr id="11" name="図 10">
            <a:extLst>
              <a:ext uri="{FF2B5EF4-FFF2-40B4-BE49-F238E27FC236}">
                <a16:creationId xmlns:a16="http://schemas.microsoft.com/office/drawing/2014/main" id="{0ED4FB25-6B02-476C-844C-5600A87A8FF2}"/>
              </a:ext>
            </a:extLst>
          </p:cNvPr>
          <p:cNvPicPr>
            <a:picLocks noChangeAspect="1"/>
          </p:cNvPicPr>
          <p:nvPr userDrawn="1"/>
        </p:nvPicPr>
        <p:blipFill>
          <a:blip r:embed="rId3"/>
          <a:stretch>
            <a:fillRect/>
          </a:stretch>
        </p:blipFill>
        <p:spPr>
          <a:xfrm flipH="1">
            <a:off x="352425" y="550676"/>
            <a:ext cx="2219325" cy="1115760"/>
          </a:xfrm>
          <a:prstGeom prst="rect">
            <a:avLst/>
          </a:prstGeom>
        </p:spPr>
      </p:pic>
    </p:spTree>
    <p:extLst>
      <p:ext uri="{BB962C8B-B14F-4D97-AF65-F5344CB8AC3E}">
        <p14:creationId xmlns:p14="http://schemas.microsoft.com/office/powerpoint/2010/main" val="41350519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6_ユーザー設定レイアウト">
    <p:spTree>
      <p:nvGrpSpPr>
        <p:cNvPr id="1" name=""/>
        <p:cNvGrpSpPr/>
        <p:nvPr/>
      </p:nvGrpSpPr>
      <p:grpSpPr>
        <a:xfrm>
          <a:off x="0" y="0"/>
          <a:ext cx="0" cy="0"/>
          <a:chOff x="0" y="0"/>
          <a:chExt cx="0" cy="0"/>
        </a:xfrm>
      </p:grpSpPr>
      <p:sp>
        <p:nvSpPr>
          <p:cNvPr id="11" name="テキスト ボックス 10"/>
          <p:cNvSpPr txBox="1">
            <a:spLocks/>
          </p:cNvSpPr>
          <p:nvPr userDrawn="1"/>
        </p:nvSpPr>
        <p:spPr>
          <a:xfrm>
            <a:off x="33403" y="27508"/>
            <a:ext cx="9144000" cy="6858000"/>
          </a:xfrm>
          <a:custGeom>
            <a:avLst/>
            <a:gdLst>
              <a:gd name="connsiteX0" fmla="*/ 0 w 9144000"/>
              <a:gd name="connsiteY0" fmla="*/ 0 h 6858000"/>
              <a:gd name="connsiteX1" fmla="*/ 9144000 w 9144000"/>
              <a:gd name="connsiteY1" fmla="*/ 0 h 6858000"/>
              <a:gd name="connsiteX2" fmla="*/ 9144000 w 9144000"/>
              <a:gd name="connsiteY2" fmla="*/ 6858000 h 6858000"/>
              <a:gd name="connsiteX3" fmla="*/ 0 w 9144000"/>
              <a:gd name="connsiteY3" fmla="*/ 6858000 h 6858000"/>
              <a:gd name="connsiteX4" fmla="*/ 0 w 9144000"/>
              <a:gd name="connsiteY4" fmla="*/ 0 h 6858000"/>
              <a:gd name="connsiteX5" fmla="*/ 606798 w 9144000"/>
              <a:gd name="connsiteY5" fmla="*/ 729000 h 6858000"/>
              <a:gd name="connsiteX6" fmla="*/ 606798 w 9144000"/>
              <a:gd name="connsiteY6" fmla="*/ 6129000 h 6858000"/>
              <a:gd name="connsiteX7" fmla="*/ 8537201 w 9144000"/>
              <a:gd name="connsiteY7" fmla="*/ 6129000 h 6858000"/>
              <a:gd name="connsiteX8" fmla="*/ 8537201 w 9144000"/>
              <a:gd name="connsiteY8" fmla="*/ 729000 h 6858000"/>
              <a:gd name="connsiteX9" fmla="*/ 606798 w 9144000"/>
              <a:gd name="connsiteY9" fmla="*/ 729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144000" h="6858000">
                <a:moveTo>
                  <a:pt x="0" y="0"/>
                </a:moveTo>
                <a:lnTo>
                  <a:pt x="9144000" y="0"/>
                </a:lnTo>
                <a:lnTo>
                  <a:pt x="9144000" y="6858000"/>
                </a:lnTo>
                <a:lnTo>
                  <a:pt x="0" y="6858000"/>
                </a:lnTo>
                <a:lnTo>
                  <a:pt x="0" y="0"/>
                </a:lnTo>
                <a:close/>
                <a:moveTo>
                  <a:pt x="606798" y="729000"/>
                </a:moveTo>
                <a:lnTo>
                  <a:pt x="606798" y="6129000"/>
                </a:lnTo>
                <a:lnTo>
                  <a:pt x="8537201" y="6129000"/>
                </a:lnTo>
                <a:lnTo>
                  <a:pt x="8537201" y="729000"/>
                </a:lnTo>
                <a:lnTo>
                  <a:pt x="606798" y="729000"/>
                </a:lnTo>
                <a:close/>
              </a:path>
            </a:pathLst>
          </a:custGeom>
          <a:solidFill>
            <a:srgbClr val="ED7D31"/>
          </a:solidFill>
          <a:ln w="76200">
            <a:solidFill>
              <a:srgbClr val="ED7D31"/>
            </a:solidFill>
          </a:ln>
        </p:spPr>
        <p:txBody>
          <a:bodyPr vert="horz" wrap="square" lIns="91440" tIns="45720" rIns="91440" bIns="45720" rtlCol="0" anchor="ctr">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endParaRPr lang="ja-JP" altLang="en-US" dirty="0"/>
          </a:p>
        </p:txBody>
      </p:sp>
      <p:sp>
        <p:nvSpPr>
          <p:cNvPr id="2" name="タイトル 1"/>
          <p:cNvSpPr>
            <a:spLocks noGrp="1"/>
          </p:cNvSpPr>
          <p:nvPr>
            <p:ph type="title"/>
          </p:nvPr>
        </p:nvSpPr>
        <p:spPr>
          <a:xfrm>
            <a:off x="606798" y="799434"/>
            <a:ext cx="7930403" cy="5314149"/>
          </a:xfrm>
          <a:noFill/>
          <a:ln w="76200">
            <a:noFill/>
          </a:ln>
        </p:spPr>
        <p:txBody>
          <a:bodyPr>
            <a:normAutofit/>
          </a:bodyPr>
          <a:lstStyle>
            <a:lvl1pPr algn="ctr">
              <a:defRPr sz="6000"/>
            </a:lvl1pPr>
          </a:lstStyle>
          <a:p>
            <a:r>
              <a:rPr kumimoji="1" lang="ja-JP" altLang="en-US" dirty="0"/>
              <a:t>マスター タイトルの書式設定</a:t>
            </a:r>
          </a:p>
        </p:txBody>
      </p:sp>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80347" y="4525008"/>
            <a:ext cx="2407282" cy="1357685"/>
          </a:xfrm>
          <a:prstGeom prst="rect">
            <a:avLst/>
          </a:prstGeom>
        </p:spPr>
      </p:pic>
      <p:pic>
        <p:nvPicPr>
          <p:cNvPr id="13" name="図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71051" y="6228051"/>
            <a:ext cx="915198" cy="515481"/>
          </a:xfrm>
          <a:prstGeom prst="rect">
            <a:avLst/>
          </a:prstGeom>
        </p:spPr>
      </p:pic>
      <p:pic>
        <p:nvPicPr>
          <p:cNvPr id="14" name="図 1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69966" y="4601088"/>
            <a:ext cx="3232150" cy="1345286"/>
          </a:xfrm>
          <a:prstGeom prst="rect">
            <a:avLst/>
          </a:prstGeom>
        </p:spPr>
      </p:pic>
      <p:sp>
        <p:nvSpPr>
          <p:cNvPr id="16" name="Content Placeholder 2"/>
          <p:cNvSpPr>
            <a:spLocks noGrp="1"/>
          </p:cNvSpPr>
          <p:nvPr>
            <p:ph sz="half" idx="1"/>
          </p:nvPr>
        </p:nvSpPr>
        <p:spPr>
          <a:xfrm>
            <a:off x="4557485" y="6142499"/>
            <a:ext cx="4619918" cy="748620"/>
          </a:xfrm>
        </p:spPr>
        <p:txBody>
          <a:bodyPr anchor="ctr">
            <a:noAutofit/>
          </a:bodyPr>
          <a:lstStyle>
            <a:lvl1pPr marL="0" indent="0" algn="ctr">
              <a:buNone/>
              <a:defRPr sz="2800"/>
            </a:lvl1pPr>
          </a:lstStyle>
          <a:p>
            <a:pPr lvl="0"/>
            <a:r>
              <a:rPr lang="ja-JP" altLang="en-US" dirty="0"/>
              <a:t>マスター テキストの書式設定</a:t>
            </a:r>
            <a:endParaRPr lang="en-US" dirty="0"/>
          </a:p>
        </p:txBody>
      </p:sp>
    </p:spTree>
    <p:extLst>
      <p:ext uri="{BB962C8B-B14F-4D97-AF65-F5344CB8AC3E}">
        <p14:creationId xmlns:p14="http://schemas.microsoft.com/office/powerpoint/2010/main" val="3616661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0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extLst>
      <p:ext uri="{BB962C8B-B14F-4D97-AF65-F5344CB8AC3E}">
        <p14:creationId xmlns:p14="http://schemas.microsoft.com/office/powerpoint/2010/main" val="3254162631"/>
      </p:ext>
    </p:extLst>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4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extLst>
      <p:ext uri="{BB962C8B-B14F-4D97-AF65-F5344CB8AC3E}">
        <p14:creationId xmlns:p14="http://schemas.microsoft.com/office/powerpoint/2010/main" val="3429927838"/>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3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extLst>
      <p:ext uri="{BB962C8B-B14F-4D97-AF65-F5344CB8AC3E}">
        <p14:creationId xmlns:p14="http://schemas.microsoft.com/office/powerpoint/2010/main" val="1787627681"/>
      </p:ext>
    </p:extLst>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8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extLst>
      <p:ext uri="{BB962C8B-B14F-4D97-AF65-F5344CB8AC3E}">
        <p14:creationId xmlns:p14="http://schemas.microsoft.com/office/powerpoint/2010/main" val="4200758185"/>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9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extLst>
      <p:ext uri="{BB962C8B-B14F-4D97-AF65-F5344CB8AC3E}">
        <p14:creationId xmlns:p14="http://schemas.microsoft.com/office/powerpoint/2010/main" val="2276597288"/>
      </p:ext>
    </p:extLst>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73105" y="6420745"/>
            <a:ext cx="2057400" cy="365125"/>
          </a:xfrm>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3157140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5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2"/>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829467" y="434340"/>
            <a:ext cx="1168840" cy="1088899"/>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p:nvPr>
        </p:nvSpPr>
        <p:spPr>
          <a:xfrm>
            <a:off x="243727" y="471829"/>
            <a:ext cx="7958418" cy="784598"/>
          </a:xfrm>
        </p:spPr>
        <p:txBody>
          <a:bodyPr>
            <a:noAutofit/>
          </a:bodyPr>
          <a:lstStyle>
            <a:lvl1pPr>
              <a:defRPr sz="4400" b="1">
                <a:latin typeface="+mj-ea"/>
                <a:ea typeface="+mj-ea"/>
              </a:defRPr>
            </a:lvl1pPr>
          </a:lstStyle>
          <a:p>
            <a:r>
              <a:rPr kumimoji="1" lang="ja-JP" altLang="en-US"/>
              <a:t>マスター タイトルの書式設定</a:t>
            </a:r>
            <a:endParaRPr kumimoji="1" lang="ja-JP" altLang="en-US" dirty="0"/>
          </a:p>
        </p:txBody>
      </p:sp>
    </p:spTree>
    <p:extLst>
      <p:ext uri="{BB962C8B-B14F-4D97-AF65-F5344CB8AC3E}">
        <p14:creationId xmlns:p14="http://schemas.microsoft.com/office/powerpoint/2010/main" val="1061182225"/>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ユーザー設定レイアウト">
    <p:spTree>
      <p:nvGrpSpPr>
        <p:cNvPr id="1" name=""/>
        <p:cNvGrpSpPr/>
        <p:nvPr/>
      </p:nvGrpSpPr>
      <p:grpSpPr>
        <a:xfrm>
          <a:off x="0" y="0"/>
          <a:ext cx="0" cy="0"/>
          <a:chOff x="0" y="0"/>
          <a:chExt cx="0" cy="0"/>
        </a:xfrm>
      </p:grpSpPr>
      <p:sp>
        <p:nvSpPr>
          <p:cNvPr id="11" name="テキスト ボックス 10"/>
          <p:cNvSpPr txBox="1">
            <a:spLocks/>
          </p:cNvSpPr>
          <p:nvPr userDrawn="1"/>
        </p:nvSpPr>
        <p:spPr>
          <a:xfrm>
            <a:off x="0" y="0"/>
            <a:ext cx="9144000" cy="6858000"/>
          </a:xfrm>
          <a:custGeom>
            <a:avLst/>
            <a:gdLst>
              <a:gd name="connsiteX0" fmla="*/ 0 w 9144000"/>
              <a:gd name="connsiteY0" fmla="*/ 0 h 6858000"/>
              <a:gd name="connsiteX1" fmla="*/ 9144000 w 9144000"/>
              <a:gd name="connsiteY1" fmla="*/ 0 h 6858000"/>
              <a:gd name="connsiteX2" fmla="*/ 9144000 w 9144000"/>
              <a:gd name="connsiteY2" fmla="*/ 6858000 h 6858000"/>
              <a:gd name="connsiteX3" fmla="*/ 0 w 9144000"/>
              <a:gd name="connsiteY3" fmla="*/ 6858000 h 6858000"/>
              <a:gd name="connsiteX4" fmla="*/ 0 w 9144000"/>
              <a:gd name="connsiteY4" fmla="*/ 0 h 6858000"/>
              <a:gd name="connsiteX5" fmla="*/ 606798 w 9144000"/>
              <a:gd name="connsiteY5" fmla="*/ 729000 h 6858000"/>
              <a:gd name="connsiteX6" fmla="*/ 606798 w 9144000"/>
              <a:gd name="connsiteY6" fmla="*/ 6129000 h 6858000"/>
              <a:gd name="connsiteX7" fmla="*/ 8537201 w 9144000"/>
              <a:gd name="connsiteY7" fmla="*/ 6129000 h 6858000"/>
              <a:gd name="connsiteX8" fmla="*/ 8537201 w 9144000"/>
              <a:gd name="connsiteY8" fmla="*/ 729000 h 6858000"/>
              <a:gd name="connsiteX9" fmla="*/ 606798 w 9144000"/>
              <a:gd name="connsiteY9" fmla="*/ 729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144000" h="6858000">
                <a:moveTo>
                  <a:pt x="0" y="0"/>
                </a:moveTo>
                <a:lnTo>
                  <a:pt x="9144000" y="0"/>
                </a:lnTo>
                <a:lnTo>
                  <a:pt x="9144000" y="6858000"/>
                </a:lnTo>
                <a:lnTo>
                  <a:pt x="0" y="6858000"/>
                </a:lnTo>
                <a:lnTo>
                  <a:pt x="0" y="0"/>
                </a:lnTo>
                <a:close/>
                <a:moveTo>
                  <a:pt x="606798" y="729000"/>
                </a:moveTo>
                <a:lnTo>
                  <a:pt x="606798" y="6129000"/>
                </a:lnTo>
                <a:lnTo>
                  <a:pt x="8537201" y="6129000"/>
                </a:lnTo>
                <a:lnTo>
                  <a:pt x="8537201" y="729000"/>
                </a:lnTo>
                <a:lnTo>
                  <a:pt x="606798" y="729000"/>
                </a:lnTo>
                <a:close/>
              </a:path>
            </a:pathLst>
          </a:custGeom>
          <a:solidFill>
            <a:srgbClr val="ED7D31"/>
          </a:solidFill>
          <a:ln w="76200">
            <a:solidFill>
              <a:srgbClr val="ED7D31"/>
            </a:solidFill>
          </a:ln>
        </p:spPr>
        <p:txBody>
          <a:bodyPr vert="horz" wrap="square" lIns="91440" tIns="45720" rIns="91440" bIns="45720" rtlCol="0" anchor="ctr">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endParaRPr lang="ja-JP" altLang="en-US" dirty="0"/>
          </a:p>
        </p:txBody>
      </p:sp>
      <p:sp>
        <p:nvSpPr>
          <p:cNvPr id="2" name="タイトル 1"/>
          <p:cNvSpPr>
            <a:spLocks noGrp="1"/>
          </p:cNvSpPr>
          <p:nvPr>
            <p:ph type="title"/>
          </p:nvPr>
        </p:nvSpPr>
        <p:spPr>
          <a:xfrm>
            <a:off x="606798" y="799434"/>
            <a:ext cx="7930403" cy="5314149"/>
          </a:xfrm>
          <a:noFill/>
          <a:ln w="76200">
            <a:noFill/>
          </a:ln>
        </p:spPr>
        <p:txBody>
          <a:bodyPr>
            <a:normAutofit/>
          </a:bodyPr>
          <a:lstStyle>
            <a:lvl1pPr algn="ctr">
              <a:defRPr sz="6000"/>
            </a:lvl1pPr>
          </a:lstStyle>
          <a:p>
            <a:r>
              <a:rPr kumimoji="1" lang="ja-JP" altLang="en-US" dirty="0"/>
              <a:t>マスター タイトルの書式設定</a:t>
            </a:r>
          </a:p>
        </p:txBody>
      </p:sp>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880347" y="4525008"/>
            <a:ext cx="2407282" cy="1357685"/>
          </a:xfrm>
          <a:prstGeom prst="rect">
            <a:avLst/>
          </a:prstGeom>
        </p:spPr>
      </p:pic>
      <p:pic>
        <p:nvPicPr>
          <p:cNvPr id="13" name="図 1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71051" y="6228051"/>
            <a:ext cx="915198" cy="515481"/>
          </a:xfrm>
          <a:prstGeom prst="rect">
            <a:avLst/>
          </a:prstGeom>
        </p:spPr>
      </p:pic>
      <p:pic>
        <p:nvPicPr>
          <p:cNvPr id="14" name="図 1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69966" y="4601088"/>
            <a:ext cx="3232150" cy="1345286"/>
          </a:xfrm>
          <a:prstGeom prst="rect">
            <a:avLst/>
          </a:prstGeom>
        </p:spPr>
      </p:pic>
      <p:sp>
        <p:nvSpPr>
          <p:cNvPr id="16" name="Content Placeholder 2"/>
          <p:cNvSpPr>
            <a:spLocks noGrp="1"/>
          </p:cNvSpPr>
          <p:nvPr>
            <p:ph sz="half" idx="1"/>
          </p:nvPr>
        </p:nvSpPr>
        <p:spPr>
          <a:xfrm>
            <a:off x="4557485" y="6142499"/>
            <a:ext cx="4619918" cy="748620"/>
          </a:xfrm>
        </p:spPr>
        <p:txBody>
          <a:bodyPr anchor="ctr">
            <a:noAutofit/>
          </a:bodyPr>
          <a:lstStyle>
            <a:lvl1pPr marL="0" indent="0" algn="ctr">
              <a:buNone/>
              <a:defRPr sz="2800"/>
            </a:lvl1pPr>
          </a:lstStyle>
          <a:p>
            <a:pPr lvl="0"/>
            <a:r>
              <a:rPr lang="ja-JP" altLang="en-US" dirty="0"/>
              <a:t>マスター テキストの書式設定</a:t>
            </a:r>
            <a:endParaRPr lang="en-US" dirty="0"/>
          </a:p>
        </p:txBody>
      </p:sp>
    </p:spTree>
    <p:extLst>
      <p:ext uri="{BB962C8B-B14F-4D97-AF65-F5344CB8AC3E}">
        <p14:creationId xmlns:p14="http://schemas.microsoft.com/office/powerpoint/2010/main" val="8450507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0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4"/>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12" name="図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21794" y="369701"/>
            <a:ext cx="987588" cy="1211772"/>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hasCustomPrompt="1"/>
          </p:nvPr>
        </p:nvSpPr>
        <p:spPr>
          <a:xfrm>
            <a:off x="1109382" y="457199"/>
            <a:ext cx="7958418" cy="697099"/>
          </a:xfrm>
        </p:spPr>
        <p:txBody>
          <a:bodyPr>
            <a:noAutofit/>
          </a:bodyPr>
          <a:lstStyle>
            <a:lvl1pPr>
              <a:defRPr sz="4400" b="1">
                <a:latin typeface="+mj-ea"/>
                <a:ea typeface="+mj-ea"/>
              </a:defRPr>
            </a:lvl1pPr>
          </a:lstStyle>
          <a:p>
            <a:r>
              <a:rPr kumimoji="1" lang="ja-JP" altLang="en-US" dirty="0"/>
              <a:t>考えてみよう</a:t>
            </a:r>
          </a:p>
        </p:txBody>
      </p:sp>
    </p:spTree>
    <p:extLst>
      <p:ext uri="{BB962C8B-B14F-4D97-AF65-F5344CB8AC3E}">
        <p14:creationId xmlns:p14="http://schemas.microsoft.com/office/powerpoint/2010/main" val="1246856649"/>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2"/>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829467" y="434340"/>
            <a:ext cx="1168840" cy="1088899"/>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p:nvPr>
        </p:nvSpPr>
        <p:spPr>
          <a:xfrm>
            <a:off x="243727" y="471829"/>
            <a:ext cx="7958418" cy="784598"/>
          </a:xfrm>
        </p:spPr>
        <p:txBody>
          <a:bodyPr>
            <a:noAutofit/>
          </a:bodyPr>
          <a:lstStyle>
            <a:lvl1pPr>
              <a:defRPr sz="4400" b="1">
                <a:latin typeface="+mj-ea"/>
                <a:ea typeface="+mj-ea"/>
              </a:defRPr>
            </a:lvl1pPr>
          </a:lstStyle>
          <a:p>
            <a:r>
              <a:rPr kumimoji="1" lang="ja-JP" altLang="en-US"/>
              <a:t>マスター タイトルの書式設定</a:t>
            </a:r>
            <a:endParaRPr kumimoji="1" lang="ja-JP" altLang="en-US" dirty="0"/>
          </a:p>
        </p:txBody>
      </p:sp>
    </p:spTree>
    <p:extLst>
      <p:ext uri="{BB962C8B-B14F-4D97-AF65-F5344CB8AC3E}">
        <p14:creationId xmlns:p14="http://schemas.microsoft.com/office/powerpoint/2010/main" val="3595915228"/>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1440" y="444977"/>
            <a:ext cx="1148335" cy="1077435"/>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hasCustomPrompt="1"/>
          </p:nvPr>
        </p:nvSpPr>
        <p:spPr>
          <a:xfrm>
            <a:off x="1317812" y="444977"/>
            <a:ext cx="7749988" cy="709322"/>
          </a:xfrm>
        </p:spPr>
        <p:txBody>
          <a:bodyPr>
            <a:noAutofit/>
          </a:bodyPr>
          <a:lstStyle>
            <a:lvl1pPr>
              <a:defRPr sz="4400" b="1">
                <a:latin typeface="+mj-ea"/>
                <a:ea typeface="+mj-ea"/>
              </a:defRPr>
            </a:lvl1pPr>
          </a:lstStyle>
          <a:p>
            <a:r>
              <a:rPr kumimoji="1" lang="ja-JP" altLang="en-US" dirty="0"/>
              <a:t>動画をみて考えよう</a:t>
            </a:r>
          </a:p>
        </p:txBody>
      </p:sp>
    </p:spTree>
    <p:extLst>
      <p:ext uri="{BB962C8B-B14F-4D97-AF65-F5344CB8AC3E}">
        <p14:creationId xmlns:p14="http://schemas.microsoft.com/office/powerpoint/2010/main" val="1041905828"/>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8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1440" y="444977"/>
            <a:ext cx="1148335" cy="1077435"/>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p:nvPr>
        </p:nvSpPr>
        <p:spPr>
          <a:xfrm>
            <a:off x="1317812" y="444977"/>
            <a:ext cx="7749988" cy="709322"/>
          </a:xfrm>
        </p:spPr>
        <p:txBody>
          <a:bodyPr>
            <a:noAutofit/>
          </a:bodyPr>
          <a:lstStyle>
            <a:lvl1pPr>
              <a:defRPr sz="4400" b="1">
                <a:latin typeface="+mj-ea"/>
                <a:ea typeface="+mj-ea"/>
              </a:defRPr>
            </a:lvl1pPr>
          </a:lstStyle>
          <a:p>
            <a:r>
              <a:rPr kumimoji="1" lang="ja-JP" altLang="en-US"/>
              <a:t>マスター タイトルの書式設定</a:t>
            </a:r>
            <a:endParaRPr kumimoji="1" lang="ja-JP" altLang="en-US" dirty="0"/>
          </a:p>
        </p:txBody>
      </p:sp>
    </p:spTree>
    <p:extLst>
      <p:ext uri="{BB962C8B-B14F-4D97-AF65-F5344CB8AC3E}">
        <p14:creationId xmlns:p14="http://schemas.microsoft.com/office/powerpoint/2010/main" val="1547429017"/>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9_ユーザー設定レイアウト">
    <p:bg>
      <p:bgRef idx="1001">
        <a:schemeClr val="bg1"/>
      </p:bgRef>
    </p:bg>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11" name="正方形/長方形 10"/>
          <p:cNvSpPr/>
          <p:nvPr userDrawn="1"/>
        </p:nvSpPr>
        <p:spPr>
          <a:xfrm>
            <a:off x="91440" y="304800"/>
            <a:ext cx="8976360" cy="914400"/>
          </a:xfrm>
          <a:prstGeom prst="rect">
            <a:avLst/>
          </a:prstGeom>
          <a:solidFill>
            <a:schemeClr val="accent6"/>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ja-JP" altLang="en-US">
              <a:solidFill>
                <a:prstClr val="white"/>
              </a:solidFill>
            </a:endParaRPr>
          </a:p>
        </p:txBody>
      </p:sp>
      <p:pic>
        <p:nvPicPr>
          <p:cNvPr id="2" name="図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78776" y="357313"/>
            <a:ext cx="1219531" cy="1165099"/>
          </a:xfrm>
          <a:prstGeom prst="rect">
            <a:avLst/>
          </a:prstGeom>
        </p:spPr>
      </p:pic>
      <p:sp>
        <p:nvSpPr>
          <p:cNvPr id="6" name="Content Placeholder 2"/>
          <p:cNvSpPr>
            <a:spLocks noGrp="1"/>
          </p:cNvSpPr>
          <p:nvPr>
            <p:ph sz="half" idx="1"/>
          </p:nvPr>
        </p:nvSpPr>
        <p:spPr>
          <a:xfrm>
            <a:off x="628649" y="1825625"/>
            <a:ext cx="7886701" cy="4351338"/>
          </a:xfrm>
        </p:spPr>
        <p:txBody>
          <a:bodyPr/>
          <a:lstStyle>
            <a:lvl1pPr>
              <a:defRPr sz="3600"/>
            </a:lvl1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タイトル 1"/>
          <p:cNvSpPr>
            <a:spLocks noGrp="1"/>
          </p:cNvSpPr>
          <p:nvPr>
            <p:ph type="title" hasCustomPrompt="1"/>
          </p:nvPr>
        </p:nvSpPr>
        <p:spPr>
          <a:xfrm>
            <a:off x="396688" y="497541"/>
            <a:ext cx="7723094" cy="632572"/>
          </a:xfrm>
        </p:spPr>
        <p:txBody>
          <a:bodyPr>
            <a:noAutofit/>
          </a:bodyPr>
          <a:lstStyle>
            <a:lvl1pPr>
              <a:defRPr sz="4400" b="1">
                <a:latin typeface="+mj-ea"/>
                <a:ea typeface="+mj-ea"/>
              </a:defRPr>
            </a:lvl1pPr>
          </a:lstStyle>
          <a:p>
            <a:r>
              <a:rPr kumimoji="1" lang="ja-JP" altLang="en-US" dirty="0"/>
              <a:t>ポイント</a:t>
            </a:r>
          </a:p>
        </p:txBody>
      </p:sp>
    </p:spTree>
    <p:extLst>
      <p:ext uri="{BB962C8B-B14F-4D97-AF65-F5344CB8AC3E}">
        <p14:creationId xmlns:p14="http://schemas.microsoft.com/office/powerpoint/2010/main" val="2495049296"/>
      </p:ext>
    </p:extLst>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6973105" y="6420745"/>
            <a:ext cx="2057400" cy="365125"/>
          </a:xfrm>
        </p:spPr>
        <p:txBody>
          <a:body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Tree>
    <p:extLst>
      <p:ext uri="{BB962C8B-B14F-4D97-AF65-F5344CB8AC3E}">
        <p14:creationId xmlns:p14="http://schemas.microsoft.com/office/powerpoint/2010/main" val="11727141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7" name="TextBox 9">
            <a:extLst>
              <a:ext uri="{FF2B5EF4-FFF2-40B4-BE49-F238E27FC236}">
                <a16:creationId xmlns:a16="http://schemas.microsoft.com/office/drawing/2014/main" id="{55EF4343-A537-4FAD-A602-01CE1357E21E}"/>
              </a:ext>
            </a:extLst>
          </p:cNvPr>
          <p:cNvSpPr txBox="1"/>
          <p:nvPr userDrawn="1"/>
        </p:nvSpPr>
        <p:spPr>
          <a:xfrm>
            <a:off x="249337" y="1937740"/>
            <a:ext cx="7472502" cy="1545038"/>
          </a:xfrm>
          <a:prstGeom prst="rect">
            <a:avLst/>
          </a:prstGeom>
          <a:noFill/>
        </p:spPr>
        <p:txBody>
          <a:bodyPr wrap="square" rtlCol="0">
            <a:spAutoFit/>
          </a:bodyPr>
          <a:lstStyle/>
          <a:p>
            <a:pPr>
              <a:lnSpc>
                <a:spcPct val="80000"/>
              </a:lnSpc>
            </a:pPr>
            <a:r>
              <a:rPr lang="ja-JP" altLang="en-US" sz="4000" dirty="0">
                <a:solidFill>
                  <a:srgbClr val="4472C4">
                    <a:lumMod val="50000"/>
                  </a:srgbClr>
                </a:solidFill>
                <a:latin typeface="HGPSoeiKakugothicUB" pitchFamily="50" charset="-128"/>
                <a:ea typeface="HGPSoeiKakugothicUB" pitchFamily="50" charset="-128"/>
              </a:rPr>
              <a:t>ともに学ぶ。考える。</a:t>
            </a:r>
            <a:endParaRPr lang="en-US" altLang="ja-JP" sz="4000" dirty="0">
              <a:solidFill>
                <a:srgbClr val="4472C4">
                  <a:lumMod val="50000"/>
                </a:srgbClr>
              </a:solidFill>
              <a:latin typeface="HGPSoeiKakugothicUB" pitchFamily="50" charset="-128"/>
              <a:ea typeface="HGPSoeiKakugothicUB" pitchFamily="50" charset="-128"/>
            </a:endParaRPr>
          </a:p>
          <a:p>
            <a:pPr>
              <a:lnSpc>
                <a:spcPct val="80000"/>
              </a:lnSpc>
            </a:pPr>
            <a:endParaRPr lang="en-US" altLang="ja-JP" sz="2400" dirty="0">
              <a:solidFill>
                <a:srgbClr val="4472C4">
                  <a:lumMod val="50000"/>
                </a:srgbClr>
              </a:solidFill>
              <a:latin typeface="HGPSoeiKakugothicUB" pitchFamily="50" charset="-128"/>
              <a:ea typeface="HGPSoeiKakugothicUB" pitchFamily="50" charset="-128"/>
            </a:endParaRPr>
          </a:p>
          <a:p>
            <a:pPr>
              <a:lnSpc>
                <a:spcPct val="80000"/>
              </a:lnSpc>
            </a:pPr>
            <a:r>
              <a:rPr lang="ja-JP" altLang="en-US" sz="5400" dirty="0">
                <a:solidFill>
                  <a:srgbClr val="4472C4">
                    <a:lumMod val="50000"/>
                  </a:srgbClr>
                </a:solidFill>
                <a:effectLst>
                  <a:outerShdw blurRad="38100" dist="38100" dir="2700000" algn="tl">
                    <a:srgbClr val="000000">
                      <a:alpha val="43137"/>
                    </a:srgbClr>
                  </a:outerShdw>
                </a:effectLst>
                <a:latin typeface="HGPSoeiKakugothicUB" pitchFamily="50" charset="-128"/>
                <a:ea typeface="HGPSoeiKakugothicUB" pitchFamily="50" charset="-128"/>
              </a:rPr>
              <a:t>インターネット安全教室</a:t>
            </a:r>
            <a:endParaRPr lang="en-US" sz="5400" dirty="0">
              <a:solidFill>
                <a:srgbClr val="4472C4">
                  <a:lumMod val="50000"/>
                </a:srgbClr>
              </a:solidFill>
              <a:effectLst>
                <a:outerShdw blurRad="38100" dist="38100" dir="2700000" algn="tl">
                  <a:srgbClr val="000000">
                    <a:alpha val="43137"/>
                  </a:srgbClr>
                </a:outerShdw>
              </a:effectLst>
              <a:latin typeface="HGPSoeiKakugothicUB" pitchFamily="50" charset="-128"/>
              <a:ea typeface="HGPSoeiKakugothicUB" pitchFamily="50" charset="-128"/>
            </a:endParaRPr>
          </a:p>
        </p:txBody>
      </p:sp>
      <p:sp>
        <p:nvSpPr>
          <p:cNvPr id="9" name="テキスト ボックス 8">
            <a:extLst>
              <a:ext uri="{FF2B5EF4-FFF2-40B4-BE49-F238E27FC236}">
                <a16:creationId xmlns:a16="http://schemas.microsoft.com/office/drawing/2014/main" id="{69C675DA-34DA-4185-A64C-416D885BEA85}"/>
              </a:ext>
            </a:extLst>
          </p:cNvPr>
          <p:cNvSpPr txBox="1"/>
          <p:nvPr userDrawn="1"/>
        </p:nvSpPr>
        <p:spPr>
          <a:xfrm>
            <a:off x="249337" y="3683510"/>
            <a:ext cx="8522898" cy="369332"/>
          </a:xfrm>
          <a:prstGeom prst="rect">
            <a:avLst/>
          </a:prstGeom>
          <a:noFill/>
        </p:spPr>
        <p:txBody>
          <a:bodyPr wrap="square" rtlCol="0">
            <a:spAutoFit/>
          </a:bodyPr>
          <a:lstStyle/>
          <a:p>
            <a:r>
              <a:rPr lang="ja-JP" altLang="en-US" dirty="0">
                <a:solidFill>
                  <a:prstClr val="black"/>
                </a:solidFill>
              </a:rPr>
              <a:t>～大人もこどもも一緒に学び、考える。インターネットとのつきあい方～</a:t>
            </a:r>
          </a:p>
        </p:txBody>
      </p:sp>
      <p:pic>
        <p:nvPicPr>
          <p:cNvPr id="10" name="図 9">
            <a:extLst>
              <a:ext uri="{FF2B5EF4-FFF2-40B4-BE49-F238E27FC236}">
                <a16:creationId xmlns:a16="http://schemas.microsoft.com/office/drawing/2014/main" id="{026A5816-5948-4ADE-8FDB-8629BE2ED863}"/>
              </a:ext>
            </a:extLst>
          </p:cNvPr>
          <p:cNvPicPr>
            <a:picLocks noChangeAspect="1"/>
          </p:cNvPicPr>
          <p:nvPr userDrawn="1"/>
        </p:nvPicPr>
        <p:blipFill>
          <a:blip r:embed="rId2"/>
          <a:stretch>
            <a:fillRect/>
          </a:stretch>
        </p:blipFill>
        <p:spPr>
          <a:xfrm>
            <a:off x="4858555" y="4927679"/>
            <a:ext cx="3913680" cy="1830686"/>
          </a:xfrm>
          <a:prstGeom prst="rect">
            <a:avLst/>
          </a:prstGeom>
        </p:spPr>
      </p:pic>
      <p:pic>
        <p:nvPicPr>
          <p:cNvPr id="11" name="図 10">
            <a:extLst>
              <a:ext uri="{FF2B5EF4-FFF2-40B4-BE49-F238E27FC236}">
                <a16:creationId xmlns:a16="http://schemas.microsoft.com/office/drawing/2014/main" id="{0ED4FB25-6B02-476C-844C-5600A87A8FF2}"/>
              </a:ext>
            </a:extLst>
          </p:cNvPr>
          <p:cNvPicPr>
            <a:picLocks noChangeAspect="1"/>
          </p:cNvPicPr>
          <p:nvPr userDrawn="1"/>
        </p:nvPicPr>
        <p:blipFill>
          <a:blip r:embed="rId3"/>
          <a:stretch>
            <a:fillRect/>
          </a:stretch>
        </p:blipFill>
        <p:spPr>
          <a:xfrm flipH="1">
            <a:off x="352425" y="550676"/>
            <a:ext cx="2219325" cy="1115760"/>
          </a:xfrm>
          <a:prstGeom prst="rect">
            <a:avLst/>
          </a:prstGeom>
        </p:spPr>
      </p:pic>
    </p:spTree>
    <p:extLst>
      <p:ext uri="{BB962C8B-B14F-4D97-AF65-F5344CB8AC3E}">
        <p14:creationId xmlns:p14="http://schemas.microsoft.com/office/powerpoint/2010/main" val="30849093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3" Type="http://schemas.openxmlformats.org/officeDocument/2006/relationships/slideLayout" Target="../slideLayouts/slideLayout11.xml"/><Relationship Id="rId7" Type="http://schemas.openxmlformats.org/officeDocument/2006/relationships/slideLayout" Target="../slideLayouts/slideLayout15.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11" Type="http://schemas.openxmlformats.org/officeDocument/2006/relationships/image" Target="../media/image1.png"/><Relationship Id="rId5" Type="http://schemas.openxmlformats.org/officeDocument/2006/relationships/slideLayout" Target="../slideLayouts/slideLayout13.xml"/><Relationship Id="rId10" Type="http://schemas.openxmlformats.org/officeDocument/2006/relationships/theme" Target="../theme/theme2.xml"/><Relationship Id="rId4" Type="http://schemas.openxmlformats.org/officeDocument/2006/relationships/slideLayout" Target="../slideLayouts/slideLayout12.xml"/><Relationship Id="rId9"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dirty="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6" name="Slide Number Placeholder 5"/>
          <p:cNvSpPr>
            <a:spLocks noGrp="1"/>
          </p:cNvSpPr>
          <p:nvPr>
            <p:ph type="sldNum" sz="quarter" idx="4"/>
          </p:nvPr>
        </p:nvSpPr>
        <p:spPr>
          <a:xfrm>
            <a:off x="6940907" y="6378407"/>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7" name="正方形/長方形 6"/>
          <p:cNvSpPr/>
          <p:nvPr/>
        </p:nvSpPr>
        <p:spPr>
          <a:xfrm>
            <a:off x="0" y="0"/>
            <a:ext cx="9144000" cy="6858000"/>
          </a:xfrm>
          <a:prstGeom prst="rect">
            <a:avLst/>
          </a:prstGeom>
          <a:noFill/>
          <a:ln w="762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pic>
        <p:nvPicPr>
          <p:cNvPr id="8" name="図 7"/>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71051" y="6228051"/>
            <a:ext cx="915198" cy="515481"/>
          </a:xfrm>
          <a:prstGeom prst="rect">
            <a:avLst/>
          </a:prstGeom>
        </p:spPr>
      </p:pic>
    </p:spTree>
    <p:extLst>
      <p:ext uri="{BB962C8B-B14F-4D97-AF65-F5344CB8AC3E}">
        <p14:creationId xmlns:p14="http://schemas.microsoft.com/office/powerpoint/2010/main" val="359711035"/>
      </p:ext>
    </p:extLst>
  </p:cSld>
  <p:clrMap bg1="lt1" tx1="dk1" bg2="lt2" tx2="dk2" accent1="accent1" accent2="accent2" accent3="accent3" accent4="accent4" accent5="accent5" accent6="accent6" hlink="hlink" folHlink="folHlink"/>
  <p:sldLayoutIdLst>
    <p:sldLayoutId id="2147483971" r:id="rId1"/>
    <p:sldLayoutId id="2147483887" r:id="rId2"/>
    <p:sldLayoutId id="2147483888" r:id="rId3"/>
    <p:sldLayoutId id="2147483972" r:id="rId4"/>
    <p:sldLayoutId id="2147483891" r:id="rId5"/>
    <p:sldLayoutId id="2147483893" r:id="rId6"/>
    <p:sldLayoutId id="2147483894" r:id="rId7"/>
    <p:sldLayoutId id="2147483902" r:id="rId8"/>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dirty="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6" name="Slide Number Placeholder 5"/>
          <p:cNvSpPr>
            <a:spLocks noGrp="1"/>
          </p:cNvSpPr>
          <p:nvPr>
            <p:ph type="sldNum" sz="quarter" idx="4"/>
          </p:nvPr>
        </p:nvSpPr>
        <p:spPr>
          <a:xfrm>
            <a:off x="6940907" y="6378407"/>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4D90D8-D151-455B-8A19-D96C10F24CCA}" type="slidenum">
              <a:rPr lang="ja-JP" altLang="en-US" smtClean="0">
                <a:solidFill>
                  <a:prstClr val="black">
                    <a:tint val="75000"/>
                  </a:prstClr>
                </a:solidFill>
              </a:rPr>
              <a:pPr/>
              <a:t>‹#›</a:t>
            </a:fld>
            <a:endParaRPr lang="ja-JP" altLang="en-US" dirty="0">
              <a:solidFill>
                <a:prstClr val="black">
                  <a:tint val="75000"/>
                </a:prstClr>
              </a:solidFill>
            </a:endParaRPr>
          </a:p>
        </p:txBody>
      </p:sp>
      <p:sp>
        <p:nvSpPr>
          <p:cNvPr id="7" name="正方形/長方形 6"/>
          <p:cNvSpPr/>
          <p:nvPr/>
        </p:nvSpPr>
        <p:spPr>
          <a:xfrm>
            <a:off x="0" y="0"/>
            <a:ext cx="9144000" cy="6858000"/>
          </a:xfrm>
          <a:prstGeom prst="rect">
            <a:avLst/>
          </a:prstGeom>
          <a:noFill/>
          <a:ln w="762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pic>
        <p:nvPicPr>
          <p:cNvPr id="8" name="図 7"/>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71051" y="6228051"/>
            <a:ext cx="915198" cy="515481"/>
          </a:xfrm>
          <a:prstGeom prst="rect">
            <a:avLst/>
          </a:prstGeom>
        </p:spPr>
      </p:pic>
    </p:spTree>
    <p:extLst>
      <p:ext uri="{BB962C8B-B14F-4D97-AF65-F5344CB8AC3E}">
        <p14:creationId xmlns:p14="http://schemas.microsoft.com/office/powerpoint/2010/main" val="1059025853"/>
      </p:ext>
    </p:extLst>
  </p:cSld>
  <p:clrMap bg1="lt1" tx1="dk1" bg2="lt2" tx2="dk2" accent1="accent1" accent2="accent2" accent3="accent3" accent4="accent4" accent5="accent5" accent6="accent6" hlink="hlink" folHlink="folHlink"/>
  <p:sldLayoutIdLst>
    <p:sldLayoutId id="2147483986" r:id="rId1"/>
    <p:sldLayoutId id="2147483987" r:id="rId2"/>
    <p:sldLayoutId id="2147483988" r:id="rId3"/>
    <p:sldLayoutId id="2147483989" r:id="rId4"/>
    <p:sldLayoutId id="2147483990" r:id="rId5"/>
    <p:sldLayoutId id="2147483991" r:id="rId6"/>
    <p:sldLayoutId id="2147483992" r:id="rId7"/>
    <p:sldLayoutId id="2147483993" r:id="rId8"/>
    <p:sldLayoutId id="2147483994" r:id="rId9"/>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17.xml"/><Relationship Id="rId5" Type="http://schemas.openxmlformats.org/officeDocument/2006/relationships/image" Target="../media/image13.png"/><Relationship Id="rId4" Type="http://schemas.openxmlformats.org/officeDocument/2006/relationships/image" Target="../media/image12.png"/></Relationships>
</file>

<file path=ppt/slides/_rels/slide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4.xml"/><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normAutofit/>
          </a:bodyPr>
          <a:lstStyle/>
          <a:p>
            <a:r>
              <a:rPr lang="en-US" altLang="ja-JP" sz="4000" dirty="0">
                <a:latin typeface="メイリオ" panose="020B0604030504040204" pitchFamily="50" charset="-128"/>
                <a:ea typeface="メイリオ" panose="020B0604030504040204" pitchFamily="50" charset="-128"/>
              </a:rPr>
              <a:t>5-1-2</a:t>
            </a:r>
            <a:br>
              <a:rPr lang="en-US" altLang="ja-JP" sz="4000" dirty="0">
                <a:latin typeface="メイリオ" panose="020B0604030504040204" pitchFamily="50" charset="-128"/>
                <a:ea typeface="メイリオ" panose="020B0604030504040204" pitchFamily="50" charset="-128"/>
              </a:rPr>
            </a:br>
            <a:r>
              <a:rPr lang="ja-JP" altLang="en-US" sz="4000" dirty="0">
                <a:latin typeface="メイリオ" panose="020B0604030504040204" pitchFamily="50" charset="-128"/>
                <a:ea typeface="メイリオ" panose="020B0604030504040204" pitchFamily="50" charset="-128"/>
              </a:rPr>
              <a:t>著作権法上の例外や引用</a:t>
            </a:r>
            <a:br>
              <a:rPr lang="en-US" altLang="ja-JP" sz="4000" dirty="0">
                <a:solidFill>
                  <a:srgbClr val="FF0000"/>
                </a:solidFill>
                <a:latin typeface="メイリオ" panose="020B0604030504040204" pitchFamily="50" charset="-128"/>
                <a:ea typeface="メイリオ" panose="020B0604030504040204" pitchFamily="50" charset="-128"/>
              </a:rPr>
            </a:br>
            <a:br>
              <a:rPr lang="en-US" altLang="ja-JP" sz="3200" dirty="0">
                <a:solidFill>
                  <a:srgbClr val="FF0000"/>
                </a:solidFill>
                <a:latin typeface="メイリオ" panose="020B0604030504040204" pitchFamily="50" charset="-128"/>
                <a:ea typeface="メイリオ" panose="020B0604030504040204" pitchFamily="50" charset="-128"/>
              </a:rPr>
            </a:br>
            <a:br>
              <a:rPr lang="en-US" altLang="ja-JP" sz="3200" dirty="0">
                <a:latin typeface="メイリオ" panose="020B0604030504040204" pitchFamily="50" charset="-128"/>
                <a:ea typeface="メイリオ" panose="020B0604030504040204" pitchFamily="50" charset="-128"/>
              </a:rPr>
            </a:br>
            <a:endParaRPr kumimoji="1" lang="ja-JP" altLang="en-US" sz="2000" dirty="0"/>
          </a:p>
        </p:txBody>
      </p:sp>
    </p:spTree>
    <p:extLst>
      <p:ext uri="{BB962C8B-B14F-4D97-AF65-F5344CB8AC3E}">
        <p14:creationId xmlns:p14="http://schemas.microsoft.com/office/powerpoint/2010/main" val="39782687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フリーフォーム: 図形 20">
            <a:extLst>
              <a:ext uri="{FF2B5EF4-FFF2-40B4-BE49-F238E27FC236}">
                <a16:creationId xmlns:a16="http://schemas.microsoft.com/office/drawing/2014/main" id="{2504D842-5DD5-5DFD-4726-9CD8B4A3D4D7}"/>
              </a:ext>
            </a:extLst>
          </p:cNvPr>
          <p:cNvSpPr/>
          <p:nvPr/>
        </p:nvSpPr>
        <p:spPr>
          <a:xfrm>
            <a:off x="331781" y="1733107"/>
            <a:ext cx="7956060" cy="4667693"/>
          </a:xfrm>
          <a:custGeom>
            <a:avLst/>
            <a:gdLst>
              <a:gd name="connsiteX0" fmla="*/ 131413 w 7956060"/>
              <a:gd name="connsiteY0" fmla="*/ 0 h 3207999"/>
              <a:gd name="connsiteX1" fmla="*/ 7824647 w 7956060"/>
              <a:gd name="connsiteY1" fmla="*/ 0 h 3207999"/>
              <a:gd name="connsiteX2" fmla="*/ 7956060 w 7956060"/>
              <a:gd name="connsiteY2" fmla="*/ 131413 h 3207999"/>
              <a:gd name="connsiteX3" fmla="*/ 7956060 w 7956060"/>
              <a:gd name="connsiteY3" fmla="*/ 2396732 h 3207999"/>
              <a:gd name="connsiteX4" fmla="*/ 7824647 w 7956060"/>
              <a:gd name="connsiteY4" fmla="*/ 2528145 h 3207999"/>
              <a:gd name="connsiteX5" fmla="*/ 4298038 w 7956060"/>
              <a:gd name="connsiteY5" fmla="*/ 2528145 h 3207999"/>
              <a:gd name="connsiteX6" fmla="*/ 4339620 w 7956060"/>
              <a:gd name="connsiteY6" fmla="*/ 2647925 h 3207999"/>
              <a:gd name="connsiteX7" fmla="*/ 4687640 w 7956060"/>
              <a:gd name="connsiteY7" fmla="*/ 3207999 h 3207999"/>
              <a:gd name="connsiteX8" fmla="*/ 3467555 w 7956060"/>
              <a:gd name="connsiteY8" fmla="*/ 2597994 h 3207999"/>
              <a:gd name="connsiteX9" fmla="*/ 3411336 w 7956060"/>
              <a:gd name="connsiteY9" fmla="*/ 2528145 h 3207999"/>
              <a:gd name="connsiteX10" fmla="*/ 131413 w 7956060"/>
              <a:gd name="connsiteY10" fmla="*/ 2528145 h 3207999"/>
              <a:gd name="connsiteX11" fmla="*/ 0 w 7956060"/>
              <a:gd name="connsiteY11" fmla="*/ 2396732 h 3207999"/>
              <a:gd name="connsiteX12" fmla="*/ 0 w 7956060"/>
              <a:gd name="connsiteY12" fmla="*/ 131413 h 3207999"/>
              <a:gd name="connsiteX13" fmla="*/ 131413 w 7956060"/>
              <a:gd name="connsiteY13" fmla="*/ 0 h 320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956060" h="3207999">
                <a:moveTo>
                  <a:pt x="131413" y="0"/>
                </a:moveTo>
                <a:lnTo>
                  <a:pt x="7824647" y="0"/>
                </a:lnTo>
                <a:cubicBezTo>
                  <a:pt x="7897224" y="0"/>
                  <a:pt x="7956060" y="58836"/>
                  <a:pt x="7956060" y="131413"/>
                </a:cubicBezTo>
                <a:lnTo>
                  <a:pt x="7956060" y="2396732"/>
                </a:lnTo>
                <a:cubicBezTo>
                  <a:pt x="7956060" y="2469309"/>
                  <a:pt x="7897224" y="2528145"/>
                  <a:pt x="7824647" y="2528145"/>
                </a:cubicBezTo>
                <a:lnTo>
                  <a:pt x="4298038" y="2528145"/>
                </a:lnTo>
                <a:lnTo>
                  <a:pt x="4339620" y="2647925"/>
                </a:lnTo>
                <a:cubicBezTo>
                  <a:pt x="4401426" y="2789680"/>
                  <a:pt x="4512750" y="2964654"/>
                  <a:pt x="4687640" y="3207999"/>
                </a:cubicBezTo>
                <a:cubicBezTo>
                  <a:pt x="3973355" y="3043840"/>
                  <a:pt x="3680601" y="2835921"/>
                  <a:pt x="3467555" y="2597994"/>
                </a:cubicBezTo>
                <a:lnTo>
                  <a:pt x="3411336" y="2528145"/>
                </a:lnTo>
                <a:lnTo>
                  <a:pt x="131413" y="2528145"/>
                </a:lnTo>
                <a:cubicBezTo>
                  <a:pt x="58836" y="2528145"/>
                  <a:pt x="0" y="2469309"/>
                  <a:pt x="0" y="2396732"/>
                </a:cubicBezTo>
                <a:lnTo>
                  <a:pt x="0" y="131413"/>
                </a:lnTo>
                <a:cubicBezTo>
                  <a:pt x="0" y="58836"/>
                  <a:pt x="58836" y="0"/>
                  <a:pt x="131413" y="0"/>
                </a:cubicBezTo>
                <a:close/>
              </a:path>
            </a:pathLst>
          </a:custGeom>
          <a:solidFill>
            <a:srgbClr val="FDE1B0"/>
          </a:solidFill>
          <a:ln w="76200">
            <a:solidFill>
              <a:srgbClr val="AA7322"/>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19" name="テキスト ボックス 18">
            <a:extLst>
              <a:ext uri="{FF2B5EF4-FFF2-40B4-BE49-F238E27FC236}">
                <a16:creationId xmlns:a16="http://schemas.microsoft.com/office/drawing/2014/main" id="{36661EB8-3AB0-6698-1556-668F89802C4B}"/>
              </a:ext>
            </a:extLst>
          </p:cNvPr>
          <p:cNvSpPr txBox="1"/>
          <p:nvPr/>
        </p:nvSpPr>
        <p:spPr>
          <a:xfrm>
            <a:off x="559342" y="2048122"/>
            <a:ext cx="7500937" cy="3131627"/>
          </a:xfrm>
          <a:prstGeom prst="rect">
            <a:avLst/>
          </a:prstGeom>
          <a:noFill/>
        </p:spPr>
        <p:txBody>
          <a:bodyPr wrap="square">
            <a:spAutoFit/>
          </a:bodyPr>
          <a:lstStyle/>
          <a:p>
            <a:pPr marL="0" marR="0" lvl="0" indent="0" algn="l" defTabSz="914400" rtl="0" eaLnBrk="1" fontAlgn="auto" latinLnBrk="0" hangingPunct="1">
              <a:lnSpc>
                <a:spcPts val="6000"/>
              </a:lnSpc>
              <a:spcBef>
                <a:spcPts val="0"/>
              </a:spcBef>
              <a:spcAft>
                <a:spcPts val="0"/>
              </a:spcAft>
              <a:buClrTx/>
              <a:buSzTx/>
              <a:buFontTx/>
              <a:buNone/>
              <a:tabLst/>
              <a:defRPr/>
            </a:pPr>
            <a:r>
              <a:rPr kumimoji="1" lang="ja-JP" altLang="en-US" sz="4000" b="1" i="0" u="none" strike="noStrike" kern="1200" cap="none" spc="0" normalizeH="0" baseline="0" noProof="0" dirty="0">
                <a:ln>
                  <a:noFill/>
                </a:ln>
                <a:solidFill>
                  <a:prstClr val="black"/>
                </a:solidFill>
                <a:effectLst/>
                <a:uLnTx/>
                <a:uFillTx/>
                <a:latin typeface="Segoe UI"/>
                <a:ea typeface="メイリオ"/>
                <a:cs typeface="+mn-cs"/>
              </a:rPr>
              <a:t>ネットで調べながら、レポートを書いています。コピペしちゃいけないって言うけど、</a:t>
            </a:r>
            <a:endParaRPr kumimoji="1" lang="en-US" altLang="ja-JP" sz="4000" b="1" i="0" u="none" strike="noStrike" kern="1200" cap="none" spc="0" normalizeH="0" baseline="0" noProof="0" dirty="0">
              <a:ln>
                <a:noFill/>
              </a:ln>
              <a:solidFill>
                <a:prstClr val="black"/>
              </a:solidFill>
              <a:effectLst/>
              <a:uLnTx/>
              <a:uFillTx/>
              <a:latin typeface="Segoe UI"/>
              <a:ea typeface="メイリオ"/>
              <a:cs typeface="+mn-cs"/>
            </a:endParaRPr>
          </a:p>
          <a:p>
            <a:pPr marL="0" marR="0" lvl="0" indent="0" algn="l" defTabSz="914400" rtl="0" eaLnBrk="1" fontAlgn="auto" latinLnBrk="0" hangingPunct="1">
              <a:lnSpc>
                <a:spcPts val="6000"/>
              </a:lnSpc>
              <a:spcBef>
                <a:spcPts val="0"/>
              </a:spcBef>
              <a:spcAft>
                <a:spcPts val="0"/>
              </a:spcAft>
              <a:buClrTx/>
              <a:buSzTx/>
              <a:buFontTx/>
              <a:buNone/>
              <a:tabLst/>
              <a:defRPr/>
            </a:pPr>
            <a:r>
              <a:rPr kumimoji="1" lang="ja-JP" altLang="en-US" sz="4000" b="1" i="0" u="none" strike="noStrike" kern="1200" cap="none" spc="0" normalizeH="0" baseline="0" noProof="0" dirty="0">
                <a:ln>
                  <a:noFill/>
                </a:ln>
                <a:solidFill>
                  <a:prstClr val="black"/>
                </a:solidFill>
                <a:effectLst/>
                <a:uLnTx/>
                <a:uFillTx/>
                <a:latin typeface="Segoe UI"/>
                <a:ea typeface="メイリオ"/>
                <a:cs typeface="+mn-cs"/>
              </a:rPr>
              <a:t>何に気をつけたらいいの？</a:t>
            </a:r>
            <a:endParaRPr kumimoji="1" lang="en-US" altLang="ja-JP" sz="4000" b="1" i="0" u="none" strike="noStrike" kern="1200" cap="none" spc="0" normalizeH="0" baseline="0" noProof="0" dirty="0">
              <a:ln>
                <a:noFill/>
              </a:ln>
              <a:solidFill>
                <a:prstClr val="black"/>
              </a:solidFill>
              <a:effectLst/>
              <a:uLnTx/>
              <a:uFillTx/>
              <a:latin typeface="Segoe UI"/>
              <a:ea typeface="メイリオ"/>
              <a:cs typeface="+mn-cs"/>
            </a:endParaRPr>
          </a:p>
        </p:txBody>
      </p:sp>
      <p:sp>
        <p:nvSpPr>
          <p:cNvPr id="2" name="タイトル 1">
            <a:extLst>
              <a:ext uri="{FF2B5EF4-FFF2-40B4-BE49-F238E27FC236}">
                <a16:creationId xmlns:a16="http://schemas.microsoft.com/office/drawing/2014/main" id="{C938A3A6-F1C8-EEF2-9F53-07D9C5BE4283}"/>
              </a:ext>
            </a:extLst>
          </p:cNvPr>
          <p:cNvSpPr>
            <a:spLocks noGrp="1"/>
          </p:cNvSpPr>
          <p:nvPr>
            <p:ph type="title"/>
          </p:nvPr>
        </p:nvSpPr>
        <p:spPr/>
        <p:txBody>
          <a:bodyPr/>
          <a:lstStyle/>
          <a:p>
            <a:r>
              <a:rPr lang="ja-JP" altLang="en-US" dirty="0"/>
              <a:t>考えてみよう</a:t>
            </a:r>
          </a:p>
        </p:txBody>
      </p:sp>
      <p:pic>
        <p:nvPicPr>
          <p:cNvPr id="4" name="図 3">
            <a:extLst>
              <a:ext uri="{FF2B5EF4-FFF2-40B4-BE49-F238E27FC236}">
                <a16:creationId xmlns:a16="http://schemas.microsoft.com/office/drawing/2014/main" id="{A5E76E41-77AF-6710-39AF-E8F2E67814D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762134" y="3357207"/>
            <a:ext cx="3777792" cy="3777792"/>
          </a:xfrm>
          <a:prstGeom prst="rect">
            <a:avLst/>
          </a:prstGeom>
        </p:spPr>
      </p:pic>
    </p:spTree>
    <p:extLst>
      <p:ext uri="{BB962C8B-B14F-4D97-AF65-F5344CB8AC3E}">
        <p14:creationId xmlns:p14="http://schemas.microsoft.com/office/powerpoint/2010/main" val="15845773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四角形: 角を丸くする 14">
            <a:extLst>
              <a:ext uri="{FF2B5EF4-FFF2-40B4-BE49-F238E27FC236}">
                <a16:creationId xmlns:a16="http://schemas.microsoft.com/office/drawing/2014/main" id="{3FC8D05F-A2F1-92A0-468A-F2C56F011D06}"/>
              </a:ext>
            </a:extLst>
          </p:cNvPr>
          <p:cNvSpPr/>
          <p:nvPr/>
        </p:nvSpPr>
        <p:spPr>
          <a:xfrm>
            <a:off x="386766" y="1575217"/>
            <a:ext cx="8207034" cy="1232543"/>
          </a:xfrm>
          <a:prstGeom prst="roundRect">
            <a:avLst>
              <a:gd name="adj" fmla="val 7181"/>
            </a:avLst>
          </a:prstGeom>
          <a:solidFill>
            <a:srgbClr val="FDE1B0"/>
          </a:solidFill>
          <a:ln w="76200">
            <a:solidFill>
              <a:srgbClr val="AA73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17" name="四角形: 角を丸くする 16">
            <a:extLst>
              <a:ext uri="{FF2B5EF4-FFF2-40B4-BE49-F238E27FC236}">
                <a16:creationId xmlns:a16="http://schemas.microsoft.com/office/drawing/2014/main" id="{BC527FC6-3671-ED96-1B02-BECAEAB9320E}"/>
              </a:ext>
            </a:extLst>
          </p:cNvPr>
          <p:cNvSpPr/>
          <p:nvPr/>
        </p:nvSpPr>
        <p:spPr>
          <a:xfrm>
            <a:off x="386767" y="3066599"/>
            <a:ext cx="8479748" cy="1312097"/>
          </a:xfrm>
          <a:prstGeom prst="roundRect">
            <a:avLst>
              <a:gd name="adj" fmla="val 7181"/>
            </a:avLst>
          </a:prstGeom>
          <a:solidFill>
            <a:srgbClr val="FDE1B0"/>
          </a:solidFill>
          <a:ln w="76200">
            <a:solidFill>
              <a:srgbClr val="AA73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18" name="四角形: 角を丸くする 17">
            <a:extLst>
              <a:ext uri="{FF2B5EF4-FFF2-40B4-BE49-F238E27FC236}">
                <a16:creationId xmlns:a16="http://schemas.microsoft.com/office/drawing/2014/main" id="{A388B85E-FAE7-433A-D76D-ECB5D291D7B7}"/>
              </a:ext>
            </a:extLst>
          </p:cNvPr>
          <p:cNvSpPr/>
          <p:nvPr/>
        </p:nvSpPr>
        <p:spPr>
          <a:xfrm>
            <a:off x="331851" y="4744334"/>
            <a:ext cx="8479749" cy="1283773"/>
          </a:xfrm>
          <a:prstGeom prst="roundRect">
            <a:avLst>
              <a:gd name="adj" fmla="val 7181"/>
            </a:avLst>
          </a:prstGeom>
          <a:solidFill>
            <a:srgbClr val="FDE1B0"/>
          </a:solidFill>
          <a:ln w="76200">
            <a:solidFill>
              <a:srgbClr val="AA73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Segoe UI"/>
              <a:ea typeface="メイリオ"/>
              <a:cs typeface="+mn-cs"/>
            </a:endParaRPr>
          </a:p>
        </p:txBody>
      </p:sp>
      <p:sp>
        <p:nvSpPr>
          <p:cNvPr id="4" name="タイトル 3"/>
          <p:cNvSpPr>
            <a:spLocks noGrp="1"/>
          </p:cNvSpPr>
          <p:nvPr>
            <p:ph type="title"/>
          </p:nvPr>
        </p:nvSpPr>
        <p:spPr>
          <a:xfrm>
            <a:off x="386766" y="466187"/>
            <a:ext cx="6192710" cy="805362"/>
          </a:xfrm>
        </p:spPr>
        <p:txBody>
          <a:bodyPr>
            <a:normAutofit fontScale="90000"/>
          </a:bodyPr>
          <a:lstStyle/>
          <a:p>
            <a:r>
              <a:rPr lang="ja-JP" altLang="en-US" sz="4000" b="1" dirty="0"/>
              <a:t>みなさんはどう思いますか？</a:t>
            </a:r>
            <a:endParaRPr kumimoji="1" lang="ja-JP" altLang="en-US" sz="4000" b="1" dirty="0"/>
          </a:p>
        </p:txBody>
      </p:sp>
      <p:pic>
        <p:nvPicPr>
          <p:cNvPr id="10" name="図 9">
            <a:extLst>
              <a:ext uri="{FF2B5EF4-FFF2-40B4-BE49-F238E27FC236}">
                <a16:creationId xmlns:a16="http://schemas.microsoft.com/office/drawing/2014/main" id="{F5BB2251-1532-BD64-60E0-089A6E1F79BA}"/>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421059" y="1261426"/>
            <a:ext cx="1074849" cy="1649792"/>
          </a:xfrm>
          <a:prstGeom prst="rect">
            <a:avLst/>
          </a:prstGeom>
        </p:spPr>
      </p:pic>
      <p:pic>
        <p:nvPicPr>
          <p:cNvPr id="12" name="図 11">
            <a:extLst>
              <a:ext uri="{FF2B5EF4-FFF2-40B4-BE49-F238E27FC236}">
                <a16:creationId xmlns:a16="http://schemas.microsoft.com/office/drawing/2014/main" id="{3251B545-B3FC-CD17-634D-FE2B6BE2F939}"/>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7632018" y="2849192"/>
            <a:ext cx="1245530" cy="1573864"/>
          </a:xfrm>
          <a:prstGeom prst="rect">
            <a:avLst/>
          </a:prstGeom>
        </p:spPr>
      </p:pic>
      <p:pic>
        <p:nvPicPr>
          <p:cNvPr id="14" name="図 13">
            <a:extLst>
              <a:ext uri="{FF2B5EF4-FFF2-40B4-BE49-F238E27FC236}">
                <a16:creationId xmlns:a16="http://schemas.microsoft.com/office/drawing/2014/main" id="{AD2FC9B9-4CA1-1B6D-E3EC-712DDF982DB3}"/>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a:xfrm>
            <a:off x="537378" y="4444163"/>
            <a:ext cx="1153070" cy="1677239"/>
          </a:xfrm>
          <a:prstGeom prst="rect">
            <a:avLst/>
          </a:prstGeom>
        </p:spPr>
      </p:pic>
      <p:sp>
        <p:nvSpPr>
          <p:cNvPr id="19" name="コンテンツ プレースホルダー 4">
            <a:extLst>
              <a:ext uri="{FF2B5EF4-FFF2-40B4-BE49-F238E27FC236}">
                <a16:creationId xmlns:a16="http://schemas.microsoft.com/office/drawing/2014/main" id="{9582D131-C133-E286-3677-131516C46D5B}"/>
              </a:ext>
            </a:extLst>
          </p:cNvPr>
          <p:cNvSpPr>
            <a:spLocks noGrp="1"/>
          </p:cNvSpPr>
          <p:nvPr>
            <p:ph sz="half" idx="1"/>
          </p:nvPr>
        </p:nvSpPr>
        <p:spPr>
          <a:xfrm>
            <a:off x="1690448" y="1920386"/>
            <a:ext cx="7811166" cy="603767"/>
          </a:xfrm>
        </p:spPr>
        <p:txBody>
          <a:bodyPr>
            <a:noAutofit/>
          </a:bodyPr>
          <a:lstStyle/>
          <a:p>
            <a:pPr marL="0" indent="0">
              <a:lnSpc>
                <a:spcPct val="100000"/>
              </a:lnSpc>
              <a:buNone/>
            </a:pPr>
            <a:r>
              <a:rPr lang="ja-JP" altLang="en-US" dirty="0"/>
              <a:t>学校の授業で使うのは</a:t>
            </a:r>
            <a:r>
              <a:rPr lang="en-US" altLang="ja-JP" dirty="0"/>
              <a:t>OK</a:t>
            </a:r>
            <a:r>
              <a:rPr lang="ja-JP" altLang="en-US" dirty="0"/>
              <a:t>だよ。</a:t>
            </a:r>
            <a:endParaRPr lang="en-US" altLang="ja-JP" dirty="0"/>
          </a:p>
        </p:txBody>
      </p:sp>
      <p:sp>
        <p:nvSpPr>
          <p:cNvPr id="22" name="コンテンツ プレースホルダー 4">
            <a:extLst>
              <a:ext uri="{FF2B5EF4-FFF2-40B4-BE49-F238E27FC236}">
                <a16:creationId xmlns:a16="http://schemas.microsoft.com/office/drawing/2014/main" id="{5E17FB98-9D66-61E5-2643-AE982AF81C5D}"/>
              </a:ext>
            </a:extLst>
          </p:cNvPr>
          <p:cNvSpPr txBox="1">
            <a:spLocks/>
          </p:cNvSpPr>
          <p:nvPr/>
        </p:nvSpPr>
        <p:spPr>
          <a:xfrm>
            <a:off x="931001" y="3294107"/>
            <a:ext cx="6587767" cy="101868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3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marR="0" lvl="0" indent="0" algn="l" defTabSz="914400" rtl="0" eaLnBrk="1" fontAlgn="auto" latinLnBrk="0" hangingPunct="1">
              <a:lnSpc>
                <a:spcPts val="3800"/>
              </a:lnSpc>
              <a:spcBef>
                <a:spcPts val="1000"/>
              </a:spcBef>
              <a:spcAft>
                <a:spcPts val="0"/>
              </a:spcAft>
              <a:buClrTx/>
              <a:buSzTx/>
              <a:buFont typeface="Arial" panose="020B0604020202020204" pitchFamily="34" charset="0"/>
              <a:buNone/>
              <a:tabLst/>
              <a:defRPr/>
            </a:pPr>
            <a:r>
              <a:rPr lang="ja-JP" altLang="en-US" sz="4000" dirty="0">
                <a:solidFill>
                  <a:prstClr val="black"/>
                </a:solidFill>
                <a:latin typeface="Segoe UI"/>
                <a:ea typeface="メイリオ"/>
              </a:rPr>
              <a:t>文章をそのまま自分の意見にするのはいけないよ。</a:t>
            </a:r>
            <a:endParaRPr kumimoji="1" lang="en-US" altLang="ja-JP" sz="4000" b="0" i="0" u="none" strike="noStrike" kern="1200" cap="none" spc="0" normalizeH="0" baseline="0" noProof="0" dirty="0">
              <a:ln>
                <a:noFill/>
              </a:ln>
              <a:solidFill>
                <a:prstClr val="black"/>
              </a:solidFill>
              <a:effectLst/>
              <a:uLnTx/>
              <a:uFillTx/>
              <a:latin typeface="Segoe UI"/>
              <a:ea typeface="メイリオ"/>
              <a:cs typeface="+mn-cs"/>
            </a:endParaRPr>
          </a:p>
        </p:txBody>
      </p:sp>
      <p:sp>
        <p:nvSpPr>
          <p:cNvPr id="23" name="コンテンツ プレースホルダー 4">
            <a:extLst>
              <a:ext uri="{FF2B5EF4-FFF2-40B4-BE49-F238E27FC236}">
                <a16:creationId xmlns:a16="http://schemas.microsoft.com/office/drawing/2014/main" id="{DF560ABB-E0FD-75FF-DF75-A41B09665BED}"/>
              </a:ext>
            </a:extLst>
          </p:cNvPr>
          <p:cNvSpPr txBox="1">
            <a:spLocks/>
          </p:cNvSpPr>
          <p:nvPr/>
        </p:nvSpPr>
        <p:spPr>
          <a:xfrm>
            <a:off x="2018855" y="4876879"/>
            <a:ext cx="6587767" cy="101868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3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kumimoji="1" lang="ja-JP" altLang="en-US" sz="3600" b="0" i="0" u="none" strike="noStrike" kern="1200" cap="none" spc="0" normalizeH="0" baseline="0" noProof="0" dirty="0">
                <a:ln>
                  <a:noFill/>
                </a:ln>
                <a:solidFill>
                  <a:prstClr val="black"/>
                </a:solidFill>
                <a:effectLst/>
                <a:uLnTx/>
                <a:uFillTx/>
                <a:latin typeface="Segoe UI"/>
                <a:ea typeface="メイリオ"/>
                <a:cs typeface="+mn-cs"/>
              </a:rPr>
              <a:t>他の人がつくった文章を紹介することはあると思うな。</a:t>
            </a:r>
            <a:endParaRPr kumimoji="1" lang="en-US" altLang="ja-JP" sz="3600" b="0" i="0" u="none" strike="noStrike" kern="1200" cap="none" spc="0" normalizeH="0" baseline="0" noProof="0" dirty="0">
              <a:ln>
                <a:noFill/>
              </a:ln>
              <a:solidFill>
                <a:prstClr val="black"/>
              </a:solidFill>
              <a:effectLst/>
              <a:uLnTx/>
              <a:uFillTx/>
              <a:latin typeface="Segoe UI"/>
              <a:ea typeface="メイリオ"/>
              <a:cs typeface="+mn-cs"/>
            </a:endParaRPr>
          </a:p>
        </p:txBody>
      </p:sp>
    </p:spTree>
    <p:extLst>
      <p:ext uri="{BB962C8B-B14F-4D97-AF65-F5344CB8AC3E}">
        <p14:creationId xmlns:p14="http://schemas.microsoft.com/office/powerpoint/2010/main" val="21431881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正方形/長方形 29">
            <a:extLst>
              <a:ext uri="{FF2B5EF4-FFF2-40B4-BE49-F238E27FC236}">
                <a16:creationId xmlns:a16="http://schemas.microsoft.com/office/drawing/2014/main" id="{A9CC0E13-796C-CD77-D041-A7CC78580FB6}"/>
              </a:ext>
            </a:extLst>
          </p:cNvPr>
          <p:cNvSpPr/>
          <p:nvPr/>
        </p:nvSpPr>
        <p:spPr>
          <a:xfrm>
            <a:off x="491228" y="4411842"/>
            <a:ext cx="8322912" cy="1754289"/>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2" name="タイトル 1"/>
          <p:cNvSpPr>
            <a:spLocks noGrp="1"/>
          </p:cNvSpPr>
          <p:nvPr>
            <p:ph type="title"/>
          </p:nvPr>
        </p:nvSpPr>
        <p:spPr>
          <a:xfrm>
            <a:off x="275753" y="471094"/>
            <a:ext cx="7958418" cy="784598"/>
          </a:xfrm>
        </p:spPr>
        <p:txBody>
          <a:bodyPr>
            <a:normAutofit/>
          </a:bodyPr>
          <a:lstStyle/>
          <a:p>
            <a:r>
              <a:rPr lang="ja-JP" altLang="en-US" sz="4000" dirty="0"/>
              <a:t>知っておこう</a:t>
            </a:r>
            <a:endParaRPr kumimoji="1" lang="ja-JP" altLang="en-US" sz="4000" b="1" dirty="0"/>
          </a:p>
        </p:txBody>
      </p:sp>
      <p:sp>
        <p:nvSpPr>
          <p:cNvPr id="3" name="タイトル 1">
            <a:extLst>
              <a:ext uri="{FF2B5EF4-FFF2-40B4-BE49-F238E27FC236}">
                <a16:creationId xmlns:a16="http://schemas.microsoft.com/office/drawing/2014/main" id="{76F1128B-5B9B-BDCD-F009-146B19402DB5}"/>
              </a:ext>
            </a:extLst>
          </p:cNvPr>
          <p:cNvSpPr txBox="1">
            <a:spLocks/>
          </p:cNvSpPr>
          <p:nvPr/>
        </p:nvSpPr>
        <p:spPr>
          <a:xfrm>
            <a:off x="361653" y="1463897"/>
            <a:ext cx="8505825" cy="1196796"/>
          </a:xfrm>
          <a:prstGeom prst="rect">
            <a:avLst/>
          </a:prstGeom>
        </p:spPr>
        <p:txBody>
          <a:bodyPr vert="horz" lIns="91440" tIns="45720" rIns="91440" bIns="45720" rtlCol="0" anchor="ctr">
            <a:normAutofit lnSpcReduction="10000"/>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ja-JP" altLang="en-US" sz="4000" b="1" dirty="0">
                <a:solidFill>
                  <a:srgbClr val="ED7D31"/>
                </a:solidFill>
                <a:latin typeface="Segoe UI"/>
                <a:ea typeface="メイリオ"/>
              </a:rPr>
              <a:t>著作者にリスペクトの気持ちをもって気持ちよく使う</a:t>
            </a:r>
            <a:endParaRPr kumimoji="1" lang="ja-JP" altLang="en-US" sz="4000" b="1" i="0" u="none" strike="noStrike" kern="1200" cap="none" spc="0" normalizeH="0" baseline="0" noProof="0" dirty="0">
              <a:ln>
                <a:noFill/>
              </a:ln>
              <a:solidFill>
                <a:srgbClr val="ED7D31"/>
              </a:solidFill>
              <a:effectLst/>
              <a:uLnTx/>
              <a:uFillTx/>
              <a:latin typeface="Segoe UI"/>
              <a:ea typeface="メイリオ"/>
              <a:cs typeface="+mj-cs"/>
            </a:endParaRPr>
          </a:p>
        </p:txBody>
      </p:sp>
      <p:sp>
        <p:nvSpPr>
          <p:cNvPr id="5" name="コンテンツ プレースホルダー 4">
            <a:extLst>
              <a:ext uri="{FF2B5EF4-FFF2-40B4-BE49-F238E27FC236}">
                <a16:creationId xmlns:a16="http://schemas.microsoft.com/office/drawing/2014/main" id="{049CBAC0-4FC7-7DD0-E94F-FE7916946416}"/>
              </a:ext>
            </a:extLst>
          </p:cNvPr>
          <p:cNvSpPr txBox="1">
            <a:spLocks/>
          </p:cNvSpPr>
          <p:nvPr/>
        </p:nvSpPr>
        <p:spPr>
          <a:xfrm>
            <a:off x="378792" y="2660693"/>
            <a:ext cx="6181652" cy="267696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3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228600" marR="0" lvl="0" indent="-228600" algn="l" defTabSz="914400" rtl="0" eaLnBrk="1" fontAlgn="auto" latinLnBrk="0" hangingPunct="1">
              <a:lnSpc>
                <a:spcPct val="100000"/>
              </a:lnSpc>
              <a:spcBef>
                <a:spcPts val="1000"/>
              </a:spcBef>
              <a:spcAft>
                <a:spcPts val="0"/>
              </a:spcAft>
              <a:buClrTx/>
              <a:buSzTx/>
              <a:buFont typeface="Arial" panose="020B0604020202020204" pitchFamily="34" charset="0"/>
              <a:buChar char="•"/>
              <a:tabLst/>
              <a:defRPr/>
            </a:pPr>
            <a:r>
              <a:rPr kumimoji="1" lang="ja-JP" altLang="en-US" sz="3200" b="0" i="0" u="none" strike="noStrike" kern="1200" cap="none" spc="0" normalizeH="0" baseline="0" noProof="0" dirty="0">
                <a:ln>
                  <a:noFill/>
                </a:ln>
                <a:solidFill>
                  <a:prstClr val="black"/>
                </a:solidFill>
                <a:effectLst/>
                <a:uLnTx/>
                <a:uFillTx/>
                <a:latin typeface="Segoe UI"/>
                <a:ea typeface="メイリオ"/>
                <a:cs typeface="+mn-cs"/>
              </a:rPr>
              <a:t>学校の授業や、他者の意見を引用する場面では、</a:t>
            </a:r>
            <a:r>
              <a:rPr lang="ja-JP" altLang="en-US" sz="3200" dirty="0">
                <a:solidFill>
                  <a:prstClr val="black"/>
                </a:solidFill>
                <a:latin typeface="Segoe UI"/>
                <a:ea typeface="メイリオ"/>
              </a:rPr>
              <a:t>許可を得ずに著作物を使える場合もある</a:t>
            </a:r>
            <a:endParaRPr kumimoji="1" lang="ja-JP" altLang="en-US" sz="3200" b="0" i="0" u="none" strike="noStrike" kern="1200" cap="none" spc="0" normalizeH="0" baseline="0" noProof="0" dirty="0">
              <a:ln>
                <a:noFill/>
              </a:ln>
              <a:solidFill>
                <a:prstClr val="black"/>
              </a:solidFill>
              <a:effectLst/>
              <a:uLnTx/>
              <a:uFillTx/>
              <a:latin typeface="Segoe UI"/>
              <a:ea typeface="メイリオ"/>
              <a:cs typeface="+mn-cs"/>
            </a:endParaRPr>
          </a:p>
        </p:txBody>
      </p:sp>
      <p:sp>
        <p:nvSpPr>
          <p:cNvPr id="27" name="四角形: 角を丸くする 26">
            <a:extLst>
              <a:ext uri="{FF2B5EF4-FFF2-40B4-BE49-F238E27FC236}">
                <a16:creationId xmlns:a16="http://schemas.microsoft.com/office/drawing/2014/main" id="{07B8F087-2284-A630-52B7-A86947BB547D}"/>
              </a:ext>
            </a:extLst>
          </p:cNvPr>
          <p:cNvSpPr/>
          <p:nvPr/>
        </p:nvSpPr>
        <p:spPr>
          <a:xfrm>
            <a:off x="146767" y="4206488"/>
            <a:ext cx="2539789" cy="446716"/>
          </a:xfrm>
          <a:prstGeom prst="roundRect">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Segoe UI"/>
              <a:ea typeface="メイリオ"/>
              <a:cs typeface="+mn-cs"/>
            </a:endParaRPr>
          </a:p>
        </p:txBody>
      </p:sp>
      <p:sp>
        <p:nvSpPr>
          <p:cNvPr id="29" name="コンテンツ プレースホルダー 4">
            <a:extLst>
              <a:ext uri="{FF2B5EF4-FFF2-40B4-BE49-F238E27FC236}">
                <a16:creationId xmlns:a16="http://schemas.microsoft.com/office/drawing/2014/main" id="{6CA4325D-76F0-17D2-BACE-D7C0F05A4F69}"/>
              </a:ext>
            </a:extLst>
          </p:cNvPr>
          <p:cNvSpPr txBox="1">
            <a:spLocks/>
          </p:cNvSpPr>
          <p:nvPr/>
        </p:nvSpPr>
        <p:spPr>
          <a:xfrm>
            <a:off x="361653" y="4214127"/>
            <a:ext cx="2373029" cy="64621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3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kumimoji="1" lang="ja-JP" altLang="en-US" sz="2400" b="1" i="0" u="none" strike="noStrike" kern="1200" cap="none" spc="0" normalizeH="0" baseline="0" noProof="0" dirty="0">
                <a:ln>
                  <a:noFill/>
                </a:ln>
                <a:solidFill>
                  <a:prstClr val="white"/>
                </a:solidFill>
                <a:effectLst/>
                <a:uLnTx/>
                <a:uFillTx/>
                <a:latin typeface="Segoe UI"/>
                <a:ea typeface="メイリオ"/>
                <a:cs typeface="+mn-cs"/>
              </a:rPr>
              <a:t>考えてみよう</a:t>
            </a:r>
          </a:p>
        </p:txBody>
      </p:sp>
      <p:sp>
        <p:nvSpPr>
          <p:cNvPr id="31" name="コンテンツ プレースホルダー 4">
            <a:extLst>
              <a:ext uri="{FF2B5EF4-FFF2-40B4-BE49-F238E27FC236}">
                <a16:creationId xmlns:a16="http://schemas.microsoft.com/office/drawing/2014/main" id="{27E0115C-4822-13D6-2A39-A11D48D42730}"/>
              </a:ext>
            </a:extLst>
          </p:cNvPr>
          <p:cNvSpPr txBox="1">
            <a:spLocks/>
          </p:cNvSpPr>
          <p:nvPr/>
        </p:nvSpPr>
        <p:spPr>
          <a:xfrm>
            <a:off x="766071" y="4767483"/>
            <a:ext cx="7886701" cy="267696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36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228600" marR="0" lvl="0" indent="-2286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2800" b="0" i="0" u="none" strike="noStrike" kern="1200" cap="none" spc="0" normalizeH="0" baseline="0" noProof="0" dirty="0">
                <a:ln>
                  <a:noFill/>
                </a:ln>
                <a:solidFill>
                  <a:prstClr val="black"/>
                </a:solidFill>
                <a:effectLst/>
                <a:uLnTx/>
                <a:uFillTx/>
                <a:latin typeface="Segoe UI"/>
                <a:ea typeface="メイリオ"/>
                <a:cs typeface="+mn-cs"/>
              </a:rPr>
              <a:t>学校の授業で先生がプリントをコピーして使うのはいいのかな？</a:t>
            </a:r>
            <a:endParaRPr kumimoji="1" lang="en-US" altLang="ja-JP" sz="2800" b="0" i="0" u="none" strike="noStrike" kern="1200" cap="none" spc="0" normalizeH="0" baseline="0" noProof="0" dirty="0">
              <a:ln>
                <a:noFill/>
              </a:ln>
              <a:solidFill>
                <a:prstClr val="black"/>
              </a:solidFill>
              <a:effectLst/>
              <a:uLnTx/>
              <a:uFillTx/>
              <a:latin typeface="Segoe UI"/>
              <a:ea typeface="メイリオ"/>
              <a:cs typeface="+mn-cs"/>
            </a:endParaRPr>
          </a:p>
          <a:p>
            <a:pPr marL="228600" marR="0" lvl="0" indent="-2286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ja-JP" altLang="en-US" sz="2800" dirty="0">
                <a:solidFill>
                  <a:prstClr val="black"/>
                </a:solidFill>
                <a:latin typeface="Segoe UI"/>
                <a:ea typeface="メイリオ"/>
              </a:rPr>
              <a:t>引用する時には何に気をつければいいだろう？</a:t>
            </a:r>
            <a:endParaRPr kumimoji="1" lang="ja-JP" altLang="en-US" sz="2800" b="0" i="0" u="none" strike="noStrike" kern="1200" cap="none" spc="0" normalizeH="0" baseline="0" noProof="0" dirty="0">
              <a:ln>
                <a:noFill/>
              </a:ln>
              <a:solidFill>
                <a:prstClr val="black"/>
              </a:solidFill>
              <a:effectLst/>
              <a:uLnTx/>
              <a:uFillTx/>
              <a:latin typeface="Segoe UI"/>
              <a:ea typeface="メイリオ"/>
              <a:cs typeface="+mn-cs"/>
            </a:endParaRPr>
          </a:p>
        </p:txBody>
      </p:sp>
      <p:sp>
        <p:nvSpPr>
          <p:cNvPr id="34" name="テキスト ボックス 33">
            <a:extLst>
              <a:ext uri="{FF2B5EF4-FFF2-40B4-BE49-F238E27FC236}">
                <a16:creationId xmlns:a16="http://schemas.microsoft.com/office/drawing/2014/main" id="{E16D8E51-21A7-4221-3055-00DEA31721E6}"/>
              </a:ext>
            </a:extLst>
          </p:cNvPr>
          <p:cNvSpPr txBox="1"/>
          <p:nvPr/>
        </p:nvSpPr>
        <p:spPr>
          <a:xfrm>
            <a:off x="1098073" y="4620048"/>
            <a:ext cx="2884123" cy="276999"/>
          </a:xfrm>
          <a:prstGeom prst="rect">
            <a:avLst/>
          </a:prstGeom>
          <a:noFill/>
        </p:spPr>
        <p:txBody>
          <a:bodyPr wrap="none" rtlCol="0">
            <a:spAutoFit/>
          </a:bodyPr>
          <a:lstStyle/>
          <a:p>
            <a:r>
              <a:rPr kumimoji="1" lang="ja-JP" altLang="en-US" sz="1200" dirty="0"/>
              <a:t>がっこう　　じゅぎょう　  　せんせい</a:t>
            </a:r>
          </a:p>
        </p:txBody>
      </p:sp>
      <p:sp>
        <p:nvSpPr>
          <p:cNvPr id="35" name="テキスト ボックス 34">
            <a:extLst>
              <a:ext uri="{FF2B5EF4-FFF2-40B4-BE49-F238E27FC236}">
                <a16:creationId xmlns:a16="http://schemas.microsoft.com/office/drawing/2014/main" id="{24ABA2E2-1F52-6D55-6D73-B55486AE7C0E}"/>
              </a:ext>
            </a:extLst>
          </p:cNvPr>
          <p:cNvSpPr txBox="1"/>
          <p:nvPr/>
        </p:nvSpPr>
        <p:spPr>
          <a:xfrm>
            <a:off x="7793403" y="4620047"/>
            <a:ext cx="492443" cy="276999"/>
          </a:xfrm>
          <a:prstGeom prst="rect">
            <a:avLst/>
          </a:prstGeom>
          <a:noFill/>
        </p:spPr>
        <p:txBody>
          <a:bodyPr wrap="none" rtlCol="0">
            <a:spAutoFit/>
          </a:bodyPr>
          <a:lstStyle/>
          <a:p>
            <a:r>
              <a:rPr kumimoji="1" lang="ja-JP" altLang="en-US" sz="1200" dirty="0"/>
              <a:t>つか</a:t>
            </a:r>
          </a:p>
        </p:txBody>
      </p:sp>
      <p:sp>
        <p:nvSpPr>
          <p:cNvPr id="36" name="テキスト ボックス 35">
            <a:extLst>
              <a:ext uri="{FF2B5EF4-FFF2-40B4-BE49-F238E27FC236}">
                <a16:creationId xmlns:a16="http://schemas.microsoft.com/office/drawing/2014/main" id="{3D313F85-37A3-0278-39B6-B13B9BAC8012}"/>
              </a:ext>
            </a:extLst>
          </p:cNvPr>
          <p:cNvSpPr txBox="1"/>
          <p:nvPr/>
        </p:nvSpPr>
        <p:spPr>
          <a:xfrm>
            <a:off x="1069523" y="5502704"/>
            <a:ext cx="4070345" cy="276999"/>
          </a:xfrm>
          <a:prstGeom prst="rect">
            <a:avLst/>
          </a:prstGeom>
          <a:noFill/>
        </p:spPr>
        <p:txBody>
          <a:bodyPr wrap="none" rtlCol="0">
            <a:spAutoFit/>
          </a:bodyPr>
          <a:lstStyle/>
          <a:p>
            <a:r>
              <a:rPr kumimoji="1" lang="ja-JP" altLang="en-US" sz="1200" dirty="0"/>
              <a:t>いんよう　　  　　</a:t>
            </a:r>
            <a:r>
              <a:rPr lang="ja-JP" altLang="en-US" sz="1200" dirty="0"/>
              <a:t> </a:t>
            </a:r>
            <a:r>
              <a:rPr kumimoji="1" lang="ja-JP" altLang="en-US" sz="1200" dirty="0"/>
              <a:t>とき　        　　なに　 　　き　　　</a:t>
            </a:r>
          </a:p>
        </p:txBody>
      </p:sp>
      <p:pic>
        <p:nvPicPr>
          <p:cNvPr id="38" name="図 37">
            <a:extLst>
              <a:ext uri="{FF2B5EF4-FFF2-40B4-BE49-F238E27FC236}">
                <a16:creationId xmlns:a16="http://schemas.microsoft.com/office/drawing/2014/main" id="{C48324F5-76EC-9518-5548-80C70253EBA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592374" y="1933504"/>
            <a:ext cx="2374236" cy="2374236"/>
          </a:xfrm>
          <a:prstGeom prst="rect">
            <a:avLst/>
          </a:prstGeom>
        </p:spPr>
      </p:pic>
    </p:spTree>
    <p:extLst>
      <p:ext uri="{BB962C8B-B14F-4D97-AF65-F5344CB8AC3E}">
        <p14:creationId xmlns:p14="http://schemas.microsoft.com/office/powerpoint/2010/main" val="4075734075"/>
      </p:ext>
    </p:extLst>
  </p:cSld>
  <p:clrMapOvr>
    <a:masterClrMapping/>
  </p:clrMapOvr>
</p:sld>
</file>

<file path=ppt/theme/theme1.xml><?xml version="1.0" encoding="utf-8"?>
<a:theme xmlns:a="http://schemas.openxmlformats.org/drawingml/2006/main" name="2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ユーザー定義 1">
      <a:majorFont>
        <a:latin typeface="Segoe UI"/>
        <a:ea typeface="メイリオ"/>
        <a:cs typeface=""/>
      </a:majorFont>
      <a:minorFont>
        <a:latin typeface="Segoe UI"/>
        <a:ea typeface="メイリオ"/>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3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ユーザー定義 1">
      <a:majorFont>
        <a:latin typeface="Segoe UI"/>
        <a:ea typeface="メイリオ"/>
        <a:cs typeface=""/>
      </a:majorFont>
      <a:minorFont>
        <a:latin typeface="Segoe UI"/>
        <a:ea typeface="メイリオ"/>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1817</Words>
  <PresentationFormat>画面に合わせる (4:3)</PresentationFormat>
  <Paragraphs>99</Paragraphs>
  <Slides>4</Slides>
  <Notes>4</Notes>
  <HiddenSlides>1</HiddenSlides>
  <MMClips>0</MMClips>
  <ScaleCrop>false</ScaleCrop>
  <HeadingPairs>
    <vt:vector size="6" baseType="variant">
      <vt:variant>
        <vt:lpstr>使用されているフォント</vt:lpstr>
      </vt:variant>
      <vt:variant>
        <vt:i4>5</vt:i4>
      </vt:variant>
      <vt:variant>
        <vt:lpstr>テーマ</vt:lpstr>
      </vt:variant>
      <vt:variant>
        <vt:i4>2</vt:i4>
      </vt:variant>
      <vt:variant>
        <vt:lpstr>スライド タイトル</vt:lpstr>
      </vt:variant>
      <vt:variant>
        <vt:i4>4</vt:i4>
      </vt:variant>
    </vt:vector>
  </HeadingPairs>
  <TitlesOfParts>
    <vt:vector size="11" baseType="lpstr">
      <vt:lpstr>HGPSoeiKakugothicUB</vt:lpstr>
      <vt:lpstr>メイリオ</vt:lpstr>
      <vt:lpstr>Arial</vt:lpstr>
      <vt:lpstr>Calibri</vt:lpstr>
      <vt:lpstr>Segoe UI</vt:lpstr>
      <vt:lpstr>2_Office テーマ</vt:lpstr>
      <vt:lpstr>3_Office テーマ</vt:lpstr>
      <vt:lpstr>5-1-2 著作権法上の例外や引用   </vt:lpstr>
      <vt:lpstr>考えてみよう</vt:lpstr>
      <vt:lpstr>みなさんはどう思いますか？</vt:lpstr>
      <vt:lpstr>知っておこう</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dcterms:created xsi:type="dcterms:W3CDTF">2019-09-18T06:25:29Z</dcterms:created>
  <dcterms:modified xsi:type="dcterms:W3CDTF">2023-03-16T04:30:04Z</dcterms:modified>
</cp:coreProperties>
</file>