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Lst>
  <p:notesMasterIdLst>
    <p:notesMasterId r:id="rId6"/>
  </p:notesMasterIdLst>
  <p:handoutMasterIdLst>
    <p:handoutMasterId r:id="rId7"/>
  </p:handoutMasterIdLst>
  <p:sldIdLst>
    <p:sldId id="1862287435" r:id="rId2"/>
    <p:sldId id="1862287436" r:id="rId3"/>
    <p:sldId id="1862287437" r:id="rId4"/>
    <p:sldId id="1862287438" r:id="rId5"/>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1715"/>
    <a:srgbClr val="FF99CC"/>
    <a:srgbClr val="ED7D31"/>
    <a:srgbClr val="AA7322"/>
    <a:srgbClr val="FDE1B0"/>
    <a:srgbClr val="D62475"/>
    <a:srgbClr val="F6281E"/>
    <a:srgbClr val="FFFFCC"/>
    <a:srgbClr val="F60052"/>
    <a:srgbClr val="FBD1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77" autoAdjust="0"/>
    <p:restoredTop sz="62061" autoAdjust="0"/>
  </p:normalViewPr>
  <p:slideViewPr>
    <p:cSldViewPr snapToGrid="0">
      <p:cViewPr varScale="1">
        <p:scale>
          <a:sx n="70" d="100"/>
          <a:sy n="70" d="100"/>
        </p:scale>
        <p:origin x="2532" y="7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インターネットにつながる機器を家庭などで利用している方</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パソコンやスマートフォンに限らず、インターネットにつながる家電についてもセキュリティ対策が必要なことを気づかせる。そして、その対策としてアップデートする重要性を伝える。</a:t>
            </a:r>
            <a:endParaRPr kumimoji="1" lang="en-US" altLang="ja-JP" dirty="0"/>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453989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みなさんの中で、見守りカメラやスマートスピーカーなどを使われている方はいますか？</a:t>
            </a:r>
            <a:endParaRPr kumimoji="1" lang="en-US" altLang="ja-JP" dirty="0"/>
          </a:p>
          <a:p>
            <a:r>
              <a:rPr kumimoji="1" lang="ja-JP" altLang="en-US" dirty="0"/>
              <a:t>購入して、そのまま使用している方も多いと思いますが、みなさんは気を付けていることはありますか？</a:t>
            </a:r>
            <a:endParaRPr kumimoji="1" lang="en-US" altLang="ja-JP" dirty="0"/>
          </a:p>
        </p:txBody>
      </p:sp>
    </p:spTree>
    <p:extLst>
      <p:ext uri="{BB962C8B-B14F-4D97-AF65-F5344CB8AC3E}">
        <p14:creationId xmlns:p14="http://schemas.microsoft.com/office/powerpoint/2010/main" val="1208241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見守りカメラやスマートスピーカーはインターネットにつなぐことで便利な機能を提供してくれます。</a:t>
            </a:r>
            <a:endParaRPr kumimoji="1" lang="en-US" altLang="ja-JP" dirty="0"/>
          </a:p>
          <a:p>
            <a:r>
              <a:rPr kumimoji="1" lang="ja-JP" altLang="en-US" dirty="0"/>
              <a:t>しかし、インターネットにつながる以上、それらの機器も情報セキュリティと無縁ではないのです。</a:t>
            </a:r>
            <a:endParaRPr kumimoji="1" lang="en-US" altLang="ja-JP" dirty="0"/>
          </a:p>
          <a:p>
            <a:endParaRPr kumimoji="1" lang="en-US" altLang="ja-JP" dirty="0"/>
          </a:p>
          <a:p>
            <a:r>
              <a:rPr kumimoji="1" lang="ja-JP" altLang="en-US" dirty="0"/>
              <a:t>見守りカメラやスマートスピーカーはプログラムで動いています。</a:t>
            </a:r>
            <a:endParaRPr kumimoji="1" lang="en-US" altLang="ja-JP" dirty="0"/>
          </a:p>
          <a:p>
            <a:r>
              <a:rPr kumimoji="1" lang="ja-JP" altLang="en-US" dirty="0"/>
              <a:t>そのプログラムも悪意のある人に狙われる危険性があるため、常に新しいプログラムにアップデートする必要があります。</a:t>
            </a:r>
            <a:endParaRPr kumimoji="1" lang="en-US" altLang="ja-JP" dirty="0"/>
          </a:p>
          <a:p>
            <a:r>
              <a:rPr kumimoji="1" lang="ja-JP" altLang="en-US" dirty="0"/>
              <a:t>アップデートしていない場合、機器のプログラムにあるセキュリティホールという弱い部分をつかれてウイルスが入り込み、勝手に機器を動作させられることがあります。</a:t>
            </a:r>
            <a:endParaRPr kumimoji="1" lang="en-US" altLang="ja-JP" dirty="0"/>
          </a:p>
          <a:p>
            <a:r>
              <a:rPr kumimoji="1" lang="ja-JP" altLang="en-US" dirty="0"/>
              <a:t>例えば、見守りカメラが悪意のある人に操作されると、カメラ機能を勝手に使われて、遠隔で盗撮・盗聴をされてしまいます。</a:t>
            </a:r>
            <a:endParaRPr kumimoji="1" lang="en-US" altLang="ja-JP" dirty="0"/>
          </a:p>
        </p:txBody>
      </p:sp>
    </p:spTree>
    <p:extLst>
      <p:ext uri="{BB962C8B-B14F-4D97-AF65-F5344CB8AC3E}">
        <p14:creationId xmlns:p14="http://schemas.microsoft.com/office/powerpoint/2010/main" val="258293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インターネットにつながる家電はパソコンやスマートフォンと同様に、最新の状態にしておきましょう。</a:t>
            </a:r>
            <a:endParaRPr kumimoji="1" lang="en-US" altLang="ja-JP" dirty="0"/>
          </a:p>
          <a:p>
            <a:endParaRPr kumimoji="1" lang="en-US" altLang="ja-JP" dirty="0"/>
          </a:p>
          <a:p>
            <a:r>
              <a:rPr kumimoji="1" lang="ja-JP" altLang="en-US" dirty="0"/>
              <a:t>では、どうやって最新の状態にすれば良いのでしょうか。</a:t>
            </a:r>
            <a:endParaRPr kumimoji="1" lang="en-US" altLang="ja-JP" dirty="0"/>
          </a:p>
          <a:p>
            <a:r>
              <a:rPr kumimoji="1" lang="ja-JP" altLang="en-US" dirty="0"/>
              <a:t>機器によって違いますが、取扱説明書に手順が書かれていたり、メーカーの公式サイトに最新バージョンの案内や手順が公開されていたりしますので、定期的にチェックして、最新の状態を保つようにしましょう。</a:t>
            </a:r>
            <a:endParaRPr kumimoji="1" lang="en-US" altLang="ja-JP" dirty="0"/>
          </a:p>
          <a:p>
            <a:endParaRPr kumimoji="1" lang="en-US" altLang="ja-JP" dirty="0"/>
          </a:p>
          <a:p>
            <a:r>
              <a:rPr kumimoji="1" lang="ja-JP" altLang="en-US" dirty="0"/>
              <a:t>また、機器にパスワードが設定されている場合、初期パスワードの状態で使うのも危険です。</a:t>
            </a:r>
            <a:endParaRPr kumimoji="1" lang="en-US" altLang="ja-JP" dirty="0"/>
          </a:p>
          <a:p>
            <a:r>
              <a:rPr kumimoji="1" lang="ja-JP" altLang="en-US" dirty="0"/>
              <a:t>利用開始する前に必ずパスワードを変更しておくようにしましょう。</a:t>
            </a:r>
            <a:endParaRPr kumimoji="1" lang="en-US" altLang="ja-JP" dirty="0"/>
          </a:p>
          <a:p>
            <a:endParaRPr kumimoji="1" lang="en-US" altLang="ja-JP" dirty="0"/>
          </a:p>
          <a:p>
            <a:r>
              <a:rPr kumimoji="1" lang="en-US" altLang="ja-JP" dirty="0"/>
              <a:t>【</a:t>
            </a:r>
            <a:r>
              <a:rPr kumimoji="1" lang="ja-JP" altLang="en-US" dirty="0"/>
              <a:t>参考資料</a:t>
            </a:r>
            <a:r>
              <a:rPr kumimoji="1" lang="en-US" altLang="ja-JP" dirty="0"/>
              <a:t>】</a:t>
            </a:r>
          </a:p>
          <a:p>
            <a:r>
              <a:rPr kumimoji="1" lang="en-US" altLang="ja-JP" dirty="0"/>
              <a:t>IPA</a:t>
            </a:r>
            <a:r>
              <a:rPr kumimoji="1" lang="ja-JP" altLang="en-US" dirty="0"/>
              <a:t>：安心相談窓口だより</a:t>
            </a:r>
            <a:endParaRPr kumimoji="1" lang="en-US" altLang="ja-JP" dirty="0"/>
          </a:p>
          <a:p>
            <a:r>
              <a:rPr kumimoji="1" lang="en-US" altLang="ja-JP"/>
              <a:t>https://www.ipa.go.jp/security/anshin/attention/2016/mgdayori20161125.html</a:t>
            </a:r>
            <a:endParaRPr kumimoji="1" lang="en-US" altLang="ja-JP" dirty="0"/>
          </a:p>
        </p:txBody>
      </p:sp>
    </p:spTree>
    <p:extLst>
      <p:ext uri="{BB962C8B-B14F-4D97-AF65-F5344CB8AC3E}">
        <p14:creationId xmlns:p14="http://schemas.microsoft.com/office/powerpoint/2010/main" val="35744094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1-1-5</a:t>
            </a:r>
            <a:br>
              <a:rPr lang="en-US" altLang="ja-JP" sz="4000" dirty="0">
                <a:latin typeface="メイリオ" panose="020B0604030504040204" pitchFamily="50" charset="-128"/>
                <a:ea typeface="メイリオ" panose="020B0604030504040204" pitchFamily="50" charset="-128"/>
              </a:rPr>
            </a:br>
            <a:r>
              <a:rPr lang="ja-JP" altLang="en-US" sz="3200" dirty="0">
                <a:latin typeface="メイリオ" panose="020B0604030504040204" pitchFamily="50" charset="-128"/>
                <a:ea typeface="メイリオ" panose="020B0604030504040204" pitchFamily="50" charset="-128"/>
              </a:rPr>
              <a:t>ネットにつながる機器のセキュリティ</a:t>
            </a:r>
            <a:br>
              <a:rPr lang="en-US" altLang="ja-JP" sz="3600" dirty="0">
                <a:latin typeface="メイリオ" panose="020B0604030504040204" pitchFamily="50" charset="-128"/>
                <a:ea typeface="メイリオ" panose="020B0604030504040204" pitchFamily="50" charset="-128"/>
              </a:rPr>
            </a:br>
            <a:br>
              <a:rPr lang="en-US" altLang="ja-JP" sz="3600" dirty="0">
                <a:latin typeface="メイリオ" panose="020B0604030504040204" pitchFamily="50" charset="-128"/>
                <a:ea typeface="メイリオ" panose="020B0604030504040204" pitchFamily="50" charset="-128"/>
              </a:rPr>
            </a:br>
            <a:endParaRPr kumimoji="1" lang="ja-JP" altLang="en-US" sz="3600" dirty="0"/>
          </a:p>
        </p:txBody>
      </p:sp>
    </p:spTree>
    <p:extLst>
      <p:ext uri="{BB962C8B-B14F-4D97-AF65-F5344CB8AC3E}">
        <p14:creationId xmlns:p14="http://schemas.microsoft.com/office/powerpoint/2010/main" val="1221698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508243" y="1733107"/>
            <a:ext cx="7956060" cy="4259729"/>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pic>
        <p:nvPicPr>
          <p:cNvPr id="5" name="図 4">
            <a:extLst>
              <a:ext uri="{FF2B5EF4-FFF2-40B4-BE49-F238E27FC236}">
                <a16:creationId xmlns:a16="http://schemas.microsoft.com/office/drawing/2014/main" id="{108343C7-3B66-0CF4-2E9D-DF0739B36A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72449" y="3916356"/>
            <a:ext cx="3900951" cy="3120761"/>
          </a:xfrm>
          <a:prstGeom prst="rect">
            <a:avLst/>
          </a:prstGeom>
        </p:spPr>
      </p:pic>
      <p:sp>
        <p:nvSpPr>
          <p:cNvPr id="19" name="テキスト ボックス 18">
            <a:extLst>
              <a:ext uri="{FF2B5EF4-FFF2-40B4-BE49-F238E27FC236}">
                <a16:creationId xmlns:a16="http://schemas.microsoft.com/office/drawing/2014/main" id="{36661EB8-3AB0-6698-1556-668F89802C4B}"/>
              </a:ext>
            </a:extLst>
          </p:cNvPr>
          <p:cNvSpPr txBox="1"/>
          <p:nvPr/>
        </p:nvSpPr>
        <p:spPr>
          <a:xfrm>
            <a:off x="735804" y="1829844"/>
            <a:ext cx="7500937" cy="3131627"/>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lang="ja-JP" altLang="en-US" sz="4000" b="1" dirty="0">
                <a:solidFill>
                  <a:prstClr val="black"/>
                </a:solidFill>
                <a:latin typeface="Segoe UI"/>
                <a:ea typeface="メイリオ"/>
              </a:rPr>
              <a:t>見守りカメラや</a:t>
            </a:r>
            <a:br>
              <a:rPr lang="en-US" altLang="ja-JP" sz="4000" b="1" dirty="0">
                <a:solidFill>
                  <a:prstClr val="black"/>
                </a:solidFill>
                <a:latin typeface="Segoe UI"/>
                <a:ea typeface="メイリオ"/>
              </a:rPr>
            </a:br>
            <a:r>
              <a:rPr lang="ja-JP" altLang="en-US" sz="4000" b="1" dirty="0">
                <a:solidFill>
                  <a:prstClr val="black"/>
                </a:solidFill>
                <a:latin typeface="Segoe UI"/>
                <a:ea typeface="メイリオ"/>
              </a:rPr>
              <a:t>スマートスピーカーを</a:t>
            </a:r>
            <a:br>
              <a:rPr lang="en-US" altLang="ja-JP" sz="4000" b="1" dirty="0">
                <a:solidFill>
                  <a:prstClr val="black"/>
                </a:solidFill>
                <a:latin typeface="Segoe UI"/>
                <a:ea typeface="メイリオ"/>
              </a:rPr>
            </a:br>
            <a:r>
              <a:rPr lang="ja-JP" altLang="en-US" sz="4000" b="1" dirty="0">
                <a:solidFill>
                  <a:prstClr val="black"/>
                </a:solidFill>
                <a:latin typeface="Segoe UI"/>
                <a:ea typeface="メイリオ"/>
              </a:rPr>
              <a:t>使っているけど、気を付けることはあるの？</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sp>
        <p:nvSpPr>
          <p:cNvPr id="3" name="テキスト ボックス 2">
            <a:extLst>
              <a:ext uri="{FF2B5EF4-FFF2-40B4-BE49-F238E27FC236}">
                <a16:creationId xmlns:a16="http://schemas.microsoft.com/office/drawing/2014/main" id="{6BDEE61B-1F95-5780-6055-F988B7A9CE3B}"/>
              </a:ext>
            </a:extLst>
          </p:cNvPr>
          <p:cNvSpPr txBox="1"/>
          <p:nvPr/>
        </p:nvSpPr>
        <p:spPr>
          <a:xfrm>
            <a:off x="5992222" y="3297206"/>
            <a:ext cx="492443" cy="276999"/>
          </a:xfrm>
          <a:prstGeom prst="rect">
            <a:avLst/>
          </a:prstGeom>
          <a:noFill/>
        </p:spPr>
        <p:txBody>
          <a:bodyPr wrap="square" rtlCol="0">
            <a:spAutoFit/>
          </a:bodyPr>
          <a:lstStyle/>
          <a:p>
            <a:r>
              <a:rPr kumimoji="1" lang="ja-JP" altLang="en-US" sz="1200" dirty="0"/>
              <a:t>つ</a:t>
            </a:r>
          </a:p>
        </p:txBody>
      </p:sp>
    </p:spTree>
    <p:extLst>
      <p:ext uri="{BB962C8B-B14F-4D97-AF65-F5344CB8AC3E}">
        <p14:creationId xmlns:p14="http://schemas.microsoft.com/office/powerpoint/2010/main" val="573938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楕円 45">
            <a:extLst>
              <a:ext uri="{FF2B5EF4-FFF2-40B4-BE49-F238E27FC236}">
                <a16:creationId xmlns:a16="http://schemas.microsoft.com/office/drawing/2014/main" id="{896F6A69-CB9F-AF20-9F0D-D164BB8A7EB0}"/>
              </a:ext>
            </a:extLst>
          </p:cNvPr>
          <p:cNvSpPr/>
          <p:nvPr/>
        </p:nvSpPr>
        <p:spPr>
          <a:xfrm>
            <a:off x="7806253" y="4487757"/>
            <a:ext cx="1305046" cy="1284250"/>
          </a:xfrm>
          <a:prstGeom prst="ellipse">
            <a:avLst/>
          </a:prstGeom>
          <a:gradFill flip="none" rotWithShape="1">
            <a:gsLst>
              <a:gs pos="30000">
                <a:schemeClr val="accent1">
                  <a:lumMod val="50000"/>
                </a:schemeClr>
              </a:gs>
              <a:gs pos="77000">
                <a:schemeClr val="accent1">
                  <a:tint val="23500"/>
                  <a:satMod val="160000"/>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コンテンツ プレースホルダー 4">
            <a:extLst>
              <a:ext uri="{FF2B5EF4-FFF2-40B4-BE49-F238E27FC236}">
                <a16:creationId xmlns:a16="http://schemas.microsoft.com/office/drawing/2014/main" id="{DA24C30C-16A1-7971-C812-DD73F332A574}"/>
              </a:ext>
            </a:extLst>
          </p:cNvPr>
          <p:cNvSpPr txBox="1">
            <a:spLocks/>
          </p:cNvSpPr>
          <p:nvPr/>
        </p:nvSpPr>
        <p:spPr>
          <a:xfrm>
            <a:off x="306980" y="3274510"/>
            <a:ext cx="8611077" cy="27193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ts val="4900"/>
              </a:lnSpc>
            </a:pPr>
            <a:r>
              <a:rPr lang="ja-JP" altLang="en-US" sz="3200" dirty="0"/>
              <a:t>インターネットにつながるネットワークカメラ、スマートスピーカーなどはセキュリティホールを狙われることもある</a:t>
            </a:r>
            <a:endParaRPr lang="en-US" altLang="ja-JP" sz="3200" dirty="0"/>
          </a:p>
          <a:p>
            <a:pPr>
              <a:lnSpc>
                <a:spcPts val="4900"/>
              </a:lnSpc>
            </a:pPr>
            <a:r>
              <a:rPr lang="ja-JP" altLang="en-US" sz="3200" dirty="0"/>
              <a:t>盗撮、盗聴される危険もある</a:t>
            </a:r>
            <a:endParaRPr lang="en-US" altLang="ja-JP" sz="2400" dirty="0"/>
          </a:p>
        </p:txBody>
      </p:sp>
      <p:sp>
        <p:nvSpPr>
          <p:cNvPr id="11" name="フリーフォーム: 図形 10">
            <a:extLst>
              <a:ext uri="{FF2B5EF4-FFF2-40B4-BE49-F238E27FC236}">
                <a16:creationId xmlns:a16="http://schemas.microsoft.com/office/drawing/2014/main" id="{AC49CBBF-DB0A-8496-1BF6-8929B7DD7C71}"/>
              </a:ext>
            </a:extLst>
          </p:cNvPr>
          <p:cNvSpPr/>
          <p:nvPr/>
        </p:nvSpPr>
        <p:spPr>
          <a:xfrm>
            <a:off x="384408" y="1662326"/>
            <a:ext cx="8375184" cy="1473425"/>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7" name="タイトル 3">
            <a:extLst>
              <a:ext uri="{FF2B5EF4-FFF2-40B4-BE49-F238E27FC236}">
                <a16:creationId xmlns:a16="http://schemas.microsoft.com/office/drawing/2014/main" id="{16FB2DF2-6B9D-D4DA-8E2A-C82C2D29C8E9}"/>
              </a:ext>
            </a:extLst>
          </p:cNvPr>
          <p:cNvSpPr txBox="1">
            <a:spLocks/>
          </p:cNvSpPr>
          <p:nvPr/>
        </p:nvSpPr>
        <p:spPr>
          <a:xfrm>
            <a:off x="922013" y="1958626"/>
            <a:ext cx="7958418" cy="784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メイリオ"/>
                <a:ea typeface="メイリオ"/>
                <a:cs typeface="+mj-cs"/>
              </a:rPr>
              <a:t>アップデートをしましょう！</a:t>
            </a:r>
          </a:p>
        </p:txBody>
      </p:sp>
      <p:pic>
        <p:nvPicPr>
          <p:cNvPr id="13" name="図 12">
            <a:extLst>
              <a:ext uri="{FF2B5EF4-FFF2-40B4-BE49-F238E27FC236}">
                <a16:creationId xmlns:a16="http://schemas.microsoft.com/office/drawing/2014/main" id="{0C3B06A8-8064-1C95-14EF-A5C022A4E1E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7622978" y="1889748"/>
            <a:ext cx="1431257" cy="1256727"/>
          </a:xfrm>
          <a:prstGeom prst="rect">
            <a:avLst/>
          </a:prstGeom>
        </p:spPr>
      </p:pic>
      <p:sp>
        <p:nvSpPr>
          <p:cNvPr id="19" name="タイトル 3">
            <a:extLst>
              <a:ext uri="{FF2B5EF4-FFF2-40B4-BE49-F238E27FC236}">
                <a16:creationId xmlns:a16="http://schemas.microsoft.com/office/drawing/2014/main" id="{111DE6AF-21F1-8DC0-F40B-5E5914EAE686}"/>
              </a:ext>
            </a:extLst>
          </p:cNvPr>
          <p:cNvSpPr txBox="1">
            <a:spLocks/>
          </p:cNvSpPr>
          <p:nvPr/>
        </p:nvSpPr>
        <p:spPr>
          <a:xfrm>
            <a:off x="427950" y="466187"/>
            <a:ext cx="1645529" cy="8053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r>
              <a:rPr lang="ja-JP" altLang="en-US" sz="4000" dirty="0"/>
              <a:t>答え</a:t>
            </a:r>
          </a:p>
        </p:txBody>
      </p:sp>
      <p:sp>
        <p:nvSpPr>
          <p:cNvPr id="17" name="テキスト ボックス 16">
            <a:extLst>
              <a:ext uri="{FF2B5EF4-FFF2-40B4-BE49-F238E27FC236}">
                <a16:creationId xmlns:a16="http://schemas.microsoft.com/office/drawing/2014/main" id="{2594A0A9-05C7-ABE4-A954-A8544BEAC995}"/>
              </a:ext>
            </a:extLst>
          </p:cNvPr>
          <p:cNvSpPr txBox="1"/>
          <p:nvPr/>
        </p:nvSpPr>
        <p:spPr>
          <a:xfrm>
            <a:off x="2149352" y="4407227"/>
            <a:ext cx="543739" cy="307777"/>
          </a:xfrm>
          <a:prstGeom prst="rect">
            <a:avLst/>
          </a:prstGeom>
          <a:noFill/>
        </p:spPr>
        <p:txBody>
          <a:bodyPr wrap="none" rtlCol="0">
            <a:spAutoFit/>
          </a:bodyPr>
          <a:lstStyle/>
          <a:p>
            <a:r>
              <a:rPr lang="ja-JP" altLang="en-US" sz="1400" dirty="0"/>
              <a:t>ねら</a:t>
            </a:r>
            <a:endParaRPr kumimoji="1" lang="ja-JP" altLang="en-US" sz="1400" dirty="0"/>
          </a:p>
        </p:txBody>
      </p:sp>
      <p:sp>
        <p:nvSpPr>
          <p:cNvPr id="18" name="テキスト ボックス 17">
            <a:extLst>
              <a:ext uri="{FF2B5EF4-FFF2-40B4-BE49-F238E27FC236}">
                <a16:creationId xmlns:a16="http://schemas.microsoft.com/office/drawing/2014/main" id="{21064C40-8E8D-B76C-F4FB-840864231184}"/>
              </a:ext>
            </a:extLst>
          </p:cNvPr>
          <p:cNvSpPr txBox="1"/>
          <p:nvPr/>
        </p:nvSpPr>
        <p:spPr>
          <a:xfrm>
            <a:off x="514908" y="5129882"/>
            <a:ext cx="4208203" cy="307777"/>
          </a:xfrm>
          <a:prstGeom prst="rect">
            <a:avLst/>
          </a:prstGeom>
          <a:noFill/>
        </p:spPr>
        <p:txBody>
          <a:bodyPr wrap="none" rtlCol="0">
            <a:spAutoFit/>
          </a:bodyPr>
          <a:lstStyle/>
          <a:p>
            <a:r>
              <a:rPr lang="ja-JP" altLang="en-US" sz="1400" dirty="0"/>
              <a:t> とうさつ     　 とうちょう                          きけん</a:t>
            </a:r>
            <a:endParaRPr kumimoji="1" lang="ja-JP" altLang="en-US" sz="1400" dirty="0"/>
          </a:p>
        </p:txBody>
      </p:sp>
      <p:grpSp>
        <p:nvGrpSpPr>
          <p:cNvPr id="43" name="グループ化 42">
            <a:extLst>
              <a:ext uri="{FF2B5EF4-FFF2-40B4-BE49-F238E27FC236}">
                <a16:creationId xmlns:a16="http://schemas.microsoft.com/office/drawing/2014/main" id="{9E29B700-CB45-5631-CA8E-50B539C1B2EB}"/>
              </a:ext>
            </a:extLst>
          </p:cNvPr>
          <p:cNvGrpSpPr/>
          <p:nvPr/>
        </p:nvGrpSpPr>
        <p:grpSpPr>
          <a:xfrm>
            <a:off x="8171391" y="5141955"/>
            <a:ext cx="575392" cy="805076"/>
            <a:chOff x="7273225" y="5195674"/>
            <a:chExt cx="575392" cy="805076"/>
          </a:xfrm>
        </p:grpSpPr>
        <p:sp>
          <p:nvSpPr>
            <p:cNvPr id="39" name="フリーフォーム: 図形 38">
              <a:extLst>
                <a:ext uri="{FF2B5EF4-FFF2-40B4-BE49-F238E27FC236}">
                  <a16:creationId xmlns:a16="http://schemas.microsoft.com/office/drawing/2014/main" id="{F98225F0-1964-AA42-7DAB-16FCE9AF05EE}"/>
                </a:ext>
              </a:extLst>
            </p:cNvPr>
            <p:cNvSpPr/>
            <p:nvPr/>
          </p:nvSpPr>
          <p:spPr>
            <a:xfrm>
              <a:off x="7337516" y="5571966"/>
              <a:ext cx="446189" cy="428784"/>
            </a:xfrm>
            <a:custGeom>
              <a:avLst/>
              <a:gdLst>
                <a:gd name="connsiteX0" fmla="*/ 648757 w 1297514"/>
                <a:gd name="connsiteY0" fmla="*/ 0 h 1080226"/>
                <a:gd name="connsiteX1" fmla="*/ 1297514 w 1297514"/>
                <a:gd name="connsiteY1" fmla="*/ 648757 h 1080226"/>
                <a:gd name="connsiteX2" fmla="*/ 1284334 w 1297514"/>
                <a:gd name="connsiteY2" fmla="*/ 779505 h 1080226"/>
                <a:gd name="connsiteX3" fmla="*/ 1248318 w 1297514"/>
                <a:gd name="connsiteY3" fmla="*/ 895530 h 1080226"/>
                <a:gd name="connsiteX4" fmla="*/ 1241896 w 1297514"/>
                <a:gd name="connsiteY4" fmla="*/ 900828 h 1080226"/>
                <a:gd name="connsiteX5" fmla="*/ 654587 w 1297514"/>
                <a:gd name="connsiteY5" fmla="*/ 1080226 h 1080226"/>
                <a:gd name="connsiteX6" fmla="*/ 67278 w 1297514"/>
                <a:gd name="connsiteY6" fmla="*/ 900828 h 1080226"/>
                <a:gd name="connsiteX7" fmla="*/ 45182 w 1297514"/>
                <a:gd name="connsiteY7" fmla="*/ 882597 h 1080226"/>
                <a:gd name="connsiteX8" fmla="*/ 13181 w 1297514"/>
                <a:gd name="connsiteY8" fmla="*/ 779505 h 1080226"/>
                <a:gd name="connsiteX9" fmla="*/ 0 w 1297514"/>
                <a:gd name="connsiteY9" fmla="*/ 648757 h 1080226"/>
                <a:gd name="connsiteX10" fmla="*/ 648757 w 1297514"/>
                <a:gd name="connsiteY10" fmla="*/ 0 h 108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97514" h="1080226">
                  <a:moveTo>
                    <a:pt x="648757" y="0"/>
                  </a:moveTo>
                  <a:cubicBezTo>
                    <a:pt x="1007056" y="0"/>
                    <a:pt x="1297514" y="290458"/>
                    <a:pt x="1297514" y="648757"/>
                  </a:cubicBezTo>
                  <a:cubicBezTo>
                    <a:pt x="1297514" y="693545"/>
                    <a:pt x="1292976" y="737272"/>
                    <a:pt x="1284334" y="779505"/>
                  </a:cubicBezTo>
                  <a:lnTo>
                    <a:pt x="1248318" y="895530"/>
                  </a:lnTo>
                  <a:lnTo>
                    <a:pt x="1241896" y="900828"/>
                  </a:lnTo>
                  <a:cubicBezTo>
                    <a:pt x="1074246" y="1014091"/>
                    <a:pt x="872140" y="1080226"/>
                    <a:pt x="654587" y="1080226"/>
                  </a:cubicBezTo>
                  <a:cubicBezTo>
                    <a:pt x="437035" y="1080226"/>
                    <a:pt x="234929" y="1014091"/>
                    <a:pt x="67278" y="900828"/>
                  </a:cubicBezTo>
                  <a:lnTo>
                    <a:pt x="45182" y="882597"/>
                  </a:lnTo>
                  <a:lnTo>
                    <a:pt x="13181" y="779505"/>
                  </a:lnTo>
                  <a:cubicBezTo>
                    <a:pt x="4539" y="737272"/>
                    <a:pt x="0" y="693545"/>
                    <a:pt x="0" y="648757"/>
                  </a:cubicBezTo>
                  <a:cubicBezTo>
                    <a:pt x="0" y="290458"/>
                    <a:pt x="290458" y="0"/>
                    <a:pt x="648757" y="0"/>
                  </a:cubicBezTo>
                  <a:close/>
                </a:path>
              </a:pathLst>
            </a:custGeom>
            <a:solidFill>
              <a:srgbClr val="C00000"/>
            </a:solidFill>
            <a:ln>
              <a:solidFill>
                <a:srgbClr val="251715"/>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38" name="フリーフォーム: 図形 37">
              <a:extLst>
                <a:ext uri="{FF2B5EF4-FFF2-40B4-BE49-F238E27FC236}">
                  <a16:creationId xmlns:a16="http://schemas.microsoft.com/office/drawing/2014/main" id="{F84BBE49-19AB-B92D-A249-F2E15BC7AD81}"/>
                </a:ext>
              </a:extLst>
            </p:cNvPr>
            <p:cNvSpPr/>
            <p:nvPr/>
          </p:nvSpPr>
          <p:spPr>
            <a:xfrm>
              <a:off x="7312520" y="5543169"/>
              <a:ext cx="506696" cy="421843"/>
            </a:xfrm>
            <a:custGeom>
              <a:avLst/>
              <a:gdLst>
                <a:gd name="connsiteX0" fmla="*/ 648757 w 1297514"/>
                <a:gd name="connsiteY0" fmla="*/ 0 h 1080226"/>
                <a:gd name="connsiteX1" fmla="*/ 1297514 w 1297514"/>
                <a:gd name="connsiteY1" fmla="*/ 648757 h 1080226"/>
                <a:gd name="connsiteX2" fmla="*/ 1284334 w 1297514"/>
                <a:gd name="connsiteY2" fmla="*/ 779505 h 1080226"/>
                <a:gd name="connsiteX3" fmla="*/ 1248318 w 1297514"/>
                <a:gd name="connsiteY3" fmla="*/ 895530 h 1080226"/>
                <a:gd name="connsiteX4" fmla="*/ 1241896 w 1297514"/>
                <a:gd name="connsiteY4" fmla="*/ 900828 h 1080226"/>
                <a:gd name="connsiteX5" fmla="*/ 654587 w 1297514"/>
                <a:gd name="connsiteY5" fmla="*/ 1080226 h 1080226"/>
                <a:gd name="connsiteX6" fmla="*/ 67278 w 1297514"/>
                <a:gd name="connsiteY6" fmla="*/ 900828 h 1080226"/>
                <a:gd name="connsiteX7" fmla="*/ 45182 w 1297514"/>
                <a:gd name="connsiteY7" fmla="*/ 882597 h 1080226"/>
                <a:gd name="connsiteX8" fmla="*/ 13181 w 1297514"/>
                <a:gd name="connsiteY8" fmla="*/ 779505 h 1080226"/>
                <a:gd name="connsiteX9" fmla="*/ 0 w 1297514"/>
                <a:gd name="connsiteY9" fmla="*/ 648757 h 1080226"/>
                <a:gd name="connsiteX10" fmla="*/ 648757 w 1297514"/>
                <a:gd name="connsiteY10" fmla="*/ 0 h 108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97514" h="1080226">
                  <a:moveTo>
                    <a:pt x="648757" y="0"/>
                  </a:moveTo>
                  <a:cubicBezTo>
                    <a:pt x="1007056" y="0"/>
                    <a:pt x="1297514" y="290458"/>
                    <a:pt x="1297514" y="648757"/>
                  </a:cubicBezTo>
                  <a:cubicBezTo>
                    <a:pt x="1297514" y="693545"/>
                    <a:pt x="1292976" y="737272"/>
                    <a:pt x="1284334" y="779505"/>
                  </a:cubicBezTo>
                  <a:lnTo>
                    <a:pt x="1248318" y="895530"/>
                  </a:lnTo>
                  <a:lnTo>
                    <a:pt x="1241896" y="900828"/>
                  </a:lnTo>
                  <a:cubicBezTo>
                    <a:pt x="1074246" y="1014091"/>
                    <a:pt x="872140" y="1080226"/>
                    <a:pt x="654587" y="1080226"/>
                  </a:cubicBezTo>
                  <a:cubicBezTo>
                    <a:pt x="437035" y="1080226"/>
                    <a:pt x="234929" y="1014091"/>
                    <a:pt x="67278" y="900828"/>
                  </a:cubicBezTo>
                  <a:lnTo>
                    <a:pt x="45182" y="882597"/>
                  </a:lnTo>
                  <a:lnTo>
                    <a:pt x="13181" y="779505"/>
                  </a:lnTo>
                  <a:cubicBezTo>
                    <a:pt x="4539" y="737272"/>
                    <a:pt x="0" y="693545"/>
                    <a:pt x="0" y="648757"/>
                  </a:cubicBezTo>
                  <a:cubicBezTo>
                    <a:pt x="0" y="290458"/>
                    <a:pt x="290458" y="0"/>
                    <a:pt x="648757" y="0"/>
                  </a:cubicBezTo>
                  <a:close/>
                </a:path>
              </a:pathLst>
            </a:custGeom>
            <a:solidFill>
              <a:schemeClr val="bg1"/>
            </a:solidFill>
            <a:ln>
              <a:solidFill>
                <a:srgbClr val="251715"/>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p>
          </p:txBody>
        </p:sp>
        <p:sp>
          <p:nvSpPr>
            <p:cNvPr id="23" name="楕円 22">
              <a:extLst>
                <a:ext uri="{FF2B5EF4-FFF2-40B4-BE49-F238E27FC236}">
                  <a16:creationId xmlns:a16="http://schemas.microsoft.com/office/drawing/2014/main" id="{468A81DF-F9D6-5333-9A05-EA2185AA7511}"/>
                </a:ext>
              </a:extLst>
            </p:cNvPr>
            <p:cNvSpPr/>
            <p:nvPr/>
          </p:nvSpPr>
          <p:spPr>
            <a:xfrm>
              <a:off x="7273225" y="5195674"/>
              <a:ext cx="575392" cy="575392"/>
            </a:xfrm>
            <a:prstGeom prst="ellipse">
              <a:avLst/>
            </a:prstGeom>
            <a:solidFill>
              <a:schemeClr val="bg1"/>
            </a:solidFill>
            <a:ln>
              <a:solidFill>
                <a:srgbClr val="2517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四角形: 角を丸くする 25">
              <a:extLst>
                <a:ext uri="{FF2B5EF4-FFF2-40B4-BE49-F238E27FC236}">
                  <a16:creationId xmlns:a16="http://schemas.microsoft.com/office/drawing/2014/main" id="{33FC5471-763E-4529-8400-B1A25862143E}"/>
                </a:ext>
              </a:extLst>
            </p:cNvPr>
            <p:cNvSpPr/>
            <p:nvPr/>
          </p:nvSpPr>
          <p:spPr>
            <a:xfrm rot="6084460">
              <a:off x="7414125" y="5321492"/>
              <a:ext cx="233054" cy="392162"/>
            </a:xfrm>
            <a:custGeom>
              <a:avLst/>
              <a:gdLst>
                <a:gd name="connsiteX0" fmla="*/ 0 w 581025"/>
                <a:gd name="connsiteY0" fmla="*/ 271461 h 1004223"/>
                <a:gd name="connsiteX1" fmla="*/ 271461 w 581025"/>
                <a:gd name="connsiteY1" fmla="*/ 0 h 1004223"/>
                <a:gd name="connsiteX2" fmla="*/ 309564 w 581025"/>
                <a:gd name="connsiteY2" fmla="*/ 0 h 1004223"/>
                <a:gd name="connsiteX3" fmla="*/ 581025 w 581025"/>
                <a:gd name="connsiteY3" fmla="*/ 271461 h 1004223"/>
                <a:gd name="connsiteX4" fmla="*/ 581025 w 581025"/>
                <a:gd name="connsiteY4" fmla="*/ 732762 h 1004223"/>
                <a:gd name="connsiteX5" fmla="*/ 309564 w 581025"/>
                <a:gd name="connsiteY5" fmla="*/ 1004223 h 1004223"/>
                <a:gd name="connsiteX6" fmla="*/ 271461 w 581025"/>
                <a:gd name="connsiteY6" fmla="*/ 1004223 h 1004223"/>
                <a:gd name="connsiteX7" fmla="*/ 0 w 581025"/>
                <a:gd name="connsiteY7" fmla="*/ 732762 h 1004223"/>
                <a:gd name="connsiteX8" fmla="*/ 0 w 581025"/>
                <a:gd name="connsiteY8" fmla="*/ 271461 h 1004223"/>
                <a:gd name="connsiteX0" fmla="*/ 0 w 590902"/>
                <a:gd name="connsiteY0" fmla="*/ 271461 h 1004223"/>
                <a:gd name="connsiteX1" fmla="*/ 271461 w 590902"/>
                <a:gd name="connsiteY1" fmla="*/ 0 h 1004223"/>
                <a:gd name="connsiteX2" fmla="*/ 309564 w 590902"/>
                <a:gd name="connsiteY2" fmla="*/ 0 h 1004223"/>
                <a:gd name="connsiteX3" fmla="*/ 581025 w 590902"/>
                <a:gd name="connsiteY3" fmla="*/ 271461 h 1004223"/>
                <a:gd name="connsiteX4" fmla="*/ 581025 w 590902"/>
                <a:gd name="connsiteY4" fmla="*/ 732762 h 1004223"/>
                <a:gd name="connsiteX5" fmla="*/ 309564 w 590902"/>
                <a:gd name="connsiteY5" fmla="*/ 1004223 h 1004223"/>
                <a:gd name="connsiteX6" fmla="*/ 271461 w 590902"/>
                <a:gd name="connsiteY6" fmla="*/ 1004223 h 1004223"/>
                <a:gd name="connsiteX7" fmla="*/ 0 w 590902"/>
                <a:gd name="connsiteY7" fmla="*/ 732762 h 1004223"/>
                <a:gd name="connsiteX8" fmla="*/ 0 w 590902"/>
                <a:gd name="connsiteY8" fmla="*/ 271461 h 1004223"/>
                <a:gd name="connsiteX0" fmla="*/ 0 w 601420"/>
                <a:gd name="connsiteY0" fmla="*/ 271461 h 1004223"/>
                <a:gd name="connsiteX1" fmla="*/ 271461 w 601420"/>
                <a:gd name="connsiteY1" fmla="*/ 0 h 1004223"/>
                <a:gd name="connsiteX2" fmla="*/ 309564 w 601420"/>
                <a:gd name="connsiteY2" fmla="*/ 0 h 1004223"/>
                <a:gd name="connsiteX3" fmla="*/ 581025 w 601420"/>
                <a:gd name="connsiteY3" fmla="*/ 271461 h 1004223"/>
                <a:gd name="connsiteX4" fmla="*/ 581025 w 601420"/>
                <a:gd name="connsiteY4" fmla="*/ 732762 h 1004223"/>
                <a:gd name="connsiteX5" fmla="*/ 309564 w 601420"/>
                <a:gd name="connsiteY5" fmla="*/ 1004223 h 1004223"/>
                <a:gd name="connsiteX6" fmla="*/ 271461 w 601420"/>
                <a:gd name="connsiteY6" fmla="*/ 1004223 h 1004223"/>
                <a:gd name="connsiteX7" fmla="*/ 0 w 601420"/>
                <a:gd name="connsiteY7" fmla="*/ 732762 h 1004223"/>
                <a:gd name="connsiteX8" fmla="*/ 0 w 601420"/>
                <a:gd name="connsiteY8" fmla="*/ 271461 h 1004223"/>
                <a:gd name="connsiteX0" fmla="*/ 0 w 607351"/>
                <a:gd name="connsiteY0" fmla="*/ 271461 h 1004223"/>
                <a:gd name="connsiteX1" fmla="*/ 271461 w 607351"/>
                <a:gd name="connsiteY1" fmla="*/ 0 h 1004223"/>
                <a:gd name="connsiteX2" fmla="*/ 309564 w 607351"/>
                <a:gd name="connsiteY2" fmla="*/ 0 h 1004223"/>
                <a:gd name="connsiteX3" fmla="*/ 581025 w 607351"/>
                <a:gd name="connsiteY3" fmla="*/ 271461 h 1004223"/>
                <a:gd name="connsiteX4" fmla="*/ 590550 w 607351"/>
                <a:gd name="connsiteY4" fmla="*/ 732762 h 1004223"/>
                <a:gd name="connsiteX5" fmla="*/ 309564 w 607351"/>
                <a:gd name="connsiteY5" fmla="*/ 1004223 h 1004223"/>
                <a:gd name="connsiteX6" fmla="*/ 271461 w 607351"/>
                <a:gd name="connsiteY6" fmla="*/ 1004223 h 1004223"/>
                <a:gd name="connsiteX7" fmla="*/ 0 w 607351"/>
                <a:gd name="connsiteY7" fmla="*/ 732762 h 1004223"/>
                <a:gd name="connsiteX8" fmla="*/ 0 w 607351"/>
                <a:gd name="connsiteY8" fmla="*/ 271461 h 1004223"/>
                <a:gd name="connsiteX0" fmla="*/ 0 w 615711"/>
                <a:gd name="connsiteY0" fmla="*/ 271461 h 1004223"/>
                <a:gd name="connsiteX1" fmla="*/ 271461 w 615711"/>
                <a:gd name="connsiteY1" fmla="*/ 0 h 1004223"/>
                <a:gd name="connsiteX2" fmla="*/ 309564 w 615711"/>
                <a:gd name="connsiteY2" fmla="*/ 0 h 1004223"/>
                <a:gd name="connsiteX3" fmla="*/ 600075 w 615711"/>
                <a:gd name="connsiteY3" fmla="*/ 271461 h 1004223"/>
                <a:gd name="connsiteX4" fmla="*/ 590550 w 615711"/>
                <a:gd name="connsiteY4" fmla="*/ 732762 h 1004223"/>
                <a:gd name="connsiteX5" fmla="*/ 309564 w 615711"/>
                <a:gd name="connsiteY5" fmla="*/ 1004223 h 1004223"/>
                <a:gd name="connsiteX6" fmla="*/ 271461 w 615711"/>
                <a:gd name="connsiteY6" fmla="*/ 1004223 h 1004223"/>
                <a:gd name="connsiteX7" fmla="*/ 0 w 615711"/>
                <a:gd name="connsiteY7" fmla="*/ 732762 h 1004223"/>
                <a:gd name="connsiteX8" fmla="*/ 0 w 615711"/>
                <a:gd name="connsiteY8" fmla="*/ 271461 h 1004223"/>
                <a:gd name="connsiteX0" fmla="*/ 0 w 615711"/>
                <a:gd name="connsiteY0" fmla="*/ 271461 h 1004223"/>
                <a:gd name="connsiteX1" fmla="*/ 271461 w 615711"/>
                <a:gd name="connsiteY1" fmla="*/ 0 h 1004223"/>
                <a:gd name="connsiteX2" fmla="*/ 309564 w 615711"/>
                <a:gd name="connsiteY2" fmla="*/ 0 h 1004223"/>
                <a:gd name="connsiteX3" fmla="*/ 600075 w 615711"/>
                <a:gd name="connsiteY3" fmla="*/ 271461 h 1004223"/>
                <a:gd name="connsiteX4" fmla="*/ 590550 w 615711"/>
                <a:gd name="connsiteY4" fmla="*/ 732762 h 1004223"/>
                <a:gd name="connsiteX5" fmla="*/ 309564 w 615711"/>
                <a:gd name="connsiteY5" fmla="*/ 1004223 h 1004223"/>
                <a:gd name="connsiteX6" fmla="*/ 271461 w 615711"/>
                <a:gd name="connsiteY6" fmla="*/ 1004223 h 1004223"/>
                <a:gd name="connsiteX7" fmla="*/ 0 w 615711"/>
                <a:gd name="connsiteY7" fmla="*/ 732762 h 1004223"/>
                <a:gd name="connsiteX8" fmla="*/ 0 w 615711"/>
                <a:gd name="connsiteY8" fmla="*/ 271461 h 1004223"/>
                <a:gd name="connsiteX0" fmla="*/ 0 w 615711"/>
                <a:gd name="connsiteY0" fmla="*/ 271461 h 1004223"/>
                <a:gd name="connsiteX1" fmla="*/ 271461 w 615711"/>
                <a:gd name="connsiteY1" fmla="*/ 0 h 1004223"/>
                <a:gd name="connsiteX2" fmla="*/ 309564 w 615711"/>
                <a:gd name="connsiteY2" fmla="*/ 0 h 1004223"/>
                <a:gd name="connsiteX3" fmla="*/ 600075 w 615711"/>
                <a:gd name="connsiteY3" fmla="*/ 271461 h 1004223"/>
                <a:gd name="connsiteX4" fmla="*/ 590550 w 615711"/>
                <a:gd name="connsiteY4" fmla="*/ 732762 h 1004223"/>
                <a:gd name="connsiteX5" fmla="*/ 309564 w 615711"/>
                <a:gd name="connsiteY5" fmla="*/ 1004223 h 1004223"/>
                <a:gd name="connsiteX6" fmla="*/ 271461 w 615711"/>
                <a:gd name="connsiteY6" fmla="*/ 1004223 h 1004223"/>
                <a:gd name="connsiteX7" fmla="*/ 0 w 615711"/>
                <a:gd name="connsiteY7" fmla="*/ 732762 h 1004223"/>
                <a:gd name="connsiteX8" fmla="*/ 0 w 615711"/>
                <a:gd name="connsiteY8" fmla="*/ 271461 h 1004223"/>
                <a:gd name="connsiteX0" fmla="*/ 22225 w 615711"/>
                <a:gd name="connsiteY0" fmla="*/ 271461 h 1004223"/>
                <a:gd name="connsiteX1" fmla="*/ 271461 w 615711"/>
                <a:gd name="connsiteY1" fmla="*/ 0 h 1004223"/>
                <a:gd name="connsiteX2" fmla="*/ 309564 w 615711"/>
                <a:gd name="connsiteY2" fmla="*/ 0 h 1004223"/>
                <a:gd name="connsiteX3" fmla="*/ 600075 w 615711"/>
                <a:gd name="connsiteY3" fmla="*/ 271461 h 1004223"/>
                <a:gd name="connsiteX4" fmla="*/ 590550 w 615711"/>
                <a:gd name="connsiteY4" fmla="*/ 732762 h 1004223"/>
                <a:gd name="connsiteX5" fmla="*/ 309564 w 615711"/>
                <a:gd name="connsiteY5" fmla="*/ 1004223 h 1004223"/>
                <a:gd name="connsiteX6" fmla="*/ 271461 w 615711"/>
                <a:gd name="connsiteY6" fmla="*/ 1004223 h 1004223"/>
                <a:gd name="connsiteX7" fmla="*/ 0 w 615711"/>
                <a:gd name="connsiteY7" fmla="*/ 732762 h 1004223"/>
                <a:gd name="connsiteX8" fmla="*/ 22225 w 615711"/>
                <a:gd name="connsiteY8" fmla="*/ 271461 h 1004223"/>
                <a:gd name="connsiteX0" fmla="*/ 0 w 593486"/>
                <a:gd name="connsiteY0" fmla="*/ 271461 h 1004223"/>
                <a:gd name="connsiteX1" fmla="*/ 249236 w 593486"/>
                <a:gd name="connsiteY1" fmla="*/ 0 h 1004223"/>
                <a:gd name="connsiteX2" fmla="*/ 287339 w 593486"/>
                <a:gd name="connsiteY2" fmla="*/ 0 h 1004223"/>
                <a:gd name="connsiteX3" fmla="*/ 577850 w 593486"/>
                <a:gd name="connsiteY3" fmla="*/ 271461 h 1004223"/>
                <a:gd name="connsiteX4" fmla="*/ 568325 w 593486"/>
                <a:gd name="connsiteY4" fmla="*/ 732762 h 1004223"/>
                <a:gd name="connsiteX5" fmla="*/ 287339 w 593486"/>
                <a:gd name="connsiteY5" fmla="*/ 1004223 h 1004223"/>
                <a:gd name="connsiteX6" fmla="*/ 249236 w 593486"/>
                <a:gd name="connsiteY6" fmla="*/ 1004223 h 1004223"/>
                <a:gd name="connsiteX7" fmla="*/ 3175 w 593486"/>
                <a:gd name="connsiteY7" fmla="*/ 735937 h 1004223"/>
                <a:gd name="connsiteX8" fmla="*/ 0 w 593486"/>
                <a:gd name="connsiteY8" fmla="*/ 271461 h 1004223"/>
                <a:gd name="connsiteX0" fmla="*/ 0 w 593486"/>
                <a:gd name="connsiteY0" fmla="*/ 271461 h 1004223"/>
                <a:gd name="connsiteX1" fmla="*/ 249236 w 593486"/>
                <a:gd name="connsiteY1" fmla="*/ 0 h 1004223"/>
                <a:gd name="connsiteX2" fmla="*/ 287339 w 593486"/>
                <a:gd name="connsiteY2" fmla="*/ 0 h 1004223"/>
                <a:gd name="connsiteX3" fmla="*/ 577850 w 593486"/>
                <a:gd name="connsiteY3" fmla="*/ 271461 h 1004223"/>
                <a:gd name="connsiteX4" fmla="*/ 568325 w 593486"/>
                <a:gd name="connsiteY4" fmla="*/ 732762 h 1004223"/>
                <a:gd name="connsiteX5" fmla="*/ 287339 w 593486"/>
                <a:gd name="connsiteY5" fmla="*/ 1004223 h 1004223"/>
                <a:gd name="connsiteX6" fmla="*/ 249236 w 593486"/>
                <a:gd name="connsiteY6" fmla="*/ 1004223 h 1004223"/>
                <a:gd name="connsiteX7" fmla="*/ 3175 w 593486"/>
                <a:gd name="connsiteY7" fmla="*/ 735937 h 1004223"/>
                <a:gd name="connsiteX8" fmla="*/ 0 w 593486"/>
                <a:gd name="connsiteY8" fmla="*/ 271461 h 1004223"/>
                <a:gd name="connsiteX0" fmla="*/ 3302 w 596788"/>
                <a:gd name="connsiteY0" fmla="*/ 271461 h 1004223"/>
                <a:gd name="connsiteX1" fmla="*/ 252538 w 596788"/>
                <a:gd name="connsiteY1" fmla="*/ 0 h 1004223"/>
                <a:gd name="connsiteX2" fmla="*/ 290641 w 596788"/>
                <a:gd name="connsiteY2" fmla="*/ 0 h 1004223"/>
                <a:gd name="connsiteX3" fmla="*/ 581152 w 596788"/>
                <a:gd name="connsiteY3" fmla="*/ 271461 h 1004223"/>
                <a:gd name="connsiteX4" fmla="*/ 571627 w 596788"/>
                <a:gd name="connsiteY4" fmla="*/ 732762 h 1004223"/>
                <a:gd name="connsiteX5" fmla="*/ 290641 w 596788"/>
                <a:gd name="connsiteY5" fmla="*/ 1004223 h 1004223"/>
                <a:gd name="connsiteX6" fmla="*/ 252538 w 596788"/>
                <a:gd name="connsiteY6" fmla="*/ 1004223 h 1004223"/>
                <a:gd name="connsiteX7" fmla="*/ 6477 w 596788"/>
                <a:gd name="connsiteY7" fmla="*/ 735937 h 1004223"/>
                <a:gd name="connsiteX8" fmla="*/ 3302 w 596788"/>
                <a:gd name="connsiteY8" fmla="*/ 271461 h 1004223"/>
                <a:gd name="connsiteX0" fmla="*/ 3302 w 596788"/>
                <a:gd name="connsiteY0" fmla="*/ 271461 h 1004223"/>
                <a:gd name="connsiteX1" fmla="*/ 252538 w 596788"/>
                <a:gd name="connsiteY1" fmla="*/ 0 h 1004223"/>
                <a:gd name="connsiteX2" fmla="*/ 290641 w 596788"/>
                <a:gd name="connsiteY2" fmla="*/ 0 h 1004223"/>
                <a:gd name="connsiteX3" fmla="*/ 581152 w 596788"/>
                <a:gd name="connsiteY3" fmla="*/ 271461 h 1004223"/>
                <a:gd name="connsiteX4" fmla="*/ 571627 w 596788"/>
                <a:gd name="connsiteY4" fmla="*/ 732762 h 1004223"/>
                <a:gd name="connsiteX5" fmla="*/ 290641 w 596788"/>
                <a:gd name="connsiteY5" fmla="*/ 1004223 h 1004223"/>
                <a:gd name="connsiteX6" fmla="*/ 252538 w 596788"/>
                <a:gd name="connsiteY6" fmla="*/ 1004223 h 1004223"/>
                <a:gd name="connsiteX7" fmla="*/ 6477 w 596788"/>
                <a:gd name="connsiteY7" fmla="*/ 735937 h 1004223"/>
                <a:gd name="connsiteX8" fmla="*/ 3302 w 596788"/>
                <a:gd name="connsiteY8" fmla="*/ 271461 h 1004223"/>
                <a:gd name="connsiteX0" fmla="*/ 3302 w 596788"/>
                <a:gd name="connsiteY0" fmla="*/ 271461 h 1004223"/>
                <a:gd name="connsiteX1" fmla="*/ 252538 w 596788"/>
                <a:gd name="connsiteY1" fmla="*/ 0 h 1004223"/>
                <a:gd name="connsiteX2" fmla="*/ 290641 w 596788"/>
                <a:gd name="connsiteY2" fmla="*/ 0 h 1004223"/>
                <a:gd name="connsiteX3" fmla="*/ 581152 w 596788"/>
                <a:gd name="connsiteY3" fmla="*/ 271461 h 1004223"/>
                <a:gd name="connsiteX4" fmla="*/ 571627 w 596788"/>
                <a:gd name="connsiteY4" fmla="*/ 732762 h 1004223"/>
                <a:gd name="connsiteX5" fmla="*/ 290641 w 596788"/>
                <a:gd name="connsiteY5" fmla="*/ 1004223 h 1004223"/>
                <a:gd name="connsiteX6" fmla="*/ 252538 w 596788"/>
                <a:gd name="connsiteY6" fmla="*/ 1004223 h 1004223"/>
                <a:gd name="connsiteX7" fmla="*/ 6477 w 596788"/>
                <a:gd name="connsiteY7" fmla="*/ 735937 h 1004223"/>
                <a:gd name="connsiteX8" fmla="*/ 3302 w 596788"/>
                <a:gd name="connsiteY8" fmla="*/ 271461 h 1004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6788" h="1004223">
                  <a:moveTo>
                    <a:pt x="3302" y="271461"/>
                  </a:moveTo>
                  <a:cubicBezTo>
                    <a:pt x="-22096" y="121537"/>
                    <a:pt x="102614" y="0"/>
                    <a:pt x="252538" y="0"/>
                  </a:cubicBezTo>
                  <a:lnTo>
                    <a:pt x="290641" y="0"/>
                  </a:lnTo>
                  <a:cubicBezTo>
                    <a:pt x="440565" y="0"/>
                    <a:pt x="558927" y="131062"/>
                    <a:pt x="581152" y="271461"/>
                  </a:cubicBezTo>
                  <a:cubicBezTo>
                    <a:pt x="603377" y="428403"/>
                    <a:pt x="603377" y="588520"/>
                    <a:pt x="571627" y="732762"/>
                  </a:cubicBezTo>
                  <a:cubicBezTo>
                    <a:pt x="549402" y="882686"/>
                    <a:pt x="440565" y="1004223"/>
                    <a:pt x="290641" y="1004223"/>
                  </a:cubicBezTo>
                  <a:lnTo>
                    <a:pt x="252538" y="1004223"/>
                  </a:lnTo>
                  <a:cubicBezTo>
                    <a:pt x="102614" y="1004223"/>
                    <a:pt x="-12573" y="885861"/>
                    <a:pt x="6477" y="735937"/>
                  </a:cubicBezTo>
                  <a:cubicBezTo>
                    <a:pt x="27644" y="584287"/>
                    <a:pt x="23410" y="426286"/>
                    <a:pt x="3302" y="271461"/>
                  </a:cubicBezTo>
                  <a:close/>
                </a:path>
              </a:pathLst>
            </a:custGeom>
            <a:solidFill>
              <a:schemeClr val="bg1">
                <a:lumMod val="50000"/>
              </a:schemeClr>
            </a:solidFill>
            <a:ln>
              <a:solidFill>
                <a:srgbClr val="2517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9D2458C0-D8B4-F3ED-B18E-ADE46F861816}"/>
                </a:ext>
              </a:extLst>
            </p:cNvPr>
            <p:cNvSpPr/>
            <p:nvPr/>
          </p:nvSpPr>
          <p:spPr>
            <a:xfrm>
              <a:off x="7442816" y="5439165"/>
              <a:ext cx="156815" cy="156815"/>
            </a:xfrm>
            <a:prstGeom prst="ellipse">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lin ang="2700000" scaled="1"/>
              <a:tileRect/>
            </a:gra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42" name="図 41">
            <a:extLst>
              <a:ext uri="{FF2B5EF4-FFF2-40B4-BE49-F238E27FC236}">
                <a16:creationId xmlns:a16="http://schemas.microsoft.com/office/drawing/2014/main" id="{49B93916-0CBE-6B7E-6B3E-C6B5D46EA96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358346" y="4724183"/>
            <a:ext cx="1357854" cy="1934588"/>
          </a:xfrm>
          <a:prstGeom prst="rect">
            <a:avLst/>
          </a:prstGeom>
        </p:spPr>
      </p:pic>
      <p:pic>
        <p:nvPicPr>
          <p:cNvPr id="48" name="グラフィックス 47" descr="目">
            <a:extLst>
              <a:ext uri="{FF2B5EF4-FFF2-40B4-BE49-F238E27FC236}">
                <a16:creationId xmlns:a16="http://schemas.microsoft.com/office/drawing/2014/main" id="{DDF67446-97B3-4AA8-957F-51D66B0E5E2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64653">
            <a:off x="8192743" y="4697570"/>
            <a:ext cx="577520" cy="577520"/>
          </a:xfrm>
          <a:prstGeom prst="rect">
            <a:avLst/>
          </a:prstGeom>
        </p:spPr>
      </p:pic>
    </p:spTree>
    <p:extLst>
      <p:ext uri="{BB962C8B-B14F-4D97-AF65-F5344CB8AC3E}">
        <p14:creationId xmlns:p14="http://schemas.microsoft.com/office/powerpoint/2010/main" val="3998750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5753" y="471094"/>
            <a:ext cx="7958418" cy="784598"/>
          </a:xfrm>
        </p:spPr>
        <p:txBody>
          <a:bodyPr>
            <a:normAutofit/>
          </a:bodyPr>
          <a:lstStyle/>
          <a:p>
            <a:r>
              <a:rPr lang="ja-JP" altLang="en-US" sz="4000" dirty="0"/>
              <a:t>対策の解説</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522421" y="1230425"/>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4000" b="1" dirty="0">
                <a:solidFill>
                  <a:srgbClr val="ED7D31"/>
                </a:solidFill>
                <a:latin typeface="Segoe UI"/>
                <a:ea typeface="メイリオ"/>
              </a:rPr>
              <a:t>いつも最新の状態に</a:t>
            </a:r>
            <a:endPar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endParaRPr>
          </a:p>
        </p:txBody>
      </p:sp>
      <p:sp>
        <p:nvSpPr>
          <p:cNvPr id="5" name="コンテンツ プレースホルダー 4">
            <a:extLst>
              <a:ext uri="{FF2B5EF4-FFF2-40B4-BE49-F238E27FC236}">
                <a16:creationId xmlns:a16="http://schemas.microsoft.com/office/drawing/2014/main" id="{049CBAC0-4FC7-7DD0-E94F-FE7916946416}"/>
              </a:ext>
            </a:extLst>
          </p:cNvPr>
          <p:cNvSpPr txBox="1">
            <a:spLocks/>
          </p:cNvSpPr>
          <p:nvPr/>
        </p:nvSpPr>
        <p:spPr>
          <a:xfrm>
            <a:off x="522421" y="2240489"/>
            <a:ext cx="7886701" cy="26769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ts val="5000"/>
              </a:lnSpc>
              <a:spcBef>
                <a:spcPts val="0"/>
              </a:spcBef>
              <a:spcAft>
                <a:spcPts val="0"/>
              </a:spcAft>
              <a:buClrTx/>
              <a:buSzTx/>
              <a:buFont typeface="Arial" panose="020B0604020202020204" pitchFamily="34" charset="0"/>
              <a:buChar char="•"/>
              <a:tabLst/>
              <a:defRPr/>
            </a:pPr>
            <a:r>
              <a:rPr lang="ja-JP" altLang="en-US" dirty="0">
                <a:solidFill>
                  <a:prstClr val="black"/>
                </a:solidFill>
                <a:latin typeface="Segoe UI"/>
                <a:ea typeface="メイリオ"/>
              </a:rPr>
              <a:t>メーカー</a:t>
            </a:r>
            <a:r>
              <a:rPr kumimoji="1" lang="ja-JP" altLang="en-US" b="0" i="0" u="none" strike="noStrike" kern="1200" cap="none" spc="0" normalizeH="0" baseline="0" noProof="0" dirty="0">
                <a:ln>
                  <a:noFill/>
                </a:ln>
                <a:solidFill>
                  <a:prstClr val="black"/>
                </a:solidFill>
                <a:effectLst/>
                <a:uLnTx/>
                <a:uFillTx/>
                <a:latin typeface="Segoe UI"/>
                <a:ea typeface="メイリオ"/>
                <a:cs typeface="+mn-cs"/>
              </a:rPr>
              <a:t>のサイトで最新バージョンをチェック</a:t>
            </a:r>
          </a:p>
          <a:p>
            <a:pPr marL="228600" marR="0" lvl="0" indent="-228600" algn="l" defTabSz="914400" rtl="0" eaLnBrk="1" fontAlgn="auto" latinLnBrk="0" hangingPunct="1">
              <a:lnSpc>
                <a:spcPts val="5000"/>
              </a:lnSpc>
              <a:spcBef>
                <a:spcPts val="0"/>
              </a:spcBef>
              <a:spcAft>
                <a:spcPts val="0"/>
              </a:spcAft>
              <a:buClrTx/>
              <a:buSzTx/>
              <a:buFont typeface="Arial" panose="020B0604020202020204" pitchFamily="34" charset="0"/>
              <a:buChar char="•"/>
              <a:tabLst/>
              <a:defRPr/>
            </a:pPr>
            <a:r>
              <a:rPr kumimoji="1" lang="ja-JP" altLang="en-US" b="0" i="0" u="none" strike="noStrike" kern="1200" cap="none" spc="0" normalizeH="0" baseline="0" noProof="0" dirty="0">
                <a:ln>
                  <a:noFill/>
                </a:ln>
                <a:solidFill>
                  <a:prstClr val="black"/>
                </a:solidFill>
                <a:effectLst/>
                <a:uLnTx/>
                <a:uFillTx/>
                <a:latin typeface="Segoe UI"/>
                <a:ea typeface="メイリオ"/>
                <a:cs typeface="+mn-cs"/>
              </a:rPr>
              <a:t>ネットにつながる機器は常に最新のバージョンにする</a:t>
            </a:r>
            <a:endParaRPr kumimoji="1" lang="en-US" altLang="ja-JP" b="0" i="0" u="none" strike="noStrike" kern="1200" cap="none" spc="0" normalizeH="0" baseline="0" noProof="0" dirty="0">
              <a:ln>
                <a:noFill/>
              </a:ln>
              <a:solidFill>
                <a:prstClr val="black"/>
              </a:solidFill>
              <a:effectLst/>
              <a:uLnTx/>
              <a:uFillTx/>
              <a:latin typeface="Segoe UI"/>
              <a:ea typeface="メイリオ"/>
              <a:cs typeface="+mn-cs"/>
            </a:endParaRPr>
          </a:p>
          <a:p>
            <a:pPr marL="228600" marR="0" lvl="0" indent="-228600" algn="l" defTabSz="914400" rtl="0" eaLnBrk="1" fontAlgn="auto" latinLnBrk="0" hangingPunct="1">
              <a:lnSpc>
                <a:spcPts val="5000"/>
              </a:lnSpc>
              <a:spcBef>
                <a:spcPts val="0"/>
              </a:spcBef>
              <a:spcAft>
                <a:spcPts val="0"/>
              </a:spcAft>
              <a:buClrTx/>
              <a:buSzTx/>
              <a:buFont typeface="Arial" panose="020B0604020202020204" pitchFamily="34" charset="0"/>
              <a:buChar char="•"/>
              <a:tabLst/>
              <a:defRPr/>
            </a:pPr>
            <a:r>
              <a:rPr kumimoji="1" lang="ja-JP" altLang="en-US" b="0" i="0" u="none" strike="noStrike" kern="1200" cap="none" spc="0" normalizeH="0" baseline="0" noProof="0" dirty="0">
                <a:ln>
                  <a:noFill/>
                </a:ln>
                <a:solidFill>
                  <a:prstClr val="black"/>
                </a:solidFill>
                <a:effectLst/>
                <a:uLnTx/>
                <a:uFillTx/>
                <a:latin typeface="Segoe UI"/>
                <a:ea typeface="メイリオ"/>
                <a:cs typeface="+mn-cs"/>
              </a:rPr>
              <a:t>初期パスワード</a:t>
            </a:r>
            <a:r>
              <a:rPr lang="ja-JP" altLang="en-US" dirty="0">
                <a:solidFill>
                  <a:prstClr val="black"/>
                </a:solidFill>
                <a:latin typeface="Segoe UI"/>
                <a:ea typeface="メイリオ"/>
              </a:rPr>
              <a:t>で</a:t>
            </a:r>
            <a:br>
              <a:rPr lang="en-US" altLang="ja-JP" dirty="0">
                <a:solidFill>
                  <a:prstClr val="black"/>
                </a:solidFill>
                <a:latin typeface="Segoe UI"/>
                <a:ea typeface="メイリオ"/>
              </a:rPr>
            </a:br>
            <a:r>
              <a:rPr lang="ja-JP" altLang="en-US" dirty="0">
                <a:solidFill>
                  <a:prstClr val="black"/>
                </a:solidFill>
                <a:latin typeface="Segoe UI"/>
                <a:ea typeface="メイリオ"/>
              </a:rPr>
              <a:t>使わない</a:t>
            </a:r>
            <a:endParaRPr kumimoji="1" lang="en-US" altLang="ja-JP" b="0" i="0" u="none" strike="noStrike" kern="1200" cap="none" spc="0" normalizeH="0" baseline="0" noProof="0" dirty="0">
              <a:ln>
                <a:noFill/>
              </a:ln>
              <a:solidFill>
                <a:prstClr val="black"/>
              </a:solidFill>
              <a:effectLst/>
              <a:uLnTx/>
              <a:uFillTx/>
              <a:latin typeface="Segoe UI"/>
              <a:ea typeface="メイリオ"/>
              <a:cs typeface="+mn-cs"/>
            </a:endParaRPr>
          </a:p>
        </p:txBody>
      </p:sp>
      <p:pic>
        <p:nvPicPr>
          <p:cNvPr id="30" name="図 29">
            <a:extLst>
              <a:ext uri="{FF2B5EF4-FFF2-40B4-BE49-F238E27FC236}">
                <a16:creationId xmlns:a16="http://schemas.microsoft.com/office/drawing/2014/main" id="{F5F3F075-0D94-C15A-64E9-EA1C046309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2701" y="4214688"/>
            <a:ext cx="2580424" cy="2580424"/>
          </a:xfrm>
          <a:prstGeom prst="rect">
            <a:avLst/>
          </a:prstGeom>
        </p:spPr>
      </p:pic>
      <p:sp>
        <p:nvSpPr>
          <p:cNvPr id="6" name="テキスト ボックス 5">
            <a:extLst>
              <a:ext uri="{FF2B5EF4-FFF2-40B4-BE49-F238E27FC236}">
                <a16:creationId xmlns:a16="http://schemas.microsoft.com/office/drawing/2014/main" id="{10612804-71D2-B03C-07A9-434429921B62}"/>
              </a:ext>
            </a:extLst>
          </p:cNvPr>
          <p:cNvSpPr txBox="1"/>
          <p:nvPr/>
        </p:nvSpPr>
        <p:spPr>
          <a:xfrm>
            <a:off x="2141739" y="1242518"/>
            <a:ext cx="2568332" cy="307777"/>
          </a:xfrm>
          <a:prstGeom prst="rect">
            <a:avLst/>
          </a:prstGeom>
          <a:noFill/>
        </p:spPr>
        <p:txBody>
          <a:bodyPr wrap="none" rtlCol="0">
            <a:spAutoFit/>
          </a:bodyPr>
          <a:lstStyle/>
          <a:p>
            <a:r>
              <a:rPr kumimoji="1" lang="ja-JP" altLang="en-US" sz="1400" dirty="0"/>
              <a:t>さいしん　　　　 じょうたい</a:t>
            </a:r>
          </a:p>
        </p:txBody>
      </p:sp>
      <p:sp>
        <p:nvSpPr>
          <p:cNvPr id="12" name="テキスト ボックス 11">
            <a:extLst>
              <a:ext uri="{FF2B5EF4-FFF2-40B4-BE49-F238E27FC236}">
                <a16:creationId xmlns:a16="http://schemas.microsoft.com/office/drawing/2014/main" id="{F2E97B8F-2D39-F6A3-4FD4-50090FCF0DB8}"/>
              </a:ext>
            </a:extLst>
          </p:cNvPr>
          <p:cNvSpPr txBox="1"/>
          <p:nvPr/>
        </p:nvSpPr>
        <p:spPr>
          <a:xfrm>
            <a:off x="4574988" y="3406753"/>
            <a:ext cx="3084499" cy="307777"/>
          </a:xfrm>
          <a:prstGeom prst="rect">
            <a:avLst/>
          </a:prstGeom>
          <a:noFill/>
        </p:spPr>
        <p:txBody>
          <a:bodyPr wrap="none" rtlCol="0">
            <a:spAutoFit/>
          </a:bodyPr>
          <a:lstStyle/>
          <a:p>
            <a:r>
              <a:rPr lang="ja-JP" altLang="en-US" sz="1400" dirty="0"/>
              <a:t>  きき　　　    </a:t>
            </a:r>
            <a:r>
              <a:rPr kumimoji="1" lang="ja-JP" altLang="en-US" sz="1400" dirty="0"/>
              <a:t>つね　         さいしん</a:t>
            </a:r>
          </a:p>
        </p:txBody>
      </p:sp>
      <p:grpSp>
        <p:nvGrpSpPr>
          <p:cNvPr id="20" name="グループ化 19">
            <a:extLst>
              <a:ext uri="{FF2B5EF4-FFF2-40B4-BE49-F238E27FC236}">
                <a16:creationId xmlns:a16="http://schemas.microsoft.com/office/drawing/2014/main" id="{F4794DF1-1BFB-D55A-4C3A-F4BE47462FCD}"/>
              </a:ext>
            </a:extLst>
          </p:cNvPr>
          <p:cNvGrpSpPr/>
          <p:nvPr/>
        </p:nvGrpSpPr>
        <p:grpSpPr>
          <a:xfrm flipH="1">
            <a:off x="5866117" y="5275729"/>
            <a:ext cx="575392" cy="805076"/>
            <a:chOff x="7273225" y="5195674"/>
            <a:chExt cx="575392" cy="805076"/>
          </a:xfrm>
        </p:grpSpPr>
        <p:sp>
          <p:nvSpPr>
            <p:cNvPr id="23" name="フリーフォーム: 図形 22">
              <a:extLst>
                <a:ext uri="{FF2B5EF4-FFF2-40B4-BE49-F238E27FC236}">
                  <a16:creationId xmlns:a16="http://schemas.microsoft.com/office/drawing/2014/main" id="{C00A1991-0451-F95B-6C1F-2973E8115FD2}"/>
                </a:ext>
              </a:extLst>
            </p:cNvPr>
            <p:cNvSpPr/>
            <p:nvPr/>
          </p:nvSpPr>
          <p:spPr>
            <a:xfrm>
              <a:off x="7337516" y="5571966"/>
              <a:ext cx="446189" cy="428784"/>
            </a:xfrm>
            <a:custGeom>
              <a:avLst/>
              <a:gdLst>
                <a:gd name="connsiteX0" fmla="*/ 648757 w 1297514"/>
                <a:gd name="connsiteY0" fmla="*/ 0 h 1080226"/>
                <a:gd name="connsiteX1" fmla="*/ 1297514 w 1297514"/>
                <a:gd name="connsiteY1" fmla="*/ 648757 h 1080226"/>
                <a:gd name="connsiteX2" fmla="*/ 1284334 w 1297514"/>
                <a:gd name="connsiteY2" fmla="*/ 779505 h 1080226"/>
                <a:gd name="connsiteX3" fmla="*/ 1248318 w 1297514"/>
                <a:gd name="connsiteY3" fmla="*/ 895530 h 1080226"/>
                <a:gd name="connsiteX4" fmla="*/ 1241896 w 1297514"/>
                <a:gd name="connsiteY4" fmla="*/ 900828 h 1080226"/>
                <a:gd name="connsiteX5" fmla="*/ 654587 w 1297514"/>
                <a:gd name="connsiteY5" fmla="*/ 1080226 h 1080226"/>
                <a:gd name="connsiteX6" fmla="*/ 67278 w 1297514"/>
                <a:gd name="connsiteY6" fmla="*/ 900828 h 1080226"/>
                <a:gd name="connsiteX7" fmla="*/ 45182 w 1297514"/>
                <a:gd name="connsiteY7" fmla="*/ 882597 h 1080226"/>
                <a:gd name="connsiteX8" fmla="*/ 13181 w 1297514"/>
                <a:gd name="connsiteY8" fmla="*/ 779505 h 1080226"/>
                <a:gd name="connsiteX9" fmla="*/ 0 w 1297514"/>
                <a:gd name="connsiteY9" fmla="*/ 648757 h 1080226"/>
                <a:gd name="connsiteX10" fmla="*/ 648757 w 1297514"/>
                <a:gd name="connsiteY10" fmla="*/ 0 h 108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97514" h="1080226">
                  <a:moveTo>
                    <a:pt x="648757" y="0"/>
                  </a:moveTo>
                  <a:cubicBezTo>
                    <a:pt x="1007056" y="0"/>
                    <a:pt x="1297514" y="290458"/>
                    <a:pt x="1297514" y="648757"/>
                  </a:cubicBezTo>
                  <a:cubicBezTo>
                    <a:pt x="1297514" y="693545"/>
                    <a:pt x="1292976" y="737272"/>
                    <a:pt x="1284334" y="779505"/>
                  </a:cubicBezTo>
                  <a:lnTo>
                    <a:pt x="1248318" y="895530"/>
                  </a:lnTo>
                  <a:lnTo>
                    <a:pt x="1241896" y="900828"/>
                  </a:lnTo>
                  <a:cubicBezTo>
                    <a:pt x="1074246" y="1014091"/>
                    <a:pt x="872140" y="1080226"/>
                    <a:pt x="654587" y="1080226"/>
                  </a:cubicBezTo>
                  <a:cubicBezTo>
                    <a:pt x="437035" y="1080226"/>
                    <a:pt x="234929" y="1014091"/>
                    <a:pt x="67278" y="900828"/>
                  </a:cubicBezTo>
                  <a:lnTo>
                    <a:pt x="45182" y="882597"/>
                  </a:lnTo>
                  <a:lnTo>
                    <a:pt x="13181" y="779505"/>
                  </a:lnTo>
                  <a:cubicBezTo>
                    <a:pt x="4539" y="737272"/>
                    <a:pt x="0" y="693545"/>
                    <a:pt x="0" y="648757"/>
                  </a:cubicBezTo>
                  <a:cubicBezTo>
                    <a:pt x="0" y="290458"/>
                    <a:pt x="290458" y="0"/>
                    <a:pt x="648757" y="0"/>
                  </a:cubicBezTo>
                  <a:close/>
                </a:path>
              </a:pathLst>
            </a:custGeom>
            <a:solidFill>
              <a:srgbClr val="C00000"/>
            </a:solidFill>
            <a:ln>
              <a:solidFill>
                <a:srgbClr val="251715"/>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32" name="フリーフォーム: 図形 31">
              <a:extLst>
                <a:ext uri="{FF2B5EF4-FFF2-40B4-BE49-F238E27FC236}">
                  <a16:creationId xmlns:a16="http://schemas.microsoft.com/office/drawing/2014/main" id="{5A9C204E-4364-0D5B-7D59-53299641F206}"/>
                </a:ext>
              </a:extLst>
            </p:cNvPr>
            <p:cNvSpPr/>
            <p:nvPr/>
          </p:nvSpPr>
          <p:spPr>
            <a:xfrm>
              <a:off x="7312520" y="5543169"/>
              <a:ext cx="506696" cy="421843"/>
            </a:xfrm>
            <a:custGeom>
              <a:avLst/>
              <a:gdLst>
                <a:gd name="connsiteX0" fmla="*/ 648757 w 1297514"/>
                <a:gd name="connsiteY0" fmla="*/ 0 h 1080226"/>
                <a:gd name="connsiteX1" fmla="*/ 1297514 w 1297514"/>
                <a:gd name="connsiteY1" fmla="*/ 648757 h 1080226"/>
                <a:gd name="connsiteX2" fmla="*/ 1284334 w 1297514"/>
                <a:gd name="connsiteY2" fmla="*/ 779505 h 1080226"/>
                <a:gd name="connsiteX3" fmla="*/ 1248318 w 1297514"/>
                <a:gd name="connsiteY3" fmla="*/ 895530 h 1080226"/>
                <a:gd name="connsiteX4" fmla="*/ 1241896 w 1297514"/>
                <a:gd name="connsiteY4" fmla="*/ 900828 h 1080226"/>
                <a:gd name="connsiteX5" fmla="*/ 654587 w 1297514"/>
                <a:gd name="connsiteY5" fmla="*/ 1080226 h 1080226"/>
                <a:gd name="connsiteX6" fmla="*/ 67278 w 1297514"/>
                <a:gd name="connsiteY6" fmla="*/ 900828 h 1080226"/>
                <a:gd name="connsiteX7" fmla="*/ 45182 w 1297514"/>
                <a:gd name="connsiteY7" fmla="*/ 882597 h 1080226"/>
                <a:gd name="connsiteX8" fmla="*/ 13181 w 1297514"/>
                <a:gd name="connsiteY8" fmla="*/ 779505 h 1080226"/>
                <a:gd name="connsiteX9" fmla="*/ 0 w 1297514"/>
                <a:gd name="connsiteY9" fmla="*/ 648757 h 1080226"/>
                <a:gd name="connsiteX10" fmla="*/ 648757 w 1297514"/>
                <a:gd name="connsiteY10" fmla="*/ 0 h 108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97514" h="1080226">
                  <a:moveTo>
                    <a:pt x="648757" y="0"/>
                  </a:moveTo>
                  <a:cubicBezTo>
                    <a:pt x="1007056" y="0"/>
                    <a:pt x="1297514" y="290458"/>
                    <a:pt x="1297514" y="648757"/>
                  </a:cubicBezTo>
                  <a:cubicBezTo>
                    <a:pt x="1297514" y="693545"/>
                    <a:pt x="1292976" y="737272"/>
                    <a:pt x="1284334" y="779505"/>
                  </a:cubicBezTo>
                  <a:lnTo>
                    <a:pt x="1248318" y="895530"/>
                  </a:lnTo>
                  <a:lnTo>
                    <a:pt x="1241896" y="900828"/>
                  </a:lnTo>
                  <a:cubicBezTo>
                    <a:pt x="1074246" y="1014091"/>
                    <a:pt x="872140" y="1080226"/>
                    <a:pt x="654587" y="1080226"/>
                  </a:cubicBezTo>
                  <a:cubicBezTo>
                    <a:pt x="437035" y="1080226"/>
                    <a:pt x="234929" y="1014091"/>
                    <a:pt x="67278" y="900828"/>
                  </a:cubicBezTo>
                  <a:lnTo>
                    <a:pt x="45182" y="882597"/>
                  </a:lnTo>
                  <a:lnTo>
                    <a:pt x="13181" y="779505"/>
                  </a:lnTo>
                  <a:cubicBezTo>
                    <a:pt x="4539" y="737272"/>
                    <a:pt x="0" y="693545"/>
                    <a:pt x="0" y="648757"/>
                  </a:cubicBezTo>
                  <a:cubicBezTo>
                    <a:pt x="0" y="290458"/>
                    <a:pt x="290458" y="0"/>
                    <a:pt x="648757" y="0"/>
                  </a:cubicBezTo>
                  <a:close/>
                </a:path>
              </a:pathLst>
            </a:custGeom>
            <a:solidFill>
              <a:schemeClr val="bg1"/>
            </a:solidFill>
            <a:ln>
              <a:solidFill>
                <a:srgbClr val="251715"/>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p>
          </p:txBody>
        </p:sp>
        <p:sp>
          <p:nvSpPr>
            <p:cNvPr id="33" name="楕円 32">
              <a:extLst>
                <a:ext uri="{FF2B5EF4-FFF2-40B4-BE49-F238E27FC236}">
                  <a16:creationId xmlns:a16="http://schemas.microsoft.com/office/drawing/2014/main" id="{3350E08E-1F0E-083D-3341-EF63D58609E3}"/>
                </a:ext>
              </a:extLst>
            </p:cNvPr>
            <p:cNvSpPr/>
            <p:nvPr/>
          </p:nvSpPr>
          <p:spPr>
            <a:xfrm>
              <a:off x="7273225" y="5195674"/>
              <a:ext cx="575392" cy="575392"/>
            </a:xfrm>
            <a:prstGeom prst="ellipse">
              <a:avLst/>
            </a:prstGeom>
            <a:solidFill>
              <a:schemeClr val="bg1"/>
            </a:solidFill>
            <a:ln>
              <a:solidFill>
                <a:srgbClr val="2517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四角形: 角を丸くする 25">
              <a:extLst>
                <a:ext uri="{FF2B5EF4-FFF2-40B4-BE49-F238E27FC236}">
                  <a16:creationId xmlns:a16="http://schemas.microsoft.com/office/drawing/2014/main" id="{4BCB13FB-7DCB-8347-8ED4-5FD6746FE76A}"/>
                </a:ext>
              </a:extLst>
            </p:cNvPr>
            <p:cNvSpPr/>
            <p:nvPr/>
          </p:nvSpPr>
          <p:spPr>
            <a:xfrm rot="6084460">
              <a:off x="7414125" y="5321492"/>
              <a:ext cx="233054" cy="392162"/>
            </a:xfrm>
            <a:custGeom>
              <a:avLst/>
              <a:gdLst>
                <a:gd name="connsiteX0" fmla="*/ 0 w 581025"/>
                <a:gd name="connsiteY0" fmla="*/ 271461 h 1004223"/>
                <a:gd name="connsiteX1" fmla="*/ 271461 w 581025"/>
                <a:gd name="connsiteY1" fmla="*/ 0 h 1004223"/>
                <a:gd name="connsiteX2" fmla="*/ 309564 w 581025"/>
                <a:gd name="connsiteY2" fmla="*/ 0 h 1004223"/>
                <a:gd name="connsiteX3" fmla="*/ 581025 w 581025"/>
                <a:gd name="connsiteY3" fmla="*/ 271461 h 1004223"/>
                <a:gd name="connsiteX4" fmla="*/ 581025 w 581025"/>
                <a:gd name="connsiteY4" fmla="*/ 732762 h 1004223"/>
                <a:gd name="connsiteX5" fmla="*/ 309564 w 581025"/>
                <a:gd name="connsiteY5" fmla="*/ 1004223 h 1004223"/>
                <a:gd name="connsiteX6" fmla="*/ 271461 w 581025"/>
                <a:gd name="connsiteY6" fmla="*/ 1004223 h 1004223"/>
                <a:gd name="connsiteX7" fmla="*/ 0 w 581025"/>
                <a:gd name="connsiteY7" fmla="*/ 732762 h 1004223"/>
                <a:gd name="connsiteX8" fmla="*/ 0 w 581025"/>
                <a:gd name="connsiteY8" fmla="*/ 271461 h 1004223"/>
                <a:gd name="connsiteX0" fmla="*/ 0 w 590902"/>
                <a:gd name="connsiteY0" fmla="*/ 271461 h 1004223"/>
                <a:gd name="connsiteX1" fmla="*/ 271461 w 590902"/>
                <a:gd name="connsiteY1" fmla="*/ 0 h 1004223"/>
                <a:gd name="connsiteX2" fmla="*/ 309564 w 590902"/>
                <a:gd name="connsiteY2" fmla="*/ 0 h 1004223"/>
                <a:gd name="connsiteX3" fmla="*/ 581025 w 590902"/>
                <a:gd name="connsiteY3" fmla="*/ 271461 h 1004223"/>
                <a:gd name="connsiteX4" fmla="*/ 581025 w 590902"/>
                <a:gd name="connsiteY4" fmla="*/ 732762 h 1004223"/>
                <a:gd name="connsiteX5" fmla="*/ 309564 w 590902"/>
                <a:gd name="connsiteY5" fmla="*/ 1004223 h 1004223"/>
                <a:gd name="connsiteX6" fmla="*/ 271461 w 590902"/>
                <a:gd name="connsiteY6" fmla="*/ 1004223 h 1004223"/>
                <a:gd name="connsiteX7" fmla="*/ 0 w 590902"/>
                <a:gd name="connsiteY7" fmla="*/ 732762 h 1004223"/>
                <a:gd name="connsiteX8" fmla="*/ 0 w 590902"/>
                <a:gd name="connsiteY8" fmla="*/ 271461 h 1004223"/>
                <a:gd name="connsiteX0" fmla="*/ 0 w 601420"/>
                <a:gd name="connsiteY0" fmla="*/ 271461 h 1004223"/>
                <a:gd name="connsiteX1" fmla="*/ 271461 w 601420"/>
                <a:gd name="connsiteY1" fmla="*/ 0 h 1004223"/>
                <a:gd name="connsiteX2" fmla="*/ 309564 w 601420"/>
                <a:gd name="connsiteY2" fmla="*/ 0 h 1004223"/>
                <a:gd name="connsiteX3" fmla="*/ 581025 w 601420"/>
                <a:gd name="connsiteY3" fmla="*/ 271461 h 1004223"/>
                <a:gd name="connsiteX4" fmla="*/ 581025 w 601420"/>
                <a:gd name="connsiteY4" fmla="*/ 732762 h 1004223"/>
                <a:gd name="connsiteX5" fmla="*/ 309564 w 601420"/>
                <a:gd name="connsiteY5" fmla="*/ 1004223 h 1004223"/>
                <a:gd name="connsiteX6" fmla="*/ 271461 w 601420"/>
                <a:gd name="connsiteY6" fmla="*/ 1004223 h 1004223"/>
                <a:gd name="connsiteX7" fmla="*/ 0 w 601420"/>
                <a:gd name="connsiteY7" fmla="*/ 732762 h 1004223"/>
                <a:gd name="connsiteX8" fmla="*/ 0 w 601420"/>
                <a:gd name="connsiteY8" fmla="*/ 271461 h 1004223"/>
                <a:gd name="connsiteX0" fmla="*/ 0 w 607351"/>
                <a:gd name="connsiteY0" fmla="*/ 271461 h 1004223"/>
                <a:gd name="connsiteX1" fmla="*/ 271461 w 607351"/>
                <a:gd name="connsiteY1" fmla="*/ 0 h 1004223"/>
                <a:gd name="connsiteX2" fmla="*/ 309564 w 607351"/>
                <a:gd name="connsiteY2" fmla="*/ 0 h 1004223"/>
                <a:gd name="connsiteX3" fmla="*/ 581025 w 607351"/>
                <a:gd name="connsiteY3" fmla="*/ 271461 h 1004223"/>
                <a:gd name="connsiteX4" fmla="*/ 590550 w 607351"/>
                <a:gd name="connsiteY4" fmla="*/ 732762 h 1004223"/>
                <a:gd name="connsiteX5" fmla="*/ 309564 w 607351"/>
                <a:gd name="connsiteY5" fmla="*/ 1004223 h 1004223"/>
                <a:gd name="connsiteX6" fmla="*/ 271461 w 607351"/>
                <a:gd name="connsiteY6" fmla="*/ 1004223 h 1004223"/>
                <a:gd name="connsiteX7" fmla="*/ 0 w 607351"/>
                <a:gd name="connsiteY7" fmla="*/ 732762 h 1004223"/>
                <a:gd name="connsiteX8" fmla="*/ 0 w 607351"/>
                <a:gd name="connsiteY8" fmla="*/ 271461 h 1004223"/>
                <a:gd name="connsiteX0" fmla="*/ 0 w 615711"/>
                <a:gd name="connsiteY0" fmla="*/ 271461 h 1004223"/>
                <a:gd name="connsiteX1" fmla="*/ 271461 w 615711"/>
                <a:gd name="connsiteY1" fmla="*/ 0 h 1004223"/>
                <a:gd name="connsiteX2" fmla="*/ 309564 w 615711"/>
                <a:gd name="connsiteY2" fmla="*/ 0 h 1004223"/>
                <a:gd name="connsiteX3" fmla="*/ 600075 w 615711"/>
                <a:gd name="connsiteY3" fmla="*/ 271461 h 1004223"/>
                <a:gd name="connsiteX4" fmla="*/ 590550 w 615711"/>
                <a:gd name="connsiteY4" fmla="*/ 732762 h 1004223"/>
                <a:gd name="connsiteX5" fmla="*/ 309564 w 615711"/>
                <a:gd name="connsiteY5" fmla="*/ 1004223 h 1004223"/>
                <a:gd name="connsiteX6" fmla="*/ 271461 w 615711"/>
                <a:gd name="connsiteY6" fmla="*/ 1004223 h 1004223"/>
                <a:gd name="connsiteX7" fmla="*/ 0 w 615711"/>
                <a:gd name="connsiteY7" fmla="*/ 732762 h 1004223"/>
                <a:gd name="connsiteX8" fmla="*/ 0 w 615711"/>
                <a:gd name="connsiteY8" fmla="*/ 271461 h 1004223"/>
                <a:gd name="connsiteX0" fmla="*/ 0 w 615711"/>
                <a:gd name="connsiteY0" fmla="*/ 271461 h 1004223"/>
                <a:gd name="connsiteX1" fmla="*/ 271461 w 615711"/>
                <a:gd name="connsiteY1" fmla="*/ 0 h 1004223"/>
                <a:gd name="connsiteX2" fmla="*/ 309564 w 615711"/>
                <a:gd name="connsiteY2" fmla="*/ 0 h 1004223"/>
                <a:gd name="connsiteX3" fmla="*/ 600075 w 615711"/>
                <a:gd name="connsiteY3" fmla="*/ 271461 h 1004223"/>
                <a:gd name="connsiteX4" fmla="*/ 590550 w 615711"/>
                <a:gd name="connsiteY4" fmla="*/ 732762 h 1004223"/>
                <a:gd name="connsiteX5" fmla="*/ 309564 w 615711"/>
                <a:gd name="connsiteY5" fmla="*/ 1004223 h 1004223"/>
                <a:gd name="connsiteX6" fmla="*/ 271461 w 615711"/>
                <a:gd name="connsiteY6" fmla="*/ 1004223 h 1004223"/>
                <a:gd name="connsiteX7" fmla="*/ 0 w 615711"/>
                <a:gd name="connsiteY7" fmla="*/ 732762 h 1004223"/>
                <a:gd name="connsiteX8" fmla="*/ 0 w 615711"/>
                <a:gd name="connsiteY8" fmla="*/ 271461 h 1004223"/>
                <a:gd name="connsiteX0" fmla="*/ 0 w 615711"/>
                <a:gd name="connsiteY0" fmla="*/ 271461 h 1004223"/>
                <a:gd name="connsiteX1" fmla="*/ 271461 w 615711"/>
                <a:gd name="connsiteY1" fmla="*/ 0 h 1004223"/>
                <a:gd name="connsiteX2" fmla="*/ 309564 w 615711"/>
                <a:gd name="connsiteY2" fmla="*/ 0 h 1004223"/>
                <a:gd name="connsiteX3" fmla="*/ 600075 w 615711"/>
                <a:gd name="connsiteY3" fmla="*/ 271461 h 1004223"/>
                <a:gd name="connsiteX4" fmla="*/ 590550 w 615711"/>
                <a:gd name="connsiteY4" fmla="*/ 732762 h 1004223"/>
                <a:gd name="connsiteX5" fmla="*/ 309564 w 615711"/>
                <a:gd name="connsiteY5" fmla="*/ 1004223 h 1004223"/>
                <a:gd name="connsiteX6" fmla="*/ 271461 w 615711"/>
                <a:gd name="connsiteY6" fmla="*/ 1004223 h 1004223"/>
                <a:gd name="connsiteX7" fmla="*/ 0 w 615711"/>
                <a:gd name="connsiteY7" fmla="*/ 732762 h 1004223"/>
                <a:gd name="connsiteX8" fmla="*/ 0 w 615711"/>
                <a:gd name="connsiteY8" fmla="*/ 271461 h 1004223"/>
                <a:gd name="connsiteX0" fmla="*/ 22225 w 615711"/>
                <a:gd name="connsiteY0" fmla="*/ 271461 h 1004223"/>
                <a:gd name="connsiteX1" fmla="*/ 271461 w 615711"/>
                <a:gd name="connsiteY1" fmla="*/ 0 h 1004223"/>
                <a:gd name="connsiteX2" fmla="*/ 309564 w 615711"/>
                <a:gd name="connsiteY2" fmla="*/ 0 h 1004223"/>
                <a:gd name="connsiteX3" fmla="*/ 600075 w 615711"/>
                <a:gd name="connsiteY3" fmla="*/ 271461 h 1004223"/>
                <a:gd name="connsiteX4" fmla="*/ 590550 w 615711"/>
                <a:gd name="connsiteY4" fmla="*/ 732762 h 1004223"/>
                <a:gd name="connsiteX5" fmla="*/ 309564 w 615711"/>
                <a:gd name="connsiteY5" fmla="*/ 1004223 h 1004223"/>
                <a:gd name="connsiteX6" fmla="*/ 271461 w 615711"/>
                <a:gd name="connsiteY6" fmla="*/ 1004223 h 1004223"/>
                <a:gd name="connsiteX7" fmla="*/ 0 w 615711"/>
                <a:gd name="connsiteY7" fmla="*/ 732762 h 1004223"/>
                <a:gd name="connsiteX8" fmla="*/ 22225 w 615711"/>
                <a:gd name="connsiteY8" fmla="*/ 271461 h 1004223"/>
                <a:gd name="connsiteX0" fmla="*/ 0 w 593486"/>
                <a:gd name="connsiteY0" fmla="*/ 271461 h 1004223"/>
                <a:gd name="connsiteX1" fmla="*/ 249236 w 593486"/>
                <a:gd name="connsiteY1" fmla="*/ 0 h 1004223"/>
                <a:gd name="connsiteX2" fmla="*/ 287339 w 593486"/>
                <a:gd name="connsiteY2" fmla="*/ 0 h 1004223"/>
                <a:gd name="connsiteX3" fmla="*/ 577850 w 593486"/>
                <a:gd name="connsiteY3" fmla="*/ 271461 h 1004223"/>
                <a:gd name="connsiteX4" fmla="*/ 568325 w 593486"/>
                <a:gd name="connsiteY4" fmla="*/ 732762 h 1004223"/>
                <a:gd name="connsiteX5" fmla="*/ 287339 w 593486"/>
                <a:gd name="connsiteY5" fmla="*/ 1004223 h 1004223"/>
                <a:gd name="connsiteX6" fmla="*/ 249236 w 593486"/>
                <a:gd name="connsiteY6" fmla="*/ 1004223 h 1004223"/>
                <a:gd name="connsiteX7" fmla="*/ 3175 w 593486"/>
                <a:gd name="connsiteY7" fmla="*/ 735937 h 1004223"/>
                <a:gd name="connsiteX8" fmla="*/ 0 w 593486"/>
                <a:gd name="connsiteY8" fmla="*/ 271461 h 1004223"/>
                <a:gd name="connsiteX0" fmla="*/ 0 w 593486"/>
                <a:gd name="connsiteY0" fmla="*/ 271461 h 1004223"/>
                <a:gd name="connsiteX1" fmla="*/ 249236 w 593486"/>
                <a:gd name="connsiteY1" fmla="*/ 0 h 1004223"/>
                <a:gd name="connsiteX2" fmla="*/ 287339 w 593486"/>
                <a:gd name="connsiteY2" fmla="*/ 0 h 1004223"/>
                <a:gd name="connsiteX3" fmla="*/ 577850 w 593486"/>
                <a:gd name="connsiteY3" fmla="*/ 271461 h 1004223"/>
                <a:gd name="connsiteX4" fmla="*/ 568325 w 593486"/>
                <a:gd name="connsiteY4" fmla="*/ 732762 h 1004223"/>
                <a:gd name="connsiteX5" fmla="*/ 287339 w 593486"/>
                <a:gd name="connsiteY5" fmla="*/ 1004223 h 1004223"/>
                <a:gd name="connsiteX6" fmla="*/ 249236 w 593486"/>
                <a:gd name="connsiteY6" fmla="*/ 1004223 h 1004223"/>
                <a:gd name="connsiteX7" fmla="*/ 3175 w 593486"/>
                <a:gd name="connsiteY7" fmla="*/ 735937 h 1004223"/>
                <a:gd name="connsiteX8" fmla="*/ 0 w 593486"/>
                <a:gd name="connsiteY8" fmla="*/ 271461 h 1004223"/>
                <a:gd name="connsiteX0" fmla="*/ 3302 w 596788"/>
                <a:gd name="connsiteY0" fmla="*/ 271461 h 1004223"/>
                <a:gd name="connsiteX1" fmla="*/ 252538 w 596788"/>
                <a:gd name="connsiteY1" fmla="*/ 0 h 1004223"/>
                <a:gd name="connsiteX2" fmla="*/ 290641 w 596788"/>
                <a:gd name="connsiteY2" fmla="*/ 0 h 1004223"/>
                <a:gd name="connsiteX3" fmla="*/ 581152 w 596788"/>
                <a:gd name="connsiteY3" fmla="*/ 271461 h 1004223"/>
                <a:gd name="connsiteX4" fmla="*/ 571627 w 596788"/>
                <a:gd name="connsiteY4" fmla="*/ 732762 h 1004223"/>
                <a:gd name="connsiteX5" fmla="*/ 290641 w 596788"/>
                <a:gd name="connsiteY5" fmla="*/ 1004223 h 1004223"/>
                <a:gd name="connsiteX6" fmla="*/ 252538 w 596788"/>
                <a:gd name="connsiteY6" fmla="*/ 1004223 h 1004223"/>
                <a:gd name="connsiteX7" fmla="*/ 6477 w 596788"/>
                <a:gd name="connsiteY7" fmla="*/ 735937 h 1004223"/>
                <a:gd name="connsiteX8" fmla="*/ 3302 w 596788"/>
                <a:gd name="connsiteY8" fmla="*/ 271461 h 1004223"/>
                <a:gd name="connsiteX0" fmla="*/ 3302 w 596788"/>
                <a:gd name="connsiteY0" fmla="*/ 271461 h 1004223"/>
                <a:gd name="connsiteX1" fmla="*/ 252538 w 596788"/>
                <a:gd name="connsiteY1" fmla="*/ 0 h 1004223"/>
                <a:gd name="connsiteX2" fmla="*/ 290641 w 596788"/>
                <a:gd name="connsiteY2" fmla="*/ 0 h 1004223"/>
                <a:gd name="connsiteX3" fmla="*/ 581152 w 596788"/>
                <a:gd name="connsiteY3" fmla="*/ 271461 h 1004223"/>
                <a:gd name="connsiteX4" fmla="*/ 571627 w 596788"/>
                <a:gd name="connsiteY4" fmla="*/ 732762 h 1004223"/>
                <a:gd name="connsiteX5" fmla="*/ 290641 w 596788"/>
                <a:gd name="connsiteY5" fmla="*/ 1004223 h 1004223"/>
                <a:gd name="connsiteX6" fmla="*/ 252538 w 596788"/>
                <a:gd name="connsiteY6" fmla="*/ 1004223 h 1004223"/>
                <a:gd name="connsiteX7" fmla="*/ 6477 w 596788"/>
                <a:gd name="connsiteY7" fmla="*/ 735937 h 1004223"/>
                <a:gd name="connsiteX8" fmla="*/ 3302 w 596788"/>
                <a:gd name="connsiteY8" fmla="*/ 271461 h 1004223"/>
                <a:gd name="connsiteX0" fmla="*/ 3302 w 596788"/>
                <a:gd name="connsiteY0" fmla="*/ 271461 h 1004223"/>
                <a:gd name="connsiteX1" fmla="*/ 252538 w 596788"/>
                <a:gd name="connsiteY1" fmla="*/ 0 h 1004223"/>
                <a:gd name="connsiteX2" fmla="*/ 290641 w 596788"/>
                <a:gd name="connsiteY2" fmla="*/ 0 h 1004223"/>
                <a:gd name="connsiteX3" fmla="*/ 581152 w 596788"/>
                <a:gd name="connsiteY3" fmla="*/ 271461 h 1004223"/>
                <a:gd name="connsiteX4" fmla="*/ 571627 w 596788"/>
                <a:gd name="connsiteY4" fmla="*/ 732762 h 1004223"/>
                <a:gd name="connsiteX5" fmla="*/ 290641 w 596788"/>
                <a:gd name="connsiteY5" fmla="*/ 1004223 h 1004223"/>
                <a:gd name="connsiteX6" fmla="*/ 252538 w 596788"/>
                <a:gd name="connsiteY6" fmla="*/ 1004223 h 1004223"/>
                <a:gd name="connsiteX7" fmla="*/ 6477 w 596788"/>
                <a:gd name="connsiteY7" fmla="*/ 735937 h 1004223"/>
                <a:gd name="connsiteX8" fmla="*/ 3302 w 596788"/>
                <a:gd name="connsiteY8" fmla="*/ 271461 h 1004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6788" h="1004223">
                  <a:moveTo>
                    <a:pt x="3302" y="271461"/>
                  </a:moveTo>
                  <a:cubicBezTo>
                    <a:pt x="-22096" y="121537"/>
                    <a:pt x="102614" y="0"/>
                    <a:pt x="252538" y="0"/>
                  </a:cubicBezTo>
                  <a:lnTo>
                    <a:pt x="290641" y="0"/>
                  </a:lnTo>
                  <a:cubicBezTo>
                    <a:pt x="440565" y="0"/>
                    <a:pt x="558927" y="131062"/>
                    <a:pt x="581152" y="271461"/>
                  </a:cubicBezTo>
                  <a:cubicBezTo>
                    <a:pt x="603377" y="428403"/>
                    <a:pt x="603377" y="588520"/>
                    <a:pt x="571627" y="732762"/>
                  </a:cubicBezTo>
                  <a:cubicBezTo>
                    <a:pt x="549402" y="882686"/>
                    <a:pt x="440565" y="1004223"/>
                    <a:pt x="290641" y="1004223"/>
                  </a:cubicBezTo>
                  <a:lnTo>
                    <a:pt x="252538" y="1004223"/>
                  </a:lnTo>
                  <a:cubicBezTo>
                    <a:pt x="102614" y="1004223"/>
                    <a:pt x="-12573" y="885861"/>
                    <a:pt x="6477" y="735937"/>
                  </a:cubicBezTo>
                  <a:cubicBezTo>
                    <a:pt x="27644" y="584287"/>
                    <a:pt x="23410" y="426286"/>
                    <a:pt x="3302" y="271461"/>
                  </a:cubicBezTo>
                  <a:close/>
                </a:path>
              </a:pathLst>
            </a:custGeom>
            <a:solidFill>
              <a:schemeClr val="bg1">
                <a:lumMod val="50000"/>
              </a:schemeClr>
            </a:solidFill>
            <a:ln>
              <a:solidFill>
                <a:srgbClr val="2517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2B1FA7E4-9A91-2213-D660-FA60BF91C745}"/>
                </a:ext>
              </a:extLst>
            </p:cNvPr>
            <p:cNvSpPr/>
            <p:nvPr/>
          </p:nvSpPr>
          <p:spPr>
            <a:xfrm>
              <a:off x="7442816" y="5439165"/>
              <a:ext cx="156815" cy="156815"/>
            </a:xfrm>
            <a:prstGeom prst="ellipse">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lin ang="2700000" scaled="1"/>
              <a:tileRect/>
            </a:gra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7" name="グループ化 36">
            <a:extLst>
              <a:ext uri="{FF2B5EF4-FFF2-40B4-BE49-F238E27FC236}">
                <a16:creationId xmlns:a16="http://schemas.microsoft.com/office/drawing/2014/main" id="{F28B21BC-348D-6B77-9081-852A819D25F0}"/>
              </a:ext>
            </a:extLst>
          </p:cNvPr>
          <p:cNvGrpSpPr/>
          <p:nvPr/>
        </p:nvGrpSpPr>
        <p:grpSpPr>
          <a:xfrm rot="21104734">
            <a:off x="7173535" y="5115083"/>
            <a:ext cx="392365" cy="548989"/>
            <a:chOff x="7273225" y="5195674"/>
            <a:chExt cx="575392" cy="805076"/>
          </a:xfrm>
        </p:grpSpPr>
        <p:sp>
          <p:nvSpPr>
            <p:cNvPr id="39" name="フリーフォーム: 図形 38">
              <a:extLst>
                <a:ext uri="{FF2B5EF4-FFF2-40B4-BE49-F238E27FC236}">
                  <a16:creationId xmlns:a16="http://schemas.microsoft.com/office/drawing/2014/main" id="{AAE67CA0-21C2-4B39-B9CC-07500398B00D}"/>
                </a:ext>
              </a:extLst>
            </p:cNvPr>
            <p:cNvSpPr/>
            <p:nvPr/>
          </p:nvSpPr>
          <p:spPr>
            <a:xfrm>
              <a:off x="7337516" y="5571966"/>
              <a:ext cx="446189" cy="428784"/>
            </a:xfrm>
            <a:custGeom>
              <a:avLst/>
              <a:gdLst>
                <a:gd name="connsiteX0" fmla="*/ 648757 w 1297514"/>
                <a:gd name="connsiteY0" fmla="*/ 0 h 1080226"/>
                <a:gd name="connsiteX1" fmla="*/ 1297514 w 1297514"/>
                <a:gd name="connsiteY1" fmla="*/ 648757 h 1080226"/>
                <a:gd name="connsiteX2" fmla="*/ 1284334 w 1297514"/>
                <a:gd name="connsiteY2" fmla="*/ 779505 h 1080226"/>
                <a:gd name="connsiteX3" fmla="*/ 1248318 w 1297514"/>
                <a:gd name="connsiteY3" fmla="*/ 895530 h 1080226"/>
                <a:gd name="connsiteX4" fmla="*/ 1241896 w 1297514"/>
                <a:gd name="connsiteY4" fmla="*/ 900828 h 1080226"/>
                <a:gd name="connsiteX5" fmla="*/ 654587 w 1297514"/>
                <a:gd name="connsiteY5" fmla="*/ 1080226 h 1080226"/>
                <a:gd name="connsiteX6" fmla="*/ 67278 w 1297514"/>
                <a:gd name="connsiteY6" fmla="*/ 900828 h 1080226"/>
                <a:gd name="connsiteX7" fmla="*/ 45182 w 1297514"/>
                <a:gd name="connsiteY7" fmla="*/ 882597 h 1080226"/>
                <a:gd name="connsiteX8" fmla="*/ 13181 w 1297514"/>
                <a:gd name="connsiteY8" fmla="*/ 779505 h 1080226"/>
                <a:gd name="connsiteX9" fmla="*/ 0 w 1297514"/>
                <a:gd name="connsiteY9" fmla="*/ 648757 h 1080226"/>
                <a:gd name="connsiteX10" fmla="*/ 648757 w 1297514"/>
                <a:gd name="connsiteY10" fmla="*/ 0 h 108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97514" h="1080226">
                  <a:moveTo>
                    <a:pt x="648757" y="0"/>
                  </a:moveTo>
                  <a:cubicBezTo>
                    <a:pt x="1007056" y="0"/>
                    <a:pt x="1297514" y="290458"/>
                    <a:pt x="1297514" y="648757"/>
                  </a:cubicBezTo>
                  <a:cubicBezTo>
                    <a:pt x="1297514" y="693545"/>
                    <a:pt x="1292976" y="737272"/>
                    <a:pt x="1284334" y="779505"/>
                  </a:cubicBezTo>
                  <a:lnTo>
                    <a:pt x="1248318" y="895530"/>
                  </a:lnTo>
                  <a:lnTo>
                    <a:pt x="1241896" y="900828"/>
                  </a:lnTo>
                  <a:cubicBezTo>
                    <a:pt x="1074246" y="1014091"/>
                    <a:pt x="872140" y="1080226"/>
                    <a:pt x="654587" y="1080226"/>
                  </a:cubicBezTo>
                  <a:cubicBezTo>
                    <a:pt x="437035" y="1080226"/>
                    <a:pt x="234929" y="1014091"/>
                    <a:pt x="67278" y="900828"/>
                  </a:cubicBezTo>
                  <a:lnTo>
                    <a:pt x="45182" y="882597"/>
                  </a:lnTo>
                  <a:lnTo>
                    <a:pt x="13181" y="779505"/>
                  </a:lnTo>
                  <a:cubicBezTo>
                    <a:pt x="4539" y="737272"/>
                    <a:pt x="0" y="693545"/>
                    <a:pt x="0" y="648757"/>
                  </a:cubicBezTo>
                  <a:cubicBezTo>
                    <a:pt x="0" y="290458"/>
                    <a:pt x="290458" y="0"/>
                    <a:pt x="648757" y="0"/>
                  </a:cubicBezTo>
                  <a:close/>
                </a:path>
              </a:pathLst>
            </a:custGeom>
            <a:solidFill>
              <a:srgbClr val="C00000"/>
            </a:solidFill>
            <a:ln>
              <a:solidFill>
                <a:srgbClr val="251715"/>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40" name="フリーフォーム: 図形 39">
              <a:extLst>
                <a:ext uri="{FF2B5EF4-FFF2-40B4-BE49-F238E27FC236}">
                  <a16:creationId xmlns:a16="http://schemas.microsoft.com/office/drawing/2014/main" id="{510BF043-ECA6-C1F2-9340-49C02FF8FC0D}"/>
                </a:ext>
              </a:extLst>
            </p:cNvPr>
            <p:cNvSpPr/>
            <p:nvPr/>
          </p:nvSpPr>
          <p:spPr>
            <a:xfrm>
              <a:off x="7312520" y="5543169"/>
              <a:ext cx="506696" cy="421843"/>
            </a:xfrm>
            <a:custGeom>
              <a:avLst/>
              <a:gdLst>
                <a:gd name="connsiteX0" fmla="*/ 648757 w 1297514"/>
                <a:gd name="connsiteY0" fmla="*/ 0 h 1080226"/>
                <a:gd name="connsiteX1" fmla="*/ 1297514 w 1297514"/>
                <a:gd name="connsiteY1" fmla="*/ 648757 h 1080226"/>
                <a:gd name="connsiteX2" fmla="*/ 1284334 w 1297514"/>
                <a:gd name="connsiteY2" fmla="*/ 779505 h 1080226"/>
                <a:gd name="connsiteX3" fmla="*/ 1248318 w 1297514"/>
                <a:gd name="connsiteY3" fmla="*/ 895530 h 1080226"/>
                <a:gd name="connsiteX4" fmla="*/ 1241896 w 1297514"/>
                <a:gd name="connsiteY4" fmla="*/ 900828 h 1080226"/>
                <a:gd name="connsiteX5" fmla="*/ 654587 w 1297514"/>
                <a:gd name="connsiteY5" fmla="*/ 1080226 h 1080226"/>
                <a:gd name="connsiteX6" fmla="*/ 67278 w 1297514"/>
                <a:gd name="connsiteY6" fmla="*/ 900828 h 1080226"/>
                <a:gd name="connsiteX7" fmla="*/ 45182 w 1297514"/>
                <a:gd name="connsiteY7" fmla="*/ 882597 h 1080226"/>
                <a:gd name="connsiteX8" fmla="*/ 13181 w 1297514"/>
                <a:gd name="connsiteY8" fmla="*/ 779505 h 1080226"/>
                <a:gd name="connsiteX9" fmla="*/ 0 w 1297514"/>
                <a:gd name="connsiteY9" fmla="*/ 648757 h 1080226"/>
                <a:gd name="connsiteX10" fmla="*/ 648757 w 1297514"/>
                <a:gd name="connsiteY10" fmla="*/ 0 h 108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97514" h="1080226">
                  <a:moveTo>
                    <a:pt x="648757" y="0"/>
                  </a:moveTo>
                  <a:cubicBezTo>
                    <a:pt x="1007056" y="0"/>
                    <a:pt x="1297514" y="290458"/>
                    <a:pt x="1297514" y="648757"/>
                  </a:cubicBezTo>
                  <a:cubicBezTo>
                    <a:pt x="1297514" y="693545"/>
                    <a:pt x="1292976" y="737272"/>
                    <a:pt x="1284334" y="779505"/>
                  </a:cubicBezTo>
                  <a:lnTo>
                    <a:pt x="1248318" y="895530"/>
                  </a:lnTo>
                  <a:lnTo>
                    <a:pt x="1241896" y="900828"/>
                  </a:lnTo>
                  <a:cubicBezTo>
                    <a:pt x="1074246" y="1014091"/>
                    <a:pt x="872140" y="1080226"/>
                    <a:pt x="654587" y="1080226"/>
                  </a:cubicBezTo>
                  <a:cubicBezTo>
                    <a:pt x="437035" y="1080226"/>
                    <a:pt x="234929" y="1014091"/>
                    <a:pt x="67278" y="900828"/>
                  </a:cubicBezTo>
                  <a:lnTo>
                    <a:pt x="45182" y="882597"/>
                  </a:lnTo>
                  <a:lnTo>
                    <a:pt x="13181" y="779505"/>
                  </a:lnTo>
                  <a:cubicBezTo>
                    <a:pt x="4539" y="737272"/>
                    <a:pt x="0" y="693545"/>
                    <a:pt x="0" y="648757"/>
                  </a:cubicBezTo>
                  <a:cubicBezTo>
                    <a:pt x="0" y="290458"/>
                    <a:pt x="290458" y="0"/>
                    <a:pt x="648757" y="0"/>
                  </a:cubicBezTo>
                  <a:close/>
                </a:path>
              </a:pathLst>
            </a:custGeom>
            <a:solidFill>
              <a:schemeClr val="bg1"/>
            </a:solidFill>
            <a:ln>
              <a:solidFill>
                <a:srgbClr val="251715"/>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p>
          </p:txBody>
        </p:sp>
        <p:sp>
          <p:nvSpPr>
            <p:cNvPr id="43" name="楕円 42">
              <a:extLst>
                <a:ext uri="{FF2B5EF4-FFF2-40B4-BE49-F238E27FC236}">
                  <a16:creationId xmlns:a16="http://schemas.microsoft.com/office/drawing/2014/main" id="{24A094EE-EC73-5BFA-4433-7A8670D320FF}"/>
                </a:ext>
              </a:extLst>
            </p:cNvPr>
            <p:cNvSpPr/>
            <p:nvPr/>
          </p:nvSpPr>
          <p:spPr>
            <a:xfrm>
              <a:off x="7273225" y="5195674"/>
              <a:ext cx="575392" cy="575392"/>
            </a:xfrm>
            <a:prstGeom prst="ellipse">
              <a:avLst/>
            </a:prstGeom>
            <a:solidFill>
              <a:schemeClr val="bg1"/>
            </a:solidFill>
            <a:ln>
              <a:solidFill>
                <a:srgbClr val="2517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四角形: 角を丸くする 25">
              <a:extLst>
                <a:ext uri="{FF2B5EF4-FFF2-40B4-BE49-F238E27FC236}">
                  <a16:creationId xmlns:a16="http://schemas.microsoft.com/office/drawing/2014/main" id="{7799B25A-5DA3-20E6-6CDA-3ABF71C4BA2F}"/>
                </a:ext>
              </a:extLst>
            </p:cNvPr>
            <p:cNvSpPr/>
            <p:nvPr/>
          </p:nvSpPr>
          <p:spPr>
            <a:xfrm rot="5400000">
              <a:off x="7435755" y="5331195"/>
              <a:ext cx="233054" cy="392162"/>
            </a:xfrm>
            <a:custGeom>
              <a:avLst/>
              <a:gdLst>
                <a:gd name="connsiteX0" fmla="*/ 0 w 581025"/>
                <a:gd name="connsiteY0" fmla="*/ 271461 h 1004223"/>
                <a:gd name="connsiteX1" fmla="*/ 271461 w 581025"/>
                <a:gd name="connsiteY1" fmla="*/ 0 h 1004223"/>
                <a:gd name="connsiteX2" fmla="*/ 309564 w 581025"/>
                <a:gd name="connsiteY2" fmla="*/ 0 h 1004223"/>
                <a:gd name="connsiteX3" fmla="*/ 581025 w 581025"/>
                <a:gd name="connsiteY3" fmla="*/ 271461 h 1004223"/>
                <a:gd name="connsiteX4" fmla="*/ 581025 w 581025"/>
                <a:gd name="connsiteY4" fmla="*/ 732762 h 1004223"/>
                <a:gd name="connsiteX5" fmla="*/ 309564 w 581025"/>
                <a:gd name="connsiteY5" fmla="*/ 1004223 h 1004223"/>
                <a:gd name="connsiteX6" fmla="*/ 271461 w 581025"/>
                <a:gd name="connsiteY6" fmla="*/ 1004223 h 1004223"/>
                <a:gd name="connsiteX7" fmla="*/ 0 w 581025"/>
                <a:gd name="connsiteY7" fmla="*/ 732762 h 1004223"/>
                <a:gd name="connsiteX8" fmla="*/ 0 w 581025"/>
                <a:gd name="connsiteY8" fmla="*/ 271461 h 1004223"/>
                <a:gd name="connsiteX0" fmla="*/ 0 w 590902"/>
                <a:gd name="connsiteY0" fmla="*/ 271461 h 1004223"/>
                <a:gd name="connsiteX1" fmla="*/ 271461 w 590902"/>
                <a:gd name="connsiteY1" fmla="*/ 0 h 1004223"/>
                <a:gd name="connsiteX2" fmla="*/ 309564 w 590902"/>
                <a:gd name="connsiteY2" fmla="*/ 0 h 1004223"/>
                <a:gd name="connsiteX3" fmla="*/ 581025 w 590902"/>
                <a:gd name="connsiteY3" fmla="*/ 271461 h 1004223"/>
                <a:gd name="connsiteX4" fmla="*/ 581025 w 590902"/>
                <a:gd name="connsiteY4" fmla="*/ 732762 h 1004223"/>
                <a:gd name="connsiteX5" fmla="*/ 309564 w 590902"/>
                <a:gd name="connsiteY5" fmla="*/ 1004223 h 1004223"/>
                <a:gd name="connsiteX6" fmla="*/ 271461 w 590902"/>
                <a:gd name="connsiteY6" fmla="*/ 1004223 h 1004223"/>
                <a:gd name="connsiteX7" fmla="*/ 0 w 590902"/>
                <a:gd name="connsiteY7" fmla="*/ 732762 h 1004223"/>
                <a:gd name="connsiteX8" fmla="*/ 0 w 590902"/>
                <a:gd name="connsiteY8" fmla="*/ 271461 h 1004223"/>
                <a:gd name="connsiteX0" fmla="*/ 0 w 601420"/>
                <a:gd name="connsiteY0" fmla="*/ 271461 h 1004223"/>
                <a:gd name="connsiteX1" fmla="*/ 271461 w 601420"/>
                <a:gd name="connsiteY1" fmla="*/ 0 h 1004223"/>
                <a:gd name="connsiteX2" fmla="*/ 309564 w 601420"/>
                <a:gd name="connsiteY2" fmla="*/ 0 h 1004223"/>
                <a:gd name="connsiteX3" fmla="*/ 581025 w 601420"/>
                <a:gd name="connsiteY3" fmla="*/ 271461 h 1004223"/>
                <a:gd name="connsiteX4" fmla="*/ 581025 w 601420"/>
                <a:gd name="connsiteY4" fmla="*/ 732762 h 1004223"/>
                <a:gd name="connsiteX5" fmla="*/ 309564 w 601420"/>
                <a:gd name="connsiteY5" fmla="*/ 1004223 h 1004223"/>
                <a:gd name="connsiteX6" fmla="*/ 271461 w 601420"/>
                <a:gd name="connsiteY6" fmla="*/ 1004223 h 1004223"/>
                <a:gd name="connsiteX7" fmla="*/ 0 w 601420"/>
                <a:gd name="connsiteY7" fmla="*/ 732762 h 1004223"/>
                <a:gd name="connsiteX8" fmla="*/ 0 w 601420"/>
                <a:gd name="connsiteY8" fmla="*/ 271461 h 1004223"/>
                <a:gd name="connsiteX0" fmla="*/ 0 w 607351"/>
                <a:gd name="connsiteY0" fmla="*/ 271461 h 1004223"/>
                <a:gd name="connsiteX1" fmla="*/ 271461 w 607351"/>
                <a:gd name="connsiteY1" fmla="*/ 0 h 1004223"/>
                <a:gd name="connsiteX2" fmla="*/ 309564 w 607351"/>
                <a:gd name="connsiteY2" fmla="*/ 0 h 1004223"/>
                <a:gd name="connsiteX3" fmla="*/ 581025 w 607351"/>
                <a:gd name="connsiteY3" fmla="*/ 271461 h 1004223"/>
                <a:gd name="connsiteX4" fmla="*/ 590550 w 607351"/>
                <a:gd name="connsiteY4" fmla="*/ 732762 h 1004223"/>
                <a:gd name="connsiteX5" fmla="*/ 309564 w 607351"/>
                <a:gd name="connsiteY5" fmla="*/ 1004223 h 1004223"/>
                <a:gd name="connsiteX6" fmla="*/ 271461 w 607351"/>
                <a:gd name="connsiteY6" fmla="*/ 1004223 h 1004223"/>
                <a:gd name="connsiteX7" fmla="*/ 0 w 607351"/>
                <a:gd name="connsiteY7" fmla="*/ 732762 h 1004223"/>
                <a:gd name="connsiteX8" fmla="*/ 0 w 607351"/>
                <a:gd name="connsiteY8" fmla="*/ 271461 h 1004223"/>
                <a:gd name="connsiteX0" fmla="*/ 0 w 615711"/>
                <a:gd name="connsiteY0" fmla="*/ 271461 h 1004223"/>
                <a:gd name="connsiteX1" fmla="*/ 271461 w 615711"/>
                <a:gd name="connsiteY1" fmla="*/ 0 h 1004223"/>
                <a:gd name="connsiteX2" fmla="*/ 309564 w 615711"/>
                <a:gd name="connsiteY2" fmla="*/ 0 h 1004223"/>
                <a:gd name="connsiteX3" fmla="*/ 600075 w 615711"/>
                <a:gd name="connsiteY3" fmla="*/ 271461 h 1004223"/>
                <a:gd name="connsiteX4" fmla="*/ 590550 w 615711"/>
                <a:gd name="connsiteY4" fmla="*/ 732762 h 1004223"/>
                <a:gd name="connsiteX5" fmla="*/ 309564 w 615711"/>
                <a:gd name="connsiteY5" fmla="*/ 1004223 h 1004223"/>
                <a:gd name="connsiteX6" fmla="*/ 271461 w 615711"/>
                <a:gd name="connsiteY6" fmla="*/ 1004223 h 1004223"/>
                <a:gd name="connsiteX7" fmla="*/ 0 w 615711"/>
                <a:gd name="connsiteY7" fmla="*/ 732762 h 1004223"/>
                <a:gd name="connsiteX8" fmla="*/ 0 w 615711"/>
                <a:gd name="connsiteY8" fmla="*/ 271461 h 1004223"/>
                <a:gd name="connsiteX0" fmla="*/ 0 w 615711"/>
                <a:gd name="connsiteY0" fmla="*/ 271461 h 1004223"/>
                <a:gd name="connsiteX1" fmla="*/ 271461 w 615711"/>
                <a:gd name="connsiteY1" fmla="*/ 0 h 1004223"/>
                <a:gd name="connsiteX2" fmla="*/ 309564 w 615711"/>
                <a:gd name="connsiteY2" fmla="*/ 0 h 1004223"/>
                <a:gd name="connsiteX3" fmla="*/ 600075 w 615711"/>
                <a:gd name="connsiteY3" fmla="*/ 271461 h 1004223"/>
                <a:gd name="connsiteX4" fmla="*/ 590550 w 615711"/>
                <a:gd name="connsiteY4" fmla="*/ 732762 h 1004223"/>
                <a:gd name="connsiteX5" fmla="*/ 309564 w 615711"/>
                <a:gd name="connsiteY5" fmla="*/ 1004223 h 1004223"/>
                <a:gd name="connsiteX6" fmla="*/ 271461 w 615711"/>
                <a:gd name="connsiteY6" fmla="*/ 1004223 h 1004223"/>
                <a:gd name="connsiteX7" fmla="*/ 0 w 615711"/>
                <a:gd name="connsiteY7" fmla="*/ 732762 h 1004223"/>
                <a:gd name="connsiteX8" fmla="*/ 0 w 615711"/>
                <a:gd name="connsiteY8" fmla="*/ 271461 h 1004223"/>
                <a:gd name="connsiteX0" fmla="*/ 0 w 615711"/>
                <a:gd name="connsiteY0" fmla="*/ 271461 h 1004223"/>
                <a:gd name="connsiteX1" fmla="*/ 271461 w 615711"/>
                <a:gd name="connsiteY1" fmla="*/ 0 h 1004223"/>
                <a:gd name="connsiteX2" fmla="*/ 309564 w 615711"/>
                <a:gd name="connsiteY2" fmla="*/ 0 h 1004223"/>
                <a:gd name="connsiteX3" fmla="*/ 600075 w 615711"/>
                <a:gd name="connsiteY3" fmla="*/ 271461 h 1004223"/>
                <a:gd name="connsiteX4" fmla="*/ 590550 w 615711"/>
                <a:gd name="connsiteY4" fmla="*/ 732762 h 1004223"/>
                <a:gd name="connsiteX5" fmla="*/ 309564 w 615711"/>
                <a:gd name="connsiteY5" fmla="*/ 1004223 h 1004223"/>
                <a:gd name="connsiteX6" fmla="*/ 271461 w 615711"/>
                <a:gd name="connsiteY6" fmla="*/ 1004223 h 1004223"/>
                <a:gd name="connsiteX7" fmla="*/ 0 w 615711"/>
                <a:gd name="connsiteY7" fmla="*/ 732762 h 1004223"/>
                <a:gd name="connsiteX8" fmla="*/ 0 w 615711"/>
                <a:gd name="connsiteY8" fmla="*/ 271461 h 1004223"/>
                <a:gd name="connsiteX0" fmla="*/ 22225 w 615711"/>
                <a:gd name="connsiteY0" fmla="*/ 271461 h 1004223"/>
                <a:gd name="connsiteX1" fmla="*/ 271461 w 615711"/>
                <a:gd name="connsiteY1" fmla="*/ 0 h 1004223"/>
                <a:gd name="connsiteX2" fmla="*/ 309564 w 615711"/>
                <a:gd name="connsiteY2" fmla="*/ 0 h 1004223"/>
                <a:gd name="connsiteX3" fmla="*/ 600075 w 615711"/>
                <a:gd name="connsiteY3" fmla="*/ 271461 h 1004223"/>
                <a:gd name="connsiteX4" fmla="*/ 590550 w 615711"/>
                <a:gd name="connsiteY4" fmla="*/ 732762 h 1004223"/>
                <a:gd name="connsiteX5" fmla="*/ 309564 w 615711"/>
                <a:gd name="connsiteY5" fmla="*/ 1004223 h 1004223"/>
                <a:gd name="connsiteX6" fmla="*/ 271461 w 615711"/>
                <a:gd name="connsiteY6" fmla="*/ 1004223 h 1004223"/>
                <a:gd name="connsiteX7" fmla="*/ 0 w 615711"/>
                <a:gd name="connsiteY7" fmla="*/ 732762 h 1004223"/>
                <a:gd name="connsiteX8" fmla="*/ 22225 w 615711"/>
                <a:gd name="connsiteY8" fmla="*/ 271461 h 1004223"/>
                <a:gd name="connsiteX0" fmla="*/ 0 w 593486"/>
                <a:gd name="connsiteY0" fmla="*/ 271461 h 1004223"/>
                <a:gd name="connsiteX1" fmla="*/ 249236 w 593486"/>
                <a:gd name="connsiteY1" fmla="*/ 0 h 1004223"/>
                <a:gd name="connsiteX2" fmla="*/ 287339 w 593486"/>
                <a:gd name="connsiteY2" fmla="*/ 0 h 1004223"/>
                <a:gd name="connsiteX3" fmla="*/ 577850 w 593486"/>
                <a:gd name="connsiteY3" fmla="*/ 271461 h 1004223"/>
                <a:gd name="connsiteX4" fmla="*/ 568325 w 593486"/>
                <a:gd name="connsiteY4" fmla="*/ 732762 h 1004223"/>
                <a:gd name="connsiteX5" fmla="*/ 287339 w 593486"/>
                <a:gd name="connsiteY5" fmla="*/ 1004223 h 1004223"/>
                <a:gd name="connsiteX6" fmla="*/ 249236 w 593486"/>
                <a:gd name="connsiteY6" fmla="*/ 1004223 h 1004223"/>
                <a:gd name="connsiteX7" fmla="*/ 3175 w 593486"/>
                <a:gd name="connsiteY7" fmla="*/ 735937 h 1004223"/>
                <a:gd name="connsiteX8" fmla="*/ 0 w 593486"/>
                <a:gd name="connsiteY8" fmla="*/ 271461 h 1004223"/>
                <a:gd name="connsiteX0" fmla="*/ 0 w 593486"/>
                <a:gd name="connsiteY0" fmla="*/ 271461 h 1004223"/>
                <a:gd name="connsiteX1" fmla="*/ 249236 w 593486"/>
                <a:gd name="connsiteY1" fmla="*/ 0 h 1004223"/>
                <a:gd name="connsiteX2" fmla="*/ 287339 w 593486"/>
                <a:gd name="connsiteY2" fmla="*/ 0 h 1004223"/>
                <a:gd name="connsiteX3" fmla="*/ 577850 w 593486"/>
                <a:gd name="connsiteY3" fmla="*/ 271461 h 1004223"/>
                <a:gd name="connsiteX4" fmla="*/ 568325 w 593486"/>
                <a:gd name="connsiteY4" fmla="*/ 732762 h 1004223"/>
                <a:gd name="connsiteX5" fmla="*/ 287339 w 593486"/>
                <a:gd name="connsiteY5" fmla="*/ 1004223 h 1004223"/>
                <a:gd name="connsiteX6" fmla="*/ 249236 w 593486"/>
                <a:gd name="connsiteY6" fmla="*/ 1004223 h 1004223"/>
                <a:gd name="connsiteX7" fmla="*/ 3175 w 593486"/>
                <a:gd name="connsiteY7" fmla="*/ 735937 h 1004223"/>
                <a:gd name="connsiteX8" fmla="*/ 0 w 593486"/>
                <a:gd name="connsiteY8" fmla="*/ 271461 h 1004223"/>
                <a:gd name="connsiteX0" fmla="*/ 3302 w 596788"/>
                <a:gd name="connsiteY0" fmla="*/ 271461 h 1004223"/>
                <a:gd name="connsiteX1" fmla="*/ 252538 w 596788"/>
                <a:gd name="connsiteY1" fmla="*/ 0 h 1004223"/>
                <a:gd name="connsiteX2" fmla="*/ 290641 w 596788"/>
                <a:gd name="connsiteY2" fmla="*/ 0 h 1004223"/>
                <a:gd name="connsiteX3" fmla="*/ 581152 w 596788"/>
                <a:gd name="connsiteY3" fmla="*/ 271461 h 1004223"/>
                <a:gd name="connsiteX4" fmla="*/ 571627 w 596788"/>
                <a:gd name="connsiteY4" fmla="*/ 732762 h 1004223"/>
                <a:gd name="connsiteX5" fmla="*/ 290641 w 596788"/>
                <a:gd name="connsiteY5" fmla="*/ 1004223 h 1004223"/>
                <a:gd name="connsiteX6" fmla="*/ 252538 w 596788"/>
                <a:gd name="connsiteY6" fmla="*/ 1004223 h 1004223"/>
                <a:gd name="connsiteX7" fmla="*/ 6477 w 596788"/>
                <a:gd name="connsiteY7" fmla="*/ 735937 h 1004223"/>
                <a:gd name="connsiteX8" fmla="*/ 3302 w 596788"/>
                <a:gd name="connsiteY8" fmla="*/ 271461 h 1004223"/>
                <a:gd name="connsiteX0" fmla="*/ 3302 w 596788"/>
                <a:gd name="connsiteY0" fmla="*/ 271461 h 1004223"/>
                <a:gd name="connsiteX1" fmla="*/ 252538 w 596788"/>
                <a:gd name="connsiteY1" fmla="*/ 0 h 1004223"/>
                <a:gd name="connsiteX2" fmla="*/ 290641 w 596788"/>
                <a:gd name="connsiteY2" fmla="*/ 0 h 1004223"/>
                <a:gd name="connsiteX3" fmla="*/ 581152 w 596788"/>
                <a:gd name="connsiteY3" fmla="*/ 271461 h 1004223"/>
                <a:gd name="connsiteX4" fmla="*/ 571627 w 596788"/>
                <a:gd name="connsiteY4" fmla="*/ 732762 h 1004223"/>
                <a:gd name="connsiteX5" fmla="*/ 290641 w 596788"/>
                <a:gd name="connsiteY5" fmla="*/ 1004223 h 1004223"/>
                <a:gd name="connsiteX6" fmla="*/ 252538 w 596788"/>
                <a:gd name="connsiteY6" fmla="*/ 1004223 h 1004223"/>
                <a:gd name="connsiteX7" fmla="*/ 6477 w 596788"/>
                <a:gd name="connsiteY7" fmla="*/ 735937 h 1004223"/>
                <a:gd name="connsiteX8" fmla="*/ 3302 w 596788"/>
                <a:gd name="connsiteY8" fmla="*/ 271461 h 1004223"/>
                <a:gd name="connsiteX0" fmla="*/ 3302 w 596788"/>
                <a:gd name="connsiteY0" fmla="*/ 271461 h 1004223"/>
                <a:gd name="connsiteX1" fmla="*/ 252538 w 596788"/>
                <a:gd name="connsiteY1" fmla="*/ 0 h 1004223"/>
                <a:gd name="connsiteX2" fmla="*/ 290641 w 596788"/>
                <a:gd name="connsiteY2" fmla="*/ 0 h 1004223"/>
                <a:gd name="connsiteX3" fmla="*/ 581152 w 596788"/>
                <a:gd name="connsiteY3" fmla="*/ 271461 h 1004223"/>
                <a:gd name="connsiteX4" fmla="*/ 571627 w 596788"/>
                <a:gd name="connsiteY4" fmla="*/ 732762 h 1004223"/>
                <a:gd name="connsiteX5" fmla="*/ 290641 w 596788"/>
                <a:gd name="connsiteY5" fmla="*/ 1004223 h 1004223"/>
                <a:gd name="connsiteX6" fmla="*/ 252538 w 596788"/>
                <a:gd name="connsiteY6" fmla="*/ 1004223 h 1004223"/>
                <a:gd name="connsiteX7" fmla="*/ 6477 w 596788"/>
                <a:gd name="connsiteY7" fmla="*/ 735937 h 1004223"/>
                <a:gd name="connsiteX8" fmla="*/ 3302 w 596788"/>
                <a:gd name="connsiteY8" fmla="*/ 271461 h 1004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6788" h="1004223">
                  <a:moveTo>
                    <a:pt x="3302" y="271461"/>
                  </a:moveTo>
                  <a:cubicBezTo>
                    <a:pt x="-22096" y="121537"/>
                    <a:pt x="102614" y="0"/>
                    <a:pt x="252538" y="0"/>
                  </a:cubicBezTo>
                  <a:lnTo>
                    <a:pt x="290641" y="0"/>
                  </a:lnTo>
                  <a:cubicBezTo>
                    <a:pt x="440565" y="0"/>
                    <a:pt x="558927" y="131062"/>
                    <a:pt x="581152" y="271461"/>
                  </a:cubicBezTo>
                  <a:cubicBezTo>
                    <a:pt x="603377" y="428403"/>
                    <a:pt x="603377" y="588520"/>
                    <a:pt x="571627" y="732762"/>
                  </a:cubicBezTo>
                  <a:cubicBezTo>
                    <a:pt x="549402" y="882686"/>
                    <a:pt x="440565" y="1004223"/>
                    <a:pt x="290641" y="1004223"/>
                  </a:cubicBezTo>
                  <a:lnTo>
                    <a:pt x="252538" y="1004223"/>
                  </a:lnTo>
                  <a:cubicBezTo>
                    <a:pt x="102614" y="1004223"/>
                    <a:pt x="-12573" y="885861"/>
                    <a:pt x="6477" y="735937"/>
                  </a:cubicBezTo>
                  <a:cubicBezTo>
                    <a:pt x="27644" y="584287"/>
                    <a:pt x="23410" y="426286"/>
                    <a:pt x="3302" y="271461"/>
                  </a:cubicBezTo>
                  <a:close/>
                </a:path>
              </a:pathLst>
            </a:custGeom>
            <a:solidFill>
              <a:schemeClr val="bg1">
                <a:lumMod val="50000"/>
              </a:schemeClr>
            </a:solidFill>
            <a:ln>
              <a:solidFill>
                <a:srgbClr val="2517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楕円 44">
              <a:extLst>
                <a:ext uri="{FF2B5EF4-FFF2-40B4-BE49-F238E27FC236}">
                  <a16:creationId xmlns:a16="http://schemas.microsoft.com/office/drawing/2014/main" id="{E331A8FD-DF1E-0F3E-C348-CE771C97466A}"/>
                </a:ext>
              </a:extLst>
            </p:cNvPr>
            <p:cNvSpPr/>
            <p:nvPr/>
          </p:nvSpPr>
          <p:spPr>
            <a:xfrm>
              <a:off x="7482202" y="5455647"/>
              <a:ext cx="156815" cy="156815"/>
            </a:xfrm>
            <a:prstGeom prst="ellipse">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lin ang="2700000" scaled="1"/>
              <a:tileRect/>
            </a:gra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48" name="図 47">
            <a:extLst>
              <a:ext uri="{FF2B5EF4-FFF2-40B4-BE49-F238E27FC236}">
                <a16:creationId xmlns:a16="http://schemas.microsoft.com/office/drawing/2014/main" id="{0E79E974-E4D1-AB6F-F7B4-698BD543366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070810">
            <a:off x="6776314" y="5319263"/>
            <a:ext cx="463274" cy="463274"/>
          </a:xfrm>
          <a:prstGeom prst="rect">
            <a:avLst/>
          </a:prstGeom>
        </p:spPr>
      </p:pic>
      <p:sp>
        <p:nvSpPr>
          <p:cNvPr id="7" name="テキスト ボックス 6">
            <a:extLst>
              <a:ext uri="{FF2B5EF4-FFF2-40B4-BE49-F238E27FC236}">
                <a16:creationId xmlns:a16="http://schemas.microsoft.com/office/drawing/2014/main" id="{3EF71AA9-2581-484F-BFFE-4D4648C75D46}"/>
              </a:ext>
            </a:extLst>
          </p:cNvPr>
          <p:cNvSpPr txBox="1"/>
          <p:nvPr/>
        </p:nvSpPr>
        <p:spPr>
          <a:xfrm>
            <a:off x="4965474" y="2129880"/>
            <a:ext cx="902811" cy="307777"/>
          </a:xfrm>
          <a:prstGeom prst="rect">
            <a:avLst/>
          </a:prstGeom>
          <a:noFill/>
        </p:spPr>
        <p:txBody>
          <a:bodyPr wrap="none" rtlCol="0">
            <a:spAutoFit/>
          </a:bodyPr>
          <a:lstStyle/>
          <a:p>
            <a:r>
              <a:rPr kumimoji="1" lang="ja-JP" altLang="en-US" sz="1400" dirty="0"/>
              <a:t>さいしん</a:t>
            </a:r>
          </a:p>
        </p:txBody>
      </p:sp>
      <p:sp>
        <p:nvSpPr>
          <p:cNvPr id="8" name="テキスト ボックス 7">
            <a:extLst>
              <a:ext uri="{FF2B5EF4-FFF2-40B4-BE49-F238E27FC236}">
                <a16:creationId xmlns:a16="http://schemas.microsoft.com/office/drawing/2014/main" id="{48607BCA-116A-8C63-5E28-CBE16E39EB75}"/>
              </a:ext>
            </a:extLst>
          </p:cNvPr>
          <p:cNvSpPr txBox="1"/>
          <p:nvPr/>
        </p:nvSpPr>
        <p:spPr>
          <a:xfrm>
            <a:off x="899478" y="4665823"/>
            <a:ext cx="723275" cy="307777"/>
          </a:xfrm>
          <a:prstGeom prst="rect">
            <a:avLst/>
          </a:prstGeom>
          <a:noFill/>
        </p:spPr>
        <p:txBody>
          <a:bodyPr wrap="none" rtlCol="0">
            <a:spAutoFit/>
          </a:bodyPr>
          <a:lstStyle/>
          <a:p>
            <a:r>
              <a:rPr lang="ja-JP" altLang="en-US" sz="1400" dirty="0"/>
              <a:t>しょき</a:t>
            </a:r>
            <a:endParaRPr kumimoji="1" lang="ja-JP" altLang="en-US" sz="1400" dirty="0"/>
          </a:p>
        </p:txBody>
      </p:sp>
    </p:spTree>
    <p:extLst>
      <p:ext uri="{BB962C8B-B14F-4D97-AF65-F5344CB8AC3E}">
        <p14:creationId xmlns:p14="http://schemas.microsoft.com/office/powerpoint/2010/main" val="673944515"/>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1437</Words>
  <Application>Microsoft Office PowerPoint</Application>
  <PresentationFormat>画面に合わせる (4:3)</PresentationFormat>
  <Paragraphs>78</Paragraphs>
  <Slides>4</Slides>
  <Notes>4</Notes>
  <HiddenSlides>1</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Arial</vt:lpstr>
      <vt:lpstr>Calibri</vt:lpstr>
      <vt:lpstr>Segoe UI</vt:lpstr>
      <vt:lpstr>2_Office テーマ</vt:lpstr>
      <vt:lpstr>1-1-5 ネットにつながる機器のセキュリティ  </vt:lpstr>
      <vt:lpstr>考えてみよう</vt:lpstr>
      <vt:lpstr>PowerPoint プレゼンテーション</vt:lpstr>
      <vt:lpstr>対策の解説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2019-09-18T06:25:29Z</dcterms:created>
  <dcterms:modified xsi:type="dcterms:W3CDTF">2023-05-19T01:48:16Z</dcterms:modified>
</cp:coreProperties>
</file>