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85" r:id="rId1"/>
    <p:sldMasterId id="2147483985" r:id="rId2"/>
  </p:sldMasterIdLst>
  <p:notesMasterIdLst>
    <p:notesMasterId r:id="rId7"/>
  </p:notesMasterIdLst>
  <p:handoutMasterIdLst>
    <p:handoutMasterId r:id="rId8"/>
  </p:handoutMasterIdLst>
  <p:sldIdLst>
    <p:sldId id="1862287437" r:id="rId3"/>
    <p:sldId id="1862287438" r:id="rId4"/>
    <p:sldId id="1862287426" r:id="rId5"/>
    <p:sldId id="1862287427" r:id="rId6"/>
  </p:sldIdLst>
  <p:sldSz cx="9144000" cy="6858000" type="screen4x3"/>
  <p:notesSz cx="7053263" cy="10180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A"/>
    <a:srgbClr val="AA7322"/>
    <a:srgbClr val="FDE1B0"/>
    <a:srgbClr val="ED7D31"/>
    <a:srgbClr val="FF99CC"/>
    <a:srgbClr val="D62475"/>
    <a:srgbClr val="F6281E"/>
    <a:srgbClr val="FFFFCC"/>
    <a:srgbClr val="F60052"/>
    <a:srgbClr val="FBD1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98" autoAdjust="0"/>
    <p:restoredTop sz="52727" autoAdjust="0"/>
  </p:normalViewPr>
  <p:slideViewPr>
    <p:cSldViewPr snapToGrid="0">
      <p:cViewPr>
        <p:scale>
          <a:sx n="50" d="100"/>
          <a:sy n="50" d="100"/>
        </p:scale>
        <p:origin x="1968" y="42"/>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61" d="100"/>
          <a:sy n="61" d="100"/>
        </p:scale>
        <p:origin x="3206"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commentAuthors" Target="commentAuthors.xml"/><Relationship Id="rId14"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3055702" cy="509762"/>
          </a:xfrm>
          <a:prstGeom prst="rect">
            <a:avLst/>
          </a:prstGeom>
        </p:spPr>
        <p:txBody>
          <a:bodyPr vert="horz" lIns="93982" tIns="46991" rIns="93982" bIns="46991" rtlCol="0"/>
          <a:lstStyle>
            <a:lvl1pPr algn="l">
              <a:defRPr sz="1200"/>
            </a:lvl1pPr>
          </a:lstStyle>
          <a:p>
            <a:endParaRPr kumimoji="1" lang="ja-JP" altLang="en-US" dirty="0">
              <a:ea typeface="メイリオ" panose="020B0604030504040204" pitchFamily="50" charset="-128"/>
            </a:endParaRPr>
          </a:p>
        </p:txBody>
      </p:sp>
      <p:sp>
        <p:nvSpPr>
          <p:cNvPr id="3" name="日付プレースホルダー 2"/>
          <p:cNvSpPr>
            <a:spLocks noGrp="1"/>
          </p:cNvSpPr>
          <p:nvPr>
            <p:ph type="dt" sz="quarter" idx="1"/>
          </p:nvPr>
        </p:nvSpPr>
        <p:spPr>
          <a:xfrm>
            <a:off x="3995918" y="1"/>
            <a:ext cx="3055701" cy="509762"/>
          </a:xfrm>
          <a:prstGeom prst="rect">
            <a:avLst/>
          </a:prstGeom>
        </p:spPr>
        <p:txBody>
          <a:bodyPr vert="horz" lIns="93982" tIns="46991" rIns="93982" bIns="46991" rtlCol="0"/>
          <a:lstStyle>
            <a:lvl1pPr algn="r">
              <a:defRPr sz="1200"/>
            </a:lvl1pPr>
          </a:lstStyle>
          <a:p>
            <a:endParaRPr kumimoji="1" lang="ja-JP" altLang="en-US" dirty="0">
              <a:ea typeface="メイリオ" panose="020B0604030504040204" pitchFamily="50" charset="-128"/>
            </a:endParaRPr>
          </a:p>
        </p:txBody>
      </p:sp>
      <p:sp>
        <p:nvSpPr>
          <p:cNvPr id="4" name="フッター プレースホルダー 3"/>
          <p:cNvSpPr>
            <a:spLocks noGrp="1"/>
          </p:cNvSpPr>
          <p:nvPr>
            <p:ph type="ftr" sz="quarter" idx="2"/>
          </p:nvPr>
        </p:nvSpPr>
        <p:spPr>
          <a:xfrm>
            <a:off x="1" y="9670876"/>
            <a:ext cx="3055702" cy="509762"/>
          </a:xfrm>
          <a:prstGeom prst="rect">
            <a:avLst/>
          </a:prstGeom>
        </p:spPr>
        <p:txBody>
          <a:bodyPr vert="horz" lIns="93982" tIns="46991" rIns="93982" bIns="46991" rtlCol="0" anchor="b"/>
          <a:lstStyle>
            <a:lvl1pPr algn="l">
              <a:defRPr sz="1200"/>
            </a:lvl1pPr>
          </a:lstStyle>
          <a:p>
            <a:r>
              <a:rPr kumimoji="1" lang="en-US" altLang="ja-JP" dirty="0">
                <a:ea typeface="メイリオ" panose="020B0604030504040204" pitchFamily="50" charset="-128"/>
              </a:rPr>
              <a:t>Copyright (C) 2009-2017 Edu-net Co., Ltd.  All Rights Reserved. </a:t>
            </a:r>
            <a:endParaRPr kumimoji="1" lang="ja-JP" altLang="en-US" dirty="0">
              <a:ea typeface="メイリオ" panose="020B0604030504040204" pitchFamily="50" charset="-128"/>
            </a:endParaRPr>
          </a:p>
        </p:txBody>
      </p:sp>
      <p:sp>
        <p:nvSpPr>
          <p:cNvPr id="5" name="スライド番号プレースホルダー 4"/>
          <p:cNvSpPr>
            <a:spLocks noGrp="1"/>
          </p:cNvSpPr>
          <p:nvPr>
            <p:ph type="sldNum" sz="quarter" idx="3"/>
          </p:nvPr>
        </p:nvSpPr>
        <p:spPr>
          <a:xfrm>
            <a:off x="3995918" y="9670876"/>
            <a:ext cx="3055701" cy="509762"/>
          </a:xfrm>
          <a:prstGeom prst="rect">
            <a:avLst/>
          </a:prstGeom>
        </p:spPr>
        <p:txBody>
          <a:bodyPr vert="horz" lIns="93982" tIns="46991" rIns="93982" bIns="46991" rtlCol="0" anchor="b"/>
          <a:lstStyle>
            <a:lvl1pPr algn="r">
              <a:defRPr sz="1200"/>
            </a:lvl1pPr>
          </a:lstStyle>
          <a:p>
            <a:fld id="{5951B48D-9D36-4DF8-897D-043405FC11B0}" type="slidenum">
              <a:rPr kumimoji="1" lang="ja-JP" altLang="en-US" smtClean="0">
                <a:ea typeface="メイリオ" panose="020B0604030504040204" pitchFamily="50" charset="-128"/>
              </a:rPr>
              <a:t>‹#›</a:t>
            </a:fld>
            <a:endParaRPr kumimoji="1" lang="ja-JP" altLang="en-US" dirty="0">
              <a:ea typeface="メイリオ" panose="020B0604030504040204" pitchFamily="50" charset="-128"/>
            </a:endParaRPr>
          </a:p>
        </p:txBody>
      </p:sp>
    </p:spTree>
    <p:extLst>
      <p:ext uri="{BB962C8B-B14F-4D97-AF65-F5344CB8AC3E}">
        <p14:creationId xmlns:p14="http://schemas.microsoft.com/office/powerpoint/2010/main" val="9168828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3056414" cy="510800"/>
          </a:xfrm>
          <a:prstGeom prst="rect">
            <a:avLst/>
          </a:prstGeom>
        </p:spPr>
        <p:txBody>
          <a:bodyPr vert="horz" lIns="93982" tIns="46991" rIns="93982" bIns="46991" rtlCol="0"/>
          <a:lstStyle>
            <a:lvl1pPr algn="l">
              <a:defRPr sz="1200">
                <a:ea typeface="メイリオ" panose="020B0604030504040204" pitchFamily="50" charset="-128"/>
              </a:defRPr>
            </a:lvl1pPr>
          </a:lstStyle>
          <a:p>
            <a:endParaRPr lang="ja-JP" altLang="en-US" dirty="0"/>
          </a:p>
        </p:txBody>
      </p:sp>
      <p:sp>
        <p:nvSpPr>
          <p:cNvPr id="3" name="日付プレースホルダー 2"/>
          <p:cNvSpPr>
            <a:spLocks noGrp="1"/>
          </p:cNvSpPr>
          <p:nvPr>
            <p:ph type="dt" idx="1"/>
          </p:nvPr>
        </p:nvSpPr>
        <p:spPr>
          <a:xfrm>
            <a:off x="3995218" y="0"/>
            <a:ext cx="3056414" cy="510800"/>
          </a:xfrm>
          <a:prstGeom prst="rect">
            <a:avLst/>
          </a:prstGeom>
        </p:spPr>
        <p:txBody>
          <a:bodyPr vert="horz" lIns="93982" tIns="46991" rIns="93982" bIns="46991" rtlCol="0"/>
          <a:lstStyle>
            <a:lvl1pPr algn="r">
              <a:defRPr sz="1200">
                <a:ea typeface="メイリオ" panose="020B0604030504040204" pitchFamily="50" charset="-128"/>
              </a:defRPr>
            </a:lvl1pPr>
          </a:lstStyle>
          <a:p>
            <a:endParaRPr lang="ja-JP" altLang="en-US" dirty="0"/>
          </a:p>
        </p:txBody>
      </p:sp>
      <p:sp>
        <p:nvSpPr>
          <p:cNvPr id="4" name="スライド イメージ プレースホルダー 3"/>
          <p:cNvSpPr>
            <a:spLocks noGrp="1" noRot="1" noChangeAspect="1"/>
          </p:cNvSpPr>
          <p:nvPr>
            <p:ph type="sldImg" idx="2"/>
          </p:nvPr>
        </p:nvSpPr>
        <p:spPr>
          <a:xfrm>
            <a:off x="1236663" y="1273175"/>
            <a:ext cx="4579937" cy="3435350"/>
          </a:xfrm>
          <a:prstGeom prst="rect">
            <a:avLst/>
          </a:prstGeom>
          <a:noFill/>
          <a:ln w="12700">
            <a:solidFill>
              <a:prstClr val="black"/>
            </a:solidFill>
          </a:ln>
        </p:spPr>
        <p:txBody>
          <a:bodyPr vert="horz" lIns="93982" tIns="46991" rIns="93982" bIns="46991" rtlCol="0" anchor="ctr"/>
          <a:lstStyle/>
          <a:p>
            <a:endParaRPr lang="ja-JP" altLang="en-US" dirty="0"/>
          </a:p>
        </p:txBody>
      </p:sp>
      <p:sp>
        <p:nvSpPr>
          <p:cNvPr id="5" name="ノート プレースホルダー 4"/>
          <p:cNvSpPr>
            <a:spLocks noGrp="1"/>
          </p:cNvSpPr>
          <p:nvPr>
            <p:ph type="body" sz="quarter" idx="3"/>
          </p:nvPr>
        </p:nvSpPr>
        <p:spPr>
          <a:xfrm>
            <a:off x="705327" y="4899432"/>
            <a:ext cx="5642610" cy="4008626"/>
          </a:xfrm>
          <a:prstGeom prst="rect">
            <a:avLst/>
          </a:prstGeom>
        </p:spPr>
        <p:txBody>
          <a:bodyPr vert="horz" lIns="93982" tIns="46991" rIns="93982" bIns="46991" rtlCol="0"/>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Tree>
    <p:extLst>
      <p:ext uri="{BB962C8B-B14F-4D97-AF65-F5344CB8AC3E}">
        <p14:creationId xmlns:p14="http://schemas.microsoft.com/office/powerpoint/2010/main" val="2179134325"/>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メイリオ" panose="020B0604030504040204" pitchFamily="50" charset="-128"/>
        <a:cs typeface="+mn-cs"/>
      </a:defRPr>
    </a:lvl1pPr>
    <a:lvl2pPr marL="457200" algn="l" defTabSz="914400" rtl="0" eaLnBrk="1" latinLnBrk="0" hangingPunct="1">
      <a:defRPr kumimoji="1" sz="1200" kern="1200">
        <a:solidFill>
          <a:schemeClr val="tx1"/>
        </a:solidFill>
        <a:latin typeface="+mn-lt"/>
        <a:ea typeface="メイリオ" panose="020B0604030504040204" pitchFamily="50" charset="-128"/>
        <a:cs typeface="+mn-cs"/>
      </a:defRPr>
    </a:lvl2pPr>
    <a:lvl3pPr marL="914400" algn="l" defTabSz="914400" rtl="0" eaLnBrk="1" latinLnBrk="0" hangingPunct="1">
      <a:defRPr kumimoji="1" sz="1200" kern="1200">
        <a:solidFill>
          <a:schemeClr val="tx1"/>
        </a:solidFill>
        <a:latin typeface="+mn-lt"/>
        <a:ea typeface="メイリオ" panose="020B0604030504040204" pitchFamily="50" charset="-128"/>
        <a:cs typeface="+mn-cs"/>
      </a:defRPr>
    </a:lvl3pPr>
    <a:lvl4pPr marL="1371600" algn="l" defTabSz="914400" rtl="0" eaLnBrk="1" latinLnBrk="0" hangingPunct="1">
      <a:defRPr kumimoji="1" sz="1200" kern="1200">
        <a:solidFill>
          <a:schemeClr val="tx1"/>
        </a:solidFill>
        <a:latin typeface="+mn-lt"/>
        <a:ea typeface="メイリオ" panose="020B0604030504040204" pitchFamily="50" charset="-128"/>
        <a:cs typeface="+mn-cs"/>
      </a:defRPr>
    </a:lvl4pPr>
    <a:lvl5pPr marL="1828800" algn="l" defTabSz="914400" rtl="0" eaLnBrk="1" latinLnBrk="0" hangingPunct="1">
      <a:defRPr kumimoji="1" sz="1200" kern="1200">
        <a:solidFill>
          <a:schemeClr val="tx1"/>
        </a:solidFill>
        <a:latin typeface="+mn-lt"/>
        <a:ea typeface="メイリオ" panose="020B0604030504040204"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1200" b="1" kern="1200" dirty="0">
                <a:solidFill>
                  <a:schemeClr val="tx1"/>
                </a:solidFill>
                <a:effectLst/>
                <a:latin typeface="+mn-lt"/>
                <a:cs typeface="+mn-cs"/>
              </a:rPr>
              <a:t>■本教材の利用規約を一番下に記載しています。必ず事前にご確認いただき、利用規約に同意した上で、本教材をご利用ください。</a:t>
            </a: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特徴と使い方</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　・スライド</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枚を使って、啓発対象者に情報セキュリティの知識を供与、または興味を喚起することを目的としています。</a:t>
            </a:r>
          </a:p>
          <a:p>
            <a:r>
              <a:rPr kumimoji="1" lang="ja-JP" altLang="en-US" sz="1200" kern="1200" dirty="0">
                <a:solidFill>
                  <a:schemeClr val="tx1"/>
                </a:solidFill>
                <a:effectLst/>
                <a:latin typeface="+mn-lt"/>
                <a:cs typeface="+mn-cs"/>
              </a:rPr>
              <a:t>　・対象者に「自分事」として考えてもらえるよう、</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枚目のスライドは、「発問」から始まります。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枚目のスライドでは、「答え」や「様々な視点」を提示します。</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　　　</a:t>
            </a:r>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枚目のスライドでは、対策等の解説や発展的な知識の提供、または課題検討を深めるための別観点からの発問や興味を持って調べるための方法等を提示します。</a:t>
            </a:r>
          </a:p>
          <a:p>
            <a:r>
              <a:rPr kumimoji="1" lang="ja-JP" altLang="en-US" sz="1200" kern="1200" dirty="0">
                <a:solidFill>
                  <a:schemeClr val="tx1"/>
                </a:solidFill>
                <a:effectLst/>
                <a:latin typeface="+mn-lt"/>
                <a:cs typeface="+mn-cs"/>
              </a:rPr>
              <a:t>　・ノートには啓発する際のセリフ例を記載しています。また、教材が扱うテーマに関連する資料のある場合は参考資料を記載しています。</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想定する啓発対象者</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スマートフォンをはじめとした情報端末で写真・動画撮影をする機会のある方</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また、撮影した写真・動画をインターネット投稿する機会のある方</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ポイント</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肖像権に関する基本的なことを伝える。</a:t>
            </a:r>
            <a:endParaRPr kumimoji="1" lang="en-US" altLang="ja-JP" sz="1200" kern="1200" dirty="0">
              <a:solidFill>
                <a:schemeClr val="tx1"/>
              </a:solidFill>
              <a:effectLst/>
              <a:latin typeface="+mn-lt"/>
              <a:cs typeface="+mn-cs"/>
            </a:endParaRPr>
          </a:p>
          <a:p>
            <a:r>
              <a:rPr kumimoji="1" lang="ja-JP" altLang="en-US" sz="1200" kern="1200" dirty="0">
                <a:solidFill>
                  <a:schemeClr val="tx1"/>
                </a:solidFill>
                <a:effectLst/>
                <a:latin typeface="+mn-lt"/>
                <a:cs typeface="+mn-cs"/>
              </a:rPr>
              <a:t>また、他者を撮影する時、他者の写り込んだ写真等を使用する時には、相手に確認する必要があることを伝える。</a:t>
            </a:r>
            <a:endParaRPr kumimoji="1" lang="en-US" altLang="ja-JP" sz="1200" kern="1200" dirty="0">
              <a:solidFill>
                <a:schemeClr val="tx1"/>
              </a:solidFill>
              <a:effectLst/>
              <a:latin typeface="+mn-lt"/>
              <a:cs typeface="+mn-cs"/>
            </a:endParaRPr>
          </a:p>
          <a:p>
            <a:endParaRPr kumimoji="1" lang="en-US" altLang="ja-JP" sz="1200" kern="1200" dirty="0">
              <a:solidFill>
                <a:schemeClr val="tx1"/>
              </a:solidFill>
              <a:effectLst/>
              <a:latin typeface="+mn-lt"/>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a:solidFill>
                  <a:schemeClr val="tx1"/>
                </a:solidFill>
                <a:effectLst/>
                <a:latin typeface="+mn-lt"/>
                <a:cs typeface="+mn-cs"/>
              </a:rPr>
              <a:t>【</a:t>
            </a:r>
            <a:r>
              <a:rPr kumimoji="1" lang="ja-JP" altLang="en-US" sz="1200" kern="1200" dirty="0">
                <a:solidFill>
                  <a:schemeClr val="tx1"/>
                </a:solidFill>
                <a:effectLst/>
                <a:latin typeface="+mn-lt"/>
                <a:cs typeface="+mn-cs"/>
              </a:rPr>
              <a:t>本教材利用規約</a:t>
            </a:r>
            <a:r>
              <a:rPr kumimoji="1" lang="en-US" altLang="ja-JP" sz="1200" kern="1200" dirty="0">
                <a:solidFill>
                  <a:schemeClr val="tx1"/>
                </a:solidFill>
                <a:effectLst/>
                <a:latin typeface="+mn-lt"/>
                <a:cs typeface="+mn-cs"/>
              </a:rPr>
              <a:t>】</a:t>
            </a:r>
          </a:p>
          <a:p>
            <a:r>
              <a:rPr kumimoji="1" lang="ja-JP" altLang="en-US" sz="1200" kern="1200" dirty="0">
                <a:solidFill>
                  <a:schemeClr val="tx1"/>
                </a:solidFill>
                <a:effectLst/>
                <a:latin typeface="+mn-lt"/>
                <a:cs typeface="+mn-cs"/>
              </a:rPr>
              <a:t>本教材は、情報セキュリティに関する啓発を目的に独立行政法人情報処理推進機構（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）（以下「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」という。）が作成した教材、およびこれに付随する資料（今後に作成され得る各々の改訂版を含む。）により構成されます。なお、改訂版が利用可能となった後は、専ら改訂版をご利用ください。</a:t>
            </a:r>
          </a:p>
          <a:p>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は、本利用規約に同意いただくことを条件として、本教材の利用を無償で許諾します。有償セミナー等での利用を希望する場合は、事前に</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に申し出て別途許諾を得てください。</a:t>
            </a:r>
          </a:p>
          <a:p>
            <a:endParaRPr kumimoji="1" lang="ja-JP" altLang="en-US"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a:t>
            </a:r>
            <a:r>
              <a:rPr kumimoji="1" lang="ja-JP" altLang="en-US" sz="1200" kern="1200" dirty="0">
                <a:solidFill>
                  <a:schemeClr val="tx1"/>
                </a:solidFill>
                <a:effectLst/>
                <a:latin typeface="+mn-lt"/>
                <a:cs typeface="+mn-cs"/>
              </a:rPr>
              <a:t>本教材に関する著作権その他すべての権利は独立行政法人情報処理推進機構（</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）が保有しており、国際条約、著作権法その他の法律により保護されています。</a:t>
            </a:r>
          </a:p>
          <a:p>
            <a:r>
              <a:rPr kumimoji="1" lang="en-US" altLang="ja-JP" sz="1200" kern="1200" dirty="0">
                <a:solidFill>
                  <a:schemeClr val="tx1"/>
                </a:solidFill>
                <a:effectLst/>
                <a:latin typeface="+mn-lt"/>
                <a:cs typeface="+mn-cs"/>
              </a:rPr>
              <a:t>2.</a:t>
            </a:r>
            <a:r>
              <a:rPr kumimoji="1" lang="ja-JP" altLang="en-US" sz="1200" kern="1200" dirty="0">
                <a:solidFill>
                  <a:schemeClr val="tx1"/>
                </a:solidFill>
                <a:effectLst/>
                <a:latin typeface="+mn-lt"/>
                <a:cs typeface="+mn-cs"/>
              </a:rPr>
              <a:t>本教材は、情報セキュリティや情報モラルの教育、普及の目的に限り、無償の授業、各種セミナーや研修等にご利用いただけます。</a:t>
            </a:r>
          </a:p>
          <a:p>
            <a:r>
              <a:rPr kumimoji="1" lang="en-US" altLang="ja-JP" sz="1200" kern="1200" dirty="0">
                <a:solidFill>
                  <a:schemeClr val="tx1"/>
                </a:solidFill>
                <a:effectLst/>
                <a:latin typeface="+mn-lt"/>
                <a:cs typeface="+mn-cs"/>
              </a:rPr>
              <a:t>3.</a:t>
            </a:r>
            <a:r>
              <a:rPr kumimoji="1" lang="ja-JP" altLang="en-US" sz="1200" kern="1200" dirty="0">
                <a:solidFill>
                  <a:schemeClr val="tx1"/>
                </a:solidFill>
                <a:effectLst/>
                <a:latin typeface="+mn-lt"/>
                <a:cs typeface="+mn-cs"/>
              </a:rPr>
              <a:t>必要な範囲での複製（生徒等受講者への配布のための複製を含む。）は可能とします。</a:t>
            </a:r>
          </a:p>
          <a:p>
            <a:r>
              <a:rPr kumimoji="1" lang="en-US" altLang="ja-JP" sz="1200" kern="1200" dirty="0">
                <a:solidFill>
                  <a:schemeClr val="tx1"/>
                </a:solidFill>
                <a:effectLst/>
                <a:latin typeface="+mn-lt"/>
                <a:cs typeface="+mn-cs"/>
              </a:rPr>
              <a:t>4.</a:t>
            </a:r>
            <a:r>
              <a:rPr kumimoji="1" lang="ja-JP" altLang="en-US" sz="1200" kern="1200" dirty="0">
                <a:solidFill>
                  <a:schemeClr val="tx1"/>
                </a:solidFill>
                <a:effectLst/>
                <a:latin typeface="+mn-lt"/>
                <a:cs typeface="+mn-cs"/>
              </a:rPr>
              <a:t>本教材は原文のまま利用してください。ただし、グラフの形式を変える、文体を変える等、単なる表記形式のみの変更は可能とし、また、具体的な利用場面においてやむを得ない場合であって、かつ前記目的のために必要な場合には、その必要な範囲で、利用者の責任において、文意を変えず、かつ原文のままでないことが容易にわかるように明記または明示（例「～を基に作成」等）することを条件として、文面の一部改変等を可能とします。</a:t>
            </a:r>
          </a:p>
          <a:p>
            <a:r>
              <a:rPr kumimoji="1" lang="en-US" altLang="ja-JP" sz="1200" kern="1200" dirty="0">
                <a:solidFill>
                  <a:schemeClr val="tx1"/>
                </a:solidFill>
                <a:effectLst/>
                <a:latin typeface="+mn-lt"/>
                <a:cs typeface="+mn-cs"/>
              </a:rPr>
              <a:t>5.</a:t>
            </a:r>
            <a:r>
              <a:rPr kumimoji="1" lang="ja-JP" altLang="en-US" sz="1200" kern="1200" dirty="0">
                <a:solidFill>
                  <a:schemeClr val="tx1"/>
                </a:solidFill>
                <a:effectLst/>
                <a:latin typeface="+mn-lt"/>
                <a:cs typeface="+mn-cs"/>
              </a:rPr>
              <a:t>本教材の中のデータやグラフ・図表・イラスト・映像等の全部または一部を引用等した場合、本利用規約に同意したものとみなします。</a:t>
            </a:r>
          </a:p>
          <a:p>
            <a:r>
              <a:rPr kumimoji="1" lang="en-US" altLang="ja-JP" sz="1200" kern="1200" dirty="0">
                <a:solidFill>
                  <a:schemeClr val="tx1"/>
                </a:solidFill>
                <a:effectLst/>
                <a:latin typeface="+mn-lt"/>
                <a:cs typeface="+mn-cs"/>
              </a:rPr>
              <a:t>6.</a:t>
            </a:r>
            <a:r>
              <a:rPr kumimoji="1" lang="ja-JP" altLang="en-US" sz="1200" kern="1200" dirty="0">
                <a:solidFill>
                  <a:schemeClr val="tx1"/>
                </a:solidFill>
                <a:effectLst/>
                <a:latin typeface="+mn-lt"/>
                <a:cs typeface="+mn-cs"/>
              </a:rPr>
              <a:t>いかなる形で利用する場合においても本教材を利用する際は、出典（</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の名称、資料名、</a:t>
            </a:r>
            <a:r>
              <a:rPr kumimoji="1" lang="en-US" altLang="ja-JP" sz="1200" kern="1200" dirty="0">
                <a:solidFill>
                  <a:schemeClr val="tx1"/>
                </a:solidFill>
                <a:effectLst/>
                <a:latin typeface="+mn-lt"/>
                <a:cs typeface="+mn-cs"/>
              </a:rPr>
              <a:t>URL</a:t>
            </a:r>
            <a:r>
              <a:rPr kumimoji="1" lang="ja-JP" altLang="en-US" sz="1200" kern="1200" dirty="0">
                <a:solidFill>
                  <a:schemeClr val="tx1"/>
                </a:solidFill>
                <a:effectLst/>
                <a:latin typeface="+mn-lt"/>
                <a:cs typeface="+mn-cs"/>
              </a:rPr>
              <a:t>等）を容易に判る態様で明記または明示してください。</a:t>
            </a:r>
          </a:p>
          <a:p>
            <a:r>
              <a:rPr kumimoji="1" lang="en-US" altLang="ja-JP" sz="1200" kern="1200" dirty="0">
                <a:solidFill>
                  <a:schemeClr val="tx1"/>
                </a:solidFill>
                <a:effectLst/>
                <a:latin typeface="+mn-lt"/>
                <a:cs typeface="+mn-cs"/>
              </a:rPr>
              <a:t>7.</a:t>
            </a:r>
            <a:r>
              <a:rPr kumimoji="1" lang="ja-JP" altLang="en-US" sz="1200" kern="1200" dirty="0">
                <a:solidFill>
                  <a:schemeClr val="tx1"/>
                </a:solidFill>
                <a:effectLst/>
                <a:latin typeface="+mn-lt"/>
                <a:cs typeface="+mn-cs"/>
              </a:rPr>
              <a:t>本教材を利用する部分と利用者が自ら作成する部分が混在した教材等を作成する場合、本教材利用部分か、利用者自身による作成部分かが容易かつ明確に判別できるようにしてください。なお、利用者は、自己の作成部分について全ての責任を負うものとします。</a:t>
            </a:r>
          </a:p>
          <a:p>
            <a:r>
              <a:rPr kumimoji="1" lang="en-US" altLang="ja-JP" sz="1200" kern="1200" dirty="0">
                <a:solidFill>
                  <a:schemeClr val="tx1"/>
                </a:solidFill>
                <a:effectLst/>
                <a:latin typeface="+mn-lt"/>
                <a:cs typeface="+mn-cs"/>
              </a:rPr>
              <a:t>8.</a:t>
            </a:r>
            <a:r>
              <a:rPr kumimoji="1" lang="ja-JP" altLang="en-US" sz="1200" kern="1200" dirty="0">
                <a:solidFill>
                  <a:schemeClr val="tx1"/>
                </a:solidFill>
                <a:effectLst/>
                <a:latin typeface="+mn-lt"/>
                <a:cs typeface="+mn-cs"/>
              </a:rPr>
              <a:t>本教材（本項においては、利用者が自ら作成する部分が混在する場合を含む）の二次利用を希望する者に対して複製物を配布する場合には、相手先に本利用規約を配布するなどにより、相手先が本教材（利用者が自ら新たに作成した部分を除く）を利用する際には本利用規約に同意する必要があることを伝えてください。</a:t>
            </a:r>
          </a:p>
          <a:p>
            <a:r>
              <a:rPr kumimoji="1" lang="en-US" altLang="ja-JP" sz="1200" kern="1200" dirty="0">
                <a:solidFill>
                  <a:schemeClr val="tx1"/>
                </a:solidFill>
                <a:effectLst/>
                <a:latin typeface="+mn-lt"/>
                <a:cs typeface="+mn-cs"/>
              </a:rPr>
              <a:t>9.</a:t>
            </a:r>
            <a:r>
              <a:rPr kumimoji="1" lang="ja-JP" altLang="en-US" sz="1200" kern="1200" dirty="0">
                <a:solidFill>
                  <a:schemeClr val="tx1"/>
                </a:solidFill>
                <a:effectLst/>
                <a:latin typeface="+mn-lt"/>
                <a:cs typeface="+mn-cs"/>
              </a:rPr>
              <a:t>本教材で提供する情報の正確性、信頼性、網羅性及び完全性については、</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が保証するものではありません。</a:t>
            </a:r>
          </a:p>
          <a:p>
            <a:r>
              <a:rPr kumimoji="1" lang="en-US" altLang="ja-JP" sz="1200" kern="1200" dirty="0">
                <a:solidFill>
                  <a:schemeClr val="tx1"/>
                </a:solidFill>
                <a:effectLst/>
                <a:latin typeface="+mn-lt"/>
                <a:cs typeface="+mn-cs"/>
              </a:rPr>
              <a:t>10.</a:t>
            </a:r>
            <a:r>
              <a:rPr kumimoji="1" lang="ja-JP" altLang="en-US" sz="1200" kern="1200" dirty="0">
                <a:solidFill>
                  <a:schemeClr val="tx1"/>
                </a:solidFill>
                <a:effectLst/>
                <a:latin typeface="+mn-lt"/>
                <a:cs typeface="+mn-cs"/>
              </a:rPr>
              <a:t>本教材のファイルをダウンロードすることまたは利用したこと等により生じるいかなる損害（他人に対して責任を負う場合を含む。）についても</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は何ら責任を負いません。</a:t>
            </a:r>
          </a:p>
          <a:p>
            <a:r>
              <a:rPr kumimoji="1" lang="en-US" altLang="ja-JP" sz="1200" kern="1200" dirty="0">
                <a:solidFill>
                  <a:schemeClr val="tx1"/>
                </a:solidFill>
                <a:effectLst/>
                <a:latin typeface="+mn-lt"/>
                <a:cs typeface="+mn-cs"/>
              </a:rPr>
              <a:t>11.</a:t>
            </a:r>
            <a:r>
              <a:rPr kumimoji="1" lang="ja-JP" altLang="en-US" sz="1200" kern="1200" dirty="0">
                <a:solidFill>
                  <a:schemeClr val="tx1"/>
                </a:solidFill>
                <a:effectLst/>
                <a:latin typeface="+mn-lt"/>
                <a:cs typeface="+mn-cs"/>
              </a:rPr>
              <a:t>本利用規約は予告なく改正する場合があります。その場合、改正後の内容は、それが</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のウェブページ上で公表された時以降の利用に適用するものとします。</a:t>
            </a:r>
            <a:endParaRPr kumimoji="1" lang="en-US" altLang="ja-JP" sz="1200" kern="1200" dirty="0">
              <a:solidFill>
                <a:schemeClr val="tx1"/>
              </a:solidFill>
              <a:effectLst/>
              <a:latin typeface="+mn-lt"/>
              <a:cs typeface="+mn-cs"/>
            </a:endParaRPr>
          </a:p>
          <a:p>
            <a:r>
              <a:rPr kumimoji="1" lang="en-US" altLang="ja-JP" sz="1200" kern="1200" dirty="0">
                <a:solidFill>
                  <a:schemeClr val="tx1"/>
                </a:solidFill>
                <a:effectLst/>
                <a:latin typeface="+mn-lt"/>
                <a:cs typeface="+mn-cs"/>
              </a:rPr>
              <a:t>12.</a:t>
            </a:r>
            <a:r>
              <a:rPr kumimoji="1" lang="ja-JP" altLang="en-US" sz="1200" kern="1200" dirty="0">
                <a:solidFill>
                  <a:schemeClr val="tx1"/>
                </a:solidFill>
                <a:effectLst/>
                <a:latin typeface="+mn-lt"/>
                <a:cs typeface="+mn-cs"/>
              </a:rPr>
              <a:t>本教材及び本利用規約に関する質問は、</a:t>
            </a:r>
            <a:r>
              <a:rPr kumimoji="1" lang="en-US" altLang="ja-JP" sz="1200" kern="1200" dirty="0">
                <a:solidFill>
                  <a:schemeClr val="tx1"/>
                </a:solidFill>
                <a:effectLst/>
                <a:latin typeface="+mn-lt"/>
                <a:cs typeface="+mn-cs"/>
              </a:rPr>
              <a:t>net-anzen@ipa.go.jp</a:t>
            </a:r>
            <a:r>
              <a:rPr kumimoji="1" lang="ja-JP" altLang="en-US" sz="1200" kern="1200" dirty="0">
                <a:solidFill>
                  <a:schemeClr val="tx1"/>
                </a:solidFill>
                <a:effectLst/>
                <a:latin typeface="+mn-lt"/>
                <a:cs typeface="+mn-cs"/>
              </a:rPr>
              <a:t>までお寄せください。なお、</a:t>
            </a:r>
            <a:r>
              <a:rPr kumimoji="1" lang="en-US" altLang="ja-JP" sz="1200" kern="1200" dirty="0">
                <a:solidFill>
                  <a:schemeClr val="tx1"/>
                </a:solidFill>
                <a:effectLst/>
                <a:latin typeface="+mn-lt"/>
                <a:cs typeface="+mn-cs"/>
              </a:rPr>
              <a:t>IPA</a:t>
            </a:r>
            <a:r>
              <a:rPr kumimoji="1" lang="ja-JP" altLang="en-US" sz="1200" kern="1200" dirty="0">
                <a:solidFill>
                  <a:schemeClr val="tx1"/>
                </a:solidFill>
                <a:effectLst/>
                <a:latin typeface="+mn-lt"/>
                <a:cs typeface="+mn-cs"/>
              </a:rPr>
              <a:t>からの応答等は、その業務に支障のない範囲内とさせていただきます。</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独立行政法人情報処理推進機構　セキュリティセンター</a:t>
            </a:r>
            <a:endParaRPr kumimoji="1" lang="en-US" altLang="ja-JP" sz="1200" kern="1200" dirty="0">
              <a:solidFill>
                <a:schemeClr val="tx1"/>
              </a:solidFill>
              <a:effectLst/>
              <a:latin typeface="+mn-lt"/>
              <a:cs typeface="+mn-cs"/>
            </a:endParaRPr>
          </a:p>
          <a:p>
            <a:pPr marL="0" indent="0">
              <a:buNone/>
            </a:pPr>
            <a:endParaRPr kumimoji="1" lang="en-US" altLang="ja-JP" sz="1200" kern="1200" dirty="0">
              <a:solidFill>
                <a:schemeClr val="tx1"/>
              </a:solidFill>
              <a:effectLst/>
              <a:latin typeface="+mn-lt"/>
              <a:cs typeface="+mn-cs"/>
            </a:endParaRPr>
          </a:p>
          <a:p>
            <a:pPr marL="0" indent="0">
              <a:buNone/>
            </a:pPr>
            <a:r>
              <a:rPr kumimoji="1" lang="ja-JP" altLang="en-US" sz="1200" kern="1200" dirty="0">
                <a:solidFill>
                  <a:schemeClr val="tx1"/>
                </a:solidFill>
                <a:effectLst/>
                <a:latin typeface="+mn-lt"/>
                <a:cs typeface="+mn-cs"/>
              </a:rPr>
              <a:t>以上</a:t>
            </a:r>
          </a:p>
        </p:txBody>
      </p:sp>
    </p:spTree>
    <p:extLst>
      <p:ext uri="{BB962C8B-B14F-4D97-AF65-F5344CB8AC3E}">
        <p14:creationId xmlns:p14="http://schemas.microsoft.com/office/powerpoint/2010/main" val="22874046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この人は、友達と一緒に撮った写真を</a:t>
            </a:r>
            <a:r>
              <a:rPr lang="en-US" altLang="ja-JP" sz="1200" dirty="0">
                <a:latin typeface="メイリオ" panose="020B0604030504040204" pitchFamily="50" charset="-128"/>
              </a:rPr>
              <a:t>SNS</a:t>
            </a:r>
            <a:r>
              <a:rPr lang="ja-JP" altLang="en-US" sz="1200" dirty="0">
                <a:latin typeface="メイリオ" panose="020B0604030504040204" pitchFamily="50" charset="-128"/>
              </a:rPr>
              <a:t>にアップしようとしています。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よく撮れている写真なので、</a:t>
            </a:r>
            <a:r>
              <a:rPr lang="en-US" altLang="ja-JP" sz="1200" dirty="0">
                <a:latin typeface="メイリオ" panose="020B0604030504040204" pitchFamily="50" charset="-128"/>
              </a:rPr>
              <a:t>SNS</a:t>
            </a:r>
            <a:r>
              <a:rPr lang="ja-JP" altLang="en-US" sz="1200" dirty="0">
                <a:latin typeface="メイリオ" panose="020B0604030504040204" pitchFamily="50" charset="-128"/>
              </a:rPr>
              <a:t>にアップすることは問題ないと考えているようです。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みなさんはどう思いますか？</a:t>
            </a:r>
            <a:endParaRPr kumimoji="1" lang="en-US" altLang="ja-JP" dirty="0"/>
          </a:p>
        </p:txBody>
      </p:sp>
    </p:spTree>
    <p:extLst>
      <p:ext uri="{BB962C8B-B14F-4D97-AF65-F5344CB8AC3E}">
        <p14:creationId xmlns:p14="http://schemas.microsoft.com/office/powerpoint/2010/main" val="2623207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dirty="0">
                <a:latin typeface="メイリオ" panose="020B0604030504040204" pitchFamily="50" charset="-128"/>
              </a:rPr>
              <a:t>啓発時のセリフ例</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さて、さまざまな意見が出ました。</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「その友達は</a:t>
            </a:r>
            <a:r>
              <a:rPr lang="en-US" altLang="ja-JP" sz="1200" dirty="0">
                <a:latin typeface="メイリオ" panose="020B0604030504040204" pitchFamily="50" charset="-128"/>
              </a:rPr>
              <a:t>SNS</a:t>
            </a:r>
            <a:r>
              <a:rPr lang="ja-JP" altLang="en-US" sz="1200" dirty="0">
                <a:latin typeface="メイリオ" panose="020B0604030504040204" pitchFamily="50" charset="-128"/>
              </a:rPr>
              <a:t>に投稿されて嫌じゃないのかな？」</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「知らない人が写り込んだ時は、ぼかしてから投稿したほうがいいの？」</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「投稿した後に、もし指摘されたら消せばいいんじゃない？」</a:t>
            </a:r>
          </a:p>
          <a:p>
            <a:pPr marL="0" marR="0" lvl="0" indent="0" algn="l" defTabSz="914400" rtl="0" eaLnBrk="1" fontAlgn="auto" latinLnBrk="0" hangingPunct="1">
              <a:lnSpc>
                <a:spcPct val="100000"/>
              </a:lnSpc>
              <a:spcBef>
                <a:spcPts val="0"/>
              </a:spcBef>
              <a:spcAft>
                <a:spcPts val="0"/>
              </a:spcAft>
              <a:buClrTx/>
              <a:buSzTx/>
              <a:buFontTx/>
              <a:buNone/>
              <a:tabLst/>
              <a:defRPr/>
            </a:pPr>
            <a:endParaRPr lang="ja-JP" altLang="en-US"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みなさんはどう思いますか？</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まず、一番目の意見を考えてみましょう。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たとえよく撮れた写真であっても、勝手に</a:t>
            </a:r>
            <a:r>
              <a:rPr lang="en-US" altLang="ja-JP" sz="1200" dirty="0">
                <a:latin typeface="メイリオ" panose="020B0604030504040204" pitchFamily="50" charset="-128"/>
              </a:rPr>
              <a:t>SNS</a:t>
            </a:r>
            <a:r>
              <a:rPr lang="ja-JP" altLang="en-US" sz="1200" dirty="0">
                <a:latin typeface="メイリオ" panose="020B0604030504040204" pitchFamily="50" charset="-128"/>
              </a:rPr>
              <a:t>に投稿されるのは嫌だと思うのではないか、という意見です。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もし、みなさんが自分の写真を勝手に</a:t>
            </a:r>
            <a:r>
              <a:rPr lang="en-US" altLang="ja-JP" sz="1200" dirty="0">
                <a:latin typeface="メイリオ" panose="020B0604030504040204" pitchFamily="50" charset="-128"/>
              </a:rPr>
              <a:t>SNS</a:t>
            </a:r>
            <a:r>
              <a:rPr lang="ja-JP" altLang="en-US" sz="1200" dirty="0">
                <a:latin typeface="メイリオ" panose="020B0604030504040204" pitchFamily="50" charset="-128"/>
              </a:rPr>
              <a:t>に投稿されたら、どう感じますか？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次に、二番目の意見を考えてみましょう。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知らない人が写真に写り込むことは、よくありますよね。</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もし、その写真を</a:t>
            </a:r>
            <a:r>
              <a:rPr lang="en-US" altLang="ja-JP" sz="1200" dirty="0">
                <a:latin typeface="メイリオ" panose="020B0604030504040204" pitchFamily="50" charset="-128"/>
              </a:rPr>
              <a:t>SNS</a:t>
            </a:r>
            <a:r>
              <a:rPr lang="ja-JP" altLang="en-US" sz="1200" dirty="0">
                <a:latin typeface="メイリオ" panose="020B0604030504040204" pitchFamily="50" charset="-128"/>
              </a:rPr>
              <a:t>に投稿する場合、知らない人にはぼかしを入れて、顔などが分からないようにした方が良いのでしょうか？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最後に、三番目の意見を考えてみましょう。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この人は、とりあえず</a:t>
            </a:r>
            <a:r>
              <a:rPr lang="en-US" altLang="ja-JP" sz="1200" dirty="0">
                <a:latin typeface="メイリオ" panose="020B0604030504040204" pitchFamily="50" charset="-128"/>
              </a:rPr>
              <a:t>SNS</a:t>
            </a:r>
            <a:r>
              <a:rPr lang="ja-JP" altLang="en-US" sz="1200" dirty="0">
                <a:latin typeface="メイリオ" panose="020B0604030504040204" pitchFamily="50" charset="-128"/>
              </a:rPr>
              <a:t>に投稿してみて、もしも後で指摘されたら、その時に消せば良いのではないか、という意見です。</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この意見には賛成ですか？反対ですか？</a:t>
            </a:r>
            <a:endParaRPr kumimoji="1" lang="en-US" altLang="ja-JP" dirty="0"/>
          </a:p>
        </p:txBody>
      </p:sp>
    </p:spTree>
    <p:extLst>
      <p:ext uri="{BB962C8B-B14F-4D97-AF65-F5344CB8AC3E}">
        <p14:creationId xmlns:p14="http://schemas.microsoft.com/office/powerpoint/2010/main" val="10354792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sz="1200" dirty="0">
                <a:latin typeface="メイリオ" panose="020B0604030504040204" pitchFamily="50" charset="-128"/>
              </a:rPr>
              <a:t>【</a:t>
            </a:r>
            <a:r>
              <a:rPr lang="ja-JP" altLang="en-US" sz="1200">
                <a:latin typeface="メイリオ" panose="020B0604030504040204" pitchFamily="50" charset="-128"/>
              </a:rPr>
              <a:t>啓発時の</a:t>
            </a:r>
            <a:r>
              <a:rPr lang="ja-JP" altLang="en-US" sz="1200" dirty="0">
                <a:latin typeface="メイリオ" panose="020B0604030504040204" pitchFamily="50" charset="-128"/>
              </a:rPr>
              <a:t>セリフ例</a:t>
            </a:r>
            <a:r>
              <a:rPr lang="en-US" altLang="ja-JP" sz="1200" dirty="0">
                <a:latin typeface="メイリオ"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私たちは自分の顔や姿について、その写真・動画撮影の許可と不許可、また使用の許可と不許可を主張できます。</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肖像権は私たち全員が持っている権利なので、たとえ家族や友達であっても、自分以外の人が写っている写真であれば、勝手に</a:t>
            </a:r>
            <a:r>
              <a:rPr lang="en-US" altLang="ja-JP" sz="1200" dirty="0">
                <a:latin typeface="メイリオ" panose="020B0604030504040204" pitchFamily="50" charset="-128"/>
              </a:rPr>
              <a:t>SNS</a:t>
            </a:r>
            <a:r>
              <a:rPr lang="ja-JP" altLang="en-US" sz="1200" dirty="0">
                <a:latin typeface="メイリオ" panose="020B0604030504040204" pitchFamily="50" charset="-128"/>
              </a:rPr>
              <a:t>などに投稿してはいけません。</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必ず投稿しても良いかを確認しましょう。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それでは、次のことも考えてみましょう。</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ネット上に投稿しないなら、許可なく友達の写真を撮っても良いのでしょうか？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また、テレビで町の様子を放送するときに通行人が映っていることがありますが、それは問題ないのでしょうか？</a:t>
            </a:r>
            <a:endParaRPr lang="en-US" altLang="ja-JP" sz="1200" dirty="0">
              <a:latin typeface="メイリオ"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dirty="0">
                <a:latin typeface="メイリオ" panose="020B0604030504040204" pitchFamily="50" charset="-128"/>
              </a:rPr>
              <a:t>ぜひみなさんで調べてみてください。</a:t>
            </a:r>
            <a:endParaRPr lang="en-US" altLang="ja-JP" sz="1200" dirty="0">
              <a:latin typeface="メイリオ" panose="020B0604030504040204" pitchFamily="50" charset="-128"/>
            </a:endParaRPr>
          </a:p>
        </p:txBody>
      </p:sp>
    </p:spTree>
    <p:extLst>
      <p:ext uri="{BB962C8B-B14F-4D97-AF65-F5344CB8AC3E}">
        <p14:creationId xmlns:p14="http://schemas.microsoft.com/office/powerpoint/2010/main" val="259944419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5.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4135051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33403" y="27508"/>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3616661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254162631"/>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3429927838"/>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178762768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420075818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276597288"/>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315714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5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061182225"/>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ユーザー設定レイアウト">
    <p:spTree>
      <p:nvGrpSpPr>
        <p:cNvPr id="1" name=""/>
        <p:cNvGrpSpPr/>
        <p:nvPr/>
      </p:nvGrpSpPr>
      <p:grpSpPr>
        <a:xfrm>
          <a:off x="0" y="0"/>
          <a:ext cx="0" cy="0"/>
          <a:chOff x="0" y="0"/>
          <a:chExt cx="0" cy="0"/>
        </a:xfrm>
      </p:grpSpPr>
      <p:sp>
        <p:nvSpPr>
          <p:cNvPr id="11" name="テキスト ボックス 10"/>
          <p:cNvSpPr txBox="1">
            <a:spLocks/>
          </p:cNvSpPr>
          <p:nvPr userDrawn="1"/>
        </p:nvSpPr>
        <p:spPr>
          <a:xfrm>
            <a:off x="0" y="0"/>
            <a:ext cx="9144000" cy="6858000"/>
          </a:xfrm>
          <a:custGeom>
            <a:avLst/>
            <a:gdLst>
              <a:gd name="connsiteX0" fmla="*/ 0 w 9144000"/>
              <a:gd name="connsiteY0" fmla="*/ 0 h 6858000"/>
              <a:gd name="connsiteX1" fmla="*/ 9144000 w 9144000"/>
              <a:gd name="connsiteY1" fmla="*/ 0 h 6858000"/>
              <a:gd name="connsiteX2" fmla="*/ 9144000 w 9144000"/>
              <a:gd name="connsiteY2" fmla="*/ 6858000 h 6858000"/>
              <a:gd name="connsiteX3" fmla="*/ 0 w 9144000"/>
              <a:gd name="connsiteY3" fmla="*/ 6858000 h 6858000"/>
              <a:gd name="connsiteX4" fmla="*/ 0 w 9144000"/>
              <a:gd name="connsiteY4" fmla="*/ 0 h 6858000"/>
              <a:gd name="connsiteX5" fmla="*/ 606798 w 9144000"/>
              <a:gd name="connsiteY5" fmla="*/ 729000 h 6858000"/>
              <a:gd name="connsiteX6" fmla="*/ 606798 w 9144000"/>
              <a:gd name="connsiteY6" fmla="*/ 6129000 h 6858000"/>
              <a:gd name="connsiteX7" fmla="*/ 8537201 w 9144000"/>
              <a:gd name="connsiteY7" fmla="*/ 6129000 h 6858000"/>
              <a:gd name="connsiteX8" fmla="*/ 8537201 w 9144000"/>
              <a:gd name="connsiteY8" fmla="*/ 729000 h 6858000"/>
              <a:gd name="connsiteX9" fmla="*/ 606798 w 9144000"/>
              <a:gd name="connsiteY9" fmla="*/ 729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144000" h="6858000">
                <a:moveTo>
                  <a:pt x="0" y="0"/>
                </a:moveTo>
                <a:lnTo>
                  <a:pt x="9144000" y="0"/>
                </a:lnTo>
                <a:lnTo>
                  <a:pt x="9144000" y="6858000"/>
                </a:lnTo>
                <a:lnTo>
                  <a:pt x="0" y="6858000"/>
                </a:lnTo>
                <a:lnTo>
                  <a:pt x="0" y="0"/>
                </a:lnTo>
                <a:close/>
                <a:moveTo>
                  <a:pt x="606798" y="729000"/>
                </a:moveTo>
                <a:lnTo>
                  <a:pt x="606798" y="6129000"/>
                </a:lnTo>
                <a:lnTo>
                  <a:pt x="8537201" y="6129000"/>
                </a:lnTo>
                <a:lnTo>
                  <a:pt x="8537201" y="729000"/>
                </a:lnTo>
                <a:lnTo>
                  <a:pt x="606798" y="729000"/>
                </a:lnTo>
                <a:close/>
              </a:path>
            </a:pathLst>
          </a:custGeom>
          <a:solidFill>
            <a:srgbClr val="ED7D31"/>
          </a:solidFill>
          <a:ln w="76200">
            <a:solidFill>
              <a:srgbClr val="ED7D31"/>
            </a:solidFill>
          </a:ln>
        </p:spPr>
        <p:txBody>
          <a:bodyPr vert="horz" wrap="square" lIns="91440" tIns="45720" rIns="91440" bIns="45720" rtlCol="0" anchor="ctr">
            <a:no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endParaRPr lang="ja-JP" altLang="en-US" dirty="0"/>
          </a:p>
        </p:txBody>
      </p:sp>
      <p:sp>
        <p:nvSpPr>
          <p:cNvPr id="2" name="タイトル 1"/>
          <p:cNvSpPr>
            <a:spLocks noGrp="1"/>
          </p:cNvSpPr>
          <p:nvPr>
            <p:ph type="title"/>
          </p:nvPr>
        </p:nvSpPr>
        <p:spPr>
          <a:xfrm>
            <a:off x="606798" y="799434"/>
            <a:ext cx="7930403" cy="5314149"/>
          </a:xfrm>
          <a:noFill/>
          <a:ln w="76200">
            <a:noFill/>
          </a:ln>
        </p:spPr>
        <p:txBody>
          <a:bodyPr>
            <a:normAutofit/>
          </a:bodyPr>
          <a:lstStyle>
            <a:lvl1pPr algn="ctr">
              <a:defRPr sz="6000"/>
            </a:lvl1pPr>
          </a:lstStyle>
          <a:p>
            <a:r>
              <a:rPr kumimoji="1" lang="ja-JP" altLang="en-US" dirty="0"/>
              <a:t>マスター タイトルの書式設定</a:t>
            </a:r>
          </a:p>
        </p:txBody>
      </p:sp>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80347" y="4525008"/>
            <a:ext cx="2407282" cy="1357685"/>
          </a:xfrm>
          <a:prstGeom prst="rect">
            <a:avLst/>
          </a:prstGeom>
        </p:spPr>
      </p:pic>
      <p:pic>
        <p:nvPicPr>
          <p:cNvPr id="13" name="図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pic>
        <p:nvPicPr>
          <p:cNvPr id="14" name="図 1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769966" y="4601088"/>
            <a:ext cx="3232150" cy="1345286"/>
          </a:xfrm>
          <a:prstGeom prst="rect">
            <a:avLst/>
          </a:prstGeom>
        </p:spPr>
      </p:pic>
      <p:sp>
        <p:nvSpPr>
          <p:cNvPr id="16" name="Content Placeholder 2"/>
          <p:cNvSpPr>
            <a:spLocks noGrp="1"/>
          </p:cNvSpPr>
          <p:nvPr>
            <p:ph sz="half" idx="1"/>
          </p:nvPr>
        </p:nvSpPr>
        <p:spPr>
          <a:xfrm>
            <a:off x="4557485" y="6142499"/>
            <a:ext cx="4619918" cy="748620"/>
          </a:xfrm>
        </p:spPr>
        <p:txBody>
          <a:bodyPr anchor="ctr">
            <a:noAutofit/>
          </a:bodyPr>
          <a:lstStyle>
            <a:lvl1pPr marL="0" indent="0" algn="ctr">
              <a:buNone/>
              <a:defRPr sz="2800"/>
            </a:lvl1pPr>
          </a:lstStyle>
          <a:p>
            <a:pPr lvl="0"/>
            <a:r>
              <a:rPr lang="ja-JP" altLang="en-US" dirty="0"/>
              <a:t>マスター テキストの書式設定</a:t>
            </a:r>
            <a:endParaRPr lang="en-US" dirty="0"/>
          </a:p>
        </p:txBody>
      </p:sp>
    </p:spTree>
    <p:extLst>
      <p:ext uri="{BB962C8B-B14F-4D97-AF65-F5344CB8AC3E}">
        <p14:creationId xmlns:p14="http://schemas.microsoft.com/office/powerpoint/2010/main" val="845050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0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4"/>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12" name="図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1794" y="369701"/>
            <a:ext cx="987588" cy="1211772"/>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109382" y="457199"/>
            <a:ext cx="7958418" cy="697099"/>
          </a:xfrm>
        </p:spPr>
        <p:txBody>
          <a:bodyPr>
            <a:noAutofit/>
          </a:bodyPr>
          <a:lstStyle>
            <a:lvl1pPr>
              <a:defRPr sz="4400" b="1">
                <a:latin typeface="+mj-ea"/>
                <a:ea typeface="+mj-ea"/>
              </a:defRPr>
            </a:lvl1pPr>
          </a:lstStyle>
          <a:p>
            <a:r>
              <a:rPr kumimoji="1" lang="ja-JP" altLang="en-US" dirty="0"/>
              <a:t>考えてみよう</a:t>
            </a:r>
          </a:p>
        </p:txBody>
      </p:sp>
    </p:spTree>
    <p:extLst>
      <p:ext uri="{BB962C8B-B14F-4D97-AF65-F5344CB8AC3E}">
        <p14:creationId xmlns:p14="http://schemas.microsoft.com/office/powerpoint/2010/main" val="124685664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2"/>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9467" y="434340"/>
            <a:ext cx="1168840" cy="10888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243727" y="471829"/>
            <a:ext cx="7958418" cy="784598"/>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3595915228"/>
      </p:ext>
    </p:extLst>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1317812" y="444977"/>
            <a:ext cx="7749988" cy="709322"/>
          </a:xfrm>
        </p:spPr>
        <p:txBody>
          <a:bodyPr>
            <a:noAutofit/>
          </a:bodyPr>
          <a:lstStyle>
            <a:lvl1pPr>
              <a:defRPr sz="4400" b="1">
                <a:latin typeface="+mj-ea"/>
                <a:ea typeface="+mj-ea"/>
              </a:defRPr>
            </a:lvl1pPr>
          </a:lstStyle>
          <a:p>
            <a:r>
              <a:rPr kumimoji="1" lang="ja-JP" altLang="en-US" dirty="0"/>
              <a:t>動画をみて考えよう</a:t>
            </a:r>
          </a:p>
        </p:txBody>
      </p:sp>
    </p:spTree>
    <p:extLst>
      <p:ext uri="{BB962C8B-B14F-4D97-AF65-F5344CB8AC3E}">
        <p14:creationId xmlns:p14="http://schemas.microsoft.com/office/powerpoint/2010/main" val="104190582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8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1440" y="444977"/>
            <a:ext cx="1148335" cy="1077435"/>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p:nvPr>
        </p:nvSpPr>
        <p:spPr>
          <a:xfrm>
            <a:off x="1317812" y="444977"/>
            <a:ext cx="7749988" cy="709322"/>
          </a:xfrm>
        </p:spPr>
        <p:txBody>
          <a:bodyPr>
            <a:noAutofit/>
          </a:bodyPr>
          <a:lstStyle>
            <a:lvl1pPr>
              <a:defRPr sz="4400" b="1">
                <a:latin typeface="+mj-ea"/>
                <a:ea typeface="+mj-ea"/>
              </a:defRPr>
            </a:lvl1pPr>
          </a:lstStyle>
          <a:p>
            <a:r>
              <a:rPr kumimoji="1" lang="ja-JP" altLang="en-US"/>
              <a:t>マスター タイトルの書式設定</a:t>
            </a:r>
            <a:endParaRPr kumimoji="1" lang="ja-JP" altLang="en-US" dirty="0"/>
          </a:p>
        </p:txBody>
      </p:sp>
    </p:spTree>
    <p:extLst>
      <p:ext uri="{BB962C8B-B14F-4D97-AF65-F5344CB8AC3E}">
        <p14:creationId xmlns:p14="http://schemas.microsoft.com/office/powerpoint/2010/main" val="1547429017"/>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9_ユーザー設定レイアウト">
    <p:bg>
      <p:bgRef idx="1001">
        <a:schemeClr val="bg1"/>
      </p:bgRef>
    </p:bg>
    <p:spTree>
      <p:nvGrpSpPr>
        <p:cNvPr id="1" name=""/>
        <p:cNvGrpSpPr/>
        <p:nvPr/>
      </p:nvGrpSpPr>
      <p:grpSpPr>
        <a:xfrm>
          <a:off x="0" y="0"/>
          <a:ext cx="0" cy="0"/>
          <a:chOff x="0" y="0"/>
          <a:chExt cx="0" cy="0"/>
        </a:xfrm>
      </p:grpSpPr>
      <p:sp>
        <p:nvSpPr>
          <p:cNvPr id="5" name="スライド番号プレースホルダー 4"/>
          <p:cNvSpPr>
            <a:spLocks noGrp="1"/>
          </p:cNvSpPr>
          <p:nvPr>
            <p:ph type="sldNum" sz="quarter" idx="12"/>
          </p:nvPr>
        </p:nvSpPr>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11" name="正方形/長方形 10"/>
          <p:cNvSpPr/>
          <p:nvPr userDrawn="1"/>
        </p:nvSpPr>
        <p:spPr>
          <a:xfrm>
            <a:off x="91440" y="304800"/>
            <a:ext cx="8976360" cy="914400"/>
          </a:xfrm>
          <a:prstGeom prst="rect">
            <a:avLst/>
          </a:prstGeom>
          <a:solidFill>
            <a:schemeClr val="accent6"/>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ja-JP" altLang="en-US">
              <a:solidFill>
                <a:prstClr val="white"/>
              </a:solidFill>
            </a:endParaRPr>
          </a:p>
        </p:txBody>
      </p:sp>
      <p:pic>
        <p:nvPicPr>
          <p:cNvPr id="2" name="図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778776" y="357313"/>
            <a:ext cx="1219531" cy="1165099"/>
          </a:xfrm>
          <a:prstGeom prst="rect">
            <a:avLst/>
          </a:prstGeom>
        </p:spPr>
      </p:pic>
      <p:sp>
        <p:nvSpPr>
          <p:cNvPr id="6" name="Content Placeholder 2"/>
          <p:cNvSpPr>
            <a:spLocks noGrp="1"/>
          </p:cNvSpPr>
          <p:nvPr>
            <p:ph sz="half" idx="1"/>
          </p:nvPr>
        </p:nvSpPr>
        <p:spPr>
          <a:xfrm>
            <a:off x="628649" y="1825625"/>
            <a:ext cx="7886701" cy="4351338"/>
          </a:xfrm>
        </p:spPr>
        <p:txBody>
          <a:bodyPr/>
          <a:lstStyle>
            <a:lvl1pPr>
              <a:defRPr sz="3600"/>
            </a:lvl1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タイトル 1"/>
          <p:cNvSpPr>
            <a:spLocks noGrp="1"/>
          </p:cNvSpPr>
          <p:nvPr>
            <p:ph type="title" hasCustomPrompt="1"/>
          </p:nvPr>
        </p:nvSpPr>
        <p:spPr>
          <a:xfrm>
            <a:off x="396688" y="497541"/>
            <a:ext cx="7723094" cy="632572"/>
          </a:xfrm>
        </p:spPr>
        <p:txBody>
          <a:bodyPr>
            <a:noAutofit/>
          </a:bodyPr>
          <a:lstStyle>
            <a:lvl1pPr>
              <a:defRPr sz="4400" b="1">
                <a:latin typeface="+mj-ea"/>
                <a:ea typeface="+mj-ea"/>
              </a:defRPr>
            </a:lvl1pPr>
          </a:lstStyle>
          <a:p>
            <a:r>
              <a:rPr kumimoji="1" lang="ja-JP" altLang="en-US" dirty="0"/>
              <a:t>ポイント</a:t>
            </a:r>
          </a:p>
        </p:txBody>
      </p:sp>
    </p:spTree>
    <p:extLst>
      <p:ext uri="{BB962C8B-B14F-4D97-AF65-F5344CB8AC3E}">
        <p14:creationId xmlns:p14="http://schemas.microsoft.com/office/powerpoint/2010/main" val="2495049296"/>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73105" y="6420745"/>
            <a:ext cx="2057400" cy="365125"/>
          </a:xfrm>
        </p:spPr>
        <p:txBody>
          <a:body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17271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TextBox 9">
            <a:extLst>
              <a:ext uri="{FF2B5EF4-FFF2-40B4-BE49-F238E27FC236}">
                <a16:creationId xmlns:a16="http://schemas.microsoft.com/office/drawing/2014/main" id="{55EF4343-A537-4FAD-A602-01CE1357E21E}"/>
              </a:ext>
            </a:extLst>
          </p:cNvPr>
          <p:cNvSpPr txBox="1"/>
          <p:nvPr userDrawn="1"/>
        </p:nvSpPr>
        <p:spPr>
          <a:xfrm>
            <a:off x="249337" y="1937740"/>
            <a:ext cx="7472502" cy="1545038"/>
          </a:xfrm>
          <a:prstGeom prst="rect">
            <a:avLst/>
          </a:prstGeom>
          <a:noFill/>
        </p:spPr>
        <p:txBody>
          <a:bodyPr wrap="square" rtlCol="0">
            <a:spAutoFit/>
          </a:bodyPr>
          <a:lstStyle/>
          <a:p>
            <a:pPr>
              <a:lnSpc>
                <a:spcPct val="80000"/>
              </a:lnSpc>
            </a:pPr>
            <a:r>
              <a:rPr lang="ja-JP" altLang="en-US" sz="4000" dirty="0">
                <a:solidFill>
                  <a:srgbClr val="4472C4">
                    <a:lumMod val="50000"/>
                  </a:srgbClr>
                </a:solidFill>
                <a:latin typeface="HGPSoeiKakugothicUB" pitchFamily="50" charset="-128"/>
                <a:ea typeface="HGPSoeiKakugothicUB" pitchFamily="50" charset="-128"/>
              </a:rPr>
              <a:t>ともに学ぶ。考える。</a:t>
            </a:r>
            <a:endParaRPr lang="en-US" altLang="ja-JP" sz="4000" dirty="0">
              <a:solidFill>
                <a:srgbClr val="4472C4">
                  <a:lumMod val="50000"/>
                </a:srgbClr>
              </a:solidFill>
              <a:latin typeface="HGPSoeiKakugothicUB" pitchFamily="50" charset="-128"/>
              <a:ea typeface="HGPSoeiKakugothicUB" pitchFamily="50" charset="-128"/>
            </a:endParaRPr>
          </a:p>
          <a:p>
            <a:pPr>
              <a:lnSpc>
                <a:spcPct val="80000"/>
              </a:lnSpc>
            </a:pPr>
            <a:endParaRPr lang="en-US" altLang="ja-JP" sz="2400" dirty="0">
              <a:solidFill>
                <a:srgbClr val="4472C4">
                  <a:lumMod val="50000"/>
                </a:srgbClr>
              </a:solidFill>
              <a:latin typeface="HGPSoeiKakugothicUB" pitchFamily="50" charset="-128"/>
              <a:ea typeface="HGPSoeiKakugothicUB" pitchFamily="50" charset="-128"/>
            </a:endParaRPr>
          </a:p>
          <a:p>
            <a:pPr>
              <a:lnSpc>
                <a:spcPct val="80000"/>
              </a:lnSpc>
            </a:pPr>
            <a:r>
              <a:rPr lang="ja-JP" alt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rPr>
              <a:t>インターネット安全教室</a:t>
            </a:r>
            <a:endParaRPr lang="en-US" sz="5400" dirty="0">
              <a:solidFill>
                <a:srgbClr val="4472C4">
                  <a:lumMod val="50000"/>
                </a:srgbClr>
              </a:solidFill>
              <a:effectLst>
                <a:outerShdw blurRad="38100" dist="38100" dir="2700000" algn="tl">
                  <a:srgbClr val="000000">
                    <a:alpha val="43137"/>
                  </a:srgbClr>
                </a:outerShdw>
              </a:effectLst>
              <a:latin typeface="HGPSoeiKakugothicUB" pitchFamily="50" charset="-128"/>
              <a:ea typeface="HGPSoeiKakugothicUB" pitchFamily="50" charset="-128"/>
            </a:endParaRPr>
          </a:p>
        </p:txBody>
      </p:sp>
      <p:sp>
        <p:nvSpPr>
          <p:cNvPr id="9" name="テキスト ボックス 8">
            <a:extLst>
              <a:ext uri="{FF2B5EF4-FFF2-40B4-BE49-F238E27FC236}">
                <a16:creationId xmlns:a16="http://schemas.microsoft.com/office/drawing/2014/main" id="{69C675DA-34DA-4185-A64C-416D885BEA85}"/>
              </a:ext>
            </a:extLst>
          </p:cNvPr>
          <p:cNvSpPr txBox="1"/>
          <p:nvPr userDrawn="1"/>
        </p:nvSpPr>
        <p:spPr>
          <a:xfrm>
            <a:off x="249337" y="3683510"/>
            <a:ext cx="8522898" cy="369332"/>
          </a:xfrm>
          <a:prstGeom prst="rect">
            <a:avLst/>
          </a:prstGeom>
          <a:noFill/>
        </p:spPr>
        <p:txBody>
          <a:bodyPr wrap="square" rtlCol="0">
            <a:spAutoFit/>
          </a:bodyPr>
          <a:lstStyle/>
          <a:p>
            <a:r>
              <a:rPr lang="ja-JP" altLang="en-US" dirty="0">
                <a:solidFill>
                  <a:prstClr val="black"/>
                </a:solidFill>
              </a:rPr>
              <a:t>～大人もこどもも一緒に学び、考える。インターネットとのつきあい方～</a:t>
            </a:r>
          </a:p>
        </p:txBody>
      </p:sp>
      <p:pic>
        <p:nvPicPr>
          <p:cNvPr id="10" name="図 9">
            <a:extLst>
              <a:ext uri="{FF2B5EF4-FFF2-40B4-BE49-F238E27FC236}">
                <a16:creationId xmlns:a16="http://schemas.microsoft.com/office/drawing/2014/main" id="{026A5816-5948-4ADE-8FDB-8629BE2ED863}"/>
              </a:ext>
            </a:extLst>
          </p:cNvPr>
          <p:cNvPicPr>
            <a:picLocks noChangeAspect="1"/>
          </p:cNvPicPr>
          <p:nvPr userDrawn="1"/>
        </p:nvPicPr>
        <p:blipFill>
          <a:blip r:embed="rId2"/>
          <a:stretch>
            <a:fillRect/>
          </a:stretch>
        </p:blipFill>
        <p:spPr>
          <a:xfrm>
            <a:off x="4858555" y="4927679"/>
            <a:ext cx="3913680" cy="1830686"/>
          </a:xfrm>
          <a:prstGeom prst="rect">
            <a:avLst/>
          </a:prstGeom>
        </p:spPr>
      </p:pic>
      <p:pic>
        <p:nvPicPr>
          <p:cNvPr id="11" name="図 10">
            <a:extLst>
              <a:ext uri="{FF2B5EF4-FFF2-40B4-BE49-F238E27FC236}">
                <a16:creationId xmlns:a16="http://schemas.microsoft.com/office/drawing/2014/main" id="{0ED4FB25-6B02-476C-844C-5600A87A8FF2}"/>
              </a:ext>
            </a:extLst>
          </p:cNvPr>
          <p:cNvPicPr>
            <a:picLocks noChangeAspect="1"/>
          </p:cNvPicPr>
          <p:nvPr userDrawn="1"/>
        </p:nvPicPr>
        <p:blipFill>
          <a:blip r:embed="rId3"/>
          <a:stretch>
            <a:fillRect/>
          </a:stretch>
        </p:blipFill>
        <p:spPr>
          <a:xfrm flipH="1">
            <a:off x="352425" y="550676"/>
            <a:ext cx="2219325" cy="1115760"/>
          </a:xfrm>
          <a:prstGeom prst="rect">
            <a:avLst/>
          </a:prstGeom>
        </p:spPr>
      </p:pic>
    </p:spTree>
    <p:extLst>
      <p:ext uri="{BB962C8B-B14F-4D97-AF65-F5344CB8AC3E}">
        <p14:creationId xmlns:p14="http://schemas.microsoft.com/office/powerpoint/2010/main" val="30849093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1.png"/><Relationship Id="rId5" Type="http://schemas.openxmlformats.org/officeDocument/2006/relationships/slideLayout" Target="../slideLayouts/slideLayout13.xml"/><Relationship Id="rId10" Type="http://schemas.openxmlformats.org/officeDocument/2006/relationships/theme" Target="../theme/theme2.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359711035"/>
      </p:ext>
    </p:extLst>
  </p:cSld>
  <p:clrMap bg1="lt1" tx1="dk1" bg2="lt2" tx2="dk2" accent1="accent1" accent2="accent2" accent3="accent3" accent4="accent4" accent5="accent5" accent6="accent6" hlink="hlink" folHlink="folHlink"/>
  <p:sldLayoutIdLst>
    <p:sldLayoutId id="2147483971" r:id="rId1"/>
    <p:sldLayoutId id="2147483887" r:id="rId2"/>
    <p:sldLayoutId id="2147483888" r:id="rId3"/>
    <p:sldLayoutId id="2147483972" r:id="rId4"/>
    <p:sldLayoutId id="2147483891" r:id="rId5"/>
    <p:sldLayoutId id="2147483893" r:id="rId6"/>
    <p:sldLayoutId id="2147483894" r:id="rId7"/>
    <p:sldLayoutId id="2147483902" r:id="rId8"/>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6" name="Slide Number Placeholder 5"/>
          <p:cNvSpPr>
            <a:spLocks noGrp="1"/>
          </p:cNvSpPr>
          <p:nvPr>
            <p:ph type="sldNum" sz="quarter" idx="4"/>
          </p:nvPr>
        </p:nvSpPr>
        <p:spPr>
          <a:xfrm>
            <a:off x="6940907" y="6378407"/>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4D90D8-D151-455B-8A19-D96C10F24CCA}" type="slidenum">
              <a:rPr lang="ja-JP" altLang="en-US" smtClean="0">
                <a:solidFill>
                  <a:prstClr val="black">
                    <a:tint val="75000"/>
                  </a:prstClr>
                </a:solidFill>
              </a:rPr>
              <a:pPr/>
              <a:t>‹#›</a:t>
            </a:fld>
            <a:endParaRPr lang="ja-JP" altLang="en-US" dirty="0">
              <a:solidFill>
                <a:prstClr val="black">
                  <a:tint val="75000"/>
                </a:prstClr>
              </a:solidFill>
            </a:endParaRPr>
          </a:p>
        </p:txBody>
      </p:sp>
      <p:sp>
        <p:nvSpPr>
          <p:cNvPr id="7" name="正方形/長方形 6"/>
          <p:cNvSpPr/>
          <p:nvPr/>
        </p:nvSpPr>
        <p:spPr>
          <a:xfrm>
            <a:off x="0" y="0"/>
            <a:ext cx="9144000" cy="6858000"/>
          </a:xfrm>
          <a:prstGeom prst="rect">
            <a:avLst/>
          </a:prstGeom>
          <a:noFill/>
          <a:ln w="762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pic>
        <p:nvPicPr>
          <p:cNvPr id="8" name="図 7"/>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171051" y="6228051"/>
            <a:ext cx="915198" cy="515481"/>
          </a:xfrm>
          <a:prstGeom prst="rect">
            <a:avLst/>
          </a:prstGeom>
        </p:spPr>
      </p:pic>
    </p:spTree>
    <p:extLst>
      <p:ext uri="{BB962C8B-B14F-4D97-AF65-F5344CB8AC3E}">
        <p14:creationId xmlns:p14="http://schemas.microsoft.com/office/powerpoint/2010/main" val="1059025853"/>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89" r:id="rId4"/>
    <p:sldLayoutId id="2147483990" r:id="rId5"/>
    <p:sldLayoutId id="2147483991" r:id="rId6"/>
    <p:sldLayoutId id="2147483992" r:id="rId7"/>
    <p:sldLayoutId id="2147483993" r:id="rId8"/>
    <p:sldLayoutId id="2147483994" r:id="rId9"/>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7.xml"/><Relationship Id="rId5" Type="http://schemas.openxmlformats.org/officeDocument/2006/relationships/image" Target="../media/image13.png"/><Relationship Id="rId4"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rmAutofit/>
          </a:bodyPr>
          <a:lstStyle/>
          <a:p>
            <a:r>
              <a:rPr lang="en-US" altLang="ja-JP" sz="4000" dirty="0">
                <a:latin typeface="メイリオ" panose="020B0604030504040204" pitchFamily="50" charset="-128"/>
                <a:ea typeface="メイリオ" panose="020B0604030504040204" pitchFamily="50" charset="-128"/>
              </a:rPr>
              <a:t>5-2-1</a:t>
            </a:r>
            <a:br>
              <a:rPr lang="en-US" altLang="ja-JP" sz="4000" dirty="0">
                <a:latin typeface="メイリオ" panose="020B0604030504040204" pitchFamily="50" charset="-128"/>
                <a:ea typeface="メイリオ" panose="020B0604030504040204" pitchFamily="50" charset="-128"/>
              </a:rPr>
            </a:br>
            <a:r>
              <a:rPr lang="ja-JP" altLang="en-US" sz="4000" dirty="0">
                <a:latin typeface="メイリオ" panose="020B0604030504040204" pitchFamily="50" charset="-128"/>
                <a:ea typeface="メイリオ" panose="020B0604030504040204" pitchFamily="50" charset="-128"/>
              </a:rPr>
              <a:t>肖像権とは</a:t>
            </a:r>
            <a:br>
              <a:rPr lang="en-US" altLang="ja-JP" sz="4000" dirty="0">
                <a:solidFill>
                  <a:srgbClr val="FF0000"/>
                </a:solidFill>
                <a:latin typeface="メイリオ" panose="020B0604030504040204" pitchFamily="50" charset="-128"/>
                <a:ea typeface="メイリオ" panose="020B0604030504040204" pitchFamily="50" charset="-128"/>
              </a:rPr>
            </a:br>
            <a:br>
              <a:rPr lang="en-US" altLang="ja-JP" sz="3200" dirty="0">
                <a:latin typeface="メイリオ" panose="020B0604030504040204" pitchFamily="50" charset="-128"/>
                <a:ea typeface="メイリオ" panose="020B0604030504040204" pitchFamily="50" charset="-128"/>
              </a:rPr>
            </a:br>
            <a:endParaRPr kumimoji="1" lang="ja-JP" altLang="en-US" sz="2000" dirty="0"/>
          </a:p>
        </p:txBody>
      </p:sp>
    </p:spTree>
    <p:extLst>
      <p:ext uri="{BB962C8B-B14F-4D97-AF65-F5344CB8AC3E}">
        <p14:creationId xmlns:p14="http://schemas.microsoft.com/office/powerpoint/2010/main" val="397826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フリーフォーム: 図形 20">
            <a:extLst>
              <a:ext uri="{FF2B5EF4-FFF2-40B4-BE49-F238E27FC236}">
                <a16:creationId xmlns:a16="http://schemas.microsoft.com/office/drawing/2014/main" id="{2504D842-5DD5-5DFD-4726-9CD8B4A3D4D7}"/>
              </a:ext>
            </a:extLst>
          </p:cNvPr>
          <p:cNvSpPr/>
          <p:nvPr/>
        </p:nvSpPr>
        <p:spPr>
          <a:xfrm>
            <a:off x="331781" y="1733107"/>
            <a:ext cx="7956060" cy="4667693"/>
          </a:xfrm>
          <a:custGeom>
            <a:avLst/>
            <a:gdLst>
              <a:gd name="connsiteX0" fmla="*/ 131413 w 7956060"/>
              <a:gd name="connsiteY0" fmla="*/ 0 h 3207999"/>
              <a:gd name="connsiteX1" fmla="*/ 7824647 w 7956060"/>
              <a:gd name="connsiteY1" fmla="*/ 0 h 3207999"/>
              <a:gd name="connsiteX2" fmla="*/ 7956060 w 7956060"/>
              <a:gd name="connsiteY2" fmla="*/ 131413 h 3207999"/>
              <a:gd name="connsiteX3" fmla="*/ 7956060 w 7956060"/>
              <a:gd name="connsiteY3" fmla="*/ 2396732 h 3207999"/>
              <a:gd name="connsiteX4" fmla="*/ 7824647 w 7956060"/>
              <a:gd name="connsiteY4" fmla="*/ 2528145 h 3207999"/>
              <a:gd name="connsiteX5" fmla="*/ 4298038 w 7956060"/>
              <a:gd name="connsiteY5" fmla="*/ 2528145 h 3207999"/>
              <a:gd name="connsiteX6" fmla="*/ 4339620 w 7956060"/>
              <a:gd name="connsiteY6" fmla="*/ 2647925 h 3207999"/>
              <a:gd name="connsiteX7" fmla="*/ 4687640 w 7956060"/>
              <a:gd name="connsiteY7" fmla="*/ 3207999 h 3207999"/>
              <a:gd name="connsiteX8" fmla="*/ 3467555 w 7956060"/>
              <a:gd name="connsiteY8" fmla="*/ 2597994 h 3207999"/>
              <a:gd name="connsiteX9" fmla="*/ 3411336 w 7956060"/>
              <a:gd name="connsiteY9" fmla="*/ 2528145 h 3207999"/>
              <a:gd name="connsiteX10" fmla="*/ 131413 w 7956060"/>
              <a:gd name="connsiteY10" fmla="*/ 2528145 h 3207999"/>
              <a:gd name="connsiteX11" fmla="*/ 0 w 7956060"/>
              <a:gd name="connsiteY11" fmla="*/ 2396732 h 3207999"/>
              <a:gd name="connsiteX12" fmla="*/ 0 w 7956060"/>
              <a:gd name="connsiteY12" fmla="*/ 131413 h 3207999"/>
              <a:gd name="connsiteX13" fmla="*/ 131413 w 7956060"/>
              <a:gd name="connsiteY13" fmla="*/ 0 h 320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956060" h="3207999">
                <a:moveTo>
                  <a:pt x="131413" y="0"/>
                </a:moveTo>
                <a:lnTo>
                  <a:pt x="7824647" y="0"/>
                </a:lnTo>
                <a:cubicBezTo>
                  <a:pt x="7897224" y="0"/>
                  <a:pt x="7956060" y="58836"/>
                  <a:pt x="7956060" y="131413"/>
                </a:cubicBezTo>
                <a:lnTo>
                  <a:pt x="7956060" y="2396732"/>
                </a:lnTo>
                <a:cubicBezTo>
                  <a:pt x="7956060" y="2469309"/>
                  <a:pt x="7897224" y="2528145"/>
                  <a:pt x="7824647" y="2528145"/>
                </a:cubicBezTo>
                <a:lnTo>
                  <a:pt x="4298038" y="2528145"/>
                </a:lnTo>
                <a:lnTo>
                  <a:pt x="4339620" y="2647925"/>
                </a:lnTo>
                <a:cubicBezTo>
                  <a:pt x="4401426" y="2789680"/>
                  <a:pt x="4512750" y="2964654"/>
                  <a:pt x="4687640" y="3207999"/>
                </a:cubicBezTo>
                <a:cubicBezTo>
                  <a:pt x="3973355" y="3043840"/>
                  <a:pt x="3680601" y="2835921"/>
                  <a:pt x="3467555" y="2597994"/>
                </a:cubicBezTo>
                <a:lnTo>
                  <a:pt x="3411336" y="2528145"/>
                </a:lnTo>
                <a:lnTo>
                  <a:pt x="131413" y="2528145"/>
                </a:lnTo>
                <a:cubicBezTo>
                  <a:pt x="58836" y="2528145"/>
                  <a:pt x="0" y="2469309"/>
                  <a:pt x="0" y="2396732"/>
                </a:cubicBezTo>
                <a:lnTo>
                  <a:pt x="0" y="131413"/>
                </a:lnTo>
                <a:cubicBezTo>
                  <a:pt x="0" y="58836"/>
                  <a:pt x="58836" y="0"/>
                  <a:pt x="131413" y="0"/>
                </a:cubicBezTo>
                <a:close/>
              </a:path>
            </a:pathLst>
          </a:cu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9" name="テキスト ボックス 18">
            <a:extLst>
              <a:ext uri="{FF2B5EF4-FFF2-40B4-BE49-F238E27FC236}">
                <a16:creationId xmlns:a16="http://schemas.microsoft.com/office/drawing/2014/main" id="{36661EB8-3AB0-6698-1556-668F89802C4B}"/>
              </a:ext>
            </a:extLst>
          </p:cNvPr>
          <p:cNvSpPr txBox="1"/>
          <p:nvPr/>
        </p:nvSpPr>
        <p:spPr>
          <a:xfrm>
            <a:off x="559342" y="2048122"/>
            <a:ext cx="7500937" cy="3131627"/>
          </a:xfrm>
          <a:prstGeom prst="rect">
            <a:avLst/>
          </a:prstGeom>
          <a:noFill/>
        </p:spPr>
        <p:txBody>
          <a:bodyPr wrap="square">
            <a:spAutoFit/>
          </a:bodyPr>
          <a:lstStyle/>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修学旅行で撮ったお気に入りの写真を</a:t>
            </a:r>
            <a:r>
              <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rPr>
              <a:t>SNS</a:t>
            </a: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に投稿するよ。</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友達も写っているけど、よく</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a:p>
            <a:pPr marL="0" marR="0" lvl="0" indent="0" algn="l" defTabSz="914400" rtl="0" eaLnBrk="1" fontAlgn="auto" latinLnBrk="0" hangingPunct="1">
              <a:lnSpc>
                <a:spcPts val="6000"/>
              </a:lnSpc>
              <a:spcBef>
                <a:spcPts val="0"/>
              </a:spcBef>
              <a:spcAft>
                <a:spcPts val="0"/>
              </a:spcAft>
              <a:buClrTx/>
              <a:buSzTx/>
              <a:buFontTx/>
              <a:buNone/>
              <a:tabLst/>
              <a:defRPr/>
            </a:pPr>
            <a:r>
              <a:rPr kumimoji="1" lang="ja-JP" altLang="en-US" sz="4000" b="1" i="0" u="none" strike="noStrike" kern="1200" cap="none" spc="0" normalizeH="0" baseline="0" noProof="0" dirty="0">
                <a:ln>
                  <a:noFill/>
                </a:ln>
                <a:solidFill>
                  <a:prstClr val="black"/>
                </a:solidFill>
                <a:effectLst/>
                <a:uLnTx/>
                <a:uFillTx/>
                <a:latin typeface="Segoe UI"/>
                <a:ea typeface="メイリオ"/>
                <a:cs typeface="+mn-cs"/>
              </a:rPr>
              <a:t>撮れてるし問題ないよね？</a:t>
            </a:r>
            <a:endParaRPr kumimoji="1" lang="en-US" altLang="ja-JP" sz="4000" b="1"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6" name="図 5">
            <a:extLst>
              <a:ext uri="{FF2B5EF4-FFF2-40B4-BE49-F238E27FC236}">
                <a16:creationId xmlns:a16="http://schemas.microsoft.com/office/drawing/2014/main" id="{21BC7AAC-2E60-977A-D6ED-DA1F35E22B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7840" y="2845902"/>
            <a:ext cx="5834618" cy="4667694"/>
          </a:xfrm>
          <a:prstGeom prst="rect">
            <a:avLst/>
          </a:prstGeom>
        </p:spPr>
      </p:pic>
      <p:sp>
        <p:nvSpPr>
          <p:cNvPr id="2" name="タイトル 1">
            <a:extLst>
              <a:ext uri="{FF2B5EF4-FFF2-40B4-BE49-F238E27FC236}">
                <a16:creationId xmlns:a16="http://schemas.microsoft.com/office/drawing/2014/main" id="{C938A3A6-F1C8-EEF2-9F53-07D9C5BE4283}"/>
              </a:ext>
            </a:extLst>
          </p:cNvPr>
          <p:cNvSpPr>
            <a:spLocks noGrp="1"/>
          </p:cNvSpPr>
          <p:nvPr>
            <p:ph type="title"/>
          </p:nvPr>
        </p:nvSpPr>
        <p:spPr/>
        <p:txBody>
          <a:bodyPr/>
          <a:lstStyle/>
          <a:p>
            <a:r>
              <a:rPr lang="ja-JP" altLang="en-US" dirty="0"/>
              <a:t>考えてみよう</a:t>
            </a:r>
          </a:p>
        </p:txBody>
      </p:sp>
      <p:sp>
        <p:nvSpPr>
          <p:cNvPr id="8" name="テキスト ボックス 7">
            <a:extLst>
              <a:ext uri="{FF2B5EF4-FFF2-40B4-BE49-F238E27FC236}">
                <a16:creationId xmlns:a16="http://schemas.microsoft.com/office/drawing/2014/main" id="{FE892912-ABAE-6E6F-A180-06D71FB97C87}"/>
              </a:ext>
            </a:extLst>
          </p:cNvPr>
          <p:cNvSpPr txBox="1"/>
          <p:nvPr/>
        </p:nvSpPr>
        <p:spPr>
          <a:xfrm>
            <a:off x="925104" y="1979630"/>
            <a:ext cx="2939886" cy="276999"/>
          </a:xfrm>
          <a:prstGeom prst="rect">
            <a:avLst/>
          </a:prstGeom>
          <a:noFill/>
        </p:spPr>
        <p:txBody>
          <a:bodyPr wrap="square" rtlCol="0">
            <a:spAutoFit/>
          </a:bodyPr>
          <a:lstStyle/>
          <a:p>
            <a:r>
              <a:rPr lang="ja-JP" altLang="en-US" sz="1200" dirty="0"/>
              <a:t>しゅうがくりょこう　　　　 　　と　　　　　　　　　　  　　</a:t>
            </a:r>
            <a:endParaRPr kumimoji="1" lang="ja-JP" altLang="en-US" sz="1200" dirty="0"/>
          </a:p>
        </p:txBody>
      </p:sp>
      <p:sp>
        <p:nvSpPr>
          <p:cNvPr id="9" name="テキスト ボックス 8">
            <a:extLst>
              <a:ext uri="{FF2B5EF4-FFF2-40B4-BE49-F238E27FC236}">
                <a16:creationId xmlns:a16="http://schemas.microsoft.com/office/drawing/2014/main" id="{5839F08A-5694-C179-98E7-8A10A9855C9B}"/>
              </a:ext>
            </a:extLst>
          </p:cNvPr>
          <p:cNvSpPr txBox="1"/>
          <p:nvPr/>
        </p:nvSpPr>
        <p:spPr>
          <a:xfrm>
            <a:off x="3771781" y="2778396"/>
            <a:ext cx="800219" cy="276999"/>
          </a:xfrm>
          <a:prstGeom prst="rect">
            <a:avLst/>
          </a:prstGeom>
          <a:noFill/>
        </p:spPr>
        <p:txBody>
          <a:bodyPr wrap="none" rtlCol="0">
            <a:spAutoFit/>
          </a:bodyPr>
          <a:lstStyle/>
          <a:p>
            <a:r>
              <a:rPr kumimoji="1" lang="ja-JP" altLang="en-US" sz="1200" dirty="0"/>
              <a:t>とうこう</a:t>
            </a:r>
          </a:p>
        </p:txBody>
      </p:sp>
      <p:sp>
        <p:nvSpPr>
          <p:cNvPr id="10" name="テキスト ボックス 9">
            <a:extLst>
              <a:ext uri="{FF2B5EF4-FFF2-40B4-BE49-F238E27FC236}">
                <a16:creationId xmlns:a16="http://schemas.microsoft.com/office/drawing/2014/main" id="{77510E17-1502-851A-1D61-33A9C2D0753F}"/>
              </a:ext>
            </a:extLst>
          </p:cNvPr>
          <p:cNvSpPr txBox="1"/>
          <p:nvPr/>
        </p:nvSpPr>
        <p:spPr>
          <a:xfrm>
            <a:off x="791991" y="3540320"/>
            <a:ext cx="800219" cy="276999"/>
          </a:xfrm>
          <a:prstGeom prst="rect">
            <a:avLst/>
          </a:prstGeom>
          <a:noFill/>
        </p:spPr>
        <p:txBody>
          <a:bodyPr wrap="none" rtlCol="0">
            <a:spAutoFit/>
          </a:bodyPr>
          <a:lstStyle/>
          <a:p>
            <a:r>
              <a:rPr lang="ja-JP" altLang="en-US" sz="1200" dirty="0"/>
              <a:t>ともだち</a:t>
            </a:r>
            <a:endParaRPr kumimoji="1" lang="ja-JP" altLang="en-US" sz="1200" dirty="0"/>
          </a:p>
        </p:txBody>
      </p:sp>
      <p:sp>
        <p:nvSpPr>
          <p:cNvPr id="11" name="テキスト ボックス 10">
            <a:extLst>
              <a:ext uri="{FF2B5EF4-FFF2-40B4-BE49-F238E27FC236}">
                <a16:creationId xmlns:a16="http://schemas.microsoft.com/office/drawing/2014/main" id="{856CFA88-9E90-4872-858A-7FE179A4E309}"/>
              </a:ext>
            </a:extLst>
          </p:cNvPr>
          <p:cNvSpPr txBox="1"/>
          <p:nvPr/>
        </p:nvSpPr>
        <p:spPr>
          <a:xfrm>
            <a:off x="745167" y="4329507"/>
            <a:ext cx="338554" cy="276999"/>
          </a:xfrm>
          <a:prstGeom prst="rect">
            <a:avLst/>
          </a:prstGeom>
          <a:noFill/>
        </p:spPr>
        <p:txBody>
          <a:bodyPr wrap="none" rtlCol="0">
            <a:spAutoFit/>
          </a:bodyPr>
          <a:lstStyle/>
          <a:p>
            <a:r>
              <a:rPr kumimoji="1" lang="ja-JP" altLang="en-US" sz="1200" dirty="0"/>
              <a:t>と</a:t>
            </a:r>
          </a:p>
        </p:txBody>
      </p:sp>
    </p:spTree>
    <p:extLst>
      <p:ext uri="{BB962C8B-B14F-4D97-AF65-F5344CB8AC3E}">
        <p14:creationId xmlns:p14="http://schemas.microsoft.com/office/powerpoint/2010/main" val="15845773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四角形: 角を丸くする 14">
            <a:extLst>
              <a:ext uri="{FF2B5EF4-FFF2-40B4-BE49-F238E27FC236}">
                <a16:creationId xmlns:a16="http://schemas.microsoft.com/office/drawing/2014/main" id="{3FC8D05F-A2F1-92A0-468A-F2C56F011D06}"/>
              </a:ext>
            </a:extLst>
          </p:cNvPr>
          <p:cNvSpPr/>
          <p:nvPr/>
        </p:nvSpPr>
        <p:spPr>
          <a:xfrm>
            <a:off x="604565" y="1575217"/>
            <a:ext cx="8261949" cy="123254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7" name="四角形: 角を丸くする 16">
            <a:extLst>
              <a:ext uri="{FF2B5EF4-FFF2-40B4-BE49-F238E27FC236}">
                <a16:creationId xmlns:a16="http://schemas.microsoft.com/office/drawing/2014/main" id="{BC527FC6-3671-ED96-1B02-BECAEAB9320E}"/>
              </a:ext>
            </a:extLst>
          </p:cNvPr>
          <p:cNvSpPr/>
          <p:nvPr/>
        </p:nvSpPr>
        <p:spPr>
          <a:xfrm>
            <a:off x="389914" y="3100421"/>
            <a:ext cx="8395174" cy="1312097"/>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18" name="四角形: 角を丸くする 17">
            <a:extLst>
              <a:ext uri="{FF2B5EF4-FFF2-40B4-BE49-F238E27FC236}">
                <a16:creationId xmlns:a16="http://schemas.microsoft.com/office/drawing/2014/main" id="{A388B85E-FAE7-433A-D76D-ECB5D291D7B7}"/>
              </a:ext>
            </a:extLst>
          </p:cNvPr>
          <p:cNvSpPr/>
          <p:nvPr/>
        </p:nvSpPr>
        <p:spPr>
          <a:xfrm>
            <a:off x="523139" y="4617480"/>
            <a:ext cx="8261949" cy="1283773"/>
          </a:xfrm>
          <a:prstGeom prst="roundRect">
            <a:avLst>
              <a:gd name="adj" fmla="val 7181"/>
            </a:avLst>
          </a:prstGeom>
          <a:solidFill>
            <a:srgbClr val="FDE1B0"/>
          </a:solidFill>
          <a:ln w="76200">
            <a:solidFill>
              <a:srgbClr val="AA73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Segoe UI"/>
              <a:ea typeface="メイリオ"/>
              <a:cs typeface="+mn-cs"/>
            </a:endParaRPr>
          </a:p>
        </p:txBody>
      </p:sp>
      <p:sp>
        <p:nvSpPr>
          <p:cNvPr id="4" name="タイトル 3"/>
          <p:cNvSpPr>
            <a:spLocks noGrp="1"/>
          </p:cNvSpPr>
          <p:nvPr>
            <p:ph type="title"/>
          </p:nvPr>
        </p:nvSpPr>
        <p:spPr>
          <a:xfrm>
            <a:off x="386766" y="466187"/>
            <a:ext cx="6192710" cy="805362"/>
          </a:xfrm>
        </p:spPr>
        <p:txBody>
          <a:bodyPr>
            <a:normAutofit fontScale="90000"/>
          </a:bodyPr>
          <a:lstStyle/>
          <a:p>
            <a:r>
              <a:rPr lang="ja-JP" altLang="en-US" sz="4000" b="1" dirty="0"/>
              <a:t>みなさんはどう思いますか？</a:t>
            </a:r>
            <a:endParaRPr kumimoji="1" lang="ja-JP" altLang="en-US" sz="4000" b="1" dirty="0"/>
          </a:p>
        </p:txBody>
      </p:sp>
      <p:pic>
        <p:nvPicPr>
          <p:cNvPr id="10" name="図 9">
            <a:extLst>
              <a:ext uri="{FF2B5EF4-FFF2-40B4-BE49-F238E27FC236}">
                <a16:creationId xmlns:a16="http://schemas.microsoft.com/office/drawing/2014/main" id="{F5BB2251-1532-BD64-60E0-089A6E1F79BA}"/>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a:stretch/>
        </p:blipFill>
        <p:spPr>
          <a:xfrm>
            <a:off x="250034" y="1130145"/>
            <a:ext cx="1092731" cy="1677239"/>
          </a:xfrm>
          <a:prstGeom prst="rect">
            <a:avLst/>
          </a:prstGeom>
        </p:spPr>
      </p:pic>
      <p:pic>
        <p:nvPicPr>
          <p:cNvPr id="12" name="図 11">
            <a:extLst>
              <a:ext uri="{FF2B5EF4-FFF2-40B4-BE49-F238E27FC236}">
                <a16:creationId xmlns:a16="http://schemas.microsoft.com/office/drawing/2014/main" id="{3251B545-B3FC-CD17-634D-FE2B6BE2F93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a:stretch/>
        </p:blipFill>
        <p:spPr>
          <a:xfrm>
            <a:off x="7916670" y="2760099"/>
            <a:ext cx="1245530" cy="1573864"/>
          </a:xfrm>
          <a:prstGeom prst="rect">
            <a:avLst/>
          </a:prstGeom>
        </p:spPr>
      </p:pic>
      <p:pic>
        <p:nvPicPr>
          <p:cNvPr id="14" name="図 13">
            <a:extLst>
              <a:ext uri="{FF2B5EF4-FFF2-40B4-BE49-F238E27FC236}">
                <a16:creationId xmlns:a16="http://schemas.microsoft.com/office/drawing/2014/main" id="{AD2FC9B9-4CA1-1B6D-E3EC-712DDF982DB3}"/>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a:stretch/>
        </p:blipFill>
        <p:spPr>
          <a:xfrm>
            <a:off x="406207" y="4325896"/>
            <a:ext cx="1085235" cy="1578567"/>
          </a:xfrm>
          <a:prstGeom prst="rect">
            <a:avLst/>
          </a:prstGeom>
        </p:spPr>
      </p:pic>
      <p:sp>
        <p:nvSpPr>
          <p:cNvPr id="19" name="コンテンツ プレースホルダー 4">
            <a:extLst>
              <a:ext uri="{FF2B5EF4-FFF2-40B4-BE49-F238E27FC236}">
                <a16:creationId xmlns:a16="http://schemas.microsoft.com/office/drawing/2014/main" id="{9582D131-C133-E286-3677-131516C46D5B}"/>
              </a:ext>
            </a:extLst>
          </p:cNvPr>
          <p:cNvSpPr>
            <a:spLocks noGrp="1"/>
          </p:cNvSpPr>
          <p:nvPr>
            <p:ph sz="half" idx="1"/>
          </p:nvPr>
        </p:nvSpPr>
        <p:spPr>
          <a:xfrm>
            <a:off x="1430352" y="1734188"/>
            <a:ext cx="7480284" cy="603767"/>
          </a:xfrm>
        </p:spPr>
        <p:txBody>
          <a:bodyPr>
            <a:noAutofit/>
          </a:bodyPr>
          <a:lstStyle/>
          <a:p>
            <a:pPr marL="0" indent="0">
              <a:lnSpc>
                <a:spcPct val="100000"/>
              </a:lnSpc>
              <a:buNone/>
            </a:pPr>
            <a:r>
              <a:rPr lang="ja-JP" altLang="en-US" dirty="0"/>
              <a:t>その友達は</a:t>
            </a:r>
            <a:r>
              <a:rPr lang="en-US" altLang="ja-JP" dirty="0"/>
              <a:t>SNS</a:t>
            </a:r>
            <a:r>
              <a:rPr lang="ja-JP" altLang="en-US" dirty="0"/>
              <a:t>に投稿されて嫌じゃないのかな？</a:t>
            </a:r>
            <a:endParaRPr lang="en-US" altLang="ja-JP" dirty="0"/>
          </a:p>
        </p:txBody>
      </p:sp>
      <p:sp>
        <p:nvSpPr>
          <p:cNvPr id="22" name="コンテンツ プレースホルダー 4">
            <a:extLst>
              <a:ext uri="{FF2B5EF4-FFF2-40B4-BE49-F238E27FC236}">
                <a16:creationId xmlns:a16="http://schemas.microsoft.com/office/drawing/2014/main" id="{5E17FB98-9D66-61E5-2643-AE982AF81C5D}"/>
              </a:ext>
            </a:extLst>
          </p:cNvPr>
          <p:cNvSpPr txBox="1">
            <a:spLocks/>
          </p:cNvSpPr>
          <p:nvPr/>
        </p:nvSpPr>
        <p:spPr>
          <a:xfrm>
            <a:off x="402685" y="3247128"/>
            <a:ext cx="7501214"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ts val="4500"/>
              </a:lnSpc>
              <a:spcBef>
                <a:spcPts val="1000"/>
              </a:spcBef>
              <a:spcAft>
                <a:spcPts val="0"/>
              </a:spcAft>
              <a:buClrTx/>
              <a:buSzTx/>
              <a:buFont typeface="Arial" panose="020B0604020202020204" pitchFamily="34" charset="0"/>
              <a:buNone/>
              <a:tabLst/>
              <a:defRPr/>
            </a:pPr>
            <a:r>
              <a:rPr kumimoji="1" lang="ja-JP" altLang="en-US" b="0" i="0" u="none" strike="noStrike" kern="1200" cap="none" spc="0" normalizeH="0" baseline="0" noProof="0" dirty="0">
                <a:ln>
                  <a:noFill/>
                </a:ln>
                <a:solidFill>
                  <a:prstClr val="black"/>
                </a:solidFill>
                <a:effectLst/>
                <a:uLnTx/>
                <a:uFillTx/>
                <a:latin typeface="Segoe UI"/>
                <a:ea typeface="メイリオ"/>
                <a:cs typeface="+mn-cs"/>
              </a:rPr>
              <a:t>知らない人が写り込んだ時は、ぼかしてから投稿したほうがいいの？</a:t>
            </a:r>
            <a:endParaRPr kumimoji="1" lang="en-US" altLang="ja-JP"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23" name="コンテンツ プレースホルダー 4">
            <a:extLst>
              <a:ext uri="{FF2B5EF4-FFF2-40B4-BE49-F238E27FC236}">
                <a16:creationId xmlns:a16="http://schemas.microsoft.com/office/drawing/2014/main" id="{DF560ABB-E0FD-75FF-DF75-A41B09665BED}"/>
              </a:ext>
            </a:extLst>
          </p:cNvPr>
          <p:cNvSpPr txBox="1">
            <a:spLocks/>
          </p:cNvSpPr>
          <p:nvPr/>
        </p:nvSpPr>
        <p:spPr>
          <a:xfrm>
            <a:off x="1876610" y="4773442"/>
            <a:ext cx="6587767" cy="101868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ja-JP" altLang="en-US" dirty="0">
                <a:solidFill>
                  <a:prstClr val="black"/>
                </a:solidFill>
                <a:latin typeface="Segoe UI"/>
                <a:ea typeface="メイリオ"/>
              </a:rPr>
              <a:t>投稿した後に、もし指摘されたら消せばいいんじゃない？</a:t>
            </a:r>
            <a:endParaRPr kumimoji="1" lang="en-US" altLang="ja-JP" sz="3600" b="0" i="0" u="none" strike="noStrike" kern="1200" cap="none" spc="0" normalizeH="0" baseline="0" noProof="0" dirty="0">
              <a:ln>
                <a:noFill/>
              </a:ln>
              <a:solidFill>
                <a:prstClr val="black"/>
              </a:solidFill>
              <a:effectLst/>
              <a:uLnTx/>
              <a:uFillTx/>
              <a:latin typeface="Segoe UI"/>
              <a:ea typeface="メイリオ"/>
              <a:cs typeface="+mn-cs"/>
            </a:endParaRPr>
          </a:p>
        </p:txBody>
      </p:sp>
      <p:sp>
        <p:nvSpPr>
          <p:cNvPr id="8" name="テキスト ボックス 7">
            <a:extLst>
              <a:ext uri="{FF2B5EF4-FFF2-40B4-BE49-F238E27FC236}">
                <a16:creationId xmlns:a16="http://schemas.microsoft.com/office/drawing/2014/main" id="{7C43DCB0-42B5-6FB8-1A95-454E5ABAA8B7}"/>
              </a:ext>
            </a:extLst>
          </p:cNvPr>
          <p:cNvSpPr txBox="1"/>
          <p:nvPr/>
        </p:nvSpPr>
        <p:spPr>
          <a:xfrm>
            <a:off x="1890898" y="5311025"/>
            <a:ext cx="338554" cy="276999"/>
          </a:xfrm>
          <a:prstGeom prst="rect">
            <a:avLst/>
          </a:prstGeom>
          <a:noFill/>
        </p:spPr>
        <p:txBody>
          <a:bodyPr wrap="none" rtlCol="0">
            <a:spAutoFit/>
          </a:bodyPr>
          <a:lstStyle/>
          <a:p>
            <a:r>
              <a:rPr kumimoji="1" lang="ja-JP" altLang="en-US" sz="1200" dirty="0"/>
              <a:t>け</a:t>
            </a:r>
          </a:p>
        </p:txBody>
      </p:sp>
      <p:sp>
        <p:nvSpPr>
          <p:cNvPr id="2" name="テキスト ボックス 1">
            <a:extLst>
              <a:ext uri="{FF2B5EF4-FFF2-40B4-BE49-F238E27FC236}">
                <a16:creationId xmlns:a16="http://schemas.microsoft.com/office/drawing/2014/main" id="{17D5E89D-4570-E3FB-7FD7-DEE9938E1B4D}"/>
              </a:ext>
            </a:extLst>
          </p:cNvPr>
          <p:cNvSpPr txBox="1"/>
          <p:nvPr/>
        </p:nvSpPr>
        <p:spPr>
          <a:xfrm>
            <a:off x="2420923" y="1602023"/>
            <a:ext cx="5570756" cy="276999"/>
          </a:xfrm>
          <a:prstGeom prst="rect">
            <a:avLst/>
          </a:prstGeom>
          <a:noFill/>
        </p:spPr>
        <p:txBody>
          <a:bodyPr wrap="none" rtlCol="0">
            <a:spAutoFit/>
          </a:bodyPr>
          <a:lstStyle/>
          <a:p>
            <a:r>
              <a:rPr lang="ja-JP" altLang="en-US" sz="1200" dirty="0"/>
              <a:t>　ともだち　　　　　　　　　　　　　とうこう　　　　　　　　　　　いや</a:t>
            </a:r>
            <a:endParaRPr kumimoji="1" lang="ja-JP" altLang="en-US" sz="1200" dirty="0"/>
          </a:p>
        </p:txBody>
      </p:sp>
      <p:sp>
        <p:nvSpPr>
          <p:cNvPr id="3" name="テキスト ボックス 2">
            <a:extLst>
              <a:ext uri="{FF2B5EF4-FFF2-40B4-BE49-F238E27FC236}">
                <a16:creationId xmlns:a16="http://schemas.microsoft.com/office/drawing/2014/main" id="{8CA82AE0-BD8A-8E36-1D4A-D1DAABD6115A}"/>
              </a:ext>
            </a:extLst>
          </p:cNvPr>
          <p:cNvSpPr txBox="1"/>
          <p:nvPr/>
        </p:nvSpPr>
        <p:spPr>
          <a:xfrm>
            <a:off x="3925669" y="3107220"/>
            <a:ext cx="646331" cy="276999"/>
          </a:xfrm>
          <a:prstGeom prst="rect">
            <a:avLst/>
          </a:prstGeom>
          <a:noFill/>
        </p:spPr>
        <p:txBody>
          <a:bodyPr wrap="none" rtlCol="0">
            <a:spAutoFit/>
          </a:bodyPr>
          <a:lstStyle/>
          <a:p>
            <a:r>
              <a:rPr lang="ja-JP" altLang="en-US" sz="1200" dirty="0"/>
              <a:t>　　こ</a:t>
            </a:r>
            <a:endParaRPr lang="en-US" altLang="ja-JP" sz="1200" dirty="0"/>
          </a:p>
        </p:txBody>
      </p:sp>
      <p:sp>
        <p:nvSpPr>
          <p:cNvPr id="5" name="テキスト ボックス 4">
            <a:extLst>
              <a:ext uri="{FF2B5EF4-FFF2-40B4-BE49-F238E27FC236}">
                <a16:creationId xmlns:a16="http://schemas.microsoft.com/office/drawing/2014/main" id="{BCCD8DA0-2067-AB65-EDF8-225F87FE108F}"/>
              </a:ext>
            </a:extLst>
          </p:cNvPr>
          <p:cNvSpPr txBox="1"/>
          <p:nvPr/>
        </p:nvSpPr>
        <p:spPr>
          <a:xfrm>
            <a:off x="2420923" y="3676223"/>
            <a:ext cx="800219" cy="276999"/>
          </a:xfrm>
          <a:prstGeom prst="rect">
            <a:avLst/>
          </a:prstGeom>
          <a:noFill/>
        </p:spPr>
        <p:txBody>
          <a:bodyPr wrap="none" rtlCol="0">
            <a:spAutoFit/>
          </a:bodyPr>
          <a:lstStyle/>
          <a:p>
            <a:r>
              <a:rPr lang="ja-JP" altLang="en-US" sz="1200" dirty="0"/>
              <a:t>とうこう</a:t>
            </a:r>
            <a:endParaRPr lang="en-US" altLang="ja-JP" sz="1200" dirty="0"/>
          </a:p>
        </p:txBody>
      </p:sp>
      <p:sp>
        <p:nvSpPr>
          <p:cNvPr id="6" name="テキスト ボックス 5">
            <a:extLst>
              <a:ext uri="{FF2B5EF4-FFF2-40B4-BE49-F238E27FC236}">
                <a16:creationId xmlns:a16="http://schemas.microsoft.com/office/drawing/2014/main" id="{E5D08064-9853-F911-301A-913EA65FE828}"/>
              </a:ext>
            </a:extLst>
          </p:cNvPr>
          <p:cNvSpPr txBox="1"/>
          <p:nvPr/>
        </p:nvSpPr>
        <p:spPr>
          <a:xfrm>
            <a:off x="2060175" y="4631732"/>
            <a:ext cx="4916731" cy="276999"/>
          </a:xfrm>
          <a:prstGeom prst="rect">
            <a:avLst/>
          </a:prstGeom>
          <a:noFill/>
        </p:spPr>
        <p:txBody>
          <a:bodyPr wrap="none" rtlCol="0">
            <a:spAutoFit/>
          </a:bodyPr>
          <a:lstStyle/>
          <a:p>
            <a:r>
              <a:rPr lang="ja-JP" altLang="en-US" sz="1200" dirty="0"/>
              <a:t>とうこう                                                                                    　してき</a:t>
            </a:r>
            <a:endParaRPr lang="en-US" altLang="ja-JP" sz="1200" dirty="0"/>
          </a:p>
        </p:txBody>
      </p:sp>
    </p:spTree>
    <p:extLst>
      <p:ext uri="{BB962C8B-B14F-4D97-AF65-F5344CB8AC3E}">
        <p14:creationId xmlns:p14="http://schemas.microsoft.com/office/powerpoint/2010/main" val="2143188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正方形/長方形 29">
            <a:extLst>
              <a:ext uri="{FF2B5EF4-FFF2-40B4-BE49-F238E27FC236}">
                <a16:creationId xmlns:a16="http://schemas.microsoft.com/office/drawing/2014/main" id="{A9CC0E13-796C-CD77-D041-A7CC78580FB6}"/>
              </a:ext>
            </a:extLst>
          </p:cNvPr>
          <p:cNvSpPr/>
          <p:nvPr/>
        </p:nvSpPr>
        <p:spPr>
          <a:xfrm>
            <a:off x="491228" y="4091002"/>
            <a:ext cx="8322912" cy="2141055"/>
          </a:xfrm>
          <a:prstGeom prst="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 name="タイトル 1"/>
          <p:cNvSpPr>
            <a:spLocks noGrp="1"/>
          </p:cNvSpPr>
          <p:nvPr>
            <p:ph type="title"/>
          </p:nvPr>
        </p:nvSpPr>
        <p:spPr>
          <a:xfrm>
            <a:off x="275753" y="471094"/>
            <a:ext cx="7958418" cy="784598"/>
          </a:xfrm>
        </p:spPr>
        <p:txBody>
          <a:bodyPr>
            <a:normAutofit/>
          </a:bodyPr>
          <a:lstStyle/>
          <a:p>
            <a:r>
              <a:rPr lang="ja-JP" altLang="en-US" sz="4000" dirty="0"/>
              <a:t>知っておこう</a:t>
            </a:r>
            <a:endParaRPr kumimoji="1" lang="ja-JP" altLang="en-US" sz="4000" b="1" dirty="0"/>
          </a:p>
        </p:txBody>
      </p:sp>
      <p:sp>
        <p:nvSpPr>
          <p:cNvPr id="3" name="タイトル 1">
            <a:extLst>
              <a:ext uri="{FF2B5EF4-FFF2-40B4-BE49-F238E27FC236}">
                <a16:creationId xmlns:a16="http://schemas.microsoft.com/office/drawing/2014/main" id="{76F1128B-5B9B-BDCD-F009-146B19402DB5}"/>
              </a:ext>
            </a:extLst>
          </p:cNvPr>
          <p:cNvSpPr txBox="1">
            <a:spLocks/>
          </p:cNvSpPr>
          <p:nvPr/>
        </p:nvSpPr>
        <p:spPr>
          <a:xfrm>
            <a:off x="491228" y="1154742"/>
            <a:ext cx="8505825" cy="1196796"/>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lang="ja-JP" altLang="en-US" sz="4000" b="1" dirty="0">
                <a:solidFill>
                  <a:srgbClr val="ED7D31"/>
                </a:solidFill>
                <a:latin typeface="Segoe UI"/>
                <a:ea typeface="メイリオ"/>
              </a:rPr>
              <a:t>肖像権</a:t>
            </a:r>
            <a:endParaRPr kumimoji="1" lang="ja-JP" altLang="en-US" sz="4000" b="1" i="0" u="none" strike="noStrike" kern="1200" cap="none" spc="0" normalizeH="0" baseline="0" noProof="0" dirty="0">
              <a:ln>
                <a:noFill/>
              </a:ln>
              <a:solidFill>
                <a:srgbClr val="ED7D31"/>
              </a:solidFill>
              <a:effectLst/>
              <a:uLnTx/>
              <a:uFillTx/>
              <a:latin typeface="Segoe UI"/>
              <a:ea typeface="メイリオ"/>
              <a:cs typeface="+mj-cs"/>
            </a:endParaRPr>
          </a:p>
        </p:txBody>
      </p:sp>
      <p:sp>
        <p:nvSpPr>
          <p:cNvPr id="5" name="コンテンツ プレースホルダー 4">
            <a:extLst>
              <a:ext uri="{FF2B5EF4-FFF2-40B4-BE49-F238E27FC236}">
                <a16:creationId xmlns:a16="http://schemas.microsoft.com/office/drawing/2014/main" id="{049CBAC0-4FC7-7DD0-E94F-FE7916946416}"/>
              </a:ext>
            </a:extLst>
          </p:cNvPr>
          <p:cNvSpPr txBox="1">
            <a:spLocks/>
          </p:cNvSpPr>
          <p:nvPr/>
        </p:nvSpPr>
        <p:spPr>
          <a:xfrm>
            <a:off x="210804" y="2054521"/>
            <a:ext cx="8997234"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ts val="4500"/>
              </a:lnSpc>
              <a:spcBef>
                <a:spcPts val="1000"/>
              </a:spcBef>
              <a:spcAft>
                <a:spcPts val="0"/>
              </a:spcAft>
              <a:buClrTx/>
              <a:buSzTx/>
              <a:buFont typeface="Arial" panose="020B0604020202020204" pitchFamily="34" charset="0"/>
              <a:buChar char="•"/>
              <a:tabLst/>
              <a:defRPr/>
            </a:pPr>
            <a:r>
              <a:rPr lang="ja-JP" altLang="en-US" sz="2800" dirty="0">
                <a:solidFill>
                  <a:prstClr val="black"/>
                </a:solidFill>
                <a:latin typeface="Segoe UI"/>
                <a:ea typeface="メイリオ"/>
              </a:rPr>
              <a:t>自分の顔や姿の写真・動画は、撮影の許可、不許可、また使用の許可、不許可を主張できます。</a:t>
            </a:r>
            <a:endParaRPr lang="en-US" altLang="ja-JP" sz="2800" dirty="0">
              <a:solidFill>
                <a:prstClr val="black"/>
              </a:solidFill>
              <a:latin typeface="Segoe UI"/>
              <a:ea typeface="メイリオ"/>
            </a:endParaRPr>
          </a:p>
          <a:p>
            <a:pPr marL="228600" marR="0" lvl="0" indent="-228600" algn="l" defTabSz="914400" rtl="0" eaLnBrk="1" fontAlgn="auto" latinLnBrk="0" hangingPunct="1">
              <a:lnSpc>
                <a:spcPts val="4500"/>
              </a:lnSpc>
              <a:spcBef>
                <a:spcPts val="1000"/>
              </a:spcBef>
              <a:spcAft>
                <a:spcPts val="0"/>
              </a:spcAft>
              <a:buClrTx/>
              <a:buSzTx/>
              <a:buFont typeface="Arial" panose="020B0604020202020204" pitchFamily="34" charset="0"/>
              <a:buChar char="•"/>
              <a:tabLst/>
              <a:defRPr/>
            </a:pPr>
            <a:r>
              <a:rPr lang="ja-JP" altLang="en-US" sz="2800" dirty="0">
                <a:solidFill>
                  <a:prstClr val="black"/>
                </a:solidFill>
                <a:latin typeface="Segoe UI"/>
                <a:ea typeface="メイリオ"/>
              </a:rPr>
              <a:t>たとえ家族や友だちでも、きちんと確認しましょう。</a:t>
            </a:r>
            <a:endParaRPr lang="en-US" altLang="ja-JP" sz="2800" dirty="0">
              <a:solidFill>
                <a:prstClr val="black"/>
              </a:solidFill>
              <a:latin typeface="Segoe UI"/>
              <a:ea typeface="メイリオ"/>
            </a:endParaRPr>
          </a:p>
        </p:txBody>
      </p:sp>
      <p:sp>
        <p:nvSpPr>
          <p:cNvPr id="27" name="四角形: 角を丸くする 26">
            <a:extLst>
              <a:ext uri="{FF2B5EF4-FFF2-40B4-BE49-F238E27FC236}">
                <a16:creationId xmlns:a16="http://schemas.microsoft.com/office/drawing/2014/main" id="{07B8F087-2284-A630-52B7-A86947BB547D}"/>
              </a:ext>
            </a:extLst>
          </p:cNvPr>
          <p:cNvSpPr/>
          <p:nvPr/>
        </p:nvSpPr>
        <p:spPr>
          <a:xfrm>
            <a:off x="146767" y="3917732"/>
            <a:ext cx="2539789" cy="446716"/>
          </a:xfrm>
          <a:prstGeom prst="round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Segoe UI"/>
              <a:ea typeface="メイリオ"/>
              <a:cs typeface="+mn-cs"/>
            </a:endParaRPr>
          </a:p>
        </p:txBody>
      </p:sp>
      <p:sp>
        <p:nvSpPr>
          <p:cNvPr id="29" name="コンテンツ プレースホルダー 4">
            <a:extLst>
              <a:ext uri="{FF2B5EF4-FFF2-40B4-BE49-F238E27FC236}">
                <a16:creationId xmlns:a16="http://schemas.microsoft.com/office/drawing/2014/main" id="{6CA4325D-76F0-17D2-BACE-D7C0F05A4F69}"/>
              </a:ext>
            </a:extLst>
          </p:cNvPr>
          <p:cNvSpPr txBox="1">
            <a:spLocks/>
          </p:cNvSpPr>
          <p:nvPr/>
        </p:nvSpPr>
        <p:spPr>
          <a:xfrm>
            <a:off x="313527" y="3941413"/>
            <a:ext cx="2373029" cy="64621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kumimoji="1" lang="ja-JP" altLang="en-US" sz="2400" b="1" i="0" u="none" strike="noStrike" kern="1200" cap="none" spc="0" normalizeH="0" baseline="0" noProof="0" dirty="0">
                <a:ln>
                  <a:noFill/>
                </a:ln>
                <a:solidFill>
                  <a:prstClr val="white"/>
                </a:solidFill>
                <a:effectLst/>
                <a:uLnTx/>
                <a:uFillTx/>
                <a:latin typeface="Segoe UI"/>
                <a:ea typeface="メイリオ"/>
                <a:cs typeface="+mn-cs"/>
              </a:rPr>
              <a:t>考えてみよう</a:t>
            </a:r>
          </a:p>
        </p:txBody>
      </p:sp>
      <p:sp>
        <p:nvSpPr>
          <p:cNvPr id="31" name="コンテンツ プレースホルダー 4">
            <a:extLst>
              <a:ext uri="{FF2B5EF4-FFF2-40B4-BE49-F238E27FC236}">
                <a16:creationId xmlns:a16="http://schemas.microsoft.com/office/drawing/2014/main" id="{27E0115C-4822-13D6-2A39-A11D48D42730}"/>
              </a:ext>
            </a:extLst>
          </p:cNvPr>
          <p:cNvSpPr txBox="1">
            <a:spLocks/>
          </p:cNvSpPr>
          <p:nvPr/>
        </p:nvSpPr>
        <p:spPr>
          <a:xfrm>
            <a:off x="766071" y="4382475"/>
            <a:ext cx="7886701" cy="2676966"/>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3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rPr>
              <a:t>ネット上に投稿しないなら、許可なく友だちの写真を撮ってもいいの？</a:t>
            </a:r>
            <a:endParaRPr kumimoji="1" lang="en-US" altLang="ja-JP" sz="2800" b="0" i="0" u="none" strike="noStrike" kern="1200" cap="none" spc="0" normalizeH="0" baseline="0" noProof="0" dirty="0">
              <a:ln>
                <a:noFill/>
              </a:ln>
              <a:solidFill>
                <a:prstClr val="black"/>
              </a:solidFill>
              <a:effectLst/>
              <a:uLnTx/>
              <a:uFillTx/>
              <a:latin typeface="Segoe UI"/>
              <a:ea typeface="メイリオ"/>
              <a:cs typeface="+mn-cs"/>
            </a:endParaRPr>
          </a:p>
          <a:p>
            <a:pPr marL="228600" marR="0" lvl="0" indent="-228600" algn="l" defTabSz="914400" rtl="0" eaLnBrk="1" fontAlgn="auto" latinLnBrk="0" hangingPunct="1">
              <a:lnSpc>
                <a:spcPct val="100000"/>
              </a:lnSpc>
              <a:spcBef>
                <a:spcPts val="1000"/>
              </a:spcBef>
              <a:spcAft>
                <a:spcPts val="0"/>
              </a:spcAft>
              <a:buClrTx/>
              <a:buSzTx/>
              <a:buFont typeface="Arial" panose="020B0604020202020204" pitchFamily="34" charset="0"/>
              <a:buChar char="•"/>
              <a:tabLst/>
              <a:defRPr/>
            </a:pPr>
            <a:r>
              <a:rPr lang="ja-JP" altLang="en-US" sz="2800" dirty="0">
                <a:solidFill>
                  <a:prstClr val="black"/>
                </a:solidFill>
                <a:latin typeface="Segoe UI"/>
                <a:ea typeface="メイリオ"/>
              </a:rPr>
              <a:t>テレビで町の様子を放送することがあるけど、肖像権は気にしなくていいの？</a:t>
            </a:r>
            <a:endParaRPr kumimoji="1" lang="ja-JP" altLang="en-US" sz="2800" b="0" i="0" u="none" strike="noStrike" kern="1200" cap="none" spc="0" normalizeH="0" baseline="0" noProof="0" dirty="0">
              <a:ln>
                <a:noFill/>
              </a:ln>
              <a:solidFill>
                <a:prstClr val="black"/>
              </a:solidFill>
              <a:effectLst/>
              <a:uLnTx/>
              <a:uFillTx/>
              <a:latin typeface="Segoe UI"/>
              <a:ea typeface="メイリオ"/>
              <a:cs typeface="+mn-cs"/>
            </a:endParaRPr>
          </a:p>
        </p:txBody>
      </p:sp>
      <p:pic>
        <p:nvPicPr>
          <p:cNvPr id="33" name="図 32">
            <a:extLst>
              <a:ext uri="{FF2B5EF4-FFF2-40B4-BE49-F238E27FC236}">
                <a16:creationId xmlns:a16="http://schemas.microsoft.com/office/drawing/2014/main" id="{24530B1B-FDBA-9A0B-398C-184DCA507D6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7767740" y="5509746"/>
            <a:ext cx="1208059" cy="1196796"/>
          </a:xfrm>
          <a:prstGeom prst="rect">
            <a:avLst/>
          </a:prstGeom>
        </p:spPr>
      </p:pic>
      <p:sp>
        <p:nvSpPr>
          <p:cNvPr id="6" name="テキスト ボックス 5">
            <a:extLst>
              <a:ext uri="{FF2B5EF4-FFF2-40B4-BE49-F238E27FC236}">
                <a16:creationId xmlns:a16="http://schemas.microsoft.com/office/drawing/2014/main" id="{60150535-9C1C-4453-3AE1-056D27CF8EED}"/>
              </a:ext>
            </a:extLst>
          </p:cNvPr>
          <p:cNvSpPr txBox="1"/>
          <p:nvPr/>
        </p:nvSpPr>
        <p:spPr>
          <a:xfrm>
            <a:off x="694576" y="1231248"/>
            <a:ext cx="3416320" cy="276999"/>
          </a:xfrm>
          <a:prstGeom prst="rect">
            <a:avLst/>
          </a:prstGeom>
          <a:noFill/>
        </p:spPr>
        <p:txBody>
          <a:bodyPr wrap="none" rtlCol="0">
            <a:spAutoFit/>
          </a:bodyPr>
          <a:lstStyle/>
          <a:p>
            <a:r>
              <a:rPr lang="ja-JP" altLang="en-US" sz="1200" dirty="0"/>
              <a:t>しょうぞうけん　　　　　　　　　　　　　　</a:t>
            </a:r>
            <a:endParaRPr kumimoji="1" lang="ja-JP" altLang="en-US" sz="1200" dirty="0"/>
          </a:p>
        </p:txBody>
      </p:sp>
      <p:sp>
        <p:nvSpPr>
          <p:cNvPr id="20" name="テキスト ボックス 19">
            <a:extLst>
              <a:ext uri="{FF2B5EF4-FFF2-40B4-BE49-F238E27FC236}">
                <a16:creationId xmlns:a16="http://schemas.microsoft.com/office/drawing/2014/main" id="{02F0C37C-5358-53BC-C5DE-B68DF657FBBA}"/>
              </a:ext>
            </a:extLst>
          </p:cNvPr>
          <p:cNvSpPr txBox="1"/>
          <p:nvPr/>
        </p:nvSpPr>
        <p:spPr>
          <a:xfrm>
            <a:off x="2832624" y="4225948"/>
            <a:ext cx="862684" cy="276999"/>
          </a:xfrm>
          <a:prstGeom prst="rect">
            <a:avLst/>
          </a:prstGeom>
          <a:noFill/>
        </p:spPr>
        <p:txBody>
          <a:bodyPr wrap="square" rtlCol="0">
            <a:spAutoFit/>
          </a:bodyPr>
          <a:lstStyle/>
          <a:p>
            <a:r>
              <a:rPr lang="ja-JP" altLang="en-US" sz="1200" dirty="0"/>
              <a:t>とうこう</a:t>
            </a:r>
            <a:endParaRPr kumimoji="1" lang="ja-JP" altLang="en-US" sz="1200" dirty="0"/>
          </a:p>
        </p:txBody>
      </p:sp>
      <p:sp>
        <p:nvSpPr>
          <p:cNvPr id="23" name="テキスト ボックス 22">
            <a:extLst>
              <a:ext uri="{FF2B5EF4-FFF2-40B4-BE49-F238E27FC236}">
                <a16:creationId xmlns:a16="http://schemas.microsoft.com/office/drawing/2014/main" id="{80407E0F-8549-D79E-5DE8-4404EEC1CB6A}"/>
              </a:ext>
            </a:extLst>
          </p:cNvPr>
          <p:cNvSpPr txBox="1"/>
          <p:nvPr/>
        </p:nvSpPr>
        <p:spPr>
          <a:xfrm>
            <a:off x="1056469" y="4699263"/>
            <a:ext cx="1415772" cy="276999"/>
          </a:xfrm>
          <a:prstGeom prst="rect">
            <a:avLst/>
          </a:prstGeom>
          <a:noFill/>
        </p:spPr>
        <p:txBody>
          <a:bodyPr wrap="none" rtlCol="0">
            <a:spAutoFit/>
          </a:bodyPr>
          <a:lstStyle/>
          <a:p>
            <a:r>
              <a:rPr kumimoji="1" lang="ja-JP" altLang="en-US" sz="1200" dirty="0"/>
              <a:t>しゃしん　　　と</a:t>
            </a:r>
          </a:p>
        </p:txBody>
      </p:sp>
      <p:sp>
        <p:nvSpPr>
          <p:cNvPr id="32" name="テキスト ボックス 31">
            <a:extLst>
              <a:ext uri="{FF2B5EF4-FFF2-40B4-BE49-F238E27FC236}">
                <a16:creationId xmlns:a16="http://schemas.microsoft.com/office/drawing/2014/main" id="{597C0D29-F255-D346-7800-1BD1F479357F}"/>
              </a:ext>
            </a:extLst>
          </p:cNvPr>
          <p:cNvSpPr txBox="1"/>
          <p:nvPr/>
        </p:nvSpPr>
        <p:spPr>
          <a:xfrm>
            <a:off x="2072132" y="1975743"/>
            <a:ext cx="800219" cy="276999"/>
          </a:xfrm>
          <a:prstGeom prst="rect">
            <a:avLst/>
          </a:prstGeom>
          <a:noFill/>
        </p:spPr>
        <p:txBody>
          <a:bodyPr wrap="none" rtlCol="0">
            <a:spAutoFit/>
          </a:bodyPr>
          <a:lstStyle/>
          <a:p>
            <a:r>
              <a:rPr kumimoji="1" lang="ja-JP" altLang="en-US" sz="1200" dirty="0"/>
              <a:t>すがた　</a:t>
            </a:r>
          </a:p>
        </p:txBody>
      </p:sp>
      <p:sp>
        <p:nvSpPr>
          <p:cNvPr id="34" name="テキスト ボックス 33">
            <a:extLst>
              <a:ext uri="{FF2B5EF4-FFF2-40B4-BE49-F238E27FC236}">
                <a16:creationId xmlns:a16="http://schemas.microsoft.com/office/drawing/2014/main" id="{A159AC2B-5BCD-3BDF-F836-D8AAE1399AAA}"/>
              </a:ext>
            </a:extLst>
          </p:cNvPr>
          <p:cNvSpPr txBox="1"/>
          <p:nvPr/>
        </p:nvSpPr>
        <p:spPr>
          <a:xfrm>
            <a:off x="994914" y="5678953"/>
            <a:ext cx="1522043" cy="276999"/>
          </a:xfrm>
          <a:prstGeom prst="rect">
            <a:avLst/>
          </a:prstGeom>
          <a:noFill/>
        </p:spPr>
        <p:txBody>
          <a:bodyPr wrap="square" rtlCol="0">
            <a:spAutoFit/>
          </a:bodyPr>
          <a:lstStyle/>
          <a:p>
            <a:r>
              <a:rPr lang="ja-JP" altLang="en-US" sz="1200" dirty="0"/>
              <a:t>しょうぞうけん　　　</a:t>
            </a:r>
            <a:endParaRPr kumimoji="1" lang="ja-JP" altLang="en-US" sz="1200" dirty="0"/>
          </a:p>
        </p:txBody>
      </p:sp>
      <p:sp>
        <p:nvSpPr>
          <p:cNvPr id="8" name="テキスト ボックス 7">
            <a:extLst>
              <a:ext uri="{FF2B5EF4-FFF2-40B4-BE49-F238E27FC236}">
                <a16:creationId xmlns:a16="http://schemas.microsoft.com/office/drawing/2014/main" id="{43927644-7A84-A2A3-B5BA-EBB2BA776949}"/>
              </a:ext>
            </a:extLst>
          </p:cNvPr>
          <p:cNvSpPr txBox="1"/>
          <p:nvPr/>
        </p:nvSpPr>
        <p:spPr>
          <a:xfrm>
            <a:off x="2261675" y="2524808"/>
            <a:ext cx="3416320" cy="276999"/>
          </a:xfrm>
          <a:prstGeom prst="rect">
            <a:avLst/>
          </a:prstGeom>
          <a:noFill/>
        </p:spPr>
        <p:txBody>
          <a:bodyPr wrap="none" rtlCol="0">
            <a:spAutoFit/>
          </a:bodyPr>
          <a:lstStyle/>
          <a:p>
            <a:r>
              <a:rPr lang="ja-JP" altLang="en-US" sz="1200" dirty="0"/>
              <a:t>きょか　　　　　ふきょか</a:t>
            </a:r>
            <a:r>
              <a:rPr kumimoji="1" lang="ja-JP" altLang="en-US" sz="1200" dirty="0"/>
              <a:t>　　　　しゅちょう</a:t>
            </a:r>
          </a:p>
        </p:txBody>
      </p:sp>
      <p:sp>
        <p:nvSpPr>
          <p:cNvPr id="9" name="テキスト ボックス 8">
            <a:extLst>
              <a:ext uri="{FF2B5EF4-FFF2-40B4-BE49-F238E27FC236}">
                <a16:creationId xmlns:a16="http://schemas.microsoft.com/office/drawing/2014/main" id="{F751A994-1B06-DCAC-5EAC-4D4D8C7F7363}"/>
              </a:ext>
            </a:extLst>
          </p:cNvPr>
          <p:cNvSpPr txBox="1"/>
          <p:nvPr/>
        </p:nvSpPr>
        <p:spPr>
          <a:xfrm>
            <a:off x="5551708" y="1948245"/>
            <a:ext cx="3262432" cy="276999"/>
          </a:xfrm>
          <a:prstGeom prst="rect">
            <a:avLst/>
          </a:prstGeom>
          <a:noFill/>
        </p:spPr>
        <p:txBody>
          <a:bodyPr wrap="none" rtlCol="0">
            <a:spAutoFit/>
          </a:bodyPr>
          <a:lstStyle/>
          <a:p>
            <a:r>
              <a:rPr lang="ja-JP" altLang="en-US" sz="1200" dirty="0"/>
              <a:t>さつえい　　　きょか　　　　　ふきょか</a:t>
            </a:r>
            <a:r>
              <a:rPr kumimoji="1" lang="ja-JP" altLang="en-US" sz="1200" dirty="0"/>
              <a:t>　</a:t>
            </a:r>
          </a:p>
        </p:txBody>
      </p:sp>
      <p:sp>
        <p:nvSpPr>
          <p:cNvPr id="10" name="テキスト ボックス 9">
            <a:extLst>
              <a:ext uri="{FF2B5EF4-FFF2-40B4-BE49-F238E27FC236}">
                <a16:creationId xmlns:a16="http://schemas.microsoft.com/office/drawing/2014/main" id="{BCE85C10-36F8-C190-3B94-6F9918392579}"/>
              </a:ext>
            </a:extLst>
          </p:cNvPr>
          <p:cNvSpPr txBox="1"/>
          <p:nvPr/>
        </p:nvSpPr>
        <p:spPr>
          <a:xfrm>
            <a:off x="2611142" y="3233919"/>
            <a:ext cx="4493538" cy="276999"/>
          </a:xfrm>
          <a:prstGeom prst="rect">
            <a:avLst/>
          </a:prstGeom>
          <a:noFill/>
        </p:spPr>
        <p:txBody>
          <a:bodyPr wrap="none" rtlCol="0">
            <a:spAutoFit/>
          </a:bodyPr>
          <a:lstStyle/>
          <a:p>
            <a:r>
              <a:rPr lang="ja-JP" altLang="en-US" sz="1200" dirty="0"/>
              <a:t>とも　　　　　　　　　　　　　　　　　　　　　　かくにん</a:t>
            </a:r>
            <a:endParaRPr kumimoji="1" lang="ja-JP" altLang="en-US" sz="1200" dirty="0"/>
          </a:p>
        </p:txBody>
      </p:sp>
      <p:sp>
        <p:nvSpPr>
          <p:cNvPr id="11" name="テキスト ボックス 10">
            <a:extLst>
              <a:ext uri="{FF2B5EF4-FFF2-40B4-BE49-F238E27FC236}">
                <a16:creationId xmlns:a16="http://schemas.microsoft.com/office/drawing/2014/main" id="{F7DF0F65-0A69-3513-8BCD-1CEF30EB70B7}"/>
              </a:ext>
            </a:extLst>
          </p:cNvPr>
          <p:cNvSpPr txBox="1"/>
          <p:nvPr/>
        </p:nvSpPr>
        <p:spPr>
          <a:xfrm>
            <a:off x="5705596" y="4165712"/>
            <a:ext cx="2185214" cy="276999"/>
          </a:xfrm>
          <a:prstGeom prst="rect">
            <a:avLst/>
          </a:prstGeom>
          <a:noFill/>
        </p:spPr>
        <p:txBody>
          <a:bodyPr wrap="none" rtlCol="0">
            <a:spAutoFit/>
          </a:bodyPr>
          <a:lstStyle/>
          <a:p>
            <a:r>
              <a:rPr kumimoji="1" lang="ja-JP" altLang="en-US" sz="1200" dirty="0"/>
              <a:t>きょか　　　　　　とも　　</a:t>
            </a:r>
          </a:p>
        </p:txBody>
      </p:sp>
    </p:spTree>
    <p:extLst>
      <p:ext uri="{BB962C8B-B14F-4D97-AF65-F5344CB8AC3E}">
        <p14:creationId xmlns:p14="http://schemas.microsoft.com/office/powerpoint/2010/main" val="4075734075"/>
      </p:ext>
    </p:extLst>
  </p:cSld>
  <p:clrMapOvr>
    <a:masterClrMapping/>
  </p:clrMapOvr>
</p:sld>
</file>

<file path=ppt/theme/theme1.xml><?xml version="1.0" encoding="utf-8"?>
<a:theme xmlns:a="http://schemas.openxmlformats.org/drawingml/2006/main" name="2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1662</Words>
  <PresentationFormat>画面に合わせる (4:3)</PresentationFormat>
  <Paragraphs>105</Paragraphs>
  <Slides>4</Slides>
  <Notes>4</Notes>
  <HiddenSlides>1</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ector>
  </HeadingPairs>
  <TitlesOfParts>
    <vt:vector size="11" baseType="lpstr">
      <vt:lpstr>HGPSoeiKakugothicUB</vt:lpstr>
      <vt:lpstr>メイリオ</vt:lpstr>
      <vt:lpstr>Arial</vt:lpstr>
      <vt:lpstr>Calibri</vt:lpstr>
      <vt:lpstr>Segoe UI</vt:lpstr>
      <vt:lpstr>2_Office テーマ</vt:lpstr>
      <vt:lpstr>3_Office テーマ</vt:lpstr>
      <vt:lpstr>5-2-1 肖像権とは  </vt:lpstr>
      <vt:lpstr>考えてみよう</vt:lpstr>
      <vt:lpstr>みなさんはどう思いますか？</vt:lpstr>
      <vt:lpstr>知っておこう</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dcterms:created xsi:type="dcterms:W3CDTF">2019-09-18T06:25:29Z</dcterms:created>
  <dcterms:modified xsi:type="dcterms:W3CDTF">2023-03-16T04:30:26Z</dcterms:modified>
</cp:coreProperties>
</file>