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saveSubsetFonts="1">
  <p:sldMasterIdLst>
    <p:sldMasterId id="2147483672" r:id="rId4"/>
  </p:sldMasterIdLst>
  <p:notesMasterIdLst>
    <p:notesMasterId r:id="rId23"/>
  </p:notesMasterIdLst>
  <p:sldIdLst>
    <p:sldId id="256" r:id="rId5"/>
    <p:sldId id="263" r:id="rId6"/>
    <p:sldId id="269" r:id="rId7"/>
    <p:sldId id="273" r:id="rId8"/>
    <p:sldId id="272" r:id="rId9"/>
    <p:sldId id="274" r:id="rId10"/>
    <p:sldId id="275" r:id="rId11"/>
    <p:sldId id="276" r:id="rId12"/>
    <p:sldId id="267" r:id="rId13"/>
    <p:sldId id="280" r:id="rId14"/>
    <p:sldId id="278" r:id="rId15"/>
    <p:sldId id="299" r:id="rId16"/>
    <p:sldId id="287" r:id="rId17"/>
    <p:sldId id="303" r:id="rId18"/>
    <p:sldId id="304" r:id="rId19"/>
    <p:sldId id="292" r:id="rId20"/>
    <p:sldId id="308" r:id="rId21"/>
    <p:sldId id="305" r:id="rId22"/>
  </p:sldIdLst>
  <p:sldSz cx="5327650" cy="7559675"/>
  <p:notesSz cx="6807200" cy="9939338"/>
  <p:defaultTextStyle>
    <a:defPPr>
      <a:defRPr lang="ja-JP"/>
    </a:defPPr>
    <a:lvl1pPr marL="0" algn="l" defTabSz="702899" rtl="0" eaLnBrk="1" latinLnBrk="0" hangingPunct="1">
      <a:defRPr kumimoji="1" sz="1384" kern="1200">
        <a:solidFill>
          <a:schemeClr val="tx1"/>
        </a:solidFill>
        <a:latin typeface="+mn-lt"/>
        <a:ea typeface="+mn-ea"/>
        <a:cs typeface="+mn-cs"/>
      </a:defRPr>
    </a:lvl1pPr>
    <a:lvl2pPr marL="351450" algn="l" defTabSz="702899" rtl="0" eaLnBrk="1" latinLnBrk="0" hangingPunct="1">
      <a:defRPr kumimoji="1" sz="1384" kern="1200">
        <a:solidFill>
          <a:schemeClr val="tx1"/>
        </a:solidFill>
        <a:latin typeface="+mn-lt"/>
        <a:ea typeface="+mn-ea"/>
        <a:cs typeface="+mn-cs"/>
      </a:defRPr>
    </a:lvl2pPr>
    <a:lvl3pPr marL="702899" algn="l" defTabSz="702899" rtl="0" eaLnBrk="1" latinLnBrk="0" hangingPunct="1">
      <a:defRPr kumimoji="1" sz="1384" kern="1200">
        <a:solidFill>
          <a:schemeClr val="tx1"/>
        </a:solidFill>
        <a:latin typeface="+mn-lt"/>
        <a:ea typeface="+mn-ea"/>
        <a:cs typeface="+mn-cs"/>
      </a:defRPr>
    </a:lvl3pPr>
    <a:lvl4pPr marL="1054349" algn="l" defTabSz="702899" rtl="0" eaLnBrk="1" latinLnBrk="0" hangingPunct="1">
      <a:defRPr kumimoji="1" sz="1384" kern="1200">
        <a:solidFill>
          <a:schemeClr val="tx1"/>
        </a:solidFill>
        <a:latin typeface="+mn-lt"/>
        <a:ea typeface="+mn-ea"/>
        <a:cs typeface="+mn-cs"/>
      </a:defRPr>
    </a:lvl4pPr>
    <a:lvl5pPr marL="1405799" algn="l" defTabSz="702899" rtl="0" eaLnBrk="1" latinLnBrk="0" hangingPunct="1">
      <a:defRPr kumimoji="1" sz="1384" kern="1200">
        <a:solidFill>
          <a:schemeClr val="tx1"/>
        </a:solidFill>
        <a:latin typeface="+mn-lt"/>
        <a:ea typeface="+mn-ea"/>
        <a:cs typeface="+mn-cs"/>
      </a:defRPr>
    </a:lvl5pPr>
    <a:lvl6pPr marL="1757248" algn="l" defTabSz="702899" rtl="0" eaLnBrk="1" latinLnBrk="0" hangingPunct="1">
      <a:defRPr kumimoji="1" sz="1384" kern="1200">
        <a:solidFill>
          <a:schemeClr val="tx1"/>
        </a:solidFill>
        <a:latin typeface="+mn-lt"/>
        <a:ea typeface="+mn-ea"/>
        <a:cs typeface="+mn-cs"/>
      </a:defRPr>
    </a:lvl6pPr>
    <a:lvl7pPr marL="2108698" algn="l" defTabSz="702899" rtl="0" eaLnBrk="1" latinLnBrk="0" hangingPunct="1">
      <a:defRPr kumimoji="1" sz="1384" kern="1200">
        <a:solidFill>
          <a:schemeClr val="tx1"/>
        </a:solidFill>
        <a:latin typeface="+mn-lt"/>
        <a:ea typeface="+mn-ea"/>
        <a:cs typeface="+mn-cs"/>
      </a:defRPr>
    </a:lvl7pPr>
    <a:lvl8pPr marL="2460147" algn="l" defTabSz="702899" rtl="0" eaLnBrk="1" latinLnBrk="0" hangingPunct="1">
      <a:defRPr kumimoji="1" sz="1384" kern="1200">
        <a:solidFill>
          <a:schemeClr val="tx1"/>
        </a:solidFill>
        <a:latin typeface="+mn-lt"/>
        <a:ea typeface="+mn-ea"/>
        <a:cs typeface="+mn-cs"/>
      </a:defRPr>
    </a:lvl8pPr>
    <a:lvl9pPr marL="2811597" algn="l" defTabSz="702899" rtl="0" eaLnBrk="1" latinLnBrk="0" hangingPunct="1">
      <a:defRPr kumimoji="1" sz="1384"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810" userDrawn="1">
          <p15:clr>
            <a:srgbClr val="A4A3A4"/>
          </p15:clr>
        </p15:guide>
        <p15:guide id="2" pos="1678" userDrawn="1">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作成者" initials="A" userId="Author"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737AB"/>
    <a:srgbClr val="0F9ED5"/>
    <a:srgbClr val="196B24"/>
    <a:srgbClr val="E97132"/>
    <a:srgbClr val="F4AB1A"/>
    <a:srgbClr val="BE977C"/>
    <a:srgbClr val="E8E5DA"/>
    <a:srgbClr val="738B93"/>
    <a:srgbClr val="E1EDF6"/>
    <a:srgbClr val="52BEC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510" autoAdjust="0"/>
    <p:restoredTop sz="94660"/>
  </p:normalViewPr>
  <p:slideViewPr>
    <p:cSldViewPr snapToGrid="0">
      <p:cViewPr varScale="1">
        <p:scale>
          <a:sx n="96" d="100"/>
          <a:sy n="96" d="100"/>
        </p:scale>
        <p:origin x="3228" y="84"/>
      </p:cViewPr>
      <p:guideLst>
        <p:guide orient="horz" pos="3810"/>
        <p:guide pos="1678"/>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theme" Target="theme/theme1.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presProps" Target="pres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notesMaster" Target="notesMasters/notesMaster1.xml"/><Relationship Id="rId28" Type="http://schemas.microsoft.com/office/2018/10/relationships/authors" Target="author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2" y="0"/>
            <a:ext cx="2949989" cy="497970"/>
          </a:xfrm>
          <a:prstGeom prst="rect">
            <a:avLst/>
          </a:prstGeom>
        </p:spPr>
        <p:txBody>
          <a:bodyPr vert="horz" lIns="88334" tIns="44167" rIns="88334" bIns="44167" rtlCol="0"/>
          <a:lstStyle>
            <a:lvl1pPr algn="l">
              <a:defRPr sz="1100"/>
            </a:lvl1pPr>
          </a:lstStyle>
          <a:p>
            <a:endParaRPr kumimoji="1" lang="ja-JP" altLang="en-US"/>
          </a:p>
        </p:txBody>
      </p:sp>
      <p:sp>
        <p:nvSpPr>
          <p:cNvPr id="3" name="日付プレースホルダー 2"/>
          <p:cNvSpPr>
            <a:spLocks noGrp="1"/>
          </p:cNvSpPr>
          <p:nvPr>
            <p:ph type="dt" idx="1"/>
          </p:nvPr>
        </p:nvSpPr>
        <p:spPr>
          <a:xfrm>
            <a:off x="3855690" y="0"/>
            <a:ext cx="2949989" cy="497970"/>
          </a:xfrm>
          <a:prstGeom prst="rect">
            <a:avLst/>
          </a:prstGeom>
        </p:spPr>
        <p:txBody>
          <a:bodyPr vert="horz" lIns="88334" tIns="44167" rIns="88334" bIns="44167" rtlCol="0"/>
          <a:lstStyle>
            <a:lvl1pPr algn="r">
              <a:defRPr sz="1100"/>
            </a:lvl1pPr>
          </a:lstStyle>
          <a:p>
            <a:fld id="{36FD75D3-C331-430D-A772-E6E922DB5740}" type="datetimeFigureOut">
              <a:rPr kumimoji="1" lang="ja-JP" altLang="en-US" smtClean="0"/>
              <a:pPr/>
              <a:t>2026/3/25</a:t>
            </a:fld>
            <a:endParaRPr kumimoji="1" lang="ja-JP" altLang="en-US"/>
          </a:p>
        </p:txBody>
      </p:sp>
      <p:sp>
        <p:nvSpPr>
          <p:cNvPr id="4" name="スライド イメージ プレースホルダー 3"/>
          <p:cNvSpPr>
            <a:spLocks noGrp="1" noRot="1" noChangeAspect="1"/>
          </p:cNvSpPr>
          <p:nvPr>
            <p:ph type="sldImg" idx="2"/>
          </p:nvPr>
        </p:nvSpPr>
        <p:spPr>
          <a:xfrm>
            <a:off x="2220913" y="1243013"/>
            <a:ext cx="2365375" cy="3354387"/>
          </a:xfrm>
          <a:prstGeom prst="rect">
            <a:avLst/>
          </a:prstGeom>
          <a:noFill/>
          <a:ln w="12700">
            <a:solidFill>
              <a:prstClr val="black"/>
            </a:solidFill>
          </a:ln>
        </p:spPr>
        <p:txBody>
          <a:bodyPr vert="horz" lIns="88334" tIns="44167" rIns="88334" bIns="44167" rtlCol="0" anchor="ctr"/>
          <a:lstStyle/>
          <a:p>
            <a:endParaRPr lang="ja-JP" altLang="en-US"/>
          </a:p>
        </p:txBody>
      </p:sp>
      <p:sp>
        <p:nvSpPr>
          <p:cNvPr id="5" name="ノート プレースホルダー 4"/>
          <p:cNvSpPr>
            <a:spLocks noGrp="1"/>
          </p:cNvSpPr>
          <p:nvPr>
            <p:ph type="body" sz="quarter" idx="3"/>
          </p:nvPr>
        </p:nvSpPr>
        <p:spPr>
          <a:xfrm>
            <a:off x="680417" y="4783895"/>
            <a:ext cx="5446369" cy="3912834"/>
          </a:xfrm>
          <a:prstGeom prst="rect">
            <a:avLst/>
          </a:prstGeom>
        </p:spPr>
        <p:txBody>
          <a:bodyPr vert="horz" lIns="88334" tIns="44167" rIns="88334" bIns="44167"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2" y="9441370"/>
            <a:ext cx="2949989" cy="497970"/>
          </a:xfrm>
          <a:prstGeom prst="rect">
            <a:avLst/>
          </a:prstGeom>
        </p:spPr>
        <p:txBody>
          <a:bodyPr vert="horz" lIns="88334" tIns="44167" rIns="88334" bIns="44167" rtlCol="0" anchor="b"/>
          <a:lstStyle>
            <a:lvl1pPr algn="l">
              <a:defRPr sz="1100"/>
            </a:lvl1pPr>
          </a:lstStyle>
          <a:p>
            <a:endParaRPr kumimoji="1" lang="ja-JP" altLang="en-US"/>
          </a:p>
        </p:txBody>
      </p:sp>
      <p:sp>
        <p:nvSpPr>
          <p:cNvPr id="7" name="スライド番号プレースホルダー 6"/>
          <p:cNvSpPr>
            <a:spLocks noGrp="1"/>
          </p:cNvSpPr>
          <p:nvPr>
            <p:ph type="sldNum" sz="quarter" idx="5"/>
          </p:nvPr>
        </p:nvSpPr>
        <p:spPr>
          <a:xfrm>
            <a:off x="3855690" y="9441370"/>
            <a:ext cx="2949989" cy="497970"/>
          </a:xfrm>
          <a:prstGeom prst="rect">
            <a:avLst/>
          </a:prstGeom>
        </p:spPr>
        <p:txBody>
          <a:bodyPr vert="horz" lIns="88334" tIns="44167" rIns="88334" bIns="44167" rtlCol="0" anchor="b"/>
          <a:lstStyle>
            <a:lvl1pPr algn="r">
              <a:defRPr sz="1100"/>
            </a:lvl1pPr>
          </a:lstStyle>
          <a:p>
            <a:fld id="{6E805717-9E47-4A1F-AB14-698BED6EE0D7}" type="slidenum">
              <a:rPr kumimoji="1" lang="ja-JP" altLang="en-US" smtClean="0"/>
              <a:pPr/>
              <a:t>‹#›</a:t>
            </a:fld>
            <a:endParaRPr kumimoji="1" lang="ja-JP" altLang="en-US"/>
          </a:p>
        </p:txBody>
      </p:sp>
    </p:spTree>
    <p:extLst>
      <p:ext uri="{BB962C8B-B14F-4D97-AF65-F5344CB8AC3E}">
        <p14:creationId xmlns:p14="http://schemas.microsoft.com/office/powerpoint/2010/main" val="1007550853"/>
      </p:ext>
    </p:extLst>
  </p:cSld>
  <p:clrMap bg1="lt1" tx1="dk1" bg2="lt2" tx2="dk2" accent1="accent1" accent2="accent2" accent3="accent3" accent4="accent4" accent5="accent5" accent6="accent6" hlink="hlink" folHlink="folHlink"/>
  <p:notesStyle>
    <a:lvl1pPr marL="0" algn="l" defTabSz="702899" rtl="0" eaLnBrk="1" latinLnBrk="0" hangingPunct="1">
      <a:defRPr kumimoji="1" sz="922" kern="1200">
        <a:solidFill>
          <a:schemeClr val="tx1"/>
        </a:solidFill>
        <a:latin typeface="+mn-lt"/>
        <a:ea typeface="+mn-ea"/>
        <a:cs typeface="+mn-cs"/>
      </a:defRPr>
    </a:lvl1pPr>
    <a:lvl2pPr marL="351450" algn="l" defTabSz="702899" rtl="0" eaLnBrk="1" latinLnBrk="0" hangingPunct="1">
      <a:defRPr kumimoji="1" sz="922" kern="1200">
        <a:solidFill>
          <a:schemeClr val="tx1"/>
        </a:solidFill>
        <a:latin typeface="+mn-lt"/>
        <a:ea typeface="+mn-ea"/>
        <a:cs typeface="+mn-cs"/>
      </a:defRPr>
    </a:lvl2pPr>
    <a:lvl3pPr marL="702899" algn="l" defTabSz="702899" rtl="0" eaLnBrk="1" latinLnBrk="0" hangingPunct="1">
      <a:defRPr kumimoji="1" sz="922" kern="1200">
        <a:solidFill>
          <a:schemeClr val="tx1"/>
        </a:solidFill>
        <a:latin typeface="+mn-lt"/>
        <a:ea typeface="+mn-ea"/>
        <a:cs typeface="+mn-cs"/>
      </a:defRPr>
    </a:lvl3pPr>
    <a:lvl4pPr marL="1054349" algn="l" defTabSz="702899" rtl="0" eaLnBrk="1" latinLnBrk="0" hangingPunct="1">
      <a:defRPr kumimoji="1" sz="922" kern="1200">
        <a:solidFill>
          <a:schemeClr val="tx1"/>
        </a:solidFill>
        <a:latin typeface="+mn-lt"/>
        <a:ea typeface="+mn-ea"/>
        <a:cs typeface="+mn-cs"/>
      </a:defRPr>
    </a:lvl4pPr>
    <a:lvl5pPr marL="1405799" algn="l" defTabSz="702899" rtl="0" eaLnBrk="1" latinLnBrk="0" hangingPunct="1">
      <a:defRPr kumimoji="1" sz="922" kern="1200">
        <a:solidFill>
          <a:schemeClr val="tx1"/>
        </a:solidFill>
        <a:latin typeface="+mn-lt"/>
        <a:ea typeface="+mn-ea"/>
        <a:cs typeface="+mn-cs"/>
      </a:defRPr>
    </a:lvl5pPr>
    <a:lvl6pPr marL="1757248" algn="l" defTabSz="702899" rtl="0" eaLnBrk="1" latinLnBrk="0" hangingPunct="1">
      <a:defRPr kumimoji="1" sz="922" kern="1200">
        <a:solidFill>
          <a:schemeClr val="tx1"/>
        </a:solidFill>
        <a:latin typeface="+mn-lt"/>
        <a:ea typeface="+mn-ea"/>
        <a:cs typeface="+mn-cs"/>
      </a:defRPr>
    </a:lvl6pPr>
    <a:lvl7pPr marL="2108698" algn="l" defTabSz="702899" rtl="0" eaLnBrk="1" latinLnBrk="0" hangingPunct="1">
      <a:defRPr kumimoji="1" sz="922" kern="1200">
        <a:solidFill>
          <a:schemeClr val="tx1"/>
        </a:solidFill>
        <a:latin typeface="+mn-lt"/>
        <a:ea typeface="+mn-ea"/>
        <a:cs typeface="+mn-cs"/>
      </a:defRPr>
    </a:lvl7pPr>
    <a:lvl8pPr marL="2460147" algn="l" defTabSz="702899" rtl="0" eaLnBrk="1" latinLnBrk="0" hangingPunct="1">
      <a:defRPr kumimoji="1" sz="922" kern="1200">
        <a:solidFill>
          <a:schemeClr val="tx1"/>
        </a:solidFill>
        <a:latin typeface="+mn-lt"/>
        <a:ea typeface="+mn-ea"/>
        <a:cs typeface="+mn-cs"/>
      </a:defRPr>
    </a:lvl8pPr>
    <a:lvl9pPr marL="2811597" algn="l" defTabSz="702899" rtl="0" eaLnBrk="1" latinLnBrk="0" hangingPunct="1">
      <a:defRPr kumimoji="1" sz="922"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2220913" y="1243013"/>
            <a:ext cx="2365375" cy="3354387"/>
          </a:xfrm>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6E805717-9E47-4A1F-AB14-698BED6EE0D7}" type="slidenum">
              <a:rPr kumimoji="1" lang="ja-JP" altLang="en-US" smtClean="0"/>
              <a:pPr/>
              <a:t>0</a:t>
            </a:fld>
            <a:endParaRPr kumimoji="1" lang="ja-JP" altLang="en-US"/>
          </a:p>
        </p:txBody>
      </p:sp>
    </p:spTree>
    <p:extLst>
      <p:ext uri="{BB962C8B-B14F-4D97-AF65-F5344CB8AC3E}">
        <p14:creationId xmlns:p14="http://schemas.microsoft.com/office/powerpoint/2010/main" val="85653623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6E805717-9E47-4A1F-AB14-698BED6EE0D7}" type="slidenum">
              <a:rPr kumimoji="1" lang="ja-JP" altLang="en-US" smtClean="0"/>
              <a:pPr/>
              <a:t>12</a:t>
            </a:fld>
            <a:endParaRPr kumimoji="1" lang="ja-JP" altLang="en-US"/>
          </a:p>
        </p:txBody>
      </p:sp>
    </p:spTree>
    <p:extLst>
      <p:ext uri="{BB962C8B-B14F-4D97-AF65-F5344CB8AC3E}">
        <p14:creationId xmlns:p14="http://schemas.microsoft.com/office/powerpoint/2010/main" val="248155471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6E805717-9E47-4A1F-AB14-698BED6EE0D7}" type="slidenum">
              <a:rPr kumimoji="1" lang="ja-JP" altLang="en-US" smtClean="0"/>
              <a:pPr/>
              <a:t>13</a:t>
            </a:fld>
            <a:endParaRPr kumimoji="1" lang="ja-JP" altLang="en-US"/>
          </a:p>
        </p:txBody>
      </p:sp>
    </p:spTree>
    <p:extLst>
      <p:ext uri="{BB962C8B-B14F-4D97-AF65-F5344CB8AC3E}">
        <p14:creationId xmlns:p14="http://schemas.microsoft.com/office/powerpoint/2010/main" val="324188897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6E805717-9E47-4A1F-AB14-698BED6EE0D7}" type="slidenum">
              <a:rPr kumimoji="1" lang="ja-JP" altLang="en-US" smtClean="0"/>
              <a:pPr/>
              <a:t>14</a:t>
            </a:fld>
            <a:endParaRPr kumimoji="1" lang="ja-JP" altLang="en-US"/>
          </a:p>
        </p:txBody>
      </p:sp>
    </p:spTree>
    <p:extLst>
      <p:ext uri="{BB962C8B-B14F-4D97-AF65-F5344CB8AC3E}">
        <p14:creationId xmlns:p14="http://schemas.microsoft.com/office/powerpoint/2010/main" val="134638040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6E805717-9E47-4A1F-AB14-698BED6EE0D7}" type="slidenum">
              <a:rPr kumimoji="1" lang="ja-JP" altLang="en-US" smtClean="0"/>
              <a:pPr/>
              <a:t>15</a:t>
            </a:fld>
            <a:endParaRPr kumimoji="1" lang="ja-JP" altLang="en-US"/>
          </a:p>
        </p:txBody>
      </p:sp>
    </p:spTree>
    <p:extLst>
      <p:ext uri="{BB962C8B-B14F-4D97-AF65-F5344CB8AC3E}">
        <p14:creationId xmlns:p14="http://schemas.microsoft.com/office/powerpoint/2010/main" val="103316391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6E805717-9E47-4A1F-AB14-698BED6EE0D7}" type="slidenum">
              <a:rPr kumimoji="1" lang="ja-JP" altLang="en-US" smtClean="0"/>
              <a:pPr/>
              <a:t>16</a:t>
            </a:fld>
            <a:endParaRPr kumimoji="1" lang="ja-JP" altLang="en-US"/>
          </a:p>
        </p:txBody>
      </p:sp>
    </p:spTree>
    <p:extLst>
      <p:ext uri="{BB962C8B-B14F-4D97-AF65-F5344CB8AC3E}">
        <p14:creationId xmlns:p14="http://schemas.microsoft.com/office/powerpoint/2010/main" val="2105945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6E805717-9E47-4A1F-AB14-698BED6EE0D7}" type="slidenum">
              <a:rPr kumimoji="1" lang="ja-JP" altLang="en-US" smtClean="0"/>
              <a:pPr/>
              <a:t>17</a:t>
            </a:fld>
            <a:endParaRPr kumimoji="1" lang="ja-JP" altLang="en-US"/>
          </a:p>
        </p:txBody>
      </p:sp>
    </p:spTree>
    <p:extLst>
      <p:ext uri="{BB962C8B-B14F-4D97-AF65-F5344CB8AC3E}">
        <p14:creationId xmlns:p14="http://schemas.microsoft.com/office/powerpoint/2010/main" val="365805122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6E805717-9E47-4A1F-AB14-698BED6EE0D7}" type="slidenum">
              <a:rPr kumimoji="1" lang="ja-JP" altLang="en-US" smtClean="0"/>
              <a:pPr/>
              <a:t>1</a:t>
            </a:fld>
            <a:endParaRPr kumimoji="1" lang="ja-JP" altLang="en-US"/>
          </a:p>
        </p:txBody>
      </p:sp>
    </p:spTree>
    <p:extLst>
      <p:ext uri="{BB962C8B-B14F-4D97-AF65-F5344CB8AC3E}">
        <p14:creationId xmlns:p14="http://schemas.microsoft.com/office/powerpoint/2010/main" val="417725840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6E805717-9E47-4A1F-AB14-698BED6EE0D7}" type="slidenum">
              <a:rPr kumimoji="1" lang="ja-JP" altLang="en-US" smtClean="0"/>
              <a:pPr/>
              <a:t>2</a:t>
            </a:fld>
            <a:endParaRPr kumimoji="1" lang="ja-JP" altLang="en-US"/>
          </a:p>
        </p:txBody>
      </p:sp>
    </p:spTree>
    <p:extLst>
      <p:ext uri="{BB962C8B-B14F-4D97-AF65-F5344CB8AC3E}">
        <p14:creationId xmlns:p14="http://schemas.microsoft.com/office/powerpoint/2010/main" val="239704991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6E805717-9E47-4A1F-AB14-698BED6EE0D7}" type="slidenum">
              <a:rPr kumimoji="1" lang="ja-JP" altLang="en-US" smtClean="0"/>
              <a:pPr/>
              <a:t>3</a:t>
            </a:fld>
            <a:endParaRPr kumimoji="1" lang="ja-JP" altLang="en-US"/>
          </a:p>
        </p:txBody>
      </p:sp>
    </p:spTree>
    <p:extLst>
      <p:ext uri="{BB962C8B-B14F-4D97-AF65-F5344CB8AC3E}">
        <p14:creationId xmlns:p14="http://schemas.microsoft.com/office/powerpoint/2010/main" val="234285477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6E805717-9E47-4A1F-AB14-698BED6EE0D7}" type="slidenum">
              <a:rPr kumimoji="1" lang="ja-JP" altLang="en-US" smtClean="0"/>
              <a:pPr/>
              <a:t>4</a:t>
            </a:fld>
            <a:endParaRPr kumimoji="1" lang="ja-JP" altLang="en-US"/>
          </a:p>
        </p:txBody>
      </p:sp>
    </p:spTree>
    <p:extLst>
      <p:ext uri="{BB962C8B-B14F-4D97-AF65-F5344CB8AC3E}">
        <p14:creationId xmlns:p14="http://schemas.microsoft.com/office/powerpoint/2010/main" val="229784360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6E805717-9E47-4A1F-AB14-698BED6EE0D7}" type="slidenum">
              <a:rPr kumimoji="1" lang="ja-JP" altLang="en-US" smtClean="0"/>
              <a:pPr/>
              <a:t>5</a:t>
            </a:fld>
            <a:endParaRPr kumimoji="1" lang="ja-JP" altLang="en-US"/>
          </a:p>
        </p:txBody>
      </p:sp>
    </p:spTree>
    <p:extLst>
      <p:ext uri="{BB962C8B-B14F-4D97-AF65-F5344CB8AC3E}">
        <p14:creationId xmlns:p14="http://schemas.microsoft.com/office/powerpoint/2010/main" val="287078226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6E805717-9E47-4A1F-AB14-698BED6EE0D7}" type="slidenum">
              <a:rPr kumimoji="1" lang="ja-JP" altLang="en-US" smtClean="0"/>
              <a:pPr/>
              <a:t>6</a:t>
            </a:fld>
            <a:endParaRPr kumimoji="1" lang="ja-JP" altLang="en-US"/>
          </a:p>
        </p:txBody>
      </p:sp>
    </p:spTree>
    <p:extLst>
      <p:ext uri="{BB962C8B-B14F-4D97-AF65-F5344CB8AC3E}">
        <p14:creationId xmlns:p14="http://schemas.microsoft.com/office/powerpoint/2010/main" val="174595005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6E805717-9E47-4A1F-AB14-698BED6EE0D7}" type="slidenum">
              <a:rPr kumimoji="1" lang="ja-JP" altLang="en-US" smtClean="0"/>
              <a:pPr/>
              <a:t>7</a:t>
            </a:fld>
            <a:endParaRPr kumimoji="1" lang="ja-JP" altLang="en-US"/>
          </a:p>
        </p:txBody>
      </p:sp>
    </p:spTree>
    <p:extLst>
      <p:ext uri="{BB962C8B-B14F-4D97-AF65-F5344CB8AC3E}">
        <p14:creationId xmlns:p14="http://schemas.microsoft.com/office/powerpoint/2010/main" val="100183345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6E805717-9E47-4A1F-AB14-698BED6EE0D7}" type="slidenum">
              <a:rPr kumimoji="1" lang="ja-JP" altLang="en-US" smtClean="0"/>
              <a:pPr/>
              <a:t>11</a:t>
            </a:fld>
            <a:endParaRPr kumimoji="1" lang="ja-JP" altLang="en-US"/>
          </a:p>
        </p:txBody>
      </p:sp>
    </p:spTree>
    <p:extLst>
      <p:ext uri="{BB962C8B-B14F-4D97-AF65-F5344CB8AC3E}">
        <p14:creationId xmlns:p14="http://schemas.microsoft.com/office/powerpoint/2010/main" val="200300451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399574" y="1237197"/>
            <a:ext cx="4528503" cy="2631887"/>
          </a:xfrm>
        </p:spPr>
        <p:txBody>
          <a:bodyPr anchor="b"/>
          <a:lstStyle>
            <a:lvl1pPr algn="ctr">
              <a:defRPr sz="3496"/>
            </a:lvl1pPr>
          </a:lstStyle>
          <a:p>
            <a:r>
              <a:rPr lang="ja-JP" altLang="en-US"/>
              <a:t>マスター タイトルの書式設定</a:t>
            </a:r>
            <a:endParaRPr lang="en-US"/>
          </a:p>
        </p:txBody>
      </p:sp>
      <p:sp>
        <p:nvSpPr>
          <p:cNvPr id="3" name="Subtitle 2"/>
          <p:cNvSpPr>
            <a:spLocks noGrp="1"/>
          </p:cNvSpPr>
          <p:nvPr>
            <p:ph type="subTitle" idx="1"/>
          </p:nvPr>
        </p:nvSpPr>
        <p:spPr>
          <a:xfrm>
            <a:off x="665956" y="3970580"/>
            <a:ext cx="3995738" cy="1825171"/>
          </a:xfrm>
        </p:spPr>
        <p:txBody>
          <a:bodyPr/>
          <a:lstStyle>
            <a:lvl1pPr marL="0" indent="0" algn="ctr">
              <a:buNone/>
              <a:defRPr sz="1398"/>
            </a:lvl1pPr>
            <a:lvl2pPr marL="266365" indent="0" algn="ctr">
              <a:buNone/>
              <a:defRPr sz="1165"/>
            </a:lvl2pPr>
            <a:lvl3pPr marL="532729" indent="0" algn="ctr">
              <a:buNone/>
              <a:defRPr sz="1049"/>
            </a:lvl3pPr>
            <a:lvl4pPr marL="799094" indent="0" algn="ctr">
              <a:buNone/>
              <a:defRPr sz="932"/>
            </a:lvl4pPr>
            <a:lvl5pPr marL="1065459" indent="0" algn="ctr">
              <a:buNone/>
              <a:defRPr sz="932"/>
            </a:lvl5pPr>
            <a:lvl6pPr marL="1331824" indent="0" algn="ctr">
              <a:buNone/>
              <a:defRPr sz="932"/>
            </a:lvl6pPr>
            <a:lvl7pPr marL="1598188" indent="0" algn="ctr">
              <a:buNone/>
              <a:defRPr sz="932"/>
            </a:lvl7pPr>
            <a:lvl8pPr marL="1864553" indent="0" algn="ctr">
              <a:buNone/>
              <a:defRPr sz="932"/>
            </a:lvl8pPr>
            <a:lvl9pPr marL="2130918" indent="0" algn="ctr">
              <a:buNone/>
              <a:defRPr sz="932"/>
            </a:lvl9pPr>
          </a:lstStyle>
          <a:p>
            <a:r>
              <a:rPr lang="ja-JP" altLang="en-US"/>
              <a:t>マスター サブタイトルの書式設定</a:t>
            </a:r>
            <a:endParaRPr lang="en-US"/>
          </a:p>
        </p:txBody>
      </p:sp>
      <p:sp>
        <p:nvSpPr>
          <p:cNvPr id="4" name="Date Placeholder 3"/>
          <p:cNvSpPr>
            <a:spLocks noGrp="1"/>
          </p:cNvSpPr>
          <p:nvPr>
            <p:ph type="dt" sz="half" idx="10"/>
          </p:nvPr>
        </p:nvSpPr>
        <p:spPr/>
        <p:txBody>
          <a:bodyPr/>
          <a:lstStyle/>
          <a:p>
            <a:fld id="{A94B8655-FEA2-4F4A-8E8F-2F7F3D216149}" type="datetime1">
              <a:rPr kumimoji="1" lang="ja-JP" altLang="en-US" smtClean="0"/>
              <a:t>2026/3/25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BA1AACC8-012D-40C1-84DE-4014AE42646F}" type="slidenum">
              <a:rPr kumimoji="1" lang="ja-JP" altLang="en-US" smtClean="0"/>
              <a:pPr/>
              <a:t>‹#›</a:t>
            </a:fld>
            <a:endParaRPr kumimoji="1" lang="ja-JP" altLang="en-US"/>
          </a:p>
        </p:txBody>
      </p:sp>
    </p:spTree>
    <p:extLst>
      <p:ext uri="{BB962C8B-B14F-4D97-AF65-F5344CB8AC3E}">
        <p14:creationId xmlns:p14="http://schemas.microsoft.com/office/powerpoint/2010/main" val="46239047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p:txBody>
          <a:bodyPr/>
          <a:lstStyle/>
          <a:p>
            <a:fld id="{F16704D4-483B-47A8-BE5B-6FF71FEB28EE}" type="datetime1">
              <a:rPr kumimoji="1" lang="ja-JP" altLang="en-US" smtClean="0"/>
              <a:t>2026/3/25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BA1AACC8-012D-40C1-84DE-4014AE42646F}" type="slidenum">
              <a:rPr kumimoji="1" lang="ja-JP" altLang="en-US" smtClean="0"/>
              <a:pPr/>
              <a:t>‹#›</a:t>
            </a:fld>
            <a:endParaRPr kumimoji="1" lang="ja-JP" altLang="en-US"/>
          </a:p>
        </p:txBody>
      </p:sp>
    </p:spTree>
    <p:extLst>
      <p:ext uri="{BB962C8B-B14F-4D97-AF65-F5344CB8AC3E}">
        <p14:creationId xmlns:p14="http://schemas.microsoft.com/office/powerpoint/2010/main" val="396470603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812600" y="402483"/>
            <a:ext cx="1148775" cy="6406475"/>
          </a:xfrm>
        </p:spPr>
        <p:txBody>
          <a:bodyPr vert="eaVert"/>
          <a:lstStyle/>
          <a:p>
            <a:r>
              <a:rPr lang="ja-JP" altLang="en-US"/>
              <a:t>マスター タイトルの書式設定</a:t>
            </a:r>
            <a:endParaRPr lang="en-US"/>
          </a:p>
        </p:txBody>
      </p:sp>
      <p:sp>
        <p:nvSpPr>
          <p:cNvPr id="3" name="Vertical Text Placeholder 2"/>
          <p:cNvSpPr>
            <a:spLocks noGrp="1"/>
          </p:cNvSpPr>
          <p:nvPr>
            <p:ph type="body" orient="vert" idx="1"/>
          </p:nvPr>
        </p:nvSpPr>
        <p:spPr>
          <a:xfrm>
            <a:off x="366276" y="402483"/>
            <a:ext cx="3379728" cy="6406475"/>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p:txBody>
          <a:bodyPr/>
          <a:lstStyle/>
          <a:p>
            <a:fld id="{3B571405-A9A7-4091-860A-F170D72EA2A0}" type="datetime1">
              <a:rPr kumimoji="1" lang="ja-JP" altLang="en-US" smtClean="0"/>
              <a:t>2026/3/25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BA1AACC8-012D-40C1-84DE-4014AE42646F}" type="slidenum">
              <a:rPr kumimoji="1" lang="ja-JP" altLang="en-US" smtClean="0"/>
              <a:pPr/>
              <a:t>‹#›</a:t>
            </a:fld>
            <a:endParaRPr kumimoji="1" lang="ja-JP" altLang="en-US"/>
          </a:p>
        </p:txBody>
      </p:sp>
    </p:spTree>
    <p:extLst>
      <p:ext uri="{BB962C8B-B14F-4D97-AF65-F5344CB8AC3E}">
        <p14:creationId xmlns:p14="http://schemas.microsoft.com/office/powerpoint/2010/main" val="183276371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p:txBody>
          <a:bodyPr/>
          <a:lstStyle/>
          <a:p>
            <a:fld id="{FBA4F158-1E9F-4AEC-B42B-D2AE9500E887}" type="datetime1">
              <a:rPr kumimoji="1" lang="ja-JP" altLang="en-US" smtClean="0"/>
              <a:t>2026/3/25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BA1AACC8-012D-40C1-84DE-4014AE42646F}" type="slidenum">
              <a:rPr kumimoji="1" lang="ja-JP" altLang="en-US" smtClean="0"/>
              <a:pPr/>
              <a:t>‹#›</a:t>
            </a:fld>
            <a:endParaRPr kumimoji="1" lang="ja-JP" altLang="en-US"/>
          </a:p>
        </p:txBody>
      </p:sp>
    </p:spTree>
    <p:extLst>
      <p:ext uri="{BB962C8B-B14F-4D97-AF65-F5344CB8AC3E}">
        <p14:creationId xmlns:p14="http://schemas.microsoft.com/office/powerpoint/2010/main" val="22182328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363501" y="1884671"/>
            <a:ext cx="4595098" cy="3144614"/>
          </a:xfrm>
        </p:spPr>
        <p:txBody>
          <a:bodyPr anchor="b"/>
          <a:lstStyle>
            <a:lvl1pPr>
              <a:defRPr sz="3496"/>
            </a:lvl1pPr>
          </a:lstStyle>
          <a:p>
            <a:r>
              <a:rPr lang="ja-JP" altLang="en-US"/>
              <a:t>マスター タイトルの書式設定</a:t>
            </a:r>
            <a:endParaRPr lang="en-US"/>
          </a:p>
        </p:txBody>
      </p:sp>
      <p:sp>
        <p:nvSpPr>
          <p:cNvPr id="3" name="Text Placeholder 2"/>
          <p:cNvSpPr>
            <a:spLocks noGrp="1"/>
          </p:cNvSpPr>
          <p:nvPr>
            <p:ph type="body" idx="1"/>
          </p:nvPr>
        </p:nvSpPr>
        <p:spPr>
          <a:xfrm>
            <a:off x="363501" y="5059035"/>
            <a:ext cx="4595098" cy="1653678"/>
          </a:xfrm>
        </p:spPr>
        <p:txBody>
          <a:bodyPr/>
          <a:lstStyle>
            <a:lvl1pPr marL="0" indent="0">
              <a:buNone/>
              <a:defRPr sz="1398">
                <a:solidFill>
                  <a:schemeClr val="tx1"/>
                </a:solidFill>
              </a:defRPr>
            </a:lvl1pPr>
            <a:lvl2pPr marL="266365" indent="0">
              <a:buNone/>
              <a:defRPr sz="1165">
                <a:solidFill>
                  <a:schemeClr val="tx1">
                    <a:tint val="75000"/>
                  </a:schemeClr>
                </a:solidFill>
              </a:defRPr>
            </a:lvl2pPr>
            <a:lvl3pPr marL="532729" indent="0">
              <a:buNone/>
              <a:defRPr sz="1049">
                <a:solidFill>
                  <a:schemeClr val="tx1">
                    <a:tint val="75000"/>
                  </a:schemeClr>
                </a:solidFill>
              </a:defRPr>
            </a:lvl3pPr>
            <a:lvl4pPr marL="799094" indent="0">
              <a:buNone/>
              <a:defRPr sz="932">
                <a:solidFill>
                  <a:schemeClr val="tx1">
                    <a:tint val="75000"/>
                  </a:schemeClr>
                </a:solidFill>
              </a:defRPr>
            </a:lvl4pPr>
            <a:lvl5pPr marL="1065459" indent="0">
              <a:buNone/>
              <a:defRPr sz="932">
                <a:solidFill>
                  <a:schemeClr val="tx1">
                    <a:tint val="75000"/>
                  </a:schemeClr>
                </a:solidFill>
              </a:defRPr>
            </a:lvl5pPr>
            <a:lvl6pPr marL="1331824" indent="0">
              <a:buNone/>
              <a:defRPr sz="932">
                <a:solidFill>
                  <a:schemeClr val="tx1">
                    <a:tint val="75000"/>
                  </a:schemeClr>
                </a:solidFill>
              </a:defRPr>
            </a:lvl6pPr>
            <a:lvl7pPr marL="1598188" indent="0">
              <a:buNone/>
              <a:defRPr sz="932">
                <a:solidFill>
                  <a:schemeClr val="tx1">
                    <a:tint val="75000"/>
                  </a:schemeClr>
                </a:solidFill>
              </a:defRPr>
            </a:lvl7pPr>
            <a:lvl8pPr marL="1864553" indent="0">
              <a:buNone/>
              <a:defRPr sz="932">
                <a:solidFill>
                  <a:schemeClr val="tx1">
                    <a:tint val="75000"/>
                  </a:schemeClr>
                </a:solidFill>
              </a:defRPr>
            </a:lvl8pPr>
            <a:lvl9pPr marL="2130918" indent="0">
              <a:buNone/>
              <a:defRPr sz="932">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D033F4EF-3B6C-46CF-A8BD-E2716514FA5B}" type="datetime1">
              <a:rPr kumimoji="1" lang="ja-JP" altLang="en-US" smtClean="0"/>
              <a:t>2026/3/25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BA1AACC8-012D-40C1-84DE-4014AE42646F}" type="slidenum">
              <a:rPr kumimoji="1" lang="ja-JP" altLang="en-US" smtClean="0"/>
              <a:pPr/>
              <a:t>‹#›</a:t>
            </a:fld>
            <a:endParaRPr kumimoji="1" lang="ja-JP" altLang="en-US"/>
          </a:p>
        </p:txBody>
      </p:sp>
    </p:spTree>
    <p:extLst>
      <p:ext uri="{BB962C8B-B14F-4D97-AF65-F5344CB8AC3E}">
        <p14:creationId xmlns:p14="http://schemas.microsoft.com/office/powerpoint/2010/main" val="220503373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Content Placeholder 2"/>
          <p:cNvSpPr>
            <a:spLocks noGrp="1"/>
          </p:cNvSpPr>
          <p:nvPr>
            <p:ph sz="half" idx="1"/>
          </p:nvPr>
        </p:nvSpPr>
        <p:spPr>
          <a:xfrm>
            <a:off x="366276" y="2012414"/>
            <a:ext cx="2264251" cy="4796544"/>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Content Placeholder 3"/>
          <p:cNvSpPr>
            <a:spLocks noGrp="1"/>
          </p:cNvSpPr>
          <p:nvPr>
            <p:ph sz="half" idx="2"/>
          </p:nvPr>
        </p:nvSpPr>
        <p:spPr>
          <a:xfrm>
            <a:off x="2697123" y="2012414"/>
            <a:ext cx="2264251" cy="4796544"/>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5" name="Date Placeholder 4"/>
          <p:cNvSpPr>
            <a:spLocks noGrp="1"/>
          </p:cNvSpPr>
          <p:nvPr>
            <p:ph type="dt" sz="half" idx="10"/>
          </p:nvPr>
        </p:nvSpPr>
        <p:spPr/>
        <p:txBody>
          <a:bodyPr/>
          <a:lstStyle/>
          <a:p>
            <a:fld id="{81D8D630-D380-48E9-96EF-05F89C48CCD8}" type="datetime1">
              <a:rPr kumimoji="1" lang="ja-JP" altLang="en-US" smtClean="0"/>
              <a:t>2026/3/25</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BA1AACC8-012D-40C1-84DE-4014AE42646F}" type="slidenum">
              <a:rPr kumimoji="1" lang="ja-JP" altLang="en-US" smtClean="0"/>
              <a:pPr/>
              <a:t>‹#›</a:t>
            </a:fld>
            <a:endParaRPr kumimoji="1" lang="ja-JP" altLang="en-US"/>
          </a:p>
        </p:txBody>
      </p:sp>
    </p:spTree>
    <p:extLst>
      <p:ext uri="{BB962C8B-B14F-4D97-AF65-F5344CB8AC3E}">
        <p14:creationId xmlns:p14="http://schemas.microsoft.com/office/powerpoint/2010/main" val="8438768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366970" y="402484"/>
            <a:ext cx="4595098" cy="1461188"/>
          </a:xfrm>
        </p:spPr>
        <p:txBody>
          <a:bodyPr/>
          <a:lstStyle/>
          <a:p>
            <a:r>
              <a:rPr lang="ja-JP" altLang="en-US"/>
              <a:t>マスター タイトルの書式設定</a:t>
            </a:r>
            <a:endParaRPr lang="en-US"/>
          </a:p>
        </p:txBody>
      </p:sp>
      <p:sp>
        <p:nvSpPr>
          <p:cNvPr id="3" name="Text Placeholder 2"/>
          <p:cNvSpPr>
            <a:spLocks noGrp="1"/>
          </p:cNvSpPr>
          <p:nvPr>
            <p:ph type="body" idx="1"/>
          </p:nvPr>
        </p:nvSpPr>
        <p:spPr>
          <a:xfrm>
            <a:off x="366971" y="1853171"/>
            <a:ext cx="2253845" cy="908210"/>
          </a:xfrm>
        </p:spPr>
        <p:txBody>
          <a:bodyPr anchor="b"/>
          <a:lstStyle>
            <a:lvl1pPr marL="0" indent="0">
              <a:buNone/>
              <a:defRPr sz="1398" b="1"/>
            </a:lvl1pPr>
            <a:lvl2pPr marL="266365" indent="0">
              <a:buNone/>
              <a:defRPr sz="1165" b="1"/>
            </a:lvl2pPr>
            <a:lvl3pPr marL="532729" indent="0">
              <a:buNone/>
              <a:defRPr sz="1049" b="1"/>
            </a:lvl3pPr>
            <a:lvl4pPr marL="799094" indent="0">
              <a:buNone/>
              <a:defRPr sz="932" b="1"/>
            </a:lvl4pPr>
            <a:lvl5pPr marL="1065459" indent="0">
              <a:buNone/>
              <a:defRPr sz="932" b="1"/>
            </a:lvl5pPr>
            <a:lvl6pPr marL="1331824" indent="0">
              <a:buNone/>
              <a:defRPr sz="932" b="1"/>
            </a:lvl6pPr>
            <a:lvl7pPr marL="1598188" indent="0">
              <a:buNone/>
              <a:defRPr sz="932" b="1"/>
            </a:lvl7pPr>
            <a:lvl8pPr marL="1864553" indent="0">
              <a:buNone/>
              <a:defRPr sz="932" b="1"/>
            </a:lvl8pPr>
            <a:lvl9pPr marL="2130918" indent="0">
              <a:buNone/>
              <a:defRPr sz="932" b="1"/>
            </a:lvl9pPr>
          </a:lstStyle>
          <a:p>
            <a:pPr lvl="0"/>
            <a:r>
              <a:rPr lang="ja-JP" altLang="en-US"/>
              <a:t>マスター テキストの書式設定</a:t>
            </a:r>
          </a:p>
        </p:txBody>
      </p:sp>
      <p:sp>
        <p:nvSpPr>
          <p:cNvPr id="4" name="Content Placeholder 3"/>
          <p:cNvSpPr>
            <a:spLocks noGrp="1"/>
          </p:cNvSpPr>
          <p:nvPr>
            <p:ph sz="half" idx="2"/>
          </p:nvPr>
        </p:nvSpPr>
        <p:spPr>
          <a:xfrm>
            <a:off x="366971" y="2761381"/>
            <a:ext cx="2253845" cy="406157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5" name="Text Placeholder 4"/>
          <p:cNvSpPr>
            <a:spLocks noGrp="1"/>
          </p:cNvSpPr>
          <p:nvPr>
            <p:ph type="body" sz="quarter" idx="3"/>
          </p:nvPr>
        </p:nvSpPr>
        <p:spPr>
          <a:xfrm>
            <a:off x="2697123" y="1853171"/>
            <a:ext cx="2264945" cy="908210"/>
          </a:xfrm>
        </p:spPr>
        <p:txBody>
          <a:bodyPr anchor="b"/>
          <a:lstStyle>
            <a:lvl1pPr marL="0" indent="0">
              <a:buNone/>
              <a:defRPr sz="1398" b="1"/>
            </a:lvl1pPr>
            <a:lvl2pPr marL="266365" indent="0">
              <a:buNone/>
              <a:defRPr sz="1165" b="1"/>
            </a:lvl2pPr>
            <a:lvl3pPr marL="532729" indent="0">
              <a:buNone/>
              <a:defRPr sz="1049" b="1"/>
            </a:lvl3pPr>
            <a:lvl4pPr marL="799094" indent="0">
              <a:buNone/>
              <a:defRPr sz="932" b="1"/>
            </a:lvl4pPr>
            <a:lvl5pPr marL="1065459" indent="0">
              <a:buNone/>
              <a:defRPr sz="932" b="1"/>
            </a:lvl5pPr>
            <a:lvl6pPr marL="1331824" indent="0">
              <a:buNone/>
              <a:defRPr sz="932" b="1"/>
            </a:lvl6pPr>
            <a:lvl7pPr marL="1598188" indent="0">
              <a:buNone/>
              <a:defRPr sz="932" b="1"/>
            </a:lvl7pPr>
            <a:lvl8pPr marL="1864553" indent="0">
              <a:buNone/>
              <a:defRPr sz="932" b="1"/>
            </a:lvl8pPr>
            <a:lvl9pPr marL="2130918" indent="0">
              <a:buNone/>
              <a:defRPr sz="932" b="1"/>
            </a:lvl9pPr>
          </a:lstStyle>
          <a:p>
            <a:pPr lvl="0"/>
            <a:r>
              <a:rPr lang="ja-JP" altLang="en-US"/>
              <a:t>マスター テキストの書式設定</a:t>
            </a:r>
          </a:p>
        </p:txBody>
      </p:sp>
      <p:sp>
        <p:nvSpPr>
          <p:cNvPr id="6" name="Content Placeholder 5"/>
          <p:cNvSpPr>
            <a:spLocks noGrp="1"/>
          </p:cNvSpPr>
          <p:nvPr>
            <p:ph sz="quarter" idx="4"/>
          </p:nvPr>
        </p:nvSpPr>
        <p:spPr>
          <a:xfrm>
            <a:off x="2697123" y="2761381"/>
            <a:ext cx="2264945" cy="406157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7" name="Date Placeholder 6"/>
          <p:cNvSpPr>
            <a:spLocks noGrp="1"/>
          </p:cNvSpPr>
          <p:nvPr>
            <p:ph type="dt" sz="half" idx="10"/>
          </p:nvPr>
        </p:nvSpPr>
        <p:spPr/>
        <p:txBody>
          <a:bodyPr/>
          <a:lstStyle/>
          <a:p>
            <a:fld id="{FC7A4592-B362-4D1D-A678-AB941E7A498C}" type="datetime1">
              <a:rPr kumimoji="1" lang="ja-JP" altLang="en-US" smtClean="0"/>
              <a:t>2026/3/25</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BA1AACC8-012D-40C1-84DE-4014AE42646F}" type="slidenum">
              <a:rPr kumimoji="1" lang="ja-JP" altLang="en-US" smtClean="0"/>
              <a:pPr/>
              <a:t>‹#›</a:t>
            </a:fld>
            <a:endParaRPr kumimoji="1" lang="ja-JP" altLang="en-US"/>
          </a:p>
        </p:txBody>
      </p:sp>
    </p:spTree>
    <p:extLst>
      <p:ext uri="{BB962C8B-B14F-4D97-AF65-F5344CB8AC3E}">
        <p14:creationId xmlns:p14="http://schemas.microsoft.com/office/powerpoint/2010/main" val="185121122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Date Placeholder 2"/>
          <p:cNvSpPr>
            <a:spLocks noGrp="1"/>
          </p:cNvSpPr>
          <p:nvPr>
            <p:ph type="dt" sz="half" idx="10"/>
          </p:nvPr>
        </p:nvSpPr>
        <p:spPr/>
        <p:txBody>
          <a:bodyPr/>
          <a:lstStyle/>
          <a:p>
            <a:fld id="{A5C3C15A-00A2-4B23-9B0B-2101BD03B0D8}" type="datetime1">
              <a:rPr kumimoji="1" lang="ja-JP" altLang="en-US" smtClean="0"/>
              <a:t>2026/3/25</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BA1AACC8-012D-40C1-84DE-4014AE42646F}" type="slidenum">
              <a:rPr kumimoji="1" lang="ja-JP" altLang="en-US" smtClean="0"/>
              <a:pPr/>
              <a:t>‹#›</a:t>
            </a:fld>
            <a:endParaRPr kumimoji="1" lang="ja-JP" altLang="en-US"/>
          </a:p>
        </p:txBody>
      </p:sp>
    </p:spTree>
    <p:extLst>
      <p:ext uri="{BB962C8B-B14F-4D97-AF65-F5344CB8AC3E}">
        <p14:creationId xmlns:p14="http://schemas.microsoft.com/office/powerpoint/2010/main" val="197580742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591EFDB-7D20-4A49-A730-59CADAF3736A}" type="datetime1">
              <a:rPr kumimoji="1" lang="ja-JP" altLang="en-US" smtClean="0"/>
              <a:t>2026/3/25</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a:xfrm>
            <a:off x="4089221" y="7118670"/>
            <a:ext cx="1198721" cy="402483"/>
          </a:xfrm>
        </p:spPr>
        <p:txBody>
          <a:bodyPr/>
          <a:lstStyle>
            <a:lvl1pPr>
              <a:defRPr sz="1400"/>
            </a:lvl1pPr>
          </a:lstStyle>
          <a:p>
            <a:fld id="{BA1AACC8-012D-40C1-84DE-4014AE42646F}" type="slidenum">
              <a:rPr lang="ja-JP" altLang="en-US" smtClean="0"/>
              <a:pPr/>
              <a:t>‹#›</a:t>
            </a:fld>
            <a:endParaRPr lang="ja-JP" altLang="en-US"/>
          </a:p>
        </p:txBody>
      </p:sp>
    </p:spTree>
    <p:extLst>
      <p:ext uri="{BB962C8B-B14F-4D97-AF65-F5344CB8AC3E}">
        <p14:creationId xmlns:p14="http://schemas.microsoft.com/office/powerpoint/2010/main" val="32040394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366970" y="503978"/>
            <a:ext cx="1718306" cy="1763924"/>
          </a:xfrm>
        </p:spPr>
        <p:txBody>
          <a:bodyPr anchor="b"/>
          <a:lstStyle>
            <a:lvl1pPr>
              <a:defRPr sz="1864"/>
            </a:lvl1pPr>
          </a:lstStyle>
          <a:p>
            <a:r>
              <a:rPr lang="ja-JP" altLang="en-US"/>
              <a:t>マスター タイトルの書式設定</a:t>
            </a:r>
            <a:endParaRPr lang="en-US"/>
          </a:p>
        </p:txBody>
      </p:sp>
      <p:sp>
        <p:nvSpPr>
          <p:cNvPr id="3" name="Content Placeholder 2"/>
          <p:cNvSpPr>
            <a:spLocks noGrp="1"/>
          </p:cNvSpPr>
          <p:nvPr>
            <p:ph idx="1"/>
          </p:nvPr>
        </p:nvSpPr>
        <p:spPr>
          <a:xfrm>
            <a:off x="2264945" y="1088455"/>
            <a:ext cx="2697123" cy="5372269"/>
          </a:xfrm>
        </p:spPr>
        <p:txBody>
          <a:bodyPr/>
          <a:lstStyle>
            <a:lvl1pPr>
              <a:defRPr sz="1864"/>
            </a:lvl1pPr>
            <a:lvl2pPr>
              <a:defRPr sz="1631"/>
            </a:lvl2pPr>
            <a:lvl3pPr>
              <a:defRPr sz="1398"/>
            </a:lvl3pPr>
            <a:lvl4pPr>
              <a:defRPr sz="1165"/>
            </a:lvl4pPr>
            <a:lvl5pPr>
              <a:defRPr sz="1165"/>
            </a:lvl5pPr>
            <a:lvl6pPr>
              <a:defRPr sz="1165"/>
            </a:lvl6pPr>
            <a:lvl7pPr>
              <a:defRPr sz="1165"/>
            </a:lvl7pPr>
            <a:lvl8pPr>
              <a:defRPr sz="1165"/>
            </a:lvl8pPr>
            <a:lvl9pPr>
              <a:defRPr sz="1165"/>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Text Placeholder 3"/>
          <p:cNvSpPr>
            <a:spLocks noGrp="1"/>
          </p:cNvSpPr>
          <p:nvPr>
            <p:ph type="body" sz="half" idx="2"/>
          </p:nvPr>
        </p:nvSpPr>
        <p:spPr>
          <a:xfrm>
            <a:off x="366970" y="2267902"/>
            <a:ext cx="1718306" cy="4201570"/>
          </a:xfrm>
        </p:spPr>
        <p:txBody>
          <a:bodyPr/>
          <a:lstStyle>
            <a:lvl1pPr marL="0" indent="0">
              <a:buNone/>
              <a:defRPr sz="932"/>
            </a:lvl1pPr>
            <a:lvl2pPr marL="266365" indent="0">
              <a:buNone/>
              <a:defRPr sz="816"/>
            </a:lvl2pPr>
            <a:lvl3pPr marL="532729" indent="0">
              <a:buNone/>
              <a:defRPr sz="699"/>
            </a:lvl3pPr>
            <a:lvl4pPr marL="799094" indent="0">
              <a:buNone/>
              <a:defRPr sz="583"/>
            </a:lvl4pPr>
            <a:lvl5pPr marL="1065459" indent="0">
              <a:buNone/>
              <a:defRPr sz="583"/>
            </a:lvl5pPr>
            <a:lvl6pPr marL="1331824" indent="0">
              <a:buNone/>
              <a:defRPr sz="583"/>
            </a:lvl6pPr>
            <a:lvl7pPr marL="1598188" indent="0">
              <a:buNone/>
              <a:defRPr sz="583"/>
            </a:lvl7pPr>
            <a:lvl8pPr marL="1864553" indent="0">
              <a:buNone/>
              <a:defRPr sz="583"/>
            </a:lvl8pPr>
            <a:lvl9pPr marL="2130918" indent="0">
              <a:buNone/>
              <a:defRPr sz="583"/>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C321AD72-F23E-466D-AF65-75B17EAC2E5A}" type="datetime1">
              <a:rPr kumimoji="1" lang="ja-JP" altLang="en-US" smtClean="0"/>
              <a:t>2026/3/25</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BA1AACC8-012D-40C1-84DE-4014AE42646F}" type="slidenum">
              <a:rPr kumimoji="1" lang="ja-JP" altLang="en-US" smtClean="0"/>
              <a:pPr/>
              <a:t>‹#›</a:t>
            </a:fld>
            <a:endParaRPr kumimoji="1" lang="ja-JP" altLang="en-US"/>
          </a:p>
        </p:txBody>
      </p:sp>
    </p:spTree>
    <p:extLst>
      <p:ext uri="{BB962C8B-B14F-4D97-AF65-F5344CB8AC3E}">
        <p14:creationId xmlns:p14="http://schemas.microsoft.com/office/powerpoint/2010/main" val="231534602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366970" y="503978"/>
            <a:ext cx="1718306" cy="1763924"/>
          </a:xfrm>
        </p:spPr>
        <p:txBody>
          <a:bodyPr anchor="b"/>
          <a:lstStyle>
            <a:lvl1pPr>
              <a:defRPr sz="1864"/>
            </a:lvl1pPr>
          </a:lstStyle>
          <a:p>
            <a:r>
              <a:rPr lang="ja-JP" altLang="en-US"/>
              <a:t>マスター タイトルの書式設定</a:t>
            </a:r>
            <a:endParaRPr lang="en-US"/>
          </a:p>
        </p:txBody>
      </p:sp>
      <p:sp>
        <p:nvSpPr>
          <p:cNvPr id="3" name="Picture Placeholder 2"/>
          <p:cNvSpPr>
            <a:spLocks noGrp="1" noChangeAspect="1"/>
          </p:cNvSpPr>
          <p:nvPr>
            <p:ph type="pic" idx="1"/>
          </p:nvPr>
        </p:nvSpPr>
        <p:spPr>
          <a:xfrm>
            <a:off x="2264945" y="1088455"/>
            <a:ext cx="2697123" cy="5372269"/>
          </a:xfrm>
        </p:spPr>
        <p:txBody>
          <a:bodyPr anchor="t"/>
          <a:lstStyle>
            <a:lvl1pPr marL="0" indent="0">
              <a:buNone/>
              <a:defRPr sz="1864"/>
            </a:lvl1pPr>
            <a:lvl2pPr marL="266365" indent="0">
              <a:buNone/>
              <a:defRPr sz="1631"/>
            </a:lvl2pPr>
            <a:lvl3pPr marL="532729" indent="0">
              <a:buNone/>
              <a:defRPr sz="1398"/>
            </a:lvl3pPr>
            <a:lvl4pPr marL="799094" indent="0">
              <a:buNone/>
              <a:defRPr sz="1165"/>
            </a:lvl4pPr>
            <a:lvl5pPr marL="1065459" indent="0">
              <a:buNone/>
              <a:defRPr sz="1165"/>
            </a:lvl5pPr>
            <a:lvl6pPr marL="1331824" indent="0">
              <a:buNone/>
              <a:defRPr sz="1165"/>
            </a:lvl6pPr>
            <a:lvl7pPr marL="1598188" indent="0">
              <a:buNone/>
              <a:defRPr sz="1165"/>
            </a:lvl7pPr>
            <a:lvl8pPr marL="1864553" indent="0">
              <a:buNone/>
              <a:defRPr sz="1165"/>
            </a:lvl8pPr>
            <a:lvl9pPr marL="2130918" indent="0">
              <a:buNone/>
              <a:defRPr sz="1165"/>
            </a:lvl9pPr>
          </a:lstStyle>
          <a:p>
            <a:r>
              <a:rPr lang="ja-JP" altLang="en-US"/>
              <a:t>図を追加</a:t>
            </a:r>
            <a:endParaRPr lang="en-US"/>
          </a:p>
        </p:txBody>
      </p:sp>
      <p:sp>
        <p:nvSpPr>
          <p:cNvPr id="4" name="Text Placeholder 3"/>
          <p:cNvSpPr>
            <a:spLocks noGrp="1"/>
          </p:cNvSpPr>
          <p:nvPr>
            <p:ph type="body" sz="half" idx="2"/>
          </p:nvPr>
        </p:nvSpPr>
        <p:spPr>
          <a:xfrm>
            <a:off x="366970" y="2267902"/>
            <a:ext cx="1718306" cy="4201570"/>
          </a:xfrm>
        </p:spPr>
        <p:txBody>
          <a:bodyPr/>
          <a:lstStyle>
            <a:lvl1pPr marL="0" indent="0">
              <a:buNone/>
              <a:defRPr sz="932"/>
            </a:lvl1pPr>
            <a:lvl2pPr marL="266365" indent="0">
              <a:buNone/>
              <a:defRPr sz="816"/>
            </a:lvl2pPr>
            <a:lvl3pPr marL="532729" indent="0">
              <a:buNone/>
              <a:defRPr sz="699"/>
            </a:lvl3pPr>
            <a:lvl4pPr marL="799094" indent="0">
              <a:buNone/>
              <a:defRPr sz="583"/>
            </a:lvl4pPr>
            <a:lvl5pPr marL="1065459" indent="0">
              <a:buNone/>
              <a:defRPr sz="583"/>
            </a:lvl5pPr>
            <a:lvl6pPr marL="1331824" indent="0">
              <a:buNone/>
              <a:defRPr sz="583"/>
            </a:lvl6pPr>
            <a:lvl7pPr marL="1598188" indent="0">
              <a:buNone/>
              <a:defRPr sz="583"/>
            </a:lvl7pPr>
            <a:lvl8pPr marL="1864553" indent="0">
              <a:buNone/>
              <a:defRPr sz="583"/>
            </a:lvl8pPr>
            <a:lvl9pPr marL="2130918" indent="0">
              <a:buNone/>
              <a:defRPr sz="583"/>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DD74A94E-9FE0-4AA2-8E80-ACB3ABE76BC2}" type="datetime1">
              <a:rPr kumimoji="1" lang="ja-JP" altLang="en-US" smtClean="0"/>
              <a:t>2026/3/25</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BA1AACC8-012D-40C1-84DE-4014AE42646F}" type="slidenum">
              <a:rPr kumimoji="1" lang="ja-JP" altLang="en-US" smtClean="0"/>
              <a:pPr/>
              <a:t>‹#›</a:t>
            </a:fld>
            <a:endParaRPr kumimoji="1" lang="ja-JP" altLang="en-US"/>
          </a:p>
        </p:txBody>
      </p:sp>
    </p:spTree>
    <p:extLst>
      <p:ext uri="{BB962C8B-B14F-4D97-AF65-F5344CB8AC3E}">
        <p14:creationId xmlns:p14="http://schemas.microsoft.com/office/powerpoint/2010/main" val="68946235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66276" y="402484"/>
            <a:ext cx="4595098" cy="1461188"/>
          </a:xfrm>
          <a:prstGeom prst="rect">
            <a:avLst/>
          </a:prstGeom>
        </p:spPr>
        <p:txBody>
          <a:bodyPr vert="horz" lIns="91440" tIns="45720" rIns="91440" bIns="45720" rtlCol="0" anchor="ctr">
            <a:normAutofit/>
          </a:bodyPr>
          <a:lstStyle/>
          <a:p>
            <a:r>
              <a:rPr lang="ja-JP" altLang="en-US"/>
              <a:t>マスター タイトルの書式設定</a:t>
            </a:r>
            <a:endParaRPr lang="en-US"/>
          </a:p>
        </p:txBody>
      </p:sp>
      <p:sp>
        <p:nvSpPr>
          <p:cNvPr id="3" name="Text Placeholder 2"/>
          <p:cNvSpPr>
            <a:spLocks noGrp="1"/>
          </p:cNvSpPr>
          <p:nvPr>
            <p:ph type="body" idx="1"/>
          </p:nvPr>
        </p:nvSpPr>
        <p:spPr>
          <a:xfrm>
            <a:off x="366276" y="2012414"/>
            <a:ext cx="4595098" cy="4796544"/>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2"/>
          </p:nvPr>
        </p:nvSpPr>
        <p:spPr>
          <a:xfrm>
            <a:off x="366276" y="7006700"/>
            <a:ext cx="1198721" cy="402483"/>
          </a:xfrm>
          <a:prstGeom prst="rect">
            <a:avLst/>
          </a:prstGeom>
        </p:spPr>
        <p:txBody>
          <a:bodyPr vert="horz" lIns="91440" tIns="45720" rIns="91440" bIns="45720" rtlCol="0" anchor="ctr"/>
          <a:lstStyle>
            <a:lvl1pPr algn="l">
              <a:defRPr sz="699">
                <a:solidFill>
                  <a:schemeClr val="tx1">
                    <a:tint val="75000"/>
                  </a:schemeClr>
                </a:solidFill>
                <a:ea typeface="Meiryo UI" panose="020B0604030504040204" pitchFamily="50" charset="-128"/>
              </a:defRPr>
            </a:lvl1pPr>
          </a:lstStyle>
          <a:p>
            <a:fld id="{D091B5B9-42F1-4366-8BDE-E76B75E6FA91}" type="datetime1">
              <a:rPr lang="ja-JP" altLang="en-US" smtClean="0"/>
              <a:pPr/>
              <a:t>2026/3/25</a:t>
            </a:fld>
            <a:endParaRPr lang="ja-JP" altLang="en-US"/>
          </a:p>
        </p:txBody>
      </p:sp>
      <p:sp>
        <p:nvSpPr>
          <p:cNvPr id="5" name="Footer Placeholder 4"/>
          <p:cNvSpPr>
            <a:spLocks noGrp="1"/>
          </p:cNvSpPr>
          <p:nvPr>
            <p:ph type="ftr" sz="quarter" idx="3"/>
          </p:nvPr>
        </p:nvSpPr>
        <p:spPr>
          <a:xfrm>
            <a:off x="1764784" y="7006700"/>
            <a:ext cx="1798082" cy="402483"/>
          </a:xfrm>
          <a:prstGeom prst="rect">
            <a:avLst/>
          </a:prstGeom>
        </p:spPr>
        <p:txBody>
          <a:bodyPr vert="horz" lIns="91440" tIns="45720" rIns="91440" bIns="45720" rtlCol="0" anchor="ctr"/>
          <a:lstStyle>
            <a:lvl1pPr algn="ctr">
              <a:defRPr sz="699">
                <a:solidFill>
                  <a:schemeClr val="tx1">
                    <a:tint val="75000"/>
                  </a:schemeClr>
                </a:solidFill>
                <a:ea typeface="Meiryo UI" panose="020B0604030504040204" pitchFamily="50" charset="-128"/>
              </a:defRPr>
            </a:lvl1pPr>
          </a:lstStyle>
          <a:p>
            <a:endParaRPr lang="ja-JP" altLang="en-US"/>
          </a:p>
        </p:txBody>
      </p:sp>
      <p:sp>
        <p:nvSpPr>
          <p:cNvPr id="6" name="Slide Number Placeholder 5"/>
          <p:cNvSpPr>
            <a:spLocks noGrp="1"/>
          </p:cNvSpPr>
          <p:nvPr>
            <p:ph type="sldNum" sz="quarter" idx="4"/>
          </p:nvPr>
        </p:nvSpPr>
        <p:spPr>
          <a:xfrm>
            <a:off x="3762653" y="7006700"/>
            <a:ext cx="1198721" cy="402483"/>
          </a:xfrm>
          <a:prstGeom prst="rect">
            <a:avLst/>
          </a:prstGeom>
        </p:spPr>
        <p:txBody>
          <a:bodyPr vert="horz" lIns="91440" tIns="45720" rIns="91440" bIns="45720" rtlCol="0" anchor="ctr"/>
          <a:lstStyle>
            <a:lvl1pPr algn="r">
              <a:defRPr sz="699">
                <a:solidFill>
                  <a:schemeClr val="tx1">
                    <a:tint val="75000"/>
                  </a:schemeClr>
                </a:solidFill>
                <a:ea typeface="Meiryo UI" panose="020B0604030504040204" pitchFamily="50" charset="-128"/>
              </a:defRPr>
            </a:lvl1pPr>
          </a:lstStyle>
          <a:p>
            <a:fld id="{BA1AACC8-012D-40C1-84DE-4014AE42646F}" type="slidenum">
              <a:rPr lang="ja-JP" altLang="en-US" smtClean="0"/>
              <a:pPr/>
              <a:t>‹#›</a:t>
            </a:fld>
            <a:endParaRPr lang="ja-JP" altLang="en-US"/>
          </a:p>
        </p:txBody>
      </p:sp>
    </p:spTree>
    <p:extLst>
      <p:ext uri="{BB962C8B-B14F-4D97-AF65-F5344CB8AC3E}">
        <p14:creationId xmlns:p14="http://schemas.microsoft.com/office/powerpoint/2010/main" val="3674830652"/>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hdr="0" ftr="0" dt="0"/>
  <p:txStyles>
    <p:titleStyle>
      <a:lvl1pPr algn="l" defTabSz="532729" rtl="0" eaLnBrk="1" latinLnBrk="0" hangingPunct="1">
        <a:lnSpc>
          <a:spcPct val="90000"/>
        </a:lnSpc>
        <a:spcBef>
          <a:spcPct val="0"/>
        </a:spcBef>
        <a:buNone/>
        <a:defRPr kumimoji="1" sz="2563" kern="1200">
          <a:solidFill>
            <a:schemeClr val="tx1"/>
          </a:solidFill>
          <a:latin typeface="+mj-lt"/>
          <a:ea typeface="Meiryo UI" panose="020B0604030504040204" pitchFamily="50" charset="-128"/>
          <a:cs typeface="+mj-cs"/>
        </a:defRPr>
      </a:lvl1pPr>
    </p:titleStyle>
    <p:bodyStyle>
      <a:lvl1pPr marL="133182" indent="-133182" algn="l" defTabSz="532729" rtl="0" eaLnBrk="1" latinLnBrk="0" hangingPunct="1">
        <a:lnSpc>
          <a:spcPct val="90000"/>
        </a:lnSpc>
        <a:spcBef>
          <a:spcPts val="583"/>
        </a:spcBef>
        <a:buFont typeface="Arial" panose="020B0604020202020204" pitchFamily="34" charset="0"/>
        <a:buChar char="•"/>
        <a:defRPr kumimoji="1" sz="1631" kern="1200">
          <a:solidFill>
            <a:schemeClr val="tx1"/>
          </a:solidFill>
          <a:latin typeface="+mn-lt"/>
          <a:ea typeface="Meiryo UI" panose="020B0604030504040204" pitchFamily="50" charset="-128"/>
          <a:cs typeface="+mn-cs"/>
        </a:defRPr>
      </a:lvl1pPr>
      <a:lvl2pPr marL="399547" indent="-133182" algn="l" defTabSz="532729" rtl="0" eaLnBrk="1" latinLnBrk="0" hangingPunct="1">
        <a:lnSpc>
          <a:spcPct val="90000"/>
        </a:lnSpc>
        <a:spcBef>
          <a:spcPts val="291"/>
        </a:spcBef>
        <a:buFont typeface="Arial" panose="020B0604020202020204" pitchFamily="34" charset="0"/>
        <a:buChar char="•"/>
        <a:defRPr kumimoji="1" sz="1398" kern="1200">
          <a:solidFill>
            <a:schemeClr val="tx1"/>
          </a:solidFill>
          <a:latin typeface="+mn-lt"/>
          <a:ea typeface="Meiryo UI" panose="020B0604030504040204" pitchFamily="50" charset="-128"/>
          <a:cs typeface="+mn-cs"/>
        </a:defRPr>
      </a:lvl2pPr>
      <a:lvl3pPr marL="665912" indent="-133182" algn="l" defTabSz="532729" rtl="0" eaLnBrk="1" latinLnBrk="0" hangingPunct="1">
        <a:lnSpc>
          <a:spcPct val="90000"/>
        </a:lnSpc>
        <a:spcBef>
          <a:spcPts val="291"/>
        </a:spcBef>
        <a:buFont typeface="Arial" panose="020B0604020202020204" pitchFamily="34" charset="0"/>
        <a:buChar char="•"/>
        <a:defRPr kumimoji="1" sz="1165" kern="1200">
          <a:solidFill>
            <a:schemeClr val="tx1"/>
          </a:solidFill>
          <a:latin typeface="+mn-lt"/>
          <a:ea typeface="Meiryo UI" panose="020B0604030504040204" pitchFamily="50" charset="-128"/>
          <a:cs typeface="+mn-cs"/>
        </a:defRPr>
      </a:lvl3pPr>
      <a:lvl4pPr marL="932277" indent="-133182" algn="l" defTabSz="532729" rtl="0" eaLnBrk="1" latinLnBrk="0" hangingPunct="1">
        <a:lnSpc>
          <a:spcPct val="90000"/>
        </a:lnSpc>
        <a:spcBef>
          <a:spcPts val="291"/>
        </a:spcBef>
        <a:buFont typeface="Arial" panose="020B0604020202020204" pitchFamily="34" charset="0"/>
        <a:buChar char="•"/>
        <a:defRPr kumimoji="1" sz="1049" kern="1200">
          <a:solidFill>
            <a:schemeClr val="tx1"/>
          </a:solidFill>
          <a:latin typeface="+mn-lt"/>
          <a:ea typeface="Meiryo UI" panose="020B0604030504040204" pitchFamily="50" charset="-128"/>
          <a:cs typeface="+mn-cs"/>
        </a:defRPr>
      </a:lvl4pPr>
      <a:lvl5pPr marL="1198641" indent="-133182" algn="l" defTabSz="532729" rtl="0" eaLnBrk="1" latinLnBrk="0" hangingPunct="1">
        <a:lnSpc>
          <a:spcPct val="90000"/>
        </a:lnSpc>
        <a:spcBef>
          <a:spcPts val="291"/>
        </a:spcBef>
        <a:buFont typeface="Arial" panose="020B0604020202020204" pitchFamily="34" charset="0"/>
        <a:buChar char="•"/>
        <a:defRPr kumimoji="1" sz="1049" kern="1200">
          <a:solidFill>
            <a:schemeClr val="tx1"/>
          </a:solidFill>
          <a:latin typeface="+mn-lt"/>
          <a:ea typeface="Meiryo UI" panose="020B0604030504040204" pitchFamily="50" charset="-128"/>
          <a:cs typeface="+mn-cs"/>
        </a:defRPr>
      </a:lvl5pPr>
      <a:lvl6pPr marL="1465006" indent="-133182" algn="l" defTabSz="532729" rtl="0" eaLnBrk="1" latinLnBrk="0" hangingPunct="1">
        <a:lnSpc>
          <a:spcPct val="90000"/>
        </a:lnSpc>
        <a:spcBef>
          <a:spcPts val="291"/>
        </a:spcBef>
        <a:buFont typeface="Arial" panose="020B0604020202020204" pitchFamily="34" charset="0"/>
        <a:buChar char="•"/>
        <a:defRPr kumimoji="1" sz="1049" kern="1200">
          <a:solidFill>
            <a:schemeClr val="tx1"/>
          </a:solidFill>
          <a:latin typeface="+mn-lt"/>
          <a:ea typeface="+mn-ea"/>
          <a:cs typeface="+mn-cs"/>
        </a:defRPr>
      </a:lvl6pPr>
      <a:lvl7pPr marL="1731371" indent="-133182" algn="l" defTabSz="532729" rtl="0" eaLnBrk="1" latinLnBrk="0" hangingPunct="1">
        <a:lnSpc>
          <a:spcPct val="90000"/>
        </a:lnSpc>
        <a:spcBef>
          <a:spcPts val="291"/>
        </a:spcBef>
        <a:buFont typeface="Arial" panose="020B0604020202020204" pitchFamily="34" charset="0"/>
        <a:buChar char="•"/>
        <a:defRPr kumimoji="1" sz="1049" kern="1200">
          <a:solidFill>
            <a:schemeClr val="tx1"/>
          </a:solidFill>
          <a:latin typeface="+mn-lt"/>
          <a:ea typeface="+mn-ea"/>
          <a:cs typeface="+mn-cs"/>
        </a:defRPr>
      </a:lvl7pPr>
      <a:lvl8pPr marL="1997735" indent="-133182" algn="l" defTabSz="532729" rtl="0" eaLnBrk="1" latinLnBrk="0" hangingPunct="1">
        <a:lnSpc>
          <a:spcPct val="90000"/>
        </a:lnSpc>
        <a:spcBef>
          <a:spcPts val="291"/>
        </a:spcBef>
        <a:buFont typeface="Arial" panose="020B0604020202020204" pitchFamily="34" charset="0"/>
        <a:buChar char="•"/>
        <a:defRPr kumimoji="1" sz="1049" kern="1200">
          <a:solidFill>
            <a:schemeClr val="tx1"/>
          </a:solidFill>
          <a:latin typeface="+mn-lt"/>
          <a:ea typeface="+mn-ea"/>
          <a:cs typeface="+mn-cs"/>
        </a:defRPr>
      </a:lvl8pPr>
      <a:lvl9pPr marL="2264100" indent="-133182" algn="l" defTabSz="532729" rtl="0" eaLnBrk="1" latinLnBrk="0" hangingPunct="1">
        <a:lnSpc>
          <a:spcPct val="90000"/>
        </a:lnSpc>
        <a:spcBef>
          <a:spcPts val="291"/>
        </a:spcBef>
        <a:buFont typeface="Arial" panose="020B0604020202020204" pitchFamily="34" charset="0"/>
        <a:buChar char="•"/>
        <a:defRPr kumimoji="1" sz="1049" kern="1200">
          <a:solidFill>
            <a:schemeClr val="tx1"/>
          </a:solidFill>
          <a:latin typeface="+mn-lt"/>
          <a:ea typeface="+mn-ea"/>
          <a:cs typeface="+mn-cs"/>
        </a:defRPr>
      </a:lvl9pPr>
    </p:bodyStyle>
    <p:otherStyle>
      <a:defPPr>
        <a:defRPr lang="en-US"/>
      </a:defPPr>
      <a:lvl1pPr marL="0" algn="l" defTabSz="532729" rtl="0" eaLnBrk="1" latinLnBrk="0" hangingPunct="1">
        <a:defRPr kumimoji="1" sz="1049" kern="1200">
          <a:solidFill>
            <a:schemeClr val="tx1"/>
          </a:solidFill>
          <a:latin typeface="+mn-lt"/>
          <a:ea typeface="+mn-ea"/>
          <a:cs typeface="+mn-cs"/>
        </a:defRPr>
      </a:lvl1pPr>
      <a:lvl2pPr marL="266365" algn="l" defTabSz="532729" rtl="0" eaLnBrk="1" latinLnBrk="0" hangingPunct="1">
        <a:defRPr kumimoji="1" sz="1049" kern="1200">
          <a:solidFill>
            <a:schemeClr val="tx1"/>
          </a:solidFill>
          <a:latin typeface="+mn-lt"/>
          <a:ea typeface="+mn-ea"/>
          <a:cs typeface="+mn-cs"/>
        </a:defRPr>
      </a:lvl2pPr>
      <a:lvl3pPr marL="532729" algn="l" defTabSz="532729" rtl="0" eaLnBrk="1" latinLnBrk="0" hangingPunct="1">
        <a:defRPr kumimoji="1" sz="1049" kern="1200">
          <a:solidFill>
            <a:schemeClr val="tx1"/>
          </a:solidFill>
          <a:latin typeface="+mn-lt"/>
          <a:ea typeface="+mn-ea"/>
          <a:cs typeface="+mn-cs"/>
        </a:defRPr>
      </a:lvl3pPr>
      <a:lvl4pPr marL="799094" algn="l" defTabSz="532729" rtl="0" eaLnBrk="1" latinLnBrk="0" hangingPunct="1">
        <a:defRPr kumimoji="1" sz="1049" kern="1200">
          <a:solidFill>
            <a:schemeClr val="tx1"/>
          </a:solidFill>
          <a:latin typeface="+mn-lt"/>
          <a:ea typeface="+mn-ea"/>
          <a:cs typeface="+mn-cs"/>
        </a:defRPr>
      </a:lvl4pPr>
      <a:lvl5pPr marL="1065459" algn="l" defTabSz="532729" rtl="0" eaLnBrk="1" latinLnBrk="0" hangingPunct="1">
        <a:defRPr kumimoji="1" sz="1049" kern="1200">
          <a:solidFill>
            <a:schemeClr val="tx1"/>
          </a:solidFill>
          <a:latin typeface="+mn-lt"/>
          <a:ea typeface="+mn-ea"/>
          <a:cs typeface="+mn-cs"/>
        </a:defRPr>
      </a:lvl5pPr>
      <a:lvl6pPr marL="1331824" algn="l" defTabSz="532729" rtl="0" eaLnBrk="1" latinLnBrk="0" hangingPunct="1">
        <a:defRPr kumimoji="1" sz="1049" kern="1200">
          <a:solidFill>
            <a:schemeClr val="tx1"/>
          </a:solidFill>
          <a:latin typeface="+mn-lt"/>
          <a:ea typeface="+mn-ea"/>
          <a:cs typeface="+mn-cs"/>
        </a:defRPr>
      </a:lvl6pPr>
      <a:lvl7pPr marL="1598188" algn="l" defTabSz="532729" rtl="0" eaLnBrk="1" latinLnBrk="0" hangingPunct="1">
        <a:defRPr kumimoji="1" sz="1049" kern="1200">
          <a:solidFill>
            <a:schemeClr val="tx1"/>
          </a:solidFill>
          <a:latin typeface="+mn-lt"/>
          <a:ea typeface="+mn-ea"/>
          <a:cs typeface="+mn-cs"/>
        </a:defRPr>
      </a:lvl7pPr>
      <a:lvl8pPr marL="1864553" algn="l" defTabSz="532729" rtl="0" eaLnBrk="1" latinLnBrk="0" hangingPunct="1">
        <a:defRPr kumimoji="1" sz="1049" kern="1200">
          <a:solidFill>
            <a:schemeClr val="tx1"/>
          </a:solidFill>
          <a:latin typeface="+mn-lt"/>
          <a:ea typeface="+mn-ea"/>
          <a:cs typeface="+mn-cs"/>
        </a:defRPr>
      </a:lvl8pPr>
      <a:lvl9pPr marL="2130918" algn="l" defTabSz="532729" rtl="0" eaLnBrk="1" latinLnBrk="0" hangingPunct="1">
        <a:defRPr kumimoji="1" sz="1049"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4.xml"/><Relationship Id="rId1" Type="http://schemas.openxmlformats.org/officeDocument/2006/relationships/slideLayout" Target="../slideLayouts/slideLayout7.xml"/><Relationship Id="rId4" Type="http://schemas.openxmlformats.org/officeDocument/2006/relationships/image" Target="../media/image4.png"/></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7.xml"/><Relationship Id="rId4" Type="http://schemas.openxmlformats.org/officeDocument/2006/relationships/image" Target="../media/image2.svg"/></Relationships>
</file>

<file path=ppt/slides/_rels/slide3.xml.rels><?xml version="1.0" encoding="UTF-8" standalone="yes"?>
<Relationships xmlns="http://schemas.openxmlformats.org/package/2006/relationships"><Relationship Id="rId3" Type="http://schemas.openxmlformats.org/officeDocument/2006/relationships/hyperlink" Target="http://www.ipa.go.jp/security/index.html" TargetMode="External"/><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テキスト ボックス 7"/>
          <p:cNvSpPr txBox="1"/>
          <p:nvPr/>
        </p:nvSpPr>
        <p:spPr>
          <a:xfrm>
            <a:off x="1116529" y="6883573"/>
            <a:ext cx="3117505" cy="461665"/>
          </a:xfrm>
          <a:prstGeom prst="rect">
            <a:avLst/>
          </a:prstGeom>
          <a:solidFill>
            <a:schemeClr val="bg1"/>
          </a:solidFill>
        </p:spPr>
        <p:txBody>
          <a:bodyPr wrap="square" rtlCol="0">
            <a:spAutoFit/>
          </a:bodyPr>
          <a:lstStyle/>
          <a:p>
            <a:pPr algn="ctr"/>
            <a:r>
              <a:rPr lang="ja-JP" altLang="en-US" sz="2400">
                <a:solidFill>
                  <a:srgbClr val="BE977C"/>
                </a:solidFill>
                <a:latin typeface="Meiryo UI" panose="020B0604030504040204" pitchFamily="50" charset="-128"/>
                <a:ea typeface="Meiryo UI" panose="020B0604030504040204" pitchFamily="50" charset="-128"/>
              </a:rPr>
              <a:t>株式会社〇〇〇〇</a:t>
            </a:r>
          </a:p>
        </p:txBody>
      </p:sp>
      <p:sp>
        <p:nvSpPr>
          <p:cNvPr id="15" name="正方形/長方形 14"/>
          <p:cNvSpPr/>
          <p:nvPr/>
        </p:nvSpPr>
        <p:spPr>
          <a:xfrm>
            <a:off x="0" y="0"/>
            <a:ext cx="5336320" cy="6709437"/>
          </a:xfrm>
          <a:prstGeom prst="rect">
            <a:avLst/>
          </a:prstGeom>
          <a:solidFill>
            <a:srgbClr val="E8E5DA"/>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rIns="36000" rtlCol="0" anchor="ctr"/>
          <a:lstStyle/>
          <a:p>
            <a:pPr algn="ctr"/>
            <a:endParaRPr lang="ja-JP" altLang="en-US" sz="1056">
              <a:ea typeface="Meiryo UI" panose="020B0604030504040204" pitchFamily="50" charset="-128"/>
            </a:endParaRPr>
          </a:p>
        </p:txBody>
      </p:sp>
      <p:sp>
        <p:nvSpPr>
          <p:cNvPr id="2" name="正方形/長方形 1"/>
          <p:cNvSpPr/>
          <p:nvPr/>
        </p:nvSpPr>
        <p:spPr>
          <a:xfrm>
            <a:off x="792000" y="2362246"/>
            <a:ext cx="3708000" cy="2245901"/>
          </a:xfrm>
          <a:prstGeom prst="rect">
            <a:avLst/>
          </a:prstGeom>
          <a:solidFill>
            <a:schemeClr val="bg1"/>
          </a:solidFill>
          <a:ln w="25400">
            <a:noFill/>
            <a:prstDash val="sysDash"/>
          </a:ln>
        </p:spPr>
        <p:style>
          <a:lnRef idx="2">
            <a:schemeClr val="accent1">
              <a:shade val="50000"/>
            </a:schemeClr>
          </a:lnRef>
          <a:fillRef idx="1">
            <a:schemeClr val="accent1"/>
          </a:fillRef>
          <a:effectRef idx="0">
            <a:schemeClr val="accent1"/>
          </a:effectRef>
          <a:fontRef idx="minor">
            <a:schemeClr val="lt1"/>
          </a:fontRef>
        </p:style>
        <p:txBody>
          <a:bodyPr lIns="72000" tIns="108000" rIns="72000" bIns="108000" rtlCol="0" anchor="ctr"/>
          <a:lstStyle/>
          <a:p>
            <a:pPr algn="ctr">
              <a:spcAft>
                <a:spcPts val="600"/>
              </a:spcAft>
            </a:pPr>
            <a:r>
              <a:rPr lang="ja-JP" altLang="en-US" sz="1400" b="1" dirty="0">
                <a:solidFill>
                  <a:srgbClr val="F4AB1A"/>
                </a:solidFill>
                <a:latin typeface="Meiryo UI" panose="020B0604030504040204" pitchFamily="50" charset="-128"/>
                <a:ea typeface="Meiryo UI" panose="020B0604030504040204" pitchFamily="50" charset="-128"/>
              </a:rPr>
              <a:t>このハンドブック（ひな形）の</a:t>
            </a:r>
            <a:r>
              <a:rPr kumimoji="1" lang="ja-JP" altLang="en-US" sz="1400" b="1" dirty="0">
                <a:solidFill>
                  <a:srgbClr val="F4AB1A"/>
                </a:solidFill>
                <a:latin typeface="Meiryo UI" panose="020B0604030504040204" pitchFamily="50" charset="-128"/>
                <a:ea typeface="Meiryo UI" panose="020B0604030504040204" pitchFamily="50" charset="-128"/>
              </a:rPr>
              <a:t>使い方</a:t>
            </a:r>
            <a:endParaRPr kumimoji="1" lang="en-US" altLang="ja-JP" sz="1400" b="1" dirty="0">
              <a:solidFill>
                <a:srgbClr val="F4AB1A"/>
              </a:solidFill>
              <a:latin typeface="Meiryo UI" panose="020B0604030504040204" pitchFamily="50" charset="-128"/>
              <a:ea typeface="Meiryo UI" panose="020B0604030504040204" pitchFamily="50" charset="-128"/>
            </a:endParaRPr>
          </a:p>
          <a:p>
            <a:pPr marL="171450" indent="-171450">
              <a:buFont typeface="Wingdings" panose="05000000000000000000" pitchFamily="2" charset="2"/>
              <a:buChar char="l"/>
              <a:tabLst>
                <a:tab pos="176213" algn="l"/>
              </a:tabLst>
            </a:pPr>
            <a:r>
              <a:rPr lang="ja-JP" altLang="en-US" sz="1200" dirty="0">
                <a:solidFill>
                  <a:srgbClr val="F4AB1A"/>
                </a:solidFill>
                <a:latin typeface="Meiryo UI" panose="020B0604030504040204" pitchFamily="50" charset="-128"/>
                <a:ea typeface="Meiryo UI" panose="020B0604030504040204" pitchFamily="50" charset="-128"/>
              </a:rPr>
              <a:t>このハンドブック（ひな形）は、従業員に配付し、自社の</a:t>
            </a:r>
            <a:r>
              <a:rPr lang="en-US" altLang="ja-JP" sz="1200" dirty="0">
                <a:solidFill>
                  <a:srgbClr val="F4AB1A"/>
                </a:solidFill>
                <a:latin typeface="Meiryo UI" panose="020B0604030504040204" pitchFamily="50" charset="-128"/>
                <a:ea typeface="Meiryo UI" panose="020B0604030504040204" pitchFamily="50" charset="-128"/>
              </a:rPr>
              <a:t>	</a:t>
            </a:r>
            <a:r>
              <a:rPr lang="ja-JP" altLang="en-US" sz="1200" dirty="0">
                <a:solidFill>
                  <a:srgbClr val="F4AB1A"/>
                </a:solidFill>
                <a:latin typeface="Meiryo UI" panose="020B0604030504040204" pitchFamily="50" charset="-128"/>
                <a:ea typeface="Meiryo UI" panose="020B0604030504040204" pitchFamily="50" charset="-128"/>
              </a:rPr>
              <a:t>セキュリティルールを実行してもらうためのものです。</a:t>
            </a:r>
            <a:endParaRPr lang="en-US" altLang="ja-JP" sz="1200" dirty="0">
              <a:solidFill>
                <a:srgbClr val="F4AB1A"/>
              </a:solidFill>
              <a:latin typeface="Meiryo UI" panose="020B0604030504040204" pitchFamily="50" charset="-128"/>
              <a:ea typeface="Meiryo UI" panose="020B0604030504040204" pitchFamily="50" charset="-128"/>
            </a:endParaRPr>
          </a:p>
          <a:p>
            <a:pPr marL="171450" indent="-171450">
              <a:buFont typeface="Wingdings" panose="05000000000000000000" pitchFamily="2" charset="2"/>
              <a:buChar char="l"/>
              <a:tabLst>
                <a:tab pos="176213" algn="l"/>
              </a:tabLst>
            </a:pPr>
            <a:r>
              <a:rPr lang="ja-JP" altLang="en-US" sz="1200" dirty="0">
                <a:solidFill>
                  <a:srgbClr val="F4AB1A"/>
                </a:solidFill>
                <a:latin typeface="Meiryo UI" panose="020B0604030504040204" pitchFamily="50" charset="-128"/>
                <a:ea typeface="Meiryo UI" panose="020B0604030504040204" pitchFamily="50" charset="-128"/>
              </a:rPr>
              <a:t>５分でできる！情報セキュリティ自社診断の対策例に連</a:t>
            </a:r>
            <a:r>
              <a:rPr lang="en-US" altLang="ja-JP" sz="1200" dirty="0">
                <a:solidFill>
                  <a:srgbClr val="F4AB1A"/>
                </a:solidFill>
                <a:latin typeface="Meiryo UI" panose="020B0604030504040204" pitchFamily="50" charset="-128"/>
                <a:ea typeface="Meiryo UI" panose="020B0604030504040204" pitchFamily="50" charset="-128"/>
              </a:rPr>
              <a:t>	</a:t>
            </a:r>
            <a:r>
              <a:rPr lang="ja-JP" altLang="en-US" sz="1200" dirty="0">
                <a:solidFill>
                  <a:srgbClr val="F4AB1A"/>
                </a:solidFill>
                <a:latin typeface="Meiryo UI" panose="020B0604030504040204" pitchFamily="50" charset="-128"/>
                <a:ea typeface="Meiryo UI" panose="020B0604030504040204" pitchFamily="50" charset="-128"/>
              </a:rPr>
              <a:t>動しています。</a:t>
            </a:r>
            <a:endParaRPr lang="en-US" altLang="ja-JP" sz="1200" dirty="0">
              <a:solidFill>
                <a:srgbClr val="F4AB1A"/>
              </a:solidFill>
              <a:latin typeface="Meiryo UI" panose="020B0604030504040204" pitchFamily="50" charset="-128"/>
              <a:ea typeface="Meiryo UI" panose="020B0604030504040204" pitchFamily="50" charset="-128"/>
            </a:endParaRPr>
          </a:p>
          <a:p>
            <a:pPr marL="171450" indent="-171450">
              <a:buClr>
                <a:srgbClr val="FFC000"/>
              </a:buClr>
              <a:buFont typeface="Wingdings" panose="05000000000000000000" pitchFamily="2" charset="2"/>
              <a:buChar char="l"/>
              <a:tabLst>
                <a:tab pos="176213" algn="l"/>
              </a:tabLst>
            </a:pPr>
            <a:r>
              <a:rPr lang="ja-JP" altLang="en-US" sz="1200" dirty="0">
                <a:solidFill>
                  <a:srgbClr val="FF0000"/>
                </a:solidFill>
                <a:latin typeface="Meiryo UI" panose="020B0604030504040204" pitchFamily="50" charset="-128"/>
                <a:ea typeface="Meiryo UI" panose="020B0604030504040204" pitchFamily="50" charset="-128"/>
              </a:rPr>
              <a:t>赤字箇所</a:t>
            </a:r>
            <a:r>
              <a:rPr lang="ja-JP" altLang="en-US" sz="1200" dirty="0">
                <a:solidFill>
                  <a:srgbClr val="F4AB1A"/>
                </a:solidFill>
                <a:latin typeface="Meiryo UI" panose="020B0604030504040204" pitchFamily="50" charset="-128"/>
                <a:ea typeface="Meiryo UI" panose="020B0604030504040204" pitchFamily="50" charset="-128"/>
              </a:rPr>
              <a:t>は記載例です。自社のルールにあわせて赤字を中心に編集し、必要に応じて加筆してご利用ください。</a:t>
            </a:r>
            <a:endParaRPr lang="en-US" altLang="ja-JP" sz="1200" dirty="0">
              <a:solidFill>
                <a:srgbClr val="F4AB1A"/>
              </a:solidFill>
              <a:latin typeface="Meiryo UI" panose="020B0604030504040204" pitchFamily="50" charset="-128"/>
              <a:ea typeface="Meiryo UI" panose="020B0604030504040204" pitchFamily="50" charset="-128"/>
            </a:endParaRPr>
          </a:p>
          <a:p>
            <a:pPr marL="171450" indent="-171450">
              <a:buFont typeface="Wingdings" panose="05000000000000000000" pitchFamily="2" charset="2"/>
              <a:buChar char="l"/>
              <a:tabLst>
                <a:tab pos="176213" algn="l"/>
              </a:tabLst>
            </a:pPr>
            <a:r>
              <a:rPr lang="ja-JP" altLang="en-US" sz="1200" dirty="0">
                <a:solidFill>
                  <a:srgbClr val="F4AB1A"/>
                </a:solidFill>
                <a:highlight>
                  <a:srgbClr val="FFFF00"/>
                </a:highlight>
                <a:latin typeface="Century" panose="02040604050505020304" pitchFamily="18" charset="0"/>
                <a:ea typeface="HG丸ｺﾞｼｯｸM-PRO" panose="020F0600000000000000" pitchFamily="50" charset="-128"/>
                <a:cs typeface="Times New Roman" panose="02020603050405020304" pitchFamily="18" charset="0"/>
              </a:rPr>
              <a:t>黄色</a:t>
            </a:r>
            <a:r>
              <a:rPr lang="ja-JP" altLang="ja-JP" sz="1200" dirty="0">
                <a:solidFill>
                  <a:srgbClr val="F4AB1A"/>
                </a:solidFill>
                <a:effectLst/>
                <a:highlight>
                  <a:srgbClr val="FFFF00"/>
                </a:highlight>
                <a:latin typeface="Century" panose="02040604050505020304" pitchFamily="18" charset="0"/>
                <a:ea typeface="HG丸ｺﾞｼｯｸM-PRO" panose="020F0600000000000000" pitchFamily="50" charset="-128"/>
                <a:cs typeface="Times New Roman" panose="02020603050405020304" pitchFamily="18" charset="0"/>
              </a:rPr>
              <a:t>蛍光箇所</a:t>
            </a:r>
            <a:r>
              <a:rPr lang="ja-JP" altLang="ja-JP" sz="1200" dirty="0">
                <a:solidFill>
                  <a:srgbClr val="F4AB1A"/>
                </a:solidFill>
                <a:effectLst/>
                <a:latin typeface="Century" panose="02040604050505020304" pitchFamily="18" charset="0"/>
                <a:ea typeface="HG丸ｺﾞｼｯｸM-PRO" panose="020F0600000000000000" pitchFamily="50" charset="-128"/>
                <a:cs typeface="Times New Roman" panose="02020603050405020304" pitchFamily="18" charset="0"/>
              </a:rPr>
              <a:t>は、</a:t>
            </a:r>
            <a:r>
              <a:rPr lang="ja-JP" altLang="en-US" sz="1200" dirty="0">
                <a:solidFill>
                  <a:srgbClr val="F4AB1A"/>
                </a:solidFill>
                <a:latin typeface="Century" panose="02040604050505020304" pitchFamily="18" charset="0"/>
                <a:ea typeface="HG丸ｺﾞｼｯｸM-PRO" panose="020F0600000000000000" pitchFamily="50" charset="-128"/>
                <a:cs typeface="Times New Roman" panose="02020603050405020304" pitchFamily="18" charset="0"/>
              </a:rPr>
              <a:t>第</a:t>
            </a:r>
            <a:r>
              <a:rPr lang="en-US" altLang="ja-JP" sz="1200" dirty="0">
                <a:solidFill>
                  <a:srgbClr val="F4AB1A"/>
                </a:solidFill>
                <a:latin typeface="Century" panose="02040604050505020304" pitchFamily="18" charset="0"/>
                <a:ea typeface="HG丸ｺﾞｼｯｸM-PRO" panose="020F0600000000000000" pitchFamily="50" charset="-128"/>
                <a:cs typeface="Times New Roman" panose="02020603050405020304" pitchFamily="18" charset="0"/>
              </a:rPr>
              <a:t>3.1</a:t>
            </a:r>
            <a:r>
              <a:rPr lang="ja-JP" altLang="en-US" sz="1200" dirty="0">
                <a:solidFill>
                  <a:srgbClr val="F4AB1A"/>
                </a:solidFill>
                <a:latin typeface="Century" panose="02040604050505020304" pitchFamily="18" charset="0"/>
                <a:ea typeface="HG丸ｺﾞｼｯｸM-PRO" panose="020F0600000000000000" pitchFamily="50" charset="-128"/>
                <a:cs typeface="Times New Roman" panose="02020603050405020304" pitchFamily="18" charset="0"/>
              </a:rPr>
              <a:t>版</a:t>
            </a:r>
            <a:r>
              <a:rPr lang="ja-JP" altLang="en-US" sz="1200" dirty="0">
                <a:solidFill>
                  <a:srgbClr val="F4AB1A"/>
                </a:solidFill>
                <a:effectLst/>
                <a:latin typeface="Century" panose="02040604050505020304" pitchFamily="18" charset="0"/>
                <a:ea typeface="HG丸ｺﾞｼｯｸM-PRO" panose="020F0600000000000000" pitchFamily="50" charset="-128"/>
                <a:cs typeface="Times New Roman" panose="02020603050405020304" pitchFamily="18" charset="0"/>
              </a:rPr>
              <a:t>の情報セキュリティハンドブック（ひな形）</a:t>
            </a:r>
            <a:r>
              <a:rPr lang="ja-JP" altLang="ja-JP" sz="1200" dirty="0">
                <a:solidFill>
                  <a:srgbClr val="F4AB1A"/>
                </a:solidFill>
                <a:effectLst/>
                <a:latin typeface="Century" panose="02040604050505020304" pitchFamily="18" charset="0"/>
                <a:ea typeface="HG丸ｺﾞｼｯｸM-PRO" panose="020F0600000000000000" pitchFamily="50" charset="-128"/>
                <a:cs typeface="Times New Roman" panose="02020603050405020304" pitchFamily="18" charset="0"/>
              </a:rPr>
              <a:t>からの変更箇所を表しております</a:t>
            </a:r>
            <a:r>
              <a:rPr lang="ja-JP" altLang="en-US" sz="1200" dirty="0">
                <a:solidFill>
                  <a:srgbClr val="F4AB1A"/>
                </a:solidFill>
                <a:effectLst/>
                <a:latin typeface="Century" panose="02040604050505020304" pitchFamily="18" charset="0"/>
                <a:ea typeface="HG丸ｺﾞｼｯｸM-PRO" panose="020F0600000000000000" pitchFamily="50" charset="-128"/>
                <a:cs typeface="Times New Roman" panose="02020603050405020304" pitchFamily="18" charset="0"/>
              </a:rPr>
              <a:t>。</a:t>
            </a:r>
            <a:endParaRPr kumimoji="1" lang="ja-JP" altLang="en-US" sz="1200" dirty="0">
              <a:solidFill>
                <a:srgbClr val="F4AB1A"/>
              </a:solidFill>
              <a:latin typeface="Meiryo UI" panose="020B0604030504040204" pitchFamily="50" charset="-128"/>
              <a:ea typeface="Meiryo UI" panose="020B0604030504040204" pitchFamily="50" charset="-128"/>
            </a:endParaRPr>
          </a:p>
        </p:txBody>
      </p:sp>
      <p:sp>
        <p:nvSpPr>
          <p:cNvPr id="3" name="テキスト ボックス 2"/>
          <p:cNvSpPr txBox="1"/>
          <p:nvPr/>
        </p:nvSpPr>
        <p:spPr>
          <a:xfrm>
            <a:off x="4441364" y="81428"/>
            <a:ext cx="885524" cy="276999"/>
          </a:xfrm>
          <a:prstGeom prst="rect">
            <a:avLst/>
          </a:prstGeom>
          <a:noFill/>
        </p:spPr>
        <p:txBody>
          <a:bodyPr wrap="square" rtlCol="0">
            <a:spAutoFit/>
          </a:bodyPr>
          <a:lstStyle/>
          <a:p>
            <a:r>
              <a:rPr kumimoji="1" lang="en-US" altLang="ja-JP" sz="1200">
                <a:solidFill>
                  <a:srgbClr val="E1EDF6"/>
                </a:solidFill>
                <a:ea typeface="Meiryo UI" panose="020B0604030504040204" pitchFamily="50" charset="-128"/>
              </a:rPr>
              <a:t>Ver 2.0</a:t>
            </a:r>
            <a:endParaRPr kumimoji="1" lang="ja-JP" altLang="en-US" sz="1200">
              <a:solidFill>
                <a:srgbClr val="E1EDF6"/>
              </a:solidFill>
              <a:ea typeface="Meiryo UI" panose="020B0604030504040204" pitchFamily="50" charset="-128"/>
            </a:endParaRPr>
          </a:p>
        </p:txBody>
      </p:sp>
      <p:sp>
        <p:nvSpPr>
          <p:cNvPr id="11" name="正方形/長方形 10"/>
          <p:cNvSpPr/>
          <p:nvPr/>
        </p:nvSpPr>
        <p:spPr>
          <a:xfrm>
            <a:off x="668180" y="4994787"/>
            <a:ext cx="3989416" cy="1328011"/>
          </a:xfrm>
          <a:prstGeom prst="rect">
            <a:avLst/>
          </a:prstGeom>
          <a:noFill/>
          <a:ln>
            <a:no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spcAft>
                <a:spcPts val="600"/>
              </a:spcAft>
            </a:pPr>
            <a:r>
              <a:rPr lang="ja-JP" altLang="en-US" sz="1600" b="1" u="sng">
                <a:solidFill>
                  <a:srgbClr val="BE977C"/>
                </a:solidFill>
                <a:ea typeface="Meiryo UI" panose="020B0604030504040204" pitchFamily="50" charset="-128"/>
              </a:rPr>
              <a:t>目　次</a:t>
            </a:r>
            <a:endParaRPr kumimoji="1" lang="en-US" altLang="ja-JP" sz="1600" b="1" u="sng">
              <a:solidFill>
                <a:srgbClr val="BE977C"/>
              </a:solidFill>
              <a:ea typeface="Meiryo UI" panose="020B0604030504040204" pitchFamily="50" charset="-128"/>
            </a:endParaRPr>
          </a:p>
          <a:p>
            <a:pPr>
              <a:lnSpc>
                <a:spcPct val="120000"/>
              </a:lnSpc>
              <a:tabLst>
                <a:tab pos="3679200" algn="r"/>
              </a:tabLst>
            </a:pPr>
            <a:r>
              <a:rPr lang="ja-JP" altLang="en-US" sz="1600" b="1">
                <a:solidFill>
                  <a:srgbClr val="BE977C"/>
                </a:solidFill>
                <a:latin typeface="Meiryo UI" panose="020B0604030504040204" pitchFamily="50" charset="-128"/>
                <a:ea typeface="Meiryo UI" panose="020B0604030504040204" pitchFamily="50" charset="-128"/>
              </a:rPr>
              <a:t>１　全社基本ルール</a:t>
            </a:r>
            <a:r>
              <a:rPr lang="en-US" altLang="ja-JP" sz="1600" b="1">
                <a:solidFill>
                  <a:srgbClr val="BE977C"/>
                </a:solidFill>
                <a:latin typeface="Meiryo UI" panose="020B0604030504040204" pitchFamily="50" charset="-128"/>
                <a:ea typeface="Meiryo UI" panose="020B0604030504040204" pitchFamily="50" charset="-128"/>
              </a:rPr>
              <a:t>	1</a:t>
            </a:r>
            <a:r>
              <a:rPr lang="ja-JP" altLang="en-US" sz="1600" b="1">
                <a:solidFill>
                  <a:srgbClr val="BE977C"/>
                </a:solidFill>
                <a:latin typeface="Meiryo UI" panose="020B0604030504040204" pitchFamily="50" charset="-128"/>
                <a:ea typeface="Meiryo UI" panose="020B0604030504040204" pitchFamily="50" charset="-128"/>
              </a:rPr>
              <a:t>ページ</a:t>
            </a:r>
            <a:endParaRPr lang="en-US" altLang="ja-JP" sz="1600" b="1">
              <a:solidFill>
                <a:srgbClr val="BE977C"/>
              </a:solidFill>
              <a:latin typeface="Meiryo UI" panose="020B0604030504040204" pitchFamily="50" charset="-128"/>
              <a:ea typeface="Meiryo UI" panose="020B0604030504040204" pitchFamily="50" charset="-128"/>
            </a:endParaRPr>
          </a:p>
          <a:p>
            <a:pPr>
              <a:lnSpc>
                <a:spcPct val="120000"/>
              </a:lnSpc>
              <a:tabLst>
                <a:tab pos="3679200" algn="r"/>
              </a:tabLst>
            </a:pPr>
            <a:r>
              <a:rPr kumimoji="1" lang="ja-JP" altLang="en-US" sz="1600" b="1">
                <a:solidFill>
                  <a:srgbClr val="BE977C"/>
                </a:solidFill>
                <a:latin typeface="Meiryo UI" panose="020B0604030504040204" pitchFamily="50" charset="-128"/>
                <a:ea typeface="Meiryo UI" panose="020B0604030504040204" pitchFamily="50" charset="-128"/>
              </a:rPr>
              <a:t>２　仕事中のルール</a:t>
            </a:r>
            <a:r>
              <a:rPr kumimoji="1" lang="en-US" altLang="ja-JP" sz="1600" b="1">
                <a:solidFill>
                  <a:srgbClr val="BE977C"/>
                </a:solidFill>
                <a:latin typeface="Meiryo UI" panose="020B0604030504040204" pitchFamily="50" charset="-128"/>
                <a:ea typeface="Meiryo UI" panose="020B0604030504040204" pitchFamily="50" charset="-128"/>
              </a:rPr>
              <a:t>	3</a:t>
            </a:r>
            <a:r>
              <a:rPr kumimoji="1" lang="ja-JP" altLang="en-US" sz="1600" b="1">
                <a:solidFill>
                  <a:srgbClr val="BE977C"/>
                </a:solidFill>
                <a:latin typeface="Meiryo UI" panose="020B0604030504040204" pitchFamily="50" charset="-128"/>
                <a:ea typeface="Meiryo UI" panose="020B0604030504040204" pitchFamily="50" charset="-128"/>
              </a:rPr>
              <a:t>ページ</a:t>
            </a:r>
            <a:endParaRPr kumimoji="1" lang="en-US" altLang="ja-JP" sz="1600" b="1">
              <a:solidFill>
                <a:srgbClr val="BE977C"/>
              </a:solidFill>
              <a:latin typeface="Meiryo UI" panose="020B0604030504040204" pitchFamily="50" charset="-128"/>
              <a:ea typeface="Meiryo UI" panose="020B0604030504040204" pitchFamily="50" charset="-128"/>
            </a:endParaRPr>
          </a:p>
          <a:p>
            <a:pPr>
              <a:lnSpc>
                <a:spcPct val="120000"/>
              </a:lnSpc>
              <a:tabLst>
                <a:tab pos="3679200" algn="r"/>
              </a:tabLst>
            </a:pPr>
            <a:r>
              <a:rPr kumimoji="1" lang="ja-JP" altLang="en-US" sz="1600" b="1">
                <a:solidFill>
                  <a:srgbClr val="BE977C"/>
                </a:solidFill>
                <a:latin typeface="Meiryo UI" panose="020B0604030504040204" pitchFamily="50" charset="-128"/>
                <a:ea typeface="Meiryo UI" panose="020B0604030504040204" pitchFamily="50" charset="-128"/>
              </a:rPr>
              <a:t>３　全社共通のルール</a:t>
            </a:r>
            <a:r>
              <a:rPr kumimoji="1" lang="en-US" altLang="ja-JP" sz="1600" b="1">
                <a:solidFill>
                  <a:srgbClr val="BE977C"/>
                </a:solidFill>
                <a:latin typeface="Meiryo UI" panose="020B0604030504040204" pitchFamily="50" charset="-128"/>
                <a:ea typeface="Meiryo UI" panose="020B0604030504040204" pitchFamily="50" charset="-128"/>
              </a:rPr>
              <a:t>	8</a:t>
            </a:r>
            <a:r>
              <a:rPr kumimoji="1" lang="ja-JP" altLang="en-US" sz="1600" b="1">
                <a:solidFill>
                  <a:srgbClr val="BE977C"/>
                </a:solidFill>
                <a:latin typeface="Meiryo UI" panose="020B0604030504040204" pitchFamily="50" charset="-128"/>
                <a:ea typeface="Meiryo UI" panose="020B0604030504040204" pitchFamily="50" charset="-128"/>
              </a:rPr>
              <a:t>ページ</a:t>
            </a:r>
            <a:endParaRPr kumimoji="1" lang="en-US" altLang="ja-JP" sz="1600" b="1">
              <a:solidFill>
                <a:srgbClr val="BE977C"/>
              </a:solidFill>
              <a:latin typeface="Meiryo UI" panose="020B0604030504040204" pitchFamily="50" charset="-128"/>
              <a:ea typeface="Meiryo UI" panose="020B0604030504040204" pitchFamily="50" charset="-128"/>
            </a:endParaRPr>
          </a:p>
          <a:p>
            <a:pPr>
              <a:lnSpc>
                <a:spcPct val="120000"/>
              </a:lnSpc>
              <a:tabLst>
                <a:tab pos="3679200" algn="r"/>
              </a:tabLst>
            </a:pPr>
            <a:r>
              <a:rPr lang="ja-JP" altLang="en-US" sz="1600" b="1">
                <a:solidFill>
                  <a:srgbClr val="BE977C"/>
                </a:solidFill>
                <a:latin typeface="Meiryo UI" panose="020B0604030504040204" pitchFamily="50" charset="-128"/>
                <a:ea typeface="Meiryo UI" panose="020B0604030504040204" pitchFamily="50" charset="-128"/>
              </a:rPr>
              <a:t>４　テレワークのセキュリティ</a:t>
            </a:r>
            <a:r>
              <a:rPr lang="en-US" altLang="ja-JP" sz="1600" b="1">
                <a:solidFill>
                  <a:srgbClr val="BE977C"/>
                </a:solidFill>
                <a:latin typeface="Meiryo UI" panose="020B0604030504040204" pitchFamily="50" charset="-128"/>
                <a:ea typeface="Meiryo UI" panose="020B0604030504040204" pitchFamily="50" charset="-128"/>
              </a:rPr>
              <a:t>	1</a:t>
            </a:r>
            <a:r>
              <a:rPr lang="ja-JP" altLang="en-US" sz="1600" b="1">
                <a:solidFill>
                  <a:srgbClr val="BE977C"/>
                </a:solidFill>
                <a:latin typeface="Meiryo UI" panose="020B0604030504040204" pitchFamily="50" charset="-128"/>
                <a:ea typeface="Meiryo UI" panose="020B0604030504040204" pitchFamily="50" charset="-128"/>
              </a:rPr>
              <a:t>１ページ</a:t>
            </a:r>
            <a:endParaRPr lang="en-US" altLang="ja-JP" sz="1600" b="1">
              <a:solidFill>
                <a:srgbClr val="BE977C"/>
              </a:solidFill>
              <a:latin typeface="Meiryo UI" panose="020B0604030504040204" pitchFamily="50" charset="-128"/>
              <a:ea typeface="Meiryo UI" panose="020B0604030504040204" pitchFamily="50" charset="-128"/>
            </a:endParaRPr>
          </a:p>
          <a:p>
            <a:pPr>
              <a:lnSpc>
                <a:spcPct val="120000"/>
              </a:lnSpc>
              <a:tabLst>
                <a:tab pos="3679200" algn="r"/>
              </a:tabLst>
            </a:pPr>
            <a:endParaRPr kumimoji="1" lang="ja-JP" altLang="en-US" sz="1600">
              <a:ea typeface="Meiryo UI" panose="020B0604030504040204" pitchFamily="50" charset="-128"/>
            </a:endParaRPr>
          </a:p>
        </p:txBody>
      </p:sp>
      <p:sp>
        <p:nvSpPr>
          <p:cNvPr id="4" name="テキスト ボックス 3">
            <a:extLst>
              <a:ext uri="{FF2B5EF4-FFF2-40B4-BE49-F238E27FC236}">
                <a16:creationId xmlns:a16="http://schemas.microsoft.com/office/drawing/2014/main" id="{71250C28-7D83-4837-95BA-2B05C3B606F9}"/>
              </a:ext>
            </a:extLst>
          </p:cNvPr>
          <p:cNvSpPr txBox="1"/>
          <p:nvPr/>
        </p:nvSpPr>
        <p:spPr>
          <a:xfrm>
            <a:off x="396000" y="900000"/>
            <a:ext cx="4522304" cy="1323439"/>
          </a:xfrm>
          <a:prstGeom prst="rect">
            <a:avLst/>
          </a:prstGeom>
          <a:noFill/>
        </p:spPr>
        <p:txBody>
          <a:bodyPr wrap="square" rtlCol="0">
            <a:spAutoFit/>
          </a:bodyPr>
          <a:lstStyle/>
          <a:p>
            <a:pPr algn="ctr"/>
            <a:r>
              <a:rPr lang="ja-JP" altLang="en-US" sz="4000" b="1">
                <a:solidFill>
                  <a:srgbClr val="BE977C"/>
                </a:solidFill>
                <a:latin typeface="+mj-ea"/>
                <a:ea typeface="+mj-ea"/>
              </a:rPr>
              <a:t>情報セキュリティ</a:t>
            </a:r>
            <a:endParaRPr lang="en-US" altLang="ja-JP" sz="4000" b="1">
              <a:solidFill>
                <a:srgbClr val="BE977C"/>
              </a:solidFill>
              <a:latin typeface="+mj-ea"/>
              <a:ea typeface="+mj-ea"/>
            </a:endParaRPr>
          </a:p>
          <a:p>
            <a:pPr algn="ctr"/>
            <a:r>
              <a:rPr lang="ja-JP" altLang="en-US" sz="4000" b="1">
                <a:solidFill>
                  <a:srgbClr val="BE977C"/>
                </a:solidFill>
                <a:latin typeface="+mj-ea"/>
                <a:ea typeface="+mj-ea"/>
              </a:rPr>
              <a:t>ハンドブック</a:t>
            </a:r>
            <a:endParaRPr kumimoji="1" lang="ja-JP" altLang="en-US" sz="4000" b="1">
              <a:solidFill>
                <a:srgbClr val="BE977C"/>
              </a:solidFill>
              <a:latin typeface="+mj-ea"/>
              <a:ea typeface="+mj-ea"/>
            </a:endParaRPr>
          </a:p>
        </p:txBody>
      </p:sp>
    </p:spTree>
    <p:extLst>
      <p:ext uri="{BB962C8B-B14F-4D97-AF65-F5344CB8AC3E}">
        <p14:creationId xmlns:p14="http://schemas.microsoft.com/office/powerpoint/2010/main" val="211743639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 name="正方形/長方形 61"/>
          <p:cNvSpPr/>
          <p:nvPr/>
        </p:nvSpPr>
        <p:spPr>
          <a:xfrm>
            <a:off x="-7489" y="168"/>
            <a:ext cx="5328000" cy="540000"/>
          </a:xfrm>
          <a:prstGeom prst="rect">
            <a:avLst/>
          </a:prstGeom>
          <a:solidFill>
            <a:srgbClr val="0F9ED5"/>
          </a:solidFill>
          <a:ln>
            <a:noFill/>
          </a:ln>
        </p:spPr>
        <p:style>
          <a:lnRef idx="2">
            <a:schemeClr val="accent1">
              <a:shade val="50000"/>
            </a:schemeClr>
          </a:lnRef>
          <a:fillRef idx="1">
            <a:schemeClr val="accent1"/>
          </a:fillRef>
          <a:effectRef idx="0">
            <a:schemeClr val="accent1"/>
          </a:effectRef>
          <a:fontRef idx="minor">
            <a:schemeClr val="lt1"/>
          </a:fontRef>
        </p:style>
        <p:txBody>
          <a:bodyPr tIns="27473" bIns="27473" rtlCol="0" anchor="ctr"/>
          <a:lstStyle/>
          <a:p>
            <a:r>
              <a:rPr lang="ja-JP" altLang="en-US" sz="2800" b="1">
                <a:latin typeface="Arial" pitchFamily="34" charset="0"/>
                <a:ea typeface="Meiryo UI" panose="020B0604030504040204" pitchFamily="50" charset="-128"/>
              </a:rPr>
              <a:t>３</a:t>
            </a:r>
            <a:r>
              <a:rPr lang="en-US" altLang="ja-JP" sz="2800" b="1">
                <a:latin typeface="Meiryo UI" panose="020B0604030504040204" pitchFamily="50" charset="-128"/>
                <a:ea typeface="Meiryo UI" panose="020B0604030504040204" pitchFamily="50" charset="-128"/>
              </a:rPr>
              <a:t>-</a:t>
            </a:r>
            <a:r>
              <a:rPr lang="ja-JP" altLang="en-US" sz="2800" b="1">
                <a:latin typeface="Meiryo UI" panose="020B0604030504040204" pitchFamily="50" charset="-128"/>
                <a:ea typeface="Meiryo UI" panose="020B0604030504040204" pitchFamily="50" charset="-128"/>
              </a:rPr>
              <a:t>２ </a:t>
            </a:r>
            <a:r>
              <a:rPr lang="ja-JP" altLang="en-US" sz="2800" b="1">
                <a:latin typeface="Arial" pitchFamily="34" charset="0"/>
                <a:ea typeface="Meiryo UI" panose="020B0604030504040204" pitchFamily="50" charset="-128"/>
              </a:rPr>
              <a:t>全社共通のルール</a:t>
            </a:r>
            <a:endParaRPr lang="ja-JP" altLang="en-US" sz="2800">
              <a:latin typeface="Arial" pitchFamily="34" charset="0"/>
              <a:ea typeface="Meiryo UI" panose="020B0604030504040204" pitchFamily="50" charset="-128"/>
            </a:endParaRPr>
          </a:p>
        </p:txBody>
      </p:sp>
      <p:grpSp>
        <p:nvGrpSpPr>
          <p:cNvPr id="5" name="グループ化 4"/>
          <p:cNvGrpSpPr/>
          <p:nvPr/>
        </p:nvGrpSpPr>
        <p:grpSpPr>
          <a:xfrm>
            <a:off x="86636" y="611285"/>
            <a:ext cx="3600000" cy="376754"/>
            <a:chOff x="533398" y="1077911"/>
            <a:chExt cx="4717345" cy="493689"/>
          </a:xfrm>
        </p:grpSpPr>
        <p:sp>
          <p:nvSpPr>
            <p:cNvPr id="6" name="Line 55"/>
            <p:cNvSpPr>
              <a:spLocks noChangeShapeType="1"/>
            </p:cNvSpPr>
            <p:nvPr/>
          </p:nvSpPr>
          <p:spPr bwMode="auto">
            <a:xfrm>
              <a:off x="533515" y="1077911"/>
              <a:ext cx="4320000" cy="0"/>
            </a:xfrm>
            <a:prstGeom prst="line">
              <a:avLst/>
            </a:prstGeom>
            <a:noFill/>
            <a:ln w="15875">
              <a:solidFill>
                <a:srgbClr val="C00000"/>
              </a:solidFill>
              <a:round/>
              <a:headEnd/>
              <a:tailEnd/>
            </a:ln>
            <a:extLst>
              <a:ext uri="{909E8E84-426E-40DD-AFC4-6F175D3DCCD1}">
                <a14:hiddenFill xmlns:a14="http://schemas.microsoft.com/office/drawing/2010/main">
                  <a:noFill/>
                </a14:hiddenFill>
              </a:ext>
            </a:extLst>
          </p:spPr>
          <p:txBody>
            <a:bodyPr/>
            <a:lstStyle>
              <a:defPPr>
                <a:defRPr lang="en-US"/>
              </a:defPPr>
              <a:lvl1pPr algn="l" rtl="0" eaLnBrk="0" fontAlgn="base" hangingPunct="0">
                <a:spcBef>
                  <a:spcPct val="0"/>
                </a:spcBef>
                <a:spcAft>
                  <a:spcPct val="0"/>
                </a:spcAft>
                <a:defRPr sz="1200" b="1" kern="1200">
                  <a:solidFill>
                    <a:schemeClr val="tx1"/>
                  </a:solidFill>
                  <a:latin typeface="ＭＳ Ｐゴシック" panose="020B0600070205080204" pitchFamily="50" charset="-128"/>
                  <a:ea typeface="ＭＳ Ｐゴシック" panose="020B0600070205080204" pitchFamily="50" charset="-128"/>
                  <a:cs typeface="+mn-cs"/>
                </a:defRPr>
              </a:lvl1pPr>
              <a:lvl2pPr marL="457200" algn="l" rtl="0" eaLnBrk="0" fontAlgn="base" hangingPunct="0">
                <a:spcBef>
                  <a:spcPct val="0"/>
                </a:spcBef>
                <a:spcAft>
                  <a:spcPct val="0"/>
                </a:spcAft>
                <a:defRPr sz="1200" b="1" kern="1200">
                  <a:solidFill>
                    <a:schemeClr val="tx1"/>
                  </a:solidFill>
                  <a:latin typeface="ＭＳ Ｐゴシック" panose="020B0600070205080204" pitchFamily="50" charset="-128"/>
                  <a:ea typeface="ＭＳ Ｐゴシック" panose="020B0600070205080204" pitchFamily="50" charset="-128"/>
                  <a:cs typeface="+mn-cs"/>
                </a:defRPr>
              </a:lvl2pPr>
              <a:lvl3pPr marL="914400" algn="l" rtl="0" eaLnBrk="0" fontAlgn="base" hangingPunct="0">
                <a:spcBef>
                  <a:spcPct val="0"/>
                </a:spcBef>
                <a:spcAft>
                  <a:spcPct val="0"/>
                </a:spcAft>
                <a:defRPr sz="1200" b="1" kern="1200">
                  <a:solidFill>
                    <a:schemeClr val="tx1"/>
                  </a:solidFill>
                  <a:latin typeface="ＭＳ Ｐゴシック" panose="020B0600070205080204" pitchFamily="50" charset="-128"/>
                  <a:ea typeface="ＭＳ Ｐゴシック" panose="020B0600070205080204" pitchFamily="50" charset="-128"/>
                  <a:cs typeface="+mn-cs"/>
                </a:defRPr>
              </a:lvl3pPr>
              <a:lvl4pPr marL="1371600" algn="l" rtl="0" eaLnBrk="0" fontAlgn="base" hangingPunct="0">
                <a:spcBef>
                  <a:spcPct val="0"/>
                </a:spcBef>
                <a:spcAft>
                  <a:spcPct val="0"/>
                </a:spcAft>
                <a:defRPr sz="1200" b="1" kern="1200">
                  <a:solidFill>
                    <a:schemeClr val="tx1"/>
                  </a:solidFill>
                  <a:latin typeface="ＭＳ Ｐゴシック" panose="020B0600070205080204" pitchFamily="50" charset="-128"/>
                  <a:ea typeface="ＭＳ Ｐゴシック" panose="020B0600070205080204" pitchFamily="50" charset="-128"/>
                  <a:cs typeface="+mn-cs"/>
                </a:defRPr>
              </a:lvl4pPr>
              <a:lvl5pPr marL="1828800" algn="l" rtl="0" eaLnBrk="0" fontAlgn="base" hangingPunct="0">
                <a:spcBef>
                  <a:spcPct val="0"/>
                </a:spcBef>
                <a:spcAft>
                  <a:spcPct val="0"/>
                </a:spcAft>
                <a:defRPr sz="1200" b="1" kern="1200">
                  <a:solidFill>
                    <a:schemeClr val="tx1"/>
                  </a:solidFill>
                  <a:latin typeface="ＭＳ Ｐゴシック" panose="020B0600070205080204" pitchFamily="50" charset="-128"/>
                  <a:ea typeface="ＭＳ Ｐゴシック" panose="020B0600070205080204" pitchFamily="50" charset="-128"/>
                  <a:cs typeface="+mn-cs"/>
                </a:defRPr>
              </a:lvl5pPr>
              <a:lvl6pPr marL="2286000" algn="l" defTabSz="914400" rtl="0" eaLnBrk="1" latinLnBrk="0" hangingPunct="1">
                <a:defRPr sz="1200" b="1" kern="1200">
                  <a:solidFill>
                    <a:schemeClr val="tx1"/>
                  </a:solidFill>
                  <a:latin typeface="ＭＳ Ｐゴシック" panose="020B0600070205080204" pitchFamily="50" charset="-128"/>
                  <a:ea typeface="ＭＳ Ｐゴシック" panose="020B0600070205080204" pitchFamily="50" charset="-128"/>
                  <a:cs typeface="+mn-cs"/>
                </a:defRPr>
              </a:lvl6pPr>
              <a:lvl7pPr marL="2743200" algn="l" defTabSz="914400" rtl="0" eaLnBrk="1" latinLnBrk="0" hangingPunct="1">
                <a:defRPr sz="1200" b="1" kern="1200">
                  <a:solidFill>
                    <a:schemeClr val="tx1"/>
                  </a:solidFill>
                  <a:latin typeface="ＭＳ Ｐゴシック" panose="020B0600070205080204" pitchFamily="50" charset="-128"/>
                  <a:ea typeface="ＭＳ Ｐゴシック" panose="020B0600070205080204" pitchFamily="50" charset="-128"/>
                  <a:cs typeface="+mn-cs"/>
                </a:defRPr>
              </a:lvl7pPr>
              <a:lvl8pPr marL="3200400" algn="l" defTabSz="914400" rtl="0" eaLnBrk="1" latinLnBrk="0" hangingPunct="1">
                <a:defRPr sz="1200" b="1" kern="1200">
                  <a:solidFill>
                    <a:schemeClr val="tx1"/>
                  </a:solidFill>
                  <a:latin typeface="ＭＳ Ｐゴシック" panose="020B0600070205080204" pitchFamily="50" charset="-128"/>
                  <a:ea typeface="ＭＳ Ｐゴシック" panose="020B0600070205080204" pitchFamily="50" charset="-128"/>
                  <a:cs typeface="+mn-cs"/>
                </a:defRPr>
              </a:lvl8pPr>
              <a:lvl9pPr marL="3657600" algn="l" defTabSz="914400" rtl="0" eaLnBrk="1" latinLnBrk="0" hangingPunct="1">
                <a:defRPr sz="1200" b="1" kern="1200">
                  <a:solidFill>
                    <a:schemeClr val="tx1"/>
                  </a:solidFill>
                  <a:latin typeface="ＭＳ Ｐゴシック" panose="020B0600070205080204" pitchFamily="50" charset="-128"/>
                  <a:ea typeface="ＭＳ Ｐゴシック" panose="020B0600070205080204" pitchFamily="50" charset="-128"/>
                  <a:cs typeface="+mn-cs"/>
                </a:defRPr>
              </a:lvl9pPr>
            </a:lstStyle>
            <a:p>
              <a:endParaRPr lang="ja-JP" altLang="en-US" sz="916"/>
            </a:p>
          </p:txBody>
        </p:sp>
        <p:sp>
          <p:nvSpPr>
            <p:cNvPr id="7" name="Line 55"/>
            <p:cNvSpPr>
              <a:spLocks noChangeShapeType="1"/>
            </p:cNvSpPr>
            <p:nvPr/>
          </p:nvSpPr>
          <p:spPr bwMode="auto">
            <a:xfrm>
              <a:off x="533515" y="1560511"/>
              <a:ext cx="4320000" cy="0"/>
            </a:xfrm>
            <a:prstGeom prst="line">
              <a:avLst/>
            </a:prstGeom>
            <a:noFill/>
            <a:ln w="15875">
              <a:solidFill>
                <a:srgbClr val="C00000"/>
              </a:solidFill>
              <a:round/>
              <a:headEnd/>
              <a:tailEnd/>
            </a:ln>
            <a:extLst>
              <a:ext uri="{909E8E84-426E-40DD-AFC4-6F175D3DCCD1}">
                <a14:hiddenFill xmlns:a14="http://schemas.microsoft.com/office/drawing/2010/main">
                  <a:noFill/>
                </a14:hiddenFill>
              </a:ext>
            </a:extLst>
          </p:spPr>
          <p:txBody>
            <a:bodyPr/>
            <a:lstStyle>
              <a:defPPr>
                <a:defRPr lang="en-US"/>
              </a:defPPr>
              <a:lvl1pPr algn="l" rtl="0" eaLnBrk="0" fontAlgn="base" hangingPunct="0">
                <a:spcBef>
                  <a:spcPct val="0"/>
                </a:spcBef>
                <a:spcAft>
                  <a:spcPct val="0"/>
                </a:spcAft>
                <a:defRPr sz="1200" b="1" kern="1200">
                  <a:solidFill>
                    <a:schemeClr val="tx1"/>
                  </a:solidFill>
                  <a:latin typeface="ＭＳ Ｐゴシック" panose="020B0600070205080204" pitchFamily="50" charset="-128"/>
                  <a:ea typeface="ＭＳ Ｐゴシック" panose="020B0600070205080204" pitchFamily="50" charset="-128"/>
                  <a:cs typeface="+mn-cs"/>
                </a:defRPr>
              </a:lvl1pPr>
              <a:lvl2pPr marL="457200" algn="l" rtl="0" eaLnBrk="0" fontAlgn="base" hangingPunct="0">
                <a:spcBef>
                  <a:spcPct val="0"/>
                </a:spcBef>
                <a:spcAft>
                  <a:spcPct val="0"/>
                </a:spcAft>
                <a:defRPr sz="1200" b="1" kern="1200">
                  <a:solidFill>
                    <a:schemeClr val="tx1"/>
                  </a:solidFill>
                  <a:latin typeface="ＭＳ Ｐゴシック" panose="020B0600070205080204" pitchFamily="50" charset="-128"/>
                  <a:ea typeface="ＭＳ Ｐゴシック" panose="020B0600070205080204" pitchFamily="50" charset="-128"/>
                  <a:cs typeface="+mn-cs"/>
                </a:defRPr>
              </a:lvl2pPr>
              <a:lvl3pPr marL="914400" algn="l" rtl="0" eaLnBrk="0" fontAlgn="base" hangingPunct="0">
                <a:spcBef>
                  <a:spcPct val="0"/>
                </a:spcBef>
                <a:spcAft>
                  <a:spcPct val="0"/>
                </a:spcAft>
                <a:defRPr sz="1200" b="1" kern="1200">
                  <a:solidFill>
                    <a:schemeClr val="tx1"/>
                  </a:solidFill>
                  <a:latin typeface="ＭＳ Ｐゴシック" panose="020B0600070205080204" pitchFamily="50" charset="-128"/>
                  <a:ea typeface="ＭＳ Ｐゴシック" panose="020B0600070205080204" pitchFamily="50" charset="-128"/>
                  <a:cs typeface="+mn-cs"/>
                </a:defRPr>
              </a:lvl3pPr>
              <a:lvl4pPr marL="1371600" algn="l" rtl="0" eaLnBrk="0" fontAlgn="base" hangingPunct="0">
                <a:spcBef>
                  <a:spcPct val="0"/>
                </a:spcBef>
                <a:spcAft>
                  <a:spcPct val="0"/>
                </a:spcAft>
                <a:defRPr sz="1200" b="1" kern="1200">
                  <a:solidFill>
                    <a:schemeClr val="tx1"/>
                  </a:solidFill>
                  <a:latin typeface="ＭＳ Ｐゴシック" panose="020B0600070205080204" pitchFamily="50" charset="-128"/>
                  <a:ea typeface="ＭＳ Ｐゴシック" panose="020B0600070205080204" pitchFamily="50" charset="-128"/>
                  <a:cs typeface="+mn-cs"/>
                </a:defRPr>
              </a:lvl4pPr>
              <a:lvl5pPr marL="1828800" algn="l" rtl="0" eaLnBrk="0" fontAlgn="base" hangingPunct="0">
                <a:spcBef>
                  <a:spcPct val="0"/>
                </a:spcBef>
                <a:spcAft>
                  <a:spcPct val="0"/>
                </a:spcAft>
                <a:defRPr sz="1200" b="1" kern="1200">
                  <a:solidFill>
                    <a:schemeClr val="tx1"/>
                  </a:solidFill>
                  <a:latin typeface="ＭＳ Ｐゴシック" panose="020B0600070205080204" pitchFamily="50" charset="-128"/>
                  <a:ea typeface="ＭＳ Ｐゴシック" panose="020B0600070205080204" pitchFamily="50" charset="-128"/>
                  <a:cs typeface="+mn-cs"/>
                </a:defRPr>
              </a:lvl5pPr>
              <a:lvl6pPr marL="2286000" algn="l" defTabSz="914400" rtl="0" eaLnBrk="1" latinLnBrk="0" hangingPunct="1">
                <a:defRPr sz="1200" b="1" kern="1200">
                  <a:solidFill>
                    <a:schemeClr val="tx1"/>
                  </a:solidFill>
                  <a:latin typeface="ＭＳ Ｐゴシック" panose="020B0600070205080204" pitchFamily="50" charset="-128"/>
                  <a:ea typeface="ＭＳ Ｐゴシック" panose="020B0600070205080204" pitchFamily="50" charset="-128"/>
                  <a:cs typeface="+mn-cs"/>
                </a:defRPr>
              </a:lvl6pPr>
              <a:lvl7pPr marL="2743200" algn="l" defTabSz="914400" rtl="0" eaLnBrk="1" latinLnBrk="0" hangingPunct="1">
                <a:defRPr sz="1200" b="1" kern="1200">
                  <a:solidFill>
                    <a:schemeClr val="tx1"/>
                  </a:solidFill>
                  <a:latin typeface="ＭＳ Ｐゴシック" panose="020B0600070205080204" pitchFamily="50" charset="-128"/>
                  <a:ea typeface="ＭＳ Ｐゴシック" panose="020B0600070205080204" pitchFamily="50" charset="-128"/>
                  <a:cs typeface="+mn-cs"/>
                </a:defRPr>
              </a:lvl7pPr>
              <a:lvl8pPr marL="3200400" algn="l" defTabSz="914400" rtl="0" eaLnBrk="1" latinLnBrk="0" hangingPunct="1">
                <a:defRPr sz="1200" b="1" kern="1200">
                  <a:solidFill>
                    <a:schemeClr val="tx1"/>
                  </a:solidFill>
                  <a:latin typeface="ＭＳ Ｐゴシック" panose="020B0600070205080204" pitchFamily="50" charset="-128"/>
                  <a:ea typeface="ＭＳ Ｐゴシック" panose="020B0600070205080204" pitchFamily="50" charset="-128"/>
                  <a:cs typeface="+mn-cs"/>
                </a:defRPr>
              </a:lvl8pPr>
              <a:lvl9pPr marL="3657600" algn="l" defTabSz="914400" rtl="0" eaLnBrk="1" latinLnBrk="0" hangingPunct="1">
                <a:defRPr sz="1200" b="1" kern="1200">
                  <a:solidFill>
                    <a:schemeClr val="tx1"/>
                  </a:solidFill>
                  <a:latin typeface="ＭＳ Ｐゴシック" panose="020B0600070205080204" pitchFamily="50" charset="-128"/>
                  <a:ea typeface="ＭＳ Ｐゴシック" panose="020B0600070205080204" pitchFamily="50" charset="-128"/>
                  <a:cs typeface="+mn-cs"/>
                </a:defRPr>
              </a:lvl9pPr>
            </a:lstStyle>
            <a:p>
              <a:endParaRPr lang="ja-JP" altLang="en-US" sz="916"/>
            </a:p>
          </p:txBody>
        </p:sp>
        <p:sp>
          <p:nvSpPr>
            <p:cNvPr id="8" name="テキスト ボックス 7"/>
            <p:cNvSpPr txBox="1"/>
            <p:nvPr/>
          </p:nvSpPr>
          <p:spPr>
            <a:xfrm>
              <a:off x="533398" y="1081419"/>
              <a:ext cx="4717345" cy="490181"/>
            </a:xfrm>
            <a:prstGeom prst="rect">
              <a:avLst/>
            </a:prstGeom>
            <a:noFill/>
          </p:spPr>
          <p:txBody>
            <a:bodyPr wrap="square" rtlCol="0">
              <a:spAutoFit/>
            </a:bodyPr>
            <a:lstStyle/>
            <a:p>
              <a:r>
                <a:rPr lang="ja-JP" altLang="en-US" sz="1831">
                  <a:latin typeface="Meiryo UI" panose="020B0604030504040204" pitchFamily="50" charset="-128"/>
                  <a:ea typeface="Meiryo UI" panose="020B0604030504040204" pitchFamily="50" charset="-128"/>
                </a:rPr>
                <a:t>クラウドサービスの利用</a:t>
              </a:r>
            </a:p>
          </p:txBody>
        </p:sp>
      </p:grpSp>
      <p:sp>
        <p:nvSpPr>
          <p:cNvPr id="9" name="Text Box 58"/>
          <p:cNvSpPr txBox="1">
            <a:spLocks noChangeArrowheads="1"/>
          </p:cNvSpPr>
          <p:nvPr/>
        </p:nvSpPr>
        <p:spPr bwMode="auto">
          <a:xfrm>
            <a:off x="0" y="1011521"/>
            <a:ext cx="5328000" cy="48013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defPPr>
              <a:defRPr lang="en-US"/>
            </a:defPPr>
            <a:lvl1pPr algn="l" rtl="0" eaLnBrk="0" fontAlgn="base" hangingPunct="0">
              <a:spcBef>
                <a:spcPct val="0"/>
              </a:spcBef>
              <a:spcAft>
                <a:spcPct val="0"/>
              </a:spcAft>
              <a:defRPr sz="1200" b="1" kern="1200">
                <a:solidFill>
                  <a:schemeClr val="tx1"/>
                </a:solidFill>
                <a:latin typeface="ＭＳ Ｐゴシック" panose="020B0600070205080204" pitchFamily="50" charset="-128"/>
                <a:ea typeface="ＭＳ Ｐゴシック" panose="020B0600070205080204" pitchFamily="50" charset="-128"/>
                <a:cs typeface="+mn-cs"/>
              </a:defRPr>
            </a:lvl1pPr>
            <a:lvl2pPr marL="457200" algn="l" rtl="0" eaLnBrk="0" fontAlgn="base" hangingPunct="0">
              <a:spcBef>
                <a:spcPct val="0"/>
              </a:spcBef>
              <a:spcAft>
                <a:spcPct val="0"/>
              </a:spcAft>
              <a:defRPr sz="1200" b="1" kern="1200">
                <a:solidFill>
                  <a:schemeClr val="tx1"/>
                </a:solidFill>
                <a:latin typeface="ＭＳ Ｐゴシック" panose="020B0600070205080204" pitchFamily="50" charset="-128"/>
                <a:ea typeface="ＭＳ Ｐゴシック" panose="020B0600070205080204" pitchFamily="50" charset="-128"/>
                <a:cs typeface="+mn-cs"/>
              </a:defRPr>
            </a:lvl2pPr>
            <a:lvl3pPr marL="914400" algn="l" rtl="0" eaLnBrk="0" fontAlgn="base" hangingPunct="0">
              <a:spcBef>
                <a:spcPct val="0"/>
              </a:spcBef>
              <a:spcAft>
                <a:spcPct val="0"/>
              </a:spcAft>
              <a:defRPr sz="1200" b="1" kern="1200">
                <a:solidFill>
                  <a:schemeClr val="tx1"/>
                </a:solidFill>
                <a:latin typeface="ＭＳ Ｐゴシック" panose="020B0600070205080204" pitchFamily="50" charset="-128"/>
                <a:ea typeface="ＭＳ Ｐゴシック" panose="020B0600070205080204" pitchFamily="50" charset="-128"/>
                <a:cs typeface="+mn-cs"/>
              </a:defRPr>
            </a:lvl3pPr>
            <a:lvl4pPr marL="1371600" algn="l" rtl="0" eaLnBrk="0" fontAlgn="base" hangingPunct="0">
              <a:spcBef>
                <a:spcPct val="0"/>
              </a:spcBef>
              <a:spcAft>
                <a:spcPct val="0"/>
              </a:spcAft>
              <a:defRPr sz="1200" b="1" kern="1200">
                <a:solidFill>
                  <a:schemeClr val="tx1"/>
                </a:solidFill>
                <a:latin typeface="ＭＳ Ｐゴシック" panose="020B0600070205080204" pitchFamily="50" charset="-128"/>
                <a:ea typeface="ＭＳ Ｐゴシック" panose="020B0600070205080204" pitchFamily="50" charset="-128"/>
                <a:cs typeface="+mn-cs"/>
              </a:defRPr>
            </a:lvl4pPr>
            <a:lvl5pPr marL="1828800" algn="l" rtl="0" eaLnBrk="0" fontAlgn="base" hangingPunct="0">
              <a:spcBef>
                <a:spcPct val="0"/>
              </a:spcBef>
              <a:spcAft>
                <a:spcPct val="0"/>
              </a:spcAft>
              <a:defRPr sz="1200" b="1" kern="1200">
                <a:solidFill>
                  <a:schemeClr val="tx1"/>
                </a:solidFill>
                <a:latin typeface="ＭＳ Ｐゴシック" panose="020B0600070205080204" pitchFamily="50" charset="-128"/>
                <a:ea typeface="ＭＳ Ｐゴシック" panose="020B0600070205080204" pitchFamily="50" charset="-128"/>
                <a:cs typeface="+mn-cs"/>
              </a:defRPr>
            </a:lvl5pPr>
            <a:lvl6pPr marL="2286000" algn="l" defTabSz="914400" rtl="0" eaLnBrk="1" latinLnBrk="0" hangingPunct="1">
              <a:defRPr sz="1200" b="1" kern="1200">
                <a:solidFill>
                  <a:schemeClr val="tx1"/>
                </a:solidFill>
                <a:latin typeface="ＭＳ Ｐゴシック" panose="020B0600070205080204" pitchFamily="50" charset="-128"/>
                <a:ea typeface="ＭＳ Ｐゴシック" panose="020B0600070205080204" pitchFamily="50" charset="-128"/>
                <a:cs typeface="+mn-cs"/>
              </a:defRPr>
            </a:lvl6pPr>
            <a:lvl7pPr marL="2743200" algn="l" defTabSz="914400" rtl="0" eaLnBrk="1" latinLnBrk="0" hangingPunct="1">
              <a:defRPr sz="1200" b="1" kern="1200">
                <a:solidFill>
                  <a:schemeClr val="tx1"/>
                </a:solidFill>
                <a:latin typeface="ＭＳ Ｐゴシック" panose="020B0600070205080204" pitchFamily="50" charset="-128"/>
                <a:ea typeface="ＭＳ Ｐゴシック" panose="020B0600070205080204" pitchFamily="50" charset="-128"/>
                <a:cs typeface="+mn-cs"/>
              </a:defRPr>
            </a:lvl7pPr>
            <a:lvl8pPr marL="3200400" algn="l" defTabSz="914400" rtl="0" eaLnBrk="1" latinLnBrk="0" hangingPunct="1">
              <a:defRPr sz="1200" b="1" kern="1200">
                <a:solidFill>
                  <a:schemeClr val="tx1"/>
                </a:solidFill>
                <a:latin typeface="ＭＳ Ｐゴシック" panose="020B0600070205080204" pitchFamily="50" charset="-128"/>
                <a:ea typeface="ＭＳ Ｐゴシック" panose="020B0600070205080204" pitchFamily="50" charset="-128"/>
                <a:cs typeface="+mn-cs"/>
              </a:defRPr>
            </a:lvl8pPr>
            <a:lvl9pPr marL="3657600" algn="l" defTabSz="914400" rtl="0" eaLnBrk="1" latinLnBrk="0" hangingPunct="1">
              <a:defRPr sz="1200" b="1" kern="1200">
                <a:solidFill>
                  <a:schemeClr val="tx1"/>
                </a:solidFill>
                <a:latin typeface="ＭＳ Ｐゴシック" panose="020B0600070205080204" pitchFamily="50" charset="-128"/>
                <a:ea typeface="ＭＳ Ｐゴシック" panose="020B0600070205080204" pitchFamily="50" charset="-128"/>
                <a:cs typeface="+mn-cs"/>
              </a:defRPr>
            </a:lvl9pPr>
          </a:lstStyle>
          <a:p>
            <a:pPr eaLnBrk="1" hangingPunct="1">
              <a:buClr>
                <a:srgbClr val="C00000"/>
              </a:buClr>
              <a:buFont typeface="Wingdings" panose="05000000000000000000" pitchFamily="2" charset="2"/>
              <a:buChar char="l"/>
              <a:tabLst>
                <a:tab pos="179388" algn="l"/>
              </a:tabLst>
            </a:pPr>
            <a:r>
              <a:rPr lang="ja-JP" altLang="en-US" b="0" dirty="0">
                <a:solidFill>
                  <a:srgbClr val="FF0000"/>
                </a:solidFill>
                <a:latin typeface="Meiryo UI" panose="020B0604030504040204" pitchFamily="50" charset="-128"/>
                <a:ea typeface="Meiryo UI" panose="020B0604030504040204" pitchFamily="50" charset="-128"/>
              </a:rPr>
              <a:t> クラウドサービスを新たに利用する必要がある場合は以下を入手し、総務部システム</a:t>
            </a:r>
            <a:r>
              <a:rPr lang="en-US" altLang="ja-JP" b="0" dirty="0">
                <a:solidFill>
                  <a:srgbClr val="FF0000"/>
                </a:solidFill>
                <a:latin typeface="Meiryo UI" panose="020B0604030504040204" pitchFamily="50" charset="-128"/>
                <a:ea typeface="Meiryo UI" panose="020B0604030504040204" pitchFamily="50" charset="-128"/>
              </a:rPr>
              <a:t>	</a:t>
            </a:r>
            <a:r>
              <a:rPr lang="ja-JP" altLang="en-US" b="0" dirty="0">
                <a:solidFill>
                  <a:srgbClr val="FF0000"/>
                </a:solidFill>
                <a:latin typeface="Meiryo UI" panose="020B0604030504040204" pitchFamily="50" charset="-128"/>
                <a:ea typeface="Meiryo UI" panose="020B0604030504040204" pitchFamily="50" charset="-128"/>
              </a:rPr>
              <a:t>担当の</a:t>
            </a:r>
            <a:r>
              <a:rPr lang="ja-JP" altLang="en-US" b="0" dirty="0">
                <a:latin typeface="Meiryo UI" panose="020B0604030504040204" pitchFamily="50" charset="-128"/>
                <a:ea typeface="Meiryo UI" panose="020B0604030504040204" pitchFamily="50" charset="-128"/>
              </a:rPr>
              <a:t>許可を得たうえで利用する。</a:t>
            </a:r>
            <a:endParaRPr lang="en-US" altLang="ja-JP" b="0" dirty="0">
              <a:latin typeface="Meiryo UI" panose="020B0604030504040204" pitchFamily="50" charset="-128"/>
              <a:ea typeface="Meiryo UI" panose="020B0604030504040204" pitchFamily="50" charset="-128"/>
            </a:endParaRPr>
          </a:p>
          <a:p>
            <a:pPr marL="171450" indent="6350" eaLnBrk="1" hangingPunct="1">
              <a:buClr>
                <a:srgbClr val="C00000"/>
              </a:buClr>
              <a:buFont typeface="Wingdings" panose="05000000000000000000" pitchFamily="2" charset="2"/>
              <a:buChar char="Ø"/>
            </a:pPr>
            <a:r>
              <a:rPr lang="ja-JP" altLang="en-US" b="0" dirty="0">
                <a:latin typeface="Meiryo UI" panose="020B0604030504040204" pitchFamily="50" charset="-128"/>
                <a:ea typeface="Meiryo UI" panose="020B0604030504040204" pitchFamily="50" charset="-128"/>
              </a:rPr>
              <a:t> サービス提供者が公表する情報セキュリティ方針、プライバシーポリシーなど</a:t>
            </a:r>
            <a:endParaRPr lang="en-US" altLang="ja-JP" b="0" dirty="0">
              <a:latin typeface="Meiryo UI" panose="020B0604030504040204" pitchFamily="50" charset="-128"/>
              <a:ea typeface="Meiryo UI" panose="020B0604030504040204" pitchFamily="50" charset="-128"/>
            </a:endParaRPr>
          </a:p>
          <a:p>
            <a:pPr marL="171450" indent="6350" eaLnBrk="1" hangingPunct="1">
              <a:buClr>
                <a:srgbClr val="C00000"/>
              </a:buClr>
              <a:buFont typeface="Wingdings" panose="05000000000000000000" pitchFamily="2" charset="2"/>
              <a:buChar char="Ø"/>
            </a:pPr>
            <a:r>
              <a:rPr lang="ja-JP" altLang="en-US" b="0" dirty="0">
                <a:latin typeface="Meiryo UI" panose="020B0604030504040204" pitchFamily="50" charset="-128"/>
                <a:ea typeface="Meiryo UI" panose="020B0604030504040204" pitchFamily="50" charset="-128"/>
              </a:rPr>
              <a:t> サービス提供者の情報セキュリティ上の責任範囲を定めたサービス利用規約など</a:t>
            </a:r>
            <a:endParaRPr lang="en-US" altLang="ja-JP" b="0" dirty="0">
              <a:latin typeface="Meiryo UI" panose="020B0604030504040204" pitchFamily="50" charset="-128"/>
              <a:ea typeface="Meiryo UI" panose="020B0604030504040204" pitchFamily="50" charset="-128"/>
            </a:endParaRPr>
          </a:p>
          <a:p>
            <a:pPr marL="171450" indent="6350" eaLnBrk="1" hangingPunct="1">
              <a:buClr>
                <a:srgbClr val="C00000"/>
              </a:buClr>
              <a:buFont typeface="Wingdings" panose="05000000000000000000" pitchFamily="2" charset="2"/>
              <a:buChar char="Ø"/>
              <a:tabLst>
                <a:tab pos="361950" algn="l"/>
              </a:tabLst>
            </a:pPr>
            <a:r>
              <a:rPr lang="en-US" altLang="ja-JP" b="0" dirty="0">
                <a:latin typeface="Meiryo UI" panose="020B0604030504040204" pitchFamily="50" charset="-128"/>
                <a:ea typeface="Meiryo UI" panose="020B0604030504040204" pitchFamily="50" charset="-128"/>
              </a:rPr>
              <a:t> </a:t>
            </a:r>
            <a:r>
              <a:rPr lang="ja-JP" altLang="en-US" b="0" dirty="0">
                <a:latin typeface="Meiryo UI" panose="020B0604030504040204" pitchFamily="50" charset="-128"/>
                <a:ea typeface="Meiryo UI" panose="020B0604030504040204" pitchFamily="50" charset="-128"/>
              </a:rPr>
              <a:t>サービスにあらかじめまたはオプションで付随する情報セキュリティに関する機能や</a:t>
            </a:r>
            <a:r>
              <a:rPr lang="en-US" altLang="ja-JP" b="0" dirty="0">
                <a:latin typeface="Meiryo UI" panose="020B0604030504040204" pitchFamily="50" charset="-128"/>
                <a:ea typeface="Meiryo UI" panose="020B0604030504040204" pitchFamily="50" charset="-128"/>
              </a:rPr>
              <a:t>	</a:t>
            </a:r>
            <a:r>
              <a:rPr lang="ja-JP" altLang="en-US" b="0" dirty="0">
                <a:latin typeface="Meiryo UI" panose="020B0604030504040204" pitchFamily="50" charset="-128"/>
                <a:ea typeface="Meiryo UI" panose="020B0604030504040204" pitchFamily="50" charset="-128"/>
              </a:rPr>
              <a:t>サービスについて明記したもの</a:t>
            </a:r>
          </a:p>
          <a:p>
            <a:pPr marL="171450" indent="6350" eaLnBrk="1" hangingPunct="1">
              <a:buClr>
                <a:srgbClr val="C00000"/>
              </a:buClr>
              <a:buFont typeface="Wingdings" panose="05000000000000000000" pitchFamily="2" charset="2"/>
              <a:buChar char="Ø"/>
              <a:tabLst>
                <a:tab pos="361950" algn="l"/>
              </a:tabLst>
            </a:pPr>
            <a:r>
              <a:rPr lang="ja-JP" altLang="en-US" b="0" dirty="0">
                <a:latin typeface="Meiryo UI" panose="020B0604030504040204" pitchFamily="50" charset="-128"/>
                <a:ea typeface="Meiryo UI" panose="020B0604030504040204" pitchFamily="50" charset="-128"/>
              </a:rPr>
              <a:t> サービス提供者が情報セキュリティに関わる</a:t>
            </a:r>
            <a:r>
              <a:rPr lang="ja-JP" altLang="en-US" b="0" dirty="0">
                <a:solidFill>
                  <a:srgbClr val="FF0000"/>
                </a:solidFill>
                <a:latin typeface="Meiryo UI" panose="020B0604030504040204" pitchFamily="50" charset="-128"/>
                <a:ea typeface="Meiryo UI" panose="020B0604030504040204" pitchFamily="50" charset="-128"/>
              </a:rPr>
              <a:t>適合性評価制度</a:t>
            </a:r>
            <a:r>
              <a:rPr lang="ja-JP" altLang="en-US" b="0" dirty="0">
                <a:latin typeface="Meiryo UI" panose="020B0604030504040204" pitchFamily="50" charset="-128"/>
                <a:ea typeface="Meiryo UI" panose="020B0604030504040204" pitchFamily="50" charset="-128"/>
              </a:rPr>
              <a:t>の認証を取得してい</a:t>
            </a:r>
            <a:r>
              <a:rPr lang="en-US" altLang="ja-JP" b="0" dirty="0">
                <a:latin typeface="Meiryo UI" panose="020B0604030504040204" pitchFamily="50" charset="-128"/>
                <a:ea typeface="Meiryo UI" panose="020B0604030504040204" pitchFamily="50" charset="-128"/>
              </a:rPr>
              <a:t>	</a:t>
            </a:r>
            <a:r>
              <a:rPr lang="ja-JP" altLang="en-US" b="0" dirty="0">
                <a:latin typeface="Meiryo UI" panose="020B0604030504040204" pitchFamily="50" charset="-128"/>
                <a:ea typeface="Meiryo UI" panose="020B0604030504040204" pitchFamily="50" charset="-128"/>
              </a:rPr>
              <a:t>る場合はその証拠となるもの</a:t>
            </a:r>
            <a:endParaRPr lang="en-US" altLang="ja-JP" b="0" dirty="0">
              <a:latin typeface="Meiryo UI" panose="020B0604030504040204" pitchFamily="50" charset="-128"/>
              <a:ea typeface="Meiryo UI" panose="020B0604030504040204" pitchFamily="50" charset="-128"/>
            </a:endParaRPr>
          </a:p>
          <a:p>
            <a:pPr marL="171450" indent="6350" eaLnBrk="1" hangingPunct="1">
              <a:buClr>
                <a:srgbClr val="C00000"/>
              </a:buClr>
              <a:buFont typeface="Wingdings" panose="05000000000000000000" pitchFamily="2" charset="2"/>
              <a:buChar char="Ø"/>
              <a:tabLst>
                <a:tab pos="361950" algn="l"/>
              </a:tabLst>
            </a:pPr>
            <a:r>
              <a:rPr lang="ja-JP" altLang="en-US" b="0" dirty="0">
                <a:latin typeface="Meiryo UI" panose="020B0604030504040204" pitchFamily="50" charset="-128"/>
                <a:ea typeface="Meiryo UI" panose="020B0604030504040204" pitchFamily="50" charset="-128"/>
              </a:rPr>
              <a:t> 専門家による監査を実施している場合はその証拠となるもの</a:t>
            </a:r>
            <a:endParaRPr lang="en-US" altLang="ja-JP" b="0" dirty="0">
              <a:latin typeface="Meiryo UI" panose="020B0604030504040204" pitchFamily="50" charset="-128"/>
              <a:ea typeface="Meiryo UI" panose="020B0604030504040204" pitchFamily="50" charset="-128"/>
            </a:endParaRPr>
          </a:p>
          <a:p>
            <a:pPr marL="171450" eaLnBrk="1" hangingPunct="1">
              <a:buClr>
                <a:srgbClr val="C00000"/>
              </a:buClr>
            </a:pPr>
            <a:endParaRPr lang="en-US" altLang="ja-JP" sz="1100" b="0" dirty="0">
              <a:solidFill>
                <a:srgbClr val="FF0000"/>
              </a:solidFill>
              <a:latin typeface="Meiryo UI" panose="020B0604030504040204" pitchFamily="50" charset="-128"/>
              <a:ea typeface="Meiryo UI" panose="020B0604030504040204" pitchFamily="50" charset="-128"/>
            </a:endParaRPr>
          </a:p>
          <a:p>
            <a:pPr marL="171450" eaLnBrk="1" hangingPunct="1">
              <a:buClr>
                <a:srgbClr val="C00000"/>
              </a:buClr>
            </a:pPr>
            <a:r>
              <a:rPr lang="ja-JP" altLang="en-US" sz="1100" b="0" dirty="0">
                <a:solidFill>
                  <a:srgbClr val="FF0000"/>
                </a:solidFill>
                <a:latin typeface="Meiryo UI" panose="020B0604030504040204" pitchFamily="50" charset="-128"/>
                <a:ea typeface="Meiryo UI" panose="020B0604030504040204" pitchFamily="50" charset="-128"/>
              </a:rPr>
              <a:t>＜参考＞</a:t>
            </a:r>
            <a:r>
              <a:rPr lang="en-US" altLang="ja-JP" sz="1100" b="0" dirty="0">
                <a:solidFill>
                  <a:srgbClr val="FF0000"/>
                </a:solidFill>
                <a:latin typeface="Meiryo UI" panose="020B0604030504040204" pitchFamily="50" charset="-128"/>
                <a:ea typeface="Meiryo UI" panose="020B0604030504040204" pitchFamily="50" charset="-128"/>
              </a:rPr>
              <a:t>※</a:t>
            </a:r>
            <a:r>
              <a:rPr lang="ja-JP" altLang="en-US" sz="1100" b="0" dirty="0">
                <a:solidFill>
                  <a:srgbClr val="FF0000"/>
                </a:solidFill>
                <a:latin typeface="Meiryo UI" panose="020B0604030504040204" pitchFamily="50" charset="-128"/>
                <a:ea typeface="Meiryo UI" panose="020B0604030504040204" pitchFamily="50" charset="-128"/>
              </a:rPr>
              <a:t>カッコ内は運営組織</a:t>
            </a:r>
            <a:endParaRPr lang="en-US" altLang="ja-JP" sz="1100" b="0" dirty="0">
              <a:solidFill>
                <a:srgbClr val="FF0000"/>
              </a:solidFill>
              <a:latin typeface="Meiryo UI" panose="020B0604030504040204" pitchFamily="50" charset="-128"/>
              <a:ea typeface="Meiryo UI" panose="020B0604030504040204" pitchFamily="50" charset="-128"/>
            </a:endParaRPr>
          </a:p>
          <a:p>
            <a:pPr marL="171450" eaLnBrk="1" hangingPunct="1">
              <a:buClr>
                <a:srgbClr val="C00000"/>
              </a:buClr>
            </a:pPr>
            <a:r>
              <a:rPr lang="ja-JP" altLang="en-US" sz="1100" b="0" u="sng" dirty="0">
                <a:solidFill>
                  <a:srgbClr val="FF0000"/>
                </a:solidFill>
                <a:latin typeface="Meiryo UI" panose="020B0604030504040204" pitchFamily="50" charset="-128"/>
                <a:ea typeface="Meiryo UI" panose="020B0604030504040204" pitchFamily="50" charset="-128"/>
              </a:rPr>
              <a:t>情報セキュリティ対策への取組み自己宣言制度</a:t>
            </a:r>
            <a:endParaRPr lang="en-US" altLang="ja-JP" sz="1100" b="0" u="sng" dirty="0">
              <a:solidFill>
                <a:srgbClr val="FF0000"/>
              </a:solidFill>
              <a:latin typeface="Meiryo UI" panose="020B0604030504040204" pitchFamily="50" charset="-128"/>
              <a:ea typeface="Meiryo UI" panose="020B0604030504040204" pitchFamily="50" charset="-128"/>
            </a:endParaRPr>
          </a:p>
          <a:p>
            <a:pPr marL="266700" indent="-76200" eaLnBrk="1" hangingPunct="1">
              <a:buClr>
                <a:srgbClr val="C00000"/>
              </a:buClr>
              <a:buFont typeface="Arial" panose="020B0604020202020204" pitchFamily="34" charset="0"/>
              <a:buChar char="•"/>
            </a:pPr>
            <a:r>
              <a:rPr lang="en-US" altLang="ja-JP" sz="1100" b="0" dirty="0">
                <a:solidFill>
                  <a:srgbClr val="FF0000"/>
                </a:solidFill>
                <a:latin typeface="Meiryo UI" panose="020B0604030504040204" pitchFamily="50" charset="-128"/>
                <a:ea typeface="Meiryo UI" panose="020B0604030504040204" pitchFamily="50" charset="-128"/>
              </a:rPr>
              <a:t>SECURITY</a:t>
            </a:r>
            <a:r>
              <a:rPr lang="ja-JP" altLang="en-US" sz="1100" b="0" dirty="0">
                <a:solidFill>
                  <a:srgbClr val="FF0000"/>
                </a:solidFill>
                <a:latin typeface="Meiryo UI" panose="020B0604030504040204" pitchFamily="50" charset="-128"/>
                <a:ea typeface="Meiryo UI" panose="020B0604030504040204" pitchFamily="50" charset="-128"/>
              </a:rPr>
              <a:t> </a:t>
            </a:r>
            <a:r>
              <a:rPr lang="en-US" altLang="ja-JP" sz="1100" b="0" dirty="0">
                <a:solidFill>
                  <a:srgbClr val="FF0000"/>
                </a:solidFill>
                <a:latin typeface="Meiryo UI" panose="020B0604030504040204" pitchFamily="50" charset="-128"/>
                <a:ea typeface="Meiryo UI" panose="020B0604030504040204" pitchFamily="50" charset="-128"/>
              </a:rPr>
              <a:t>ACTION</a:t>
            </a:r>
            <a:r>
              <a:rPr lang="ja-JP" altLang="en-US" sz="1100" b="0" dirty="0">
                <a:solidFill>
                  <a:srgbClr val="FF0000"/>
                </a:solidFill>
                <a:latin typeface="Meiryo UI" panose="020B0604030504040204" pitchFamily="50" charset="-128"/>
                <a:ea typeface="Meiryo UI" panose="020B0604030504040204" pitchFamily="50" charset="-128"/>
              </a:rPr>
              <a:t>制度（</a:t>
            </a:r>
            <a:r>
              <a:rPr lang="en-US" altLang="ja-JP" sz="1100" b="0" dirty="0">
                <a:solidFill>
                  <a:srgbClr val="FF0000"/>
                </a:solidFill>
                <a:latin typeface="Meiryo UI" panose="020B0604030504040204" pitchFamily="50" charset="-128"/>
                <a:ea typeface="Meiryo UI" panose="020B0604030504040204" pitchFamily="50" charset="-128"/>
              </a:rPr>
              <a:t>IPA</a:t>
            </a:r>
            <a:r>
              <a:rPr lang="ja-JP" altLang="en-US" sz="1100" b="0" dirty="0">
                <a:solidFill>
                  <a:srgbClr val="FF0000"/>
                </a:solidFill>
                <a:latin typeface="Meiryo UI" panose="020B0604030504040204" pitchFamily="50" charset="-128"/>
                <a:ea typeface="Meiryo UI" panose="020B0604030504040204" pitchFamily="50" charset="-128"/>
              </a:rPr>
              <a:t>）</a:t>
            </a:r>
            <a:endParaRPr lang="en-US" altLang="ja-JP" sz="1100" b="0" dirty="0">
              <a:solidFill>
                <a:srgbClr val="FF0000"/>
              </a:solidFill>
              <a:latin typeface="Meiryo UI" panose="020B0604030504040204" pitchFamily="50" charset="-128"/>
              <a:ea typeface="Meiryo UI" panose="020B0604030504040204" pitchFamily="50" charset="-128"/>
            </a:endParaRPr>
          </a:p>
          <a:p>
            <a:pPr marL="171450" eaLnBrk="1" hangingPunct="1">
              <a:buClr>
                <a:srgbClr val="C00000"/>
              </a:buClr>
            </a:pPr>
            <a:endParaRPr lang="en-US" altLang="ja-JP" sz="1100" b="0" dirty="0">
              <a:solidFill>
                <a:srgbClr val="FF0000"/>
              </a:solidFill>
              <a:latin typeface="Meiryo UI" panose="020B0604030504040204" pitchFamily="50" charset="-128"/>
              <a:ea typeface="Meiryo UI" panose="020B0604030504040204" pitchFamily="50" charset="-128"/>
            </a:endParaRPr>
          </a:p>
          <a:p>
            <a:pPr marL="171450" eaLnBrk="1" hangingPunct="1">
              <a:buClr>
                <a:srgbClr val="C00000"/>
              </a:buClr>
            </a:pPr>
            <a:r>
              <a:rPr lang="ja-JP" altLang="en-US" sz="1100" b="0" u="sng" dirty="0">
                <a:solidFill>
                  <a:srgbClr val="FF0000"/>
                </a:solidFill>
                <a:latin typeface="Meiryo UI" panose="020B0604030504040204" pitchFamily="50" charset="-128"/>
                <a:ea typeface="Meiryo UI" panose="020B0604030504040204" pitchFamily="50" charset="-128"/>
              </a:rPr>
              <a:t>適合性評価制度</a:t>
            </a:r>
            <a:endParaRPr lang="en-US" altLang="ja-JP" sz="1100" b="0" u="sng" dirty="0">
              <a:solidFill>
                <a:srgbClr val="FF0000"/>
              </a:solidFill>
              <a:latin typeface="Meiryo UI" panose="020B0604030504040204" pitchFamily="50" charset="-128"/>
              <a:ea typeface="Meiryo UI" panose="020B0604030504040204" pitchFamily="50" charset="-128"/>
            </a:endParaRPr>
          </a:p>
          <a:p>
            <a:pPr marL="266700" indent="-76200" eaLnBrk="1" hangingPunct="1">
              <a:buClr>
                <a:srgbClr val="C00000"/>
              </a:buClr>
              <a:buFont typeface="Arial" panose="020B0604020202020204" pitchFamily="34" charset="0"/>
              <a:buChar char="•"/>
            </a:pPr>
            <a:r>
              <a:rPr lang="en-US" altLang="ja-JP" sz="1100" b="0" dirty="0">
                <a:solidFill>
                  <a:srgbClr val="FF0000"/>
                </a:solidFill>
                <a:latin typeface="Meiryo UI" panose="020B0604030504040204" pitchFamily="50" charset="-128"/>
                <a:ea typeface="Meiryo UI" panose="020B0604030504040204" pitchFamily="50" charset="-128"/>
              </a:rPr>
              <a:t>ISMS</a:t>
            </a:r>
            <a:r>
              <a:rPr lang="ja-JP" altLang="en-US" sz="1100" b="0" dirty="0">
                <a:solidFill>
                  <a:srgbClr val="FF0000"/>
                </a:solidFill>
                <a:latin typeface="Meiryo UI" panose="020B0604030504040204" pitchFamily="50" charset="-128"/>
                <a:ea typeface="Meiryo UI" panose="020B0604030504040204" pitchFamily="50" charset="-128"/>
              </a:rPr>
              <a:t>適合性評価制度（</a:t>
            </a:r>
            <a:r>
              <a:rPr lang="en-US" altLang="ja-JP" sz="1100" b="0" dirty="0">
                <a:solidFill>
                  <a:srgbClr val="FF0000"/>
                </a:solidFill>
                <a:highlight>
                  <a:srgbClr val="FFFF00"/>
                </a:highlight>
                <a:latin typeface="Meiryo UI" panose="020B0604030504040204" pitchFamily="50" charset="-128"/>
                <a:ea typeface="Meiryo UI" panose="020B0604030504040204" pitchFamily="50" charset="-128"/>
              </a:rPr>
              <a:t>ISMS-AC</a:t>
            </a:r>
            <a:r>
              <a:rPr lang="en-US" altLang="ja-JP" sz="1100" b="0" dirty="0">
                <a:solidFill>
                  <a:srgbClr val="FF0000"/>
                </a:solidFill>
                <a:latin typeface="Meiryo UI" panose="020B0604030504040204" pitchFamily="50" charset="-128"/>
                <a:ea typeface="Meiryo UI" panose="020B0604030504040204" pitchFamily="50" charset="-128"/>
              </a:rPr>
              <a:t>/JAB</a:t>
            </a:r>
            <a:r>
              <a:rPr lang="ja-JP" altLang="en-US" sz="1100" b="0" dirty="0">
                <a:solidFill>
                  <a:srgbClr val="FF0000"/>
                </a:solidFill>
                <a:latin typeface="Meiryo UI" panose="020B0604030504040204" pitchFamily="50" charset="-128"/>
                <a:ea typeface="Meiryo UI" panose="020B0604030504040204" pitchFamily="50" charset="-128"/>
              </a:rPr>
              <a:t>）</a:t>
            </a:r>
            <a:endParaRPr lang="en-US" altLang="ja-JP" sz="1100" b="0" dirty="0">
              <a:solidFill>
                <a:srgbClr val="FF0000"/>
              </a:solidFill>
              <a:latin typeface="Meiryo UI" panose="020B0604030504040204" pitchFamily="50" charset="-128"/>
              <a:ea typeface="Meiryo UI" panose="020B0604030504040204" pitchFamily="50" charset="-128"/>
            </a:endParaRPr>
          </a:p>
          <a:p>
            <a:pPr marL="266700" indent="-76200" eaLnBrk="1" hangingPunct="1">
              <a:buClr>
                <a:srgbClr val="C00000"/>
              </a:buClr>
              <a:buFont typeface="Arial" panose="020B0604020202020204" pitchFamily="34" charset="0"/>
              <a:buChar char="•"/>
            </a:pPr>
            <a:r>
              <a:rPr lang="ja-JP" altLang="en-US" sz="1100" b="0" dirty="0">
                <a:solidFill>
                  <a:srgbClr val="FF0000"/>
                </a:solidFill>
                <a:latin typeface="Meiryo UI" panose="020B0604030504040204" pitchFamily="50" charset="-128"/>
                <a:ea typeface="Meiryo UI" panose="020B0604030504040204" pitchFamily="50" charset="-128"/>
              </a:rPr>
              <a:t>プライバシーマーク制度（</a:t>
            </a:r>
            <a:r>
              <a:rPr lang="en-US" altLang="ja-JP" sz="1100" b="0" dirty="0">
                <a:solidFill>
                  <a:srgbClr val="FF0000"/>
                </a:solidFill>
                <a:latin typeface="Meiryo UI" panose="020B0604030504040204" pitchFamily="50" charset="-128"/>
                <a:ea typeface="Meiryo UI" panose="020B0604030504040204" pitchFamily="50" charset="-128"/>
              </a:rPr>
              <a:t>JIPDEC</a:t>
            </a:r>
            <a:r>
              <a:rPr lang="ja-JP" altLang="en-US" sz="1100" b="0" dirty="0">
                <a:solidFill>
                  <a:srgbClr val="FF0000"/>
                </a:solidFill>
                <a:latin typeface="Meiryo UI" panose="020B0604030504040204" pitchFamily="50" charset="-128"/>
                <a:ea typeface="Meiryo UI" panose="020B0604030504040204" pitchFamily="50" charset="-128"/>
              </a:rPr>
              <a:t>）</a:t>
            </a:r>
            <a:endParaRPr lang="en-US" altLang="ja-JP" sz="1100" b="0" dirty="0">
              <a:solidFill>
                <a:srgbClr val="FF0000"/>
              </a:solidFill>
              <a:latin typeface="Meiryo UI" panose="020B0604030504040204" pitchFamily="50" charset="-128"/>
              <a:ea typeface="Meiryo UI" panose="020B0604030504040204" pitchFamily="50" charset="-128"/>
            </a:endParaRPr>
          </a:p>
          <a:p>
            <a:pPr marL="266700" indent="-76200" eaLnBrk="1" hangingPunct="1">
              <a:buClr>
                <a:srgbClr val="C00000"/>
              </a:buClr>
              <a:buFont typeface="Arial" panose="020B0604020202020204" pitchFamily="34" charset="0"/>
              <a:buChar char="•"/>
            </a:pPr>
            <a:r>
              <a:rPr lang="en-US" altLang="ja-JP" sz="1100" b="0" dirty="0">
                <a:solidFill>
                  <a:srgbClr val="FF0000"/>
                </a:solidFill>
                <a:latin typeface="Meiryo UI" panose="020B0604030504040204" pitchFamily="50" charset="-128"/>
                <a:ea typeface="Meiryo UI" panose="020B0604030504040204" pitchFamily="50" charset="-128"/>
              </a:rPr>
              <a:t>PCI DSS</a:t>
            </a:r>
            <a:r>
              <a:rPr lang="ja-JP" altLang="en-US" sz="1100" b="0" dirty="0">
                <a:solidFill>
                  <a:srgbClr val="FF0000"/>
                </a:solidFill>
                <a:latin typeface="Meiryo UI" panose="020B0604030504040204" pitchFamily="50" charset="-128"/>
                <a:ea typeface="Meiryo UI" panose="020B0604030504040204" pitchFamily="50" charset="-128"/>
              </a:rPr>
              <a:t>（クレジットカード業界セキュリティ基準）</a:t>
            </a:r>
            <a:endParaRPr lang="en-US" altLang="ja-JP" sz="1100" b="0" dirty="0">
              <a:solidFill>
                <a:srgbClr val="FF0000"/>
              </a:solidFill>
              <a:latin typeface="Meiryo UI" panose="020B0604030504040204" pitchFamily="50" charset="-128"/>
              <a:ea typeface="Meiryo UI" panose="020B0604030504040204" pitchFamily="50" charset="-128"/>
            </a:endParaRPr>
          </a:p>
          <a:p>
            <a:pPr marL="266700" indent="-76200" eaLnBrk="1" hangingPunct="1">
              <a:buClr>
                <a:srgbClr val="C00000"/>
              </a:buClr>
              <a:buFont typeface="Arial" panose="020B0604020202020204" pitchFamily="34" charset="0"/>
              <a:buChar char="•"/>
            </a:pPr>
            <a:r>
              <a:rPr lang="ja-JP" altLang="en-US" sz="1100" b="0" dirty="0">
                <a:solidFill>
                  <a:srgbClr val="FF0000"/>
                </a:solidFill>
                <a:latin typeface="Meiryo UI" panose="020B0604030504040204" pitchFamily="50" charset="-128"/>
                <a:ea typeface="Meiryo UI" panose="020B0604030504040204" pitchFamily="50" charset="-128"/>
              </a:rPr>
              <a:t>クラウドサービスの安全･信頼性に係る情報開示認定制度（</a:t>
            </a:r>
            <a:r>
              <a:rPr lang="en-US" altLang="ja-JP" sz="1100" b="0" dirty="0">
                <a:solidFill>
                  <a:srgbClr val="FF0000"/>
                </a:solidFill>
                <a:latin typeface="Meiryo UI" panose="020B0604030504040204" pitchFamily="50" charset="-128"/>
                <a:ea typeface="Meiryo UI" panose="020B0604030504040204" pitchFamily="50" charset="-128"/>
              </a:rPr>
              <a:t>ASPIC</a:t>
            </a:r>
            <a:r>
              <a:rPr lang="ja-JP" altLang="en-US" sz="1100" b="0" dirty="0">
                <a:solidFill>
                  <a:srgbClr val="FF0000"/>
                </a:solidFill>
                <a:latin typeface="Meiryo UI" panose="020B0604030504040204" pitchFamily="50" charset="-128"/>
                <a:ea typeface="Meiryo UI" panose="020B0604030504040204" pitchFamily="50" charset="-128"/>
              </a:rPr>
              <a:t>）</a:t>
            </a:r>
            <a:endParaRPr lang="en-US" altLang="ja-JP" sz="1100" b="0" dirty="0">
              <a:solidFill>
                <a:srgbClr val="FF0000"/>
              </a:solidFill>
              <a:latin typeface="Meiryo UI" panose="020B0604030504040204" pitchFamily="50" charset="-128"/>
              <a:ea typeface="Meiryo UI" panose="020B0604030504040204" pitchFamily="50" charset="-128"/>
            </a:endParaRPr>
          </a:p>
          <a:p>
            <a:pPr marL="266700" indent="-76200" eaLnBrk="1" hangingPunct="1">
              <a:buClr>
                <a:srgbClr val="C00000"/>
              </a:buClr>
              <a:buFont typeface="Arial" panose="020B0604020202020204" pitchFamily="34" charset="0"/>
              <a:buChar char="•"/>
            </a:pPr>
            <a:r>
              <a:rPr lang="ja-JP" altLang="en-US" sz="1100" b="0" dirty="0">
                <a:solidFill>
                  <a:srgbClr val="FF0000"/>
                </a:solidFill>
                <a:latin typeface="Meiryo UI" panose="020B0604030504040204" pitchFamily="50" charset="-128"/>
                <a:ea typeface="Meiryo UI" panose="020B0604030504040204" pitchFamily="50" charset="-128"/>
              </a:rPr>
              <a:t>インターネット接続安全安心マーク（インターネット接続サービス安全・安心マーク推進協議会）</a:t>
            </a:r>
            <a:endParaRPr lang="en-US" altLang="ja-JP" sz="1100" b="0" dirty="0">
              <a:solidFill>
                <a:srgbClr val="FF0000"/>
              </a:solidFill>
              <a:latin typeface="Meiryo UI" panose="020B0604030504040204" pitchFamily="50" charset="-128"/>
              <a:ea typeface="Meiryo UI" panose="020B0604030504040204" pitchFamily="50" charset="-128"/>
            </a:endParaRPr>
          </a:p>
          <a:p>
            <a:pPr marL="266700" indent="-76200" eaLnBrk="1" hangingPunct="1">
              <a:buClr>
                <a:srgbClr val="C00000"/>
              </a:buClr>
              <a:buFont typeface="Arial" panose="020B0604020202020204" pitchFamily="34" charset="0"/>
              <a:buChar char="•"/>
            </a:pPr>
            <a:r>
              <a:rPr lang="en-US" altLang="ja-JP" sz="1100" b="0" dirty="0">
                <a:solidFill>
                  <a:srgbClr val="FF0000"/>
                </a:solidFill>
                <a:latin typeface="Meiryo UI" panose="020B0604030504040204" pitchFamily="50" charset="-128"/>
                <a:ea typeface="Meiryo UI" panose="020B0604030504040204" pitchFamily="50" charset="-128"/>
              </a:rPr>
              <a:t>TRUSTe</a:t>
            </a:r>
            <a:r>
              <a:rPr lang="ja-JP" altLang="en-US" sz="1100" b="0" dirty="0">
                <a:solidFill>
                  <a:srgbClr val="FF0000"/>
                </a:solidFill>
                <a:latin typeface="Meiryo UI" panose="020B0604030504040204" pitchFamily="50" charset="-128"/>
                <a:ea typeface="Meiryo UI" panose="020B0604030504040204" pitchFamily="50" charset="-128"/>
              </a:rPr>
              <a:t>（</a:t>
            </a:r>
            <a:r>
              <a:rPr lang="en-US" altLang="ja-JP" sz="1100" b="0" dirty="0">
                <a:solidFill>
                  <a:srgbClr val="FF0000"/>
                </a:solidFill>
                <a:latin typeface="Meiryo UI" panose="020B0604030504040204" pitchFamily="50" charset="-128"/>
                <a:ea typeface="Meiryo UI" panose="020B0604030504040204" pitchFamily="50" charset="-128"/>
              </a:rPr>
              <a:t>JPAC</a:t>
            </a:r>
            <a:r>
              <a:rPr lang="ja-JP" altLang="en-US" sz="1100" b="0" dirty="0">
                <a:solidFill>
                  <a:srgbClr val="FF0000"/>
                </a:solidFill>
                <a:latin typeface="Meiryo UI" panose="020B0604030504040204" pitchFamily="50" charset="-128"/>
                <a:ea typeface="Meiryo UI" panose="020B0604030504040204" pitchFamily="50" charset="-128"/>
              </a:rPr>
              <a:t>）</a:t>
            </a:r>
            <a:endParaRPr lang="en-US" altLang="ja-JP" sz="1100" b="0" dirty="0">
              <a:solidFill>
                <a:srgbClr val="FF0000"/>
              </a:solidFill>
              <a:latin typeface="Meiryo UI" panose="020B0604030504040204" pitchFamily="50" charset="-128"/>
              <a:ea typeface="Meiryo UI" panose="020B0604030504040204" pitchFamily="50" charset="-128"/>
            </a:endParaRPr>
          </a:p>
          <a:p>
            <a:pPr marL="266700" indent="-76200" eaLnBrk="1" hangingPunct="1">
              <a:buClr>
                <a:srgbClr val="C00000"/>
              </a:buClr>
              <a:buFont typeface="Arial" panose="020B0604020202020204" pitchFamily="34" charset="0"/>
              <a:buChar char="•"/>
            </a:pPr>
            <a:endParaRPr lang="en-US" altLang="ja-JP" sz="1100" b="0" dirty="0">
              <a:solidFill>
                <a:srgbClr val="FF0000"/>
              </a:solidFill>
              <a:latin typeface="Meiryo UI" panose="020B0604030504040204" pitchFamily="50" charset="-128"/>
              <a:ea typeface="Meiryo UI" panose="020B0604030504040204" pitchFamily="50" charset="-128"/>
            </a:endParaRPr>
          </a:p>
          <a:p>
            <a:pPr marL="190500" eaLnBrk="1" hangingPunct="1">
              <a:buClr>
                <a:srgbClr val="C00000"/>
              </a:buClr>
            </a:pPr>
            <a:r>
              <a:rPr lang="ja-JP" altLang="en-US" sz="1100" b="0" u="sng" dirty="0">
                <a:solidFill>
                  <a:srgbClr val="FF0000"/>
                </a:solidFill>
                <a:latin typeface="Meiryo UI" panose="020B0604030504040204" pitchFamily="50" charset="-128"/>
                <a:ea typeface="Meiryo UI" panose="020B0604030504040204" pitchFamily="50" charset="-128"/>
              </a:rPr>
              <a:t>独立かつ専門的知識を持った者に対して情報セキュリティ対策の評価を依頼する制度</a:t>
            </a:r>
            <a:endParaRPr lang="en-US" altLang="ja-JP" sz="1100" b="0" u="sng" dirty="0">
              <a:solidFill>
                <a:srgbClr val="FF0000"/>
              </a:solidFill>
              <a:latin typeface="Meiryo UI" panose="020B0604030504040204" pitchFamily="50" charset="-128"/>
              <a:ea typeface="Meiryo UI" panose="020B0604030504040204" pitchFamily="50" charset="-128"/>
            </a:endParaRPr>
          </a:p>
          <a:p>
            <a:pPr marL="266700" indent="-76200" eaLnBrk="1" hangingPunct="1">
              <a:buClr>
                <a:srgbClr val="C00000"/>
              </a:buClr>
              <a:buFont typeface="Arial" panose="020B0604020202020204" pitchFamily="34" charset="0"/>
              <a:buChar char="•"/>
            </a:pPr>
            <a:r>
              <a:rPr lang="ja-JP" altLang="en-US" sz="1100" b="0" dirty="0">
                <a:solidFill>
                  <a:srgbClr val="FF0000"/>
                </a:solidFill>
                <a:highlight>
                  <a:srgbClr val="FFFF00"/>
                </a:highlight>
                <a:latin typeface="Meiryo UI" panose="020B0604030504040204" pitchFamily="50" charset="-128"/>
                <a:ea typeface="Meiryo UI" panose="020B0604030504040204" pitchFamily="50" charset="-128"/>
              </a:rPr>
              <a:t>情報セキュリティサービス審査登録制度（情報セキュリティ監査サービス）（経済産業省</a:t>
            </a:r>
            <a:r>
              <a:rPr lang="en-US" altLang="ja-JP" sz="1100" b="0" dirty="0">
                <a:solidFill>
                  <a:srgbClr val="FF0000"/>
                </a:solidFill>
                <a:highlight>
                  <a:srgbClr val="FFFF00"/>
                </a:highlight>
                <a:latin typeface="Meiryo UI" panose="020B0604030504040204" pitchFamily="50" charset="-128"/>
                <a:ea typeface="Meiryo UI" panose="020B0604030504040204" pitchFamily="50" charset="-128"/>
              </a:rPr>
              <a:t>)</a:t>
            </a:r>
          </a:p>
          <a:p>
            <a:pPr marL="190500" eaLnBrk="1" hangingPunct="1">
              <a:buClr>
                <a:srgbClr val="C00000"/>
              </a:buClr>
            </a:pPr>
            <a:endParaRPr lang="en-US" altLang="ja-JP" sz="1100" b="0" dirty="0">
              <a:solidFill>
                <a:srgbClr val="FF0000"/>
              </a:solidFill>
              <a:latin typeface="Meiryo UI" panose="020B0604030504040204" pitchFamily="50" charset="-128"/>
              <a:ea typeface="Meiryo UI" panose="020B0604030504040204" pitchFamily="50" charset="-128"/>
            </a:endParaRPr>
          </a:p>
        </p:txBody>
      </p:sp>
      <p:sp>
        <p:nvSpPr>
          <p:cNvPr id="57" name="AutoShape 3"/>
          <p:cNvSpPr>
            <a:spLocks noChangeAspect="1" noChangeArrowheads="1" noTextEdit="1"/>
          </p:cNvSpPr>
          <p:nvPr/>
        </p:nvSpPr>
        <p:spPr bwMode="auto">
          <a:xfrm>
            <a:off x="3149600" y="6091238"/>
            <a:ext cx="1685925" cy="1228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ea typeface="Meiryo UI" panose="020B0604030504040204" pitchFamily="50" charset="-128"/>
            </a:endParaRPr>
          </a:p>
        </p:txBody>
      </p:sp>
      <p:sp>
        <p:nvSpPr>
          <p:cNvPr id="11" name="テキスト ボックス 10"/>
          <p:cNvSpPr txBox="1"/>
          <p:nvPr/>
        </p:nvSpPr>
        <p:spPr>
          <a:xfrm>
            <a:off x="2469636" y="678962"/>
            <a:ext cx="1217000" cy="253916"/>
          </a:xfrm>
          <a:prstGeom prst="rect">
            <a:avLst/>
          </a:prstGeom>
          <a:noFill/>
          <a:ln>
            <a:solidFill>
              <a:srgbClr val="FF0000"/>
            </a:solidFill>
          </a:ln>
        </p:spPr>
        <p:txBody>
          <a:bodyPr wrap="none" rtlCol="0">
            <a:spAutoFit/>
          </a:bodyPr>
          <a:lstStyle/>
          <a:p>
            <a:r>
              <a:rPr kumimoji="1" lang="ja-JP" altLang="en-US" sz="1050">
                <a:solidFill>
                  <a:srgbClr val="FF0000"/>
                </a:solidFill>
                <a:ea typeface="Meiryo UI" panose="020B0604030504040204" pitchFamily="50" charset="-128"/>
              </a:rPr>
              <a:t>自己診断</a:t>
            </a:r>
            <a:r>
              <a:rPr kumimoji="1" lang="en-US" altLang="ja-JP" sz="1050">
                <a:solidFill>
                  <a:srgbClr val="FF0000"/>
                </a:solidFill>
                <a:ea typeface="Meiryo UI" panose="020B0604030504040204" pitchFamily="50" charset="-128"/>
              </a:rPr>
              <a:t>No.</a:t>
            </a:r>
            <a:r>
              <a:rPr kumimoji="1" lang="ja-JP" altLang="en-US" sz="1050">
                <a:solidFill>
                  <a:srgbClr val="FF0000"/>
                </a:solidFill>
                <a:ea typeface="Meiryo UI" panose="020B0604030504040204" pitchFamily="50" charset="-128"/>
              </a:rPr>
              <a:t>２３</a:t>
            </a:r>
          </a:p>
        </p:txBody>
      </p:sp>
      <p:sp>
        <p:nvSpPr>
          <p:cNvPr id="12" name="スライド番号プレースホルダー 5">
            <a:extLst>
              <a:ext uri="{FF2B5EF4-FFF2-40B4-BE49-F238E27FC236}">
                <a16:creationId xmlns:a16="http://schemas.microsoft.com/office/drawing/2014/main" id="{D0D836E7-1295-4183-A61E-0328BE465337}"/>
              </a:ext>
            </a:extLst>
          </p:cNvPr>
          <p:cNvSpPr>
            <a:spLocks noGrp="1"/>
          </p:cNvSpPr>
          <p:nvPr>
            <p:ph type="sldNum" sz="quarter" idx="12"/>
          </p:nvPr>
        </p:nvSpPr>
        <p:spPr>
          <a:xfrm>
            <a:off x="4680000" y="7200000"/>
            <a:ext cx="612000" cy="360000"/>
          </a:xfrm>
        </p:spPr>
        <p:txBody>
          <a:bodyPr/>
          <a:lstStyle/>
          <a:p>
            <a:pPr algn="ctr"/>
            <a:r>
              <a:rPr kumimoji="1" lang="en-US" altLang="ja-JP"/>
              <a:t>&lt; </a:t>
            </a:r>
            <a:fld id="{BA1AACC8-012D-40C1-84DE-4014AE42646F}" type="slidenum">
              <a:rPr kumimoji="1" lang="ja-JP" altLang="en-US" smtClean="0"/>
              <a:pPr algn="ctr"/>
              <a:t>9</a:t>
            </a:fld>
            <a:r>
              <a:rPr kumimoji="1" lang="ja-JP" altLang="en-US"/>
              <a:t> </a:t>
            </a:r>
            <a:r>
              <a:rPr kumimoji="1" lang="en-US" altLang="ja-JP"/>
              <a:t>&gt;</a:t>
            </a:r>
            <a:endParaRPr kumimoji="1" lang="ja-JP" altLang="en-US"/>
          </a:p>
        </p:txBody>
      </p:sp>
    </p:spTree>
    <p:extLst>
      <p:ext uri="{BB962C8B-B14F-4D97-AF65-F5344CB8AC3E}">
        <p14:creationId xmlns:p14="http://schemas.microsoft.com/office/powerpoint/2010/main" val="178545704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 name="正方形/長方形 61"/>
          <p:cNvSpPr/>
          <p:nvPr/>
        </p:nvSpPr>
        <p:spPr>
          <a:xfrm>
            <a:off x="-7489" y="168"/>
            <a:ext cx="5328000" cy="540000"/>
          </a:xfrm>
          <a:prstGeom prst="rect">
            <a:avLst/>
          </a:prstGeom>
          <a:solidFill>
            <a:srgbClr val="0F9ED5"/>
          </a:solidFill>
          <a:ln>
            <a:noFill/>
          </a:ln>
        </p:spPr>
        <p:style>
          <a:lnRef idx="2">
            <a:schemeClr val="accent1">
              <a:shade val="50000"/>
            </a:schemeClr>
          </a:lnRef>
          <a:fillRef idx="1">
            <a:schemeClr val="accent1"/>
          </a:fillRef>
          <a:effectRef idx="0">
            <a:schemeClr val="accent1"/>
          </a:effectRef>
          <a:fontRef idx="minor">
            <a:schemeClr val="lt1"/>
          </a:fontRef>
        </p:style>
        <p:txBody>
          <a:bodyPr tIns="27473" bIns="27473" rtlCol="0" anchor="ctr"/>
          <a:lstStyle/>
          <a:p>
            <a:r>
              <a:rPr lang="ja-JP" altLang="en-US" sz="2800" b="1">
                <a:latin typeface="Arial" pitchFamily="34" charset="0"/>
                <a:ea typeface="Meiryo UI" panose="020B0604030504040204" pitchFamily="50" charset="-128"/>
              </a:rPr>
              <a:t>３</a:t>
            </a:r>
            <a:r>
              <a:rPr lang="en-US" altLang="ja-JP" sz="2800" b="1">
                <a:latin typeface="Meiryo UI" panose="020B0604030504040204" pitchFamily="50" charset="-128"/>
                <a:ea typeface="Meiryo UI" panose="020B0604030504040204" pitchFamily="50" charset="-128"/>
              </a:rPr>
              <a:t>-</a:t>
            </a:r>
            <a:r>
              <a:rPr lang="ja-JP" altLang="en-US" sz="2800" b="1">
                <a:latin typeface="Meiryo UI" panose="020B0604030504040204" pitchFamily="50" charset="-128"/>
                <a:ea typeface="Meiryo UI" panose="020B0604030504040204" pitchFamily="50" charset="-128"/>
              </a:rPr>
              <a:t>３ </a:t>
            </a:r>
            <a:r>
              <a:rPr lang="ja-JP" altLang="en-US" sz="2800" b="1">
                <a:latin typeface="Arial" pitchFamily="34" charset="0"/>
                <a:ea typeface="Meiryo UI" panose="020B0604030504040204" pitchFamily="50" charset="-128"/>
              </a:rPr>
              <a:t>従業員のみなさんへ</a:t>
            </a:r>
            <a:endParaRPr lang="ja-JP" altLang="en-US" sz="2800">
              <a:latin typeface="Arial" pitchFamily="34" charset="0"/>
              <a:ea typeface="Meiryo UI" panose="020B0604030504040204" pitchFamily="50" charset="-128"/>
            </a:endParaRPr>
          </a:p>
        </p:txBody>
      </p:sp>
      <p:grpSp>
        <p:nvGrpSpPr>
          <p:cNvPr id="15" name="グループ化 14"/>
          <p:cNvGrpSpPr/>
          <p:nvPr/>
        </p:nvGrpSpPr>
        <p:grpSpPr>
          <a:xfrm>
            <a:off x="86636" y="611888"/>
            <a:ext cx="3600000" cy="376754"/>
            <a:chOff x="533398" y="1077911"/>
            <a:chExt cx="4717345" cy="493689"/>
          </a:xfrm>
        </p:grpSpPr>
        <p:sp>
          <p:nvSpPr>
            <p:cNvPr id="16" name="Line 55"/>
            <p:cNvSpPr>
              <a:spLocks noChangeShapeType="1"/>
            </p:cNvSpPr>
            <p:nvPr/>
          </p:nvSpPr>
          <p:spPr bwMode="auto">
            <a:xfrm>
              <a:off x="533515" y="1077911"/>
              <a:ext cx="4320000" cy="0"/>
            </a:xfrm>
            <a:prstGeom prst="line">
              <a:avLst/>
            </a:prstGeom>
            <a:noFill/>
            <a:ln w="15875">
              <a:solidFill>
                <a:srgbClr val="C00000"/>
              </a:solidFill>
              <a:round/>
              <a:headEnd/>
              <a:tailEnd/>
            </a:ln>
            <a:extLst>
              <a:ext uri="{909E8E84-426E-40DD-AFC4-6F175D3DCCD1}">
                <a14:hiddenFill xmlns:a14="http://schemas.microsoft.com/office/drawing/2010/main">
                  <a:noFill/>
                </a14:hiddenFill>
              </a:ext>
            </a:extLst>
          </p:spPr>
          <p:txBody>
            <a:bodyPr/>
            <a:lstStyle>
              <a:defPPr>
                <a:defRPr lang="en-US"/>
              </a:defPPr>
              <a:lvl1pPr algn="l" rtl="0" eaLnBrk="0" fontAlgn="base" hangingPunct="0">
                <a:spcBef>
                  <a:spcPct val="0"/>
                </a:spcBef>
                <a:spcAft>
                  <a:spcPct val="0"/>
                </a:spcAft>
                <a:defRPr sz="1200" b="1" kern="1200">
                  <a:solidFill>
                    <a:schemeClr val="tx1"/>
                  </a:solidFill>
                  <a:latin typeface="ＭＳ Ｐゴシック" panose="020B0600070205080204" pitchFamily="50" charset="-128"/>
                  <a:ea typeface="ＭＳ Ｐゴシック" panose="020B0600070205080204" pitchFamily="50" charset="-128"/>
                  <a:cs typeface="+mn-cs"/>
                </a:defRPr>
              </a:lvl1pPr>
              <a:lvl2pPr marL="457200" algn="l" rtl="0" eaLnBrk="0" fontAlgn="base" hangingPunct="0">
                <a:spcBef>
                  <a:spcPct val="0"/>
                </a:spcBef>
                <a:spcAft>
                  <a:spcPct val="0"/>
                </a:spcAft>
                <a:defRPr sz="1200" b="1" kern="1200">
                  <a:solidFill>
                    <a:schemeClr val="tx1"/>
                  </a:solidFill>
                  <a:latin typeface="ＭＳ Ｐゴシック" panose="020B0600070205080204" pitchFamily="50" charset="-128"/>
                  <a:ea typeface="ＭＳ Ｐゴシック" panose="020B0600070205080204" pitchFamily="50" charset="-128"/>
                  <a:cs typeface="+mn-cs"/>
                </a:defRPr>
              </a:lvl2pPr>
              <a:lvl3pPr marL="914400" algn="l" rtl="0" eaLnBrk="0" fontAlgn="base" hangingPunct="0">
                <a:spcBef>
                  <a:spcPct val="0"/>
                </a:spcBef>
                <a:spcAft>
                  <a:spcPct val="0"/>
                </a:spcAft>
                <a:defRPr sz="1200" b="1" kern="1200">
                  <a:solidFill>
                    <a:schemeClr val="tx1"/>
                  </a:solidFill>
                  <a:latin typeface="ＭＳ Ｐゴシック" panose="020B0600070205080204" pitchFamily="50" charset="-128"/>
                  <a:ea typeface="ＭＳ Ｐゴシック" panose="020B0600070205080204" pitchFamily="50" charset="-128"/>
                  <a:cs typeface="+mn-cs"/>
                </a:defRPr>
              </a:lvl3pPr>
              <a:lvl4pPr marL="1371600" algn="l" rtl="0" eaLnBrk="0" fontAlgn="base" hangingPunct="0">
                <a:spcBef>
                  <a:spcPct val="0"/>
                </a:spcBef>
                <a:spcAft>
                  <a:spcPct val="0"/>
                </a:spcAft>
                <a:defRPr sz="1200" b="1" kern="1200">
                  <a:solidFill>
                    <a:schemeClr val="tx1"/>
                  </a:solidFill>
                  <a:latin typeface="ＭＳ Ｐゴシック" panose="020B0600070205080204" pitchFamily="50" charset="-128"/>
                  <a:ea typeface="ＭＳ Ｐゴシック" panose="020B0600070205080204" pitchFamily="50" charset="-128"/>
                  <a:cs typeface="+mn-cs"/>
                </a:defRPr>
              </a:lvl4pPr>
              <a:lvl5pPr marL="1828800" algn="l" rtl="0" eaLnBrk="0" fontAlgn="base" hangingPunct="0">
                <a:spcBef>
                  <a:spcPct val="0"/>
                </a:spcBef>
                <a:spcAft>
                  <a:spcPct val="0"/>
                </a:spcAft>
                <a:defRPr sz="1200" b="1" kern="1200">
                  <a:solidFill>
                    <a:schemeClr val="tx1"/>
                  </a:solidFill>
                  <a:latin typeface="ＭＳ Ｐゴシック" panose="020B0600070205080204" pitchFamily="50" charset="-128"/>
                  <a:ea typeface="ＭＳ Ｐゴシック" panose="020B0600070205080204" pitchFamily="50" charset="-128"/>
                  <a:cs typeface="+mn-cs"/>
                </a:defRPr>
              </a:lvl5pPr>
              <a:lvl6pPr marL="2286000" algn="l" defTabSz="914400" rtl="0" eaLnBrk="1" latinLnBrk="0" hangingPunct="1">
                <a:defRPr sz="1200" b="1" kern="1200">
                  <a:solidFill>
                    <a:schemeClr val="tx1"/>
                  </a:solidFill>
                  <a:latin typeface="ＭＳ Ｐゴシック" panose="020B0600070205080204" pitchFamily="50" charset="-128"/>
                  <a:ea typeface="ＭＳ Ｐゴシック" panose="020B0600070205080204" pitchFamily="50" charset="-128"/>
                  <a:cs typeface="+mn-cs"/>
                </a:defRPr>
              </a:lvl6pPr>
              <a:lvl7pPr marL="2743200" algn="l" defTabSz="914400" rtl="0" eaLnBrk="1" latinLnBrk="0" hangingPunct="1">
                <a:defRPr sz="1200" b="1" kern="1200">
                  <a:solidFill>
                    <a:schemeClr val="tx1"/>
                  </a:solidFill>
                  <a:latin typeface="ＭＳ Ｐゴシック" panose="020B0600070205080204" pitchFamily="50" charset="-128"/>
                  <a:ea typeface="ＭＳ Ｐゴシック" panose="020B0600070205080204" pitchFamily="50" charset="-128"/>
                  <a:cs typeface="+mn-cs"/>
                </a:defRPr>
              </a:lvl7pPr>
              <a:lvl8pPr marL="3200400" algn="l" defTabSz="914400" rtl="0" eaLnBrk="1" latinLnBrk="0" hangingPunct="1">
                <a:defRPr sz="1200" b="1" kern="1200">
                  <a:solidFill>
                    <a:schemeClr val="tx1"/>
                  </a:solidFill>
                  <a:latin typeface="ＭＳ Ｐゴシック" panose="020B0600070205080204" pitchFamily="50" charset="-128"/>
                  <a:ea typeface="ＭＳ Ｐゴシック" panose="020B0600070205080204" pitchFamily="50" charset="-128"/>
                  <a:cs typeface="+mn-cs"/>
                </a:defRPr>
              </a:lvl8pPr>
              <a:lvl9pPr marL="3657600" algn="l" defTabSz="914400" rtl="0" eaLnBrk="1" latinLnBrk="0" hangingPunct="1">
                <a:defRPr sz="1200" b="1" kern="1200">
                  <a:solidFill>
                    <a:schemeClr val="tx1"/>
                  </a:solidFill>
                  <a:latin typeface="ＭＳ Ｐゴシック" panose="020B0600070205080204" pitchFamily="50" charset="-128"/>
                  <a:ea typeface="ＭＳ Ｐゴシック" panose="020B0600070205080204" pitchFamily="50" charset="-128"/>
                  <a:cs typeface="+mn-cs"/>
                </a:defRPr>
              </a:lvl9pPr>
            </a:lstStyle>
            <a:p>
              <a:endParaRPr lang="ja-JP" altLang="en-US" sz="916"/>
            </a:p>
          </p:txBody>
        </p:sp>
        <p:sp>
          <p:nvSpPr>
            <p:cNvPr id="17" name="Line 55"/>
            <p:cNvSpPr>
              <a:spLocks noChangeShapeType="1"/>
            </p:cNvSpPr>
            <p:nvPr/>
          </p:nvSpPr>
          <p:spPr bwMode="auto">
            <a:xfrm>
              <a:off x="533515" y="1560511"/>
              <a:ext cx="4320000" cy="0"/>
            </a:xfrm>
            <a:prstGeom prst="line">
              <a:avLst/>
            </a:prstGeom>
            <a:noFill/>
            <a:ln w="15875">
              <a:solidFill>
                <a:srgbClr val="C00000"/>
              </a:solidFill>
              <a:round/>
              <a:headEnd/>
              <a:tailEnd/>
            </a:ln>
            <a:extLst>
              <a:ext uri="{909E8E84-426E-40DD-AFC4-6F175D3DCCD1}">
                <a14:hiddenFill xmlns:a14="http://schemas.microsoft.com/office/drawing/2010/main">
                  <a:noFill/>
                </a14:hiddenFill>
              </a:ext>
            </a:extLst>
          </p:spPr>
          <p:txBody>
            <a:bodyPr/>
            <a:lstStyle>
              <a:defPPr>
                <a:defRPr lang="en-US"/>
              </a:defPPr>
              <a:lvl1pPr algn="l" rtl="0" eaLnBrk="0" fontAlgn="base" hangingPunct="0">
                <a:spcBef>
                  <a:spcPct val="0"/>
                </a:spcBef>
                <a:spcAft>
                  <a:spcPct val="0"/>
                </a:spcAft>
                <a:defRPr sz="1200" b="1" kern="1200">
                  <a:solidFill>
                    <a:schemeClr val="tx1"/>
                  </a:solidFill>
                  <a:latin typeface="ＭＳ Ｐゴシック" panose="020B0600070205080204" pitchFamily="50" charset="-128"/>
                  <a:ea typeface="ＭＳ Ｐゴシック" panose="020B0600070205080204" pitchFamily="50" charset="-128"/>
                  <a:cs typeface="+mn-cs"/>
                </a:defRPr>
              </a:lvl1pPr>
              <a:lvl2pPr marL="457200" algn="l" rtl="0" eaLnBrk="0" fontAlgn="base" hangingPunct="0">
                <a:spcBef>
                  <a:spcPct val="0"/>
                </a:spcBef>
                <a:spcAft>
                  <a:spcPct val="0"/>
                </a:spcAft>
                <a:defRPr sz="1200" b="1" kern="1200">
                  <a:solidFill>
                    <a:schemeClr val="tx1"/>
                  </a:solidFill>
                  <a:latin typeface="ＭＳ Ｐゴシック" panose="020B0600070205080204" pitchFamily="50" charset="-128"/>
                  <a:ea typeface="ＭＳ Ｐゴシック" panose="020B0600070205080204" pitchFamily="50" charset="-128"/>
                  <a:cs typeface="+mn-cs"/>
                </a:defRPr>
              </a:lvl2pPr>
              <a:lvl3pPr marL="914400" algn="l" rtl="0" eaLnBrk="0" fontAlgn="base" hangingPunct="0">
                <a:spcBef>
                  <a:spcPct val="0"/>
                </a:spcBef>
                <a:spcAft>
                  <a:spcPct val="0"/>
                </a:spcAft>
                <a:defRPr sz="1200" b="1" kern="1200">
                  <a:solidFill>
                    <a:schemeClr val="tx1"/>
                  </a:solidFill>
                  <a:latin typeface="ＭＳ Ｐゴシック" panose="020B0600070205080204" pitchFamily="50" charset="-128"/>
                  <a:ea typeface="ＭＳ Ｐゴシック" panose="020B0600070205080204" pitchFamily="50" charset="-128"/>
                  <a:cs typeface="+mn-cs"/>
                </a:defRPr>
              </a:lvl3pPr>
              <a:lvl4pPr marL="1371600" algn="l" rtl="0" eaLnBrk="0" fontAlgn="base" hangingPunct="0">
                <a:spcBef>
                  <a:spcPct val="0"/>
                </a:spcBef>
                <a:spcAft>
                  <a:spcPct val="0"/>
                </a:spcAft>
                <a:defRPr sz="1200" b="1" kern="1200">
                  <a:solidFill>
                    <a:schemeClr val="tx1"/>
                  </a:solidFill>
                  <a:latin typeface="ＭＳ Ｐゴシック" panose="020B0600070205080204" pitchFamily="50" charset="-128"/>
                  <a:ea typeface="ＭＳ Ｐゴシック" panose="020B0600070205080204" pitchFamily="50" charset="-128"/>
                  <a:cs typeface="+mn-cs"/>
                </a:defRPr>
              </a:lvl4pPr>
              <a:lvl5pPr marL="1828800" algn="l" rtl="0" eaLnBrk="0" fontAlgn="base" hangingPunct="0">
                <a:spcBef>
                  <a:spcPct val="0"/>
                </a:spcBef>
                <a:spcAft>
                  <a:spcPct val="0"/>
                </a:spcAft>
                <a:defRPr sz="1200" b="1" kern="1200">
                  <a:solidFill>
                    <a:schemeClr val="tx1"/>
                  </a:solidFill>
                  <a:latin typeface="ＭＳ Ｐゴシック" panose="020B0600070205080204" pitchFamily="50" charset="-128"/>
                  <a:ea typeface="ＭＳ Ｐゴシック" panose="020B0600070205080204" pitchFamily="50" charset="-128"/>
                  <a:cs typeface="+mn-cs"/>
                </a:defRPr>
              </a:lvl5pPr>
              <a:lvl6pPr marL="2286000" algn="l" defTabSz="914400" rtl="0" eaLnBrk="1" latinLnBrk="0" hangingPunct="1">
                <a:defRPr sz="1200" b="1" kern="1200">
                  <a:solidFill>
                    <a:schemeClr val="tx1"/>
                  </a:solidFill>
                  <a:latin typeface="ＭＳ Ｐゴシック" panose="020B0600070205080204" pitchFamily="50" charset="-128"/>
                  <a:ea typeface="ＭＳ Ｐゴシック" panose="020B0600070205080204" pitchFamily="50" charset="-128"/>
                  <a:cs typeface="+mn-cs"/>
                </a:defRPr>
              </a:lvl6pPr>
              <a:lvl7pPr marL="2743200" algn="l" defTabSz="914400" rtl="0" eaLnBrk="1" latinLnBrk="0" hangingPunct="1">
                <a:defRPr sz="1200" b="1" kern="1200">
                  <a:solidFill>
                    <a:schemeClr val="tx1"/>
                  </a:solidFill>
                  <a:latin typeface="ＭＳ Ｐゴシック" panose="020B0600070205080204" pitchFamily="50" charset="-128"/>
                  <a:ea typeface="ＭＳ Ｐゴシック" panose="020B0600070205080204" pitchFamily="50" charset="-128"/>
                  <a:cs typeface="+mn-cs"/>
                </a:defRPr>
              </a:lvl7pPr>
              <a:lvl8pPr marL="3200400" algn="l" defTabSz="914400" rtl="0" eaLnBrk="1" latinLnBrk="0" hangingPunct="1">
                <a:defRPr sz="1200" b="1" kern="1200">
                  <a:solidFill>
                    <a:schemeClr val="tx1"/>
                  </a:solidFill>
                  <a:latin typeface="ＭＳ Ｐゴシック" panose="020B0600070205080204" pitchFamily="50" charset="-128"/>
                  <a:ea typeface="ＭＳ Ｐゴシック" panose="020B0600070205080204" pitchFamily="50" charset="-128"/>
                  <a:cs typeface="+mn-cs"/>
                </a:defRPr>
              </a:lvl8pPr>
              <a:lvl9pPr marL="3657600" algn="l" defTabSz="914400" rtl="0" eaLnBrk="1" latinLnBrk="0" hangingPunct="1">
                <a:defRPr sz="1200" b="1" kern="1200">
                  <a:solidFill>
                    <a:schemeClr val="tx1"/>
                  </a:solidFill>
                  <a:latin typeface="ＭＳ Ｐゴシック" panose="020B0600070205080204" pitchFamily="50" charset="-128"/>
                  <a:ea typeface="ＭＳ Ｐゴシック" panose="020B0600070205080204" pitchFamily="50" charset="-128"/>
                  <a:cs typeface="+mn-cs"/>
                </a:defRPr>
              </a:lvl9pPr>
            </a:lstStyle>
            <a:p>
              <a:endParaRPr lang="ja-JP" altLang="en-US" sz="916"/>
            </a:p>
          </p:txBody>
        </p:sp>
        <p:sp>
          <p:nvSpPr>
            <p:cNvPr id="18" name="テキスト ボックス 17"/>
            <p:cNvSpPr txBox="1"/>
            <p:nvPr/>
          </p:nvSpPr>
          <p:spPr>
            <a:xfrm>
              <a:off x="533398" y="1081419"/>
              <a:ext cx="4717345" cy="490181"/>
            </a:xfrm>
            <a:prstGeom prst="rect">
              <a:avLst/>
            </a:prstGeom>
            <a:noFill/>
          </p:spPr>
          <p:txBody>
            <a:bodyPr wrap="square" rtlCol="0">
              <a:spAutoFit/>
            </a:bodyPr>
            <a:lstStyle/>
            <a:p>
              <a:r>
                <a:rPr lang="ja-JP" altLang="en-US" sz="1831">
                  <a:latin typeface="Meiryo UI" panose="020B0604030504040204" pitchFamily="50" charset="-128"/>
                  <a:ea typeface="Meiryo UI" panose="020B0604030504040204" pitchFamily="50" charset="-128"/>
                </a:rPr>
                <a:t>従業員の守秘義務</a:t>
              </a:r>
            </a:p>
          </p:txBody>
        </p:sp>
      </p:grpSp>
      <p:sp>
        <p:nvSpPr>
          <p:cNvPr id="57" name="AutoShape 3"/>
          <p:cNvSpPr>
            <a:spLocks noChangeAspect="1" noChangeArrowheads="1" noTextEdit="1"/>
          </p:cNvSpPr>
          <p:nvPr/>
        </p:nvSpPr>
        <p:spPr bwMode="auto">
          <a:xfrm>
            <a:off x="3149600" y="5985359"/>
            <a:ext cx="1685925" cy="1228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ea typeface="Meiryo UI" panose="020B0604030504040204" pitchFamily="50" charset="-128"/>
            </a:endParaRPr>
          </a:p>
        </p:txBody>
      </p:sp>
      <p:grpSp>
        <p:nvGrpSpPr>
          <p:cNvPr id="22" name="グループ化 21"/>
          <p:cNvGrpSpPr/>
          <p:nvPr/>
        </p:nvGrpSpPr>
        <p:grpSpPr>
          <a:xfrm>
            <a:off x="94658" y="2159115"/>
            <a:ext cx="3600000" cy="376754"/>
            <a:chOff x="533398" y="1077911"/>
            <a:chExt cx="4717345" cy="493689"/>
          </a:xfrm>
        </p:grpSpPr>
        <p:sp>
          <p:nvSpPr>
            <p:cNvPr id="23" name="Line 55"/>
            <p:cNvSpPr>
              <a:spLocks noChangeShapeType="1"/>
            </p:cNvSpPr>
            <p:nvPr/>
          </p:nvSpPr>
          <p:spPr bwMode="auto">
            <a:xfrm>
              <a:off x="533515" y="1077911"/>
              <a:ext cx="4320000" cy="0"/>
            </a:xfrm>
            <a:prstGeom prst="line">
              <a:avLst/>
            </a:prstGeom>
            <a:noFill/>
            <a:ln w="15875">
              <a:solidFill>
                <a:srgbClr val="C00000"/>
              </a:solidFill>
              <a:round/>
              <a:headEnd/>
              <a:tailEnd/>
            </a:ln>
            <a:extLst>
              <a:ext uri="{909E8E84-426E-40DD-AFC4-6F175D3DCCD1}">
                <a14:hiddenFill xmlns:a14="http://schemas.microsoft.com/office/drawing/2010/main">
                  <a:noFill/>
                </a14:hiddenFill>
              </a:ext>
            </a:extLst>
          </p:spPr>
          <p:txBody>
            <a:bodyPr/>
            <a:lstStyle>
              <a:defPPr>
                <a:defRPr lang="en-US"/>
              </a:defPPr>
              <a:lvl1pPr algn="l" rtl="0" eaLnBrk="0" fontAlgn="base" hangingPunct="0">
                <a:spcBef>
                  <a:spcPct val="0"/>
                </a:spcBef>
                <a:spcAft>
                  <a:spcPct val="0"/>
                </a:spcAft>
                <a:defRPr sz="1200" b="1" kern="1200">
                  <a:solidFill>
                    <a:schemeClr val="tx1"/>
                  </a:solidFill>
                  <a:latin typeface="ＭＳ Ｐゴシック" panose="020B0600070205080204" pitchFamily="50" charset="-128"/>
                  <a:ea typeface="ＭＳ Ｐゴシック" panose="020B0600070205080204" pitchFamily="50" charset="-128"/>
                  <a:cs typeface="+mn-cs"/>
                </a:defRPr>
              </a:lvl1pPr>
              <a:lvl2pPr marL="457200" algn="l" rtl="0" eaLnBrk="0" fontAlgn="base" hangingPunct="0">
                <a:spcBef>
                  <a:spcPct val="0"/>
                </a:spcBef>
                <a:spcAft>
                  <a:spcPct val="0"/>
                </a:spcAft>
                <a:defRPr sz="1200" b="1" kern="1200">
                  <a:solidFill>
                    <a:schemeClr val="tx1"/>
                  </a:solidFill>
                  <a:latin typeface="ＭＳ Ｐゴシック" panose="020B0600070205080204" pitchFamily="50" charset="-128"/>
                  <a:ea typeface="ＭＳ Ｐゴシック" panose="020B0600070205080204" pitchFamily="50" charset="-128"/>
                  <a:cs typeface="+mn-cs"/>
                </a:defRPr>
              </a:lvl2pPr>
              <a:lvl3pPr marL="914400" algn="l" rtl="0" eaLnBrk="0" fontAlgn="base" hangingPunct="0">
                <a:spcBef>
                  <a:spcPct val="0"/>
                </a:spcBef>
                <a:spcAft>
                  <a:spcPct val="0"/>
                </a:spcAft>
                <a:defRPr sz="1200" b="1" kern="1200">
                  <a:solidFill>
                    <a:schemeClr val="tx1"/>
                  </a:solidFill>
                  <a:latin typeface="ＭＳ Ｐゴシック" panose="020B0600070205080204" pitchFamily="50" charset="-128"/>
                  <a:ea typeface="ＭＳ Ｐゴシック" panose="020B0600070205080204" pitchFamily="50" charset="-128"/>
                  <a:cs typeface="+mn-cs"/>
                </a:defRPr>
              </a:lvl3pPr>
              <a:lvl4pPr marL="1371600" algn="l" rtl="0" eaLnBrk="0" fontAlgn="base" hangingPunct="0">
                <a:spcBef>
                  <a:spcPct val="0"/>
                </a:spcBef>
                <a:spcAft>
                  <a:spcPct val="0"/>
                </a:spcAft>
                <a:defRPr sz="1200" b="1" kern="1200">
                  <a:solidFill>
                    <a:schemeClr val="tx1"/>
                  </a:solidFill>
                  <a:latin typeface="ＭＳ Ｐゴシック" panose="020B0600070205080204" pitchFamily="50" charset="-128"/>
                  <a:ea typeface="ＭＳ Ｐゴシック" panose="020B0600070205080204" pitchFamily="50" charset="-128"/>
                  <a:cs typeface="+mn-cs"/>
                </a:defRPr>
              </a:lvl4pPr>
              <a:lvl5pPr marL="1828800" algn="l" rtl="0" eaLnBrk="0" fontAlgn="base" hangingPunct="0">
                <a:spcBef>
                  <a:spcPct val="0"/>
                </a:spcBef>
                <a:spcAft>
                  <a:spcPct val="0"/>
                </a:spcAft>
                <a:defRPr sz="1200" b="1" kern="1200">
                  <a:solidFill>
                    <a:schemeClr val="tx1"/>
                  </a:solidFill>
                  <a:latin typeface="ＭＳ Ｐゴシック" panose="020B0600070205080204" pitchFamily="50" charset="-128"/>
                  <a:ea typeface="ＭＳ Ｐゴシック" panose="020B0600070205080204" pitchFamily="50" charset="-128"/>
                  <a:cs typeface="+mn-cs"/>
                </a:defRPr>
              </a:lvl5pPr>
              <a:lvl6pPr marL="2286000" algn="l" defTabSz="914400" rtl="0" eaLnBrk="1" latinLnBrk="0" hangingPunct="1">
                <a:defRPr sz="1200" b="1" kern="1200">
                  <a:solidFill>
                    <a:schemeClr val="tx1"/>
                  </a:solidFill>
                  <a:latin typeface="ＭＳ Ｐゴシック" panose="020B0600070205080204" pitchFamily="50" charset="-128"/>
                  <a:ea typeface="ＭＳ Ｐゴシック" panose="020B0600070205080204" pitchFamily="50" charset="-128"/>
                  <a:cs typeface="+mn-cs"/>
                </a:defRPr>
              </a:lvl6pPr>
              <a:lvl7pPr marL="2743200" algn="l" defTabSz="914400" rtl="0" eaLnBrk="1" latinLnBrk="0" hangingPunct="1">
                <a:defRPr sz="1200" b="1" kern="1200">
                  <a:solidFill>
                    <a:schemeClr val="tx1"/>
                  </a:solidFill>
                  <a:latin typeface="ＭＳ Ｐゴシック" panose="020B0600070205080204" pitchFamily="50" charset="-128"/>
                  <a:ea typeface="ＭＳ Ｐゴシック" panose="020B0600070205080204" pitchFamily="50" charset="-128"/>
                  <a:cs typeface="+mn-cs"/>
                </a:defRPr>
              </a:lvl7pPr>
              <a:lvl8pPr marL="3200400" algn="l" defTabSz="914400" rtl="0" eaLnBrk="1" latinLnBrk="0" hangingPunct="1">
                <a:defRPr sz="1200" b="1" kern="1200">
                  <a:solidFill>
                    <a:schemeClr val="tx1"/>
                  </a:solidFill>
                  <a:latin typeface="ＭＳ Ｐゴシック" panose="020B0600070205080204" pitchFamily="50" charset="-128"/>
                  <a:ea typeface="ＭＳ Ｐゴシック" panose="020B0600070205080204" pitchFamily="50" charset="-128"/>
                  <a:cs typeface="+mn-cs"/>
                </a:defRPr>
              </a:lvl8pPr>
              <a:lvl9pPr marL="3657600" algn="l" defTabSz="914400" rtl="0" eaLnBrk="1" latinLnBrk="0" hangingPunct="1">
                <a:defRPr sz="1200" b="1" kern="1200">
                  <a:solidFill>
                    <a:schemeClr val="tx1"/>
                  </a:solidFill>
                  <a:latin typeface="ＭＳ Ｐゴシック" panose="020B0600070205080204" pitchFamily="50" charset="-128"/>
                  <a:ea typeface="ＭＳ Ｐゴシック" panose="020B0600070205080204" pitchFamily="50" charset="-128"/>
                  <a:cs typeface="+mn-cs"/>
                </a:defRPr>
              </a:lvl9pPr>
            </a:lstStyle>
            <a:p>
              <a:endParaRPr lang="ja-JP" altLang="en-US" sz="916"/>
            </a:p>
          </p:txBody>
        </p:sp>
        <p:sp>
          <p:nvSpPr>
            <p:cNvPr id="24" name="Line 55"/>
            <p:cNvSpPr>
              <a:spLocks noChangeShapeType="1"/>
            </p:cNvSpPr>
            <p:nvPr/>
          </p:nvSpPr>
          <p:spPr bwMode="auto">
            <a:xfrm>
              <a:off x="533515" y="1560511"/>
              <a:ext cx="4320000" cy="0"/>
            </a:xfrm>
            <a:prstGeom prst="line">
              <a:avLst/>
            </a:prstGeom>
            <a:noFill/>
            <a:ln w="15875">
              <a:solidFill>
                <a:srgbClr val="C00000"/>
              </a:solidFill>
              <a:round/>
              <a:headEnd/>
              <a:tailEnd/>
            </a:ln>
            <a:extLst>
              <a:ext uri="{909E8E84-426E-40DD-AFC4-6F175D3DCCD1}">
                <a14:hiddenFill xmlns:a14="http://schemas.microsoft.com/office/drawing/2010/main">
                  <a:noFill/>
                </a14:hiddenFill>
              </a:ext>
            </a:extLst>
          </p:spPr>
          <p:txBody>
            <a:bodyPr/>
            <a:lstStyle>
              <a:defPPr>
                <a:defRPr lang="en-US"/>
              </a:defPPr>
              <a:lvl1pPr algn="l" rtl="0" eaLnBrk="0" fontAlgn="base" hangingPunct="0">
                <a:spcBef>
                  <a:spcPct val="0"/>
                </a:spcBef>
                <a:spcAft>
                  <a:spcPct val="0"/>
                </a:spcAft>
                <a:defRPr sz="1200" b="1" kern="1200">
                  <a:solidFill>
                    <a:schemeClr val="tx1"/>
                  </a:solidFill>
                  <a:latin typeface="ＭＳ Ｐゴシック" panose="020B0600070205080204" pitchFamily="50" charset="-128"/>
                  <a:ea typeface="ＭＳ Ｐゴシック" panose="020B0600070205080204" pitchFamily="50" charset="-128"/>
                  <a:cs typeface="+mn-cs"/>
                </a:defRPr>
              </a:lvl1pPr>
              <a:lvl2pPr marL="457200" algn="l" rtl="0" eaLnBrk="0" fontAlgn="base" hangingPunct="0">
                <a:spcBef>
                  <a:spcPct val="0"/>
                </a:spcBef>
                <a:spcAft>
                  <a:spcPct val="0"/>
                </a:spcAft>
                <a:defRPr sz="1200" b="1" kern="1200">
                  <a:solidFill>
                    <a:schemeClr val="tx1"/>
                  </a:solidFill>
                  <a:latin typeface="ＭＳ Ｐゴシック" panose="020B0600070205080204" pitchFamily="50" charset="-128"/>
                  <a:ea typeface="ＭＳ Ｐゴシック" panose="020B0600070205080204" pitchFamily="50" charset="-128"/>
                  <a:cs typeface="+mn-cs"/>
                </a:defRPr>
              </a:lvl2pPr>
              <a:lvl3pPr marL="914400" algn="l" rtl="0" eaLnBrk="0" fontAlgn="base" hangingPunct="0">
                <a:spcBef>
                  <a:spcPct val="0"/>
                </a:spcBef>
                <a:spcAft>
                  <a:spcPct val="0"/>
                </a:spcAft>
                <a:defRPr sz="1200" b="1" kern="1200">
                  <a:solidFill>
                    <a:schemeClr val="tx1"/>
                  </a:solidFill>
                  <a:latin typeface="ＭＳ Ｐゴシック" panose="020B0600070205080204" pitchFamily="50" charset="-128"/>
                  <a:ea typeface="ＭＳ Ｐゴシック" panose="020B0600070205080204" pitchFamily="50" charset="-128"/>
                  <a:cs typeface="+mn-cs"/>
                </a:defRPr>
              </a:lvl3pPr>
              <a:lvl4pPr marL="1371600" algn="l" rtl="0" eaLnBrk="0" fontAlgn="base" hangingPunct="0">
                <a:spcBef>
                  <a:spcPct val="0"/>
                </a:spcBef>
                <a:spcAft>
                  <a:spcPct val="0"/>
                </a:spcAft>
                <a:defRPr sz="1200" b="1" kern="1200">
                  <a:solidFill>
                    <a:schemeClr val="tx1"/>
                  </a:solidFill>
                  <a:latin typeface="ＭＳ Ｐゴシック" panose="020B0600070205080204" pitchFamily="50" charset="-128"/>
                  <a:ea typeface="ＭＳ Ｐゴシック" panose="020B0600070205080204" pitchFamily="50" charset="-128"/>
                  <a:cs typeface="+mn-cs"/>
                </a:defRPr>
              </a:lvl4pPr>
              <a:lvl5pPr marL="1828800" algn="l" rtl="0" eaLnBrk="0" fontAlgn="base" hangingPunct="0">
                <a:spcBef>
                  <a:spcPct val="0"/>
                </a:spcBef>
                <a:spcAft>
                  <a:spcPct val="0"/>
                </a:spcAft>
                <a:defRPr sz="1200" b="1" kern="1200">
                  <a:solidFill>
                    <a:schemeClr val="tx1"/>
                  </a:solidFill>
                  <a:latin typeface="ＭＳ Ｐゴシック" panose="020B0600070205080204" pitchFamily="50" charset="-128"/>
                  <a:ea typeface="ＭＳ Ｐゴシック" panose="020B0600070205080204" pitchFamily="50" charset="-128"/>
                  <a:cs typeface="+mn-cs"/>
                </a:defRPr>
              </a:lvl5pPr>
              <a:lvl6pPr marL="2286000" algn="l" defTabSz="914400" rtl="0" eaLnBrk="1" latinLnBrk="0" hangingPunct="1">
                <a:defRPr sz="1200" b="1" kern="1200">
                  <a:solidFill>
                    <a:schemeClr val="tx1"/>
                  </a:solidFill>
                  <a:latin typeface="ＭＳ Ｐゴシック" panose="020B0600070205080204" pitchFamily="50" charset="-128"/>
                  <a:ea typeface="ＭＳ Ｐゴシック" panose="020B0600070205080204" pitchFamily="50" charset="-128"/>
                  <a:cs typeface="+mn-cs"/>
                </a:defRPr>
              </a:lvl6pPr>
              <a:lvl7pPr marL="2743200" algn="l" defTabSz="914400" rtl="0" eaLnBrk="1" latinLnBrk="0" hangingPunct="1">
                <a:defRPr sz="1200" b="1" kern="1200">
                  <a:solidFill>
                    <a:schemeClr val="tx1"/>
                  </a:solidFill>
                  <a:latin typeface="ＭＳ Ｐゴシック" panose="020B0600070205080204" pitchFamily="50" charset="-128"/>
                  <a:ea typeface="ＭＳ Ｐゴシック" panose="020B0600070205080204" pitchFamily="50" charset="-128"/>
                  <a:cs typeface="+mn-cs"/>
                </a:defRPr>
              </a:lvl7pPr>
              <a:lvl8pPr marL="3200400" algn="l" defTabSz="914400" rtl="0" eaLnBrk="1" latinLnBrk="0" hangingPunct="1">
                <a:defRPr sz="1200" b="1" kern="1200">
                  <a:solidFill>
                    <a:schemeClr val="tx1"/>
                  </a:solidFill>
                  <a:latin typeface="ＭＳ Ｐゴシック" panose="020B0600070205080204" pitchFamily="50" charset="-128"/>
                  <a:ea typeface="ＭＳ Ｐゴシック" panose="020B0600070205080204" pitchFamily="50" charset="-128"/>
                  <a:cs typeface="+mn-cs"/>
                </a:defRPr>
              </a:lvl8pPr>
              <a:lvl9pPr marL="3657600" algn="l" defTabSz="914400" rtl="0" eaLnBrk="1" latinLnBrk="0" hangingPunct="1">
                <a:defRPr sz="1200" b="1" kern="1200">
                  <a:solidFill>
                    <a:schemeClr val="tx1"/>
                  </a:solidFill>
                  <a:latin typeface="ＭＳ Ｐゴシック" panose="020B0600070205080204" pitchFamily="50" charset="-128"/>
                  <a:ea typeface="ＭＳ Ｐゴシック" panose="020B0600070205080204" pitchFamily="50" charset="-128"/>
                  <a:cs typeface="+mn-cs"/>
                </a:defRPr>
              </a:lvl9pPr>
            </a:lstStyle>
            <a:p>
              <a:endParaRPr lang="ja-JP" altLang="en-US" sz="916"/>
            </a:p>
          </p:txBody>
        </p:sp>
        <p:sp>
          <p:nvSpPr>
            <p:cNvPr id="25" name="テキスト ボックス 24"/>
            <p:cNvSpPr txBox="1"/>
            <p:nvPr/>
          </p:nvSpPr>
          <p:spPr>
            <a:xfrm>
              <a:off x="533398" y="1081419"/>
              <a:ext cx="4717345" cy="490181"/>
            </a:xfrm>
            <a:prstGeom prst="rect">
              <a:avLst/>
            </a:prstGeom>
            <a:noFill/>
          </p:spPr>
          <p:txBody>
            <a:bodyPr wrap="square" rtlCol="0">
              <a:spAutoFit/>
            </a:bodyPr>
            <a:lstStyle/>
            <a:p>
              <a:r>
                <a:rPr lang="ja-JP" altLang="en-US" sz="1831">
                  <a:latin typeface="Meiryo UI" panose="020B0604030504040204" pitchFamily="50" charset="-128"/>
                  <a:ea typeface="Meiryo UI" panose="020B0604030504040204" pitchFamily="50" charset="-128"/>
                </a:rPr>
                <a:t>事故が起きてしまったら</a:t>
              </a:r>
            </a:p>
          </p:txBody>
        </p:sp>
      </p:grpSp>
      <p:sp>
        <p:nvSpPr>
          <p:cNvPr id="26" name="Text Box 58"/>
          <p:cNvSpPr txBox="1">
            <a:spLocks noChangeArrowheads="1"/>
          </p:cNvSpPr>
          <p:nvPr/>
        </p:nvSpPr>
        <p:spPr bwMode="auto">
          <a:xfrm>
            <a:off x="8021" y="2554761"/>
            <a:ext cx="5328001" cy="1154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defPPr>
              <a:defRPr lang="en-US"/>
            </a:defPPr>
            <a:lvl1pPr algn="l" rtl="0" eaLnBrk="0" fontAlgn="base" hangingPunct="0">
              <a:spcBef>
                <a:spcPct val="0"/>
              </a:spcBef>
              <a:spcAft>
                <a:spcPct val="0"/>
              </a:spcAft>
              <a:defRPr sz="1200" b="1" kern="1200">
                <a:solidFill>
                  <a:schemeClr val="tx1"/>
                </a:solidFill>
                <a:latin typeface="ＭＳ Ｐゴシック" panose="020B0600070205080204" pitchFamily="50" charset="-128"/>
                <a:ea typeface="ＭＳ Ｐゴシック" panose="020B0600070205080204" pitchFamily="50" charset="-128"/>
                <a:cs typeface="+mn-cs"/>
              </a:defRPr>
            </a:lvl1pPr>
            <a:lvl2pPr marL="457200" algn="l" rtl="0" eaLnBrk="0" fontAlgn="base" hangingPunct="0">
              <a:spcBef>
                <a:spcPct val="0"/>
              </a:spcBef>
              <a:spcAft>
                <a:spcPct val="0"/>
              </a:spcAft>
              <a:defRPr sz="1200" b="1" kern="1200">
                <a:solidFill>
                  <a:schemeClr val="tx1"/>
                </a:solidFill>
                <a:latin typeface="ＭＳ Ｐゴシック" panose="020B0600070205080204" pitchFamily="50" charset="-128"/>
                <a:ea typeface="ＭＳ Ｐゴシック" panose="020B0600070205080204" pitchFamily="50" charset="-128"/>
                <a:cs typeface="+mn-cs"/>
              </a:defRPr>
            </a:lvl2pPr>
            <a:lvl3pPr marL="914400" algn="l" rtl="0" eaLnBrk="0" fontAlgn="base" hangingPunct="0">
              <a:spcBef>
                <a:spcPct val="0"/>
              </a:spcBef>
              <a:spcAft>
                <a:spcPct val="0"/>
              </a:spcAft>
              <a:defRPr sz="1200" b="1" kern="1200">
                <a:solidFill>
                  <a:schemeClr val="tx1"/>
                </a:solidFill>
                <a:latin typeface="ＭＳ Ｐゴシック" panose="020B0600070205080204" pitchFamily="50" charset="-128"/>
                <a:ea typeface="ＭＳ Ｐゴシック" panose="020B0600070205080204" pitchFamily="50" charset="-128"/>
                <a:cs typeface="+mn-cs"/>
              </a:defRPr>
            </a:lvl3pPr>
            <a:lvl4pPr marL="1371600" algn="l" rtl="0" eaLnBrk="0" fontAlgn="base" hangingPunct="0">
              <a:spcBef>
                <a:spcPct val="0"/>
              </a:spcBef>
              <a:spcAft>
                <a:spcPct val="0"/>
              </a:spcAft>
              <a:defRPr sz="1200" b="1" kern="1200">
                <a:solidFill>
                  <a:schemeClr val="tx1"/>
                </a:solidFill>
                <a:latin typeface="ＭＳ Ｐゴシック" panose="020B0600070205080204" pitchFamily="50" charset="-128"/>
                <a:ea typeface="ＭＳ Ｐゴシック" panose="020B0600070205080204" pitchFamily="50" charset="-128"/>
                <a:cs typeface="+mn-cs"/>
              </a:defRPr>
            </a:lvl4pPr>
            <a:lvl5pPr marL="1828800" algn="l" rtl="0" eaLnBrk="0" fontAlgn="base" hangingPunct="0">
              <a:spcBef>
                <a:spcPct val="0"/>
              </a:spcBef>
              <a:spcAft>
                <a:spcPct val="0"/>
              </a:spcAft>
              <a:defRPr sz="1200" b="1" kern="1200">
                <a:solidFill>
                  <a:schemeClr val="tx1"/>
                </a:solidFill>
                <a:latin typeface="ＭＳ Ｐゴシック" panose="020B0600070205080204" pitchFamily="50" charset="-128"/>
                <a:ea typeface="ＭＳ Ｐゴシック" panose="020B0600070205080204" pitchFamily="50" charset="-128"/>
                <a:cs typeface="+mn-cs"/>
              </a:defRPr>
            </a:lvl5pPr>
            <a:lvl6pPr marL="2286000" algn="l" defTabSz="914400" rtl="0" eaLnBrk="1" latinLnBrk="0" hangingPunct="1">
              <a:defRPr sz="1200" b="1" kern="1200">
                <a:solidFill>
                  <a:schemeClr val="tx1"/>
                </a:solidFill>
                <a:latin typeface="ＭＳ Ｐゴシック" panose="020B0600070205080204" pitchFamily="50" charset="-128"/>
                <a:ea typeface="ＭＳ Ｐゴシック" panose="020B0600070205080204" pitchFamily="50" charset="-128"/>
                <a:cs typeface="+mn-cs"/>
              </a:defRPr>
            </a:lvl6pPr>
            <a:lvl7pPr marL="2743200" algn="l" defTabSz="914400" rtl="0" eaLnBrk="1" latinLnBrk="0" hangingPunct="1">
              <a:defRPr sz="1200" b="1" kern="1200">
                <a:solidFill>
                  <a:schemeClr val="tx1"/>
                </a:solidFill>
                <a:latin typeface="ＭＳ Ｐゴシック" panose="020B0600070205080204" pitchFamily="50" charset="-128"/>
                <a:ea typeface="ＭＳ Ｐゴシック" panose="020B0600070205080204" pitchFamily="50" charset="-128"/>
                <a:cs typeface="+mn-cs"/>
              </a:defRPr>
            </a:lvl7pPr>
            <a:lvl8pPr marL="3200400" algn="l" defTabSz="914400" rtl="0" eaLnBrk="1" latinLnBrk="0" hangingPunct="1">
              <a:defRPr sz="1200" b="1" kern="1200">
                <a:solidFill>
                  <a:schemeClr val="tx1"/>
                </a:solidFill>
                <a:latin typeface="ＭＳ Ｐゴシック" panose="020B0600070205080204" pitchFamily="50" charset="-128"/>
                <a:ea typeface="ＭＳ Ｐゴシック" panose="020B0600070205080204" pitchFamily="50" charset="-128"/>
                <a:cs typeface="+mn-cs"/>
              </a:defRPr>
            </a:lvl8pPr>
            <a:lvl9pPr marL="3657600" algn="l" defTabSz="914400" rtl="0" eaLnBrk="1" latinLnBrk="0" hangingPunct="1">
              <a:defRPr sz="1200" b="1" kern="1200">
                <a:solidFill>
                  <a:schemeClr val="tx1"/>
                </a:solidFill>
                <a:latin typeface="ＭＳ Ｐゴシック" panose="020B0600070205080204" pitchFamily="50" charset="-128"/>
                <a:ea typeface="ＭＳ Ｐゴシック" panose="020B0600070205080204" pitchFamily="50" charset="-128"/>
                <a:cs typeface="+mn-cs"/>
              </a:defRPr>
            </a:lvl9pPr>
          </a:lstStyle>
          <a:p>
            <a:pPr eaLnBrk="1" hangingPunct="1">
              <a:buClr>
                <a:srgbClr val="C00000"/>
              </a:buClr>
              <a:buFont typeface="Wingdings" panose="05000000000000000000" pitchFamily="2" charset="2"/>
              <a:buChar char="l"/>
              <a:tabLst>
                <a:tab pos="179388" algn="l"/>
              </a:tabLst>
            </a:pPr>
            <a:r>
              <a:rPr lang="ja-JP" altLang="en-US" sz="1200" b="0">
                <a:latin typeface="Meiryo UI" panose="020B0604030504040204" pitchFamily="50" charset="-128"/>
                <a:ea typeface="Meiryo UI" panose="020B0604030504040204" pitchFamily="50" charset="-128"/>
              </a:rPr>
              <a:t> もしも事故が起きてしまったら、以下の手順に従い、二次被害や事故の影響を最小</a:t>
            </a:r>
            <a:r>
              <a:rPr lang="en-US" altLang="ja-JP" sz="1200" b="0">
                <a:latin typeface="Meiryo UI" panose="020B0604030504040204" pitchFamily="50" charset="-128"/>
                <a:ea typeface="Meiryo UI" panose="020B0604030504040204" pitchFamily="50" charset="-128"/>
              </a:rPr>
              <a:t>	</a:t>
            </a:r>
            <a:r>
              <a:rPr lang="ja-JP" altLang="en-US" sz="1200" b="0">
                <a:latin typeface="Meiryo UI" panose="020B0604030504040204" pitchFamily="50" charset="-128"/>
                <a:ea typeface="Meiryo UI" panose="020B0604030504040204" pitchFamily="50" charset="-128"/>
              </a:rPr>
              <a:t>限に止めましょう。</a:t>
            </a:r>
            <a:endParaRPr lang="en-US" altLang="ja-JP" sz="1200" b="0">
              <a:latin typeface="Meiryo UI" panose="020B0604030504040204" pitchFamily="50" charset="-128"/>
              <a:ea typeface="Meiryo UI" panose="020B0604030504040204" pitchFamily="50" charset="-128"/>
            </a:endParaRPr>
          </a:p>
          <a:p>
            <a:pPr eaLnBrk="1" hangingPunct="1">
              <a:buClr>
                <a:srgbClr val="C00000"/>
              </a:buClr>
              <a:buFont typeface="Wingdings" panose="05000000000000000000" pitchFamily="2" charset="2"/>
              <a:buChar char="l"/>
            </a:pPr>
            <a:r>
              <a:rPr lang="ja-JP" altLang="en-US" sz="1200" b="0">
                <a:latin typeface="Meiryo UI" panose="020B0604030504040204" pitchFamily="50" charset="-128"/>
                <a:ea typeface="Meiryo UI" panose="020B0604030504040204" pitchFamily="50" charset="-128"/>
              </a:rPr>
              <a:t> 情報セキュリティ事故の定義は以下とします。</a:t>
            </a:r>
            <a:endParaRPr lang="en-US" altLang="ja-JP" sz="1200" b="0">
              <a:latin typeface="Meiryo UI" panose="020B0604030504040204" pitchFamily="50" charset="-128"/>
              <a:ea typeface="Meiryo UI" panose="020B0604030504040204" pitchFamily="50" charset="-128"/>
            </a:endParaRPr>
          </a:p>
          <a:p>
            <a:pPr marL="171450" indent="11113" eaLnBrk="1" hangingPunct="1">
              <a:buClr>
                <a:srgbClr val="C00000"/>
              </a:buClr>
              <a:buFont typeface="Wingdings" panose="05000000000000000000" pitchFamily="2" charset="2"/>
              <a:buChar char="Ø"/>
            </a:pPr>
            <a:r>
              <a:rPr lang="ja-JP" altLang="en-US" sz="1100" b="0">
                <a:latin typeface="Meiryo UI" panose="020B0604030504040204" pitchFamily="50" charset="-128"/>
                <a:ea typeface="Meiryo UI" panose="020B0604030504040204" pitchFamily="50" charset="-128"/>
              </a:rPr>
              <a:t> 情報の「漏えい」「改ざん」の発生または「利用できない」状態になったときに </a:t>
            </a:r>
            <a:endParaRPr lang="en-US" altLang="ja-JP" sz="1100" b="0">
              <a:latin typeface="Meiryo UI" panose="020B0604030504040204" pitchFamily="50" charset="-128"/>
              <a:ea typeface="Meiryo UI" panose="020B0604030504040204" pitchFamily="50" charset="-128"/>
            </a:endParaRPr>
          </a:p>
          <a:p>
            <a:pPr marL="171450" eaLnBrk="1" hangingPunct="1">
              <a:buClr>
                <a:srgbClr val="C00000"/>
              </a:buClr>
              <a:tabLst>
                <a:tab pos="265113" algn="l"/>
              </a:tabLst>
            </a:pPr>
            <a:r>
              <a:rPr lang="en-US" altLang="ja-JP" sz="1100" b="0">
                <a:latin typeface="Meiryo UI" panose="020B0604030504040204" pitchFamily="50" charset="-128"/>
                <a:ea typeface="Meiryo UI" panose="020B0604030504040204" pitchFamily="50" charset="-128"/>
              </a:rPr>
              <a:t>	</a:t>
            </a:r>
            <a:r>
              <a:rPr lang="ja-JP" altLang="en-US" sz="1100" b="0">
                <a:latin typeface="Meiryo UI" panose="020B0604030504040204" pitchFamily="50" charset="-128"/>
                <a:ea typeface="Meiryo UI" panose="020B0604030504040204" pitchFamily="50" charset="-128"/>
              </a:rPr>
              <a:t>当社の業務や</a:t>
            </a:r>
            <a:r>
              <a:rPr lang="ja-JP" altLang="en-US" sz="1100" b="0">
                <a:solidFill>
                  <a:srgbClr val="FF0000"/>
                </a:solidFill>
                <a:latin typeface="Meiryo UI" panose="020B0604030504040204" pitchFamily="50" charset="-128"/>
                <a:ea typeface="Meiryo UI" panose="020B0604030504040204" pitchFamily="50" charset="-128"/>
              </a:rPr>
              <a:t>顧客、取引先、株主、</a:t>
            </a:r>
            <a:r>
              <a:rPr lang="ja-JP" altLang="en-US" sz="1100" b="0">
                <a:latin typeface="Meiryo UI" panose="020B0604030504040204" pitchFamily="50" charset="-128"/>
                <a:ea typeface="Meiryo UI" panose="020B0604030504040204" pitchFamily="50" charset="-128"/>
              </a:rPr>
              <a:t>本人（個人情報の場合）に望ましくない影響が及</a:t>
            </a:r>
            <a:r>
              <a:rPr lang="en-US" altLang="ja-JP" sz="1100" b="0">
                <a:latin typeface="Meiryo UI" panose="020B0604030504040204" pitchFamily="50" charset="-128"/>
                <a:ea typeface="Meiryo UI" panose="020B0604030504040204" pitchFamily="50" charset="-128"/>
              </a:rPr>
              <a:t>	</a:t>
            </a:r>
            <a:r>
              <a:rPr lang="ja-JP" altLang="en-US" sz="1100" b="0">
                <a:latin typeface="Meiryo UI" panose="020B0604030504040204" pitchFamily="50" charset="-128"/>
                <a:ea typeface="Meiryo UI" panose="020B0604030504040204" pitchFamily="50" charset="-128"/>
              </a:rPr>
              <a:t>ぶ</a:t>
            </a:r>
          </a:p>
        </p:txBody>
      </p:sp>
      <p:sp>
        <p:nvSpPr>
          <p:cNvPr id="3" name="下矢印吹き出し 2"/>
          <p:cNvSpPr/>
          <p:nvPr/>
        </p:nvSpPr>
        <p:spPr>
          <a:xfrm>
            <a:off x="503441" y="3788504"/>
            <a:ext cx="4320000" cy="1656000"/>
          </a:xfrm>
          <a:prstGeom prst="downArrowCallout">
            <a:avLst>
              <a:gd name="adj1" fmla="val 23860"/>
              <a:gd name="adj2" fmla="val 22121"/>
              <a:gd name="adj3" fmla="val 15258"/>
              <a:gd name="adj4" fmla="val 76494"/>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200">
                <a:solidFill>
                  <a:schemeClr val="tx1"/>
                </a:solidFill>
                <a:latin typeface="Meiryo UI" panose="020B0604030504040204" pitchFamily="50" charset="-128"/>
                <a:ea typeface="Meiryo UI" panose="020B0604030504040204" pitchFamily="50" charset="-128"/>
              </a:rPr>
              <a:t>１．発見者は</a:t>
            </a:r>
            <a:r>
              <a:rPr lang="ja-JP" altLang="en-US" sz="1200">
                <a:solidFill>
                  <a:srgbClr val="FF0000"/>
                </a:solidFill>
                <a:latin typeface="Meiryo UI" panose="020B0604030504040204" pitchFamily="50" charset="-128"/>
                <a:ea typeface="Meiryo UI" panose="020B0604030504040204" pitchFamily="50" charset="-128"/>
              </a:rPr>
              <a:t>社長または総務部システム担当</a:t>
            </a:r>
            <a:r>
              <a:rPr lang="ja-JP" altLang="en-US" sz="1200">
                <a:solidFill>
                  <a:schemeClr val="tx1"/>
                </a:solidFill>
                <a:latin typeface="Meiryo UI" panose="020B0604030504040204" pitchFamily="50" charset="-128"/>
                <a:ea typeface="Meiryo UI" panose="020B0604030504040204" pitchFamily="50" charset="-128"/>
              </a:rPr>
              <a:t>に速やかに連絡する。</a:t>
            </a:r>
            <a:endParaRPr lang="en-US" altLang="ja-JP" sz="1200">
              <a:solidFill>
                <a:schemeClr val="tx1"/>
              </a:solidFill>
              <a:latin typeface="Meiryo UI" panose="020B0604030504040204" pitchFamily="50" charset="-128"/>
              <a:ea typeface="Meiryo UI" panose="020B0604030504040204" pitchFamily="50" charset="-128"/>
            </a:endParaRPr>
          </a:p>
          <a:p>
            <a:pPr>
              <a:tabLst>
                <a:tab pos="85725" algn="l"/>
              </a:tabLst>
            </a:pPr>
            <a:r>
              <a:rPr lang="en-US" altLang="ja-JP" sz="1000" b="1">
                <a:solidFill>
                  <a:schemeClr val="accent5">
                    <a:lumMod val="75000"/>
                  </a:schemeClr>
                </a:solidFill>
                <a:latin typeface="Meiryo UI" panose="020B0604030504040204" pitchFamily="50" charset="-128"/>
                <a:ea typeface="Meiryo UI" panose="020B0604030504040204" pitchFamily="50" charset="-128"/>
              </a:rPr>
              <a:t>	※</a:t>
            </a:r>
            <a:r>
              <a:rPr lang="ja-JP" altLang="en-US" sz="1000" b="1">
                <a:solidFill>
                  <a:schemeClr val="accent5">
                    <a:lumMod val="75000"/>
                  </a:schemeClr>
                </a:solidFill>
                <a:latin typeface="Meiryo UI" panose="020B0604030504040204" pitchFamily="50" charset="-128"/>
                <a:ea typeface="Meiryo UI" panose="020B0604030504040204" pitchFamily="50" charset="-128"/>
              </a:rPr>
              <a:t>夜間休日を問いません</a:t>
            </a:r>
            <a:endParaRPr lang="en-US" altLang="ja-JP" sz="1000" b="1">
              <a:solidFill>
                <a:schemeClr val="accent5">
                  <a:lumMod val="75000"/>
                </a:schemeClr>
              </a:solidFill>
              <a:latin typeface="Meiryo UI" panose="020B0604030504040204" pitchFamily="50" charset="-128"/>
              <a:ea typeface="Meiryo UI" panose="020B0604030504040204" pitchFamily="50" charset="-128"/>
            </a:endParaRPr>
          </a:p>
          <a:p>
            <a:pPr>
              <a:tabLst>
                <a:tab pos="85725" algn="l"/>
              </a:tabLst>
            </a:pPr>
            <a:r>
              <a:rPr lang="en-US" altLang="ja-JP" sz="1100">
                <a:solidFill>
                  <a:srgbClr val="FF0000"/>
                </a:solidFill>
                <a:latin typeface="Meiryo UI" panose="020B0604030504040204" pitchFamily="50" charset="-128"/>
                <a:ea typeface="Meiryo UI" panose="020B0604030504040204" pitchFamily="50" charset="-128"/>
              </a:rPr>
              <a:t>	</a:t>
            </a:r>
            <a:r>
              <a:rPr lang="ja-JP" altLang="en-US" sz="1100">
                <a:solidFill>
                  <a:srgbClr val="FF0000"/>
                </a:solidFill>
                <a:latin typeface="Meiryo UI" panose="020B0604030504040204" pitchFamily="50" charset="-128"/>
                <a:ea typeface="Meiryo UI" panose="020B0604030504040204" pitchFamily="50" charset="-128"/>
              </a:rPr>
              <a:t>社長携帯電話：</a:t>
            </a:r>
            <a:r>
              <a:rPr lang="en-US" altLang="ja-JP" sz="1100">
                <a:solidFill>
                  <a:srgbClr val="FF0000"/>
                </a:solidFill>
                <a:latin typeface="Meiryo UI" panose="020B0604030504040204" pitchFamily="50" charset="-128"/>
                <a:ea typeface="Meiryo UI" panose="020B0604030504040204" pitchFamily="50" charset="-128"/>
              </a:rPr>
              <a:t>090-</a:t>
            </a:r>
            <a:r>
              <a:rPr lang="ja-JP" altLang="en-US" sz="1100">
                <a:solidFill>
                  <a:srgbClr val="FF0000"/>
                </a:solidFill>
                <a:latin typeface="Meiryo UI" panose="020B0604030504040204" pitchFamily="50" charset="-128"/>
                <a:ea typeface="Meiryo UI" panose="020B0604030504040204" pitchFamily="50" charset="-128"/>
              </a:rPr>
              <a:t>○○○○</a:t>
            </a:r>
            <a:r>
              <a:rPr lang="en-US" altLang="ja-JP" sz="1100">
                <a:solidFill>
                  <a:srgbClr val="FF0000"/>
                </a:solidFill>
                <a:latin typeface="Meiryo UI" panose="020B0604030504040204" pitchFamily="50" charset="-128"/>
                <a:ea typeface="Meiryo UI" panose="020B0604030504040204" pitchFamily="50" charset="-128"/>
              </a:rPr>
              <a:t>-</a:t>
            </a:r>
            <a:r>
              <a:rPr lang="ja-JP" altLang="en-US" sz="1100">
                <a:solidFill>
                  <a:srgbClr val="FF0000"/>
                </a:solidFill>
                <a:latin typeface="Meiryo UI" panose="020B0604030504040204" pitchFamily="50" charset="-128"/>
                <a:ea typeface="Meiryo UI" panose="020B0604030504040204" pitchFamily="50" charset="-128"/>
              </a:rPr>
              <a:t>○○○○</a:t>
            </a:r>
            <a:endParaRPr lang="en-US" altLang="ja-JP" sz="1100">
              <a:solidFill>
                <a:srgbClr val="FF0000"/>
              </a:solidFill>
              <a:latin typeface="Meiryo UI" panose="020B0604030504040204" pitchFamily="50" charset="-128"/>
              <a:ea typeface="Meiryo UI" panose="020B0604030504040204" pitchFamily="50" charset="-128"/>
            </a:endParaRPr>
          </a:p>
          <a:p>
            <a:pPr>
              <a:tabLst>
                <a:tab pos="85725" algn="l"/>
              </a:tabLst>
            </a:pPr>
            <a:r>
              <a:rPr lang="en-US" altLang="ja-JP" sz="1100">
                <a:solidFill>
                  <a:srgbClr val="FF0000"/>
                </a:solidFill>
                <a:latin typeface="Meiryo UI" panose="020B0604030504040204" pitchFamily="50" charset="-128"/>
                <a:ea typeface="Meiryo UI" panose="020B0604030504040204" pitchFamily="50" charset="-128"/>
              </a:rPr>
              <a:t>	</a:t>
            </a:r>
            <a:r>
              <a:rPr lang="ja-JP" altLang="en-US" sz="1100">
                <a:solidFill>
                  <a:srgbClr val="FF0000"/>
                </a:solidFill>
                <a:latin typeface="Meiryo UI" panose="020B0604030504040204" pitchFamily="50" charset="-128"/>
                <a:ea typeface="Meiryo UI" panose="020B0604030504040204" pitchFamily="50" charset="-128"/>
              </a:rPr>
              <a:t>社長内線電話： ○○○○</a:t>
            </a:r>
            <a:endParaRPr lang="en-US" altLang="ja-JP" sz="1100">
              <a:solidFill>
                <a:srgbClr val="FF0000"/>
              </a:solidFill>
              <a:latin typeface="Meiryo UI" panose="020B0604030504040204" pitchFamily="50" charset="-128"/>
              <a:ea typeface="Meiryo UI" panose="020B0604030504040204" pitchFamily="50" charset="-128"/>
            </a:endParaRPr>
          </a:p>
          <a:p>
            <a:pPr>
              <a:tabLst>
                <a:tab pos="85725" algn="l"/>
              </a:tabLst>
            </a:pPr>
            <a:r>
              <a:rPr lang="en-US" altLang="ja-JP" sz="1100">
                <a:solidFill>
                  <a:srgbClr val="FF0000"/>
                </a:solidFill>
                <a:latin typeface="Meiryo UI" panose="020B0604030504040204" pitchFamily="50" charset="-128"/>
                <a:ea typeface="Meiryo UI" panose="020B0604030504040204" pitchFamily="50" charset="-128"/>
              </a:rPr>
              <a:t>	</a:t>
            </a:r>
            <a:r>
              <a:rPr lang="ja-JP" altLang="en-US" sz="1100">
                <a:solidFill>
                  <a:srgbClr val="FF0000"/>
                </a:solidFill>
                <a:latin typeface="Meiryo UI" panose="020B0604030504040204" pitchFamily="50" charset="-128"/>
                <a:ea typeface="Meiryo UI" panose="020B0604030504040204" pitchFamily="50" charset="-128"/>
              </a:rPr>
              <a:t>総務部システム担当携帯電話：</a:t>
            </a:r>
            <a:r>
              <a:rPr lang="en-US" altLang="ja-JP" sz="1100">
                <a:solidFill>
                  <a:srgbClr val="FF0000"/>
                </a:solidFill>
                <a:latin typeface="Meiryo UI" panose="020B0604030504040204" pitchFamily="50" charset="-128"/>
                <a:ea typeface="Meiryo UI" panose="020B0604030504040204" pitchFamily="50" charset="-128"/>
              </a:rPr>
              <a:t>090-</a:t>
            </a:r>
            <a:r>
              <a:rPr lang="ja-JP" altLang="en-US" sz="1100">
                <a:solidFill>
                  <a:srgbClr val="FF0000"/>
                </a:solidFill>
                <a:latin typeface="Meiryo UI" panose="020B0604030504040204" pitchFamily="50" charset="-128"/>
                <a:ea typeface="Meiryo UI" panose="020B0604030504040204" pitchFamily="50" charset="-128"/>
              </a:rPr>
              <a:t> ○○○○</a:t>
            </a:r>
            <a:r>
              <a:rPr lang="en-US" altLang="ja-JP" sz="1100">
                <a:solidFill>
                  <a:srgbClr val="FF0000"/>
                </a:solidFill>
                <a:latin typeface="Meiryo UI" panose="020B0604030504040204" pitchFamily="50" charset="-128"/>
                <a:ea typeface="Meiryo UI" panose="020B0604030504040204" pitchFamily="50" charset="-128"/>
              </a:rPr>
              <a:t>-</a:t>
            </a:r>
            <a:r>
              <a:rPr lang="ja-JP" altLang="en-US" sz="1100">
                <a:solidFill>
                  <a:srgbClr val="FF0000"/>
                </a:solidFill>
                <a:latin typeface="Meiryo UI" panose="020B0604030504040204" pitchFamily="50" charset="-128"/>
                <a:ea typeface="Meiryo UI" panose="020B0604030504040204" pitchFamily="50" charset="-128"/>
              </a:rPr>
              <a:t>○○○○</a:t>
            </a:r>
            <a:endParaRPr lang="en-US" altLang="ja-JP" sz="1100">
              <a:solidFill>
                <a:srgbClr val="FF0000"/>
              </a:solidFill>
              <a:latin typeface="Meiryo UI" panose="020B0604030504040204" pitchFamily="50" charset="-128"/>
              <a:ea typeface="Meiryo UI" panose="020B0604030504040204" pitchFamily="50" charset="-128"/>
            </a:endParaRPr>
          </a:p>
          <a:p>
            <a:pPr>
              <a:tabLst>
                <a:tab pos="85725" algn="l"/>
              </a:tabLst>
            </a:pPr>
            <a:r>
              <a:rPr lang="en-US" altLang="ja-JP" sz="1100">
                <a:solidFill>
                  <a:srgbClr val="FF0000"/>
                </a:solidFill>
                <a:latin typeface="Meiryo UI" panose="020B0604030504040204" pitchFamily="50" charset="-128"/>
                <a:ea typeface="Meiryo UI" panose="020B0604030504040204" pitchFamily="50" charset="-128"/>
              </a:rPr>
              <a:t>	</a:t>
            </a:r>
            <a:r>
              <a:rPr lang="ja-JP" altLang="en-US" sz="1100">
                <a:solidFill>
                  <a:srgbClr val="FF0000"/>
                </a:solidFill>
                <a:latin typeface="Meiryo UI" panose="020B0604030504040204" pitchFamily="50" charset="-128"/>
                <a:ea typeface="Meiryo UI" panose="020B0604030504040204" pitchFamily="50" charset="-128"/>
              </a:rPr>
              <a:t>総務部システム担当内線電話： ○○○○</a:t>
            </a:r>
            <a:endParaRPr kumimoji="1" lang="ja-JP" altLang="en-US" sz="1100">
              <a:solidFill>
                <a:srgbClr val="FF0000"/>
              </a:solidFill>
              <a:latin typeface="Meiryo UI" panose="020B0604030504040204" pitchFamily="50" charset="-128"/>
              <a:ea typeface="Meiryo UI" panose="020B0604030504040204" pitchFamily="50" charset="-128"/>
            </a:endParaRPr>
          </a:p>
        </p:txBody>
      </p:sp>
      <p:sp>
        <p:nvSpPr>
          <p:cNvPr id="5" name="正方形/長方形 4"/>
          <p:cNvSpPr/>
          <p:nvPr/>
        </p:nvSpPr>
        <p:spPr>
          <a:xfrm>
            <a:off x="503442" y="5473029"/>
            <a:ext cx="4320000" cy="1728000"/>
          </a:xfrm>
          <a:prstGeom prst="rect">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r>
              <a:rPr lang="ja-JP" altLang="en-US" sz="1200">
                <a:solidFill>
                  <a:prstClr val="black"/>
                </a:solidFill>
                <a:latin typeface="Meiryo UI" panose="020B0604030504040204" pitchFamily="50" charset="-128"/>
                <a:ea typeface="Meiryo UI" panose="020B0604030504040204" pitchFamily="50" charset="-128"/>
              </a:rPr>
              <a:t>２．</a:t>
            </a:r>
            <a:r>
              <a:rPr lang="ja-JP" altLang="en-US" sz="1200">
                <a:solidFill>
                  <a:srgbClr val="FF0000"/>
                </a:solidFill>
                <a:latin typeface="Meiryo UI" panose="020B0604030504040204" pitchFamily="50" charset="-128"/>
                <a:ea typeface="Meiryo UI" panose="020B0604030504040204" pitchFamily="50" charset="-128"/>
              </a:rPr>
              <a:t>社長</a:t>
            </a:r>
            <a:r>
              <a:rPr lang="en-US" altLang="ja-JP" sz="1200">
                <a:solidFill>
                  <a:srgbClr val="FF0000"/>
                </a:solidFill>
                <a:latin typeface="Meiryo UI" panose="020B0604030504040204" pitchFamily="50" charset="-128"/>
                <a:ea typeface="Meiryo UI" panose="020B0604030504040204" pitchFamily="50" charset="-128"/>
              </a:rPr>
              <a:t>/</a:t>
            </a:r>
            <a:r>
              <a:rPr lang="ja-JP" altLang="en-US" sz="1200">
                <a:solidFill>
                  <a:srgbClr val="FF0000"/>
                </a:solidFill>
                <a:latin typeface="Meiryo UI" panose="020B0604030504040204" pitchFamily="50" charset="-128"/>
                <a:ea typeface="Meiryo UI" panose="020B0604030504040204" pitchFamily="50" charset="-128"/>
              </a:rPr>
              <a:t>総務部システム担当</a:t>
            </a:r>
            <a:r>
              <a:rPr lang="ja-JP" altLang="en-US" sz="1200">
                <a:solidFill>
                  <a:prstClr val="black"/>
                </a:solidFill>
                <a:latin typeface="Meiryo UI" panose="020B0604030504040204" pitchFamily="50" charset="-128"/>
                <a:ea typeface="Meiryo UI" panose="020B0604030504040204" pitchFamily="50" charset="-128"/>
              </a:rPr>
              <a:t>は以下を実行する。</a:t>
            </a:r>
            <a:endParaRPr lang="en-US" altLang="ja-JP" sz="1200">
              <a:solidFill>
                <a:prstClr val="black"/>
              </a:solidFill>
              <a:latin typeface="Meiryo UI" panose="020B0604030504040204" pitchFamily="50" charset="-128"/>
              <a:ea typeface="Meiryo UI" panose="020B0604030504040204" pitchFamily="50" charset="-128"/>
            </a:endParaRPr>
          </a:p>
          <a:p>
            <a:pPr lvl="0">
              <a:tabLst>
                <a:tab pos="85725" algn="l"/>
              </a:tabLst>
            </a:pPr>
            <a:r>
              <a:rPr lang="en-US" altLang="ja-JP" sz="1100">
                <a:solidFill>
                  <a:prstClr val="black"/>
                </a:solidFill>
                <a:latin typeface="Meiryo UI" panose="020B0604030504040204" pitchFamily="50" charset="-128"/>
                <a:ea typeface="Meiryo UI" panose="020B0604030504040204" pitchFamily="50" charset="-128"/>
              </a:rPr>
              <a:t>	</a:t>
            </a:r>
            <a:r>
              <a:rPr lang="ja-JP" altLang="en-US" sz="1100">
                <a:solidFill>
                  <a:prstClr val="black"/>
                </a:solidFill>
                <a:latin typeface="Meiryo UI" panose="020B0604030504040204" pitchFamily="50" charset="-128"/>
                <a:ea typeface="Meiryo UI" panose="020B0604030504040204" pitchFamily="50" charset="-128"/>
              </a:rPr>
              <a:t>＜情報漏えい＞　</a:t>
            </a:r>
            <a:endParaRPr lang="en-US" altLang="ja-JP" sz="1100">
              <a:solidFill>
                <a:prstClr val="black"/>
              </a:solidFill>
              <a:latin typeface="Meiryo UI" panose="020B0604030504040204" pitchFamily="50" charset="-128"/>
              <a:ea typeface="Meiryo UI" panose="020B0604030504040204" pitchFamily="50" charset="-128"/>
            </a:endParaRPr>
          </a:p>
          <a:p>
            <a:pPr lvl="0">
              <a:tabLst>
                <a:tab pos="85725" algn="l"/>
              </a:tabLst>
            </a:pPr>
            <a:r>
              <a:rPr lang="en-US" altLang="ja-JP" sz="1100">
                <a:solidFill>
                  <a:srgbClr val="FF0000"/>
                </a:solidFill>
                <a:latin typeface="Meiryo UI" panose="020B0604030504040204" pitchFamily="50" charset="-128"/>
                <a:ea typeface="Meiryo UI" panose="020B0604030504040204" pitchFamily="50" charset="-128"/>
              </a:rPr>
              <a:t>	</a:t>
            </a:r>
            <a:r>
              <a:rPr lang="ja-JP" altLang="en-US" sz="1100">
                <a:solidFill>
                  <a:srgbClr val="FF0000"/>
                </a:solidFill>
                <a:latin typeface="Meiryo UI" panose="020B0604030504040204" pitchFamily="50" charset="-128"/>
                <a:ea typeface="Meiryo UI" panose="020B0604030504040204" pitchFamily="50" charset="-128"/>
              </a:rPr>
              <a:t>①漏えいした情報の確認</a:t>
            </a:r>
            <a:endParaRPr lang="en-US" altLang="ja-JP" sz="1100">
              <a:solidFill>
                <a:srgbClr val="FF0000"/>
              </a:solidFill>
              <a:latin typeface="Meiryo UI" panose="020B0604030504040204" pitchFamily="50" charset="-128"/>
              <a:ea typeface="Meiryo UI" panose="020B0604030504040204" pitchFamily="50" charset="-128"/>
            </a:endParaRPr>
          </a:p>
          <a:p>
            <a:pPr lvl="0">
              <a:tabLst>
                <a:tab pos="85725" algn="l"/>
              </a:tabLst>
            </a:pPr>
            <a:r>
              <a:rPr lang="en-US" altLang="ja-JP" sz="1100">
                <a:solidFill>
                  <a:srgbClr val="FF0000"/>
                </a:solidFill>
                <a:latin typeface="Meiryo UI" panose="020B0604030504040204" pitchFamily="50" charset="-128"/>
                <a:ea typeface="Meiryo UI" panose="020B0604030504040204" pitchFamily="50" charset="-128"/>
              </a:rPr>
              <a:t>	</a:t>
            </a:r>
            <a:r>
              <a:rPr lang="ja-JP" altLang="en-US" sz="1100">
                <a:solidFill>
                  <a:srgbClr val="FF0000"/>
                </a:solidFill>
                <a:latin typeface="Meiryo UI" panose="020B0604030504040204" pitchFamily="50" charset="-128"/>
                <a:ea typeface="Meiryo UI" panose="020B0604030504040204" pitchFamily="50" charset="-128"/>
              </a:rPr>
              <a:t>②影響範囲の全ての組織及び本人（個人情報の場合）に事実を報告</a:t>
            </a:r>
            <a:endParaRPr lang="en-US" altLang="ja-JP" sz="1100">
              <a:solidFill>
                <a:srgbClr val="FF0000"/>
              </a:solidFill>
              <a:latin typeface="Meiryo UI" panose="020B0604030504040204" pitchFamily="50" charset="-128"/>
              <a:ea typeface="Meiryo UI" panose="020B0604030504040204" pitchFamily="50" charset="-128"/>
            </a:endParaRPr>
          </a:p>
          <a:p>
            <a:pPr lvl="0">
              <a:tabLst>
                <a:tab pos="180975" algn="l"/>
              </a:tabLst>
            </a:pPr>
            <a:r>
              <a:rPr lang="ja-JP" altLang="en-US" sz="1100">
                <a:solidFill>
                  <a:srgbClr val="FF0000"/>
                </a:solidFill>
                <a:latin typeface="Meiryo UI" panose="020B0604030504040204" pitchFamily="50" charset="-128"/>
                <a:ea typeface="Meiryo UI" panose="020B0604030504040204" pitchFamily="50" charset="-128"/>
              </a:rPr>
              <a:t>　</a:t>
            </a:r>
            <a:r>
              <a:rPr lang="en-US" altLang="ja-JP" sz="1100">
                <a:solidFill>
                  <a:srgbClr val="FF0000"/>
                </a:solidFill>
                <a:latin typeface="Meiryo UI" panose="020B0604030504040204" pitchFamily="50" charset="-128"/>
                <a:ea typeface="Meiryo UI" panose="020B0604030504040204" pitchFamily="50" charset="-128"/>
              </a:rPr>
              <a:t>	</a:t>
            </a:r>
            <a:r>
              <a:rPr lang="ja-JP" altLang="en-US" sz="1100">
                <a:solidFill>
                  <a:srgbClr val="FF0000"/>
                </a:solidFill>
                <a:latin typeface="Meiryo UI" panose="020B0604030504040204" pitchFamily="50" charset="-128"/>
                <a:ea typeface="Meiryo UI" panose="020B0604030504040204" pitchFamily="50" charset="-128"/>
              </a:rPr>
              <a:t>影響範囲の全ての組織及び本人（個人情報の場合）に対策案を通</a:t>
            </a:r>
            <a:r>
              <a:rPr lang="en-US" altLang="ja-JP" sz="1100">
                <a:solidFill>
                  <a:srgbClr val="FF0000"/>
                </a:solidFill>
                <a:latin typeface="Meiryo UI" panose="020B0604030504040204" pitchFamily="50" charset="-128"/>
                <a:ea typeface="Meiryo UI" panose="020B0604030504040204" pitchFamily="50" charset="-128"/>
              </a:rPr>
              <a:t>	</a:t>
            </a:r>
            <a:r>
              <a:rPr lang="ja-JP" altLang="en-US" sz="1100">
                <a:solidFill>
                  <a:srgbClr val="FF0000"/>
                </a:solidFill>
                <a:latin typeface="Meiryo UI" panose="020B0604030504040204" pitchFamily="50" charset="-128"/>
                <a:ea typeface="Meiryo UI" panose="020B0604030504040204" pitchFamily="50" charset="-128"/>
              </a:rPr>
              <a:t>知</a:t>
            </a:r>
            <a:endParaRPr lang="en-US" altLang="ja-JP" sz="1100">
              <a:solidFill>
                <a:srgbClr val="FF0000"/>
              </a:solidFill>
              <a:latin typeface="Meiryo UI" panose="020B0604030504040204" pitchFamily="50" charset="-128"/>
              <a:ea typeface="Meiryo UI" panose="020B0604030504040204" pitchFamily="50" charset="-128"/>
            </a:endParaRPr>
          </a:p>
          <a:p>
            <a:pPr lvl="0">
              <a:tabLst>
                <a:tab pos="85725" algn="l"/>
              </a:tabLst>
            </a:pPr>
            <a:r>
              <a:rPr lang="en-US" altLang="ja-JP" sz="1100">
                <a:solidFill>
                  <a:schemeClr val="tx1"/>
                </a:solidFill>
                <a:latin typeface="Meiryo UI" panose="020B0604030504040204" pitchFamily="50" charset="-128"/>
                <a:ea typeface="Meiryo UI" panose="020B0604030504040204" pitchFamily="50" charset="-128"/>
              </a:rPr>
              <a:t>	</a:t>
            </a:r>
            <a:r>
              <a:rPr lang="ja-JP" altLang="en-US" sz="1100">
                <a:solidFill>
                  <a:schemeClr val="tx1"/>
                </a:solidFill>
                <a:latin typeface="Meiryo UI" panose="020B0604030504040204" pitchFamily="50" charset="-128"/>
                <a:ea typeface="Meiryo UI" panose="020B0604030504040204" pitchFamily="50" charset="-128"/>
              </a:rPr>
              <a:t>＜改ざん、利用できない状態＞</a:t>
            </a:r>
            <a:endParaRPr lang="en-US" altLang="ja-JP" sz="1100">
              <a:solidFill>
                <a:schemeClr val="tx1"/>
              </a:solidFill>
              <a:latin typeface="Meiryo UI" panose="020B0604030504040204" pitchFamily="50" charset="-128"/>
              <a:ea typeface="Meiryo UI" panose="020B0604030504040204" pitchFamily="50" charset="-128"/>
            </a:endParaRPr>
          </a:p>
          <a:p>
            <a:pPr lvl="0">
              <a:tabLst>
                <a:tab pos="85725" algn="l"/>
              </a:tabLst>
            </a:pPr>
            <a:r>
              <a:rPr lang="en-US" altLang="ja-JP" sz="1100">
                <a:solidFill>
                  <a:srgbClr val="FF0000"/>
                </a:solidFill>
                <a:latin typeface="Meiryo UI" panose="020B0604030504040204" pitchFamily="50" charset="-128"/>
                <a:ea typeface="Meiryo UI" panose="020B0604030504040204" pitchFamily="50" charset="-128"/>
              </a:rPr>
              <a:t>	</a:t>
            </a:r>
            <a:r>
              <a:rPr lang="ja-JP" altLang="en-US" sz="1100">
                <a:solidFill>
                  <a:srgbClr val="FF0000"/>
                </a:solidFill>
                <a:latin typeface="Meiryo UI" panose="020B0604030504040204" pitchFamily="50" charset="-128"/>
                <a:ea typeface="Meiryo UI" panose="020B0604030504040204" pitchFamily="50" charset="-128"/>
              </a:rPr>
              <a:t>①原因の調査</a:t>
            </a:r>
            <a:endParaRPr lang="en-US" altLang="ja-JP" sz="1100">
              <a:solidFill>
                <a:srgbClr val="FF0000"/>
              </a:solidFill>
              <a:latin typeface="Meiryo UI" panose="020B0604030504040204" pitchFamily="50" charset="-128"/>
              <a:ea typeface="Meiryo UI" panose="020B0604030504040204" pitchFamily="50" charset="-128"/>
            </a:endParaRPr>
          </a:p>
          <a:p>
            <a:pPr lvl="0">
              <a:tabLst>
                <a:tab pos="85725" algn="l"/>
              </a:tabLst>
            </a:pPr>
            <a:r>
              <a:rPr lang="en-US" altLang="ja-JP" sz="1100">
                <a:solidFill>
                  <a:srgbClr val="FF0000"/>
                </a:solidFill>
                <a:latin typeface="Meiryo UI" panose="020B0604030504040204" pitchFamily="50" charset="-128"/>
                <a:ea typeface="Meiryo UI" panose="020B0604030504040204" pitchFamily="50" charset="-128"/>
              </a:rPr>
              <a:t>	</a:t>
            </a:r>
            <a:r>
              <a:rPr lang="ja-JP" altLang="en-US" sz="1100">
                <a:solidFill>
                  <a:srgbClr val="FF0000"/>
                </a:solidFill>
                <a:latin typeface="Meiryo UI" panose="020B0604030504040204" pitchFamily="50" charset="-128"/>
                <a:ea typeface="Meiryo UI" panose="020B0604030504040204" pitchFamily="50" charset="-128"/>
              </a:rPr>
              <a:t>②影響範囲の全ての組織及び本人（個人情報の場合）に事実を報告</a:t>
            </a:r>
            <a:endParaRPr lang="en-US" altLang="ja-JP" sz="1100">
              <a:solidFill>
                <a:srgbClr val="FF0000"/>
              </a:solidFill>
              <a:latin typeface="Meiryo UI" panose="020B0604030504040204" pitchFamily="50" charset="-128"/>
              <a:ea typeface="Meiryo UI" panose="020B0604030504040204" pitchFamily="50" charset="-128"/>
            </a:endParaRPr>
          </a:p>
          <a:p>
            <a:pPr lvl="0">
              <a:tabLst>
                <a:tab pos="180975" algn="l"/>
              </a:tabLst>
            </a:pPr>
            <a:r>
              <a:rPr lang="en-US" altLang="ja-JP" sz="1100">
                <a:solidFill>
                  <a:srgbClr val="FF0000"/>
                </a:solidFill>
                <a:latin typeface="Meiryo UI" panose="020B0604030504040204" pitchFamily="50" charset="-128"/>
                <a:ea typeface="Meiryo UI" panose="020B0604030504040204" pitchFamily="50" charset="-128"/>
              </a:rPr>
              <a:t>	</a:t>
            </a:r>
            <a:r>
              <a:rPr lang="ja-JP" altLang="en-US" sz="1100">
                <a:solidFill>
                  <a:srgbClr val="FF0000"/>
                </a:solidFill>
                <a:latin typeface="Meiryo UI" panose="020B0604030504040204" pitchFamily="50" charset="-128"/>
                <a:ea typeface="Meiryo UI" panose="020B0604030504040204" pitchFamily="50" charset="-128"/>
              </a:rPr>
              <a:t>復旧策を実施後、影響範囲の全ての組織及び本人に報告</a:t>
            </a:r>
          </a:p>
        </p:txBody>
      </p:sp>
      <p:sp>
        <p:nvSpPr>
          <p:cNvPr id="19" name="テキスト ボックス 18"/>
          <p:cNvSpPr txBox="1"/>
          <p:nvPr/>
        </p:nvSpPr>
        <p:spPr>
          <a:xfrm>
            <a:off x="2166495" y="678962"/>
            <a:ext cx="1217000" cy="253916"/>
          </a:xfrm>
          <a:prstGeom prst="rect">
            <a:avLst/>
          </a:prstGeom>
          <a:noFill/>
          <a:ln>
            <a:solidFill>
              <a:srgbClr val="FF0000"/>
            </a:solidFill>
          </a:ln>
        </p:spPr>
        <p:txBody>
          <a:bodyPr wrap="none" rtlCol="0">
            <a:spAutoFit/>
          </a:bodyPr>
          <a:lstStyle/>
          <a:p>
            <a:r>
              <a:rPr kumimoji="1" lang="ja-JP" altLang="en-US" sz="1050" dirty="0">
                <a:solidFill>
                  <a:srgbClr val="FF0000"/>
                </a:solidFill>
                <a:ea typeface="Meiryo UI" panose="020B0604030504040204" pitchFamily="50" charset="-128"/>
              </a:rPr>
              <a:t>自己診断</a:t>
            </a:r>
            <a:r>
              <a:rPr kumimoji="1" lang="en-US" altLang="ja-JP" sz="1050" dirty="0">
                <a:solidFill>
                  <a:srgbClr val="FF0000"/>
                </a:solidFill>
                <a:ea typeface="Meiryo UI" panose="020B0604030504040204" pitchFamily="50" charset="-128"/>
              </a:rPr>
              <a:t>No.</a:t>
            </a:r>
            <a:r>
              <a:rPr kumimoji="1" lang="ja-JP" altLang="en-US" sz="1050" dirty="0">
                <a:solidFill>
                  <a:srgbClr val="FF0000"/>
                </a:solidFill>
                <a:ea typeface="Meiryo UI" panose="020B0604030504040204" pitchFamily="50" charset="-128"/>
              </a:rPr>
              <a:t>２０</a:t>
            </a:r>
          </a:p>
        </p:txBody>
      </p:sp>
      <p:sp>
        <p:nvSpPr>
          <p:cNvPr id="20" name="テキスト ボックス 19"/>
          <p:cNvSpPr txBox="1"/>
          <p:nvPr/>
        </p:nvSpPr>
        <p:spPr>
          <a:xfrm>
            <a:off x="2354524" y="2227029"/>
            <a:ext cx="1217000" cy="253916"/>
          </a:xfrm>
          <a:prstGeom prst="rect">
            <a:avLst/>
          </a:prstGeom>
          <a:noFill/>
          <a:ln>
            <a:solidFill>
              <a:srgbClr val="FF0000"/>
            </a:solidFill>
          </a:ln>
        </p:spPr>
        <p:txBody>
          <a:bodyPr wrap="none" rtlCol="0">
            <a:spAutoFit/>
          </a:bodyPr>
          <a:lstStyle/>
          <a:p>
            <a:r>
              <a:rPr kumimoji="1" lang="ja-JP" altLang="en-US" sz="1050">
                <a:solidFill>
                  <a:srgbClr val="FF0000"/>
                </a:solidFill>
                <a:ea typeface="Meiryo UI" panose="020B0604030504040204" pitchFamily="50" charset="-128"/>
              </a:rPr>
              <a:t>自己診断</a:t>
            </a:r>
            <a:r>
              <a:rPr kumimoji="1" lang="en-US" altLang="ja-JP" sz="1050">
                <a:solidFill>
                  <a:srgbClr val="FF0000"/>
                </a:solidFill>
                <a:ea typeface="Meiryo UI" panose="020B0604030504040204" pitchFamily="50" charset="-128"/>
              </a:rPr>
              <a:t>No.</a:t>
            </a:r>
            <a:r>
              <a:rPr lang="ja-JP" altLang="en-US" sz="1050">
                <a:solidFill>
                  <a:srgbClr val="FF0000"/>
                </a:solidFill>
                <a:ea typeface="Meiryo UI" panose="020B0604030504040204" pitchFamily="50" charset="-128"/>
              </a:rPr>
              <a:t>２４</a:t>
            </a:r>
            <a:endParaRPr lang="en-US" altLang="ja-JP" sz="1050">
              <a:solidFill>
                <a:srgbClr val="FF0000"/>
              </a:solidFill>
              <a:ea typeface="Meiryo UI" panose="020B0604030504040204" pitchFamily="50" charset="-128"/>
            </a:endParaRPr>
          </a:p>
        </p:txBody>
      </p:sp>
      <p:sp>
        <p:nvSpPr>
          <p:cNvPr id="27" name="スライド番号プレースホルダー 5">
            <a:extLst>
              <a:ext uri="{FF2B5EF4-FFF2-40B4-BE49-F238E27FC236}">
                <a16:creationId xmlns:a16="http://schemas.microsoft.com/office/drawing/2014/main" id="{9C7ED03E-08D9-4BAD-AD4A-16DDA028B7E9}"/>
              </a:ext>
            </a:extLst>
          </p:cNvPr>
          <p:cNvSpPr>
            <a:spLocks noGrp="1"/>
          </p:cNvSpPr>
          <p:nvPr>
            <p:ph type="sldNum" sz="quarter" idx="12"/>
          </p:nvPr>
        </p:nvSpPr>
        <p:spPr>
          <a:xfrm>
            <a:off x="4608000" y="7200000"/>
            <a:ext cx="720000" cy="360000"/>
          </a:xfrm>
        </p:spPr>
        <p:txBody>
          <a:bodyPr/>
          <a:lstStyle/>
          <a:p>
            <a:pPr algn="ctr"/>
            <a:r>
              <a:rPr kumimoji="1" lang="en-US" altLang="ja-JP"/>
              <a:t>&lt; </a:t>
            </a:r>
            <a:fld id="{BA1AACC8-012D-40C1-84DE-4014AE42646F}" type="slidenum">
              <a:rPr kumimoji="1" lang="ja-JP" altLang="en-US" smtClean="0"/>
              <a:pPr algn="ctr"/>
              <a:t>10</a:t>
            </a:fld>
            <a:r>
              <a:rPr kumimoji="1" lang="ja-JP" altLang="en-US"/>
              <a:t> </a:t>
            </a:r>
            <a:r>
              <a:rPr kumimoji="1" lang="en-US" altLang="ja-JP"/>
              <a:t>&gt;</a:t>
            </a:r>
            <a:endParaRPr kumimoji="1" lang="ja-JP" altLang="en-US"/>
          </a:p>
        </p:txBody>
      </p:sp>
      <p:sp>
        <p:nvSpPr>
          <p:cNvPr id="2" name="Text Box 58">
            <a:extLst>
              <a:ext uri="{FF2B5EF4-FFF2-40B4-BE49-F238E27FC236}">
                <a16:creationId xmlns:a16="http://schemas.microsoft.com/office/drawing/2014/main" id="{AA920C52-8AB2-10A8-A060-90E932F6A8AE}"/>
              </a:ext>
            </a:extLst>
          </p:cNvPr>
          <p:cNvSpPr txBox="1">
            <a:spLocks noChangeArrowheads="1"/>
          </p:cNvSpPr>
          <p:nvPr/>
        </p:nvSpPr>
        <p:spPr bwMode="auto">
          <a:xfrm>
            <a:off x="0" y="1018685"/>
            <a:ext cx="5328000"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defPPr>
              <a:defRPr lang="en-US"/>
            </a:defPPr>
            <a:lvl1pPr algn="l" rtl="0" eaLnBrk="0" fontAlgn="base" hangingPunct="0">
              <a:spcBef>
                <a:spcPct val="0"/>
              </a:spcBef>
              <a:spcAft>
                <a:spcPct val="0"/>
              </a:spcAft>
              <a:defRPr sz="1200" b="1" kern="1200">
                <a:solidFill>
                  <a:schemeClr val="tx1"/>
                </a:solidFill>
                <a:latin typeface="ＭＳ Ｐゴシック" panose="020B0600070205080204" pitchFamily="50" charset="-128"/>
                <a:ea typeface="ＭＳ Ｐゴシック" panose="020B0600070205080204" pitchFamily="50" charset="-128"/>
                <a:cs typeface="+mn-cs"/>
              </a:defRPr>
            </a:lvl1pPr>
            <a:lvl2pPr marL="457200" algn="l" rtl="0" eaLnBrk="0" fontAlgn="base" hangingPunct="0">
              <a:spcBef>
                <a:spcPct val="0"/>
              </a:spcBef>
              <a:spcAft>
                <a:spcPct val="0"/>
              </a:spcAft>
              <a:defRPr sz="1200" b="1" kern="1200">
                <a:solidFill>
                  <a:schemeClr val="tx1"/>
                </a:solidFill>
                <a:latin typeface="ＭＳ Ｐゴシック" panose="020B0600070205080204" pitchFamily="50" charset="-128"/>
                <a:ea typeface="ＭＳ Ｐゴシック" panose="020B0600070205080204" pitchFamily="50" charset="-128"/>
                <a:cs typeface="+mn-cs"/>
              </a:defRPr>
            </a:lvl2pPr>
            <a:lvl3pPr marL="914400" algn="l" rtl="0" eaLnBrk="0" fontAlgn="base" hangingPunct="0">
              <a:spcBef>
                <a:spcPct val="0"/>
              </a:spcBef>
              <a:spcAft>
                <a:spcPct val="0"/>
              </a:spcAft>
              <a:defRPr sz="1200" b="1" kern="1200">
                <a:solidFill>
                  <a:schemeClr val="tx1"/>
                </a:solidFill>
                <a:latin typeface="ＭＳ Ｐゴシック" panose="020B0600070205080204" pitchFamily="50" charset="-128"/>
                <a:ea typeface="ＭＳ Ｐゴシック" panose="020B0600070205080204" pitchFamily="50" charset="-128"/>
                <a:cs typeface="+mn-cs"/>
              </a:defRPr>
            </a:lvl3pPr>
            <a:lvl4pPr marL="1371600" algn="l" rtl="0" eaLnBrk="0" fontAlgn="base" hangingPunct="0">
              <a:spcBef>
                <a:spcPct val="0"/>
              </a:spcBef>
              <a:spcAft>
                <a:spcPct val="0"/>
              </a:spcAft>
              <a:defRPr sz="1200" b="1" kern="1200">
                <a:solidFill>
                  <a:schemeClr val="tx1"/>
                </a:solidFill>
                <a:latin typeface="ＭＳ Ｐゴシック" panose="020B0600070205080204" pitchFamily="50" charset="-128"/>
                <a:ea typeface="ＭＳ Ｐゴシック" panose="020B0600070205080204" pitchFamily="50" charset="-128"/>
                <a:cs typeface="+mn-cs"/>
              </a:defRPr>
            </a:lvl4pPr>
            <a:lvl5pPr marL="1828800" algn="l" rtl="0" eaLnBrk="0" fontAlgn="base" hangingPunct="0">
              <a:spcBef>
                <a:spcPct val="0"/>
              </a:spcBef>
              <a:spcAft>
                <a:spcPct val="0"/>
              </a:spcAft>
              <a:defRPr sz="1200" b="1" kern="1200">
                <a:solidFill>
                  <a:schemeClr val="tx1"/>
                </a:solidFill>
                <a:latin typeface="ＭＳ Ｐゴシック" panose="020B0600070205080204" pitchFamily="50" charset="-128"/>
                <a:ea typeface="ＭＳ Ｐゴシック" panose="020B0600070205080204" pitchFamily="50" charset="-128"/>
                <a:cs typeface="+mn-cs"/>
              </a:defRPr>
            </a:lvl5pPr>
            <a:lvl6pPr marL="2286000" algn="l" defTabSz="914400" rtl="0" eaLnBrk="1" latinLnBrk="0" hangingPunct="1">
              <a:defRPr sz="1200" b="1" kern="1200">
                <a:solidFill>
                  <a:schemeClr val="tx1"/>
                </a:solidFill>
                <a:latin typeface="ＭＳ Ｐゴシック" panose="020B0600070205080204" pitchFamily="50" charset="-128"/>
                <a:ea typeface="ＭＳ Ｐゴシック" panose="020B0600070205080204" pitchFamily="50" charset="-128"/>
                <a:cs typeface="+mn-cs"/>
              </a:defRPr>
            </a:lvl6pPr>
            <a:lvl7pPr marL="2743200" algn="l" defTabSz="914400" rtl="0" eaLnBrk="1" latinLnBrk="0" hangingPunct="1">
              <a:defRPr sz="1200" b="1" kern="1200">
                <a:solidFill>
                  <a:schemeClr val="tx1"/>
                </a:solidFill>
                <a:latin typeface="ＭＳ Ｐゴシック" panose="020B0600070205080204" pitchFamily="50" charset="-128"/>
                <a:ea typeface="ＭＳ Ｐゴシック" panose="020B0600070205080204" pitchFamily="50" charset="-128"/>
                <a:cs typeface="+mn-cs"/>
              </a:defRPr>
            </a:lvl7pPr>
            <a:lvl8pPr marL="3200400" algn="l" defTabSz="914400" rtl="0" eaLnBrk="1" latinLnBrk="0" hangingPunct="1">
              <a:defRPr sz="1200" b="1" kern="1200">
                <a:solidFill>
                  <a:schemeClr val="tx1"/>
                </a:solidFill>
                <a:latin typeface="ＭＳ Ｐゴシック" panose="020B0600070205080204" pitchFamily="50" charset="-128"/>
                <a:ea typeface="ＭＳ Ｐゴシック" panose="020B0600070205080204" pitchFamily="50" charset="-128"/>
                <a:cs typeface="+mn-cs"/>
              </a:defRPr>
            </a:lvl8pPr>
            <a:lvl9pPr marL="3657600" algn="l" defTabSz="914400" rtl="0" eaLnBrk="1" latinLnBrk="0" hangingPunct="1">
              <a:defRPr sz="1200" b="1" kern="1200">
                <a:solidFill>
                  <a:schemeClr val="tx1"/>
                </a:solidFill>
                <a:latin typeface="ＭＳ Ｐゴシック" panose="020B0600070205080204" pitchFamily="50" charset="-128"/>
                <a:ea typeface="ＭＳ Ｐゴシック" panose="020B0600070205080204" pitchFamily="50" charset="-128"/>
                <a:cs typeface="+mn-cs"/>
              </a:defRPr>
            </a:lvl9pPr>
          </a:lstStyle>
          <a:p>
            <a:pPr eaLnBrk="1" hangingPunct="1">
              <a:buClr>
                <a:srgbClr val="C00000"/>
              </a:buClr>
              <a:buFont typeface="Wingdings" panose="05000000000000000000" pitchFamily="2" charset="2"/>
              <a:buChar char="l"/>
              <a:tabLst>
                <a:tab pos="182563" algn="l"/>
              </a:tabLst>
            </a:pPr>
            <a:r>
              <a:rPr lang="ja-JP" altLang="en-US" b="0">
                <a:solidFill>
                  <a:srgbClr val="FF0000"/>
                </a:solidFill>
                <a:latin typeface="Meiryo UI" panose="020B0604030504040204" pitchFamily="50" charset="-128"/>
                <a:ea typeface="Meiryo UI" panose="020B0604030504040204" pitchFamily="50" charset="-128"/>
              </a:rPr>
              <a:t> 従業員には当社の就業規則で定められた守秘義務があります。規則を順守し、</a:t>
            </a:r>
            <a:r>
              <a:rPr lang="ja-JP" altLang="en-US" b="0">
                <a:latin typeface="Meiryo UI" panose="020B0604030504040204" pitchFamily="50" charset="-128"/>
                <a:ea typeface="Meiryo UI" panose="020B0604030504040204" pitchFamily="50" charset="-128"/>
              </a:rPr>
              <a:t>この</a:t>
            </a:r>
            <a:r>
              <a:rPr lang="en-US" altLang="ja-JP" b="0">
                <a:latin typeface="Meiryo UI" panose="020B0604030504040204" pitchFamily="50" charset="-128"/>
                <a:ea typeface="Meiryo UI" panose="020B0604030504040204" pitchFamily="50" charset="-128"/>
              </a:rPr>
              <a:t>	</a:t>
            </a:r>
            <a:r>
              <a:rPr lang="ja-JP" altLang="en-US" b="0">
                <a:latin typeface="Meiryo UI" panose="020B0604030504040204" pitchFamily="50" charset="-128"/>
                <a:ea typeface="Meiryo UI" panose="020B0604030504040204" pitchFamily="50" charset="-128"/>
              </a:rPr>
              <a:t>ハンドブックに定められたルールを守り、情報セキュリティの事故を防ぎましょう。</a:t>
            </a:r>
            <a:endParaRPr lang="en-US" altLang="ja-JP" b="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228693554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Text Box 58"/>
          <p:cNvSpPr txBox="1">
            <a:spLocks noChangeArrowheads="1"/>
          </p:cNvSpPr>
          <p:nvPr/>
        </p:nvSpPr>
        <p:spPr bwMode="auto">
          <a:xfrm>
            <a:off x="2037" y="1028183"/>
            <a:ext cx="5328000" cy="9079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defPPr>
              <a:defRPr lang="en-US"/>
            </a:defPPr>
            <a:lvl1pPr algn="l" rtl="0" eaLnBrk="0" fontAlgn="base" hangingPunct="0">
              <a:spcBef>
                <a:spcPct val="0"/>
              </a:spcBef>
              <a:spcAft>
                <a:spcPct val="0"/>
              </a:spcAft>
              <a:defRPr sz="1200" b="1" kern="1200">
                <a:solidFill>
                  <a:schemeClr val="tx1"/>
                </a:solidFill>
                <a:latin typeface="ＭＳ Ｐゴシック" panose="020B0600070205080204" pitchFamily="50" charset="-128"/>
                <a:ea typeface="ＭＳ Ｐゴシック" panose="020B0600070205080204" pitchFamily="50" charset="-128"/>
                <a:cs typeface="+mn-cs"/>
              </a:defRPr>
            </a:lvl1pPr>
            <a:lvl2pPr marL="457200" algn="l" rtl="0" eaLnBrk="0" fontAlgn="base" hangingPunct="0">
              <a:spcBef>
                <a:spcPct val="0"/>
              </a:spcBef>
              <a:spcAft>
                <a:spcPct val="0"/>
              </a:spcAft>
              <a:defRPr sz="1200" b="1" kern="1200">
                <a:solidFill>
                  <a:schemeClr val="tx1"/>
                </a:solidFill>
                <a:latin typeface="ＭＳ Ｐゴシック" panose="020B0600070205080204" pitchFamily="50" charset="-128"/>
                <a:ea typeface="ＭＳ Ｐゴシック" panose="020B0600070205080204" pitchFamily="50" charset="-128"/>
                <a:cs typeface="+mn-cs"/>
              </a:defRPr>
            </a:lvl2pPr>
            <a:lvl3pPr marL="914400" algn="l" rtl="0" eaLnBrk="0" fontAlgn="base" hangingPunct="0">
              <a:spcBef>
                <a:spcPct val="0"/>
              </a:spcBef>
              <a:spcAft>
                <a:spcPct val="0"/>
              </a:spcAft>
              <a:defRPr sz="1200" b="1" kern="1200">
                <a:solidFill>
                  <a:schemeClr val="tx1"/>
                </a:solidFill>
                <a:latin typeface="ＭＳ Ｐゴシック" panose="020B0600070205080204" pitchFamily="50" charset="-128"/>
                <a:ea typeface="ＭＳ Ｐゴシック" panose="020B0600070205080204" pitchFamily="50" charset="-128"/>
                <a:cs typeface="+mn-cs"/>
              </a:defRPr>
            </a:lvl3pPr>
            <a:lvl4pPr marL="1371600" algn="l" rtl="0" eaLnBrk="0" fontAlgn="base" hangingPunct="0">
              <a:spcBef>
                <a:spcPct val="0"/>
              </a:spcBef>
              <a:spcAft>
                <a:spcPct val="0"/>
              </a:spcAft>
              <a:defRPr sz="1200" b="1" kern="1200">
                <a:solidFill>
                  <a:schemeClr val="tx1"/>
                </a:solidFill>
                <a:latin typeface="ＭＳ Ｐゴシック" panose="020B0600070205080204" pitchFamily="50" charset="-128"/>
                <a:ea typeface="ＭＳ Ｐゴシック" panose="020B0600070205080204" pitchFamily="50" charset="-128"/>
                <a:cs typeface="+mn-cs"/>
              </a:defRPr>
            </a:lvl4pPr>
            <a:lvl5pPr marL="1828800" algn="l" rtl="0" eaLnBrk="0" fontAlgn="base" hangingPunct="0">
              <a:spcBef>
                <a:spcPct val="0"/>
              </a:spcBef>
              <a:spcAft>
                <a:spcPct val="0"/>
              </a:spcAft>
              <a:defRPr sz="1200" b="1" kern="1200">
                <a:solidFill>
                  <a:schemeClr val="tx1"/>
                </a:solidFill>
                <a:latin typeface="ＭＳ Ｐゴシック" panose="020B0600070205080204" pitchFamily="50" charset="-128"/>
                <a:ea typeface="ＭＳ Ｐゴシック" panose="020B0600070205080204" pitchFamily="50" charset="-128"/>
                <a:cs typeface="+mn-cs"/>
              </a:defRPr>
            </a:lvl5pPr>
            <a:lvl6pPr marL="2286000" algn="l" defTabSz="914400" rtl="0" eaLnBrk="1" latinLnBrk="0" hangingPunct="1">
              <a:defRPr sz="1200" b="1" kern="1200">
                <a:solidFill>
                  <a:schemeClr val="tx1"/>
                </a:solidFill>
                <a:latin typeface="ＭＳ Ｐゴシック" panose="020B0600070205080204" pitchFamily="50" charset="-128"/>
                <a:ea typeface="ＭＳ Ｐゴシック" panose="020B0600070205080204" pitchFamily="50" charset="-128"/>
                <a:cs typeface="+mn-cs"/>
              </a:defRPr>
            </a:lvl6pPr>
            <a:lvl7pPr marL="2743200" algn="l" defTabSz="914400" rtl="0" eaLnBrk="1" latinLnBrk="0" hangingPunct="1">
              <a:defRPr sz="1200" b="1" kern="1200">
                <a:solidFill>
                  <a:schemeClr val="tx1"/>
                </a:solidFill>
                <a:latin typeface="ＭＳ Ｐゴシック" panose="020B0600070205080204" pitchFamily="50" charset="-128"/>
                <a:ea typeface="ＭＳ Ｐゴシック" panose="020B0600070205080204" pitchFamily="50" charset="-128"/>
                <a:cs typeface="+mn-cs"/>
              </a:defRPr>
            </a:lvl7pPr>
            <a:lvl8pPr marL="3200400" algn="l" defTabSz="914400" rtl="0" eaLnBrk="1" latinLnBrk="0" hangingPunct="1">
              <a:defRPr sz="1200" b="1" kern="1200">
                <a:solidFill>
                  <a:schemeClr val="tx1"/>
                </a:solidFill>
                <a:latin typeface="ＭＳ Ｐゴシック" panose="020B0600070205080204" pitchFamily="50" charset="-128"/>
                <a:ea typeface="ＭＳ Ｐゴシック" panose="020B0600070205080204" pitchFamily="50" charset="-128"/>
                <a:cs typeface="+mn-cs"/>
              </a:defRPr>
            </a:lvl8pPr>
            <a:lvl9pPr marL="3657600" algn="l" defTabSz="914400" rtl="0" eaLnBrk="1" latinLnBrk="0" hangingPunct="1">
              <a:defRPr sz="1200" b="1" kern="1200">
                <a:solidFill>
                  <a:schemeClr val="tx1"/>
                </a:solidFill>
                <a:latin typeface="ＭＳ Ｐゴシック" panose="020B0600070205080204" pitchFamily="50" charset="-128"/>
                <a:ea typeface="ＭＳ Ｐゴシック" panose="020B0600070205080204" pitchFamily="50" charset="-128"/>
                <a:cs typeface="+mn-cs"/>
              </a:defRPr>
            </a:lvl9pPr>
          </a:lstStyle>
          <a:p>
            <a:pPr eaLnBrk="1" hangingPunct="1">
              <a:spcBef>
                <a:spcPct val="0"/>
              </a:spcBef>
              <a:spcAft>
                <a:spcPct val="0"/>
              </a:spcAft>
              <a:buClr>
                <a:srgbClr val="336699"/>
              </a:buClr>
              <a:buFont typeface="Wingdings" panose="05000000000000000000" pitchFamily="2" charset="2"/>
              <a:buChar char="l"/>
            </a:pPr>
            <a:r>
              <a:rPr lang="ja-JP" altLang="en-US" b="0">
                <a:latin typeface="Meiryo UI" panose="020B0604030504040204" pitchFamily="50" charset="-128"/>
                <a:ea typeface="Meiryo UI" panose="020B0604030504040204" pitchFamily="50" charset="-128"/>
              </a:rPr>
              <a:t>テレワークを実施する際には、以下の情報システム・サービスを利用する。</a:t>
            </a:r>
            <a:endParaRPr lang="en-US" altLang="ja-JP" b="0">
              <a:latin typeface="Meiryo UI" panose="020B0604030504040204" pitchFamily="50" charset="-128"/>
              <a:ea typeface="Meiryo UI" panose="020B0604030504040204" pitchFamily="50" charset="-128"/>
            </a:endParaRPr>
          </a:p>
          <a:p>
            <a:pPr eaLnBrk="1" hangingPunct="1">
              <a:buClr>
                <a:srgbClr val="336699"/>
              </a:buClr>
              <a:buFont typeface="Wingdings" panose="05000000000000000000" pitchFamily="2" charset="2"/>
              <a:buChar char="l"/>
              <a:tabLst>
                <a:tab pos="88900" algn="l"/>
              </a:tabLst>
            </a:pPr>
            <a:r>
              <a:rPr lang="ja-JP" altLang="en-US" b="0">
                <a:latin typeface="Meiryo UI" panose="020B0604030504040204" pitchFamily="50" charset="-128"/>
                <a:ea typeface="Meiryo UI" panose="020B0604030504040204" pitchFamily="50" charset="-128"/>
              </a:rPr>
              <a:t>他の情報システムやサービスを利用する必要がある場合は、</a:t>
            </a:r>
            <a:r>
              <a:rPr lang="ja-JP" altLang="en-US" b="0">
                <a:solidFill>
                  <a:srgbClr val="FF0000"/>
                </a:solidFill>
                <a:latin typeface="Meiryo UI" panose="020B0604030504040204" pitchFamily="50" charset="-128"/>
                <a:ea typeface="Meiryo UI" panose="020B0604030504040204" pitchFamily="50" charset="-128"/>
              </a:rPr>
              <a:t>総務部システム担当</a:t>
            </a:r>
            <a:r>
              <a:rPr lang="ja-JP" altLang="en-US" b="0">
                <a:latin typeface="Meiryo UI" panose="020B0604030504040204" pitchFamily="50" charset="-128"/>
                <a:ea typeface="Meiryo UI" panose="020B0604030504040204" pitchFamily="50" charset="-128"/>
              </a:rPr>
              <a:t>の</a:t>
            </a:r>
            <a:r>
              <a:rPr lang="en-US" altLang="ja-JP" b="0">
                <a:latin typeface="Meiryo UI" panose="020B0604030504040204" pitchFamily="50" charset="-128"/>
                <a:ea typeface="Meiryo UI" panose="020B0604030504040204" pitchFamily="50" charset="-128"/>
              </a:rPr>
              <a:t>	</a:t>
            </a:r>
            <a:r>
              <a:rPr lang="ja-JP" altLang="en-US" b="0">
                <a:latin typeface="Meiryo UI" panose="020B0604030504040204" pitchFamily="50" charset="-128"/>
                <a:ea typeface="Meiryo UI" panose="020B0604030504040204" pitchFamily="50" charset="-128"/>
              </a:rPr>
              <a:t>許可を得る。</a:t>
            </a:r>
            <a:endParaRPr lang="en-US" altLang="ja-JP" b="0">
              <a:latin typeface="Meiryo UI" panose="020B0604030504040204" pitchFamily="50" charset="-128"/>
              <a:ea typeface="Meiryo UI" panose="020B0604030504040204" pitchFamily="50" charset="-128"/>
            </a:endParaRPr>
          </a:p>
          <a:p>
            <a:pPr eaLnBrk="1" hangingPunct="1">
              <a:spcBef>
                <a:spcPts val="600"/>
              </a:spcBef>
              <a:buClr>
                <a:srgbClr val="336699"/>
              </a:buClr>
              <a:tabLst>
                <a:tab pos="88900" algn="l"/>
              </a:tabLst>
            </a:pPr>
            <a:r>
              <a:rPr lang="ja-JP" altLang="en-US" b="0">
                <a:latin typeface="Meiryo UI" panose="020B0604030504040204" pitchFamily="50" charset="-128"/>
                <a:ea typeface="Meiryo UI" panose="020B0604030504040204" pitchFamily="50" charset="-128"/>
              </a:rPr>
              <a:t>＜テレワークで利用する情報システム＞</a:t>
            </a:r>
          </a:p>
        </p:txBody>
      </p:sp>
      <p:sp>
        <p:nvSpPr>
          <p:cNvPr id="62" name="正方形/長方形 61"/>
          <p:cNvSpPr/>
          <p:nvPr/>
        </p:nvSpPr>
        <p:spPr>
          <a:xfrm>
            <a:off x="2036" y="168"/>
            <a:ext cx="5328000" cy="540000"/>
          </a:xfrm>
          <a:prstGeom prst="rect">
            <a:avLst/>
          </a:prstGeom>
          <a:solidFill>
            <a:srgbClr val="7737AB"/>
          </a:solidFill>
          <a:ln>
            <a:noFill/>
          </a:ln>
        </p:spPr>
        <p:style>
          <a:lnRef idx="2">
            <a:schemeClr val="accent1">
              <a:shade val="50000"/>
            </a:schemeClr>
          </a:lnRef>
          <a:fillRef idx="1">
            <a:schemeClr val="accent1"/>
          </a:fillRef>
          <a:effectRef idx="0">
            <a:schemeClr val="accent1"/>
          </a:effectRef>
          <a:fontRef idx="minor">
            <a:schemeClr val="lt1"/>
          </a:fontRef>
        </p:style>
        <p:txBody>
          <a:bodyPr tIns="27473" bIns="27473" rtlCol="0" anchor="ctr"/>
          <a:lstStyle/>
          <a:p>
            <a:r>
              <a:rPr lang="ja-JP" altLang="en-US" sz="2800" b="1">
                <a:latin typeface="Meiryo UI" panose="020B0604030504040204" pitchFamily="50" charset="-128"/>
                <a:ea typeface="Meiryo UI" panose="020B0604030504040204" pitchFamily="50" charset="-128"/>
              </a:rPr>
              <a:t>４</a:t>
            </a:r>
            <a:r>
              <a:rPr lang="en-US" altLang="ja-JP" sz="2800" b="1">
                <a:latin typeface="Meiryo UI" panose="020B0604030504040204" pitchFamily="50" charset="-128"/>
                <a:ea typeface="Meiryo UI" panose="020B0604030504040204" pitchFamily="50" charset="-128"/>
              </a:rPr>
              <a:t>-</a:t>
            </a:r>
            <a:r>
              <a:rPr lang="ja-JP" altLang="en-US" sz="2800" b="1">
                <a:latin typeface="Meiryo UI" panose="020B0604030504040204" pitchFamily="50" charset="-128"/>
                <a:ea typeface="Meiryo UI" panose="020B0604030504040204" pitchFamily="50" charset="-128"/>
              </a:rPr>
              <a:t>１ テレワークのセキュリティ</a:t>
            </a:r>
            <a:endParaRPr lang="ja-JP" altLang="en-US" sz="2800">
              <a:latin typeface="Meiryo UI" panose="020B0604030504040204" pitchFamily="50" charset="-128"/>
              <a:ea typeface="Meiryo UI" panose="020B0604030504040204" pitchFamily="50" charset="-128"/>
            </a:endParaRPr>
          </a:p>
        </p:txBody>
      </p:sp>
      <p:grpSp>
        <p:nvGrpSpPr>
          <p:cNvPr id="2" name="グループ化 1">
            <a:extLst>
              <a:ext uri="{FF2B5EF4-FFF2-40B4-BE49-F238E27FC236}">
                <a16:creationId xmlns:a16="http://schemas.microsoft.com/office/drawing/2014/main" id="{1D3A6C33-C213-49E2-923C-F1DAC498D9CD}"/>
              </a:ext>
            </a:extLst>
          </p:cNvPr>
          <p:cNvGrpSpPr/>
          <p:nvPr/>
        </p:nvGrpSpPr>
        <p:grpSpPr>
          <a:xfrm>
            <a:off x="108000" y="603553"/>
            <a:ext cx="3600000" cy="376739"/>
            <a:chOff x="108000" y="603553"/>
            <a:chExt cx="3600000" cy="376739"/>
          </a:xfrm>
        </p:grpSpPr>
        <p:grpSp>
          <p:nvGrpSpPr>
            <p:cNvPr id="4" name="グループ化 3">
              <a:extLst>
                <a:ext uri="{FF2B5EF4-FFF2-40B4-BE49-F238E27FC236}">
                  <a16:creationId xmlns:a16="http://schemas.microsoft.com/office/drawing/2014/main" id="{7E174D09-4F35-46B0-AED2-10A933644FD2}"/>
                </a:ext>
              </a:extLst>
            </p:cNvPr>
            <p:cNvGrpSpPr/>
            <p:nvPr/>
          </p:nvGrpSpPr>
          <p:grpSpPr>
            <a:xfrm>
              <a:off x="176989" y="612000"/>
              <a:ext cx="3420000" cy="368292"/>
              <a:chOff x="176989" y="612000"/>
              <a:chExt cx="3420000" cy="368292"/>
            </a:xfrm>
          </p:grpSpPr>
          <p:sp>
            <p:nvSpPr>
              <p:cNvPr id="16" name="Line 55"/>
              <p:cNvSpPr>
                <a:spLocks noChangeShapeType="1"/>
              </p:cNvSpPr>
              <p:nvPr/>
            </p:nvSpPr>
            <p:spPr bwMode="auto">
              <a:xfrm>
                <a:off x="176989" y="612000"/>
                <a:ext cx="3420000" cy="0"/>
              </a:xfrm>
              <a:prstGeom prst="line">
                <a:avLst/>
              </a:prstGeom>
              <a:noFill/>
              <a:ln w="15875">
                <a:solidFill>
                  <a:srgbClr val="336699"/>
                </a:solidFill>
                <a:round/>
                <a:headEnd/>
                <a:tailEnd/>
              </a:ln>
              <a:extLst>
                <a:ext uri="{909E8E84-426E-40DD-AFC4-6F175D3DCCD1}">
                  <a14:hiddenFill xmlns:a14="http://schemas.microsoft.com/office/drawing/2010/main">
                    <a:noFill/>
                  </a14:hiddenFill>
                </a:ext>
              </a:extLst>
            </p:spPr>
            <p:txBody>
              <a:bodyPr/>
              <a:lstStyle>
                <a:defPPr>
                  <a:defRPr lang="en-US"/>
                </a:defPPr>
                <a:lvl1pPr algn="l" rtl="0" eaLnBrk="0" fontAlgn="base" hangingPunct="0">
                  <a:spcBef>
                    <a:spcPct val="0"/>
                  </a:spcBef>
                  <a:spcAft>
                    <a:spcPct val="0"/>
                  </a:spcAft>
                  <a:defRPr sz="1200" b="1" kern="1200">
                    <a:solidFill>
                      <a:schemeClr val="tx1"/>
                    </a:solidFill>
                    <a:latin typeface="ＭＳ Ｐゴシック" panose="020B0600070205080204" pitchFamily="50" charset="-128"/>
                    <a:ea typeface="ＭＳ Ｐゴシック" panose="020B0600070205080204" pitchFamily="50" charset="-128"/>
                    <a:cs typeface="+mn-cs"/>
                  </a:defRPr>
                </a:lvl1pPr>
                <a:lvl2pPr marL="457200" algn="l" rtl="0" eaLnBrk="0" fontAlgn="base" hangingPunct="0">
                  <a:spcBef>
                    <a:spcPct val="0"/>
                  </a:spcBef>
                  <a:spcAft>
                    <a:spcPct val="0"/>
                  </a:spcAft>
                  <a:defRPr sz="1200" b="1" kern="1200">
                    <a:solidFill>
                      <a:schemeClr val="tx1"/>
                    </a:solidFill>
                    <a:latin typeface="ＭＳ Ｐゴシック" panose="020B0600070205080204" pitchFamily="50" charset="-128"/>
                    <a:ea typeface="ＭＳ Ｐゴシック" panose="020B0600070205080204" pitchFamily="50" charset="-128"/>
                    <a:cs typeface="+mn-cs"/>
                  </a:defRPr>
                </a:lvl2pPr>
                <a:lvl3pPr marL="914400" algn="l" rtl="0" eaLnBrk="0" fontAlgn="base" hangingPunct="0">
                  <a:spcBef>
                    <a:spcPct val="0"/>
                  </a:spcBef>
                  <a:spcAft>
                    <a:spcPct val="0"/>
                  </a:spcAft>
                  <a:defRPr sz="1200" b="1" kern="1200">
                    <a:solidFill>
                      <a:schemeClr val="tx1"/>
                    </a:solidFill>
                    <a:latin typeface="ＭＳ Ｐゴシック" panose="020B0600070205080204" pitchFamily="50" charset="-128"/>
                    <a:ea typeface="ＭＳ Ｐゴシック" panose="020B0600070205080204" pitchFamily="50" charset="-128"/>
                    <a:cs typeface="+mn-cs"/>
                  </a:defRPr>
                </a:lvl3pPr>
                <a:lvl4pPr marL="1371600" algn="l" rtl="0" eaLnBrk="0" fontAlgn="base" hangingPunct="0">
                  <a:spcBef>
                    <a:spcPct val="0"/>
                  </a:spcBef>
                  <a:spcAft>
                    <a:spcPct val="0"/>
                  </a:spcAft>
                  <a:defRPr sz="1200" b="1" kern="1200">
                    <a:solidFill>
                      <a:schemeClr val="tx1"/>
                    </a:solidFill>
                    <a:latin typeface="ＭＳ Ｐゴシック" panose="020B0600070205080204" pitchFamily="50" charset="-128"/>
                    <a:ea typeface="ＭＳ Ｐゴシック" panose="020B0600070205080204" pitchFamily="50" charset="-128"/>
                    <a:cs typeface="+mn-cs"/>
                  </a:defRPr>
                </a:lvl4pPr>
                <a:lvl5pPr marL="1828800" algn="l" rtl="0" eaLnBrk="0" fontAlgn="base" hangingPunct="0">
                  <a:spcBef>
                    <a:spcPct val="0"/>
                  </a:spcBef>
                  <a:spcAft>
                    <a:spcPct val="0"/>
                  </a:spcAft>
                  <a:defRPr sz="1200" b="1" kern="1200">
                    <a:solidFill>
                      <a:schemeClr val="tx1"/>
                    </a:solidFill>
                    <a:latin typeface="ＭＳ Ｐゴシック" panose="020B0600070205080204" pitchFamily="50" charset="-128"/>
                    <a:ea typeface="ＭＳ Ｐゴシック" panose="020B0600070205080204" pitchFamily="50" charset="-128"/>
                    <a:cs typeface="+mn-cs"/>
                  </a:defRPr>
                </a:lvl5pPr>
                <a:lvl6pPr marL="2286000" algn="l" defTabSz="914400" rtl="0" eaLnBrk="1" latinLnBrk="0" hangingPunct="1">
                  <a:defRPr sz="1200" b="1" kern="1200">
                    <a:solidFill>
                      <a:schemeClr val="tx1"/>
                    </a:solidFill>
                    <a:latin typeface="ＭＳ Ｐゴシック" panose="020B0600070205080204" pitchFamily="50" charset="-128"/>
                    <a:ea typeface="ＭＳ Ｐゴシック" panose="020B0600070205080204" pitchFamily="50" charset="-128"/>
                    <a:cs typeface="+mn-cs"/>
                  </a:defRPr>
                </a:lvl6pPr>
                <a:lvl7pPr marL="2743200" algn="l" defTabSz="914400" rtl="0" eaLnBrk="1" latinLnBrk="0" hangingPunct="1">
                  <a:defRPr sz="1200" b="1" kern="1200">
                    <a:solidFill>
                      <a:schemeClr val="tx1"/>
                    </a:solidFill>
                    <a:latin typeface="ＭＳ Ｐゴシック" panose="020B0600070205080204" pitchFamily="50" charset="-128"/>
                    <a:ea typeface="ＭＳ Ｐゴシック" panose="020B0600070205080204" pitchFamily="50" charset="-128"/>
                    <a:cs typeface="+mn-cs"/>
                  </a:defRPr>
                </a:lvl7pPr>
                <a:lvl8pPr marL="3200400" algn="l" defTabSz="914400" rtl="0" eaLnBrk="1" latinLnBrk="0" hangingPunct="1">
                  <a:defRPr sz="1200" b="1" kern="1200">
                    <a:solidFill>
                      <a:schemeClr val="tx1"/>
                    </a:solidFill>
                    <a:latin typeface="ＭＳ Ｐゴシック" panose="020B0600070205080204" pitchFamily="50" charset="-128"/>
                    <a:ea typeface="ＭＳ Ｐゴシック" panose="020B0600070205080204" pitchFamily="50" charset="-128"/>
                    <a:cs typeface="+mn-cs"/>
                  </a:defRPr>
                </a:lvl8pPr>
                <a:lvl9pPr marL="3657600" algn="l" defTabSz="914400" rtl="0" eaLnBrk="1" latinLnBrk="0" hangingPunct="1">
                  <a:defRPr sz="1200" b="1" kern="1200">
                    <a:solidFill>
                      <a:schemeClr val="tx1"/>
                    </a:solidFill>
                    <a:latin typeface="ＭＳ Ｐゴシック" panose="020B0600070205080204" pitchFamily="50" charset="-128"/>
                    <a:ea typeface="ＭＳ Ｐゴシック" panose="020B0600070205080204" pitchFamily="50" charset="-128"/>
                    <a:cs typeface="+mn-cs"/>
                  </a:defRPr>
                </a:lvl9pPr>
              </a:lstStyle>
              <a:p>
                <a:endParaRPr lang="ja-JP" altLang="en-US" sz="916"/>
              </a:p>
            </p:txBody>
          </p:sp>
          <p:sp>
            <p:nvSpPr>
              <p:cNvPr id="17" name="Line 55"/>
              <p:cNvSpPr>
                <a:spLocks noChangeShapeType="1"/>
              </p:cNvSpPr>
              <p:nvPr/>
            </p:nvSpPr>
            <p:spPr bwMode="auto">
              <a:xfrm>
                <a:off x="176989" y="980292"/>
                <a:ext cx="3420000" cy="0"/>
              </a:xfrm>
              <a:prstGeom prst="line">
                <a:avLst/>
              </a:prstGeom>
              <a:noFill/>
              <a:ln w="15875">
                <a:solidFill>
                  <a:srgbClr val="336699"/>
                </a:solidFill>
                <a:round/>
                <a:headEnd/>
                <a:tailEnd/>
              </a:ln>
              <a:extLst>
                <a:ext uri="{909E8E84-426E-40DD-AFC4-6F175D3DCCD1}">
                  <a14:hiddenFill xmlns:a14="http://schemas.microsoft.com/office/drawing/2010/main">
                    <a:noFill/>
                  </a14:hiddenFill>
                </a:ext>
              </a:extLst>
            </p:spPr>
            <p:txBody>
              <a:bodyPr/>
              <a:lstStyle>
                <a:defPPr>
                  <a:defRPr lang="en-US"/>
                </a:defPPr>
                <a:lvl1pPr algn="l" rtl="0" eaLnBrk="0" fontAlgn="base" hangingPunct="0">
                  <a:spcBef>
                    <a:spcPct val="0"/>
                  </a:spcBef>
                  <a:spcAft>
                    <a:spcPct val="0"/>
                  </a:spcAft>
                  <a:defRPr sz="1200" b="1" kern="1200">
                    <a:solidFill>
                      <a:schemeClr val="tx1"/>
                    </a:solidFill>
                    <a:latin typeface="ＭＳ Ｐゴシック" panose="020B0600070205080204" pitchFamily="50" charset="-128"/>
                    <a:ea typeface="ＭＳ Ｐゴシック" panose="020B0600070205080204" pitchFamily="50" charset="-128"/>
                    <a:cs typeface="+mn-cs"/>
                  </a:defRPr>
                </a:lvl1pPr>
                <a:lvl2pPr marL="457200" algn="l" rtl="0" eaLnBrk="0" fontAlgn="base" hangingPunct="0">
                  <a:spcBef>
                    <a:spcPct val="0"/>
                  </a:spcBef>
                  <a:spcAft>
                    <a:spcPct val="0"/>
                  </a:spcAft>
                  <a:defRPr sz="1200" b="1" kern="1200">
                    <a:solidFill>
                      <a:schemeClr val="tx1"/>
                    </a:solidFill>
                    <a:latin typeface="ＭＳ Ｐゴシック" panose="020B0600070205080204" pitchFamily="50" charset="-128"/>
                    <a:ea typeface="ＭＳ Ｐゴシック" panose="020B0600070205080204" pitchFamily="50" charset="-128"/>
                    <a:cs typeface="+mn-cs"/>
                  </a:defRPr>
                </a:lvl2pPr>
                <a:lvl3pPr marL="914400" algn="l" rtl="0" eaLnBrk="0" fontAlgn="base" hangingPunct="0">
                  <a:spcBef>
                    <a:spcPct val="0"/>
                  </a:spcBef>
                  <a:spcAft>
                    <a:spcPct val="0"/>
                  </a:spcAft>
                  <a:defRPr sz="1200" b="1" kern="1200">
                    <a:solidFill>
                      <a:schemeClr val="tx1"/>
                    </a:solidFill>
                    <a:latin typeface="ＭＳ Ｐゴシック" panose="020B0600070205080204" pitchFamily="50" charset="-128"/>
                    <a:ea typeface="ＭＳ Ｐゴシック" panose="020B0600070205080204" pitchFamily="50" charset="-128"/>
                    <a:cs typeface="+mn-cs"/>
                  </a:defRPr>
                </a:lvl3pPr>
                <a:lvl4pPr marL="1371600" algn="l" rtl="0" eaLnBrk="0" fontAlgn="base" hangingPunct="0">
                  <a:spcBef>
                    <a:spcPct val="0"/>
                  </a:spcBef>
                  <a:spcAft>
                    <a:spcPct val="0"/>
                  </a:spcAft>
                  <a:defRPr sz="1200" b="1" kern="1200">
                    <a:solidFill>
                      <a:schemeClr val="tx1"/>
                    </a:solidFill>
                    <a:latin typeface="ＭＳ Ｐゴシック" panose="020B0600070205080204" pitchFamily="50" charset="-128"/>
                    <a:ea typeface="ＭＳ Ｐゴシック" panose="020B0600070205080204" pitchFamily="50" charset="-128"/>
                    <a:cs typeface="+mn-cs"/>
                  </a:defRPr>
                </a:lvl4pPr>
                <a:lvl5pPr marL="1828800" algn="l" rtl="0" eaLnBrk="0" fontAlgn="base" hangingPunct="0">
                  <a:spcBef>
                    <a:spcPct val="0"/>
                  </a:spcBef>
                  <a:spcAft>
                    <a:spcPct val="0"/>
                  </a:spcAft>
                  <a:defRPr sz="1200" b="1" kern="1200">
                    <a:solidFill>
                      <a:schemeClr val="tx1"/>
                    </a:solidFill>
                    <a:latin typeface="ＭＳ Ｐゴシック" panose="020B0600070205080204" pitchFamily="50" charset="-128"/>
                    <a:ea typeface="ＭＳ Ｐゴシック" panose="020B0600070205080204" pitchFamily="50" charset="-128"/>
                    <a:cs typeface="+mn-cs"/>
                  </a:defRPr>
                </a:lvl5pPr>
                <a:lvl6pPr marL="2286000" algn="l" defTabSz="914400" rtl="0" eaLnBrk="1" latinLnBrk="0" hangingPunct="1">
                  <a:defRPr sz="1200" b="1" kern="1200">
                    <a:solidFill>
                      <a:schemeClr val="tx1"/>
                    </a:solidFill>
                    <a:latin typeface="ＭＳ Ｐゴシック" panose="020B0600070205080204" pitchFamily="50" charset="-128"/>
                    <a:ea typeface="ＭＳ Ｐゴシック" panose="020B0600070205080204" pitchFamily="50" charset="-128"/>
                    <a:cs typeface="+mn-cs"/>
                  </a:defRPr>
                </a:lvl6pPr>
                <a:lvl7pPr marL="2743200" algn="l" defTabSz="914400" rtl="0" eaLnBrk="1" latinLnBrk="0" hangingPunct="1">
                  <a:defRPr sz="1200" b="1" kern="1200">
                    <a:solidFill>
                      <a:schemeClr val="tx1"/>
                    </a:solidFill>
                    <a:latin typeface="ＭＳ Ｐゴシック" panose="020B0600070205080204" pitchFamily="50" charset="-128"/>
                    <a:ea typeface="ＭＳ Ｐゴシック" panose="020B0600070205080204" pitchFamily="50" charset="-128"/>
                    <a:cs typeface="+mn-cs"/>
                  </a:defRPr>
                </a:lvl7pPr>
                <a:lvl8pPr marL="3200400" algn="l" defTabSz="914400" rtl="0" eaLnBrk="1" latinLnBrk="0" hangingPunct="1">
                  <a:defRPr sz="1200" b="1" kern="1200">
                    <a:solidFill>
                      <a:schemeClr val="tx1"/>
                    </a:solidFill>
                    <a:latin typeface="ＭＳ Ｐゴシック" panose="020B0600070205080204" pitchFamily="50" charset="-128"/>
                    <a:ea typeface="ＭＳ Ｐゴシック" panose="020B0600070205080204" pitchFamily="50" charset="-128"/>
                    <a:cs typeface="+mn-cs"/>
                  </a:defRPr>
                </a:lvl8pPr>
                <a:lvl9pPr marL="3657600" algn="l" defTabSz="914400" rtl="0" eaLnBrk="1" latinLnBrk="0" hangingPunct="1">
                  <a:defRPr sz="1200" b="1" kern="1200">
                    <a:solidFill>
                      <a:schemeClr val="tx1"/>
                    </a:solidFill>
                    <a:latin typeface="ＭＳ Ｐゴシック" panose="020B0600070205080204" pitchFamily="50" charset="-128"/>
                    <a:ea typeface="ＭＳ Ｐゴシック" panose="020B0600070205080204" pitchFamily="50" charset="-128"/>
                    <a:cs typeface="+mn-cs"/>
                  </a:defRPr>
                </a:lvl9pPr>
              </a:lstStyle>
              <a:p>
                <a:endParaRPr lang="ja-JP" altLang="en-US" sz="916"/>
              </a:p>
            </p:txBody>
          </p:sp>
        </p:grpSp>
        <p:sp>
          <p:nvSpPr>
            <p:cNvPr id="18" name="テキスト ボックス 17"/>
            <p:cNvSpPr txBox="1"/>
            <p:nvPr/>
          </p:nvSpPr>
          <p:spPr>
            <a:xfrm>
              <a:off x="108000" y="603553"/>
              <a:ext cx="3600000" cy="374077"/>
            </a:xfrm>
            <a:prstGeom prst="rect">
              <a:avLst/>
            </a:prstGeom>
            <a:noFill/>
          </p:spPr>
          <p:txBody>
            <a:bodyPr wrap="square" rtlCol="0">
              <a:spAutoFit/>
            </a:bodyPr>
            <a:lstStyle/>
            <a:p>
              <a:r>
                <a:rPr lang="ja-JP" altLang="en-US" sz="1831">
                  <a:latin typeface="Meiryo UI" panose="020B0604030504040204" pitchFamily="50" charset="-128"/>
                  <a:ea typeface="Meiryo UI" panose="020B0604030504040204" pitchFamily="50" charset="-128"/>
                </a:rPr>
                <a:t>テレワークで利用する情報システム</a:t>
              </a:r>
            </a:p>
          </p:txBody>
        </p:sp>
      </p:grpSp>
      <p:sp>
        <p:nvSpPr>
          <p:cNvPr id="23" name="スライド番号プレースホルダー 5">
            <a:extLst>
              <a:ext uri="{FF2B5EF4-FFF2-40B4-BE49-F238E27FC236}">
                <a16:creationId xmlns:a16="http://schemas.microsoft.com/office/drawing/2014/main" id="{663C2490-DCF0-4D90-8EDA-64544C545D07}"/>
              </a:ext>
            </a:extLst>
          </p:cNvPr>
          <p:cNvSpPr>
            <a:spLocks noGrp="1"/>
          </p:cNvSpPr>
          <p:nvPr>
            <p:ph type="sldNum" sz="quarter" idx="12"/>
          </p:nvPr>
        </p:nvSpPr>
        <p:spPr>
          <a:xfrm>
            <a:off x="4581525" y="7200000"/>
            <a:ext cx="710475" cy="360000"/>
          </a:xfrm>
        </p:spPr>
        <p:txBody>
          <a:bodyPr/>
          <a:lstStyle/>
          <a:p>
            <a:pPr algn="ctr"/>
            <a:r>
              <a:rPr kumimoji="1" lang="en-US" altLang="ja-JP"/>
              <a:t>&lt; </a:t>
            </a:r>
            <a:fld id="{BA1AACC8-012D-40C1-84DE-4014AE42646F}" type="slidenum">
              <a:rPr kumimoji="1" lang="ja-JP" altLang="en-US" smtClean="0"/>
              <a:pPr algn="ctr"/>
              <a:t>11</a:t>
            </a:fld>
            <a:r>
              <a:rPr kumimoji="1" lang="ja-JP" altLang="en-US"/>
              <a:t> </a:t>
            </a:r>
            <a:r>
              <a:rPr kumimoji="1" lang="en-US" altLang="ja-JP"/>
              <a:t>&gt;</a:t>
            </a:r>
            <a:endParaRPr kumimoji="1" lang="ja-JP" altLang="en-US"/>
          </a:p>
        </p:txBody>
      </p:sp>
      <p:graphicFrame>
        <p:nvGraphicFramePr>
          <p:cNvPr id="5" name="表 5">
            <a:extLst>
              <a:ext uri="{FF2B5EF4-FFF2-40B4-BE49-F238E27FC236}">
                <a16:creationId xmlns:a16="http://schemas.microsoft.com/office/drawing/2014/main" id="{D30102BF-64DB-4FAC-BA16-7823AC98EA42}"/>
              </a:ext>
            </a:extLst>
          </p:cNvPr>
          <p:cNvGraphicFramePr>
            <a:graphicFrameLocks noGrp="1"/>
          </p:cNvGraphicFramePr>
          <p:nvPr/>
        </p:nvGraphicFramePr>
        <p:xfrm>
          <a:off x="144000" y="1954391"/>
          <a:ext cx="5043850" cy="4666347"/>
        </p:xfrm>
        <a:graphic>
          <a:graphicData uri="http://schemas.openxmlformats.org/drawingml/2006/table">
            <a:tbl>
              <a:tblPr firstRow="1" bandRow="1">
                <a:tableStyleId>{5940675A-B579-460E-94D1-54222C63F5DA}</a:tableStyleId>
              </a:tblPr>
              <a:tblGrid>
                <a:gridCol w="1548998">
                  <a:extLst>
                    <a:ext uri="{9D8B030D-6E8A-4147-A177-3AD203B41FA5}">
                      <a16:colId xmlns:a16="http://schemas.microsoft.com/office/drawing/2014/main" val="4230929336"/>
                    </a:ext>
                  </a:extLst>
                </a:gridCol>
                <a:gridCol w="1164502">
                  <a:extLst>
                    <a:ext uri="{9D8B030D-6E8A-4147-A177-3AD203B41FA5}">
                      <a16:colId xmlns:a16="http://schemas.microsoft.com/office/drawing/2014/main" val="2985529038"/>
                    </a:ext>
                  </a:extLst>
                </a:gridCol>
                <a:gridCol w="2330350">
                  <a:extLst>
                    <a:ext uri="{9D8B030D-6E8A-4147-A177-3AD203B41FA5}">
                      <a16:colId xmlns:a16="http://schemas.microsoft.com/office/drawing/2014/main" val="4162721642"/>
                    </a:ext>
                  </a:extLst>
                </a:gridCol>
              </a:tblGrid>
              <a:tr h="105068">
                <a:tc>
                  <a:txBody>
                    <a:bodyPr/>
                    <a:lstStyle/>
                    <a:p>
                      <a:pPr marL="0" algn="ctr" defTabSz="532729" rtl="0" eaLnBrk="1" latinLnBrk="0" hangingPunct="1"/>
                      <a:r>
                        <a:rPr kumimoji="1" lang="ja-JP" altLang="en-US" sz="1200" b="0" kern="1200">
                          <a:solidFill>
                            <a:schemeClr val="tx1"/>
                          </a:solidFill>
                          <a:latin typeface="Meiryo UI" panose="020B0604030504040204" pitchFamily="50" charset="-128"/>
                          <a:ea typeface="Meiryo UI" panose="020B0604030504040204" pitchFamily="50" charset="-128"/>
                          <a:cs typeface="+mn-cs"/>
                        </a:rPr>
                        <a:t>情報システム・サービス</a:t>
                      </a:r>
                    </a:p>
                  </a:txBody>
                  <a:tcPr marL="72000" marR="72000" marT="36000" marB="36000">
                    <a:solidFill>
                      <a:srgbClr val="B4EBFA"/>
                    </a:solidFill>
                  </a:tcPr>
                </a:tc>
                <a:tc>
                  <a:txBody>
                    <a:bodyPr/>
                    <a:lstStyle/>
                    <a:p>
                      <a:pPr marL="0" algn="ctr" defTabSz="532729" rtl="0" eaLnBrk="1" latinLnBrk="0" hangingPunct="1"/>
                      <a:r>
                        <a:rPr kumimoji="1" lang="ja-JP" altLang="en-US" sz="1200" b="0" kern="1200">
                          <a:solidFill>
                            <a:schemeClr val="tx1"/>
                          </a:solidFill>
                          <a:latin typeface="Meiryo UI" panose="020B0604030504040204" pitchFamily="50" charset="-128"/>
                          <a:ea typeface="Meiryo UI" panose="020B0604030504040204" pitchFamily="50" charset="-128"/>
                          <a:cs typeface="+mn-cs"/>
                        </a:rPr>
                        <a:t>用途</a:t>
                      </a:r>
                    </a:p>
                  </a:txBody>
                  <a:tcPr marL="72000" marR="72000" marT="36000" marB="36000">
                    <a:solidFill>
                      <a:srgbClr val="B4EBFA"/>
                    </a:solidFill>
                  </a:tcPr>
                </a:tc>
                <a:tc>
                  <a:txBody>
                    <a:bodyPr/>
                    <a:lstStyle/>
                    <a:p>
                      <a:pPr marL="0" algn="ctr" defTabSz="532729" rtl="0" eaLnBrk="1" latinLnBrk="0" hangingPunct="1"/>
                      <a:r>
                        <a:rPr kumimoji="1" lang="ja-JP" altLang="en-US" sz="1200" b="0" kern="1200">
                          <a:solidFill>
                            <a:schemeClr val="tx1"/>
                          </a:solidFill>
                          <a:latin typeface="Meiryo UI" panose="020B0604030504040204" pitchFamily="50" charset="-128"/>
                          <a:ea typeface="Meiryo UI" panose="020B0604030504040204" pitchFamily="50" charset="-128"/>
                          <a:cs typeface="+mn-cs"/>
                        </a:rPr>
                        <a:t>導入手順・制限事項</a:t>
                      </a:r>
                    </a:p>
                  </a:txBody>
                  <a:tcPr marL="72000" marR="72000" marT="36000" marB="36000">
                    <a:solidFill>
                      <a:srgbClr val="B4EBFA"/>
                    </a:solidFill>
                  </a:tcPr>
                </a:tc>
                <a:extLst>
                  <a:ext uri="{0D108BD9-81ED-4DB2-BD59-A6C34878D82A}">
                    <a16:rowId xmlns:a16="http://schemas.microsoft.com/office/drawing/2014/main" val="987174182"/>
                  </a:ext>
                </a:extLst>
              </a:tr>
              <a:tr h="614850">
                <a:tc>
                  <a:txBody>
                    <a:bodyPr/>
                    <a:lstStyle/>
                    <a:p>
                      <a:r>
                        <a:rPr kumimoji="1" lang="en-US" altLang="ja-JP" sz="1000">
                          <a:solidFill>
                            <a:srgbClr val="FF0000"/>
                          </a:solidFill>
                          <a:latin typeface="Meiryo UI" panose="020B0604030504040204" pitchFamily="50" charset="-128"/>
                          <a:ea typeface="Meiryo UI" panose="020B0604030504040204" pitchFamily="50" charset="-128"/>
                        </a:rPr>
                        <a:t>NTT</a:t>
                      </a:r>
                      <a:r>
                        <a:rPr kumimoji="1" lang="ja-JP" altLang="en-US" sz="1000">
                          <a:solidFill>
                            <a:srgbClr val="FF0000"/>
                          </a:solidFill>
                          <a:latin typeface="Meiryo UI" panose="020B0604030504040204" pitchFamily="50" charset="-128"/>
                          <a:ea typeface="Meiryo UI" panose="020B0604030504040204" pitchFamily="50" charset="-128"/>
                        </a:rPr>
                        <a:t>東日本</a:t>
                      </a:r>
                      <a:r>
                        <a:rPr kumimoji="1" lang="en-US" altLang="ja-JP" sz="1000">
                          <a:solidFill>
                            <a:srgbClr val="FF0000"/>
                          </a:solidFill>
                          <a:latin typeface="Meiryo UI" panose="020B0604030504040204" pitchFamily="50" charset="-128"/>
                          <a:ea typeface="Meiryo UI" panose="020B0604030504040204" pitchFamily="50" charset="-128"/>
                        </a:rPr>
                        <a:t>-IPA</a:t>
                      </a:r>
                      <a:br>
                        <a:rPr kumimoji="1" lang="en-US" altLang="ja-JP" sz="1000">
                          <a:solidFill>
                            <a:srgbClr val="FF0000"/>
                          </a:solidFill>
                          <a:latin typeface="Meiryo UI" panose="020B0604030504040204" pitchFamily="50" charset="-128"/>
                          <a:ea typeface="Meiryo UI" panose="020B0604030504040204" pitchFamily="50" charset="-128"/>
                        </a:rPr>
                      </a:br>
                      <a:r>
                        <a:rPr kumimoji="1" lang="ja-JP" altLang="en-US" sz="1000">
                          <a:solidFill>
                            <a:srgbClr val="FF0000"/>
                          </a:solidFill>
                          <a:latin typeface="Meiryo UI" panose="020B0604030504040204" pitchFamily="50" charset="-128"/>
                          <a:ea typeface="Meiryo UI" panose="020B0604030504040204" pitchFamily="50" charset="-128"/>
                        </a:rPr>
                        <a:t>シン・テレワークシステム</a:t>
                      </a:r>
                    </a:p>
                  </a:txBody>
                  <a:tcPr marL="72000" marR="72000" marT="36000" marB="36000" anchor="ctr"/>
                </a:tc>
                <a:tc>
                  <a:txBody>
                    <a:bodyPr/>
                    <a:lstStyle/>
                    <a:p>
                      <a:r>
                        <a:rPr kumimoji="1" lang="ja-JP" altLang="en-US" sz="1000">
                          <a:solidFill>
                            <a:srgbClr val="FF0000"/>
                          </a:solidFill>
                          <a:latin typeface="Meiryo UI" panose="020B0604030504040204" pitchFamily="50" charset="-128"/>
                          <a:ea typeface="Meiryo UI" panose="020B0604030504040204" pitchFamily="50" charset="-128"/>
                        </a:rPr>
                        <a:t>社内</a:t>
                      </a:r>
                      <a:r>
                        <a:rPr kumimoji="1" lang="en-US" altLang="ja-JP" sz="1000">
                          <a:solidFill>
                            <a:srgbClr val="FF0000"/>
                          </a:solidFill>
                          <a:latin typeface="Meiryo UI" panose="020B0604030504040204" pitchFamily="50" charset="-128"/>
                          <a:ea typeface="Meiryo UI" panose="020B0604030504040204" pitchFamily="50" charset="-128"/>
                        </a:rPr>
                        <a:t>PC</a:t>
                      </a:r>
                      <a:r>
                        <a:rPr kumimoji="1" lang="ja-JP" altLang="en-US" sz="1000">
                          <a:solidFill>
                            <a:srgbClr val="FF0000"/>
                          </a:solidFill>
                          <a:latin typeface="Meiryo UI" panose="020B0604030504040204" pitchFamily="50" charset="-128"/>
                          <a:ea typeface="Meiryo UI" panose="020B0604030504040204" pitchFamily="50" charset="-128"/>
                        </a:rPr>
                        <a:t>へのリモートアクセス</a:t>
                      </a:r>
                    </a:p>
                  </a:txBody>
                  <a:tcPr marL="72000" marR="72000" marT="36000" marB="36000" anchor="ctr"/>
                </a:tc>
                <a:tc>
                  <a:txBody>
                    <a:bodyPr/>
                    <a:lstStyle/>
                    <a:p>
                      <a:r>
                        <a:rPr kumimoji="1" lang="en-US" altLang="ja-JP" sz="1000">
                          <a:solidFill>
                            <a:srgbClr val="FF0000"/>
                          </a:solidFill>
                          <a:latin typeface="Meiryo UI" panose="020B0604030504040204" pitchFamily="50" charset="-128"/>
                          <a:ea typeface="Meiryo UI" panose="020B0604030504040204" pitchFamily="50" charset="-128"/>
                        </a:rPr>
                        <a:t>NTT </a:t>
                      </a:r>
                      <a:r>
                        <a:rPr kumimoji="1" lang="ja-JP" altLang="en-US" sz="1000">
                          <a:solidFill>
                            <a:srgbClr val="FF0000"/>
                          </a:solidFill>
                          <a:latin typeface="Meiryo UI" panose="020B0604030504040204" pitchFamily="50" charset="-128"/>
                          <a:ea typeface="Meiryo UI" panose="020B0604030504040204" pitchFamily="50" charset="-128"/>
                        </a:rPr>
                        <a:t>東日本 </a:t>
                      </a:r>
                      <a:r>
                        <a:rPr kumimoji="1" lang="en-US" altLang="ja-JP" sz="1000">
                          <a:solidFill>
                            <a:srgbClr val="FF0000"/>
                          </a:solidFill>
                          <a:latin typeface="Meiryo UI" panose="020B0604030504040204" pitchFamily="50" charset="-128"/>
                          <a:ea typeface="Meiryo UI" panose="020B0604030504040204" pitchFamily="50" charset="-128"/>
                        </a:rPr>
                        <a:t>- IPA </a:t>
                      </a:r>
                      <a:r>
                        <a:rPr kumimoji="1" lang="ja-JP" altLang="en-US" sz="1000">
                          <a:solidFill>
                            <a:srgbClr val="FF0000"/>
                          </a:solidFill>
                          <a:latin typeface="Meiryo UI" panose="020B0604030504040204" pitchFamily="50" charset="-128"/>
                          <a:ea typeface="Meiryo UI" panose="020B0604030504040204" pitchFamily="50" charset="-128"/>
                        </a:rPr>
                        <a:t>「シン・テレワークシステム」  入門 </a:t>
                      </a:r>
                      <a:r>
                        <a:rPr kumimoji="1" lang="en-US" altLang="ja-JP" sz="1000">
                          <a:solidFill>
                            <a:srgbClr val="FF0000"/>
                          </a:solidFill>
                          <a:latin typeface="Meiryo UI" panose="020B0604030504040204" pitchFamily="50" charset="-128"/>
                          <a:ea typeface="Meiryo UI" panose="020B0604030504040204" pitchFamily="50" charset="-128"/>
                        </a:rPr>
                        <a:t>- </a:t>
                      </a:r>
                      <a:r>
                        <a:rPr kumimoji="1" lang="ja-JP" altLang="en-US" sz="1000">
                          <a:solidFill>
                            <a:srgbClr val="FF0000"/>
                          </a:solidFill>
                          <a:latin typeface="Meiryo UI" panose="020B0604030504040204" pitchFamily="50" charset="-128"/>
                          <a:ea typeface="Meiryo UI" panose="020B0604030504040204" pitchFamily="50" charset="-128"/>
                        </a:rPr>
                        <a:t>今すぐ使ってみよう　参照</a:t>
                      </a:r>
                      <a:endParaRPr kumimoji="1" lang="en-US" altLang="ja-JP" sz="1000">
                        <a:solidFill>
                          <a:srgbClr val="FF0000"/>
                        </a:solidFill>
                        <a:latin typeface="Meiryo UI" panose="020B0604030504040204" pitchFamily="50" charset="-128"/>
                        <a:ea typeface="Meiryo UI" panose="020B0604030504040204" pitchFamily="50" charset="-128"/>
                      </a:endParaRPr>
                    </a:p>
                    <a:p>
                      <a:r>
                        <a:rPr kumimoji="1" lang="en-US" altLang="ja-JP" sz="1000">
                          <a:solidFill>
                            <a:srgbClr val="FF0000"/>
                          </a:solidFill>
                          <a:latin typeface="Meiryo UI" panose="020B0604030504040204" pitchFamily="50" charset="-128"/>
                          <a:ea typeface="Meiryo UI" panose="020B0604030504040204" pitchFamily="50" charset="-128"/>
                        </a:rPr>
                        <a:t>https://telework.cyber.ipa.go.jp/manual/</a:t>
                      </a:r>
                      <a:endParaRPr kumimoji="1" lang="ja-JP" altLang="en-US" sz="1000">
                        <a:solidFill>
                          <a:srgbClr val="FF0000"/>
                        </a:solidFill>
                        <a:latin typeface="Meiryo UI" panose="020B0604030504040204" pitchFamily="50" charset="-128"/>
                        <a:ea typeface="Meiryo UI" panose="020B0604030504040204" pitchFamily="50" charset="-128"/>
                      </a:endParaRPr>
                    </a:p>
                  </a:txBody>
                  <a:tcPr marL="72000" marR="72000" marT="36000" marB="36000" anchor="ctr"/>
                </a:tc>
                <a:extLst>
                  <a:ext uri="{0D108BD9-81ED-4DB2-BD59-A6C34878D82A}">
                    <a16:rowId xmlns:a16="http://schemas.microsoft.com/office/drawing/2014/main" val="1234376518"/>
                  </a:ext>
                </a:extLst>
              </a:tr>
              <a:tr h="541283">
                <a:tc>
                  <a:txBody>
                    <a:bodyPr/>
                    <a:lstStyle/>
                    <a:p>
                      <a:r>
                        <a:rPr kumimoji="1" lang="en-US" altLang="ja-JP" sz="1000">
                          <a:solidFill>
                            <a:srgbClr val="FF0000"/>
                          </a:solidFill>
                          <a:latin typeface="Meiryo UI" panose="020B0604030504040204" pitchFamily="50" charset="-128"/>
                          <a:ea typeface="Meiryo UI" panose="020B0604030504040204" pitchFamily="50" charset="-128"/>
                        </a:rPr>
                        <a:t>Microsoft Outlook</a:t>
                      </a:r>
                      <a:endParaRPr kumimoji="1" lang="ja-JP" altLang="en-US" sz="1000">
                        <a:solidFill>
                          <a:srgbClr val="FF0000"/>
                        </a:solidFill>
                        <a:latin typeface="Meiryo UI" panose="020B0604030504040204" pitchFamily="50" charset="-128"/>
                        <a:ea typeface="Meiryo UI" panose="020B0604030504040204" pitchFamily="50" charset="-128"/>
                      </a:endParaRPr>
                    </a:p>
                  </a:txBody>
                  <a:tcPr marL="72000" marR="72000" marT="36000" marB="36000" anchor="ctr"/>
                </a:tc>
                <a:tc>
                  <a:txBody>
                    <a:bodyPr/>
                    <a:lstStyle/>
                    <a:p>
                      <a:r>
                        <a:rPr kumimoji="1" lang="ja-JP" altLang="en-US" sz="1000">
                          <a:solidFill>
                            <a:srgbClr val="FF0000"/>
                          </a:solidFill>
                          <a:latin typeface="Meiryo UI" panose="020B0604030504040204" pitchFamily="50" charset="-128"/>
                          <a:ea typeface="Meiryo UI" panose="020B0604030504040204" pitchFamily="50" charset="-128"/>
                        </a:rPr>
                        <a:t>電子メール</a:t>
                      </a:r>
                    </a:p>
                  </a:txBody>
                  <a:tcPr marL="72000" marR="72000" marT="36000" marB="36000" anchor="ctr"/>
                </a:tc>
                <a:tc>
                  <a:txBody>
                    <a:bodyPr/>
                    <a:lstStyle/>
                    <a:p>
                      <a:pPr marL="90488" indent="-80963">
                        <a:buFont typeface="Arial" panose="020B0604020202020204" pitchFamily="34" charset="0"/>
                        <a:buChar char="•"/>
                      </a:pPr>
                      <a:r>
                        <a:rPr kumimoji="1" lang="ja-JP" altLang="en-US" sz="1000">
                          <a:solidFill>
                            <a:srgbClr val="FF0000"/>
                          </a:solidFill>
                          <a:latin typeface="Meiryo UI" panose="020B0604030504040204" pitchFamily="50" charset="-128"/>
                          <a:ea typeface="Meiryo UI" panose="020B0604030504040204" pitchFamily="50" charset="-128"/>
                        </a:rPr>
                        <a:t>社内</a:t>
                      </a:r>
                      <a:r>
                        <a:rPr kumimoji="1" lang="en-US" altLang="ja-JP" sz="1000">
                          <a:solidFill>
                            <a:srgbClr val="FF0000"/>
                          </a:solidFill>
                          <a:latin typeface="Meiryo UI" panose="020B0604030504040204" pitchFamily="50" charset="-128"/>
                          <a:ea typeface="Meiryo UI" panose="020B0604030504040204" pitchFamily="50" charset="-128"/>
                        </a:rPr>
                        <a:t>PC</a:t>
                      </a:r>
                      <a:r>
                        <a:rPr kumimoji="1" lang="ja-JP" altLang="en-US" sz="1000">
                          <a:solidFill>
                            <a:srgbClr val="FF0000"/>
                          </a:solidFill>
                          <a:latin typeface="Meiryo UI" panose="020B0604030504040204" pitchFamily="50" charset="-128"/>
                          <a:ea typeface="Meiryo UI" panose="020B0604030504040204" pitchFamily="50" charset="-128"/>
                        </a:rPr>
                        <a:t>にリモートアクセスして利用</a:t>
                      </a:r>
                      <a:endParaRPr kumimoji="1" lang="en-US" altLang="ja-JP" sz="1000">
                        <a:solidFill>
                          <a:srgbClr val="FF0000"/>
                        </a:solidFill>
                        <a:latin typeface="Meiryo UI" panose="020B0604030504040204" pitchFamily="50" charset="-128"/>
                        <a:ea typeface="Meiryo UI" panose="020B0604030504040204" pitchFamily="50" charset="-128"/>
                      </a:endParaRPr>
                    </a:p>
                    <a:p>
                      <a:pPr marL="90488" indent="-80963">
                        <a:buFont typeface="Arial" panose="020B0604020202020204" pitchFamily="34" charset="0"/>
                        <a:buChar char="•"/>
                      </a:pPr>
                      <a:r>
                        <a:rPr kumimoji="1" lang="ja-JP" altLang="en-US" sz="1000">
                          <a:solidFill>
                            <a:srgbClr val="FF0000"/>
                          </a:solidFill>
                          <a:latin typeface="Meiryo UI" panose="020B0604030504040204" pitchFamily="50" charset="-128"/>
                          <a:ea typeface="Meiryo UI" panose="020B0604030504040204" pitchFamily="50" charset="-128"/>
                        </a:rPr>
                        <a:t>私有メールアドレス、メーラーの業務利用禁止</a:t>
                      </a:r>
                    </a:p>
                  </a:txBody>
                  <a:tcPr marL="72000" marR="72000" marT="36000" marB="36000" anchor="ctr"/>
                </a:tc>
                <a:extLst>
                  <a:ext uri="{0D108BD9-81ED-4DB2-BD59-A6C34878D82A}">
                    <a16:rowId xmlns:a16="http://schemas.microsoft.com/office/drawing/2014/main" val="2705497938"/>
                  </a:ext>
                </a:extLst>
              </a:tr>
              <a:tr h="597544">
                <a:tc>
                  <a:txBody>
                    <a:bodyPr/>
                    <a:lstStyle/>
                    <a:p>
                      <a:r>
                        <a:rPr kumimoji="1" lang="ja-JP" altLang="en-US" sz="1000">
                          <a:solidFill>
                            <a:srgbClr val="FF0000"/>
                          </a:solidFill>
                          <a:latin typeface="Meiryo UI" panose="020B0604030504040204" pitchFamily="50" charset="-128"/>
                          <a:ea typeface="Meiryo UI" panose="020B0604030504040204" pitchFamily="50" charset="-128"/>
                        </a:rPr>
                        <a:t>クラウド型グループウェア●●●●</a:t>
                      </a:r>
                    </a:p>
                  </a:txBody>
                  <a:tcPr marL="72000" marR="72000" marT="36000" marB="36000" anchor="ctr"/>
                </a:tc>
                <a:tc>
                  <a:txBody>
                    <a:bodyPr/>
                    <a:lstStyle/>
                    <a:p>
                      <a:pPr marL="90488" indent="-90488">
                        <a:buFont typeface="Arial" panose="020B0604020202020204" pitchFamily="34" charset="0"/>
                        <a:buChar char="•"/>
                      </a:pPr>
                      <a:r>
                        <a:rPr kumimoji="1" lang="ja-JP" altLang="en-US" sz="1000">
                          <a:solidFill>
                            <a:srgbClr val="FF0000"/>
                          </a:solidFill>
                          <a:latin typeface="Meiryo UI" panose="020B0604030504040204" pitchFamily="50" charset="-128"/>
                          <a:ea typeface="Meiryo UI" panose="020B0604030504040204" pitchFamily="50" charset="-128"/>
                        </a:rPr>
                        <a:t>勤怠管理</a:t>
                      </a:r>
                      <a:endParaRPr kumimoji="1" lang="en-US" altLang="ja-JP" sz="1000">
                        <a:solidFill>
                          <a:srgbClr val="FF0000"/>
                        </a:solidFill>
                        <a:latin typeface="Meiryo UI" panose="020B0604030504040204" pitchFamily="50" charset="-128"/>
                        <a:ea typeface="Meiryo UI" panose="020B0604030504040204" pitchFamily="50" charset="-128"/>
                      </a:endParaRPr>
                    </a:p>
                    <a:p>
                      <a:pPr marL="90488" indent="-90488">
                        <a:buFont typeface="Arial" panose="020B0604020202020204" pitchFamily="34" charset="0"/>
                        <a:buChar char="•"/>
                      </a:pPr>
                      <a:r>
                        <a:rPr kumimoji="1" lang="ja-JP" altLang="en-US" sz="1000">
                          <a:solidFill>
                            <a:srgbClr val="FF0000"/>
                          </a:solidFill>
                          <a:latin typeface="Meiryo UI" panose="020B0604030504040204" pitchFamily="50" charset="-128"/>
                          <a:ea typeface="Meiryo UI" panose="020B0604030504040204" pitchFamily="50" charset="-128"/>
                        </a:rPr>
                        <a:t>社内連絡</a:t>
                      </a:r>
                      <a:endParaRPr kumimoji="1" lang="en-US" altLang="ja-JP" sz="1000">
                        <a:solidFill>
                          <a:srgbClr val="FF0000"/>
                        </a:solidFill>
                        <a:latin typeface="Meiryo UI" panose="020B0604030504040204" pitchFamily="50" charset="-128"/>
                        <a:ea typeface="Meiryo UI" panose="020B0604030504040204" pitchFamily="50" charset="-128"/>
                      </a:endParaRPr>
                    </a:p>
                    <a:p>
                      <a:pPr marL="90488" indent="-90488">
                        <a:buFont typeface="Arial" panose="020B0604020202020204" pitchFamily="34" charset="0"/>
                        <a:buChar char="•"/>
                      </a:pPr>
                      <a:r>
                        <a:rPr kumimoji="1" lang="ja-JP" altLang="en-US" sz="1000">
                          <a:solidFill>
                            <a:srgbClr val="FF0000"/>
                          </a:solidFill>
                          <a:latin typeface="Meiryo UI" panose="020B0604030504040204" pitchFamily="50" charset="-128"/>
                          <a:ea typeface="Meiryo UI" panose="020B0604030504040204" pitchFamily="50" charset="-128"/>
                        </a:rPr>
                        <a:t>ファイル転送・保存</a:t>
                      </a:r>
                    </a:p>
                  </a:txBody>
                  <a:tcPr marL="72000" marR="72000" marT="36000" marB="36000" anchor="ctr"/>
                </a:tc>
                <a:tc>
                  <a:txBody>
                    <a:bodyPr/>
                    <a:lstStyle/>
                    <a:p>
                      <a:pPr marL="9525" marR="0" lvl="0" indent="0" algn="l" defTabSz="532729" rtl="0" eaLnBrk="1" fontAlgn="auto" latinLnBrk="0" hangingPunct="1">
                        <a:lnSpc>
                          <a:spcPct val="100000"/>
                        </a:lnSpc>
                        <a:spcBef>
                          <a:spcPts val="0"/>
                        </a:spcBef>
                        <a:spcAft>
                          <a:spcPts val="0"/>
                        </a:spcAft>
                        <a:buClrTx/>
                        <a:buSzTx/>
                        <a:buFont typeface="Arial" panose="020B0604020202020204" pitchFamily="34" charset="0"/>
                        <a:buNone/>
                        <a:tabLst/>
                        <a:defRPr/>
                      </a:pPr>
                      <a:r>
                        <a:rPr kumimoji="1" lang="ja-JP" altLang="en-US" sz="1000" kern="1200">
                          <a:solidFill>
                            <a:srgbClr val="FF0000"/>
                          </a:solidFill>
                          <a:latin typeface="Meiryo UI" panose="020B0604030504040204" pitchFamily="50" charset="-128"/>
                          <a:ea typeface="Meiryo UI" panose="020B0604030504040204" pitchFamily="50" charset="-128"/>
                          <a:cs typeface="+mn-cs"/>
                        </a:rPr>
                        <a:t>社内</a:t>
                      </a:r>
                      <a:r>
                        <a:rPr kumimoji="1" lang="en-US" altLang="ja-JP" sz="1000" kern="1200">
                          <a:solidFill>
                            <a:srgbClr val="FF0000"/>
                          </a:solidFill>
                          <a:latin typeface="Meiryo UI" panose="020B0604030504040204" pitchFamily="50" charset="-128"/>
                          <a:ea typeface="Meiryo UI" panose="020B0604030504040204" pitchFamily="50" charset="-128"/>
                          <a:cs typeface="+mn-cs"/>
                        </a:rPr>
                        <a:t>PC</a:t>
                      </a:r>
                      <a:r>
                        <a:rPr kumimoji="1" lang="ja-JP" altLang="en-US" sz="1000" kern="1200">
                          <a:solidFill>
                            <a:srgbClr val="FF0000"/>
                          </a:solidFill>
                          <a:latin typeface="Meiryo UI" panose="020B0604030504040204" pitchFamily="50" charset="-128"/>
                          <a:ea typeface="Meiryo UI" panose="020B0604030504040204" pitchFamily="50" charset="-128"/>
                          <a:cs typeface="+mn-cs"/>
                        </a:rPr>
                        <a:t>にリモートアクセスして利用または以下の</a:t>
                      </a:r>
                      <a:r>
                        <a:rPr kumimoji="1" lang="en-US" altLang="ja-JP" sz="1000" kern="1200">
                          <a:solidFill>
                            <a:srgbClr val="FF0000"/>
                          </a:solidFill>
                          <a:latin typeface="Meiryo UI" panose="020B0604030504040204" pitchFamily="50" charset="-128"/>
                          <a:ea typeface="Meiryo UI" panose="020B0604030504040204" pitchFamily="50" charset="-128"/>
                          <a:cs typeface="+mn-cs"/>
                        </a:rPr>
                        <a:t>URL</a:t>
                      </a:r>
                      <a:r>
                        <a:rPr kumimoji="1" lang="ja-JP" altLang="en-US" sz="1000" kern="1200">
                          <a:solidFill>
                            <a:srgbClr val="FF0000"/>
                          </a:solidFill>
                          <a:latin typeface="Meiryo UI" panose="020B0604030504040204" pitchFamily="50" charset="-128"/>
                          <a:ea typeface="Meiryo UI" panose="020B0604030504040204" pitchFamily="50" charset="-128"/>
                          <a:cs typeface="+mn-cs"/>
                        </a:rPr>
                        <a:t>に直接アクセスして利用</a:t>
                      </a:r>
                      <a:endParaRPr kumimoji="1" lang="en-US" altLang="ja-JP" sz="1000" kern="1200">
                        <a:solidFill>
                          <a:srgbClr val="FF0000"/>
                        </a:solidFill>
                        <a:latin typeface="Meiryo UI" panose="020B0604030504040204" pitchFamily="50" charset="-128"/>
                        <a:ea typeface="Meiryo UI" panose="020B0604030504040204" pitchFamily="50" charset="-128"/>
                        <a:cs typeface="+mn-cs"/>
                      </a:endParaRPr>
                    </a:p>
                    <a:p>
                      <a:pPr marL="0" marR="0" lvl="0" indent="0" algn="l" defTabSz="532729" rtl="0" eaLnBrk="1" fontAlgn="auto" latinLnBrk="0" hangingPunct="1">
                        <a:lnSpc>
                          <a:spcPct val="100000"/>
                        </a:lnSpc>
                        <a:spcBef>
                          <a:spcPts val="0"/>
                        </a:spcBef>
                        <a:spcAft>
                          <a:spcPts val="0"/>
                        </a:spcAft>
                        <a:buClrTx/>
                        <a:buSzTx/>
                        <a:buFontTx/>
                        <a:buNone/>
                        <a:tabLst/>
                        <a:defRPr/>
                      </a:pPr>
                      <a:r>
                        <a:rPr kumimoji="1" lang="en-US" altLang="ja-JP" sz="1000">
                          <a:solidFill>
                            <a:srgbClr val="FF0000"/>
                          </a:solidFill>
                          <a:latin typeface="Meiryo UI" panose="020B0604030504040204" pitchFamily="50" charset="-128"/>
                          <a:ea typeface="Meiryo UI" panose="020B0604030504040204" pitchFamily="50" charset="-128"/>
                        </a:rPr>
                        <a:t>https://groupware/login/</a:t>
                      </a:r>
                      <a:endParaRPr kumimoji="1" lang="ja-JP" altLang="en-US" sz="1000">
                        <a:solidFill>
                          <a:srgbClr val="FF0000"/>
                        </a:solidFill>
                        <a:latin typeface="Meiryo UI" panose="020B0604030504040204" pitchFamily="50" charset="-128"/>
                        <a:ea typeface="Meiryo UI" panose="020B0604030504040204" pitchFamily="50" charset="-128"/>
                      </a:endParaRPr>
                    </a:p>
                  </a:txBody>
                  <a:tcPr marL="72000" marR="72000" marT="36000" marB="36000" anchor="ctr"/>
                </a:tc>
                <a:extLst>
                  <a:ext uri="{0D108BD9-81ED-4DB2-BD59-A6C34878D82A}">
                    <a16:rowId xmlns:a16="http://schemas.microsoft.com/office/drawing/2014/main" val="3523094944"/>
                  </a:ext>
                </a:extLst>
              </a:tr>
              <a:tr h="408898">
                <a:tc>
                  <a:txBody>
                    <a:bodyPr/>
                    <a:lstStyle/>
                    <a:p>
                      <a:r>
                        <a:rPr kumimoji="1" lang="ja-JP" altLang="en-US" sz="1000">
                          <a:solidFill>
                            <a:srgbClr val="FF0000"/>
                          </a:solidFill>
                          <a:latin typeface="Meiryo UI" panose="020B0604030504040204" pitchFamily="50" charset="-128"/>
                          <a:ea typeface="Meiryo UI" panose="020B0604030504040204" pitchFamily="50" charset="-128"/>
                        </a:rPr>
                        <a:t>クラウド型ビジネスチャット●●●●</a:t>
                      </a:r>
                    </a:p>
                  </a:txBody>
                  <a:tcPr marL="72000" marR="72000" marT="36000" marB="36000" anchor="ctr"/>
                </a:tc>
                <a:tc>
                  <a:txBody>
                    <a:bodyPr/>
                    <a:lstStyle/>
                    <a:p>
                      <a:r>
                        <a:rPr kumimoji="1" lang="ja-JP" altLang="en-US" sz="1000">
                          <a:solidFill>
                            <a:srgbClr val="FF0000"/>
                          </a:solidFill>
                          <a:latin typeface="Meiryo UI" panose="020B0604030504040204" pitchFamily="50" charset="-128"/>
                          <a:ea typeface="Meiryo UI" panose="020B0604030504040204" pitchFamily="50" charset="-128"/>
                        </a:rPr>
                        <a:t>プロジェクト管理</a:t>
                      </a:r>
                    </a:p>
                  </a:txBody>
                  <a:tcPr marL="72000" marR="72000" marT="36000" marB="36000" anchor="ctr"/>
                </a:tc>
                <a:tc>
                  <a:txBody>
                    <a:bodyPr/>
                    <a:lstStyle/>
                    <a:p>
                      <a:r>
                        <a:rPr kumimoji="1" lang="ja-JP" altLang="en-US" sz="1000">
                          <a:solidFill>
                            <a:srgbClr val="FF0000"/>
                          </a:solidFill>
                          <a:latin typeface="Meiryo UI" panose="020B0604030504040204" pitchFamily="50" charset="-128"/>
                          <a:ea typeface="Meiryo UI" panose="020B0604030504040204" pitchFamily="50" charset="-128"/>
                        </a:rPr>
                        <a:t>●●●●</a:t>
                      </a:r>
                      <a:r>
                        <a:rPr kumimoji="1" lang="en-US" altLang="ja-JP" sz="1000">
                          <a:solidFill>
                            <a:srgbClr val="FF0000"/>
                          </a:solidFill>
                          <a:latin typeface="Meiryo UI" panose="020B0604030504040204" pitchFamily="50" charset="-128"/>
                          <a:ea typeface="Meiryo UI" panose="020B0604030504040204" pitchFamily="50" charset="-128"/>
                        </a:rPr>
                        <a:t>.pdf</a:t>
                      </a:r>
                      <a:r>
                        <a:rPr kumimoji="1" lang="ja-JP" altLang="en-US" sz="1000">
                          <a:solidFill>
                            <a:srgbClr val="FF0000"/>
                          </a:solidFill>
                          <a:latin typeface="Meiryo UI" panose="020B0604030504040204" pitchFamily="50" charset="-128"/>
                          <a:ea typeface="Meiryo UI" panose="020B0604030504040204" pitchFamily="50" charset="-128"/>
                        </a:rPr>
                        <a:t>　参照</a:t>
                      </a:r>
                      <a:endParaRPr kumimoji="1" lang="en-US" altLang="ja-JP" sz="1000">
                        <a:solidFill>
                          <a:srgbClr val="FF0000"/>
                        </a:solidFill>
                        <a:latin typeface="Meiryo UI" panose="020B0604030504040204" pitchFamily="50" charset="-128"/>
                        <a:ea typeface="Meiryo UI" panose="020B0604030504040204" pitchFamily="50" charset="-128"/>
                      </a:endParaRPr>
                    </a:p>
                  </a:txBody>
                  <a:tcPr marL="72000" marR="72000" marT="36000" marB="36000" anchor="ctr"/>
                </a:tc>
                <a:extLst>
                  <a:ext uri="{0D108BD9-81ED-4DB2-BD59-A6C34878D82A}">
                    <a16:rowId xmlns:a16="http://schemas.microsoft.com/office/drawing/2014/main" val="1090457845"/>
                  </a:ext>
                </a:extLst>
              </a:tr>
              <a:tr h="408898">
                <a:tc>
                  <a:txBody>
                    <a:bodyPr/>
                    <a:lstStyle/>
                    <a:p>
                      <a:r>
                        <a:rPr kumimoji="1" lang="ja-JP" altLang="en-US" sz="1000">
                          <a:solidFill>
                            <a:srgbClr val="FF0000"/>
                          </a:solidFill>
                          <a:latin typeface="Meiryo UI" panose="020B0604030504040204" pitchFamily="50" charset="-128"/>
                          <a:ea typeface="Meiryo UI" panose="020B0604030504040204" pitchFamily="50" charset="-128"/>
                        </a:rPr>
                        <a:t>オンライン会議システム</a:t>
                      </a:r>
                      <a:endParaRPr kumimoji="1" lang="en-US" altLang="ja-JP" sz="1000">
                        <a:solidFill>
                          <a:srgbClr val="FF0000"/>
                        </a:solidFill>
                        <a:latin typeface="Meiryo UI" panose="020B0604030504040204" pitchFamily="50" charset="-128"/>
                        <a:ea typeface="Meiryo UI" panose="020B0604030504040204" pitchFamily="50" charset="-128"/>
                      </a:endParaRPr>
                    </a:p>
                    <a:p>
                      <a:r>
                        <a:rPr kumimoji="1" lang="ja-JP" altLang="en-US" sz="1000">
                          <a:solidFill>
                            <a:srgbClr val="FF0000"/>
                          </a:solidFill>
                          <a:latin typeface="Meiryo UI" panose="020B0604030504040204" pitchFamily="50" charset="-128"/>
                          <a:ea typeface="Meiryo UI" panose="020B0604030504040204" pitchFamily="50" charset="-128"/>
                        </a:rPr>
                        <a:t>●●●●</a:t>
                      </a:r>
                      <a:endParaRPr kumimoji="1" lang="ja-JP" altLang="en-US" sz="1000">
                        <a:latin typeface="Meiryo UI" panose="020B0604030504040204" pitchFamily="50" charset="-128"/>
                        <a:ea typeface="Meiryo UI" panose="020B0604030504040204" pitchFamily="50" charset="-128"/>
                      </a:endParaRPr>
                    </a:p>
                  </a:txBody>
                  <a:tcPr marL="72000" marR="72000" marT="36000" marB="36000" anchor="ctr"/>
                </a:tc>
                <a:tc>
                  <a:txBody>
                    <a:bodyPr/>
                    <a:lstStyle/>
                    <a:p>
                      <a:pPr marL="80963" indent="-80963">
                        <a:buFont typeface="Arial" panose="020B0604020202020204" pitchFamily="34" charset="0"/>
                        <a:buChar char="•"/>
                      </a:pPr>
                      <a:r>
                        <a:rPr kumimoji="1" lang="ja-JP" altLang="en-US" sz="1000">
                          <a:solidFill>
                            <a:srgbClr val="FF0000"/>
                          </a:solidFill>
                          <a:latin typeface="Meiryo UI" panose="020B0604030504040204" pitchFamily="50" charset="-128"/>
                          <a:ea typeface="Meiryo UI" panose="020B0604030504040204" pitchFamily="50" charset="-128"/>
                        </a:rPr>
                        <a:t>社内会議</a:t>
                      </a:r>
                      <a:endParaRPr kumimoji="1" lang="en-US" altLang="ja-JP" sz="1000">
                        <a:solidFill>
                          <a:srgbClr val="FF0000"/>
                        </a:solidFill>
                        <a:latin typeface="Meiryo UI" panose="020B0604030504040204" pitchFamily="50" charset="-128"/>
                        <a:ea typeface="Meiryo UI" panose="020B0604030504040204" pitchFamily="50" charset="-128"/>
                      </a:endParaRPr>
                    </a:p>
                    <a:p>
                      <a:pPr marL="80963" indent="-80963">
                        <a:buFont typeface="Arial" panose="020B0604020202020204" pitchFamily="34" charset="0"/>
                        <a:buChar char="•"/>
                      </a:pPr>
                      <a:r>
                        <a:rPr kumimoji="1" lang="ja-JP" altLang="en-US" sz="1000">
                          <a:solidFill>
                            <a:srgbClr val="FF0000"/>
                          </a:solidFill>
                          <a:latin typeface="Meiryo UI" panose="020B0604030504040204" pitchFamily="50" charset="-128"/>
                          <a:ea typeface="Meiryo UI" panose="020B0604030504040204" pitchFamily="50" charset="-128"/>
                        </a:rPr>
                        <a:t>商談</a:t>
                      </a:r>
                    </a:p>
                  </a:txBody>
                  <a:tcPr marL="72000" marR="72000" marT="36000" marB="36000" anchor="ctr"/>
                </a:tc>
                <a:tc>
                  <a:txBody>
                    <a:bodyPr/>
                    <a:lstStyle/>
                    <a:p>
                      <a:r>
                        <a:rPr kumimoji="1" lang="ja-JP" altLang="en-US" sz="1000">
                          <a:solidFill>
                            <a:srgbClr val="FF0000"/>
                          </a:solidFill>
                          <a:latin typeface="Meiryo UI" panose="020B0604030504040204" pitchFamily="50" charset="-128"/>
                          <a:ea typeface="Meiryo UI" panose="020B0604030504040204" pitchFamily="50" charset="-128"/>
                        </a:rPr>
                        <a:t>・通信はエンドツーエンド暗号化を利用</a:t>
                      </a:r>
                      <a:endParaRPr kumimoji="1" lang="en-US" altLang="ja-JP" sz="1000">
                        <a:solidFill>
                          <a:srgbClr val="FF0000"/>
                        </a:solidFill>
                        <a:latin typeface="Meiryo UI" panose="020B0604030504040204" pitchFamily="50" charset="-128"/>
                        <a:ea typeface="Meiryo UI" panose="020B0604030504040204" pitchFamily="50" charset="-128"/>
                      </a:endParaRPr>
                    </a:p>
                    <a:p>
                      <a:r>
                        <a:rPr kumimoji="1" lang="ja-JP" altLang="en-US" sz="1000">
                          <a:solidFill>
                            <a:srgbClr val="FF0000"/>
                          </a:solidFill>
                          <a:latin typeface="Meiryo UI" panose="020B0604030504040204" pitchFamily="50" charset="-128"/>
                          <a:ea typeface="Meiryo UI" panose="020B0604030504040204" pitchFamily="50" charset="-128"/>
                        </a:rPr>
                        <a:t>・参加者名の設定機能を利用</a:t>
                      </a:r>
                      <a:endParaRPr kumimoji="1" lang="en-US" altLang="ja-JP" sz="1000">
                        <a:solidFill>
                          <a:srgbClr val="FF0000"/>
                        </a:solidFill>
                        <a:latin typeface="Meiryo UI" panose="020B0604030504040204" pitchFamily="50" charset="-128"/>
                        <a:ea typeface="Meiryo UI" panose="020B0604030504040204" pitchFamily="50" charset="-128"/>
                      </a:endParaRPr>
                    </a:p>
                    <a:p>
                      <a:r>
                        <a:rPr kumimoji="1" lang="ja-JP" altLang="en-US" sz="1000">
                          <a:solidFill>
                            <a:srgbClr val="FF0000"/>
                          </a:solidFill>
                          <a:latin typeface="Meiryo UI" panose="020B0604030504040204" pitchFamily="50" charset="-128"/>
                          <a:ea typeface="Meiryo UI" panose="020B0604030504040204" pitchFamily="50" charset="-128"/>
                        </a:rPr>
                        <a:t>・会議終了後に録音・録画、共有資料、チャット当の会議データをクラウド上から削除</a:t>
                      </a:r>
                      <a:endParaRPr kumimoji="1" lang="en-US" altLang="ja-JP" sz="1000">
                        <a:solidFill>
                          <a:srgbClr val="FF0000"/>
                        </a:solidFill>
                        <a:latin typeface="Meiryo UI" panose="020B0604030504040204" pitchFamily="50" charset="-128"/>
                        <a:ea typeface="Meiryo UI" panose="020B0604030504040204" pitchFamily="50" charset="-128"/>
                      </a:endParaRPr>
                    </a:p>
                    <a:p>
                      <a:r>
                        <a:rPr kumimoji="1" lang="ja-JP" altLang="en-US" sz="1000">
                          <a:solidFill>
                            <a:srgbClr val="FF0000"/>
                          </a:solidFill>
                          <a:latin typeface="Meiryo UI" panose="020B0604030504040204" pitchFamily="50" charset="-128"/>
                          <a:ea typeface="Meiryo UI" panose="020B0604030504040204" pitchFamily="50" charset="-128"/>
                        </a:rPr>
                        <a:t>●●●●</a:t>
                      </a:r>
                      <a:r>
                        <a:rPr kumimoji="1" lang="en-US" altLang="ja-JP" sz="1000">
                          <a:solidFill>
                            <a:srgbClr val="FF0000"/>
                          </a:solidFill>
                          <a:latin typeface="Meiryo UI" panose="020B0604030504040204" pitchFamily="50" charset="-128"/>
                          <a:ea typeface="Meiryo UI" panose="020B0604030504040204" pitchFamily="50" charset="-128"/>
                        </a:rPr>
                        <a:t>.pdf</a:t>
                      </a:r>
                      <a:r>
                        <a:rPr kumimoji="1" lang="ja-JP" altLang="en-US" sz="1000">
                          <a:solidFill>
                            <a:srgbClr val="FF0000"/>
                          </a:solidFill>
                          <a:latin typeface="Meiryo UI" panose="020B0604030504040204" pitchFamily="50" charset="-128"/>
                          <a:ea typeface="Meiryo UI" panose="020B0604030504040204" pitchFamily="50" charset="-128"/>
                        </a:rPr>
                        <a:t>　参照</a:t>
                      </a:r>
                      <a:endParaRPr kumimoji="1" lang="en-US" altLang="ja-JP" sz="1000">
                        <a:solidFill>
                          <a:srgbClr val="FF0000"/>
                        </a:solidFill>
                        <a:latin typeface="Meiryo UI" panose="020B0604030504040204" pitchFamily="50" charset="-128"/>
                        <a:ea typeface="Meiryo UI" panose="020B0604030504040204" pitchFamily="50" charset="-128"/>
                      </a:endParaRPr>
                    </a:p>
                  </a:txBody>
                  <a:tcPr marL="72000" marR="72000" marT="36000" marB="36000" anchor="ctr"/>
                </a:tc>
                <a:extLst>
                  <a:ext uri="{0D108BD9-81ED-4DB2-BD59-A6C34878D82A}">
                    <a16:rowId xmlns:a16="http://schemas.microsoft.com/office/drawing/2014/main" val="437047479"/>
                  </a:ext>
                </a:extLst>
              </a:tr>
              <a:tr h="408898">
                <a:tc>
                  <a:txBody>
                    <a:bodyPr/>
                    <a:lstStyle/>
                    <a:p>
                      <a:pPr marL="0" marR="0" lvl="0" indent="0" algn="l" defTabSz="532729" rtl="0" eaLnBrk="1" fontAlgn="auto" latinLnBrk="0" hangingPunct="1">
                        <a:lnSpc>
                          <a:spcPct val="100000"/>
                        </a:lnSpc>
                        <a:spcBef>
                          <a:spcPts val="0"/>
                        </a:spcBef>
                        <a:spcAft>
                          <a:spcPts val="0"/>
                        </a:spcAft>
                        <a:buClrTx/>
                        <a:buSzTx/>
                        <a:buFontTx/>
                        <a:buNone/>
                        <a:tabLst/>
                        <a:defRPr/>
                      </a:pPr>
                      <a:r>
                        <a:rPr kumimoji="1" lang="ja-JP" altLang="en-US" sz="1000">
                          <a:solidFill>
                            <a:srgbClr val="FF0000"/>
                          </a:solidFill>
                          <a:latin typeface="Meiryo UI" panose="020B0604030504040204" pitchFamily="50" charset="-128"/>
                          <a:ea typeface="Meiryo UI" panose="020B0604030504040204" pitchFamily="50" charset="-128"/>
                        </a:rPr>
                        <a:t>●●●●シリーズ</a:t>
                      </a:r>
                      <a:endParaRPr kumimoji="1" lang="en-US" altLang="ja-JP" sz="1000">
                        <a:solidFill>
                          <a:srgbClr val="FF0000"/>
                        </a:solidFill>
                        <a:latin typeface="Meiryo UI" panose="020B0604030504040204" pitchFamily="50" charset="-128"/>
                        <a:ea typeface="Meiryo UI" panose="020B0604030504040204" pitchFamily="50" charset="-128"/>
                      </a:endParaRPr>
                    </a:p>
                  </a:txBody>
                  <a:tcPr marL="72000" marR="72000" marT="36000" marB="36000" anchor="ctr"/>
                </a:tc>
                <a:tc>
                  <a:txBody>
                    <a:bodyPr/>
                    <a:lstStyle/>
                    <a:p>
                      <a:pPr marL="90488" marR="0" lvl="0" indent="-90488" algn="l" defTabSz="532729"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1000" kern="1200">
                          <a:solidFill>
                            <a:srgbClr val="FF0000"/>
                          </a:solidFill>
                          <a:latin typeface="Meiryo UI" panose="020B0604030504040204" pitchFamily="50" charset="-128"/>
                          <a:ea typeface="Meiryo UI" panose="020B0604030504040204" pitchFamily="50" charset="-128"/>
                          <a:cs typeface="+mn-cs"/>
                        </a:rPr>
                        <a:t>会計</a:t>
                      </a:r>
                      <a:endParaRPr kumimoji="1" lang="en-US" altLang="ja-JP" sz="1000" kern="1200">
                        <a:solidFill>
                          <a:srgbClr val="FF0000"/>
                        </a:solidFill>
                        <a:latin typeface="Meiryo UI" panose="020B0604030504040204" pitchFamily="50" charset="-128"/>
                        <a:ea typeface="Meiryo UI" panose="020B0604030504040204" pitchFamily="50" charset="-128"/>
                        <a:cs typeface="+mn-cs"/>
                      </a:endParaRPr>
                    </a:p>
                    <a:p>
                      <a:pPr marL="90488" marR="0" lvl="0" indent="-90488" algn="l" defTabSz="532729"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1000" kern="1200">
                          <a:solidFill>
                            <a:srgbClr val="FF0000"/>
                          </a:solidFill>
                          <a:latin typeface="Meiryo UI" panose="020B0604030504040204" pitchFamily="50" charset="-128"/>
                          <a:ea typeface="Meiryo UI" panose="020B0604030504040204" pitchFamily="50" charset="-128"/>
                          <a:cs typeface="+mn-cs"/>
                        </a:rPr>
                        <a:t>給与計算</a:t>
                      </a:r>
                    </a:p>
                  </a:txBody>
                  <a:tcPr marL="72000" marR="72000" marT="36000" marB="36000" anchor="ctr"/>
                </a:tc>
                <a:tc>
                  <a:txBody>
                    <a:bodyPr/>
                    <a:lstStyle/>
                    <a:p>
                      <a:pPr marL="9525" marR="0" lvl="0" indent="0" algn="l" defTabSz="532729" rtl="0" eaLnBrk="1" fontAlgn="auto" latinLnBrk="0" hangingPunct="1">
                        <a:lnSpc>
                          <a:spcPct val="100000"/>
                        </a:lnSpc>
                        <a:spcBef>
                          <a:spcPts val="0"/>
                        </a:spcBef>
                        <a:spcAft>
                          <a:spcPts val="0"/>
                        </a:spcAft>
                        <a:buClrTx/>
                        <a:buSzTx/>
                        <a:buFont typeface="Arial" panose="020B0604020202020204" pitchFamily="34" charset="0"/>
                        <a:buNone/>
                        <a:tabLst/>
                        <a:defRPr/>
                      </a:pPr>
                      <a:r>
                        <a:rPr kumimoji="1" lang="ja-JP" altLang="en-US" sz="1000" kern="1200">
                          <a:solidFill>
                            <a:srgbClr val="FF0000"/>
                          </a:solidFill>
                          <a:latin typeface="Meiryo UI" panose="020B0604030504040204" pitchFamily="50" charset="-128"/>
                          <a:ea typeface="Meiryo UI" panose="020B0604030504040204" pitchFamily="50" charset="-128"/>
                          <a:cs typeface="+mn-cs"/>
                        </a:rPr>
                        <a:t>社内</a:t>
                      </a:r>
                      <a:r>
                        <a:rPr kumimoji="1" lang="en-US" altLang="ja-JP" sz="1000" kern="1200">
                          <a:solidFill>
                            <a:srgbClr val="FF0000"/>
                          </a:solidFill>
                          <a:latin typeface="Meiryo UI" panose="020B0604030504040204" pitchFamily="50" charset="-128"/>
                          <a:ea typeface="Meiryo UI" panose="020B0604030504040204" pitchFamily="50" charset="-128"/>
                          <a:cs typeface="+mn-cs"/>
                        </a:rPr>
                        <a:t>PC</a:t>
                      </a:r>
                      <a:r>
                        <a:rPr kumimoji="1" lang="ja-JP" altLang="en-US" sz="1000" kern="1200">
                          <a:solidFill>
                            <a:srgbClr val="FF0000"/>
                          </a:solidFill>
                          <a:latin typeface="Meiryo UI" panose="020B0604030504040204" pitchFamily="50" charset="-128"/>
                          <a:ea typeface="Meiryo UI" panose="020B0604030504040204" pitchFamily="50" charset="-128"/>
                          <a:cs typeface="+mn-cs"/>
                        </a:rPr>
                        <a:t>にリモートアクセスして利用</a:t>
                      </a:r>
                      <a:endParaRPr kumimoji="1" lang="en-US" altLang="ja-JP" sz="1000" kern="1200">
                        <a:solidFill>
                          <a:srgbClr val="FF0000"/>
                        </a:solidFill>
                        <a:latin typeface="Meiryo UI" panose="020B0604030504040204" pitchFamily="50" charset="-128"/>
                        <a:ea typeface="Meiryo UI" panose="020B0604030504040204" pitchFamily="50" charset="-128"/>
                        <a:cs typeface="+mn-cs"/>
                      </a:endParaRPr>
                    </a:p>
                    <a:p>
                      <a:pPr marL="0" marR="0" lvl="0" indent="0" algn="l" defTabSz="532729" rtl="0" eaLnBrk="1" fontAlgn="auto" latinLnBrk="0" hangingPunct="1">
                        <a:lnSpc>
                          <a:spcPct val="100000"/>
                        </a:lnSpc>
                        <a:spcBef>
                          <a:spcPts val="0"/>
                        </a:spcBef>
                        <a:spcAft>
                          <a:spcPts val="0"/>
                        </a:spcAft>
                        <a:buClrTx/>
                        <a:buSzTx/>
                        <a:buFontTx/>
                        <a:buNone/>
                        <a:tabLst/>
                        <a:defRPr/>
                      </a:pPr>
                      <a:r>
                        <a:rPr kumimoji="1" lang="ja-JP" altLang="en-US" sz="1000">
                          <a:solidFill>
                            <a:srgbClr val="FF0000"/>
                          </a:solidFill>
                          <a:latin typeface="Meiryo UI" panose="020B0604030504040204" pitchFamily="50" charset="-128"/>
                          <a:ea typeface="Meiryo UI" panose="020B0604030504040204" pitchFamily="50" charset="-128"/>
                        </a:rPr>
                        <a:t>●●●●</a:t>
                      </a:r>
                      <a:r>
                        <a:rPr kumimoji="1" lang="en-US" altLang="ja-JP" sz="1000">
                          <a:solidFill>
                            <a:srgbClr val="FF0000"/>
                          </a:solidFill>
                          <a:latin typeface="Meiryo UI" panose="020B0604030504040204" pitchFamily="50" charset="-128"/>
                          <a:ea typeface="Meiryo UI" panose="020B0604030504040204" pitchFamily="50" charset="-128"/>
                        </a:rPr>
                        <a:t>.pdf</a:t>
                      </a:r>
                      <a:r>
                        <a:rPr kumimoji="1" lang="ja-JP" altLang="en-US" sz="1000">
                          <a:solidFill>
                            <a:srgbClr val="FF0000"/>
                          </a:solidFill>
                          <a:latin typeface="Meiryo UI" panose="020B0604030504040204" pitchFamily="50" charset="-128"/>
                          <a:ea typeface="Meiryo UI" panose="020B0604030504040204" pitchFamily="50" charset="-128"/>
                        </a:rPr>
                        <a:t>　参照</a:t>
                      </a:r>
                      <a:endParaRPr kumimoji="1" lang="en-US" altLang="ja-JP" sz="1000">
                        <a:solidFill>
                          <a:srgbClr val="FF0000"/>
                        </a:solidFill>
                        <a:latin typeface="Meiryo UI" panose="020B0604030504040204" pitchFamily="50" charset="-128"/>
                        <a:ea typeface="Meiryo UI" panose="020B0604030504040204" pitchFamily="50" charset="-128"/>
                      </a:endParaRPr>
                    </a:p>
                  </a:txBody>
                  <a:tcPr marL="72000" marR="72000" marT="36000" marB="36000" anchor="ctr"/>
                </a:tc>
                <a:extLst>
                  <a:ext uri="{0D108BD9-81ED-4DB2-BD59-A6C34878D82A}">
                    <a16:rowId xmlns:a16="http://schemas.microsoft.com/office/drawing/2014/main" val="3059801374"/>
                  </a:ext>
                </a:extLst>
              </a:tr>
              <a:tr h="378287">
                <a:tc>
                  <a:txBody>
                    <a:bodyPr/>
                    <a:lstStyle/>
                    <a:p>
                      <a:pPr marL="0" marR="0" lvl="0" indent="0" algn="l" defTabSz="532729" rtl="0" eaLnBrk="1" fontAlgn="auto" latinLnBrk="0" hangingPunct="1">
                        <a:lnSpc>
                          <a:spcPct val="100000"/>
                        </a:lnSpc>
                        <a:spcBef>
                          <a:spcPts val="0"/>
                        </a:spcBef>
                        <a:spcAft>
                          <a:spcPts val="0"/>
                        </a:spcAft>
                        <a:buClrTx/>
                        <a:buSzTx/>
                        <a:buFontTx/>
                        <a:buNone/>
                        <a:tabLst/>
                        <a:defRPr/>
                      </a:pPr>
                      <a:r>
                        <a:rPr kumimoji="1" lang="ja-JP" altLang="en-US" sz="1000">
                          <a:solidFill>
                            <a:srgbClr val="FF0000"/>
                          </a:solidFill>
                          <a:latin typeface="Meiryo UI" panose="020B0604030504040204" pitchFamily="50" charset="-128"/>
                          <a:ea typeface="Meiryo UI" panose="020B0604030504040204" pitchFamily="50" charset="-128"/>
                        </a:rPr>
                        <a:t>●●●●</a:t>
                      </a:r>
                      <a:r>
                        <a:rPr kumimoji="1" lang="en-US" altLang="ja-JP" sz="1000">
                          <a:solidFill>
                            <a:srgbClr val="FF0000"/>
                          </a:solidFill>
                          <a:latin typeface="Meiryo UI" panose="020B0604030504040204" pitchFamily="50" charset="-128"/>
                          <a:ea typeface="Meiryo UI" panose="020B0604030504040204" pitchFamily="50" charset="-128"/>
                        </a:rPr>
                        <a:t>CRM</a:t>
                      </a:r>
                      <a:r>
                        <a:rPr kumimoji="1" lang="ja-JP" altLang="en-US" sz="1000">
                          <a:solidFill>
                            <a:srgbClr val="FF0000"/>
                          </a:solidFill>
                          <a:latin typeface="Meiryo UI" panose="020B0604030504040204" pitchFamily="50" charset="-128"/>
                          <a:ea typeface="Meiryo UI" panose="020B0604030504040204" pitchFamily="50" charset="-128"/>
                        </a:rPr>
                        <a:t>システム</a:t>
                      </a:r>
                      <a:endParaRPr kumimoji="1" lang="ja-JP" altLang="en-US" sz="1000">
                        <a:latin typeface="Meiryo UI" panose="020B0604030504040204" pitchFamily="50" charset="-128"/>
                        <a:ea typeface="Meiryo UI" panose="020B0604030504040204" pitchFamily="50" charset="-128"/>
                      </a:endParaRPr>
                    </a:p>
                  </a:txBody>
                  <a:tcPr marL="72000" marR="72000" marT="36000" marB="36000" anchor="ctr"/>
                </a:tc>
                <a:tc>
                  <a:txBody>
                    <a:bodyPr/>
                    <a:lstStyle/>
                    <a:p>
                      <a:r>
                        <a:rPr kumimoji="1" lang="ja-JP" altLang="en-US" sz="1000">
                          <a:solidFill>
                            <a:srgbClr val="FF0000"/>
                          </a:solidFill>
                          <a:latin typeface="Meiryo UI" panose="020B0604030504040204" pitchFamily="50" charset="-128"/>
                          <a:ea typeface="Meiryo UI" panose="020B0604030504040204" pitchFamily="50" charset="-128"/>
                        </a:rPr>
                        <a:t>顧客管理</a:t>
                      </a:r>
                    </a:p>
                  </a:txBody>
                  <a:tcPr marL="72000" marR="72000" marT="36000" marB="36000" anchor="ctr"/>
                </a:tc>
                <a:tc>
                  <a:txBody>
                    <a:bodyPr/>
                    <a:lstStyle/>
                    <a:p>
                      <a:pPr marL="9525" marR="0" lvl="0" indent="0" algn="l" defTabSz="532729" rtl="0" eaLnBrk="1" fontAlgn="auto" latinLnBrk="0" hangingPunct="1">
                        <a:lnSpc>
                          <a:spcPct val="100000"/>
                        </a:lnSpc>
                        <a:spcBef>
                          <a:spcPts val="0"/>
                        </a:spcBef>
                        <a:spcAft>
                          <a:spcPts val="0"/>
                        </a:spcAft>
                        <a:buClrTx/>
                        <a:buSzTx/>
                        <a:buFont typeface="Arial" panose="020B0604020202020204" pitchFamily="34" charset="0"/>
                        <a:buNone/>
                        <a:tabLst/>
                        <a:defRPr/>
                      </a:pPr>
                      <a:r>
                        <a:rPr kumimoji="1" lang="ja-JP" altLang="en-US" sz="1000" kern="1200">
                          <a:solidFill>
                            <a:srgbClr val="FF0000"/>
                          </a:solidFill>
                          <a:latin typeface="Meiryo UI" panose="020B0604030504040204" pitchFamily="50" charset="-128"/>
                          <a:ea typeface="Meiryo UI" panose="020B0604030504040204" pitchFamily="50" charset="-128"/>
                          <a:cs typeface="+mn-cs"/>
                        </a:rPr>
                        <a:t>以下の</a:t>
                      </a:r>
                      <a:r>
                        <a:rPr kumimoji="1" lang="en-US" altLang="ja-JP" sz="1000" kern="1200">
                          <a:solidFill>
                            <a:srgbClr val="FF0000"/>
                          </a:solidFill>
                          <a:latin typeface="Meiryo UI" panose="020B0604030504040204" pitchFamily="50" charset="-128"/>
                          <a:ea typeface="Meiryo UI" panose="020B0604030504040204" pitchFamily="50" charset="-128"/>
                          <a:cs typeface="+mn-cs"/>
                        </a:rPr>
                        <a:t>URL</a:t>
                      </a:r>
                      <a:r>
                        <a:rPr kumimoji="1" lang="ja-JP" altLang="en-US" sz="1000" kern="1200">
                          <a:solidFill>
                            <a:srgbClr val="FF0000"/>
                          </a:solidFill>
                          <a:latin typeface="Meiryo UI" panose="020B0604030504040204" pitchFamily="50" charset="-128"/>
                          <a:ea typeface="Meiryo UI" panose="020B0604030504040204" pitchFamily="50" charset="-128"/>
                          <a:cs typeface="+mn-cs"/>
                        </a:rPr>
                        <a:t>に直接アクセスして利用</a:t>
                      </a:r>
                      <a:endParaRPr kumimoji="1" lang="en-US" altLang="ja-JP" sz="1000" kern="1200">
                        <a:solidFill>
                          <a:srgbClr val="FF0000"/>
                        </a:solidFill>
                        <a:latin typeface="Meiryo UI" panose="020B0604030504040204" pitchFamily="50" charset="-128"/>
                        <a:ea typeface="Meiryo UI" panose="020B0604030504040204" pitchFamily="50" charset="-128"/>
                        <a:cs typeface="+mn-cs"/>
                      </a:endParaRPr>
                    </a:p>
                    <a:p>
                      <a:pPr marL="0" marR="0" lvl="0" indent="0" algn="l" defTabSz="532729" rtl="0" eaLnBrk="1" fontAlgn="auto" latinLnBrk="0" hangingPunct="1">
                        <a:lnSpc>
                          <a:spcPct val="100000"/>
                        </a:lnSpc>
                        <a:spcBef>
                          <a:spcPts val="0"/>
                        </a:spcBef>
                        <a:spcAft>
                          <a:spcPts val="0"/>
                        </a:spcAft>
                        <a:buClrTx/>
                        <a:buSzTx/>
                        <a:buFontTx/>
                        <a:buNone/>
                        <a:tabLst/>
                        <a:defRPr/>
                      </a:pPr>
                      <a:r>
                        <a:rPr kumimoji="1" lang="en-US" altLang="ja-JP" sz="1000">
                          <a:solidFill>
                            <a:srgbClr val="FF0000"/>
                          </a:solidFill>
                          <a:latin typeface="Meiryo UI" panose="020B0604030504040204" pitchFamily="50" charset="-128"/>
                          <a:ea typeface="Meiryo UI" panose="020B0604030504040204" pitchFamily="50" charset="-128"/>
                        </a:rPr>
                        <a:t>https://groupware/login/</a:t>
                      </a:r>
                      <a:endParaRPr kumimoji="1" lang="ja-JP" altLang="en-US" sz="1000">
                        <a:solidFill>
                          <a:srgbClr val="FF0000"/>
                        </a:solidFill>
                        <a:latin typeface="Meiryo UI" panose="020B0604030504040204" pitchFamily="50" charset="-128"/>
                        <a:ea typeface="Meiryo UI" panose="020B0604030504040204" pitchFamily="50" charset="-128"/>
                      </a:endParaRPr>
                    </a:p>
                    <a:p>
                      <a:pPr marL="0" marR="0" lvl="0" indent="0" algn="l" defTabSz="532729" rtl="0" eaLnBrk="1" fontAlgn="auto" latinLnBrk="0" hangingPunct="1">
                        <a:lnSpc>
                          <a:spcPct val="100000"/>
                        </a:lnSpc>
                        <a:spcBef>
                          <a:spcPts val="0"/>
                        </a:spcBef>
                        <a:spcAft>
                          <a:spcPts val="0"/>
                        </a:spcAft>
                        <a:buClrTx/>
                        <a:buSzTx/>
                        <a:buFontTx/>
                        <a:buNone/>
                        <a:tabLst/>
                        <a:defRPr/>
                      </a:pPr>
                      <a:r>
                        <a:rPr kumimoji="1" lang="ja-JP" altLang="en-US" sz="1000">
                          <a:solidFill>
                            <a:srgbClr val="FF0000"/>
                          </a:solidFill>
                          <a:latin typeface="Meiryo UI" panose="020B0604030504040204" pitchFamily="50" charset="-128"/>
                          <a:ea typeface="Meiryo UI" panose="020B0604030504040204" pitchFamily="50" charset="-128"/>
                        </a:rPr>
                        <a:t>●●●●</a:t>
                      </a:r>
                      <a:r>
                        <a:rPr kumimoji="1" lang="en-US" altLang="ja-JP" sz="1000">
                          <a:solidFill>
                            <a:srgbClr val="FF0000"/>
                          </a:solidFill>
                          <a:latin typeface="Meiryo UI" panose="020B0604030504040204" pitchFamily="50" charset="-128"/>
                          <a:ea typeface="Meiryo UI" panose="020B0604030504040204" pitchFamily="50" charset="-128"/>
                        </a:rPr>
                        <a:t>.pdf</a:t>
                      </a:r>
                      <a:r>
                        <a:rPr kumimoji="1" lang="ja-JP" altLang="en-US" sz="1000">
                          <a:solidFill>
                            <a:srgbClr val="FF0000"/>
                          </a:solidFill>
                          <a:latin typeface="Meiryo UI" panose="020B0604030504040204" pitchFamily="50" charset="-128"/>
                          <a:ea typeface="Meiryo UI" panose="020B0604030504040204" pitchFamily="50" charset="-128"/>
                        </a:rPr>
                        <a:t>　参照</a:t>
                      </a:r>
                      <a:endParaRPr kumimoji="1" lang="en-US" altLang="ja-JP" sz="1000">
                        <a:solidFill>
                          <a:srgbClr val="FF0000"/>
                        </a:solidFill>
                        <a:latin typeface="Meiryo UI" panose="020B0604030504040204" pitchFamily="50" charset="-128"/>
                        <a:ea typeface="Meiryo UI" panose="020B0604030504040204" pitchFamily="50" charset="-128"/>
                      </a:endParaRPr>
                    </a:p>
                  </a:txBody>
                  <a:tcPr marL="72000" marR="72000" marT="36000" marB="36000" anchor="ctr"/>
                </a:tc>
                <a:extLst>
                  <a:ext uri="{0D108BD9-81ED-4DB2-BD59-A6C34878D82A}">
                    <a16:rowId xmlns:a16="http://schemas.microsoft.com/office/drawing/2014/main" val="3088252999"/>
                  </a:ext>
                </a:extLst>
              </a:tr>
              <a:tr h="410044">
                <a:tc>
                  <a:txBody>
                    <a:bodyPr/>
                    <a:lstStyle/>
                    <a:p>
                      <a:pPr marL="0" marR="0" lvl="0" indent="0" algn="l" defTabSz="532729" rtl="0" eaLnBrk="1" fontAlgn="auto" latinLnBrk="0" hangingPunct="1">
                        <a:lnSpc>
                          <a:spcPct val="100000"/>
                        </a:lnSpc>
                        <a:spcBef>
                          <a:spcPts val="0"/>
                        </a:spcBef>
                        <a:spcAft>
                          <a:spcPts val="0"/>
                        </a:spcAft>
                        <a:buClrTx/>
                        <a:buSzTx/>
                        <a:buFontTx/>
                        <a:buNone/>
                        <a:tabLst/>
                        <a:defRPr/>
                      </a:pPr>
                      <a:r>
                        <a:rPr kumimoji="1" lang="ja-JP" altLang="en-US" sz="1000">
                          <a:solidFill>
                            <a:srgbClr val="FF0000"/>
                          </a:solidFill>
                          <a:latin typeface="Meiryo UI" panose="020B0604030504040204" pitchFamily="50" charset="-128"/>
                          <a:ea typeface="Meiryo UI" panose="020B0604030504040204" pitchFamily="50" charset="-128"/>
                        </a:rPr>
                        <a:t>●●●●</a:t>
                      </a:r>
                      <a:endParaRPr kumimoji="1" lang="ja-JP" altLang="en-US" sz="1000">
                        <a:latin typeface="Meiryo UI" panose="020B0604030504040204" pitchFamily="50" charset="-128"/>
                        <a:ea typeface="Meiryo UI" panose="020B0604030504040204" pitchFamily="50" charset="-128"/>
                      </a:endParaRPr>
                    </a:p>
                  </a:txBody>
                  <a:tcPr marL="72000" marR="72000" marT="36000" marB="36000" anchor="ctr"/>
                </a:tc>
                <a:tc>
                  <a:txBody>
                    <a:bodyPr/>
                    <a:lstStyle/>
                    <a:p>
                      <a:r>
                        <a:rPr kumimoji="1" lang="ja-JP" altLang="en-US" sz="1000">
                          <a:solidFill>
                            <a:srgbClr val="FF0000"/>
                          </a:solidFill>
                          <a:latin typeface="Meiryo UI" panose="020B0604030504040204" pitchFamily="50" charset="-128"/>
                          <a:ea typeface="Meiryo UI" panose="020B0604030504040204" pitchFamily="50" charset="-128"/>
                        </a:rPr>
                        <a:t>●●●●業務</a:t>
                      </a:r>
                    </a:p>
                  </a:txBody>
                  <a:tcPr marL="72000" marR="72000" marT="36000" marB="36000" anchor="ctr"/>
                </a:tc>
                <a:tc>
                  <a:txBody>
                    <a:bodyPr/>
                    <a:lstStyle/>
                    <a:p>
                      <a:pPr marL="0" marR="0" lvl="0" indent="0" algn="l" defTabSz="532729" rtl="0" eaLnBrk="1" fontAlgn="auto" latinLnBrk="0" hangingPunct="1">
                        <a:lnSpc>
                          <a:spcPct val="100000"/>
                        </a:lnSpc>
                        <a:spcBef>
                          <a:spcPts val="0"/>
                        </a:spcBef>
                        <a:spcAft>
                          <a:spcPts val="0"/>
                        </a:spcAft>
                        <a:buClrTx/>
                        <a:buSzTx/>
                        <a:buFontTx/>
                        <a:buNone/>
                        <a:tabLst/>
                        <a:defRPr/>
                      </a:pPr>
                      <a:r>
                        <a:rPr kumimoji="1" lang="ja-JP" altLang="en-US" sz="1000" dirty="0">
                          <a:solidFill>
                            <a:srgbClr val="FF0000"/>
                          </a:solidFill>
                          <a:latin typeface="Meiryo UI" panose="020B0604030504040204" pitchFamily="50" charset="-128"/>
                          <a:ea typeface="Meiryo UI" panose="020B0604030504040204" pitchFamily="50" charset="-128"/>
                        </a:rPr>
                        <a:t>●●●●</a:t>
                      </a:r>
                      <a:r>
                        <a:rPr kumimoji="1" lang="en-US" altLang="ja-JP" sz="1000" dirty="0">
                          <a:solidFill>
                            <a:srgbClr val="FF0000"/>
                          </a:solidFill>
                          <a:latin typeface="Meiryo UI" panose="020B0604030504040204" pitchFamily="50" charset="-128"/>
                          <a:ea typeface="Meiryo UI" panose="020B0604030504040204" pitchFamily="50" charset="-128"/>
                        </a:rPr>
                        <a:t>.pdf</a:t>
                      </a:r>
                      <a:r>
                        <a:rPr kumimoji="1" lang="ja-JP" altLang="en-US" sz="1000" dirty="0">
                          <a:solidFill>
                            <a:srgbClr val="FF0000"/>
                          </a:solidFill>
                          <a:latin typeface="Meiryo UI" panose="020B0604030504040204" pitchFamily="50" charset="-128"/>
                          <a:ea typeface="Meiryo UI" panose="020B0604030504040204" pitchFamily="50" charset="-128"/>
                        </a:rPr>
                        <a:t>　参照</a:t>
                      </a:r>
                      <a:endParaRPr kumimoji="1" lang="en-US" altLang="ja-JP" sz="1000" dirty="0">
                        <a:solidFill>
                          <a:srgbClr val="FF0000"/>
                        </a:solidFill>
                        <a:latin typeface="Meiryo UI" panose="020B0604030504040204" pitchFamily="50" charset="-128"/>
                        <a:ea typeface="Meiryo UI" panose="020B0604030504040204" pitchFamily="50" charset="-128"/>
                      </a:endParaRPr>
                    </a:p>
                  </a:txBody>
                  <a:tcPr marL="72000" marR="72000" marT="36000" marB="36000" anchor="ctr"/>
                </a:tc>
                <a:extLst>
                  <a:ext uri="{0D108BD9-81ED-4DB2-BD59-A6C34878D82A}">
                    <a16:rowId xmlns:a16="http://schemas.microsoft.com/office/drawing/2014/main" val="2270150912"/>
                  </a:ext>
                </a:extLst>
              </a:tr>
            </a:tbl>
          </a:graphicData>
        </a:graphic>
      </p:graphicFrame>
    </p:spTree>
    <p:extLst>
      <p:ext uri="{BB962C8B-B14F-4D97-AF65-F5344CB8AC3E}">
        <p14:creationId xmlns:p14="http://schemas.microsoft.com/office/powerpoint/2010/main" val="150095046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 name="正方形/長方形 61"/>
          <p:cNvSpPr/>
          <p:nvPr/>
        </p:nvSpPr>
        <p:spPr>
          <a:xfrm>
            <a:off x="2036" y="168"/>
            <a:ext cx="5328000" cy="540000"/>
          </a:xfrm>
          <a:prstGeom prst="rect">
            <a:avLst/>
          </a:prstGeom>
          <a:solidFill>
            <a:srgbClr val="7737AB"/>
          </a:solidFill>
          <a:ln>
            <a:noFill/>
          </a:ln>
        </p:spPr>
        <p:style>
          <a:lnRef idx="2">
            <a:schemeClr val="accent1">
              <a:shade val="50000"/>
            </a:schemeClr>
          </a:lnRef>
          <a:fillRef idx="1">
            <a:schemeClr val="accent1"/>
          </a:fillRef>
          <a:effectRef idx="0">
            <a:schemeClr val="accent1"/>
          </a:effectRef>
          <a:fontRef idx="minor">
            <a:schemeClr val="lt1"/>
          </a:fontRef>
        </p:style>
        <p:txBody>
          <a:bodyPr tIns="27473" bIns="27473" rtlCol="0" anchor="ctr"/>
          <a:lstStyle/>
          <a:p>
            <a:r>
              <a:rPr lang="ja-JP" altLang="en-US" sz="2800" b="1">
                <a:latin typeface="Meiryo UI" panose="020B0604030504040204" pitchFamily="50" charset="-128"/>
                <a:ea typeface="Meiryo UI" panose="020B0604030504040204" pitchFamily="50" charset="-128"/>
              </a:rPr>
              <a:t>４</a:t>
            </a:r>
            <a:r>
              <a:rPr lang="en-US" altLang="ja-JP" sz="2800" b="1">
                <a:latin typeface="Meiryo UI" panose="020B0604030504040204" pitchFamily="50" charset="-128"/>
                <a:ea typeface="Meiryo UI" panose="020B0604030504040204" pitchFamily="50" charset="-128"/>
              </a:rPr>
              <a:t>-</a:t>
            </a:r>
            <a:r>
              <a:rPr lang="ja-JP" altLang="en-US" sz="2800" b="1">
                <a:latin typeface="Meiryo UI" panose="020B0604030504040204" pitchFamily="50" charset="-128"/>
                <a:ea typeface="Meiryo UI" panose="020B0604030504040204" pitchFamily="50" charset="-128"/>
              </a:rPr>
              <a:t>２ 利用する情報機器</a:t>
            </a:r>
            <a:endParaRPr lang="ja-JP" altLang="en-US" sz="2800">
              <a:latin typeface="Meiryo UI" panose="020B0604030504040204" pitchFamily="50" charset="-128"/>
              <a:ea typeface="Meiryo UI" panose="020B0604030504040204" pitchFamily="50" charset="-128"/>
            </a:endParaRPr>
          </a:p>
        </p:txBody>
      </p:sp>
      <p:sp>
        <p:nvSpPr>
          <p:cNvPr id="23" name="スライド番号プレースホルダー 5">
            <a:extLst>
              <a:ext uri="{FF2B5EF4-FFF2-40B4-BE49-F238E27FC236}">
                <a16:creationId xmlns:a16="http://schemas.microsoft.com/office/drawing/2014/main" id="{663C2490-DCF0-4D90-8EDA-64544C545D07}"/>
              </a:ext>
            </a:extLst>
          </p:cNvPr>
          <p:cNvSpPr>
            <a:spLocks noGrp="1"/>
          </p:cNvSpPr>
          <p:nvPr>
            <p:ph type="sldNum" sz="quarter" idx="12"/>
          </p:nvPr>
        </p:nvSpPr>
        <p:spPr>
          <a:xfrm>
            <a:off x="4542183" y="7200000"/>
            <a:ext cx="749817" cy="360000"/>
          </a:xfrm>
        </p:spPr>
        <p:txBody>
          <a:bodyPr/>
          <a:lstStyle/>
          <a:p>
            <a:pPr algn="ctr"/>
            <a:r>
              <a:rPr kumimoji="1" lang="en-US" altLang="ja-JP"/>
              <a:t>&lt; </a:t>
            </a:r>
            <a:fld id="{BA1AACC8-012D-40C1-84DE-4014AE42646F}" type="slidenum">
              <a:rPr kumimoji="1" lang="ja-JP" altLang="en-US" smtClean="0"/>
              <a:pPr algn="ctr"/>
              <a:t>12</a:t>
            </a:fld>
            <a:r>
              <a:rPr kumimoji="1" lang="ja-JP" altLang="en-US"/>
              <a:t> </a:t>
            </a:r>
            <a:r>
              <a:rPr kumimoji="1" lang="en-US" altLang="ja-JP"/>
              <a:t>&gt;</a:t>
            </a:r>
            <a:endParaRPr kumimoji="1" lang="ja-JP" altLang="en-US"/>
          </a:p>
        </p:txBody>
      </p:sp>
      <p:grpSp>
        <p:nvGrpSpPr>
          <p:cNvPr id="5" name="グループ化 4">
            <a:extLst>
              <a:ext uri="{FF2B5EF4-FFF2-40B4-BE49-F238E27FC236}">
                <a16:creationId xmlns:a16="http://schemas.microsoft.com/office/drawing/2014/main" id="{16B3B245-EA18-4C61-A216-9B5B892D748B}"/>
              </a:ext>
            </a:extLst>
          </p:cNvPr>
          <p:cNvGrpSpPr/>
          <p:nvPr/>
        </p:nvGrpSpPr>
        <p:grpSpPr>
          <a:xfrm>
            <a:off x="107999" y="612000"/>
            <a:ext cx="3600001" cy="374077"/>
            <a:chOff x="107999" y="612000"/>
            <a:chExt cx="3600001" cy="374077"/>
          </a:xfrm>
        </p:grpSpPr>
        <p:sp>
          <p:nvSpPr>
            <p:cNvPr id="17" name="Line 55">
              <a:extLst>
                <a:ext uri="{FF2B5EF4-FFF2-40B4-BE49-F238E27FC236}">
                  <a16:creationId xmlns:a16="http://schemas.microsoft.com/office/drawing/2014/main" id="{BDC16532-F590-4FCF-8E12-69DD3B59A8EF}"/>
                </a:ext>
              </a:extLst>
            </p:cNvPr>
            <p:cNvSpPr>
              <a:spLocks noChangeShapeType="1"/>
            </p:cNvSpPr>
            <p:nvPr/>
          </p:nvSpPr>
          <p:spPr bwMode="auto">
            <a:xfrm>
              <a:off x="107999" y="612000"/>
              <a:ext cx="3420000" cy="0"/>
            </a:xfrm>
            <a:prstGeom prst="line">
              <a:avLst/>
            </a:prstGeom>
            <a:noFill/>
            <a:ln w="15875">
              <a:solidFill>
                <a:srgbClr val="336699"/>
              </a:solidFill>
              <a:round/>
              <a:headEnd/>
              <a:tailEnd/>
            </a:ln>
            <a:extLst>
              <a:ext uri="{909E8E84-426E-40DD-AFC4-6F175D3DCCD1}">
                <a14:hiddenFill xmlns:a14="http://schemas.microsoft.com/office/drawing/2010/main">
                  <a:noFill/>
                </a14:hiddenFill>
              </a:ext>
            </a:extLst>
          </p:spPr>
          <p:txBody>
            <a:bodyPr/>
            <a:lstStyle>
              <a:defPPr>
                <a:defRPr lang="en-US"/>
              </a:defPPr>
              <a:lvl1pPr algn="l" rtl="0" eaLnBrk="0" fontAlgn="base" hangingPunct="0">
                <a:spcBef>
                  <a:spcPct val="0"/>
                </a:spcBef>
                <a:spcAft>
                  <a:spcPct val="0"/>
                </a:spcAft>
                <a:defRPr sz="1200" b="1" kern="1200">
                  <a:solidFill>
                    <a:schemeClr val="tx1"/>
                  </a:solidFill>
                  <a:latin typeface="ＭＳ Ｐゴシック" panose="020B0600070205080204" pitchFamily="50" charset="-128"/>
                  <a:ea typeface="ＭＳ Ｐゴシック" panose="020B0600070205080204" pitchFamily="50" charset="-128"/>
                  <a:cs typeface="+mn-cs"/>
                </a:defRPr>
              </a:lvl1pPr>
              <a:lvl2pPr marL="457200" algn="l" rtl="0" eaLnBrk="0" fontAlgn="base" hangingPunct="0">
                <a:spcBef>
                  <a:spcPct val="0"/>
                </a:spcBef>
                <a:spcAft>
                  <a:spcPct val="0"/>
                </a:spcAft>
                <a:defRPr sz="1200" b="1" kern="1200">
                  <a:solidFill>
                    <a:schemeClr val="tx1"/>
                  </a:solidFill>
                  <a:latin typeface="ＭＳ Ｐゴシック" panose="020B0600070205080204" pitchFamily="50" charset="-128"/>
                  <a:ea typeface="ＭＳ Ｐゴシック" panose="020B0600070205080204" pitchFamily="50" charset="-128"/>
                  <a:cs typeface="+mn-cs"/>
                </a:defRPr>
              </a:lvl2pPr>
              <a:lvl3pPr marL="914400" algn="l" rtl="0" eaLnBrk="0" fontAlgn="base" hangingPunct="0">
                <a:spcBef>
                  <a:spcPct val="0"/>
                </a:spcBef>
                <a:spcAft>
                  <a:spcPct val="0"/>
                </a:spcAft>
                <a:defRPr sz="1200" b="1" kern="1200">
                  <a:solidFill>
                    <a:schemeClr val="tx1"/>
                  </a:solidFill>
                  <a:latin typeface="ＭＳ Ｐゴシック" panose="020B0600070205080204" pitchFamily="50" charset="-128"/>
                  <a:ea typeface="ＭＳ Ｐゴシック" panose="020B0600070205080204" pitchFamily="50" charset="-128"/>
                  <a:cs typeface="+mn-cs"/>
                </a:defRPr>
              </a:lvl3pPr>
              <a:lvl4pPr marL="1371600" algn="l" rtl="0" eaLnBrk="0" fontAlgn="base" hangingPunct="0">
                <a:spcBef>
                  <a:spcPct val="0"/>
                </a:spcBef>
                <a:spcAft>
                  <a:spcPct val="0"/>
                </a:spcAft>
                <a:defRPr sz="1200" b="1" kern="1200">
                  <a:solidFill>
                    <a:schemeClr val="tx1"/>
                  </a:solidFill>
                  <a:latin typeface="ＭＳ Ｐゴシック" panose="020B0600070205080204" pitchFamily="50" charset="-128"/>
                  <a:ea typeface="ＭＳ Ｐゴシック" panose="020B0600070205080204" pitchFamily="50" charset="-128"/>
                  <a:cs typeface="+mn-cs"/>
                </a:defRPr>
              </a:lvl4pPr>
              <a:lvl5pPr marL="1828800" algn="l" rtl="0" eaLnBrk="0" fontAlgn="base" hangingPunct="0">
                <a:spcBef>
                  <a:spcPct val="0"/>
                </a:spcBef>
                <a:spcAft>
                  <a:spcPct val="0"/>
                </a:spcAft>
                <a:defRPr sz="1200" b="1" kern="1200">
                  <a:solidFill>
                    <a:schemeClr val="tx1"/>
                  </a:solidFill>
                  <a:latin typeface="ＭＳ Ｐゴシック" panose="020B0600070205080204" pitchFamily="50" charset="-128"/>
                  <a:ea typeface="ＭＳ Ｐゴシック" panose="020B0600070205080204" pitchFamily="50" charset="-128"/>
                  <a:cs typeface="+mn-cs"/>
                </a:defRPr>
              </a:lvl5pPr>
              <a:lvl6pPr marL="2286000" algn="l" defTabSz="914400" rtl="0" eaLnBrk="1" latinLnBrk="0" hangingPunct="1">
                <a:defRPr sz="1200" b="1" kern="1200">
                  <a:solidFill>
                    <a:schemeClr val="tx1"/>
                  </a:solidFill>
                  <a:latin typeface="ＭＳ Ｐゴシック" panose="020B0600070205080204" pitchFamily="50" charset="-128"/>
                  <a:ea typeface="ＭＳ Ｐゴシック" panose="020B0600070205080204" pitchFamily="50" charset="-128"/>
                  <a:cs typeface="+mn-cs"/>
                </a:defRPr>
              </a:lvl6pPr>
              <a:lvl7pPr marL="2743200" algn="l" defTabSz="914400" rtl="0" eaLnBrk="1" latinLnBrk="0" hangingPunct="1">
                <a:defRPr sz="1200" b="1" kern="1200">
                  <a:solidFill>
                    <a:schemeClr val="tx1"/>
                  </a:solidFill>
                  <a:latin typeface="ＭＳ Ｐゴシック" panose="020B0600070205080204" pitchFamily="50" charset="-128"/>
                  <a:ea typeface="ＭＳ Ｐゴシック" panose="020B0600070205080204" pitchFamily="50" charset="-128"/>
                  <a:cs typeface="+mn-cs"/>
                </a:defRPr>
              </a:lvl7pPr>
              <a:lvl8pPr marL="3200400" algn="l" defTabSz="914400" rtl="0" eaLnBrk="1" latinLnBrk="0" hangingPunct="1">
                <a:defRPr sz="1200" b="1" kern="1200">
                  <a:solidFill>
                    <a:schemeClr val="tx1"/>
                  </a:solidFill>
                  <a:latin typeface="ＭＳ Ｐゴシック" panose="020B0600070205080204" pitchFamily="50" charset="-128"/>
                  <a:ea typeface="ＭＳ Ｐゴシック" panose="020B0600070205080204" pitchFamily="50" charset="-128"/>
                  <a:cs typeface="+mn-cs"/>
                </a:defRPr>
              </a:lvl8pPr>
              <a:lvl9pPr marL="3657600" algn="l" defTabSz="914400" rtl="0" eaLnBrk="1" latinLnBrk="0" hangingPunct="1">
                <a:defRPr sz="1200" b="1" kern="1200">
                  <a:solidFill>
                    <a:schemeClr val="tx1"/>
                  </a:solidFill>
                  <a:latin typeface="ＭＳ Ｐゴシック" panose="020B0600070205080204" pitchFamily="50" charset="-128"/>
                  <a:ea typeface="ＭＳ Ｐゴシック" panose="020B0600070205080204" pitchFamily="50" charset="-128"/>
                  <a:cs typeface="+mn-cs"/>
                </a:defRPr>
              </a:lvl9pPr>
            </a:lstStyle>
            <a:p>
              <a:endParaRPr lang="ja-JP" altLang="en-US" sz="916"/>
            </a:p>
          </p:txBody>
        </p:sp>
        <p:sp>
          <p:nvSpPr>
            <p:cNvPr id="18" name="Line 55">
              <a:extLst>
                <a:ext uri="{FF2B5EF4-FFF2-40B4-BE49-F238E27FC236}">
                  <a16:creationId xmlns:a16="http://schemas.microsoft.com/office/drawing/2014/main" id="{56C11A87-E66E-4BF1-B671-B2DA426C04D9}"/>
                </a:ext>
              </a:extLst>
            </p:cNvPr>
            <p:cNvSpPr>
              <a:spLocks noChangeShapeType="1"/>
            </p:cNvSpPr>
            <p:nvPr/>
          </p:nvSpPr>
          <p:spPr bwMode="auto">
            <a:xfrm>
              <a:off x="107999" y="980292"/>
              <a:ext cx="3420000" cy="0"/>
            </a:xfrm>
            <a:prstGeom prst="line">
              <a:avLst/>
            </a:prstGeom>
            <a:noFill/>
            <a:ln w="15875">
              <a:solidFill>
                <a:srgbClr val="336699"/>
              </a:solidFill>
              <a:round/>
              <a:headEnd/>
              <a:tailEnd/>
            </a:ln>
            <a:extLst>
              <a:ext uri="{909E8E84-426E-40DD-AFC4-6F175D3DCCD1}">
                <a14:hiddenFill xmlns:a14="http://schemas.microsoft.com/office/drawing/2010/main">
                  <a:noFill/>
                </a14:hiddenFill>
              </a:ext>
            </a:extLst>
          </p:spPr>
          <p:txBody>
            <a:bodyPr/>
            <a:lstStyle>
              <a:defPPr>
                <a:defRPr lang="en-US"/>
              </a:defPPr>
              <a:lvl1pPr algn="l" rtl="0" eaLnBrk="0" fontAlgn="base" hangingPunct="0">
                <a:spcBef>
                  <a:spcPct val="0"/>
                </a:spcBef>
                <a:spcAft>
                  <a:spcPct val="0"/>
                </a:spcAft>
                <a:defRPr sz="1200" b="1" kern="1200">
                  <a:solidFill>
                    <a:schemeClr val="tx1"/>
                  </a:solidFill>
                  <a:latin typeface="ＭＳ Ｐゴシック" panose="020B0600070205080204" pitchFamily="50" charset="-128"/>
                  <a:ea typeface="ＭＳ Ｐゴシック" panose="020B0600070205080204" pitchFamily="50" charset="-128"/>
                  <a:cs typeface="+mn-cs"/>
                </a:defRPr>
              </a:lvl1pPr>
              <a:lvl2pPr marL="457200" algn="l" rtl="0" eaLnBrk="0" fontAlgn="base" hangingPunct="0">
                <a:spcBef>
                  <a:spcPct val="0"/>
                </a:spcBef>
                <a:spcAft>
                  <a:spcPct val="0"/>
                </a:spcAft>
                <a:defRPr sz="1200" b="1" kern="1200">
                  <a:solidFill>
                    <a:schemeClr val="tx1"/>
                  </a:solidFill>
                  <a:latin typeface="ＭＳ Ｐゴシック" panose="020B0600070205080204" pitchFamily="50" charset="-128"/>
                  <a:ea typeface="ＭＳ Ｐゴシック" panose="020B0600070205080204" pitchFamily="50" charset="-128"/>
                  <a:cs typeface="+mn-cs"/>
                </a:defRPr>
              </a:lvl2pPr>
              <a:lvl3pPr marL="914400" algn="l" rtl="0" eaLnBrk="0" fontAlgn="base" hangingPunct="0">
                <a:spcBef>
                  <a:spcPct val="0"/>
                </a:spcBef>
                <a:spcAft>
                  <a:spcPct val="0"/>
                </a:spcAft>
                <a:defRPr sz="1200" b="1" kern="1200">
                  <a:solidFill>
                    <a:schemeClr val="tx1"/>
                  </a:solidFill>
                  <a:latin typeface="ＭＳ Ｐゴシック" panose="020B0600070205080204" pitchFamily="50" charset="-128"/>
                  <a:ea typeface="ＭＳ Ｐゴシック" panose="020B0600070205080204" pitchFamily="50" charset="-128"/>
                  <a:cs typeface="+mn-cs"/>
                </a:defRPr>
              </a:lvl3pPr>
              <a:lvl4pPr marL="1371600" algn="l" rtl="0" eaLnBrk="0" fontAlgn="base" hangingPunct="0">
                <a:spcBef>
                  <a:spcPct val="0"/>
                </a:spcBef>
                <a:spcAft>
                  <a:spcPct val="0"/>
                </a:spcAft>
                <a:defRPr sz="1200" b="1" kern="1200">
                  <a:solidFill>
                    <a:schemeClr val="tx1"/>
                  </a:solidFill>
                  <a:latin typeface="ＭＳ Ｐゴシック" panose="020B0600070205080204" pitchFamily="50" charset="-128"/>
                  <a:ea typeface="ＭＳ Ｐゴシック" panose="020B0600070205080204" pitchFamily="50" charset="-128"/>
                  <a:cs typeface="+mn-cs"/>
                </a:defRPr>
              </a:lvl4pPr>
              <a:lvl5pPr marL="1828800" algn="l" rtl="0" eaLnBrk="0" fontAlgn="base" hangingPunct="0">
                <a:spcBef>
                  <a:spcPct val="0"/>
                </a:spcBef>
                <a:spcAft>
                  <a:spcPct val="0"/>
                </a:spcAft>
                <a:defRPr sz="1200" b="1" kern="1200">
                  <a:solidFill>
                    <a:schemeClr val="tx1"/>
                  </a:solidFill>
                  <a:latin typeface="ＭＳ Ｐゴシック" panose="020B0600070205080204" pitchFamily="50" charset="-128"/>
                  <a:ea typeface="ＭＳ Ｐゴシック" panose="020B0600070205080204" pitchFamily="50" charset="-128"/>
                  <a:cs typeface="+mn-cs"/>
                </a:defRPr>
              </a:lvl5pPr>
              <a:lvl6pPr marL="2286000" algn="l" defTabSz="914400" rtl="0" eaLnBrk="1" latinLnBrk="0" hangingPunct="1">
                <a:defRPr sz="1200" b="1" kern="1200">
                  <a:solidFill>
                    <a:schemeClr val="tx1"/>
                  </a:solidFill>
                  <a:latin typeface="ＭＳ Ｐゴシック" panose="020B0600070205080204" pitchFamily="50" charset="-128"/>
                  <a:ea typeface="ＭＳ Ｐゴシック" panose="020B0600070205080204" pitchFamily="50" charset="-128"/>
                  <a:cs typeface="+mn-cs"/>
                </a:defRPr>
              </a:lvl6pPr>
              <a:lvl7pPr marL="2743200" algn="l" defTabSz="914400" rtl="0" eaLnBrk="1" latinLnBrk="0" hangingPunct="1">
                <a:defRPr sz="1200" b="1" kern="1200">
                  <a:solidFill>
                    <a:schemeClr val="tx1"/>
                  </a:solidFill>
                  <a:latin typeface="ＭＳ Ｐゴシック" panose="020B0600070205080204" pitchFamily="50" charset="-128"/>
                  <a:ea typeface="ＭＳ Ｐゴシック" panose="020B0600070205080204" pitchFamily="50" charset="-128"/>
                  <a:cs typeface="+mn-cs"/>
                </a:defRPr>
              </a:lvl7pPr>
              <a:lvl8pPr marL="3200400" algn="l" defTabSz="914400" rtl="0" eaLnBrk="1" latinLnBrk="0" hangingPunct="1">
                <a:defRPr sz="1200" b="1" kern="1200">
                  <a:solidFill>
                    <a:schemeClr val="tx1"/>
                  </a:solidFill>
                  <a:latin typeface="ＭＳ Ｐゴシック" panose="020B0600070205080204" pitchFamily="50" charset="-128"/>
                  <a:ea typeface="ＭＳ Ｐゴシック" panose="020B0600070205080204" pitchFamily="50" charset="-128"/>
                  <a:cs typeface="+mn-cs"/>
                </a:defRPr>
              </a:lvl8pPr>
              <a:lvl9pPr marL="3657600" algn="l" defTabSz="914400" rtl="0" eaLnBrk="1" latinLnBrk="0" hangingPunct="1">
                <a:defRPr sz="1200" b="1" kern="1200">
                  <a:solidFill>
                    <a:schemeClr val="tx1"/>
                  </a:solidFill>
                  <a:latin typeface="ＭＳ Ｐゴシック" panose="020B0600070205080204" pitchFamily="50" charset="-128"/>
                  <a:ea typeface="ＭＳ Ｐゴシック" panose="020B0600070205080204" pitchFamily="50" charset="-128"/>
                  <a:cs typeface="+mn-cs"/>
                </a:defRPr>
              </a:lvl9pPr>
            </a:lstStyle>
            <a:p>
              <a:endParaRPr lang="ja-JP" altLang="en-US" sz="916"/>
            </a:p>
          </p:txBody>
        </p:sp>
        <p:sp>
          <p:nvSpPr>
            <p:cNvPr id="19" name="テキスト ボックス 18">
              <a:extLst>
                <a:ext uri="{FF2B5EF4-FFF2-40B4-BE49-F238E27FC236}">
                  <a16:creationId xmlns:a16="http://schemas.microsoft.com/office/drawing/2014/main" id="{E0EA5BB0-2B94-4334-954E-C63D753DAAC6}"/>
                </a:ext>
              </a:extLst>
            </p:cNvPr>
            <p:cNvSpPr txBox="1"/>
            <p:nvPr/>
          </p:nvSpPr>
          <p:spPr>
            <a:xfrm>
              <a:off x="108000" y="612000"/>
              <a:ext cx="3600000" cy="374077"/>
            </a:xfrm>
            <a:prstGeom prst="rect">
              <a:avLst/>
            </a:prstGeom>
            <a:noFill/>
          </p:spPr>
          <p:txBody>
            <a:bodyPr wrap="square" rtlCol="0">
              <a:spAutoFit/>
            </a:bodyPr>
            <a:lstStyle/>
            <a:p>
              <a:r>
                <a:rPr lang="ja-JP" altLang="en-US" sz="1831">
                  <a:latin typeface="Meiryo UI" panose="020B0604030504040204" pitchFamily="50" charset="-128"/>
                  <a:ea typeface="Meiryo UI" panose="020B0604030504040204" pitchFamily="50" charset="-128"/>
                </a:rPr>
                <a:t>テレワークで利用する情報機器</a:t>
              </a:r>
            </a:p>
          </p:txBody>
        </p:sp>
      </p:grpSp>
      <p:sp>
        <p:nvSpPr>
          <p:cNvPr id="8" name="Text Box 58">
            <a:extLst>
              <a:ext uri="{FF2B5EF4-FFF2-40B4-BE49-F238E27FC236}">
                <a16:creationId xmlns:a16="http://schemas.microsoft.com/office/drawing/2014/main" id="{F6EFFEBF-76B7-4C71-AC26-3ADD28975BEE}"/>
              </a:ext>
            </a:extLst>
          </p:cNvPr>
          <p:cNvSpPr txBox="1">
            <a:spLocks noChangeArrowheads="1"/>
          </p:cNvSpPr>
          <p:nvPr/>
        </p:nvSpPr>
        <p:spPr bwMode="auto">
          <a:xfrm>
            <a:off x="2037" y="1028183"/>
            <a:ext cx="5328000" cy="10618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defPPr>
              <a:defRPr lang="en-US"/>
            </a:defPPr>
            <a:lvl1pPr algn="l" rtl="0" eaLnBrk="0" fontAlgn="base" hangingPunct="0">
              <a:spcBef>
                <a:spcPct val="0"/>
              </a:spcBef>
              <a:spcAft>
                <a:spcPct val="0"/>
              </a:spcAft>
              <a:defRPr sz="1200" b="1" kern="1200">
                <a:solidFill>
                  <a:schemeClr val="tx1"/>
                </a:solidFill>
                <a:latin typeface="ＭＳ Ｐゴシック" panose="020B0600070205080204" pitchFamily="50" charset="-128"/>
                <a:ea typeface="ＭＳ Ｐゴシック" panose="020B0600070205080204" pitchFamily="50" charset="-128"/>
                <a:cs typeface="+mn-cs"/>
              </a:defRPr>
            </a:lvl1pPr>
            <a:lvl2pPr marL="457200" algn="l" rtl="0" eaLnBrk="0" fontAlgn="base" hangingPunct="0">
              <a:spcBef>
                <a:spcPct val="0"/>
              </a:spcBef>
              <a:spcAft>
                <a:spcPct val="0"/>
              </a:spcAft>
              <a:defRPr sz="1200" b="1" kern="1200">
                <a:solidFill>
                  <a:schemeClr val="tx1"/>
                </a:solidFill>
                <a:latin typeface="ＭＳ Ｐゴシック" panose="020B0600070205080204" pitchFamily="50" charset="-128"/>
                <a:ea typeface="ＭＳ Ｐゴシック" panose="020B0600070205080204" pitchFamily="50" charset="-128"/>
                <a:cs typeface="+mn-cs"/>
              </a:defRPr>
            </a:lvl2pPr>
            <a:lvl3pPr marL="914400" algn="l" rtl="0" eaLnBrk="0" fontAlgn="base" hangingPunct="0">
              <a:spcBef>
                <a:spcPct val="0"/>
              </a:spcBef>
              <a:spcAft>
                <a:spcPct val="0"/>
              </a:spcAft>
              <a:defRPr sz="1200" b="1" kern="1200">
                <a:solidFill>
                  <a:schemeClr val="tx1"/>
                </a:solidFill>
                <a:latin typeface="ＭＳ Ｐゴシック" panose="020B0600070205080204" pitchFamily="50" charset="-128"/>
                <a:ea typeface="ＭＳ Ｐゴシック" panose="020B0600070205080204" pitchFamily="50" charset="-128"/>
                <a:cs typeface="+mn-cs"/>
              </a:defRPr>
            </a:lvl3pPr>
            <a:lvl4pPr marL="1371600" algn="l" rtl="0" eaLnBrk="0" fontAlgn="base" hangingPunct="0">
              <a:spcBef>
                <a:spcPct val="0"/>
              </a:spcBef>
              <a:spcAft>
                <a:spcPct val="0"/>
              </a:spcAft>
              <a:defRPr sz="1200" b="1" kern="1200">
                <a:solidFill>
                  <a:schemeClr val="tx1"/>
                </a:solidFill>
                <a:latin typeface="ＭＳ Ｐゴシック" panose="020B0600070205080204" pitchFamily="50" charset="-128"/>
                <a:ea typeface="ＭＳ Ｐゴシック" panose="020B0600070205080204" pitchFamily="50" charset="-128"/>
                <a:cs typeface="+mn-cs"/>
              </a:defRPr>
            </a:lvl4pPr>
            <a:lvl5pPr marL="1828800" algn="l" rtl="0" eaLnBrk="0" fontAlgn="base" hangingPunct="0">
              <a:spcBef>
                <a:spcPct val="0"/>
              </a:spcBef>
              <a:spcAft>
                <a:spcPct val="0"/>
              </a:spcAft>
              <a:defRPr sz="1200" b="1" kern="1200">
                <a:solidFill>
                  <a:schemeClr val="tx1"/>
                </a:solidFill>
                <a:latin typeface="ＭＳ Ｐゴシック" panose="020B0600070205080204" pitchFamily="50" charset="-128"/>
                <a:ea typeface="ＭＳ Ｐゴシック" panose="020B0600070205080204" pitchFamily="50" charset="-128"/>
                <a:cs typeface="+mn-cs"/>
              </a:defRPr>
            </a:lvl5pPr>
            <a:lvl6pPr marL="2286000" algn="l" defTabSz="914400" rtl="0" eaLnBrk="1" latinLnBrk="0" hangingPunct="1">
              <a:defRPr sz="1200" b="1" kern="1200">
                <a:solidFill>
                  <a:schemeClr val="tx1"/>
                </a:solidFill>
                <a:latin typeface="ＭＳ Ｐゴシック" panose="020B0600070205080204" pitchFamily="50" charset="-128"/>
                <a:ea typeface="ＭＳ Ｐゴシック" panose="020B0600070205080204" pitchFamily="50" charset="-128"/>
                <a:cs typeface="+mn-cs"/>
              </a:defRPr>
            </a:lvl6pPr>
            <a:lvl7pPr marL="2743200" algn="l" defTabSz="914400" rtl="0" eaLnBrk="1" latinLnBrk="0" hangingPunct="1">
              <a:defRPr sz="1200" b="1" kern="1200">
                <a:solidFill>
                  <a:schemeClr val="tx1"/>
                </a:solidFill>
                <a:latin typeface="ＭＳ Ｐゴシック" panose="020B0600070205080204" pitchFamily="50" charset="-128"/>
                <a:ea typeface="ＭＳ Ｐゴシック" panose="020B0600070205080204" pitchFamily="50" charset="-128"/>
                <a:cs typeface="+mn-cs"/>
              </a:defRPr>
            </a:lvl7pPr>
            <a:lvl8pPr marL="3200400" algn="l" defTabSz="914400" rtl="0" eaLnBrk="1" latinLnBrk="0" hangingPunct="1">
              <a:defRPr sz="1200" b="1" kern="1200">
                <a:solidFill>
                  <a:schemeClr val="tx1"/>
                </a:solidFill>
                <a:latin typeface="ＭＳ Ｐゴシック" panose="020B0600070205080204" pitchFamily="50" charset="-128"/>
                <a:ea typeface="ＭＳ Ｐゴシック" panose="020B0600070205080204" pitchFamily="50" charset="-128"/>
                <a:cs typeface="+mn-cs"/>
              </a:defRPr>
            </a:lvl8pPr>
            <a:lvl9pPr marL="3657600" algn="l" defTabSz="914400" rtl="0" eaLnBrk="1" latinLnBrk="0" hangingPunct="1">
              <a:defRPr sz="1200" b="1" kern="1200">
                <a:solidFill>
                  <a:schemeClr val="tx1"/>
                </a:solidFill>
                <a:latin typeface="ＭＳ Ｐゴシック" panose="020B0600070205080204" pitchFamily="50" charset="-128"/>
                <a:ea typeface="ＭＳ Ｐゴシック" panose="020B0600070205080204" pitchFamily="50" charset="-128"/>
                <a:cs typeface="+mn-cs"/>
              </a:defRPr>
            </a:lvl9pPr>
          </a:lstStyle>
          <a:p>
            <a:pPr eaLnBrk="1" hangingPunct="1">
              <a:spcBef>
                <a:spcPct val="0"/>
              </a:spcBef>
              <a:spcAft>
                <a:spcPct val="0"/>
              </a:spcAft>
              <a:buClr>
                <a:srgbClr val="336699"/>
              </a:buClr>
              <a:buFont typeface="Wingdings" panose="05000000000000000000" pitchFamily="2" charset="2"/>
              <a:buChar char="l"/>
            </a:pPr>
            <a:r>
              <a:rPr lang="ja-JP" altLang="en-US" b="0">
                <a:latin typeface="Tahoma" panose="020B0604030504040204" pitchFamily="34" charset="0"/>
                <a:ea typeface="Meiryo UI" panose="020B0604030504040204" pitchFamily="50" charset="-128"/>
              </a:rPr>
              <a:t>テレワークで業務を行う際には、以下の情報機器を利用する。</a:t>
            </a:r>
            <a:endParaRPr lang="en-US" altLang="ja-JP" b="0">
              <a:latin typeface="Tahoma" panose="020B0604030504040204" pitchFamily="34" charset="0"/>
              <a:ea typeface="Meiryo UI" panose="020B0604030504040204" pitchFamily="50" charset="-128"/>
            </a:endParaRPr>
          </a:p>
          <a:p>
            <a:pPr eaLnBrk="1" hangingPunct="1">
              <a:buClr>
                <a:srgbClr val="336699"/>
              </a:buClr>
              <a:buFont typeface="Wingdings" panose="05000000000000000000" pitchFamily="2" charset="2"/>
              <a:buChar char="l"/>
              <a:tabLst>
                <a:tab pos="88900" algn="l"/>
              </a:tabLst>
            </a:pPr>
            <a:r>
              <a:rPr lang="ja-JP" altLang="en-US" b="0">
                <a:latin typeface="Meiryo UI" panose="020B0604030504040204" pitchFamily="50" charset="-128"/>
                <a:ea typeface="Meiryo UI" panose="020B0604030504040204" pitchFamily="50" charset="-128"/>
              </a:rPr>
              <a:t>他の情報機器を利用する必要がある場合は、</a:t>
            </a:r>
            <a:r>
              <a:rPr lang="ja-JP" altLang="en-US" b="0">
                <a:solidFill>
                  <a:srgbClr val="FF0000"/>
                </a:solidFill>
                <a:latin typeface="Meiryo UI" panose="020B0604030504040204" pitchFamily="50" charset="-128"/>
                <a:ea typeface="Meiryo UI" panose="020B0604030504040204" pitchFamily="50" charset="-128"/>
              </a:rPr>
              <a:t>総務部システム担当</a:t>
            </a:r>
            <a:r>
              <a:rPr lang="ja-JP" altLang="en-US" b="0">
                <a:latin typeface="Meiryo UI" panose="020B0604030504040204" pitchFamily="50" charset="-128"/>
                <a:ea typeface="Meiryo UI" panose="020B0604030504040204" pitchFamily="50" charset="-128"/>
              </a:rPr>
              <a:t>の許可を得る。</a:t>
            </a:r>
            <a:endParaRPr lang="en-US" altLang="ja-JP" b="0">
              <a:latin typeface="Meiryo UI" panose="020B0604030504040204" pitchFamily="50" charset="-128"/>
              <a:ea typeface="Meiryo UI" panose="020B0604030504040204" pitchFamily="50" charset="-128"/>
            </a:endParaRPr>
          </a:p>
          <a:p>
            <a:pPr eaLnBrk="1" hangingPunct="1">
              <a:spcBef>
                <a:spcPts val="1800"/>
              </a:spcBef>
              <a:buClr>
                <a:srgbClr val="336699"/>
              </a:buClr>
              <a:tabLst>
                <a:tab pos="88900" algn="l"/>
              </a:tabLst>
            </a:pPr>
            <a:r>
              <a:rPr lang="ja-JP" altLang="en-US" b="0">
                <a:latin typeface="Meiryo UI" panose="020B0604030504040204" pitchFamily="50" charset="-128"/>
                <a:ea typeface="Meiryo UI" panose="020B0604030504040204" pitchFamily="50" charset="-128"/>
              </a:rPr>
              <a:t>＜テレワークで利用する情報機器＞</a:t>
            </a:r>
          </a:p>
          <a:p>
            <a:pPr eaLnBrk="1" hangingPunct="1">
              <a:buClr>
                <a:srgbClr val="336699"/>
              </a:buClr>
              <a:tabLst>
                <a:tab pos="88900" algn="l"/>
              </a:tabLst>
            </a:pPr>
            <a:endParaRPr lang="ja-JP" altLang="en-US" b="0">
              <a:latin typeface="Meiryo UI" panose="020B0604030504040204" pitchFamily="50" charset="-128"/>
              <a:ea typeface="Meiryo UI" panose="020B0604030504040204" pitchFamily="50" charset="-128"/>
            </a:endParaRPr>
          </a:p>
        </p:txBody>
      </p:sp>
      <p:graphicFrame>
        <p:nvGraphicFramePr>
          <p:cNvPr id="2" name="表 2">
            <a:extLst>
              <a:ext uri="{FF2B5EF4-FFF2-40B4-BE49-F238E27FC236}">
                <a16:creationId xmlns:a16="http://schemas.microsoft.com/office/drawing/2014/main" id="{8A309ABB-4AC2-402B-9BA3-A0080D8629B4}"/>
              </a:ext>
            </a:extLst>
          </p:cNvPr>
          <p:cNvGraphicFramePr>
            <a:graphicFrameLocks noGrp="1"/>
          </p:cNvGraphicFramePr>
          <p:nvPr>
            <p:extLst>
              <p:ext uri="{D42A27DB-BD31-4B8C-83A1-F6EECF244321}">
                <p14:modId xmlns:p14="http://schemas.microsoft.com/office/powerpoint/2010/main" val="734182947"/>
              </p:ext>
            </p:extLst>
          </p:nvPr>
        </p:nvGraphicFramePr>
        <p:xfrm>
          <a:off x="143998" y="1944000"/>
          <a:ext cx="5034585" cy="4131646"/>
        </p:xfrm>
        <a:graphic>
          <a:graphicData uri="http://schemas.openxmlformats.org/drawingml/2006/table">
            <a:tbl>
              <a:tblPr firstRow="1" bandRow="1">
                <a:tableStyleId>{5940675A-B579-460E-94D1-54222C63F5DA}</a:tableStyleId>
              </a:tblPr>
              <a:tblGrid>
                <a:gridCol w="1382460">
                  <a:extLst>
                    <a:ext uri="{9D8B030D-6E8A-4147-A177-3AD203B41FA5}">
                      <a16:colId xmlns:a16="http://schemas.microsoft.com/office/drawing/2014/main" val="1099390166"/>
                    </a:ext>
                  </a:extLst>
                </a:gridCol>
                <a:gridCol w="1806677">
                  <a:extLst>
                    <a:ext uri="{9D8B030D-6E8A-4147-A177-3AD203B41FA5}">
                      <a16:colId xmlns:a16="http://schemas.microsoft.com/office/drawing/2014/main" val="1785943895"/>
                    </a:ext>
                  </a:extLst>
                </a:gridCol>
                <a:gridCol w="1845448">
                  <a:extLst>
                    <a:ext uri="{9D8B030D-6E8A-4147-A177-3AD203B41FA5}">
                      <a16:colId xmlns:a16="http://schemas.microsoft.com/office/drawing/2014/main" val="149534655"/>
                    </a:ext>
                  </a:extLst>
                </a:gridCol>
              </a:tblGrid>
              <a:tr h="132038">
                <a:tc>
                  <a:txBody>
                    <a:bodyPr/>
                    <a:lstStyle/>
                    <a:p>
                      <a:pPr marL="0" algn="ctr" defTabSz="532729" rtl="0" eaLnBrk="1" latinLnBrk="0" hangingPunct="1"/>
                      <a:r>
                        <a:rPr kumimoji="1" lang="ja-JP" altLang="en-US" sz="1200" b="0" kern="1200">
                          <a:solidFill>
                            <a:schemeClr val="tx1"/>
                          </a:solidFill>
                          <a:latin typeface="Meiryo UI" panose="020B0604030504040204" pitchFamily="50" charset="-128"/>
                          <a:ea typeface="Meiryo UI" panose="020B0604030504040204" pitchFamily="50" charset="-128"/>
                          <a:cs typeface="+mn-cs"/>
                        </a:rPr>
                        <a:t>情報機器</a:t>
                      </a:r>
                    </a:p>
                  </a:txBody>
                  <a:tcPr anchor="ctr">
                    <a:solidFill>
                      <a:srgbClr val="B4EBFA"/>
                    </a:solidFill>
                  </a:tcPr>
                </a:tc>
                <a:tc>
                  <a:txBody>
                    <a:bodyPr/>
                    <a:lstStyle/>
                    <a:p>
                      <a:pPr marL="0" algn="ctr" defTabSz="532729" rtl="0" eaLnBrk="1" latinLnBrk="0" hangingPunct="1"/>
                      <a:r>
                        <a:rPr kumimoji="1" lang="ja-JP" altLang="en-US" sz="1200" b="0" kern="1200">
                          <a:solidFill>
                            <a:schemeClr val="tx1"/>
                          </a:solidFill>
                          <a:latin typeface="Meiryo UI" panose="020B0604030504040204" pitchFamily="50" charset="-128"/>
                          <a:ea typeface="Meiryo UI" panose="020B0604030504040204" pitchFamily="50" charset="-128"/>
                          <a:cs typeface="+mn-cs"/>
                        </a:rPr>
                        <a:t>　社有機器</a:t>
                      </a:r>
                    </a:p>
                  </a:txBody>
                  <a:tcPr anchor="ctr">
                    <a:solidFill>
                      <a:srgbClr val="B4EBFA"/>
                    </a:solidFill>
                  </a:tcPr>
                </a:tc>
                <a:tc>
                  <a:txBody>
                    <a:bodyPr/>
                    <a:lstStyle/>
                    <a:p>
                      <a:pPr marL="0" algn="ctr" defTabSz="532729" rtl="0" eaLnBrk="1" latinLnBrk="0" hangingPunct="1"/>
                      <a:r>
                        <a:rPr kumimoji="1" lang="ja-JP" altLang="en-US" sz="1200" b="0" kern="1200">
                          <a:solidFill>
                            <a:schemeClr val="tx1"/>
                          </a:solidFill>
                          <a:latin typeface="Meiryo UI" panose="020B0604030504040204" pitchFamily="50" charset="-128"/>
                          <a:ea typeface="Meiryo UI" panose="020B0604030504040204" pitchFamily="50" charset="-128"/>
                          <a:cs typeface="+mn-cs"/>
                        </a:rPr>
                        <a:t>私有機器</a:t>
                      </a:r>
                    </a:p>
                  </a:txBody>
                  <a:tcPr anchor="ctr">
                    <a:solidFill>
                      <a:srgbClr val="B4EBFA"/>
                    </a:solidFill>
                  </a:tcPr>
                </a:tc>
                <a:extLst>
                  <a:ext uri="{0D108BD9-81ED-4DB2-BD59-A6C34878D82A}">
                    <a16:rowId xmlns:a16="http://schemas.microsoft.com/office/drawing/2014/main" val="1982876109"/>
                  </a:ext>
                </a:extLst>
              </a:tr>
              <a:tr h="393614">
                <a:tc>
                  <a:txBody>
                    <a:bodyPr/>
                    <a:lstStyle/>
                    <a:p>
                      <a:r>
                        <a:rPr kumimoji="1" lang="ja-JP" altLang="en-US" sz="1000" b="0" kern="1200">
                          <a:solidFill>
                            <a:srgbClr val="FF0000"/>
                          </a:solidFill>
                          <a:latin typeface="Meiryo UI" panose="020B0604030504040204" pitchFamily="50" charset="-128"/>
                          <a:ea typeface="Meiryo UI" panose="020B0604030504040204" pitchFamily="50" charset="-128"/>
                          <a:cs typeface="+mn-cs"/>
                        </a:rPr>
                        <a:t>パソコン</a:t>
                      </a:r>
                    </a:p>
                  </a:txBody>
                  <a:tcPr anchor="ctr"/>
                </a:tc>
                <a:tc>
                  <a:txBody>
                    <a:bodyPr/>
                    <a:lstStyle/>
                    <a:p>
                      <a:pPr marL="82550" indent="-82550">
                        <a:buFont typeface="Arial" panose="020B0604020202020204" pitchFamily="34" charset="0"/>
                        <a:buChar char="•"/>
                      </a:pPr>
                      <a:r>
                        <a:rPr kumimoji="1" lang="ja-JP" altLang="en-US" sz="1000" b="0" kern="1200">
                          <a:solidFill>
                            <a:srgbClr val="FF0000"/>
                          </a:solidFill>
                          <a:latin typeface="Meiryo UI" panose="020B0604030504040204" pitchFamily="50" charset="-128"/>
                          <a:ea typeface="Meiryo UI" panose="020B0604030504040204" pitchFamily="50" charset="-128"/>
                          <a:cs typeface="+mn-cs"/>
                        </a:rPr>
                        <a:t>会社貸与テレワーク用</a:t>
                      </a:r>
                      <a:r>
                        <a:rPr kumimoji="1" lang="en-US" altLang="ja-JP" sz="1000" b="0" kern="1200">
                          <a:solidFill>
                            <a:srgbClr val="FF0000"/>
                          </a:solidFill>
                          <a:latin typeface="Meiryo UI" panose="020B0604030504040204" pitchFamily="50" charset="-128"/>
                          <a:ea typeface="Meiryo UI" panose="020B0604030504040204" pitchFamily="50" charset="-128"/>
                          <a:cs typeface="+mn-cs"/>
                        </a:rPr>
                        <a:t>PC</a:t>
                      </a:r>
                      <a:r>
                        <a:rPr kumimoji="1" lang="ja-JP" altLang="en-US" sz="1000" b="0" kern="1200">
                          <a:solidFill>
                            <a:srgbClr val="FF0000"/>
                          </a:solidFill>
                          <a:latin typeface="Meiryo UI" panose="020B0604030504040204" pitchFamily="50" charset="-128"/>
                          <a:ea typeface="Meiryo UI" panose="020B0604030504040204" pitchFamily="50" charset="-128"/>
                          <a:cs typeface="+mn-cs"/>
                        </a:rPr>
                        <a:t>を利用</a:t>
                      </a:r>
                      <a:endParaRPr kumimoji="1" lang="en-US" altLang="ja-JP" sz="1000" b="0" kern="1200">
                        <a:solidFill>
                          <a:srgbClr val="FF0000"/>
                        </a:solidFill>
                        <a:latin typeface="Meiryo UI" panose="020B0604030504040204" pitchFamily="50" charset="-128"/>
                        <a:ea typeface="Meiryo UI" panose="020B0604030504040204" pitchFamily="50" charset="-128"/>
                        <a:cs typeface="+mn-cs"/>
                      </a:endParaRPr>
                    </a:p>
                    <a:p>
                      <a:pPr marL="82550" indent="-82550">
                        <a:buFont typeface="Arial" panose="020B0604020202020204" pitchFamily="34" charset="0"/>
                        <a:buChar char="•"/>
                      </a:pPr>
                      <a:r>
                        <a:rPr kumimoji="1" lang="ja-JP" altLang="en-US" sz="1000" b="0" kern="1200">
                          <a:solidFill>
                            <a:srgbClr val="FF0000"/>
                          </a:solidFill>
                          <a:latin typeface="Meiryo UI" panose="020B0604030504040204" pitchFamily="50" charset="-128"/>
                          <a:ea typeface="Meiryo UI" panose="020B0604030504040204" pitchFamily="50" charset="-128"/>
                          <a:cs typeface="+mn-cs"/>
                        </a:rPr>
                        <a:t>社内</a:t>
                      </a:r>
                      <a:r>
                        <a:rPr kumimoji="1" lang="en-US" altLang="ja-JP" sz="1000" b="0" kern="1200">
                          <a:solidFill>
                            <a:srgbClr val="FF0000"/>
                          </a:solidFill>
                          <a:latin typeface="Meiryo UI" panose="020B0604030504040204" pitchFamily="50" charset="-128"/>
                          <a:ea typeface="Meiryo UI" panose="020B0604030504040204" pitchFamily="50" charset="-128"/>
                          <a:cs typeface="+mn-cs"/>
                        </a:rPr>
                        <a:t>PC</a:t>
                      </a:r>
                      <a:r>
                        <a:rPr kumimoji="1" lang="ja-JP" altLang="en-US" sz="1000" b="0" kern="1200">
                          <a:solidFill>
                            <a:srgbClr val="FF0000"/>
                          </a:solidFill>
                          <a:latin typeface="Meiryo UI" panose="020B0604030504040204" pitchFamily="50" charset="-128"/>
                          <a:ea typeface="Meiryo UI" panose="020B0604030504040204" pitchFamily="50" charset="-128"/>
                          <a:cs typeface="+mn-cs"/>
                        </a:rPr>
                        <a:t>を持ち出して利用</a:t>
                      </a:r>
                    </a:p>
                  </a:txBody>
                  <a:tcPr anchor="ctr"/>
                </a:tc>
                <a:tc>
                  <a:txBody>
                    <a:bodyPr/>
                    <a:lstStyle/>
                    <a:p>
                      <a:r>
                        <a:rPr kumimoji="1" lang="en-US" altLang="ja-JP" sz="1000" b="0" kern="1200">
                          <a:solidFill>
                            <a:srgbClr val="FF0000"/>
                          </a:solidFill>
                          <a:latin typeface="Meiryo UI" panose="020B0604030504040204" pitchFamily="50" charset="-128"/>
                          <a:ea typeface="Meiryo UI" panose="020B0604030504040204" pitchFamily="50" charset="-128"/>
                          <a:cs typeface="+mn-cs"/>
                        </a:rPr>
                        <a:t>14</a:t>
                      </a:r>
                      <a:r>
                        <a:rPr kumimoji="1" lang="ja-JP" altLang="en-US" sz="1000" b="0" kern="1200">
                          <a:solidFill>
                            <a:srgbClr val="FF0000"/>
                          </a:solidFill>
                          <a:latin typeface="Meiryo UI" panose="020B0604030504040204" pitchFamily="50" charset="-128"/>
                          <a:ea typeface="Meiryo UI" panose="020B0604030504040204" pitchFamily="50" charset="-128"/>
                          <a:cs typeface="+mn-cs"/>
                        </a:rPr>
                        <a:t>ページ「私有機器の利用」の対策を実施して利用</a:t>
                      </a:r>
                    </a:p>
                  </a:txBody>
                  <a:tcPr anchor="ctr"/>
                </a:tc>
                <a:extLst>
                  <a:ext uri="{0D108BD9-81ED-4DB2-BD59-A6C34878D82A}">
                    <a16:rowId xmlns:a16="http://schemas.microsoft.com/office/drawing/2014/main" val="1459681940"/>
                  </a:ext>
                </a:extLst>
              </a:tr>
              <a:tr h="393614">
                <a:tc>
                  <a:txBody>
                    <a:bodyPr/>
                    <a:lstStyle/>
                    <a:p>
                      <a:r>
                        <a:rPr kumimoji="1" lang="ja-JP" altLang="en-US" sz="1000" b="0" kern="1200">
                          <a:solidFill>
                            <a:srgbClr val="FF0000"/>
                          </a:solidFill>
                          <a:latin typeface="Meiryo UI" panose="020B0604030504040204" pitchFamily="50" charset="-128"/>
                          <a:ea typeface="Meiryo UI" panose="020B0604030504040204" pitchFamily="50" charset="-128"/>
                          <a:cs typeface="+mn-cs"/>
                        </a:rPr>
                        <a:t>スマホ・タブレット</a:t>
                      </a:r>
                    </a:p>
                  </a:txBody>
                  <a:tcPr anchor="ctr"/>
                </a:tc>
                <a:tc>
                  <a:txBody>
                    <a:bodyPr/>
                    <a:lstStyle/>
                    <a:p>
                      <a:r>
                        <a:rPr kumimoji="1" lang="ja-JP" altLang="en-US" sz="1000" b="0" kern="1200">
                          <a:solidFill>
                            <a:srgbClr val="FF0000"/>
                          </a:solidFill>
                          <a:latin typeface="Meiryo UI" panose="020B0604030504040204" pitchFamily="50" charset="-128"/>
                          <a:ea typeface="Meiryo UI" panose="020B0604030504040204" pitchFamily="50" charset="-128"/>
                          <a:cs typeface="+mn-cs"/>
                        </a:rPr>
                        <a:t>●●部員は会社貸与品を利用</a:t>
                      </a:r>
                    </a:p>
                  </a:txBody>
                  <a:tcPr anchor="ctr"/>
                </a:tc>
                <a:tc>
                  <a:txBody>
                    <a:bodyPr/>
                    <a:lstStyle/>
                    <a:p>
                      <a:pPr marL="0" marR="0" lvl="0" indent="0" algn="l" defTabSz="532729" rtl="0" eaLnBrk="1" fontAlgn="auto" latinLnBrk="0" hangingPunct="1">
                        <a:lnSpc>
                          <a:spcPct val="100000"/>
                        </a:lnSpc>
                        <a:spcBef>
                          <a:spcPts val="0"/>
                        </a:spcBef>
                        <a:spcAft>
                          <a:spcPts val="0"/>
                        </a:spcAft>
                        <a:buClrTx/>
                        <a:buSzTx/>
                        <a:buFontTx/>
                        <a:buNone/>
                        <a:tabLst/>
                        <a:defRPr/>
                      </a:pPr>
                      <a:r>
                        <a:rPr kumimoji="1" lang="ja-JP" altLang="en-US" sz="1000" b="0" kern="1200">
                          <a:solidFill>
                            <a:srgbClr val="FF0000"/>
                          </a:solidFill>
                          <a:latin typeface="Meiryo UI" panose="020B0604030504040204" pitchFamily="50" charset="-128"/>
                          <a:ea typeface="Meiryo UI" panose="020B0604030504040204" pitchFamily="50" charset="-128"/>
                          <a:cs typeface="+mn-cs"/>
                        </a:rPr>
                        <a:t>●●部員以外は</a:t>
                      </a:r>
                      <a:r>
                        <a:rPr kumimoji="1" lang="en-US" altLang="ja-JP" sz="1000" b="0" kern="1200">
                          <a:solidFill>
                            <a:srgbClr val="FF0000"/>
                          </a:solidFill>
                          <a:latin typeface="Meiryo UI" panose="020B0604030504040204" pitchFamily="50" charset="-128"/>
                          <a:ea typeface="Meiryo UI" panose="020B0604030504040204" pitchFamily="50" charset="-128"/>
                          <a:cs typeface="+mn-cs"/>
                        </a:rPr>
                        <a:t>14</a:t>
                      </a:r>
                      <a:r>
                        <a:rPr kumimoji="1" lang="ja-JP" altLang="en-US" sz="1000" b="0" kern="1200">
                          <a:solidFill>
                            <a:srgbClr val="FF0000"/>
                          </a:solidFill>
                          <a:latin typeface="Meiryo UI" panose="020B0604030504040204" pitchFamily="50" charset="-128"/>
                          <a:ea typeface="Meiryo UI" panose="020B0604030504040204" pitchFamily="50" charset="-128"/>
                          <a:cs typeface="+mn-cs"/>
                        </a:rPr>
                        <a:t>ページ「私有機器の利用」の対策を実施して利用</a:t>
                      </a:r>
                    </a:p>
                  </a:txBody>
                  <a:tcPr anchor="ctr"/>
                </a:tc>
                <a:extLst>
                  <a:ext uri="{0D108BD9-81ED-4DB2-BD59-A6C34878D82A}">
                    <a16:rowId xmlns:a16="http://schemas.microsoft.com/office/drawing/2014/main" val="2432713747"/>
                  </a:ext>
                </a:extLst>
              </a:tr>
              <a:tr h="393614">
                <a:tc>
                  <a:txBody>
                    <a:bodyPr/>
                    <a:lstStyle/>
                    <a:p>
                      <a:r>
                        <a:rPr kumimoji="1" lang="ja-JP" altLang="en-US" sz="1000" b="0" kern="1200">
                          <a:solidFill>
                            <a:srgbClr val="FF0000"/>
                          </a:solidFill>
                          <a:latin typeface="Meiryo UI" panose="020B0604030504040204" pitchFamily="50" charset="-128"/>
                          <a:ea typeface="Meiryo UI" panose="020B0604030504040204" pitchFamily="50" charset="-128"/>
                          <a:cs typeface="+mn-cs"/>
                        </a:rPr>
                        <a:t>通信機器（ルーター</a:t>
                      </a:r>
                      <a:r>
                        <a:rPr kumimoji="1" lang="en-US" altLang="ja-JP" sz="1000" b="0" kern="1200">
                          <a:solidFill>
                            <a:srgbClr val="FF0000"/>
                          </a:solidFill>
                          <a:latin typeface="Meiryo UI" panose="020B0604030504040204" pitchFamily="50" charset="-128"/>
                          <a:ea typeface="Meiryo UI" panose="020B0604030504040204" pitchFamily="50" charset="-128"/>
                          <a:cs typeface="+mn-cs"/>
                        </a:rPr>
                        <a:t>)</a:t>
                      </a:r>
                      <a:endParaRPr kumimoji="1" lang="ja-JP" altLang="en-US" sz="1000" b="0" kern="1200">
                        <a:solidFill>
                          <a:srgbClr val="FF0000"/>
                        </a:solidFill>
                        <a:latin typeface="Meiryo UI" panose="020B0604030504040204" pitchFamily="50" charset="-128"/>
                        <a:ea typeface="Meiryo UI" panose="020B0604030504040204" pitchFamily="50" charset="-128"/>
                        <a:cs typeface="+mn-cs"/>
                      </a:endParaRPr>
                    </a:p>
                  </a:txBody>
                  <a:tcPr anchor="ctr"/>
                </a:tc>
                <a:tc>
                  <a:txBody>
                    <a:bodyPr/>
                    <a:lstStyle/>
                    <a:p>
                      <a:pPr marL="0" marR="0" lvl="0" indent="0" algn="l" defTabSz="532729" rtl="0" eaLnBrk="1" fontAlgn="auto" latinLnBrk="0" hangingPunct="1">
                        <a:lnSpc>
                          <a:spcPct val="100000"/>
                        </a:lnSpc>
                        <a:spcBef>
                          <a:spcPts val="0"/>
                        </a:spcBef>
                        <a:spcAft>
                          <a:spcPts val="0"/>
                        </a:spcAft>
                        <a:buClrTx/>
                        <a:buSzTx/>
                        <a:buFontTx/>
                        <a:buNone/>
                        <a:tabLst/>
                        <a:defRPr/>
                      </a:pPr>
                      <a:r>
                        <a:rPr kumimoji="1" lang="ja-JP" altLang="en-US" sz="1000" b="0" kern="1200">
                          <a:solidFill>
                            <a:srgbClr val="FF0000"/>
                          </a:solidFill>
                          <a:latin typeface="Meiryo UI" panose="020B0604030504040204" pitchFamily="50" charset="-128"/>
                          <a:ea typeface="Meiryo UI" panose="020B0604030504040204" pitchFamily="50" charset="-128"/>
                          <a:cs typeface="+mn-cs"/>
                        </a:rPr>
                        <a:t>●●部員は会社貸与のモバイルルータを利用</a:t>
                      </a:r>
                    </a:p>
                  </a:txBody>
                  <a:tcPr marL="72000" marR="72000" marT="36000" marB="36000" anchor="ctr"/>
                </a:tc>
                <a:tc>
                  <a:txBody>
                    <a:bodyPr/>
                    <a:lstStyle/>
                    <a:p>
                      <a:pPr marL="0" marR="0" lvl="0" indent="0" algn="l" defTabSz="532729" rtl="0" eaLnBrk="1" fontAlgn="auto" latinLnBrk="0" hangingPunct="1">
                        <a:lnSpc>
                          <a:spcPct val="100000"/>
                        </a:lnSpc>
                        <a:spcBef>
                          <a:spcPts val="0"/>
                        </a:spcBef>
                        <a:spcAft>
                          <a:spcPts val="0"/>
                        </a:spcAft>
                        <a:buClrTx/>
                        <a:buSzTx/>
                        <a:buFontTx/>
                        <a:buNone/>
                        <a:tabLst/>
                        <a:defRPr/>
                      </a:pPr>
                      <a:r>
                        <a:rPr kumimoji="1" lang="ja-JP" altLang="en-US" sz="1000" b="0" kern="1200">
                          <a:solidFill>
                            <a:srgbClr val="FF0000"/>
                          </a:solidFill>
                          <a:latin typeface="Meiryo UI" panose="020B0604030504040204" pitchFamily="50" charset="-128"/>
                          <a:ea typeface="Meiryo UI" panose="020B0604030504040204" pitchFamily="50" charset="-128"/>
                          <a:cs typeface="+mn-cs"/>
                        </a:rPr>
                        <a:t>●●部員以外は</a:t>
                      </a:r>
                      <a:r>
                        <a:rPr kumimoji="1" lang="en-US" altLang="ja-JP" sz="1000" b="0" kern="1200">
                          <a:solidFill>
                            <a:srgbClr val="FF0000"/>
                          </a:solidFill>
                          <a:latin typeface="Meiryo UI" panose="020B0604030504040204" pitchFamily="50" charset="-128"/>
                          <a:ea typeface="Meiryo UI" panose="020B0604030504040204" pitchFamily="50" charset="-128"/>
                          <a:cs typeface="+mn-cs"/>
                        </a:rPr>
                        <a:t>14</a:t>
                      </a:r>
                      <a:r>
                        <a:rPr kumimoji="1" lang="ja-JP" altLang="en-US" sz="1000" b="0" kern="1200">
                          <a:solidFill>
                            <a:srgbClr val="FF0000"/>
                          </a:solidFill>
                          <a:latin typeface="Meiryo UI" panose="020B0604030504040204" pitchFamily="50" charset="-128"/>
                          <a:ea typeface="Meiryo UI" panose="020B0604030504040204" pitchFamily="50" charset="-128"/>
                          <a:cs typeface="+mn-cs"/>
                        </a:rPr>
                        <a:t>ページ「私有機器の利用」の対策を実施して利用</a:t>
                      </a:r>
                    </a:p>
                  </a:txBody>
                  <a:tcPr anchor="ctr"/>
                </a:tc>
                <a:extLst>
                  <a:ext uri="{0D108BD9-81ED-4DB2-BD59-A6C34878D82A}">
                    <a16:rowId xmlns:a16="http://schemas.microsoft.com/office/drawing/2014/main" val="1127260764"/>
                  </a:ext>
                </a:extLst>
              </a:tr>
              <a:tr h="393614">
                <a:tc>
                  <a:txBody>
                    <a:bodyPr/>
                    <a:lstStyle/>
                    <a:p>
                      <a:r>
                        <a:rPr kumimoji="1" lang="en-US" altLang="ja-JP" sz="1000" b="0" kern="1200">
                          <a:solidFill>
                            <a:srgbClr val="FF0000"/>
                          </a:solidFill>
                          <a:latin typeface="Meiryo UI" panose="020B0604030504040204" pitchFamily="50" charset="-128"/>
                          <a:ea typeface="Meiryo UI" panose="020B0604030504040204" pitchFamily="50" charset="-128"/>
                          <a:cs typeface="+mn-cs"/>
                        </a:rPr>
                        <a:t>USB</a:t>
                      </a:r>
                      <a:r>
                        <a:rPr kumimoji="1" lang="ja-JP" altLang="en-US" sz="1000" b="0" kern="1200">
                          <a:solidFill>
                            <a:srgbClr val="FF0000"/>
                          </a:solidFill>
                          <a:latin typeface="Meiryo UI" panose="020B0604030504040204" pitchFamily="50" charset="-128"/>
                          <a:ea typeface="Meiryo UI" panose="020B0604030504040204" pitchFamily="50" charset="-128"/>
                          <a:cs typeface="+mn-cs"/>
                        </a:rPr>
                        <a:t>メモリ・外付け</a:t>
                      </a:r>
                      <a:r>
                        <a:rPr kumimoji="1" lang="en-US" altLang="ja-JP" sz="1000" b="0" kern="1200">
                          <a:solidFill>
                            <a:srgbClr val="FF0000"/>
                          </a:solidFill>
                          <a:latin typeface="Meiryo UI" panose="020B0604030504040204" pitchFamily="50" charset="-128"/>
                          <a:ea typeface="Meiryo UI" panose="020B0604030504040204" pitchFamily="50" charset="-128"/>
                          <a:cs typeface="+mn-cs"/>
                        </a:rPr>
                        <a:t>HDD</a:t>
                      </a:r>
                      <a:endParaRPr kumimoji="1" lang="ja-JP" altLang="en-US" sz="1000" b="0" kern="1200">
                        <a:solidFill>
                          <a:srgbClr val="FF0000"/>
                        </a:solidFill>
                        <a:latin typeface="Meiryo UI" panose="020B0604030504040204" pitchFamily="50" charset="-128"/>
                        <a:ea typeface="Meiryo UI" panose="020B0604030504040204" pitchFamily="50" charset="-128"/>
                        <a:cs typeface="+mn-cs"/>
                      </a:endParaRPr>
                    </a:p>
                  </a:txBody>
                  <a:tcPr anchor="ctr"/>
                </a:tc>
                <a:tc>
                  <a:txBody>
                    <a:bodyPr/>
                    <a:lstStyle/>
                    <a:p>
                      <a:r>
                        <a:rPr kumimoji="1" lang="ja-JP" altLang="en-US" sz="1000" b="0" kern="1200">
                          <a:solidFill>
                            <a:srgbClr val="FF0000"/>
                          </a:solidFill>
                          <a:latin typeface="Meiryo UI" panose="020B0604030504040204" pitchFamily="50" charset="-128"/>
                          <a:ea typeface="Meiryo UI" panose="020B0604030504040204" pitchFamily="50" charset="-128"/>
                          <a:cs typeface="+mn-cs"/>
                        </a:rPr>
                        <a:t>会社貸与品を利用</a:t>
                      </a:r>
                    </a:p>
                  </a:txBody>
                  <a:tcPr anchor="ctr"/>
                </a:tc>
                <a:tc>
                  <a:txBody>
                    <a:bodyPr/>
                    <a:lstStyle/>
                    <a:p>
                      <a:r>
                        <a:rPr kumimoji="1" lang="ja-JP" altLang="en-US" sz="1000" b="0" kern="1200">
                          <a:solidFill>
                            <a:srgbClr val="FF0000"/>
                          </a:solidFill>
                          <a:latin typeface="Meiryo UI" panose="020B0604030504040204" pitchFamily="50" charset="-128"/>
                          <a:ea typeface="Meiryo UI" panose="020B0604030504040204" pitchFamily="50" charset="-128"/>
                          <a:cs typeface="+mn-cs"/>
                        </a:rPr>
                        <a:t>私有機器の</a:t>
                      </a:r>
                      <a:r>
                        <a:rPr kumimoji="1" lang="ja-JP" altLang="en-US" sz="1000">
                          <a:solidFill>
                            <a:srgbClr val="FF0000"/>
                          </a:solidFill>
                          <a:latin typeface="Meiryo UI" panose="020B0604030504040204" pitchFamily="50" charset="-128"/>
                          <a:ea typeface="Meiryo UI" panose="020B0604030504040204" pitchFamily="50" charset="-128"/>
                        </a:rPr>
                        <a:t>業務利用禁止</a:t>
                      </a:r>
                      <a:endParaRPr kumimoji="1" lang="ja-JP" altLang="en-US" sz="1000" b="0" kern="1200">
                        <a:solidFill>
                          <a:srgbClr val="FF0000"/>
                        </a:solidFill>
                        <a:latin typeface="Meiryo UI" panose="020B0604030504040204" pitchFamily="50" charset="-128"/>
                        <a:ea typeface="Meiryo UI" panose="020B0604030504040204" pitchFamily="50" charset="-128"/>
                        <a:cs typeface="+mn-cs"/>
                      </a:endParaRPr>
                    </a:p>
                  </a:txBody>
                  <a:tcPr anchor="ctr"/>
                </a:tc>
                <a:extLst>
                  <a:ext uri="{0D108BD9-81ED-4DB2-BD59-A6C34878D82A}">
                    <a16:rowId xmlns:a16="http://schemas.microsoft.com/office/drawing/2014/main" val="607884071"/>
                  </a:ext>
                </a:extLst>
              </a:tr>
              <a:tr h="393614">
                <a:tc>
                  <a:txBody>
                    <a:bodyPr/>
                    <a:lstStyle/>
                    <a:p>
                      <a:r>
                        <a:rPr kumimoji="1" lang="ja-JP" altLang="en-US" sz="1000" b="0" kern="1200">
                          <a:solidFill>
                            <a:srgbClr val="FF0000"/>
                          </a:solidFill>
                          <a:latin typeface="Meiryo UI" panose="020B0604030504040204" pitchFamily="50" charset="-128"/>
                          <a:ea typeface="Meiryo UI" panose="020B0604030504040204" pitchFamily="50" charset="-128"/>
                          <a:cs typeface="+mn-cs"/>
                        </a:rPr>
                        <a:t>オンライン会議用ヘッドセット</a:t>
                      </a:r>
                    </a:p>
                  </a:txBody>
                  <a:tcPr anchor="ctr"/>
                </a:tc>
                <a:tc>
                  <a:txBody>
                    <a:bodyPr/>
                    <a:lstStyle/>
                    <a:p>
                      <a:pPr marL="0" marR="0" lvl="0" indent="0" algn="l" defTabSz="532729" rtl="0" eaLnBrk="1" fontAlgn="auto" latinLnBrk="0" hangingPunct="1">
                        <a:lnSpc>
                          <a:spcPct val="100000"/>
                        </a:lnSpc>
                        <a:spcBef>
                          <a:spcPts val="0"/>
                        </a:spcBef>
                        <a:spcAft>
                          <a:spcPts val="0"/>
                        </a:spcAft>
                        <a:buClrTx/>
                        <a:buSzTx/>
                        <a:buFontTx/>
                        <a:buNone/>
                        <a:tabLst/>
                        <a:defRPr/>
                      </a:pPr>
                      <a:r>
                        <a:rPr kumimoji="1" lang="ja-JP" altLang="en-US" sz="1000" b="0" kern="1200">
                          <a:solidFill>
                            <a:srgbClr val="FF0000"/>
                          </a:solidFill>
                          <a:latin typeface="Meiryo UI" panose="020B0604030504040204" pitchFamily="50" charset="-128"/>
                          <a:ea typeface="Meiryo UI" panose="020B0604030504040204" pitchFamily="50" charset="-128"/>
                          <a:cs typeface="+mn-cs"/>
                        </a:rPr>
                        <a:t>会社貸与品を利用</a:t>
                      </a:r>
                    </a:p>
                  </a:txBody>
                  <a:tcPr anchor="ctr"/>
                </a:tc>
                <a:tc>
                  <a:txBody>
                    <a:bodyPr/>
                    <a:lstStyle/>
                    <a:p>
                      <a:r>
                        <a:rPr kumimoji="1" lang="ja-JP" altLang="en-US" sz="1000" b="0" kern="1200">
                          <a:solidFill>
                            <a:srgbClr val="FF0000"/>
                          </a:solidFill>
                          <a:latin typeface="Meiryo UI" panose="020B0604030504040204" pitchFamily="50" charset="-128"/>
                          <a:ea typeface="Meiryo UI" panose="020B0604030504040204" pitchFamily="50" charset="-128"/>
                          <a:cs typeface="+mn-cs"/>
                        </a:rPr>
                        <a:t>必要に応じて私有機器を利用</a:t>
                      </a:r>
                    </a:p>
                  </a:txBody>
                  <a:tcPr anchor="ctr"/>
                </a:tc>
                <a:extLst>
                  <a:ext uri="{0D108BD9-81ED-4DB2-BD59-A6C34878D82A}">
                    <a16:rowId xmlns:a16="http://schemas.microsoft.com/office/drawing/2014/main" val="3143421048"/>
                  </a:ext>
                </a:extLst>
              </a:tr>
              <a:tr h="426720">
                <a:tc>
                  <a:txBody>
                    <a:bodyPr/>
                    <a:lstStyle/>
                    <a:p>
                      <a:pPr marL="0" marR="0" lvl="0" indent="0" algn="l" defTabSz="532729" rtl="0" eaLnBrk="1" fontAlgn="auto" latinLnBrk="0" hangingPunct="1">
                        <a:lnSpc>
                          <a:spcPct val="100000"/>
                        </a:lnSpc>
                        <a:spcBef>
                          <a:spcPts val="0"/>
                        </a:spcBef>
                        <a:spcAft>
                          <a:spcPts val="0"/>
                        </a:spcAft>
                        <a:buClrTx/>
                        <a:buSzTx/>
                        <a:buFontTx/>
                        <a:buNone/>
                        <a:tabLst/>
                        <a:defRPr/>
                      </a:pPr>
                      <a:r>
                        <a:rPr kumimoji="1" lang="ja-JP" altLang="en-US" sz="1000" b="0" kern="1200">
                          <a:solidFill>
                            <a:srgbClr val="FF0000"/>
                          </a:solidFill>
                          <a:latin typeface="Meiryo UI" panose="020B0604030504040204" pitchFamily="50" charset="-128"/>
                          <a:ea typeface="Meiryo UI" panose="020B0604030504040204" pitchFamily="50" charset="-128"/>
                          <a:cs typeface="+mn-cs"/>
                        </a:rPr>
                        <a:t>オンライン会議用</a:t>
                      </a:r>
                      <a:r>
                        <a:rPr kumimoji="1" lang="en-US" altLang="ja-JP" sz="1000" b="0" kern="1200">
                          <a:solidFill>
                            <a:srgbClr val="FF0000"/>
                          </a:solidFill>
                          <a:latin typeface="Meiryo UI" panose="020B0604030504040204" pitchFamily="50" charset="-128"/>
                          <a:ea typeface="Meiryo UI" panose="020B0604030504040204" pitchFamily="50" charset="-128"/>
                          <a:cs typeface="+mn-cs"/>
                        </a:rPr>
                        <a:t>Web</a:t>
                      </a:r>
                      <a:r>
                        <a:rPr kumimoji="1" lang="ja-JP" altLang="en-US" sz="1000" b="0" kern="1200">
                          <a:solidFill>
                            <a:srgbClr val="FF0000"/>
                          </a:solidFill>
                          <a:latin typeface="Meiryo UI" panose="020B0604030504040204" pitchFamily="50" charset="-128"/>
                          <a:ea typeface="Meiryo UI" panose="020B0604030504040204" pitchFamily="50" charset="-128"/>
                          <a:cs typeface="+mn-cs"/>
                        </a:rPr>
                        <a:t>カメラ</a:t>
                      </a:r>
                    </a:p>
                  </a:txBody>
                  <a:tcPr anchor="ctr"/>
                </a:tc>
                <a:tc>
                  <a:txBody>
                    <a:bodyPr/>
                    <a:lstStyle/>
                    <a:p>
                      <a:pPr marL="0" marR="0" lvl="0" indent="0" algn="l" defTabSz="532729" rtl="0" eaLnBrk="1" fontAlgn="auto" latinLnBrk="0" hangingPunct="1">
                        <a:lnSpc>
                          <a:spcPct val="100000"/>
                        </a:lnSpc>
                        <a:spcBef>
                          <a:spcPts val="0"/>
                        </a:spcBef>
                        <a:spcAft>
                          <a:spcPts val="0"/>
                        </a:spcAft>
                        <a:buClrTx/>
                        <a:buSzTx/>
                        <a:buFontTx/>
                        <a:buNone/>
                        <a:tabLst/>
                        <a:defRPr/>
                      </a:pPr>
                      <a:r>
                        <a:rPr kumimoji="1" lang="ja-JP" altLang="en-US" sz="1000" b="0" kern="1200">
                          <a:solidFill>
                            <a:srgbClr val="FF0000"/>
                          </a:solidFill>
                          <a:latin typeface="Meiryo UI" panose="020B0604030504040204" pitchFamily="50" charset="-128"/>
                          <a:ea typeface="Meiryo UI" panose="020B0604030504040204" pitchFamily="50" charset="-128"/>
                          <a:cs typeface="+mn-cs"/>
                        </a:rPr>
                        <a:t>会社貸与テレワーク用</a:t>
                      </a:r>
                      <a:r>
                        <a:rPr kumimoji="1" lang="en-US" altLang="ja-JP" sz="1000" b="0" kern="1200">
                          <a:solidFill>
                            <a:srgbClr val="FF0000"/>
                          </a:solidFill>
                          <a:latin typeface="Meiryo UI" panose="020B0604030504040204" pitchFamily="50" charset="-128"/>
                          <a:ea typeface="Meiryo UI" panose="020B0604030504040204" pitchFamily="50" charset="-128"/>
                          <a:cs typeface="+mn-cs"/>
                        </a:rPr>
                        <a:t>PC</a:t>
                      </a:r>
                      <a:r>
                        <a:rPr kumimoji="1" lang="ja-JP" altLang="en-US" sz="1000" b="0" kern="1200">
                          <a:solidFill>
                            <a:srgbClr val="FF0000"/>
                          </a:solidFill>
                          <a:latin typeface="Meiryo UI" panose="020B0604030504040204" pitchFamily="50" charset="-128"/>
                          <a:ea typeface="Meiryo UI" panose="020B0604030504040204" pitchFamily="50" charset="-128"/>
                          <a:cs typeface="+mn-cs"/>
                        </a:rPr>
                        <a:t>内蔵</a:t>
                      </a:r>
                      <a:r>
                        <a:rPr kumimoji="1" lang="en-US" altLang="ja-JP" sz="1000" b="0" kern="1200">
                          <a:solidFill>
                            <a:srgbClr val="FF0000"/>
                          </a:solidFill>
                          <a:latin typeface="Meiryo UI" panose="020B0604030504040204" pitchFamily="50" charset="-128"/>
                          <a:ea typeface="Meiryo UI" panose="020B0604030504040204" pitchFamily="50" charset="-128"/>
                          <a:cs typeface="+mn-cs"/>
                        </a:rPr>
                        <a:t>Web</a:t>
                      </a:r>
                      <a:r>
                        <a:rPr kumimoji="1" lang="ja-JP" altLang="en-US" sz="1000" b="0" kern="1200">
                          <a:solidFill>
                            <a:srgbClr val="FF0000"/>
                          </a:solidFill>
                          <a:latin typeface="Meiryo UI" panose="020B0604030504040204" pitchFamily="50" charset="-128"/>
                          <a:ea typeface="Meiryo UI" panose="020B0604030504040204" pitchFamily="50" charset="-128"/>
                          <a:cs typeface="+mn-cs"/>
                        </a:rPr>
                        <a:t>カメラを利用</a:t>
                      </a:r>
                    </a:p>
                  </a:txBody>
                  <a:tcPr anchor="ctr"/>
                </a:tc>
                <a:tc>
                  <a:txBody>
                    <a:bodyPr/>
                    <a:lstStyle/>
                    <a:p>
                      <a:r>
                        <a:rPr kumimoji="1" lang="ja-JP" altLang="en-US" sz="1000" b="0" kern="1200">
                          <a:solidFill>
                            <a:srgbClr val="FF0000"/>
                          </a:solidFill>
                          <a:latin typeface="Meiryo UI" panose="020B0604030504040204" pitchFamily="50" charset="-128"/>
                          <a:ea typeface="Meiryo UI" panose="020B0604030504040204" pitchFamily="50" charset="-128"/>
                          <a:cs typeface="+mn-cs"/>
                        </a:rPr>
                        <a:t>必要に応じて私有機器を利用</a:t>
                      </a:r>
                    </a:p>
                  </a:txBody>
                  <a:tcPr anchor="ctr"/>
                </a:tc>
                <a:extLst>
                  <a:ext uri="{0D108BD9-81ED-4DB2-BD59-A6C34878D82A}">
                    <a16:rowId xmlns:a16="http://schemas.microsoft.com/office/drawing/2014/main" val="3002392998"/>
                  </a:ext>
                </a:extLst>
              </a:tr>
              <a:tr h="426720">
                <a:tc>
                  <a:txBody>
                    <a:bodyPr/>
                    <a:lstStyle/>
                    <a:p>
                      <a:pPr marL="0" marR="0" lvl="0" indent="0" algn="l" defTabSz="532729" rtl="0" eaLnBrk="1" fontAlgn="auto" latinLnBrk="0" hangingPunct="1">
                        <a:lnSpc>
                          <a:spcPct val="100000"/>
                        </a:lnSpc>
                        <a:spcBef>
                          <a:spcPts val="0"/>
                        </a:spcBef>
                        <a:spcAft>
                          <a:spcPts val="0"/>
                        </a:spcAft>
                        <a:buClrTx/>
                        <a:buSzTx/>
                        <a:buFontTx/>
                        <a:buNone/>
                        <a:tabLst/>
                        <a:defRPr/>
                      </a:pPr>
                      <a:r>
                        <a:rPr kumimoji="1" lang="ja-JP" altLang="en-US" sz="1000" b="0" kern="1200">
                          <a:solidFill>
                            <a:srgbClr val="FF0000"/>
                          </a:solidFill>
                          <a:latin typeface="Meiryo UI" panose="020B0604030504040204" pitchFamily="50" charset="-128"/>
                          <a:ea typeface="Meiryo UI" panose="020B0604030504040204" pitchFamily="50" charset="-128"/>
                          <a:cs typeface="+mn-cs"/>
                        </a:rPr>
                        <a:t>プリンタ</a:t>
                      </a:r>
                    </a:p>
                  </a:txBody>
                  <a:tcPr anchor="ctr"/>
                </a:tc>
                <a:tc>
                  <a:txBody>
                    <a:bodyPr/>
                    <a:lstStyle/>
                    <a:p>
                      <a:r>
                        <a:rPr kumimoji="1" lang="ja-JP" altLang="en-US" sz="1000" b="0" kern="1200">
                          <a:solidFill>
                            <a:srgbClr val="FF0000"/>
                          </a:solidFill>
                          <a:latin typeface="Meiryo UI" panose="020B0604030504040204" pitchFamily="50" charset="-128"/>
                          <a:ea typeface="Meiryo UI" panose="020B0604030504040204" pitchFamily="50" charset="-128"/>
                          <a:cs typeface="+mn-cs"/>
                        </a:rPr>
                        <a:t>●●部員は会社貸与品を利用</a:t>
                      </a:r>
                    </a:p>
                  </a:txBody>
                  <a:tcPr anchor="ctr"/>
                </a:tc>
                <a:tc>
                  <a:txBody>
                    <a:bodyPr/>
                    <a:lstStyle/>
                    <a:p>
                      <a:pPr marL="0" marR="0" lvl="0" indent="0" algn="l" defTabSz="532729" rtl="0" eaLnBrk="1" fontAlgn="auto" latinLnBrk="0" hangingPunct="1">
                        <a:lnSpc>
                          <a:spcPct val="100000"/>
                        </a:lnSpc>
                        <a:spcBef>
                          <a:spcPts val="0"/>
                        </a:spcBef>
                        <a:spcAft>
                          <a:spcPts val="0"/>
                        </a:spcAft>
                        <a:buClrTx/>
                        <a:buSzTx/>
                        <a:buFontTx/>
                        <a:buNone/>
                        <a:tabLst/>
                        <a:defRPr/>
                      </a:pPr>
                      <a:r>
                        <a:rPr kumimoji="1" lang="ja-JP" altLang="en-US" sz="1000" b="0" kern="1200">
                          <a:solidFill>
                            <a:srgbClr val="FF0000"/>
                          </a:solidFill>
                          <a:latin typeface="Meiryo UI" panose="020B0604030504040204" pitchFamily="50" charset="-128"/>
                          <a:ea typeface="Meiryo UI" panose="020B0604030504040204" pitchFamily="50" charset="-128"/>
                          <a:cs typeface="+mn-cs"/>
                        </a:rPr>
                        <a:t>●●部員以外は私有機器またはコンビニ・レンタルオフィス等のサービスを、</a:t>
                      </a:r>
                      <a:r>
                        <a:rPr kumimoji="1" lang="en-US" altLang="ja-JP" sz="1000" b="0" kern="1200">
                          <a:solidFill>
                            <a:srgbClr val="FF0000"/>
                          </a:solidFill>
                          <a:latin typeface="Meiryo UI" panose="020B0604030504040204" pitchFamily="50" charset="-128"/>
                          <a:ea typeface="Meiryo UI" panose="020B0604030504040204" pitchFamily="50" charset="-128"/>
                          <a:cs typeface="+mn-cs"/>
                        </a:rPr>
                        <a:t>14</a:t>
                      </a:r>
                      <a:r>
                        <a:rPr kumimoji="1" lang="ja-JP" altLang="en-US" sz="1000" b="0" kern="1200">
                          <a:solidFill>
                            <a:srgbClr val="FF0000"/>
                          </a:solidFill>
                          <a:latin typeface="Meiryo UI" panose="020B0604030504040204" pitchFamily="50" charset="-128"/>
                          <a:ea typeface="Meiryo UI" panose="020B0604030504040204" pitchFamily="50" charset="-128"/>
                          <a:cs typeface="+mn-cs"/>
                        </a:rPr>
                        <a:t>ページ「私有機器の利用」の対策を実施して利用</a:t>
                      </a:r>
                    </a:p>
                  </a:txBody>
                  <a:tcPr anchor="ctr"/>
                </a:tc>
                <a:extLst>
                  <a:ext uri="{0D108BD9-81ED-4DB2-BD59-A6C34878D82A}">
                    <a16:rowId xmlns:a16="http://schemas.microsoft.com/office/drawing/2014/main" val="1865522978"/>
                  </a:ext>
                </a:extLst>
              </a:tr>
              <a:tr h="291166">
                <a:tc>
                  <a:txBody>
                    <a:bodyPr/>
                    <a:lstStyle/>
                    <a:p>
                      <a:pPr marL="0" marR="0" lvl="0" indent="0" algn="l" defTabSz="532729" rtl="0" eaLnBrk="1" fontAlgn="auto" latinLnBrk="0" hangingPunct="1">
                        <a:lnSpc>
                          <a:spcPct val="100000"/>
                        </a:lnSpc>
                        <a:spcBef>
                          <a:spcPts val="0"/>
                        </a:spcBef>
                        <a:spcAft>
                          <a:spcPts val="0"/>
                        </a:spcAft>
                        <a:buClrTx/>
                        <a:buSzTx/>
                        <a:buFontTx/>
                        <a:buNone/>
                        <a:tabLst/>
                        <a:defRPr/>
                      </a:pPr>
                      <a:r>
                        <a:rPr kumimoji="1" lang="ja-JP" altLang="en-US" sz="1000" b="0" kern="1200">
                          <a:solidFill>
                            <a:srgbClr val="FF0000"/>
                          </a:solidFill>
                          <a:latin typeface="Meiryo UI" panose="020B0604030504040204" pitchFamily="50" charset="-128"/>
                          <a:ea typeface="Meiryo UI" panose="020B0604030504040204" pitchFamily="50" charset="-128"/>
                          <a:cs typeface="+mn-cs"/>
                        </a:rPr>
                        <a:t>●●●●</a:t>
                      </a:r>
                    </a:p>
                  </a:txBody>
                  <a:tcPr anchor="ctr"/>
                </a:tc>
                <a:tc>
                  <a:txBody>
                    <a:bodyPr/>
                    <a:lstStyle/>
                    <a:p>
                      <a:pPr marL="0" marR="0" lvl="0" indent="0" algn="l" defTabSz="532729" rtl="0" eaLnBrk="1" fontAlgn="auto" latinLnBrk="0" hangingPunct="1">
                        <a:lnSpc>
                          <a:spcPct val="100000"/>
                        </a:lnSpc>
                        <a:spcBef>
                          <a:spcPts val="0"/>
                        </a:spcBef>
                        <a:spcAft>
                          <a:spcPts val="0"/>
                        </a:spcAft>
                        <a:buClrTx/>
                        <a:buSzTx/>
                        <a:buFontTx/>
                        <a:buNone/>
                        <a:tabLst/>
                        <a:defRPr/>
                      </a:pPr>
                      <a:r>
                        <a:rPr kumimoji="1" lang="ja-JP" altLang="en-US" sz="1000" b="0" kern="1200">
                          <a:solidFill>
                            <a:srgbClr val="FF0000"/>
                          </a:solidFill>
                          <a:latin typeface="Meiryo UI" panose="020B0604030504040204" pitchFamily="50" charset="-128"/>
                          <a:ea typeface="Meiryo UI" panose="020B0604030504040204" pitchFamily="50" charset="-128"/>
                          <a:cs typeface="+mn-cs"/>
                        </a:rPr>
                        <a:t>●●●●</a:t>
                      </a:r>
                    </a:p>
                  </a:txBody>
                  <a:tcPr anchor="ctr"/>
                </a:tc>
                <a:tc>
                  <a:txBody>
                    <a:bodyPr/>
                    <a:lstStyle/>
                    <a:p>
                      <a:pPr marL="0" marR="0" lvl="0" indent="0" algn="l" defTabSz="532729" rtl="0" eaLnBrk="1" fontAlgn="auto" latinLnBrk="0" hangingPunct="1">
                        <a:lnSpc>
                          <a:spcPct val="100000"/>
                        </a:lnSpc>
                        <a:spcBef>
                          <a:spcPts val="0"/>
                        </a:spcBef>
                        <a:spcAft>
                          <a:spcPts val="0"/>
                        </a:spcAft>
                        <a:buClrTx/>
                        <a:buSzTx/>
                        <a:buFontTx/>
                        <a:buNone/>
                        <a:tabLst/>
                        <a:defRPr/>
                      </a:pPr>
                      <a:r>
                        <a:rPr kumimoji="1" lang="ja-JP" altLang="en-US" sz="1000" b="0" kern="1200" dirty="0">
                          <a:solidFill>
                            <a:srgbClr val="FF0000"/>
                          </a:solidFill>
                          <a:latin typeface="Meiryo UI" panose="020B0604030504040204" pitchFamily="50" charset="-128"/>
                          <a:ea typeface="Meiryo UI" panose="020B0604030504040204" pitchFamily="50" charset="-128"/>
                          <a:cs typeface="+mn-cs"/>
                        </a:rPr>
                        <a:t>●●●●</a:t>
                      </a:r>
                    </a:p>
                  </a:txBody>
                  <a:tcPr anchor="ctr"/>
                </a:tc>
                <a:extLst>
                  <a:ext uri="{0D108BD9-81ED-4DB2-BD59-A6C34878D82A}">
                    <a16:rowId xmlns:a16="http://schemas.microsoft.com/office/drawing/2014/main" val="802378761"/>
                  </a:ext>
                </a:extLst>
              </a:tr>
            </a:tbl>
          </a:graphicData>
        </a:graphic>
      </p:graphicFrame>
    </p:spTree>
    <p:extLst>
      <p:ext uri="{BB962C8B-B14F-4D97-AF65-F5344CB8AC3E}">
        <p14:creationId xmlns:p14="http://schemas.microsoft.com/office/powerpoint/2010/main" val="201328665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 name="Text Box 58">
            <a:extLst>
              <a:ext uri="{FF2B5EF4-FFF2-40B4-BE49-F238E27FC236}">
                <a16:creationId xmlns:a16="http://schemas.microsoft.com/office/drawing/2014/main" id="{DA9E6455-D0A6-4875-93D3-BF4C5A2542DA}"/>
              </a:ext>
            </a:extLst>
          </p:cNvPr>
          <p:cNvSpPr txBox="1">
            <a:spLocks noChangeArrowheads="1"/>
          </p:cNvSpPr>
          <p:nvPr/>
        </p:nvSpPr>
        <p:spPr bwMode="auto">
          <a:xfrm>
            <a:off x="2037" y="990540"/>
            <a:ext cx="5328000" cy="28315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defPPr>
              <a:defRPr lang="en-US"/>
            </a:defPPr>
            <a:lvl1pPr algn="l" rtl="0" eaLnBrk="0" fontAlgn="base" hangingPunct="0">
              <a:spcBef>
                <a:spcPct val="0"/>
              </a:spcBef>
              <a:spcAft>
                <a:spcPct val="0"/>
              </a:spcAft>
              <a:defRPr sz="1200" b="1" kern="1200">
                <a:solidFill>
                  <a:schemeClr val="tx1"/>
                </a:solidFill>
                <a:latin typeface="ＭＳ Ｐゴシック" panose="020B0600070205080204" pitchFamily="50" charset="-128"/>
                <a:ea typeface="ＭＳ Ｐゴシック" panose="020B0600070205080204" pitchFamily="50" charset="-128"/>
                <a:cs typeface="+mn-cs"/>
              </a:defRPr>
            </a:lvl1pPr>
            <a:lvl2pPr marL="457200" algn="l" rtl="0" eaLnBrk="0" fontAlgn="base" hangingPunct="0">
              <a:spcBef>
                <a:spcPct val="0"/>
              </a:spcBef>
              <a:spcAft>
                <a:spcPct val="0"/>
              </a:spcAft>
              <a:defRPr sz="1200" b="1" kern="1200">
                <a:solidFill>
                  <a:schemeClr val="tx1"/>
                </a:solidFill>
                <a:latin typeface="ＭＳ Ｐゴシック" panose="020B0600070205080204" pitchFamily="50" charset="-128"/>
                <a:ea typeface="ＭＳ Ｐゴシック" panose="020B0600070205080204" pitchFamily="50" charset="-128"/>
                <a:cs typeface="+mn-cs"/>
              </a:defRPr>
            </a:lvl2pPr>
            <a:lvl3pPr marL="914400" algn="l" rtl="0" eaLnBrk="0" fontAlgn="base" hangingPunct="0">
              <a:spcBef>
                <a:spcPct val="0"/>
              </a:spcBef>
              <a:spcAft>
                <a:spcPct val="0"/>
              </a:spcAft>
              <a:defRPr sz="1200" b="1" kern="1200">
                <a:solidFill>
                  <a:schemeClr val="tx1"/>
                </a:solidFill>
                <a:latin typeface="ＭＳ Ｐゴシック" panose="020B0600070205080204" pitchFamily="50" charset="-128"/>
                <a:ea typeface="ＭＳ Ｐゴシック" panose="020B0600070205080204" pitchFamily="50" charset="-128"/>
                <a:cs typeface="+mn-cs"/>
              </a:defRPr>
            </a:lvl3pPr>
            <a:lvl4pPr marL="1371600" algn="l" rtl="0" eaLnBrk="0" fontAlgn="base" hangingPunct="0">
              <a:spcBef>
                <a:spcPct val="0"/>
              </a:spcBef>
              <a:spcAft>
                <a:spcPct val="0"/>
              </a:spcAft>
              <a:defRPr sz="1200" b="1" kern="1200">
                <a:solidFill>
                  <a:schemeClr val="tx1"/>
                </a:solidFill>
                <a:latin typeface="ＭＳ Ｐゴシック" panose="020B0600070205080204" pitchFamily="50" charset="-128"/>
                <a:ea typeface="ＭＳ Ｐゴシック" panose="020B0600070205080204" pitchFamily="50" charset="-128"/>
                <a:cs typeface="+mn-cs"/>
              </a:defRPr>
            </a:lvl4pPr>
            <a:lvl5pPr marL="1828800" algn="l" rtl="0" eaLnBrk="0" fontAlgn="base" hangingPunct="0">
              <a:spcBef>
                <a:spcPct val="0"/>
              </a:spcBef>
              <a:spcAft>
                <a:spcPct val="0"/>
              </a:spcAft>
              <a:defRPr sz="1200" b="1" kern="1200">
                <a:solidFill>
                  <a:schemeClr val="tx1"/>
                </a:solidFill>
                <a:latin typeface="ＭＳ Ｐゴシック" panose="020B0600070205080204" pitchFamily="50" charset="-128"/>
                <a:ea typeface="ＭＳ Ｐゴシック" panose="020B0600070205080204" pitchFamily="50" charset="-128"/>
                <a:cs typeface="+mn-cs"/>
              </a:defRPr>
            </a:lvl5pPr>
            <a:lvl6pPr marL="2286000" algn="l" defTabSz="914400" rtl="0" eaLnBrk="1" latinLnBrk="0" hangingPunct="1">
              <a:defRPr sz="1200" b="1" kern="1200">
                <a:solidFill>
                  <a:schemeClr val="tx1"/>
                </a:solidFill>
                <a:latin typeface="ＭＳ Ｐゴシック" panose="020B0600070205080204" pitchFamily="50" charset="-128"/>
                <a:ea typeface="ＭＳ Ｐゴシック" panose="020B0600070205080204" pitchFamily="50" charset="-128"/>
                <a:cs typeface="+mn-cs"/>
              </a:defRPr>
            </a:lvl6pPr>
            <a:lvl7pPr marL="2743200" algn="l" defTabSz="914400" rtl="0" eaLnBrk="1" latinLnBrk="0" hangingPunct="1">
              <a:defRPr sz="1200" b="1" kern="1200">
                <a:solidFill>
                  <a:schemeClr val="tx1"/>
                </a:solidFill>
                <a:latin typeface="ＭＳ Ｐゴシック" panose="020B0600070205080204" pitchFamily="50" charset="-128"/>
                <a:ea typeface="ＭＳ Ｐゴシック" panose="020B0600070205080204" pitchFamily="50" charset="-128"/>
                <a:cs typeface="+mn-cs"/>
              </a:defRPr>
            </a:lvl7pPr>
            <a:lvl8pPr marL="3200400" algn="l" defTabSz="914400" rtl="0" eaLnBrk="1" latinLnBrk="0" hangingPunct="1">
              <a:defRPr sz="1200" b="1" kern="1200">
                <a:solidFill>
                  <a:schemeClr val="tx1"/>
                </a:solidFill>
                <a:latin typeface="ＭＳ Ｐゴシック" panose="020B0600070205080204" pitchFamily="50" charset="-128"/>
                <a:ea typeface="ＭＳ Ｐゴシック" panose="020B0600070205080204" pitchFamily="50" charset="-128"/>
                <a:cs typeface="+mn-cs"/>
              </a:defRPr>
            </a:lvl8pPr>
            <a:lvl9pPr marL="3657600" algn="l" defTabSz="914400" rtl="0" eaLnBrk="1" latinLnBrk="0" hangingPunct="1">
              <a:defRPr sz="1200" b="1" kern="1200">
                <a:solidFill>
                  <a:schemeClr val="tx1"/>
                </a:solidFill>
                <a:latin typeface="ＭＳ Ｐゴシック" panose="020B0600070205080204" pitchFamily="50" charset="-128"/>
                <a:ea typeface="ＭＳ Ｐゴシック" panose="020B0600070205080204" pitchFamily="50" charset="-128"/>
                <a:cs typeface="+mn-cs"/>
              </a:defRPr>
            </a:lvl9pPr>
          </a:lstStyle>
          <a:p>
            <a:pPr eaLnBrk="1" hangingPunct="1">
              <a:buClr>
                <a:srgbClr val="336699"/>
              </a:buClr>
              <a:tabLst>
                <a:tab pos="176213" algn="l"/>
              </a:tabLst>
            </a:pPr>
            <a:r>
              <a:rPr lang="ja-JP" altLang="en-US" b="0" dirty="0">
                <a:latin typeface="Meiryo UI" panose="020B0604030504040204" pitchFamily="50" charset="-128"/>
                <a:ea typeface="Meiryo UI" panose="020B0604030504040204" pitchFamily="50" charset="-128"/>
              </a:rPr>
              <a:t>＜パソコン＞</a:t>
            </a:r>
            <a:endParaRPr lang="en-US" altLang="ja-JP" b="0" dirty="0">
              <a:latin typeface="Meiryo UI" panose="020B0604030504040204" pitchFamily="50" charset="-128"/>
              <a:ea typeface="Meiryo UI" panose="020B0604030504040204" pitchFamily="50" charset="-128"/>
            </a:endParaRPr>
          </a:p>
          <a:p>
            <a:pPr marL="171450" indent="-171450" eaLnBrk="1" hangingPunct="1">
              <a:spcBef>
                <a:spcPct val="0"/>
              </a:spcBef>
              <a:spcAft>
                <a:spcPct val="0"/>
              </a:spcAft>
              <a:buClr>
                <a:srgbClr val="336699"/>
              </a:buClr>
              <a:buFont typeface="Wingdings" panose="05000000000000000000" pitchFamily="2" charset="2"/>
              <a:buChar char="l"/>
              <a:tabLst>
                <a:tab pos="176213" algn="l"/>
              </a:tabLst>
            </a:pPr>
            <a:r>
              <a:rPr lang="en-US" altLang="ja-JP" b="0" dirty="0">
                <a:latin typeface="Meiryo UI" panose="020B0604030504040204" pitchFamily="50" charset="-128"/>
                <a:ea typeface="Meiryo UI" panose="020B0604030504040204" pitchFamily="50" charset="-128"/>
              </a:rPr>
              <a:t>OS</a:t>
            </a:r>
            <a:r>
              <a:rPr lang="ja-JP" altLang="en-US" b="0" dirty="0">
                <a:latin typeface="Meiryo UI" panose="020B0604030504040204" pitchFamily="50" charset="-128"/>
                <a:ea typeface="Meiryo UI" panose="020B0604030504040204" pitchFamily="50" charset="-128"/>
              </a:rPr>
              <a:t>・ソフトウェアは</a:t>
            </a:r>
            <a:r>
              <a:rPr lang="ja-JP" altLang="en-US" b="0" dirty="0">
                <a:solidFill>
                  <a:srgbClr val="FF0000"/>
                </a:solidFill>
                <a:latin typeface="Meiryo UI" panose="020B0604030504040204" pitchFamily="50" charset="-128"/>
                <a:ea typeface="Meiryo UI" panose="020B0604030504040204" pitchFamily="50" charset="-128"/>
              </a:rPr>
              <a:t>インターネットに接続した状態で自動更新を有効にして最新の更新プログラムをインストールする。</a:t>
            </a:r>
            <a:endParaRPr lang="en-US" altLang="ja-JP" b="0" dirty="0">
              <a:solidFill>
                <a:srgbClr val="FF0000"/>
              </a:solidFill>
              <a:latin typeface="Meiryo UI" panose="020B0604030504040204" pitchFamily="50" charset="-128"/>
              <a:ea typeface="Meiryo UI" panose="020B0604030504040204" pitchFamily="50" charset="-128"/>
            </a:endParaRPr>
          </a:p>
          <a:p>
            <a:pPr marL="171450" indent="-171450" eaLnBrk="1" hangingPunct="1">
              <a:buClr>
                <a:srgbClr val="336699"/>
              </a:buClr>
              <a:buFont typeface="Wingdings" panose="05000000000000000000" pitchFamily="2" charset="2"/>
              <a:buChar char="l"/>
            </a:pPr>
            <a:r>
              <a:rPr lang="ja-JP" altLang="en-US" b="0" dirty="0">
                <a:latin typeface="Meiryo UI" panose="020B0604030504040204" pitchFamily="50" charset="-128"/>
                <a:ea typeface="Meiryo UI" panose="020B0604030504040204" pitchFamily="50" charset="-128"/>
              </a:rPr>
              <a:t>ウイルス対策ソフトの定義ファイルは</a:t>
            </a:r>
            <a:r>
              <a:rPr lang="ja-JP" altLang="en-US" b="0" dirty="0">
                <a:solidFill>
                  <a:srgbClr val="FF0000"/>
                </a:solidFill>
                <a:latin typeface="Meiryo UI" panose="020B0604030504040204" pitchFamily="50" charset="-128"/>
                <a:ea typeface="Meiryo UI" panose="020B0604030504040204" pitchFamily="50" charset="-128"/>
              </a:rPr>
              <a:t>自動で更新する。</a:t>
            </a:r>
            <a:endParaRPr lang="en-US" altLang="ja-JP" b="0" dirty="0">
              <a:solidFill>
                <a:srgbClr val="FF0000"/>
              </a:solidFill>
              <a:latin typeface="Meiryo UI" panose="020B0604030504040204" pitchFamily="50" charset="-128"/>
              <a:ea typeface="Meiryo UI" panose="020B0604030504040204" pitchFamily="50" charset="-128"/>
            </a:endParaRPr>
          </a:p>
          <a:p>
            <a:pPr marL="171450" indent="-171450" eaLnBrk="1" hangingPunct="1">
              <a:buClr>
                <a:srgbClr val="336699"/>
              </a:buClr>
              <a:buFont typeface="Wingdings" panose="05000000000000000000" pitchFamily="2" charset="2"/>
              <a:buChar char="l"/>
            </a:pPr>
            <a:r>
              <a:rPr lang="ja-JP" altLang="en-US" b="0" dirty="0">
                <a:latin typeface="Meiryo UI" panose="020B0604030504040204" pitchFamily="50" charset="-128"/>
                <a:ea typeface="Meiryo UI" panose="020B0604030504040204" pitchFamily="50" charset="-128"/>
              </a:rPr>
              <a:t>社内標準外ソフトウェアのインストールは</a:t>
            </a:r>
            <a:r>
              <a:rPr lang="ja-JP" altLang="en-US" b="0" dirty="0">
                <a:solidFill>
                  <a:srgbClr val="FF0000"/>
                </a:solidFill>
                <a:latin typeface="Meiryo UI" panose="020B0604030504040204" pitchFamily="50" charset="-128"/>
                <a:ea typeface="Meiryo UI" panose="020B0604030504040204" pitchFamily="50" charset="-128"/>
              </a:rPr>
              <a:t>禁止する。</a:t>
            </a:r>
            <a:endParaRPr lang="en-US" altLang="ja-JP" b="0" dirty="0">
              <a:solidFill>
                <a:srgbClr val="FF0000"/>
              </a:solidFill>
              <a:latin typeface="Meiryo UI" panose="020B0604030504040204" pitchFamily="50" charset="-128"/>
              <a:ea typeface="Meiryo UI" panose="020B0604030504040204" pitchFamily="50" charset="-128"/>
            </a:endParaRPr>
          </a:p>
          <a:p>
            <a:pPr eaLnBrk="1" hangingPunct="1">
              <a:spcBef>
                <a:spcPts val="600"/>
              </a:spcBef>
              <a:buClr>
                <a:srgbClr val="336699"/>
              </a:buClr>
            </a:pPr>
            <a:r>
              <a:rPr lang="ja-JP" altLang="en-US" b="0" dirty="0">
                <a:latin typeface="Meiryo UI" panose="020B0604030504040204" pitchFamily="50" charset="-128"/>
                <a:ea typeface="Meiryo UI" panose="020B0604030504040204" pitchFamily="50" charset="-128"/>
              </a:rPr>
              <a:t>＜スマホ・タブレット＞</a:t>
            </a:r>
            <a:endParaRPr lang="en-US" altLang="ja-JP" b="0" dirty="0">
              <a:latin typeface="Meiryo UI" panose="020B0604030504040204" pitchFamily="50" charset="-128"/>
              <a:ea typeface="Meiryo UI" panose="020B0604030504040204" pitchFamily="50" charset="-128"/>
            </a:endParaRPr>
          </a:p>
          <a:p>
            <a:pPr marL="171450" indent="-171450" eaLnBrk="1" hangingPunct="1">
              <a:buClr>
                <a:srgbClr val="336699"/>
              </a:buClr>
              <a:buFont typeface="Wingdings" panose="05000000000000000000" pitchFamily="2" charset="2"/>
              <a:buChar char="l"/>
            </a:pPr>
            <a:r>
              <a:rPr lang="ja-JP" altLang="en-US" b="0" dirty="0">
                <a:solidFill>
                  <a:srgbClr val="FF0000"/>
                </a:solidFill>
                <a:latin typeface="Meiryo UI" panose="020B0604030504040204" pitchFamily="50" charset="-128"/>
                <a:ea typeface="Meiryo UI" panose="020B0604030504040204" pitchFamily="50" charset="-128"/>
              </a:rPr>
              <a:t>指定された</a:t>
            </a:r>
            <a:r>
              <a:rPr lang="en-US" altLang="ja-JP" b="0" dirty="0">
                <a:solidFill>
                  <a:srgbClr val="FF0000"/>
                </a:solidFill>
                <a:latin typeface="Meiryo UI" panose="020B0604030504040204" pitchFamily="50" charset="-128"/>
                <a:ea typeface="Meiryo UI" panose="020B0604030504040204" pitchFamily="50" charset="-128"/>
              </a:rPr>
              <a:t>MDM</a:t>
            </a:r>
            <a:r>
              <a:rPr lang="ja-JP" altLang="en-US" b="0" dirty="0">
                <a:solidFill>
                  <a:srgbClr val="FF0000"/>
                </a:solidFill>
                <a:latin typeface="Meiryo UI" panose="020B0604030504040204" pitchFamily="50" charset="-128"/>
                <a:ea typeface="Meiryo UI" panose="020B0604030504040204" pitchFamily="50" charset="-128"/>
              </a:rPr>
              <a:t>（モバイル機器管理）エージェントをインストールする。</a:t>
            </a:r>
            <a:endParaRPr lang="en-US" altLang="ja-JP" b="0" dirty="0">
              <a:solidFill>
                <a:srgbClr val="FF0000"/>
              </a:solidFill>
              <a:latin typeface="Meiryo UI" panose="020B0604030504040204" pitchFamily="50" charset="-128"/>
              <a:ea typeface="Meiryo UI" panose="020B0604030504040204" pitchFamily="50" charset="-128"/>
            </a:endParaRPr>
          </a:p>
          <a:p>
            <a:pPr marL="171450" indent="-171450" eaLnBrk="1" hangingPunct="1">
              <a:buClr>
                <a:srgbClr val="336699"/>
              </a:buClr>
              <a:buFont typeface="Wingdings" panose="05000000000000000000" pitchFamily="2" charset="2"/>
              <a:buChar char="l"/>
            </a:pPr>
            <a:r>
              <a:rPr lang="en-US" altLang="ja-JP" b="0" dirty="0">
                <a:latin typeface="Meiryo UI" panose="020B0604030504040204" pitchFamily="50" charset="-128"/>
                <a:ea typeface="Meiryo UI" panose="020B0604030504040204" pitchFamily="50" charset="-128"/>
              </a:rPr>
              <a:t>OS</a:t>
            </a:r>
            <a:r>
              <a:rPr lang="ja-JP" altLang="en-US" b="0" dirty="0">
                <a:latin typeface="Meiryo UI" panose="020B0604030504040204" pitchFamily="50" charset="-128"/>
                <a:ea typeface="Meiryo UI" panose="020B0604030504040204" pitchFamily="50" charset="-128"/>
              </a:rPr>
              <a:t>は以下を参考にして</a:t>
            </a:r>
            <a:r>
              <a:rPr lang="ja-JP" altLang="en-US" b="0" dirty="0">
                <a:solidFill>
                  <a:srgbClr val="FF0000"/>
                </a:solidFill>
                <a:latin typeface="Meiryo UI" panose="020B0604030504040204" pitchFamily="50" charset="-128"/>
                <a:ea typeface="Meiryo UI" panose="020B0604030504040204" pitchFamily="50" charset="-128"/>
              </a:rPr>
              <a:t>自動で更新する。</a:t>
            </a:r>
            <a:endParaRPr lang="en-US" altLang="ja-JP" b="0" dirty="0">
              <a:solidFill>
                <a:srgbClr val="FF0000"/>
              </a:solidFill>
              <a:latin typeface="Meiryo UI" panose="020B0604030504040204" pitchFamily="50" charset="-128"/>
              <a:ea typeface="Meiryo UI" panose="020B0604030504040204" pitchFamily="50" charset="-128"/>
            </a:endParaRPr>
          </a:p>
          <a:p>
            <a:pPr marL="342900" indent="-171450" eaLnBrk="1" hangingPunct="1">
              <a:buClr>
                <a:srgbClr val="336699"/>
              </a:buClr>
              <a:buFont typeface="Wingdings" panose="05000000000000000000" pitchFamily="2" charset="2"/>
              <a:buChar char="Ø"/>
            </a:pPr>
            <a:r>
              <a:rPr lang="en-US" altLang="ja-JP" b="0" dirty="0">
                <a:solidFill>
                  <a:srgbClr val="FF0000"/>
                </a:solidFill>
                <a:latin typeface="Meiryo UI" panose="020B0604030504040204" pitchFamily="50" charset="-128"/>
                <a:ea typeface="Meiryo UI" panose="020B0604030504040204" pitchFamily="50" charset="-128"/>
              </a:rPr>
              <a:t> </a:t>
            </a:r>
            <a:r>
              <a:rPr lang="en-US" altLang="ja-JP" b="0" dirty="0">
                <a:latin typeface="Meiryo UI" panose="020B0604030504040204" pitchFamily="50" charset="-128"/>
                <a:ea typeface="Meiryo UI" panose="020B0604030504040204" pitchFamily="50" charset="-128"/>
              </a:rPr>
              <a:t>Android</a:t>
            </a:r>
            <a:r>
              <a:rPr lang="ja-JP" altLang="en-US" b="0" dirty="0">
                <a:latin typeface="Meiryo UI" panose="020B0604030504040204" pitchFamily="50" charset="-128"/>
                <a:ea typeface="Meiryo UI" panose="020B0604030504040204" pitchFamily="50" charset="-128"/>
              </a:rPr>
              <a:t>端末の場合：</a:t>
            </a:r>
            <a:r>
              <a:rPr lang="ja-JP" altLang="en-US" b="0" dirty="0">
                <a:solidFill>
                  <a:srgbClr val="FF0000"/>
                </a:solidFill>
                <a:latin typeface="Meiryo UI" panose="020B0604030504040204" pitchFamily="50" charset="-128"/>
                <a:ea typeface="Meiryo UI" panose="020B0604030504040204" pitchFamily="50" charset="-128"/>
              </a:rPr>
              <a:t>機種毎の設定画面で自動システムアップデートを選択する。</a:t>
            </a:r>
          </a:p>
          <a:p>
            <a:pPr marL="342900" indent="-171450" eaLnBrk="1" hangingPunct="1">
              <a:buClr>
                <a:srgbClr val="336699"/>
              </a:buClr>
              <a:buFont typeface="Wingdings" panose="05000000000000000000" pitchFamily="2" charset="2"/>
              <a:buChar char="Ø"/>
            </a:pPr>
            <a:r>
              <a:rPr lang="en-US" altLang="ja-JP" b="0" dirty="0">
                <a:solidFill>
                  <a:srgbClr val="FF0000"/>
                </a:solidFill>
                <a:latin typeface="Meiryo UI" panose="020B0604030504040204" pitchFamily="50" charset="-128"/>
                <a:ea typeface="Meiryo UI" panose="020B0604030504040204" pitchFamily="50" charset="-128"/>
              </a:rPr>
              <a:t> </a:t>
            </a:r>
            <a:r>
              <a:rPr lang="en-US" altLang="ja-JP" b="0" dirty="0">
                <a:latin typeface="Meiryo UI" panose="020B0604030504040204" pitchFamily="50" charset="-128"/>
                <a:ea typeface="Meiryo UI" panose="020B0604030504040204" pitchFamily="50" charset="-128"/>
              </a:rPr>
              <a:t>iPhone</a:t>
            </a:r>
            <a:r>
              <a:rPr lang="ja-JP" altLang="en-US" b="0" dirty="0">
                <a:latin typeface="Meiryo UI" panose="020B0604030504040204" pitchFamily="50" charset="-128"/>
                <a:ea typeface="Meiryo UI" panose="020B0604030504040204" pitchFamily="50" charset="-128"/>
              </a:rPr>
              <a:t>の場合：</a:t>
            </a:r>
            <a:r>
              <a:rPr lang="ja-JP" altLang="en-US" b="0" dirty="0">
                <a:solidFill>
                  <a:srgbClr val="FF0000"/>
                </a:solidFill>
                <a:latin typeface="Meiryo UI" panose="020B0604030504040204" pitchFamily="50" charset="-128"/>
                <a:ea typeface="Meiryo UI" panose="020B0604030504040204" pitchFamily="50" charset="-128"/>
              </a:rPr>
              <a:t>デバイスの自動アップデートを有効にする。</a:t>
            </a:r>
            <a:endParaRPr lang="en-US" altLang="ja-JP" b="0" dirty="0">
              <a:solidFill>
                <a:srgbClr val="FF0000"/>
              </a:solidFill>
              <a:latin typeface="Meiryo UI" panose="020B0604030504040204" pitchFamily="50" charset="-128"/>
              <a:ea typeface="Meiryo UI" panose="020B0604030504040204" pitchFamily="50" charset="-128"/>
            </a:endParaRPr>
          </a:p>
          <a:p>
            <a:pPr marL="171450" indent="-171450" eaLnBrk="1" hangingPunct="1">
              <a:buClr>
                <a:srgbClr val="336699"/>
              </a:buClr>
              <a:buFont typeface="Wingdings" panose="05000000000000000000" pitchFamily="2" charset="2"/>
              <a:buChar char="l"/>
            </a:pPr>
            <a:r>
              <a:rPr lang="ja-JP" altLang="en-US" b="0" dirty="0">
                <a:latin typeface="Meiryo UI" panose="020B0604030504040204" pitchFamily="50" charset="-128"/>
                <a:ea typeface="Meiryo UI" panose="020B0604030504040204" pitchFamily="50" charset="-128"/>
              </a:rPr>
              <a:t>社内標準外アプリのインストールは</a:t>
            </a:r>
            <a:r>
              <a:rPr lang="ja-JP" altLang="en-US" b="0" dirty="0">
                <a:solidFill>
                  <a:srgbClr val="FF0000"/>
                </a:solidFill>
                <a:latin typeface="Meiryo UI" panose="020B0604030504040204" pitchFamily="50" charset="-128"/>
                <a:ea typeface="Meiryo UI" panose="020B0604030504040204" pitchFamily="50" charset="-128"/>
              </a:rPr>
              <a:t>禁止する。</a:t>
            </a:r>
            <a:endParaRPr lang="en-US" altLang="ja-JP" b="0" dirty="0">
              <a:solidFill>
                <a:srgbClr val="FF0000"/>
              </a:solidFill>
              <a:latin typeface="Meiryo UI" panose="020B0604030504040204" pitchFamily="50" charset="-128"/>
              <a:ea typeface="Meiryo UI" panose="020B0604030504040204" pitchFamily="50" charset="-128"/>
            </a:endParaRPr>
          </a:p>
          <a:p>
            <a:pPr eaLnBrk="1" hangingPunct="1">
              <a:spcBef>
                <a:spcPts val="600"/>
              </a:spcBef>
              <a:buClr>
                <a:srgbClr val="336699"/>
              </a:buClr>
            </a:pPr>
            <a:r>
              <a:rPr lang="ja-JP" altLang="en-US" b="0" dirty="0">
                <a:latin typeface="Meiryo UI" panose="020B0604030504040204" pitchFamily="50" charset="-128"/>
                <a:ea typeface="Meiryo UI" panose="020B0604030504040204" pitchFamily="50" charset="-128"/>
              </a:rPr>
              <a:t>＜</a:t>
            </a:r>
            <a:r>
              <a:rPr lang="en-US" altLang="ja-JP" b="0" dirty="0">
                <a:latin typeface="Meiryo UI" panose="020B0604030504040204" pitchFamily="50" charset="-128"/>
                <a:ea typeface="Meiryo UI" panose="020B0604030504040204" pitchFamily="50" charset="-128"/>
              </a:rPr>
              <a:t>USB</a:t>
            </a:r>
            <a:r>
              <a:rPr lang="ja-JP" altLang="en-US" b="0" dirty="0">
                <a:latin typeface="Meiryo UI" panose="020B0604030504040204" pitchFamily="50" charset="-128"/>
                <a:ea typeface="Meiryo UI" panose="020B0604030504040204" pitchFamily="50" charset="-128"/>
              </a:rPr>
              <a:t>メモリ＞</a:t>
            </a:r>
            <a:endParaRPr lang="en-US" altLang="ja-JP" b="0" dirty="0">
              <a:latin typeface="Meiryo UI" panose="020B0604030504040204" pitchFamily="50" charset="-128"/>
              <a:ea typeface="Meiryo UI" panose="020B0604030504040204" pitchFamily="50" charset="-128"/>
            </a:endParaRPr>
          </a:p>
          <a:p>
            <a:pPr marL="171450" indent="-171450" eaLnBrk="1" hangingPunct="1">
              <a:buClr>
                <a:srgbClr val="336699"/>
              </a:buClr>
              <a:buFont typeface="Wingdings" panose="05000000000000000000" pitchFamily="2" charset="2"/>
              <a:buChar char="l"/>
            </a:pPr>
            <a:r>
              <a:rPr lang="ja-JP" altLang="en-US" b="0" dirty="0">
                <a:solidFill>
                  <a:srgbClr val="FF0000"/>
                </a:solidFill>
                <a:latin typeface="Meiryo UI" panose="020B0604030504040204" pitchFamily="50" charset="-128"/>
                <a:ea typeface="Meiryo UI" panose="020B0604030504040204" pitchFamily="50" charset="-128"/>
              </a:rPr>
              <a:t>重要情報または個人情報を保存して外出する場合は、ファイルを暗号化する。</a:t>
            </a:r>
            <a:endParaRPr lang="en-US" altLang="ja-JP" b="0" dirty="0">
              <a:solidFill>
                <a:srgbClr val="FF0000"/>
              </a:solidFill>
              <a:latin typeface="Meiryo UI" panose="020B0604030504040204" pitchFamily="50" charset="-128"/>
              <a:ea typeface="Meiryo UI" panose="020B0604030504040204" pitchFamily="50" charset="-128"/>
            </a:endParaRPr>
          </a:p>
        </p:txBody>
      </p:sp>
      <p:sp>
        <p:nvSpPr>
          <p:cNvPr id="62" name="正方形/長方形 61"/>
          <p:cNvSpPr/>
          <p:nvPr/>
        </p:nvSpPr>
        <p:spPr>
          <a:xfrm>
            <a:off x="2036" y="168"/>
            <a:ext cx="5328000" cy="540000"/>
          </a:xfrm>
          <a:prstGeom prst="rect">
            <a:avLst/>
          </a:prstGeom>
          <a:solidFill>
            <a:srgbClr val="7737AB"/>
          </a:solidFill>
          <a:ln>
            <a:noFill/>
          </a:ln>
        </p:spPr>
        <p:style>
          <a:lnRef idx="2">
            <a:schemeClr val="accent1">
              <a:shade val="50000"/>
            </a:schemeClr>
          </a:lnRef>
          <a:fillRef idx="1">
            <a:schemeClr val="accent1"/>
          </a:fillRef>
          <a:effectRef idx="0">
            <a:schemeClr val="accent1"/>
          </a:effectRef>
          <a:fontRef idx="minor">
            <a:schemeClr val="lt1"/>
          </a:fontRef>
        </p:style>
        <p:txBody>
          <a:bodyPr tIns="27473" bIns="27473" rtlCol="0" anchor="ctr"/>
          <a:lstStyle/>
          <a:p>
            <a:r>
              <a:rPr lang="ja-JP" altLang="en-US" sz="2800" b="1">
                <a:latin typeface="Meiryo UI" panose="020B0604030504040204" pitchFamily="50" charset="-128"/>
                <a:ea typeface="Meiryo UI" panose="020B0604030504040204" pitchFamily="50" charset="-128"/>
              </a:rPr>
              <a:t>４</a:t>
            </a:r>
            <a:r>
              <a:rPr lang="en-US" altLang="ja-JP" sz="2800" b="1">
                <a:latin typeface="Meiryo UI" panose="020B0604030504040204" pitchFamily="50" charset="-128"/>
                <a:ea typeface="Meiryo UI" panose="020B0604030504040204" pitchFamily="50" charset="-128"/>
              </a:rPr>
              <a:t>-</a:t>
            </a:r>
            <a:r>
              <a:rPr lang="ja-JP" altLang="en-US" sz="2800" b="1">
                <a:latin typeface="Meiryo UI" panose="020B0604030504040204" pitchFamily="50" charset="-128"/>
                <a:ea typeface="Meiryo UI" panose="020B0604030504040204" pitchFamily="50" charset="-128"/>
              </a:rPr>
              <a:t>３ 社有機器の利用</a:t>
            </a:r>
          </a:p>
        </p:txBody>
      </p:sp>
      <p:sp>
        <p:nvSpPr>
          <p:cNvPr id="23" name="スライド番号プレースホルダー 5">
            <a:extLst>
              <a:ext uri="{FF2B5EF4-FFF2-40B4-BE49-F238E27FC236}">
                <a16:creationId xmlns:a16="http://schemas.microsoft.com/office/drawing/2014/main" id="{663C2490-DCF0-4D90-8EDA-64544C545D07}"/>
              </a:ext>
            </a:extLst>
          </p:cNvPr>
          <p:cNvSpPr>
            <a:spLocks noGrp="1"/>
          </p:cNvSpPr>
          <p:nvPr>
            <p:ph type="sldNum" sz="quarter" idx="12"/>
          </p:nvPr>
        </p:nvSpPr>
        <p:spPr>
          <a:xfrm>
            <a:off x="4492487" y="7200000"/>
            <a:ext cx="799513" cy="360000"/>
          </a:xfrm>
        </p:spPr>
        <p:txBody>
          <a:bodyPr/>
          <a:lstStyle/>
          <a:p>
            <a:pPr algn="ctr"/>
            <a:r>
              <a:rPr kumimoji="1" lang="en-US" altLang="ja-JP"/>
              <a:t>&lt; </a:t>
            </a:r>
            <a:fld id="{BA1AACC8-012D-40C1-84DE-4014AE42646F}" type="slidenum">
              <a:rPr kumimoji="1" lang="ja-JP" altLang="en-US" smtClean="0"/>
              <a:pPr algn="ctr"/>
              <a:t>13</a:t>
            </a:fld>
            <a:r>
              <a:rPr kumimoji="1" lang="ja-JP" altLang="en-US"/>
              <a:t> </a:t>
            </a:r>
            <a:r>
              <a:rPr kumimoji="1" lang="en-US" altLang="ja-JP"/>
              <a:t>&gt;</a:t>
            </a:r>
            <a:endParaRPr kumimoji="1" lang="ja-JP" altLang="en-US"/>
          </a:p>
        </p:txBody>
      </p:sp>
      <p:grpSp>
        <p:nvGrpSpPr>
          <p:cNvPr id="2" name="グループ化 1">
            <a:extLst>
              <a:ext uri="{FF2B5EF4-FFF2-40B4-BE49-F238E27FC236}">
                <a16:creationId xmlns:a16="http://schemas.microsoft.com/office/drawing/2014/main" id="{9C551556-EDE7-4B41-8F37-F3DA1E84383D}"/>
              </a:ext>
            </a:extLst>
          </p:cNvPr>
          <p:cNvGrpSpPr/>
          <p:nvPr/>
        </p:nvGrpSpPr>
        <p:grpSpPr>
          <a:xfrm>
            <a:off x="98947" y="604626"/>
            <a:ext cx="2870590" cy="375666"/>
            <a:chOff x="98947" y="604626"/>
            <a:chExt cx="2870590" cy="375666"/>
          </a:xfrm>
        </p:grpSpPr>
        <p:sp>
          <p:nvSpPr>
            <p:cNvPr id="15" name="Line 55">
              <a:extLst>
                <a:ext uri="{FF2B5EF4-FFF2-40B4-BE49-F238E27FC236}">
                  <a16:creationId xmlns:a16="http://schemas.microsoft.com/office/drawing/2014/main" id="{72C6C474-4FDA-44E2-905C-1D9FCA4B8611}"/>
                </a:ext>
              </a:extLst>
            </p:cNvPr>
            <p:cNvSpPr>
              <a:spLocks noChangeShapeType="1"/>
            </p:cNvSpPr>
            <p:nvPr/>
          </p:nvSpPr>
          <p:spPr bwMode="auto">
            <a:xfrm>
              <a:off x="107999" y="612000"/>
              <a:ext cx="2520000" cy="0"/>
            </a:xfrm>
            <a:prstGeom prst="line">
              <a:avLst/>
            </a:prstGeom>
            <a:noFill/>
            <a:ln w="15875">
              <a:solidFill>
                <a:srgbClr val="336699"/>
              </a:solidFill>
              <a:round/>
              <a:headEnd/>
              <a:tailEnd/>
            </a:ln>
            <a:extLst>
              <a:ext uri="{909E8E84-426E-40DD-AFC4-6F175D3DCCD1}">
                <a14:hiddenFill xmlns:a14="http://schemas.microsoft.com/office/drawing/2010/main">
                  <a:noFill/>
                </a14:hiddenFill>
              </a:ext>
            </a:extLst>
          </p:spPr>
          <p:txBody>
            <a:bodyPr/>
            <a:lstStyle>
              <a:defPPr>
                <a:defRPr lang="en-US"/>
              </a:defPPr>
              <a:lvl1pPr algn="l" rtl="0" eaLnBrk="0" fontAlgn="base" hangingPunct="0">
                <a:spcBef>
                  <a:spcPct val="0"/>
                </a:spcBef>
                <a:spcAft>
                  <a:spcPct val="0"/>
                </a:spcAft>
                <a:defRPr sz="1200" b="1" kern="1200">
                  <a:solidFill>
                    <a:schemeClr val="tx1"/>
                  </a:solidFill>
                  <a:latin typeface="ＭＳ Ｐゴシック" panose="020B0600070205080204" pitchFamily="50" charset="-128"/>
                  <a:ea typeface="ＭＳ Ｐゴシック" panose="020B0600070205080204" pitchFamily="50" charset="-128"/>
                  <a:cs typeface="+mn-cs"/>
                </a:defRPr>
              </a:lvl1pPr>
              <a:lvl2pPr marL="457200" algn="l" rtl="0" eaLnBrk="0" fontAlgn="base" hangingPunct="0">
                <a:spcBef>
                  <a:spcPct val="0"/>
                </a:spcBef>
                <a:spcAft>
                  <a:spcPct val="0"/>
                </a:spcAft>
                <a:defRPr sz="1200" b="1" kern="1200">
                  <a:solidFill>
                    <a:schemeClr val="tx1"/>
                  </a:solidFill>
                  <a:latin typeface="ＭＳ Ｐゴシック" panose="020B0600070205080204" pitchFamily="50" charset="-128"/>
                  <a:ea typeface="ＭＳ Ｐゴシック" panose="020B0600070205080204" pitchFamily="50" charset="-128"/>
                  <a:cs typeface="+mn-cs"/>
                </a:defRPr>
              </a:lvl2pPr>
              <a:lvl3pPr marL="914400" algn="l" rtl="0" eaLnBrk="0" fontAlgn="base" hangingPunct="0">
                <a:spcBef>
                  <a:spcPct val="0"/>
                </a:spcBef>
                <a:spcAft>
                  <a:spcPct val="0"/>
                </a:spcAft>
                <a:defRPr sz="1200" b="1" kern="1200">
                  <a:solidFill>
                    <a:schemeClr val="tx1"/>
                  </a:solidFill>
                  <a:latin typeface="ＭＳ Ｐゴシック" panose="020B0600070205080204" pitchFamily="50" charset="-128"/>
                  <a:ea typeface="ＭＳ Ｐゴシック" panose="020B0600070205080204" pitchFamily="50" charset="-128"/>
                  <a:cs typeface="+mn-cs"/>
                </a:defRPr>
              </a:lvl3pPr>
              <a:lvl4pPr marL="1371600" algn="l" rtl="0" eaLnBrk="0" fontAlgn="base" hangingPunct="0">
                <a:spcBef>
                  <a:spcPct val="0"/>
                </a:spcBef>
                <a:spcAft>
                  <a:spcPct val="0"/>
                </a:spcAft>
                <a:defRPr sz="1200" b="1" kern="1200">
                  <a:solidFill>
                    <a:schemeClr val="tx1"/>
                  </a:solidFill>
                  <a:latin typeface="ＭＳ Ｐゴシック" panose="020B0600070205080204" pitchFamily="50" charset="-128"/>
                  <a:ea typeface="ＭＳ Ｐゴシック" panose="020B0600070205080204" pitchFamily="50" charset="-128"/>
                  <a:cs typeface="+mn-cs"/>
                </a:defRPr>
              </a:lvl4pPr>
              <a:lvl5pPr marL="1828800" algn="l" rtl="0" eaLnBrk="0" fontAlgn="base" hangingPunct="0">
                <a:spcBef>
                  <a:spcPct val="0"/>
                </a:spcBef>
                <a:spcAft>
                  <a:spcPct val="0"/>
                </a:spcAft>
                <a:defRPr sz="1200" b="1" kern="1200">
                  <a:solidFill>
                    <a:schemeClr val="tx1"/>
                  </a:solidFill>
                  <a:latin typeface="ＭＳ Ｐゴシック" panose="020B0600070205080204" pitchFamily="50" charset="-128"/>
                  <a:ea typeface="ＭＳ Ｐゴシック" panose="020B0600070205080204" pitchFamily="50" charset="-128"/>
                  <a:cs typeface="+mn-cs"/>
                </a:defRPr>
              </a:lvl5pPr>
              <a:lvl6pPr marL="2286000" algn="l" defTabSz="914400" rtl="0" eaLnBrk="1" latinLnBrk="0" hangingPunct="1">
                <a:defRPr sz="1200" b="1" kern="1200">
                  <a:solidFill>
                    <a:schemeClr val="tx1"/>
                  </a:solidFill>
                  <a:latin typeface="ＭＳ Ｐゴシック" panose="020B0600070205080204" pitchFamily="50" charset="-128"/>
                  <a:ea typeface="ＭＳ Ｐゴシック" panose="020B0600070205080204" pitchFamily="50" charset="-128"/>
                  <a:cs typeface="+mn-cs"/>
                </a:defRPr>
              </a:lvl6pPr>
              <a:lvl7pPr marL="2743200" algn="l" defTabSz="914400" rtl="0" eaLnBrk="1" latinLnBrk="0" hangingPunct="1">
                <a:defRPr sz="1200" b="1" kern="1200">
                  <a:solidFill>
                    <a:schemeClr val="tx1"/>
                  </a:solidFill>
                  <a:latin typeface="ＭＳ Ｐゴシック" panose="020B0600070205080204" pitchFamily="50" charset="-128"/>
                  <a:ea typeface="ＭＳ Ｐゴシック" panose="020B0600070205080204" pitchFamily="50" charset="-128"/>
                  <a:cs typeface="+mn-cs"/>
                </a:defRPr>
              </a:lvl7pPr>
              <a:lvl8pPr marL="3200400" algn="l" defTabSz="914400" rtl="0" eaLnBrk="1" latinLnBrk="0" hangingPunct="1">
                <a:defRPr sz="1200" b="1" kern="1200">
                  <a:solidFill>
                    <a:schemeClr val="tx1"/>
                  </a:solidFill>
                  <a:latin typeface="ＭＳ Ｐゴシック" panose="020B0600070205080204" pitchFamily="50" charset="-128"/>
                  <a:ea typeface="ＭＳ Ｐゴシック" panose="020B0600070205080204" pitchFamily="50" charset="-128"/>
                  <a:cs typeface="+mn-cs"/>
                </a:defRPr>
              </a:lvl8pPr>
              <a:lvl9pPr marL="3657600" algn="l" defTabSz="914400" rtl="0" eaLnBrk="1" latinLnBrk="0" hangingPunct="1">
                <a:defRPr sz="1200" b="1" kern="1200">
                  <a:solidFill>
                    <a:schemeClr val="tx1"/>
                  </a:solidFill>
                  <a:latin typeface="ＭＳ Ｐゴシック" panose="020B0600070205080204" pitchFamily="50" charset="-128"/>
                  <a:ea typeface="ＭＳ Ｐゴシック" panose="020B0600070205080204" pitchFamily="50" charset="-128"/>
                  <a:cs typeface="+mn-cs"/>
                </a:defRPr>
              </a:lvl9pPr>
            </a:lstStyle>
            <a:p>
              <a:endParaRPr lang="ja-JP" altLang="en-US" sz="916"/>
            </a:p>
          </p:txBody>
        </p:sp>
        <p:sp>
          <p:nvSpPr>
            <p:cNvPr id="20" name="Line 55">
              <a:extLst>
                <a:ext uri="{FF2B5EF4-FFF2-40B4-BE49-F238E27FC236}">
                  <a16:creationId xmlns:a16="http://schemas.microsoft.com/office/drawing/2014/main" id="{6F45EAE5-A026-4513-BEBC-17D8D2146F9C}"/>
                </a:ext>
              </a:extLst>
            </p:cNvPr>
            <p:cNvSpPr>
              <a:spLocks noChangeShapeType="1"/>
            </p:cNvSpPr>
            <p:nvPr/>
          </p:nvSpPr>
          <p:spPr bwMode="auto">
            <a:xfrm>
              <a:off x="107999" y="980292"/>
              <a:ext cx="2520000" cy="0"/>
            </a:xfrm>
            <a:prstGeom prst="line">
              <a:avLst/>
            </a:prstGeom>
            <a:noFill/>
            <a:ln w="15875">
              <a:solidFill>
                <a:srgbClr val="336699"/>
              </a:solidFill>
              <a:round/>
              <a:headEnd/>
              <a:tailEnd/>
            </a:ln>
            <a:extLst>
              <a:ext uri="{909E8E84-426E-40DD-AFC4-6F175D3DCCD1}">
                <a14:hiddenFill xmlns:a14="http://schemas.microsoft.com/office/drawing/2010/main">
                  <a:noFill/>
                </a14:hiddenFill>
              </a:ext>
            </a:extLst>
          </p:spPr>
          <p:txBody>
            <a:bodyPr/>
            <a:lstStyle>
              <a:defPPr>
                <a:defRPr lang="en-US"/>
              </a:defPPr>
              <a:lvl1pPr algn="l" rtl="0" eaLnBrk="0" fontAlgn="base" hangingPunct="0">
                <a:spcBef>
                  <a:spcPct val="0"/>
                </a:spcBef>
                <a:spcAft>
                  <a:spcPct val="0"/>
                </a:spcAft>
                <a:defRPr sz="1200" b="1" kern="1200">
                  <a:solidFill>
                    <a:schemeClr val="tx1"/>
                  </a:solidFill>
                  <a:latin typeface="ＭＳ Ｐゴシック" panose="020B0600070205080204" pitchFamily="50" charset="-128"/>
                  <a:ea typeface="ＭＳ Ｐゴシック" panose="020B0600070205080204" pitchFamily="50" charset="-128"/>
                  <a:cs typeface="+mn-cs"/>
                </a:defRPr>
              </a:lvl1pPr>
              <a:lvl2pPr marL="457200" algn="l" rtl="0" eaLnBrk="0" fontAlgn="base" hangingPunct="0">
                <a:spcBef>
                  <a:spcPct val="0"/>
                </a:spcBef>
                <a:spcAft>
                  <a:spcPct val="0"/>
                </a:spcAft>
                <a:defRPr sz="1200" b="1" kern="1200">
                  <a:solidFill>
                    <a:schemeClr val="tx1"/>
                  </a:solidFill>
                  <a:latin typeface="ＭＳ Ｐゴシック" panose="020B0600070205080204" pitchFamily="50" charset="-128"/>
                  <a:ea typeface="ＭＳ Ｐゴシック" panose="020B0600070205080204" pitchFamily="50" charset="-128"/>
                  <a:cs typeface="+mn-cs"/>
                </a:defRPr>
              </a:lvl2pPr>
              <a:lvl3pPr marL="914400" algn="l" rtl="0" eaLnBrk="0" fontAlgn="base" hangingPunct="0">
                <a:spcBef>
                  <a:spcPct val="0"/>
                </a:spcBef>
                <a:spcAft>
                  <a:spcPct val="0"/>
                </a:spcAft>
                <a:defRPr sz="1200" b="1" kern="1200">
                  <a:solidFill>
                    <a:schemeClr val="tx1"/>
                  </a:solidFill>
                  <a:latin typeface="ＭＳ Ｐゴシック" panose="020B0600070205080204" pitchFamily="50" charset="-128"/>
                  <a:ea typeface="ＭＳ Ｐゴシック" panose="020B0600070205080204" pitchFamily="50" charset="-128"/>
                  <a:cs typeface="+mn-cs"/>
                </a:defRPr>
              </a:lvl3pPr>
              <a:lvl4pPr marL="1371600" algn="l" rtl="0" eaLnBrk="0" fontAlgn="base" hangingPunct="0">
                <a:spcBef>
                  <a:spcPct val="0"/>
                </a:spcBef>
                <a:spcAft>
                  <a:spcPct val="0"/>
                </a:spcAft>
                <a:defRPr sz="1200" b="1" kern="1200">
                  <a:solidFill>
                    <a:schemeClr val="tx1"/>
                  </a:solidFill>
                  <a:latin typeface="ＭＳ Ｐゴシック" panose="020B0600070205080204" pitchFamily="50" charset="-128"/>
                  <a:ea typeface="ＭＳ Ｐゴシック" panose="020B0600070205080204" pitchFamily="50" charset="-128"/>
                  <a:cs typeface="+mn-cs"/>
                </a:defRPr>
              </a:lvl4pPr>
              <a:lvl5pPr marL="1828800" algn="l" rtl="0" eaLnBrk="0" fontAlgn="base" hangingPunct="0">
                <a:spcBef>
                  <a:spcPct val="0"/>
                </a:spcBef>
                <a:spcAft>
                  <a:spcPct val="0"/>
                </a:spcAft>
                <a:defRPr sz="1200" b="1" kern="1200">
                  <a:solidFill>
                    <a:schemeClr val="tx1"/>
                  </a:solidFill>
                  <a:latin typeface="ＭＳ Ｐゴシック" panose="020B0600070205080204" pitchFamily="50" charset="-128"/>
                  <a:ea typeface="ＭＳ Ｐゴシック" panose="020B0600070205080204" pitchFamily="50" charset="-128"/>
                  <a:cs typeface="+mn-cs"/>
                </a:defRPr>
              </a:lvl5pPr>
              <a:lvl6pPr marL="2286000" algn="l" defTabSz="914400" rtl="0" eaLnBrk="1" latinLnBrk="0" hangingPunct="1">
                <a:defRPr sz="1200" b="1" kern="1200">
                  <a:solidFill>
                    <a:schemeClr val="tx1"/>
                  </a:solidFill>
                  <a:latin typeface="ＭＳ Ｐゴシック" panose="020B0600070205080204" pitchFamily="50" charset="-128"/>
                  <a:ea typeface="ＭＳ Ｐゴシック" panose="020B0600070205080204" pitchFamily="50" charset="-128"/>
                  <a:cs typeface="+mn-cs"/>
                </a:defRPr>
              </a:lvl6pPr>
              <a:lvl7pPr marL="2743200" algn="l" defTabSz="914400" rtl="0" eaLnBrk="1" latinLnBrk="0" hangingPunct="1">
                <a:defRPr sz="1200" b="1" kern="1200">
                  <a:solidFill>
                    <a:schemeClr val="tx1"/>
                  </a:solidFill>
                  <a:latin typeface="ＭＳ Ｐゴシック" panose="020B0600070205080204" pitchFamily="50" charset="-128"/>
                  <a:ea typeface="ＭＳ Ｐゴシック" panose="020B0600070205080204" pitchFamily="50" charset="-128"/>
                  <a:cs typeface="+mn-cs"/>
                </a:defRPr>
              </a:lvl7pPr>
              <a:lvl8pPr marL="3200400" algn="l" defTabSz="914400" rtl="0" eaLnBrk="1" latinLnBrk="0" hangingPunct="1">
                <a:defRPr sz="1200" b="1" kern="1200">
                  <a:solidFill>
                    <a:schemeClr val="tx1"/>
                  </a:solidFill>
                  <a:latin typeface="ＭＳ Ｐゴシック" panose="020B0600070205080204" pitchFamily="50" charset="-128"/>
                  <a:ea typeface="ＭＳ Ｐゴシック" panose="020B0600070205080204" pitchFamily="50" charset="-128"/>
                  <a:cs typeface="+mn-cs"/>
                </a:defRPr>
              </a:lvl8pPr>
              <a:lvl9pPr marL="3657600" algn="l" defTabSz="914400" rtl="0" eaLnBrk="1" latinLnBrk="0" hangingPunct="1">
                <a:defRPr sz="1200" b="1" kern="1200">
                  <a:solidFill>
                    <a:schemeClr val="tx1"/>
                  </a:solidFill>
                  <a:latin typeface="ＭＳ Ｐゴシック" panose="020B0600070205080204" pitchFamily="50" charset="-128"/>
                  <a:ea typeface="ＭＳ Ｐゴシック" panose="020B0600070205080204" pitchFamily="50" charset="-128"/>
                  <a:cs typeface="+mn-cs"/>
                </a:defRPr>
              </a:lvl9pPr>
            </a:lstStyle>
            <a:p>
              <a:endParaRPr lang="ja-JP" altLang="en-US" sz="916"/>
            </a:p>
          </p:txBody>
        </p:sp>
        <p:sp>
          <p:nvSpPr>
            <p:cNvPr id="21" name="テキスト ボックス 20">
              <a:extLst>
                <a:ext uri="{FF2B5EF4-FFF2-40B4-BE49-F238E27FC236}">
                  <a16:creationId xmlns:a16="http://schemas.microsoft.com/office/drawing/2014/main" id="{BC4545B2-7149-407C-B54C-F09E2C01FBEF}"/>
                </a:ext>
              </a:extLst>
            </p:cNvPr>
            <p:cNvSpPr txBox="1"/>
            <p:nvPr/>
          </p:nvSpPr>
          <p:spPr>
            <a:xfrm>
              <a:off x="98947" y="604626"/>
              <a:ext cx="2870590" cy="374077"/>
            </a:xfrm>
            <a:prstGeom prst="rect">
              <a:avLst/>
            </a:prstGeom>
            <a:noFill/>
          </p:spPr>
          <p:txBody>
            <a:bodyPr wrap="square" rtlCol="0">
              <a:spAutoFit/>
            </a:bodyPr>
            <a:lstStyle/>
            <a:p>
              <a:r>
                <a:rPr lang="ja-JP" altLang="en-US" sz="1831">
                  <a:latin typeface="Meiryo UI" panose="020B0604030504040204" pitchFamily="50" charset="-128"/>
                  <a:ea typeface="Meiryo UI" panose="020B0604030504040204" pitchFamily="50" charset="-128"/>
                </a:rPr>
                <a:t>社有機器を利用する場合</a:t>
              </a:r>
            </a:p>
          </p:txBody>
        </p:sp>
      </p:grpSp>
    </p:spTree>
    <p:extLst>
      <p:ext uri="{BB962C8B-B14F-4D97-AF65-F5344CB8AC3E}">
        <p14:creationId xmlns:p14="http://schemas.microsoft.com/office/powerpoint/2010/main" val="98520272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 Box 58">
            <a:extLst>
              <a:ext uri="{FF2B5EF4-FFF2-40B4-BE49-F238E27FC236}">
                <a16:creationId xmlns:a16="http://schemas.microsoft.com/office/drawing/2014/main" id="{6562889C-7EEE-47C8-A854-2860C4DD31EB}"/>
              </a:ext>
            </a:extLst>
          </p:cNvPr>
          <p:cNvSpPr txBox="1">
            <a:spLocks noChangeArrowheads="1"/>
          </p:cNvSpPr>
          <p:nvPr/>
        </p:nvSpPr>
        <p:spPr bwMode="auto">
          <a:xfrm>
            <a:off x="531" y="1019268"/>
            <a:ext cx="5328000" cy="62478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defPPr>
              <a:defRPr lang="en-US"/>
            </a:defPPr>
            <a:lvl1pPr algn="l" rtl="0" eaLnBrk="0" fontAlgn="base" hangingPunct="0">
              <a:spcBef>
                <a:spcPct val="0"/>
              </a:spcBef>
              <a:spcAft>
                <a:spcPct val="0"/>
              </a:spcAft>
              <a:defRPr sz="1200" b="1" kern="1200">
                <a:solidFill>
                  <a:schemeClr val="tx1"/>
                </a:solidFill>
                <a:latin typeface="ＭＳ Ｐゴシック" panose="020B0600070205080204" pitchFamily="50" charset="-128"/>
                <a:ea typeface="ＭＳ Ｐゴシック" panose="020B0600070205080204" pitchFamily="50" charset="-128"/>
                <a:cs typeface="+mn-cs"/>
              </a:defRPr>
            </a:lvl1pPr>
            <a:lvl2pPr marL="457200" algn="l" rtl="0" eaLnBrk="0" fontAlgn="base" hangingPunct="0">
              <a:spcBef>
                <a:spcPct val="0"/>
              </a:spcBef>
              <a:spcAft>
                <a:spcPct val="0"/>
              </a:spcAft>
              <a:defRPr sz="1200" b="1" kern="1200">
                <a:solidFill>
                  <a:schemeClr val="tx1"/>
                </a:solidFill>
                <a:latin typeface="ＭＳ Ｐゴシック" panose="020B0600070205080204" pitchFamily="50" charset="-128"/>
                <a:ea typeface="ＭＳ Ｐゴシック" panose="020B0600070205080204" pitchFamily="50" charset="-128"/>
                <a:cs typeface="+mn-cs"/>
              </a:defRPr>
            </a:lvl2pPr>
            <a:lvl3pPr marL="914400" algn="l" rtl="0" eaLnBrk="0" fontAlgn="base" hangingPunct="0">
              <a:spcBef>
                <a:spcPct val="0"/>
              </a:spcBef>
              <a:spcAft>
                <a:spcPct val="0"/>
              </a:spcAft>
              <a:defRPr sz="1200" b="1" kern="1200">
                <a:solidFill>
                  <a:schemeClr val="tx1"/>
                </a:solidFill>
                <a:latin typeface="ＭＳ Ｐゴシック" panose="020B0600070205080204" pitchFamily="50" charset="-128"/>
                <a:ea typeface="ＭＳ Ｐゴシック" panose="020B0600070205080204" pitchFamily="50" charset="-128"/>
                <a:cs typeface="+mn-cs"/>
              </a:defRPr>
            </a:lvl3pPr>
            <a:lvl4pPr marL="1371600" algn="l" rtl="0" eaLnBrk="0" fontAlgn="base" hangingPunct="0">
              <a:spcBef>
                <a:spcPct val="0"/>
              </a:spcBef>
              <a:spcAft>
                <a:spcPct val="0"/>
              </a:spcAft>
              <a:defRPr sz="1200" b="1" kern="1200">
                <a:solidFill>
                  <a:schemeClr val="tx1"/>
                </a:solidFill>
                <a:latin typeface="ＭＳ Ｐゴシック" panose="020B0600070205080204" pitchFamily="50" charset="-128"/>
                <a:ea typeface="ＭＳ Ｐゴシック" panose="020B0600070205080204" pitchFamily="50" charset="-128"/>
                <a:cs typeface="+mn-cs"/>
              </a:defRPr>
            </a:lvl4pPr>
            <a:lvl5pPr marL="1828800" algn="l" rtl="0" eaLnBrk="0" fontAlgn="base" hangingPunct="0">
              <a:spcBef>
                <a:spcPct val="0"/>
              </a:spcBef>
              <a:spcAft>
                <a:spcPct val="0"/>
              </a:spcAft>
              <a:defRPr sz="1200" b="1" kern="1200">
                <a:solidFill>
                  <a:schemeClr val="tx1"/>
                </a:solidFill>
                <a:latin typeface="ＭＳ Ｐゴシック" panose="020B0600070205080204" pitchFamily="50" charset="-128"/>
                <a:ea typeface="ＭＳ Ｐゴシック" panose="020B0600070205080204" pitchFamily="50" charset="-128"/>
                <a:cs typeface="+mn-cs"/>
              </a:defRPr>
            </a:lvl5pPr>
            <a:lvl6pPr marL="2286000" algn="l" defTabSz="914400" rtl="0" eaLnBrk="1" latinLnBrk="0" hangingPunct="1">
              <a:defRPr sz="1200" b="1" kern="1200">
                <a:solidFill>
                  <a:schemeClr val="tx1"/>
                </a:solidFill>
                <a:latin typeface="ＭＳ Ｐゴシック" panose="020B0600070205080204" pitchFamily="50" charset="-128"/>
                <a:ea typeface="ＭＳ Ｐゴシック" panose="020B0600070205080204" pitchFamily="50" charset="-128"/>
                <a:cs typeface="+mn-cs"/>
              </a:defRPr>
            </a:lvl6pPr>
            <a:lvl7pPr marL="2743200" algn="l" defTabSz="914400" rtl="0" eaLnBrk="1" latinLnBrk="0" hangingPunct="1">
              <a:defRPr sz="1200" b="1" kern="1200">
                <a:solidFill>
                  <a:schemeClr val="tx1"/>
                </a:solidFill>
                <a:latin typeface="ＭＳ Ｐゴシック" panose="020B0600070205080204" pitchFamily="50" charset="-128"/>
                <a:ea typeface="ＭＳ Ｐゴシック" panose="020B0600070205080204" pitchFamily="50" charset="-128"/>
                <a:cs typeface="+mn-cs"/>
              </a:defRPr>
            </a:lvl7pPr>
            <a:lvl8pPr marL="3200400" algn="l" defTabSz="914400" rtl="0" eaLnBrk="1" latinLnBrk="0" hangingPunct="1">
              <a:defRPr sz="1200" b="1" kern="1200">
                <a:solidFill>
                  <a:schemeClr val="tx1"/>
                </a:solidFill>
                <a:latin typeface="ＭＳ Ｐゴシック" panose="020B0600070205080204" pitchFamily="50" charset="-128"/>
                <a:ea typeface="ＭＳ Ｐゴシック" panose="020B0600070205080204" pitchFamily="50" charset="-128"/>
                <a:cs typeface="+mn-cs"/>
              </a:defRPr>
            </a:lvl8pPr>
            <a:lvl9pPr marL="3657600" algn="l" defTabSz="914400" rtl="0" eaLnBrk="1" latinLnBrk="0" hangingPunct="1">
              <a:defRPr sz="1200" b="1" kern="1200">
                <a:solidFill>
                  <a:schemeClr val="tx1"/>
                </a:solidFill>
                <a:latin typeface="ＭＳ Ｐゴシック" panose="020B0600070205080204" pitchFamily="50" charset="-128"/>
                <a:ea typeface="ＭＳ Ｐゴシック" panose="020B0600070205080204" pitchFamily="50" charset="-128"/>
                <a:cs typeface="+mn-cs"/>
              </a:defRPr>
            </a:lvl9pPr>
          </a:lstStyle>
          <a:p>
            <a:pPr eaLnBrk="1" hangingPunct="1">
              <a:spcBef>
                <a:spcPct val="0"/>
              </a:spcBef>
              <a:spcAft>
                <a:spcPct val="0"/>
              </a:spcAft>
              <a:buClr>
                <a:srgbClr val="C00000"/>
              </a:buClr>
              <a:tabLst>
                <a:tab pos="85725" algn="l"/>
              </a:tabLst>
            </a:pPr>
            <a:r>
              <a:rPr lang="ja-JP" altLang="en-US" b="0">
                <a:latin typeface="Meiryo UI" panose="020B0604030504040204" pitchFamily="50" charset="-128"/>
                <a:ea typeface="Meiryo UI" panose="020B0604030504040204" pitchFamily="50" charset="-128"/>
              </a:rPr>
              <a:t>＜パソコン＞</a:t>
            </a:r>
            <a:endParaRPr lang="en-US" altLang="ja-JP" b="0">
              <a:latin typeface="Meiryo UI" panose="020B0604030504040204" pitchFamily="50" charset="-128"/>
              <a:ea typeface="Meiryo UI" panose="020B0604030504040204" pitchFamily="50" charset="-128"/>
            </a:endParaRPr>
          </a:p>
          <a:p>
            <a:pPr marL="171450" indent="-171450" eaLnBrk="1" hangingPunct="1">
              <a:buClr>
                <a:srgbClr val="336699"/>
              </a:buClr>
              <a:buFont typeface="Wingdings" panose="05000000000000000000" pitchFamily="2" charset="2"/>
              <a:buChar char="l"/>
              <a:tabLst>
                <a:tab pos="176213" algn="l"/>
              </a:tabLst>
            </a:pPr>
            <a:r>
              <a:rPr lang="ja-JP" altLang="en-US" b="0">
                <a:solidFill>
                  <a:srgbClr val="FF0000"/>
                </a:solidFill>
                <a:latin typeface="Meiryo UI" panose="020B0604030504040204" pitchFamily="50" charset="-128"/>
                <a:ea typeface="Meiryo UI" panose="020B0604030504040204" pitchFamily="50" charset="-128"/>
              </a:rPr>
              <a:t>テレワーク専用のアカウントを追加し、ログインパスワードを設定する。</a:t>
            </a:r>
            <a:endParaRPr lang="en-US" altLang="ja-JP" b="0">
              <a:solidFill>
                <a:srgbClr val="FF0000"/>
              </a:solidFill>
              <a:latin typeface="Meiryo UI" panose="020B0604030504040204" pitchFamily="50" charset="-128"/>
              <a:ea typeface="Meiryo UI" panose="020B0604030504040204" pitchFamily="50" charset="-128"/>
            </a:endParaRPr>
          </a:p>
          <a:p>
            <a:pPr marL="171450" indent="-171450" eaLnBrk="1" hangingPunct="1">
              <a:buClr>
                <a:srgbClr val="336699"/>
              </a:buClr>
              <a:buFont typeface="Wingdings" panose="05000000000000000000" pitchFamily="2" charset="2"/>
              <a:buChar char="l"/>
              <a:tabLst>
                <a:tab pos="176213" algn="l"/>
              </a:tabLst>
            </a:pPr>
            <a:r>
              <a:rPr lang="ja-JP" altLang="en-US" b="0">
                <a:latin typeface="Meiryo UI" panose="020B0604030504040204" pitchFamily="50" charset="-128"/>
                <a:ea typeface="Meiryo UI" panose="020B0604030504040204" pitchFamily="50" charset="-128"/>
              </a:rPr>
              <a:t>会社がライセンスを取得した</a:t>
            </a:r>
            <a:r>
              <a:rPr lang="ja-JP" altLang="en-US" b="0">
                <a:solidFill>
                  <a:srgbClr val="FF0000"/>
                </a:solidFill>
                <a:latin typeface="Meiryo UI" panose="020B0604030504040204" pitchFamily="50" charset="-128"/>
                <a:ea typeface="Meiryo UI" panose="020B0604030504040204" pitchFamily="50" charset="-128"/>
              </a:rPr>
              <a:t>ソフトウェアおよびウイルス対策ソフトをインストールする。</a:t>
            </a:r>
            <a:endParaRPr lang="en-US" altLang="ja-JP" b="0">
              <a:solidFill>
                <a:srgbClr val="FF0000"/>
              </a:solidFill>
              <a:latin typeface="Meiryo UI" panose="020B0604030504040204" pitchFamily="50" charset="-128"/>
              <a:ea typeface="Meiryo UI" panose="020B0604030504040204" pitchFamily="50" charset="-128"/>
            </a:endParaRPr>
          </a:p>
          <a:p>
            <a:pPr marL="171450" indent="-171450" eaLnBrk="1" hangingPunct="1">
              <a:buClr>
                <a:srgbClr val="336699"/>
              </a:buClr>
              <a:buFont typeface="Wingdings" panose="05000000000000000000" pitchFamily="2" charset="2"/>
              <a:buChar char="l"/>
              <a:tabLst>
                <a:tab pos="176213" algn="l"/>
              </a:tabLst>
            </a:pPr>
            <a:r>
              <a:rPr lang="ja-JP" altLang="en-US" b="0">
                <a:latin typeface="Meiryo UI" panose="020B0604030504040204" pitchFamily="50" charset="-128"/>
                <a:ea typeface="Meiryo UI" panose="020B0604030504040204" pitchFamily="50" charset="-128"/>
              </a:rPr>
              <a:t>業務で社内標準外ソフトウェアを利用する必要がある場合は、</a:t>
            </a:r>
            <a:r>
              <a:rPr lang="ja-JP" altLang="en-US" b="0">
                <a:solidFill>
                  <a:srgbClr val="FF0000"/>
                </a:solidFill>
                <a:latin typeface="Meiryo UI" panose="020B0604030504040204" pitchFamily="50" charset="-128"/>
                <a:ea typeface="Meiryo UI" panose="020B0604030504040204" pitchFamily="50" charset="-128"/>
              </a:rPr>
              <a:t>総務部システム担当</a:t>
            </a:r>
            <a:r>
              <a:rPr lang="ja-JP" altLang="en-US" b="0">
                <a:latin typeface="Meiryo UI" panose="020B0604030504040204" pitchFamily="50" charset="-128"/>
                <a:ea typeface="Meiryo UI" panose="020B0604030504040204" pitchFamily="50" charset="-128"/>
              </a:rPr>
              <a:t>に許可を得る。</a:t>
            </a:r>
            <a:endParaRPr lang="en-US" altLang="ja-JP" b="0">
              <a:solidFill>
                <a:srgbClr val="FF0000"/>
              </a:solidFill>
              <a:latin typeface="Meiryo UI" panose="020B0604030504040204" pitchFamily="50" charset="-128"/>
              <a:ea typeface="Meiryo UI" panose="020B0604030504040204" pitchFamily="50" charset="-128"/>
            </a:endParaRPr>
          </a:p>
          <a:p>
            <a:pPr marL="171450" indent="-171450" eaLnBrk="1" hangingPunct="1">
              <a:buClr>
                <a:srgbClr val="336699"/>
              </a:buClr>
              <a:buFont typeface="Wingdings" panose="05000000000000000000" pitchFamily="2" charset="2"/>
              <a:buChar char="l"/>
              <a:tabLst>
                <a:tab pos="176213" algn="l"/>
              </a:tabLst>
            </a:pPr>
            <a:r>
              <a:rPr lang="ja-JP" altLang="en-US" b="0">
                <a:latin typeface="Meiryo UI" panose="020B0604030504040204" pitchFamily="50" charset="-128"/>
                <a:ea typeface="Meiryo UI" panose="020B0604030504040204" pitchFamily="50" charset="-128"/>
              </a:rPr>
              <a:t>利用開始時に</a:t>
            </a:r>
            <a:r>
              <a:rPr lang="ja-JP" altLang="en-US" b="0">
                <a:solidFill>
                  <a:srgbClr val="FF0000"/>
                </a:solidFill>
                <a:latin typeface="Meiryo UI" panose="020B0604030504040204" pitchFamily="50" charset="-128"/>
                <a:ea typeface="Meiryo UI" panose="020B0604030504040204" pitchFamily="50" charset="-128"/>
              </a:rPr>
              <a:t>ウイルス対策ソフトで</a:t>
            </a:r>
            <a:r>
              <a:rPr lang="en-US" altLang="ja-JP" b="0">
                <a:solidFill>
                  <a:srgbClr val="FF0000"/>
                </a:solidFill>
                <a:latin typeface="Meiryo UI" panose="020B0604030504040204" pitchFamily="50" charset="-128"/>
                <a:ea typeface="Meiryo UI" panose="020B0604030504040204" pitchFamily="50" charset="-128"/>
              </a:rPr>
              <a:t>PC</a:t>
            </a:r>
            <a:r>
              <a:rPr lang="ja-JP" altLang="en-US" b="0">
                <a:solidFill>
                  <a:srgbClr val="FF0000"/>
                </a:solidFill>
                <a:latin typeface="Meiryo UI" panose="020B0604030504040204" pitchFamily="50" charset="-128"/>
                <a:ea typeface="Meiryo UI" panose="020B0604030504040204" pitchFamily="50" charset="-128"/>
              </a:rPr>
              <a:t>全体をフルスキャンする。</a:t>
            </a:r>
            <a:endParaRPr lang="en-US" altLang="ja-JP" b="0">
              <a:solidFill>
                <a:srgbClr val="FF0000"/>
              </a:solidFill>
              <a:latin typeface="Meiryo UI" panose="020B0604030504040204" pitchFamily="50" charset="-128"/>
              <a:ea typeface="Meiryo UI" panose="020B0604030504040204" pitchFamily="50" charset="-128"/>
            </a:endParaRPr>
          </a:p>
          <a:p>
            <a:pPr marL="171450" indent="-171450" eaLnBrk="1" hangingPunct="1">
              <a:buClr>
                <a:srgbClr val="336699"/>
              </a:buClr>
              <a:buFont typeface="Wingdings" panose="05000000000000000000" pitchFamily="2" charset="2"/>
              <a:buChar char="l"/>
              <a:tabLst>
                <a:tab pos="176213" algn="l"/>
              </a:tabLst>
            </a:pPr>
            <a:r>
              <a:rPr lang="en-US" altLang="ja-JP" b="0">
                <a:latin typeface="Meiryo UI" panose="020B0604030504040204" pitchFamily="50" charset="-128"/>
                <a:ea typeface="Meiryo UI" panose="020B0604030504040204" pitchFamily="50" charset="-128"/>
              </a:rPr>
              <a:t>OS</a:t>
            </a:r>
            <a:r>
              <a:rPr lang="ja-JP" altLang="en-US" b="0">
                <a:latin typeface="Meiryo UI" panose="020B0604030504040204" pitchFamily="50" charset="-128"/>
                <a:ea typeface="Meiryo UI" panose="020B0604030504040204" pitchFamily="50" charset="-128"/>
              </a:rPr>
              <a:t>・ソフトウェアは</a:t>
            </a:r>
            <a:r>
              <a:rPr lang="ja-JP" altLang="en-US" b="0">
                <a:solidFill>
                  <a:srgbClr val="FF0000"/>
                </a:solidFill>
                <a:latin typeface="Meiryo UI" panose="020B0604030504040204" pitchFamily="50" charset="-128"/>
                <a:ea typeface="Meiryo UI" panose="020B0604030504040204" pitchFamily="50" charset="-128"/>
              </a:rPr>
              <a:t>インターネットに接続した状態で自動更新を有効にして最新の更新プログラムをインストールする。</a:t>
            </a:r>
            <a:endParaRPr lang="en-US" altLang="ja-JP" b="0">
              <a:solidFill>
                <a:srgbClr val="FF0000"/>
              </a:solidFill>
              <a:latin typeface="Meiryo UI" panose="020B0604030504040204" pitchFamily="50" charset="-128"/>
              <a:ea typeface="Meiryo UI" panose="020B0604030504040204" pitchFamily="50" charset="-128"/>
            </a:endParaRPr>
          </a:p>
          <a:p>
            <a:pPr marL="171450" indent="-171450" eaLnBrk="1" hangingPunct="1">
              <a:buClr>
                <a:srgbClr val="336699"/>
              </a:buClr>
              <a:buFont typeface="Wingdings" panose="05000000000000000000" pitchFamily="2" charset="2"/>
              <a:buChar char="l"/>
              <a:tabLst>
                <a:tab pos="176213" algn="l"/>
              </a:tabLst>
            </a:pPr>
            <a:r>
              <a:rPr lang="ja-JP" altLang="en-US" b="0">
                <a:solidFill>
                  <a:srgbClr val="FF0000"/>
                </a:solidFill>
                <a:latin typeface="Meiryo UI" panose="020B0604030504040204" pitchFamily="50" charset="-128"/>
                <a:ea typeface="Meiryo UI" panose="020B0604030504040204" pitchFamily="50" charset="-128"/>
              </a:rPr>
              <a:t>ウイルス対策ソフトの定義ファイルは自動で更新する。</a:t>
            </a:r>
            <a:endParaRPr lang="en-US" altLang="ja-JP" b="0">
              <a:solidFill>
                <a:srgbClr val="FF0000"/>
              </a:solidFill>
              <a:latin typeface="Meiryo UI" panose="020B0604030504040204" pitchFamily="50" charset="-128"/>
              <a:ea typeface="Meiryo UI" panose="020B0604030504040204" pitchFamily="50" charset="-128"/>
            </a:endParaRPr>
          </a:p>
          <a:p>
            <a:pPr eaLnBrk="1" hangingPunct="1">
              <a:spcBef>
                <a:spcPts val="600"/>
              </a:spcBef>
              <a:buClr>
                <a:srgbClr val="336699"/>
              </a:buClr>
              <a:tabLst>
                <a:tab pos="176213" algn="l"/>
              </a:tabLst>
            </a:pPr>
            <a:endParaRPr lang="en-US" altLang="ja-JP" b="0">
              <a:latin typeface="Meiryo UI" panose="020B0604030504040204" pitchFamily="50" charset="-128"/>
              <a:ea typeface="Meiryo UI" panose="020B0604030504040204" pitchFamily="50" charset="-128"/>
            </a:endParaRPr>
          </a:p>
          <a:p>
            <a:pPr eaLnBrk="1" hangingPunct="1">
              <a:spcBef>
                <a:spcPts val="600"/>
              </a:spcBef>
              <a:buClr>
                <a:srgbClr val="336699"/>
              </a:buClr>
              <a:tabLst>
                <a:tab pos="176213" algn="l"/>
              </a:tabLst>
            </a:pPr>
            <a:r>
              <a:rPr lang="ja-JP" altLang="en-US" b="0">
                <a:latin typeface="Meiryo UI" panose="020B0604030504040204" pitchFamily="50" charset="-128"/>
                <a:ea typeface="Meiryo UI" panose="020B0604030504040204" pitchFamily="50" charset="-128"/>
              </a:rPr>
              <a:t>＜スマホ・タブレット＞</a:t>
            </a:r>
            <a:endParaRPr lang="en-US" altLang="ja-JP" b="0">
              <a:latin typeface="Meiryo UI" panose="020B0604030504040204" pitchFamily="50" charset="-128"/>
              <a:ea typeface="Meiryo UI" panose="020B0604030504040204" pitchFamily="50" charset="-128"/>
            </a:endParaRPr>
          </a:p>
          <a:p>
            <a:pPr marL="171450" indent="-171450" eaLnBrk="1" hangingPunct="1">
              <a:buClr>
                <a:srgbClr val="336699"/>
              </a:buClr>
              <a:buFont typeface="Wingdings" panose="05000000000000000000" pitchFamily="2" charset="2"/>
              <a:buChar char="l"/>
            </a:pPr>
            <a:r>
              <a:rPr lang="en-US" altLang="ja-JP" b="0">
                <a:latin typeface="Meiryo UI" panose="020B0604030504040204" pitchFamily="50" charset="-128"/>
                <a:ea typeface="Meiryo UI" panose="020B0604030504040204" pitchFamily="50" charset="-128"/>
              </a:rPr>
              <a:t>OS</a:t>
            </a:r>
            <a:r>
              <a:rPr lang="ja-JP" altLang="en-US" b="0">
                <a:latin typeface="Meiryo UI" panose="020B0604030504040204" pitchFamily="50" charset="-128"/>
                <a:ea typeface="Meiryo UI" panose="020B0604030504040204" pitchFamily="50" charset="-128"/>
              </a:rPr>
              <a:t>は以下を参考にして</a:t>
            </a:r>
            <a:r>
              <a:rPr lang="ja-JP" altLang="en-US" b="0">
                <a:solidFill>
                  <a:srgbClr val="FF0000"/>
                </a:solidFill>
                <a:latin typeface="Meiryo UI" panose="020B0604030504040204" pitchFamily="50" charset="-128"/>
                <a:ea typeface="Meiryo UI" panose="020B0604030504040204" pitchFamily="50" charset="-128"/>
              </a:rPr>
              <a:t>自動で更新する。</a:t>
            </a:r>
            <a:endParaRPr lang="en-US" altLang="ja-JP" b="0">
              <a:solidFill>
                <a:srgbClr val="FF0000"/>
              </a:solidFill>
              <a:latin typeface="Meiryo UI" panose="020B0604030504040204" pitchFamily="50" charset="-128"/>
              <a:ea typeface="Meiryo UI" panose="020B0604030504040204" pitchFamily="50" charset="-128"/>
            </a:endParaRPr>
          </a:p>
          <a:p>
            <a:pPr marL="342900" indent="-171450" eaLnBrk="1" hangingPunct="1">
              <a:buClr>
                <a:srgbClr val="336699"/>
              </a:buClr>
              <a:buFont typeface="Wingdings" panose="05000000000000000000" pitchFamily="2" charset="2"/>
              <a:buChar char="Ø"/>
            </a:pPr>
            <a:r>
              <a:rPr lang="en-US" altLang="ja-JP" b="0">
                <a:solidFill>
                  <a:srgbClr val="FF0000"/>
                </a:solidFill>
                <a:latin typeface="Meiryo UI" panose="020B0604030504040204" pitchFamily="50" charset="-128"/>
                <a:ea typeface="Meiryo UI" panose="020B0604030504040204" pitchFamily="50" charset="-128"/>
              </a:rPr>
              <a:t> </a:t>
            </a:r>
            <a:r>
              <a:rPr lang="en-US" altLang="ja-JP" b="0">
                <a:latin typeface="Meiryo UI" panose="020B0604030504040204" pitchFamily="50" charset="-128"/>
                <a:ea typeface="Meiryo UI" panose="020B0604030504040204" pitchFamily="50" charset="-128"/>
              </a:rPr>
              <a:t>Android</a:t>
            </a:r>
            <a:r>
              <a:rPr lang="ja-JP" altLang="en-US" b="0">
                <a:latin typeface="Meiryo UI" panose="020B0604030504040204" pitchFamily="50" charset="-128"/>
                <a:ea typeface="Meiryo UI" panose="020B0604030504040204" pitchFamily="50" charset="-128"/>
              </a:rPr>
              <a:t>端末の場合：</a:t>
            </a:r>
            <a:r>
              <a:rPr lang="ja-JP" altLang="en-US" b="0">
                <a:solidFill>
                  <a:srgbClr val="FF0000"/>
                </a:solidFill>
                <a:latin typeface="Meiryo UI" panose="020B0604030504040204" pitchFamily="50" charset="-128"/>
                <a:ea typeface="Meiryo UI" panose="020B0604030504040204" pitchFamily="50" charset="-128"/>
              </a:rPr>
              <a:t>機種毎の設定画面で自動システムアップデートを選択する。</a:t>
            </a:r>
          </a:p>
          <a:p>
            <a:pPr marL="342900" indent="-171450" eaLnBrk="1" hangingPunct="1">
              <a:buClr>
                <a:srgbClr val="336699"/>
              </a:buClr>
              <a:buFont typeface="Wingdings" panose="05000000000000000000" pitchFamily="2" charset="2"/>
              <a:buChar char="Ø"/>
            </a:pPr>
            <a:r>
              <a:rPr lang="en-US" altLang="ja-JP" b="0">
                <a:solidFill>
                  <a:srgbClr val="FF0000"/>
                </a:solidFill>
                <a:latin typeface="Meiryo UI" panose="020B0604030504040204" pitchFamily="50" charset="-128"/>
                <a:ea typeface="Meiryo UI" panose="020B0604030504040204" pitchFamily="50" charset="-128"/>
              </a:rPr>
              <a:t> </a:t>
            </a:r>
            <a:r>
              <a:rPr lang="en-US" altLang="ja-JP" b="0">
                <a:latin typeface="Meiryo UI" panose="020B0604030504040204" pitchFamily="50" charset="-128"/>
                <a:ea typeface="Meiryo UI" panose="020B0604030504040204" pitchFamily="50" charset="-128"/>
              </a:rPr>
              <a:t>iPhone</a:t>
            </a:r>
            <a:r>
              <a:rPr lang="ja-JP" altLang="en-US" b="0">
                <a:latin typeface="Meiryo UI" panose="020B0604030504040204" pitchFamily="50" charset="-128"/>
                <a:ea typeface="Meiryo UI" panose="020B0604030504040204" pitchFamily="50" charset="-128"/>
              </a:rPr>
              <a:t>の場合：</a:t>
            </a:r>
            <a:r>
              <a:rPr lang="ja-JP" altLang="en-US" b="0">
                <a:solidFill>
                  <a:srgbClr val="FF0000"/>
                </a:solidFill>
                <a:latin typeface="Meiryo UI" panose="020B0604030504040204" pitchFamily="50" charset="-128"/>
                <a:ea typeface="Meiryo UI" panose="020B0604030504040204" pitchFamily="50" charset="-128"/>
              </a:rPr>
              <a:t>デバイスの自動アップデートを有効にする。</a:t>
            </a:r>
            <a:endParaRPr lang="en-US" altLang="ja-JP" b="0">
              <a:solidFill>
                <a:srgbClr val="FF0000"/>
              </a:solidFill>
              <a:latin typeface="Meiryo UI" panose="020B0604030504040204" pitchFamily="50" charset="-128"/>
              <a:ea typeface="Meiryo UI" panose="020B0604030504040204" pitchFamily="50" charset="-128"/>
            </a:endParaRPr>
          </a:p>
          <a:p>
            <a:pPr marL="171450" indent="-171450" eaLnBrk="1" hangingPunct="1">
              <a:buClr>
                <a:srgbClr val="336699"/>
              </a:buClr>
              <a:buFont typeface="Wingdings" panose="05000000000000000000" pitchFamily="2" charset="2"/>
              <a:buChar char="l"/>
            </a:pPr>
            <a:r>
              <a:rPr lang="ja-JP" altLang="en-US" b="0">
                <a:latin typeface="Meiryo UI" panose="020B0604030504040204" pitchFamily="50" charset="-128"/>
                <a:ea typeface="Meiryo UI" panose="020B0604030504040204" pitchFamily="50" charset="-128"/>
              </a:rPr>
              <a:t>社内標準の</a:t>
            </a:r>
            <a:r>
              <a:rPr lang="ja-JP" altLang="en-US" b="0">
                <a:solidFill>
                  <a:srgbClr val="FF0000"/>
                </a:solidFill>
                <a:latin typeface="Meiryo UI" panose="020B0604030504040204" pitchFamily="50" charset="-128"/>
                <a:ea typeface="Meiryo UI" panose="020B0604030504040204" pitchFamily="50" charset="-128"/>
              </a:rPr>
              <a:t>セキュリティソフトをインストールする。</a:t>
            </a:r>
            <a:endParaRPr lang="en-US" altLang="ja-JP" b="0">
              <a:solidFill>
                <a:srgbClr val="FF0000"/>
              </a:solidFill>
              <a:latin typeface="Meiryo UI" panose="020B0604030504040204" pitchFamily="50" charset="-128"/>
              <a:ea typeface="Meiryo UI" panose="020B0604030504040204" pitchFamily="50" charset="-128"/>
            </a:endParaRPr>
          </a:p>
          <a:p>
            <a:pPr marL="171450" indent="-171450" eaLnBrk="1" hangingPunct="1">
              <a:buClr>
                <a:srgbClr val="336699"/>
              </a:buClr>
              <a:buFont typeface="Wingdings" panose="05000000000000000000" pitchFamily="2" charset="2"/>
              <a:buChar char="l"/>
              <a:tabLst>
                <a:tab pos="180975" algn="l"/>
              </a:tabLst>
            </a:pPr>
            <a:r>
              <a:rPr lang="ja-JP" altLang="en-US" b="0">
                <a:latin typeface="Meiryo UI" panose="020B0604030504040204" pitchFamily="50" charset="-128"/>
                <a:ea typeface="Meiryo UI" panose="020B0604030504040204" pitchFamily="50" charset="-128"/>
              </a:rPr>
              <a:t>業務を行うときは以下の社内標準アプリを公式マーケットから入手して利用する。</a:t>
            </a:r>
            <a:endParaRPr lang="en-US" altLang="ja-JP" b="0">
              <a:latin typeface="Meiryo UI" panose="020B0604030504040204" pitchFamily="50" charset="-128"/>
              <a:ea typeface="Meiryo UI" panose="020B0604030504040204" pitchFamily="50" charset="-128"/>
            </a:endParaRPr>
          </a:p>
          <a:p>
            <a:pPr marL="171450" indent="-171450" eaLnBrk="1" hangingPunct="1">
              <a:buClr>
                <a:srgbClr val="336699"/>
              </a:buClr>
              <a:buFont typeface="Wingdings" panose="05000000000000000000" pitchFamily="2" charset="2"/>
              <a:buChar char="l"/>
              <a:tabLst>
                <a:tab pos="180975" algn="l"/>
              </a:tabLst>
            </a:pPr>
            <a:r>
              <a:rPr lang="ja-JP" altLang="en-US" b="0">
                <a:latin typeface="Meiryo UI" panose="020B0604030504040204" pitchFamily="50" charset="-128"/>
                <a:ea typeface="Meiryo UI" panose="020B0604030504040204" pitchFamily="50" charset="-128"/>
              </a:rPr>
              <a:t>業務で社内標準外のアプリを利用する場合は、</a:t>
            </a:r>
            <a:r>
              <a:rPr lang="ja-JP" altLang="en-US" b="0">
                <a:solidFill>
                  <a:srgbClr val="FF0000"/>
                </a:solidFill>
                <a:latin typeface="Meiryo UI" panose="020B0604030504040204" pitchFamily="50" charset="-128"/>
                <a:ea typeface="Meiryo UI" panose="020B0604030504040204" pitchFamily="50" charset="-128"/>
              </a:rPr>
              <a:t>総務部システム担当</a:t>
            </a:r>
            <a:r>
              <a:rPr lang="ja-JP" altLang="en-US" b="0">
                <a:latin typeface="Meiryo UI" panose="020B0604030504040204" pitchFamily="50" charset="-128"/>
                <a:ea typeface="Meiryo UI" panose="020B0604030504040204" pitchFamily="50" charset="-128"/>
              </a:rPr>
              <a:t>に許可を得る。</a:t>
            </a:r>
            <a:endParaRPr lang="en-US" altLang="ja-JP" b="0">
              <a:latin typeface="Meiryo UI" panose="020B0604030504040204" pitchFamily="50" charset="-128"/>
              <a:ea typeface="Meiryo UI" panose="020B0604030504040204" pitchFamily="50" charset="-128"/>
            </a:endParaRPr>
          </a:p>
          <a:p>
            <a:pPr marL="171450" indent="-171450" eaLnBrk="1" hangingPunct="1">
              <a:buClr>
                <a:srgbClr val="336699"/>
              </a:buClr>
              <a:buFont typeface="Wingdings" panose="05000000000000000000" pitchFamily="2" charset="2"/>
              <a:buChar char="l"/>
              <a:tabLst>
                <a:tab pos="180975" algn="l"/>
              </a:tabLst>
            </a:pPr>
            <a:r>
              <a:rPr lang="ja-JP" altLang="en-US" b="0">
                <a:latin typeface="Meiryo UI" panose="020B0604030504040204" pitchFamily="50" charset="-128"/>
                <a:ea typeface="Meiryo UI" panose="020B0604030504040204" pitchFamily="50" charset="-128"/>
              </a:rPr>
              <a:t>不正な改造を行うことを禁止する（脱獄・</a:t>
            </a:r>
            <a:r>
              <a:rPr lang="en-US" altLang="ja-JP" b="0">
                <a:latin typeface="Meiryo UI" panose="020B0604030504040204" pitchFamily="50" charset="-128"/>
                <a:ea typeface="Meiryo UI" panose="020B0604030504040204" pitchFamily="50" charset="-128"/>
              </a:rPr>
              <a:t>root</a:t>
            </a:r>
            <a:r>
              <a:rPr lang="ja-JP" altLang="en-US" b="0">
                <a:latin typeface="Meiryo UI" panose="020B0604030504040204" pitchFamily="50" charset="-128"/>
                <a:ea typeface="Meiryo UI" panose="020B0604030504040204" pitchFamily="50" charset="-128"/>
              </a:rPr>
              <a:t>化）。</a:t>
            </a:r>
            <a:endParaRPr lang="en-US" altLang="ja-JP" b="0">
              <a:latin typeface="Meiryo UI" panose="020B0604030504040204" pitchFamily="50" charset="-128"/>
              <a:ea typeface="Meiryo UI" panose="020B0604030504040204" pitchFamily="50" charset="-128"/>
            </a:endParaRPr>
          </a:p>
          <a:p>
            <a:pPr eaLnBrk="1" hangingPunct="1">
              <a:spcBef>
                <a:spcPts val="600"/>
              </a:spcBef>
              <a:buClr>
                <a:srgbClr val="336699"/>
              </a:buClr>
            </a:pPr>
            <a:r>
              <a:rPr lang="ja-JP" altLang="en-US" b="0">
                <a:latin typeface="Meiryo UI" panose="020B0604030504040204" pitchFamily="50" charset="-128"/>
                <a:ea typeface="Meiryo UI" panose="020B0604030504040204" pitchFamily="50" charset="-128"/>
              </a:rPr>
              <a:t>＜社内標準アプリ＞</a:t>
            </a:r>
            <a:endParaRPr lang="en-US" altLang="ja-JP" b="0">
              <a:latin typeface="Meiryo UI" panose="020B0604030504040204" pitchFamily="50" charset="-128"/>
              <a:ea typeface="Meiryo UI" panose="020B0604030504040204" pitchFamily="50" charset="-128"/>
            </a:endParaRPr>
          </a:p>
          <a:p>
            <a:pPr eaLnBrk="1" hangingPunct="1">
              <a:spcBef>
                <a:spcPts val="600"/>
              </a:spcBef>
              <a:buClr>
                <a:srgbClr val="336699"/>
              </a:buClr>
            </a:pPr>
            <a:endParaRPr lang="en-US" altLang="ja-JP" b="0">
              <a:solidFill>
                <a:srgbClr val="FF0000"/>
              </a:solidFill>
              <a:latin typeface="Meiryo UI" panose="020B0604030504040204" pitchFamily="50" charset="-128"/>
              <a:ea typeface="Meiryo UI" panose="020B0604030504040204" pitchFamily="50" charset="-128"/>
            </a:endParaRPr>
          </a:p>
          <a:p>
            <a:pPr eaLnBrk="1" hangingPunct="1">
              <a:spcBef>
                <a:spcPts val="600"/>
              </a:spcBef>
              <a:buClr>
                <a:srgbClr val="336699"/>
              </a:buClr>
            </a:pPr>
            <a:endParaRPr lang="en-US" altLang="ja-JP" b="0">
              <a:solidFill>
                <a:srgbClr val="FF0000"/>
              </a:solidFill>
              <a:latin typeface="Meiryo UI" panose="020B0604030504040204" pitchFamily="50" charset="-128"/>
              <a:ea typeface="Meiryo UI" panose="020B0604030504040204" pitchFamily="50" charset="-128"/>
            </a:endParaRPr>
          </a:p>
          <a:p>
            <a:pPr eaLnBrk="1" hangingPunct="1">
              <a:spcBef>
                <a:spcPts val="600"/>
              </a:spcBef>
              <a:buClr>
                <a:srgbClr val="336699"/>
              </a:buClr>
            </a:pPr>
            <a:endParaRPr lang="en-US" altLang="ja-JP" b="0">
              <a:solidFill>
                <a:srgbClr val="FF0000"/>
              </a:solidFill>
              <a:latin typeface="Meiryo UI" panose="020B0604030504040204" pitchFamily="50" charset="-128"/>
              <a:ea typeface="Meiryo UI" panose="020B0604030504040204" pitchFamily="50" charset="-128"/>
            </a:endParaRPr>
          </a:p>
          <a:p>
            <a:pPr eaLnBrk="1" hangingPunct="1">
              <a:spcBef>
                <a:spcPts val="600"/>
              </a:spcBef>
              <a:buClr>
                <a:srgbClr val="336699"/>
              </a:buClr>
            </a:pPr>
            <a:endParaRPr lang="en-US" altLang="ja-JP" b="0">
              <a:solidFill>
                <a:srgbClr val="FF0000"/>
              </a:solidFill>
              <a:latin typeface="Meiryo UI" panose="020B0604030504040204" pitchFamily="50" charset="-128"/>
              <a:ea typeface="Meiryo UI" panose="020B0604030504040204" pitchFamily="50" charset="-128"/>
            </a:endParaRPr>
          </a:p>
          <a:p>
            <a:pPr marL="171450" eaLnBrk="1" hangingPunct="1">
              <a:buClr>
                <a:srgbClr val="336699"/>
              </a:buClr>
            </a:pPr>
            <a:endParaRPr lang="en-US" altLang="ja-JP" b="0">
              <a:solidFill>
                <a:srgbClr val="FF0000"/>
              </a:solidFill>
              <a:latin typeface="Meiryo UI" panose="020B0604030504040204" pitchFamily="50" charset="-128"/>
              <a:ea typeface="Meiryo UI" panose="020B0604030504040204" pitchFamily="50" charset="-128"/>
            </a:endParaRPr>
          </a:p>
          <a:p>
            <a:pPr marL="171450" eaLnBrk="1" hangingPunct="1">
              <a:buClr>
                <a:srgbClr val="336699"/>
              </a:buClr>
            </a:pPr>
            <a:endParaRPr lang="en-US" altLang="ja-JP" b="0">
              <a:solidFill>
                <a:srgbClr val="FF0000"/>
              </a:solidFill>
              <a:latin typeface="Meiryo UI" panose="020B0604030504040204" pitchFamily="50" charset="-128"/>
              <a:ea typeface="Meiryo UI" panose="020B0604030504040204" pitchFamily="50" charset="-128"/>
            </a:endParaRPr>
          </a:p>
          <a:p>
            <a:pPr eaLnBrk="1" hangingPunct="1">
              <a:buClr>
                <a:srgbClr val="336699"/>
              </a:buClr>
            </a:pPr>
            <a:r>
              <a:rPr lang="ja-JP" altLang="en-US" b="0">
                <a:latin typeface="Meiryo UI" panose="020B0604030504040204" pitchFamily="50" charset="-128"/>
                <a:ea typeface="Meiryo UI" panose="020B0604030504040204" pitchFamily="50" charset="-128"/>
              </a:rPr>
              <a:t>＜公式マーケット＞</a:t>
            </a:r>
            <a:endParaRPr lang="en-US" altLang="ja-JP" b="0">
              <a:latin typeface="Meiryo UI" panose="020B0604030504040204" pitchFamily="50" charset="-128"/>
              <a:ea typeface="Meiryo UI" panose="020B0604030504040204" pitchFamily="50" charset="-128"/>
            </a:endParaRPr>
          </a:p>
          <a:p>
            <a:pPr marL="342900" indent="-171450" eaLnBrk="1" hangingPunct="1">
              <a:buClr>
                <a:srgbClr val="336699"/>
              </a:buClr>
              <a:buFont typeface="Wingdings" panose="05000000000000000000" pitchFamily="2" charset="2"/>
              <a:buChar char="Ø"/>
            </a:pPr>
            <a:r>
              <a:rPr lang="en-US" altLang="ja-JP" b="0">
                <a:latin typeface="Meiryo UI" panose="020B0604030504040204" pitchFamily="50" charset="-128"/>
                <a:ea typeface="Meiryo UI" panose="020B0604030504040204" pitchFamily="50" charset="-128"/>
              </a:rPr>
              <a:t>Android</a:t>
            </a:r>
            <a:r>
              <a:rPr lang="ja-JP" altLang="en-US" b="0">
                <a:latin typeface="Meiryo UI" panose="020B0604030504040204" pitchFamily="50" charset="-128"/>
                <a:ea typeface="Meiryo UI" panose="020B0604030504040204" pitchFamily="50" charset="-128"/>
              </a:rPr>
              <a:t>端末：</a:t>
            </a:r>
            <a:r>
              <a:rPr lang="en-US" altLang="ja-JP" b="0">
                <a:latin typeface="Meiryo UI" panose="020B0604030504040204" pitchFamily="50" charset="-128"/>
                <a:ea typeface="Meiryo UI" panose="020B0604030504040204" pitchFamily="50" charset="-128"/>
              </a:rPr>
              <a:t>Google</a:t>
            </a:r>
            <a:r>
              <a:rPr lang="ja-JP" altLang="en-US" b="0">
                <a:latin typeface="Meiryo UI" panose="020B0604030504040204" pitchFamily="50" charset="-128"/>
                <a:ea typeface="Meiryo UI" panose="020B0604030504040204" pitchFamily="50" charset="-128"/>
              </a:rPr>
              <a:t>社「</a:t>
            </a:r>
            <a:r>
              <a:rPr lang="en-US" altLang="ja-JP" b="0">
                <a:latin typeface="Meiryo UI" panose="020B0604030504040204" pitchFamily="50" charset="-128"/>
                <a:ea typeface="Meiryo UI" panose="020B0604030504040204" pitchFamily="50" charset="-128"/>
              </a:rPr>
              <a:t>Google Play</a:t>
            </a:r>
            <a:r>
              <a:rPr lang="ja-JP" altLang="en-US" b="0">
                <a:latin typeface="Meiryo UI" panose="020B0604030504040204" pitchFamily="50" charset="-128"/>
                <a:ea typeface="Meiryo UI" panose="020B0604030504040204" pitchFamily="50" charset="-128"/>
              </a:rPr>
              <a:t>」</a:t>
            </a:r>
            <a:endParaRPr lang="en-US" altLang="ja-JP" b="0">
              <a:latin typeface="Meiryo UI" panose="020B0604030504040204" pitchFamily="50" charset="-128"/>
              <a:ea typeface="Meiryo UI" panose="020B0604030504040204" pitchFamily="50" charset="-128"/>
            </a:endParaRPr>
          </a:p>
          <a:p>
            <a:pPr marL="342900" indent="-171450" eaLnBrk="1" hangingPunct="1">
              <a:buClr>
                <a:srgbClr val="336699"/>
              </a:buClr>
              <a:buFont typeface="Wingdings" panose="05000000000000000000" pitchFamily="2" charset="2"/>
              <a:buChar char="Ø"/>
            </a:pPr>
            <a:r>
              <a:rPr lang="en-US" altLang="ja-JP" b="0">
                <a:latin typeface="Meiryo UI" panose="020B0604030504040204" pitchFamily="50" charset="-128"/>
                <a:ea typeface="Meiryo UI" panose="020B0604030504040204" pitchFamily="50" charset="-128"/>
              </a:rPr>
              <a:t>iPhone</a:t>
            </a:r>
            <a:r>
              <a:rPr lang="ja-JP" altLang="en-US" b="0">
                <a:latin typeface="Meiryo UI" panose="020B0604030504040204" pitchFamily="50" charset="-128"/>
                <a:ea typeface="Meiryo UI" panose="020B0604030504040204" pitchFamily="50" charset="-128"/>
              </a:rPr>
              <a:t>：</a:t>
            </a:r>
            <a:r>
              <a:rPr lang="en-US" altLang="ja-JP" b="0">
                <a:latin typeface="Meiryo UI" panose="020B0604030504040204" pitchFamily="50" charset="-128"/>
                <a:ea typeface="Meiryo UI" panose="020B0604030504040204" pitchFamily="50" charset="-128"/>
              </a:rPr>
              <a:t> Apple</a:t>
            </a:r>
            <a:r>
              <a:rPr lang="ja-JP" altLang="en-US" b="0">
                <a:latin typeface="Meiryo UI" panose="020B0604030504040204" pitchFamily="50" charset="-128"/>
                <a:ea typeface="Meiryo UI" panose="020B0604030504040204" pitchFamily="50" charset="-128"/>
              </a:rPr>
              <a:t>社「</a:t>
            </a:r>
            <a:r>
              <a:rPr lang="en-US" altLang="ja-JP" b="0">
                <a:latin typeface="Meiryo UI" panose="020B0604030504040204" pitchFamily="50" charset="-128"/>
                <a:ea typeface="Meiryo UI" panose="020B0604030504040204" pitchFamily="50" charset="-128"/>
              </a:rPr>
              <a:t>App Store</a:t>
            </a:r>
            <a:r>
              <a:rPr lang="ja-JP" altLang="en-US" b="0">
                <a:latin typeface="Meiryo UI" panose="020B0604030504040204" pitchFamily="50" charset="-128"/>
                <a:ea typeface="Meiryo UI" panose="020B0604030504040204" pitchFamily="50" charset="-128"/>
              </a:rPr>
              <a:t>」</a:t>
            </a:r>
            <a:endParaRPr lang="en-US" altLang="ja-JP" b="0">
              <a:latin typeface="Meiryo UI" panose="020B0604030504040204" pitchFamily="50" charset="-128"/>
              <a:ea typeface="Meiryo UI" panose="020B0604030504040204" pitchFamily="50" charset="-128"/>
            </a:endParaRPr>
          </a:p>
          <a:p>
            <a:pPr eaLnBrk="1" hangingPunct="1">
              <a:spcBef>
                <a:spcPts val="600"/>
              </a:spcBef>
              <a:buClr>
                <a:srgbClr val="336699"/>
              </a:buClr>
            </a:pPr>
            <a:endParaRPr lang="en-US" altLang="ja-JP" b="0">
              <a:solidFill>
                <a:srgbClr val="FF0000"/>
              </a:solidFill>
              <a:latin typeface="Meiryo UI" panose="020B0604030504040204" pitchFamily="50" charset="-128"/>
              <a:ea typeface="Meiryo UI" panose="020B0604030504040204" pitchFamily="50" charset="-128"/>
            </a:endParaRPr>
          </a:p>
        </p:txBody>
      </p:sp>
      <p:sp>
        <p:nvSpPr>
          <p:cNvPr id="62" name="正方形/長方形 61"/>
          <p:cNvSpPr/>
          <p:nvPr/>
        </p:nvSpPr>
        <p:spPr>
          <a:xfrm>
            <a:off x="2036" y="168"/>
            <a:ext cx="5328000" cy="540000"/>
          </a:xfrm>
          <a:prstGeom prst="rect">
            <a:avLst/>
          </a:prstGeom>
          <a:solidFill>
            <a:srgbClr val="7737AB"/>
          </a:solidFill>
          <a:ln>
            <a:noFill/>
          </a:ln>
        </p:spPr>
        <p:style>
          <a:lnRef idx="2">
            <a:schemeClr val="accent1">
              <a:shade val="50000"/>
            </a:schemeClr>
          </a:lnRef>
          <a:fillRef idx="1">
            <a:schemeClr val="accent1"/>
          </a:fillRef>
          <a:effectRef idx="0">
            <a:schemeClr val="accent1"/>
          </a:effectRef>
          <a:fontRef idx="minor">
            <a:schemeClr val="lt1"/>
          </a:fontRef>
        </p:style>
        <p:txBody>
          <a:bodyPr tIns="27473" bIns="27473" rtlCol="0" anchor="ctr"/>
          <a:lstStyle/>
          <a:p>
            <a:r>
              <a:rPr lang="ja-JP" altLang="en-US" sz="2800" b="1">
                <a:latin typeface="Meiryo UI" panose="020B0604030504040204" pitchFamily="50" charset="-128"/>
                <a:ea typeface="Meiryo UI" panose="020B0604030504040204" pitchFamily="50" charset="-128"/>
              </a:rPr>
              <a:t>４</a:t>
            </a:r>
            <a:r>
              <a:rPr lang="en-US" altLang="ja-JP" sz="2800" b="1">
                <a:latin typeface="Meiryo UI" panose="020B0604030504040204" pitchFamily="50" charset="-128"/>
                <a:ea typeface="Meiryo UI" panose="020B0604030504040204" pitchFamily="50" charset="-128"/>
              </a:rPr>
              <a:t>-</a:t>
            </a:r>
            <a:r>
              <a:rPr lang="ja-JP" altLang="en-US" sz="2800" b="1">
                <a:latin typeface="Meiryo UI" panose="020B0604030504040204" pitchFamily="50" charset="-128"/>
                <a:ea typeface="Meiryo UI" panose="020B0604030504040204" pitchFamily="50" charset="-128"/>
              </a:rPr>
              <a:t>４ 私有機器の利用</a:t>
            </a:r>
          </a:p>
        </p:txBody>
      </p:sp>
      <p:sp>
        <p:nvSpPr>
          <p:cNvPr id="23" name="スライド番号プレースホルダー 5">
            <a:extLst>
              <a:ext uri="{FF2B5EF4-FFF2-40B4-BE49-F238E27FC236}">
                <a16:creationId xmlns:a16="http://schemas.microsoft.com/office/drawing/2014/main" id="{663C2490-DCF0-4D90-8EDA-64544C545D07}"/>
              </a:ext>
            </a:extLst>
          </p:cNvPr>
          <p:cNvSpPr>
            <a:spLocks noGrp="1"/>
          </p:cNvSpPr>
          <p:nvPr>
            <p:ph type="sldNum" sz="quarter" idx="12"/>
          </p:nvPr>
        </p:nvSpPr>
        <p:spPr>
          <a:xfrm>
            <a:off x="4591878" y="7200000"/>
            <a:ext cx="700122" cy="360000"/>
          </a:xfrm>
        </p:spPr>
        <p:txBody>
          <a:bodyPr/>
          <a:lstStyle/>
          <a:p>
            <a:pPr algn="ctr"/>
            <a:r>
              <a:rPr kumimoji="1" lang="en-US" altLang="ja-JP"/>
              <a:t>&lt; </a:t>
            </a:r>
            <a:fld id="{BA1AACC8-012D-40C1-84DE-4014AE42646F}" type="slidenum">
              <a:rPr kumimoji="1" lang="ja-JP" altLang="en-US" smtClean="0"/>
              <a:pPr algn="ctr"/>
              <a:t>14</a:t>
            </a:fld>
            <a:r>
              <a:rPr kumimoji="1" lang="ja-JP" altLang="en-US"/>
              <a:t> </a:t>
            </a:r>
            <a:r>
              <a:rPr kumimoji="1" lang="en-US" altLang="ja-JP"/>
              <a:t>&gt;</a:t>
            </a:r>
            <a:endParaRPr kumimoji="1" lang="ja-JP" altLang="en-US"/>
          </a:p>
        </p:txBody>
      </p:sp>
      <p:grpSp>
        <p:nvGrpSpPr>
          <p:cNvPr id="2" name="グループ化 1">
            <a:extLst>
              <a:ext uri="{FF2B5EF4-FFF2-40B4-BE49-F238E27FC236}">
                <a16:creationId xmlns:a16="http://schemas.microsoft.com/office/drawing/2014/main" id="{5916A79C-6DB2-41DE-904A-D9F82CDBAB89}"/>
              </a:ext>
            </a:extLst>
          </p:cNvPr>
          <p:cNvGrpSpPr/>
          <p:nvPr/>
        </p:nvGrpSpPr>
        <p:grpSpPr>
          <a:xfrm>
            <a:off x="97441" y="624301"/>
            <a:ext cx="2870590" cy="375666"/>
            <a:chOff x="97441" y="2341400"/>
            <a:chExt cx="2870590" cy="375666"/>
          </a:xfrm>
        </p:grpSpPr>
        <p:sp>
          <p:nvSpPr>
            <p:cNvPr id="11" name="Line 55">
              <a:extLst>
                <a:ext uri="{FF2B5EF4-FFF2-40B4-BE49-F238E27FC236}">
                  <a16:creationId xmlns:a16="http://schemas.microsoft.com/office/drawing/2014/main" id="{18DF236A-7C22-411D-AD5E-09D2DA81EBCC}"/>
                </a:ext>
              </a:extLst>
            </p:cNvPr>
            <p:cNvSpPr>
              <a:spLocks noChangeShapeType="1"/>
            </p:cNvSpPr>
            <p:nvPr/>
          </p:nvSpPr>
          <p:spPr bwMode="auto">
            <a:xfrm>
              <a:off x="106493" y="2348774"/>
              <a:ext cx="2520000" cy="0"/>
            </a:xfrm>
            <a:prstGeom prst="line">
              <a:avLst/>
            </a:prstGeom>
            <a:noFill/>
            <a:ln w="15875">
              <a:solidFill>
                <a:srgbClr val="336699"/>
              </a:solidFill>
              <a:round/>
              <a:headEnd/>
              <a:tailEnd/>
            </a:ln>
            <a:extLst>
              <a:ext uri="{909E8E84-426E-40DD-AFC4-6F175D3DCCD1}">
                <a14:hiddenFill xmlns:a14="http://schemas.microsoft.com/office/drawing/2010/main">
                  <a:noFill/>
                </a14:hiddenFill>
              </a:ext>
            </a:extLst>
          </p:spPr>
          <p:txBody>
            <a:bodyPr/>
            <a:lstStyle>
              <a:defPPr>
                <a:defRPr lang="en-US"/>
              </a:defPPr>
              <a:lvl1pPr algn="l" rtl="0" eaLnBrk="0" fontAlgn="base" hangingPunct="0">
                <a:spcBef>
                  <a:spcPct val="0"/>
                </a:spcBef>
                <a:spcAft>
                  <a:spcPct val="0"/>
                </a:spcAft>
                <a:defRPr sz="1200" b="1" kern="1200">
                  <a:solidFill>
                    <a:schemeClr val="tx1"/>
                  </a:solidFill>
                  <a:latin typeface="ＭＳ Ｐゴシック" panose="020B0600070205080204" pitchFamily="50" charset="-128"/>
                  <a:ea typeface="ＭＳ Ｐゴシック" panose="020B0600070205080204" pitchFamily="50" charset="-128"/>
                  <a:cs typeface="+mn-cs"/>
                </a:defRPr>
              </a:lvl1pPr>
              <a:lvl2pPr marL="457200" algn="l" rtl="0" eaLnBrk="0" fontAlgn="base" hangingPunct="0">
                <a:spcBef>
                  <a:spcPct val="0"/>
                </a:spcBef>
                <a:spcAft>
                  <a:spcPct val="0"/>
                </a:spcAft>
                <a:defRPr sz="1200" b="1" kern="1200">
                  <a:solidFill>
                    <a:schemeClr val="tx1"/>
                  </a:solidFill>
                  <a:latin typeface="ＭＳ Ｐゴシック" panose="020B0600070205080204" pitchFamily="50" charset="-128"/>
                  <a:ea typeface="ＭＳ Ｐゴシック" panose="020B0600070205080204" pitchFamily="50" charset="-128"/>
                  <a:cs typeface="+mn-cs"/>
                </a:defRPr>
              </a:lvl2pPr>
              <a:lvl3pPr marL="914400" algn="l" rtl="0" eaLnBrk="0" fontAlgn="base" hangingPunct="0">
                <a:spcBef>
                  <a:spcPct val="0"/>
                </a:spcBef>
                <a:spcAft>
                  <a:spcPct val="0"/>
                </a:spcAft>
                <a:defRPr sz="1200" b="1" kern="1200">
                  <a:solidFill>
                    <a:schemeClr val="tx1"/>
                  </a:solidFill>
                  <a:latin typeface="ＭＳ Ｐゴシック" panose="020B0600070205080204" pitchFamily="50" charset="-128"/>
                  <a:ea typeface="ＭＳ Ｐゴシック" panose="020B0600070205080204" pitchFamily="50" charset="-128"/>
                  <a:cs typeface="+mn-cs"/>
                </a:defRPr>
              </a:lvl3pPr>
              <a:lvl4pPr marL="1371600" algn="l" rtl="0" eaLnBrk="0" fontAlgn="base" hangingPunct="0">
                <a:spcBef>
                  <a:spcPct val="0"/>
                </a:spcBef>
                <a:spcAft>
                  <a:spcPct val="0"/>
                </a:spcAft>
                <a:defRPr sz="1200" b="1" kern="1200">
                  <a:solidFill>
                    <a:schemeClr val="tx1"/>
                  </a:solidFill>
                  <a:latin typeface="ＭＳ Ｐゴシック" panose="020B0600070205080204" pitchFamily="50" charset="-128"/>
                  <a:ea typeface="ＭＳ Ｐゴシック" panose="020B0600070205080204" pitchFamily="50" charset="-128"/>
                  <a:cs typeface="+mn-cs"/>
                </a:defRPr>
              </a:lvl4pPr>
              <a:lvl5pPr marL="1828800" algn="l" rtl="0" eaLnBrk="0" fontAlgn="base" hangingPunct="0">
                <a:spcBef>
                  <a:spcPct val="0"/>
                </a:spcBef>
                <a:spcAft>
                  <a:spcPct val="0"/>
                </a:spcAft>
                <a:defRPr sz="1200" b="1" kern="1200">
                  <a:solidFill>
                    <a:schemeClr val="tx1"/>
                  </a:solidFill>
                  <a:latin typeface="ＭＳ Ｐゴシック" panose="020B0600070205080204" pitchFamily="50" charset="-128"/>
                  <a:ea typeface="ＭＳ Ｐゴシック" panose="020B0600070205080204" pitchFamily="50" charset="-128"/>
                  <a:cs typeface="+mn-cs"/>
                </a:defRPr>
              </a:lvl5pPr>
              <a:lvl6pPr marL="2286000" algn="l" defTabSz="914400" rtl="0" eaLnBrk="1" latinLnBrk="0" hangingPunct="1">
                <a:defRPr sz="1200" b="1" kern="1200">
                  <a:solidFill>
                    <a:schemeClr val="tx1"/>
                  </a:solidFill>
                  <a:latin typeface="ＭＳ Ｐゴシック" panose="020B0600070205080204" pitchFamily="50" charset="-128"/>
                  <a:ea typeface="ＭＳ Ｐゴシック" panose="020B0600070205080204" pitchFamily="50" charset="-128"/>
                  <a:cs typeface="+mn-cs"/>
                </a:defRPr>
              </a:lvl6pPr>
              <a:lvl7pPr marL="2743200" algn="l" defTabSz="914400" rtl="0" eaLnBrk="1" latinLnBrk="0" hangingPunct="1">
                <a:defRPr sz="1200" b="1" kern="1200">
                  <a:solidFill>
                    <a:schemeClr val="tx1"/>
                  </a:solidFill>
                  <a:latin typeface="ＭＳ Ｐゴシック" panose="020B0600070205080204" pitchFamily="50" charset="-128"/>
                  <a:ea typeface="ＭＳ Ｐゴシック" panose="020B0600070205080204" pitchFamily="50" charset="-128"/>
                  <a:cs typeface="+mn-cs"/>
                </a:defRPr>
              </a:lvl7pPr>
              <a:lvl8pPr marL="3200400" algn="l" defTabSz="914400" rtl="0" eaLnBrk="1" latinLnBrk="0" hangingPunct="1">
                <a:defRPr sz="1200" b="1" kern="1200">
                  <a:solidFill>
                    <a:schemeClr val="tx1"/>
                  </a:solidFill>
                  <a:latin typeface="ＭＳ Ｐゴシック" panose="020B0600070205080204" pitchFamily="50" charset="-128"/>
                  <a:ea typeface="ＭＳ Ｐゴシック" panose="020B0600070205080204" pitchFamily="50" charset="-128"/>
                  <a:cs typeface="+mn-cs"/>
                </a:defRPr>
              </a:lvl8pPr>
              <a:lvl9pPr marL="3657600" algn="l" defTabSz="914400" rtl="0" eaLnBrk="1" latinLnBrk="0" hangingPunct="1">
                <a:defRPr sz="1200" b="1" kern="1200">
                  <a:solidFill>
                    <a:schemeClr val="tx1"/>
                  </a:solidFill>
                  <a:latin typeface="ＭＳ Ｐゴシック" panose="020B0600070205080204" pitchFamily="50" charset="-128"/>
                  <a:ea typeface="ＭＳ Ｐゴシック" panose="020B0600070205080204" pitchFamily="50" charset="-128"/>
                  <a:cs typeface="+mn-cs"/>
                </a:defRPr>
              </a:lvl9pPr>
            </a:lstStyle>
            <a:p>
              <a:endParaRPr lang="ja-JP" altLang="en-US" sz="916"/>
            </a:p>
          </p:txBody>
        </p:sp>
        <p:sp>
          <p:nvSpPr>
            <p:cNvPr id="12" name="Line 55">
              <a:extLst>
                <a:ext uri="{FF2B5EF4-FFF2-40B4-BE49-F238E27FC236}">
                  <a16:creationId xmlns:a16="http://schemas.microsoft.com/office/drawing/2014/main" id="{A05FE184-7D6B-47DD-B08A-745AB3E59929}"/>
                </a:ext>
              </a:extLst>
            </p:cNvPr>
            <p:cNvSpPr>
              <a:spLocks noChangeShapeType="1"/>
            </p:cNvSpPr>
            <p:nvPr/>
          </p:nvSpPr>
          <p:spPr bwMode="auto">
            <a:xfrm>
              <a:off x="106493" y="2717066"/>
              <a:ext cx="2520000" cy="0"/>
            </a:xfrm>
            <a:prstGeom prst="line">
              <a:avLst/>
            </a:prstGeom>
            <a:noFill/>
            <a:ln w="15875">
              <a:solidFill>
                <a:srgbClr val="336699"/>
              </a:solidFill>
              <a:round/>
              <a:headEnd/>
              <a:tailEnd/>
            </a:ln>
            <a:extLst>
              <a:ext uri="{909E8E84-426E-40DD-AFC4-6F175D3DCCD1}">
                <a14:hiddenFill xmlns:a14="http://schemas.microsoft.com/office/drawing/2010/main">
                  <a:noFill/>
                </a14:hiddenFill>
              </a:ext>
            </a:extLst>
          </p:spPr>
          <p:txBody>
            <a:bodyPr/>
            <a:lstStyle>
              <a:defPPr>
                <a:defRPr lang="en-US"/>
              </a:defPPr>
              <a:lvl1pPr algn="l" rtl="0" eaLnBrk="0" fontAlgn="base" hangingPunct="0">
                <a:spcBef>
                  <a:spcPct val="0"/>
                </a:spcBef>
                <a:spcAft>
                  <a:spcPct val="0"/>
                </a:spcAft>
                <a:defRPr sz="1200" b="1" kern="1200">
                  <a:solidFill>
                    <a:schemeClr val="tx1"/>
                  </a:solidFill>
                  <a:latin typeface="ＭＳ Ｐゴシック" panose="020B0600070205080204" pitchFamily="50" charset="-128"/>
                  <a:ea typeface="ＭＳ Ｐゴシック" panose="020B0600070205080204" pitchFamily="50" charset="-128"/>
                  <a:cs typeface="+mn-cs"/>
                </a:defRPr>
              </a:lvl1pPr>
              <a:lvl2pPr marL="457200" algn="l" rtl="0" eaLnBrk="0" fontAlgn="base" hangingPunct="0">
                <a:spcBef>
                  <a:spcPct val="0"/>
                </a:spcBef>
                <a:spcAft>
                  <a:spcPct val="0"/>
                </a:spcAft>
                <a:defRPr sz="1200" b="1" kern="1200">
                  <a:solidFill>
                    <a:schemeClr val="tx1"/>
                  </a:solidFill>
                  <a:latin typeface="ＭＳ Ｐゴシック" panose="020B0600070205080204" pitchFamily="50" charset="-128"/>
                  <a:ea typeface="ＭＳ Ｐゴシック" panose="020B0600070205080204" pitchFamily="50" charset="-128"/>
                  <a:cs typeface="+mn-cs"/>
                </a:defRPr>
              </a:lvl2pPr>
              <a:lvl3pPr marL="914400" algn="l" rtl="0" eaLnBrk="0" fontAlgn="base" hangingPunct="0">
                <a:spcBef>
                  <a:spcPct val="0"/>
                </a:spcBef>
                <a:spcAft>
                  <a:spcPct val="0"/>
                </a:spcAft>
                <a:defRPr sz="1200" b="1" kern="1200">
                  <a:solidFill>
                    <a:schemeClr val="tx1"/>
                  </a:solidFill>
                  <a:latin typeface="ＭＳ Ｐゴシック" panose="020B0600070205080204" pitchFamily="50" charset="-128"/>
                  <a:ea typeface="ＭＳ Ｐゴシック" panose="020B0600070205080204" pitchFamily="50" charset="-128"/>
                  <a:cs typeface="+mn-cs"/>
                </a:defRPr>
              </a:lvl3pPr>
              <a:lvl4pPr marL="1371600" algn="l" rtl="0" eaLnBrk="0" fontAlgn="base" hangingPunct="0">
                <a:spcBef>
                  <a:spcPct val="0"/>
                </a:spcBef>
                <a:spcAft>
                  <a:spcPct val="0"/>
                </a:spcAft>
                <a:defRPr sz="1200" b="1" kern="1200">
                  <a:solidFill>
                    <a:schemeClr val="tx1"/>
                  </a:solidFill>
                  <a:latin typeface="ＭＳ Ｐゴシック" panose="020B0600070205080204" pitchFamily="50" charset="-128"/>
                  <a:ea typeface="ＭＳ Ｐゴシック" panose="020B0600070205080204" pitchFamily="50" charset="-128"/>
                  <a:cs typeface="+mn-cs"/>
                </a:defRPr>
              </a:lvl4pPr>
              <a:lvl5pPr marL="1828800" algn="l" rtl="0" eaLnBrk="0" fontAlgn="base" hangingPunct="0">
                <a:spcBef>
                  <a:spcPct val="0"/>
                </a:spcBef>
                <a:spcAft>
                  <a:spcPct val="0"/>
                </a:spcAft>
                <a:defRPr sz="1200" b="1" kern="1200">
                  <a:solidFill>
                    <a:schemeClr val="tx1"/>
                  </a:solidFill>
                  <a:latin typeface="ＭＳ Ｐゴシック" panose="020B0600070205080204" pitchFamily="50" charset="-128"/>
                  <a:ea typeface="ＭＳ Ｐゴシック" panose="020B0600070205080204" pitchFamily="50" charset="-128"/>
                  <a:cs typeface="+mn-cs"/>
                </a:defRPr>
              </a:lvl5pPr>
              <a:lvl6pPr marL="2286000" algn="l" defTabSz="914400" rtl="0" eaLnBrk="1" latinLnBrk="0" hangingPunct="1">
                <a:defRPr sz="1200" b="1" kern="1200">
                  <a:solidFill>
                    <a:schemeClr val="tx1"/>
                  </a:solidFill>
                  <a:latin typeface="ＭＳ Ｐゴシック" panose="020B0600070205080204" pitchFamily="50" charset="-128"/>
                  <a:ea typeface="ＭＳ Ｐゴシック" panose="020B0600070205080204" pitchFamily="50" charset="-128"/>
                  <a:cs typeface="+mn-cs"/>
                </a:defRPr>
              </a:lvl6pPr>
              <a:lvl7pPr marL="2743200" algn="l" defTabSz="914400" rtl="0" eaLnBrk="1" latinLnBrk="0" hangingPunct="1">
                <a:defRPr sz="1200" b="1" kern="1200">
                  <a:solidFill>
                    <a:schemeClr val="tx1"/>
                  </a:solidFill>
                  <a:latin typeface="ＭＳ Ｐゴシック" panose="020B0600070205080204" pitchFamily="50" charset="-128"/>
                  <a:ea typeface="ＭＳ Ｐゴシック" panose="020B0600070205080204" pitchFamily="50" charset="-128"/>
                  <a:cs typeface="+mn-cs"/>
                </a:defRPr>
              </a:lvl7pPr>
              <a:lvl8pPr marL="3200400" algn="l" defTabSz="914400" rtl="0" eaLnBrk="1" latinLnBrk="0" hangingPunct="1">
                <a:defRPr sz="1200" b="1" kern="1200">
                  <a:solidFill>
                    <a:schemeClr val="tx1"/>
                  </a:solidFill>
                  <a:latin typeface="ＭＳ Ｐゴシック" panose="020B0600070205080204" pitchFamily="50" charset="-128"/>
                  <a:ea typeface="ＭＳ Ｐゴシック" panose="020B0600070205080204" pitchFamily="50" charset="-128"/>
                  <a:cs typeface="+mn-cs"/>
                </a:defRPr>
              </a:lvl8pPr>
              <a:lvl9pPr marL="3657600" algn="l" defTabSz="914400" rtl="0" eaLnBrk="1" latinLnBrk="0" hangingPunct="1">
                <a:defRPr sz="1200" b="1" kern="1200">
                  <a:solidFill>
                    <a:schemeClr val="tx1"/>
                  </a:solidFill>
                  <a:latin typeface="ＭＳ Ｐゴシック" panose="020B0600070205080204" pitchFamily="50" charset="-128"/>
                  <a:ea typeface="ＭＳ Ｐゴシック" panose="020B0600070205080204" pitchFamily="50" charset="-128"/>
                  <a:cs typeface="+mn-cs"/>
                </a:defRPr>
              </a:lvl9pPr>
            </a:lstStyle>
            <a:p>
              <a:endParaRPr lang="ja-JP" altLang="en-US" sz="916"/>
            </a:p>
          </p:txBody>
        </p:sp>
        <p:sp>
          <p:nvSpPr>
            <p:cNvPr id="13" name="テキスト ボックス 12">
              <a:extLst>
                <a:ext uri="{FF2B5EF4-FFF2-40B4-BE49-F238E27FC236}">
                  <a16:creationId xmlns:a16="http://schemas.microsoft.com/office/drawing/2014/main" id="{40D878E1-5C4F-4578-BDA3-76268E9DCA31}"/>
                </a:ext>
              </a:extLst>
            </p:cNvPr>
            <p:cNvSpPr txBox="1"/>
            <p:nvPr/>
          </p:nvSpPr>
          <p:spPr>
            <a:xfrm>
              <a:off x="97441" y="2341400"/>
              <a:ext cx="2870590" cy="374077"/>
            </a:xfrm>
            <a:prstGeom prst="rect">
              <a:avLst/>
            </a:prstGeom>
            <a:noFill/>
          </p:spPr>
          <p:txBody>
            <a:bodyPr wrap="square" rtlCol="0">
              <a:spAutoFit/>
            </a:bodyPr>
            <a:lstStyle/>
            <a:p>
              <a:r>
                <a:rPr lang="ja-JP" altLang="en-US" sz="1831">
                  <a:latin typeface="Meiryo UI" panose="020B0604030504040204" pitchFamily="50" charset="-128"/>
                  <a:ea typeface="Meiryo UI" panose="020B0604030504040204" pitchFamily="50" charset="-128"/>
                </a:rPr>
                <a:t>私有機器を利用する場合</a:t>
              </a:r>
            </a:p>
          </p:txBody>
        </p:sp>
      </p:grpSp>
      <p:graphicFrame>
        <p:nvGraphicFramePr>
          <p:cNvPr id="4" name="表 4">
            <a:extLst>
              <a:ext uri="{FF2B5EF4-FFF2-40B4-BE49-F238E27FC236}">
                <a16:creationId xmlns:a16="http://schemas.microsoft.com/office/drawing/2014/main" id="{53D92E0A-144D-4847-89A0-9D991FC777A2}"/>
              </a:ext>
            </a:extLst>
          </p:cNvPr>
          <p:cNvGraphicFramePr>
            <a:graphicFrameLocks noGrp="1"/>
          </p:cNvGraphicFramePr>
          <p:nvPr>
            <p:extLst>
              <p:ext uri="{D42A27DB-BD31-4B8C-83A1-F6EECF244321}">
                <p14:modId xmlns:p14="http://schemas.microsoft.com/office/powerpoint/2010/main" val="1567566895"/>
              </p:ext>
            </p:extLst>
          </p:nvPr>
        </p:nvGraphicFramePr>
        <p:xfrm>
          <a:off x="275940" y="5015900"/>
          <a:ext cx="4598460" cy="1243345"/>
        </p:xfrm>
        <a:graphic>
          <a:graphicData uri="http://schemas.openxmlformats.org/drawingml/2006/table">
            <a:tbl>
              <a:tblPr firstRow="1" bandRow="1">
                <a:tableStyleId>{5940675A-B579-460E-94D1-54222C63F5DA}</a:tableStyleId>
              </a:tblPr>
              <a:tblGrid>
                <a:gridCol w="2819603">
                  <a:extLst>
                    <a:ext uri="{9D8B030D-6E8A-4147-A177-3AD203B41FA5}">
                      <a16:colId xmlns:a16="http://schemas.microsoft.com/office/drawing/2014/main" val="2654715041"/>
                    </a:ext>
                  </a:extLst>
                </a:gridCol>
                <a:gridCol w="1778857">
                  <a:extLst>
                    <a:ext uri="{9D8B030D-6E8A-4147-A177-3AD203B41FA5}">
                      <a16:colId xmlns:a16="http://schemas.microsoft.com/office/drawing/2014/main" val="3471811335"/>
                    </a:ext>
                  </a:extLst>
                </a:gridCol>
              </a:tblGrid>
              <a:tr h="239618">
                <a:tc>
                  <a:txBody>
                    <a:bodyPr/>
                    <a:lstStyle/>
                    <a:p>
                      <a:pPr marL="0" marR="0" lvl="0" indent="0" algn="l" defTabSz="532729" rtl="0" eaLnBrk="1" fontAlgn="auto" latinLnBrk="0" hangingPunct="1">
                        <a:lnSpc>
                          <a:spcPct val="100000"/>
                        </a:lnSpc>
                        <a:spcBef>
                          <a:spcPts val="0"/>
                        </a:spcBef>
                        <a:spcAft>
                          <a:spcPts val="0"/>
                        </a:spcAft>
                        <a:buClrTx/>
                        <a:buSzTx/>
                        <a:buFontTx/>
                        <a:buNone/>
                        <a:tabLst/>
                        <a:defRPr/>
                      </a:pPr>
                      <a:r>
                        <a:rPr lang="ja-JP" altLang="en-US" sz="1000" b="0">
                          <a:solidFill>
                            <a:srgbClr val="FF0000"/>
                          </a:solidFill>
                          <a:latin typeface="Meiryo UI" panose="020B0604030504040204" pitchFamily="50" charset="-128"/>
                          <a:ea typeface="Meiryo UI" panose="020B0604030504040204" pitchFamily="50" charset="-128"/>
                        </a:rPr>
                        <a:t>セキュリティソフト</a:t>
                      </a:r>
                      <a:endParaRPr kumimoji="1" lang="ja-JP" altLang="en-US" sz="1000">
                        <a:solidFill>
                          <a:srgbClr val="FF0000"/>
                        </a:solidFill>
                        <a:latin typeface="Meiryo UI" panose="020B0604030504040204" pitchFamily="50" charset="-128"/>
                        <a:ea typeface="Meiryo UI" panose="020B0604030504040204" pitchFamily="50" charset="-128"/>
                      </a:endParaRPr>
                    </a:p>
                  </a:txBody>
                  <a:tcPr/>
                </a:tc>
                <a:tc>
                  <a:txBody>
                    <a:bodyPr/>
                    <a:lstStyle/>
                    <a:p>
                      <a:r>
                        <a:rPr kumimoji="1" lang="ja-JP" altLang="en-US" sz="1000">
                          <a:solidFill>
                            <a:srgbClr val="FF0000"/>
                          </a:solidFill>
                          <a:latin typeface="Meiryo UI" panose="020B0604030504040204" pitchFamily="50" charset="-128"/>
                          <a:ea typeface="Meiryo UI" panose="020B0604030504040204" pitchFamily="50" charset="-128"/>
                        </a:rPr>
                        <a:t>●●●●セキュリティ</a:t>
                      </a:r>
                    </a:p>
                  </a:txBody>
                  <a:tcPr/>
                </a:tc>
                <a:extLst>
                  <a:ext uri="{0D108BD9-81ED-4DB2-BD59-A6C34878D82A}">
                    <a16:rowId xmlns:a16="http://schemas.microsoft.com/office/drawing/2014/main" val="2615964091"/>
                  </a:ext>
                </a:extLst>
              </a:tr>
              <a:tr h="267382">
                <a:tc>
                  <a:txBody>
                    <a:bodyPr/>
                    <a:lstStyle/>
                    <a:p>
                      <a:pPr marL="0" marR="0" lvl="0" indent="0" algn="l" defTabSz="532729" rtl="0" eaLnBrk="1" fontAlgn="auto" latinLnBrk="0" hangingPunct="1">
                        <a:lnSpc>
                          <a:spcPct val="100000"/>
                        </a:lnSpc>
                        <a:spcBef>
                          <a:spcPts val="0"/>
                        </a:spcBef>
                        <a:spcAft>
                          <a:spcPts val="0"/>
                        </a:spcAft>
                        <a:buClrTx/>
                        <a:buSzTx/>
                        <a:buFontTx/>
                        <a:buNone/>
                        <a:tabLst/>
                        <a:defRPr/>
                      </a:pPr>
                      <a:r>
                        <a:rPr kumimoji="1" lang="ja-JP" altLang="en-US" sz="1000">
                          <a:solidFill>
                            <a:srgbClr val="FF0000"/>
                          </a:solidFill>
                          <a:latin typeface="Meiryo UI" panose="020B0604030504040204" pitchFamily="50" charset="-128"/>
                          <a:ea typeface="Meiryo UI" panose="020B0604030504040204" pitchFamily="50" charset="-128"/>
                        </a:rPr>
                        <a:t>社内通話・打ち合わせ</a:t>
                      </a:r>
                    </a:p>
                  </a:txBody>
                  <a:tcPr/>
                </a:tc>
                <a:tc>
                  <a:txBody>
                    <a:bodyPr/>
                    <a:lstStyle/>
                    <a:p>
                      <a:pPr marL="0" marR="0" lvl="0" indent="0" algn="l" defTabSz="532729" rtl="0" eaLnBrk="1" fontAlgn="auto" latinLnBrk="0" hangingPunct="1">
                        <a:lnSpc>
                          <a:spcPct val="100000"/>
                        </a:lnSpc>
                        <a:spcBef>
                          <a:spcPts val="0"/>
                        </a:spcBef>
                        <a:spcAft>
                          <a:spcPts val="0"/>
                        </a:spcAft>
                        <a:buClrTx/>
                        <a:buSzTx/>
                        <a:buFontTx/>
                        <a:buNone/>
                        <a:tabLst/>
                        <a:defRPr/>
                      </a:pPr>
                      <a:r>
                        <a:rPr kumimoji="1" lang="ja-JP" altLang="en-US" sz="1000">
                          <a:solidFill>
                            <a:srgbClr val="FF0000"/>
                          </a:solidFill>
                          <a:latin typeface="Meiryo UI" panose="020B0604030504040204" pitchFamily="50" charset="-128"/>
                          <a:ea typeface="Meiryo UI" panose="020B0604030504040204" pitchFamily="50" charset="-128"/>
                        </a:rPr>
                        <a:t>●●●●</a:t>
                      </a:r>
                    </a:p>
                  </a:txBody>
                  <a:tcPr/>
                </a:tc>
                <a:extLst>
                  <a:ext uri="{0D108BD9-81ED-4DB2-BD59-A6C34878D82A}">
                    <a16:rowId xmlns:a16="http://schemas.microsoft.com/office/drawing/2014/main" val="3321749110"/>
                  </a:ext>
                </a:extLst>
              </a:tr>
              <a:tr h="244443">
                <a:tc>
                  <a:txBody>
                    <a:bodyPr/>
                    <a:lstStyle/>
                    <a:p>
                      <a:pPr marL="0" marR="0" lvl="0" indent="0" algn="l" defTabSz="532729" rtl="0" eaLnBrk="1" fontAlgn="auto" latinLnBrk="0" hangingPunct="1">
                        <a:lnSpc>
                          <a:spcPct val="100000"/>
                        </a:lnSpc>
                        <a:spcBef>
                          <a:spcPts val="0"/>
                        </a:spcBef>
                        <a:spcAft>
                          <a:spcPts val="0"/>
                        </a:spcAft>
                        <a:buClrTx/>
                        <a:buSzTx/>
                        <a:buFontTx/>
                        <a:buNone/>
                        <a:tabLst/>
                        <a:defRPr/>
                      </a:pPr>
                      <a:r>
                        <a:rPr kumimoji="1" lang="ja-JP" altLang="en-US" sz="1000">
                          <a:solidFill>
                            <a:srgbClr val="FF0000"/>
                          </a:solidFill>
                          <a:latin typeface="Meiryo UI" panose="020B0604030504040204" pitchFamily="50" charset="-128"/>
                          <a:ea typeface="Meiryo UI" panose="020B0604030504040204" pitchFamily="50" charset="-128"/>
                        </a:rPr>
                        <a:t>メール・スケジュール管理システムへのアクセス</a:t>
                      </a:r>
                    </a:p>
                  </a:txBody>
                  <a:tcPr/>
                </a:tc>
                <a:tc>
                  <a:txBody>
                    <a:bodyPr/>
                    <a:lstStyle/>
                    <a:p>
                      <a:pPr marL="0" marR="0" lvl="0" indent="0" algn="l" defTabSz="532729" rtl="0" eaLnBrk="1" fontAlgn="auto" latinLnBrk="0" hangingPunct="1">
                        <a:lnSpc>
                          <a:spcPct val="100000"/>
                        </a:lnSpc>
                        <a:spcBef>
                          <a:spcPts val="0"/>
                        </a:spcBef>
                        <a:spcAft>
                          <a:spcPts val="0"/>
                        </a:spcAft>
                        <a:buClrTx/>
                        <a:buSzTx/>
                        <a:buFontTx/>
                        <a:buNone/>
                        <a:tabLst/>
                        <a:defRPr/>
                      </a:pPr>
                      <a:r>
                        <a:rPr kumimoji="1" lang="ja-JP" altLang="en-US" sz="1000">
                          <a:solidFill>
                            <a:srgbClr val="FF0000"/>
                          </a:solidFill>
                          <a:latin typeface="Meiryo UI" panose="020B0604030504040204" pitchFamily="50" charset="-128"/>
                          <a:ea typeface="Meiryo UI" panose="020B0604030504040204" pitchFamily="50" charset="-128"/>
                        </a:rPr>
                        <a:t>●●●●</a:t>
                      </a:r>
                    </a:p>
                  </a:txBody>
                  <a:tcPr/>
                </a:tc>
                <a:extLst>
                  <a:ext uri="{0D108BD9-81ED-4DB2-BD59-A6C34878D82A}">
                    <a16:rowId xmlns:a16="http://schemas.microsoft.com/office/drawing/2014/main" val="1302825911"/>
                  </a:ext>
                </a:extLst>
              </a:tr>
              <a:tr h="121920">
                <a:tc>
                  <a:txBody>
                    <a:bodyPr/>
                    <a:lstStyle/>
                    <a:p>
                      <a:pPr marL="0" marR="0" lvl="0" indent="0" algn="l" defTabSz="532729" rtl="0" eaLnBrk="1" fontAlgn="auto" latinLnBrk="0" hangingPunct="1">
                        <a:lnSpc>
                          <a:spcPct val="100000"/>
                        </a:lnSpc>
                        <a:spcBef>
                          <a:spcPts val="0"/>
                        </a:spcBef>
                        <a:spcAft>
                          <a:spcPts val="0"/>
                        </a:spcAft>
                        <a:buClrTx/>
                        <a:buSzTx/>
                        <a:buFontTx/>
                        <a:buNone/>
                        <a:tabLst/>
                        <a:defRPr/>
                      </a:pPr>
                      <a:r>
                        <a:rPr kumimoji="1" lang="ja-JP" altLang="en-US" sz="1000">
                          <a:solidFill>
                            <a:srgbClr val="FF0000"/>
                          </a:solidFill>
                          <a:latin typeface="Meiryo UI" panose="020B0604030504040204" pitchFamily="50" charset="-128"/>
                          <a:ea typeface="Meiryo UI" panose="020B0604030504040204" pitchFamily="50" charset="-128"/>
                        </a:rPr>
                        <a:t>ビジネスチャットツール</a:t>
                      </a:r>
                    </a:p>
                  </a:txBody>
                  <a:tcPr/>
                </a:tc>
                <a:tc>
                  <a:txBody>
                    <a:bodyPr/>
                    <a:lstStyle/>
                    <a:p>
                      <a:pPr marL="0" marR="0" lvl="0" indent="0" algn="l" defTabSz="532729" rtl="0" eaLnBrk="1" fontAlgn="auto" latinLnBrk="0" hangingPunct="1">
                        <a:lnSpc>
                          <a:spcPct val="100000"/>
                        </a:lnSpc>
                        <a:spcBef>
                          <a:spcPts val="0"/>
                        </a:spcBef>
                        <a:spcAft>
                          <a:spcPts val="0"/>
                        </a:spcAft>
                        <a:buClrTx/>
                        <a:buSzTx/>
                        <a:buFontTx/>
                        <a:buNone/>
                        <a:tabLst/>
                        <a:defRPr/>
                      </a:pPr>
                      <a:r>
                        <a:rPr kumimoji="1" lang="ja-JP" altLang="en-US" sz="1000">
                          <a:solidFill>
                            <a:srgbClr val="FF0000"/>
                          </a:solidFill>
                          <a:latin typeface="Meiryo UI" panose="020B0604030504040204" pitchFamily="50" charset="-128"/>
                          <a:ea typeface="Meiryo UI" panose="020B0604030504040204" pitchFamily="50" charset="-128"/>
                        </a:rPr>
                        <a:t>●●●●</a:t>
                      </a:r>
                    </a:p>
                  </a:txBody>
                  <a:tcPr/>
                </a:tc>
                <a:extLst>
                  <a:ext uri="{0D108BD9-81ED-4DB2-BD59-A6C34878D82A}">
                    <a16:rowId xmlns:a16="http://schemas.microsoft.com/office/drawing/2014/main" val="3297066973"/>
                  </a:ext>
                </a:extLst>
              </a:tr>
              <a:tr h="121920">
                <a:tc>
                  <a:txBody>
                    <a:bodyPr/>
                    <a:lstStyle/>
                    <a:p>
                      <a:pPr marL="0" marR="0" lvl="0" indent="0" algn="l" defTabSz="532729" rtl="0" eaLnBrk="1" fontAlgn="auto" latinLnBrk="0" hangingPunct="1">
                        <a:lnSpc>
                          <a:spcPct val="100000"/>
                        </a:lnSpc>
                        <a:spcBef>
                          <a:spcPts val="0"/>
                        </a:spcBef>
                        <a:spcAft>
                          <a:spcPts val="0"/>
                        </a:spcAft>
                        <a:buClrTx/>
                        <a:buSzTx/>
                        <a:buFontTx/>
                        <a:buNone/>
                        <a:tabLst/>
                        <a:defRPr/>
                      </a:pPr>
                      <a:r>
                        <a:rPr kumimoji="1" lang="ja-JP" altLang="en-US" sz="1000">
                          <a:solidFill>
                            <a:srgbClr val="FF0000"/>
                          </a:solidFill>
                          <a:latin typeface="Meiryo UI" panose="020B0604030504040204" pitchFamily="50" charset="-128"/>
                          <a:ea typeface="Meiryo UI" panose="020B0604030504040204" pitchFamily="50" charset="-128"/>
                        </a:rPr>
                        <a:t>●●●●</a:t>
                      </a:r>
                      <a:endParaRPr kumimoji="1" lang="ja-JP" altLang="en-US" sz="1000">
                        <a:latin typeface="Meiryo UI" panose="020B0604030504040204" pitchFamily="50" charset="-128"/>
                        <a:ea typeface="Meiryo UI" panose="020B0604030504040204" pitchFamily="50" charset="-128"/>
                      </a:endParaRPr>
                    </a:p>
                  </a:txBody>
                  <a:tcPr/>
                </a:tc>
                <a:tc>
                  <a:txBody>
                    <a:bodyPr/>
                    <a:lstStyle/>
                    <a:p>
                      <a:pPr marL="0" marR="0" lvl="0" indent="0" algn="l" defTabSz="532729" rtl="0" eaLnBrk="1" fontAlgn="auto" latinLnBrk="0" hangingPunct="1">
                        <a:lnSpc>
                          <a:spcPct val="100000"/>
                        </a:lnSpc>
                        <a:spcBef>
                          <a:spcPts val="0"/>
                        </a:spcBef>
                        <a:spcAft>
                          <a:spcPts val="0"/>
                        </a:spcAft>
                        <a:buClrTx/>
                        <a:buSzTx/>
                        <a:buFontTx/>
                        <a:buNone/>
                        <a:tabLst/>
                        <a:defRPr/>
                      </a:pPr>
                      <a:r>
                        <a:rPr kumimoji="1" lang="ja-JP" altLang="en-US" sz="1000" dirty="0">
                          <a:solidFill>
                            <a:srgbClr val="FF0000"/>
                          </a:solidFill>
                          <a:latin typeface="Meiryo UI" panose="020B0604030504040204" pitchFamily="50" charset="-128"/>
                          <a:ea typeface="Meiryo UI" panose="020B0604030504040204" pitchFamily="50" charset="-128"/>
                        </a:rPr>
                        <a:t>●●●●</a:t>
                      </a:r>
                    </a:p>
                  </a:txBody>
                  <a:tcPr/>
                </a:tc>
                <a:extLst>
                  <a:ext uri="{0D108BD9-81ED-4DB2-BD59-A6C34878D82A}">
                    <a16:rowId xmlns:a16="http://schemas.microsoft.com/office/drawing/2014/main" val="1338395640"/>
                  </a:ext>
                </a:extLst>
              </a:tr>
            </a:tbl>
          </a:graphicData>
        </a:graphic>
      </p:graphicFrame>
    </p:spTree>
    <p:extLst>
      <p:ext uri="{BB962C8B-B14F-4D97-AF65-F5344CB8AC3E}">
        <p14:creationId xmlns:p14="http://schemas.microsoft.com/office/powerpoint/2010/main" val="193256018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 name="正方形/長方形 61"/>
          <p:cNvSpPr/>
          <p:nvPr/>
        </p:nvSpPr>
        <p:spPr>
          <a:xfrm>
            <a:off x="2036" y="168"/>
            <a:ext cx="5328000" cy="540000"/>
          </a:xfrm>
          <a:prstGeom prst="rect">
            <a:avLst/>
          </a:prstGeom>
          <a:solidFill>
            <a:srgbClr val="7737AB"/>
          </a:solidFill>
          <a:ln>
            <a:noFill/>
          </a:ln>
        </p:spPr>
        <p:style>
          <a:lnRef idx="2">
            <a:schemeClr val="accent1">
              <a:shade val="50000"/>
            </a:schemeClr>
          </a:lnRef>
          <a:fillRef idx="1">
            <a:schemeClr val="accent1"/>
          </a:fillRef>
          <a:effectRef idx="0">
            <a:schemeClr val="accent1"/>
          </a:effectRef>
          <a:fontRef idx="minor">
            <a:schemeClr val="lt1"/>
          </a:fontRef>
        </p:style>
        <p:txBody>
          <a:bodyPr tIns="27473" bIns="27473" rtlCol="0" anchor="ctr"/>
          <a:lstStyle/>
          <a:p>
            <a:r>
              <a:rPr lang="ja-JP" altLang="en-US" sz="2800" b="1">
                <a:latin typeface="Meiryo UI" panose="020B0604030504040204" pitchFamily="50" charset="-128"/>
                <a:ea typeface="Meiryo UI" panose="020B0604030504040204" pitchFamily="50" charset="-128"/>
              </a:rPr>
              <a:t>４</a:t>
            </a:r>
            <a:r>
              <a:rPr lang="en-US" altLang="ja-JP" sz="2800" b="1">
                <a:latin typeface="Meiryo UI" panose="020B0604030504040204" pitchFamily="50" charset="-128"/>
                <a:ea typeface="Meiryo UI" panose="020B0604030504040204" pitchFamily="50" charset="-128"/>
              </a:rPr>
              <a:t>-</a:t>
            </a:r>
            <a:r>
              <a:rPr lang="ja-JP" altLang="en-US" sz="2800" b="1">
                <a:latin typeface="Meiryo UI" panose="020B0604030504040204" pitchFamily="50" charset="-128"/>
                <a:ea typeface="Meiryo UI" panose="020B0604030504040204" pitchFamily="50" charset="-128"/>
              </a:rPr>
              <a:t>５ </a:t>
            </a:r>
            <a:r>
              <a:rPr lang="ja-JP" altLang="en-US" sz="2600" b="1">
                <a:latin typeface="Meiryo UI" panose="020B0604030504040204" pitchFamily="50" charset="-128"/>
                <a:ea typeface="Meiryo UI" panose="020B0604030504040204" pitchFamily="50" charset="-128"/>
              </a:rPr>
              <a:t>ネットワーク機器のセキュリティ</a:t>
            </a:r>
          </a:p>
        </p:txBody>
      </p:sp>
      <p:sp>
        <p:nvSpPr>
          <p:cNvPr id="23" name="スライド番号プレースホルダー 5">
            <a:extLst>
              <a:ext uri="{FF2B5EF4-FFF2-40B4-BE49-F238E27FC236}">
                <a16:creationId xmlns:a16="http://schemas.microsoft.com/office/drawing/2014/main" id="{663C2490-DCF0-4D90-8EDA-64544C545D07}"/>
              </a:ext>
            </a:extLst>
          </p:cNvPr>
          <p:cNvSpPr>
            <a:spLocks noGrp="1"/>
          </p:cNvSpPr>
          <p:nvPr>
            <p:ph type="sldNum" sz="quarter" idx="12"/>
          </p:nvPr>
        </p:nvSpPr>
        <p:spPr>
          <a:xfrm>
            <a:off x="4552122" y="7200000"/>
            <a:ext cx="739878" cy="360000"/>
          </a:xfrm>
        </p:spPr>
        <p:txBody>
          <a:bodyPr/>
          <a:lstStyle/>
          <a:p>
            <a:pPr algn="ctr"/>
            <a:r>
              <a:rPr kumimoji="1" lang="en-US" altLang="ja-JP"/>
              <a:t>&lt; </a:t>
            </a:r>
            <a:fld id="{BA1AACC8-012D-40C1-84DE-4014AE42646F}" type="slidenum">
              <a:rPr kumimoji="1" lang="ja-JP" altLang="en-US" smtClean="0"/>
              <a:pPr algn="ctr"/>
              <a:t>15</a:t>
            </a:fld>
            <a:r>
              <a:rPr kumimoji="1" lang="ja-JP" altLang="en-US"/>
              <a:t> </a:t>
            </a:r>
            <a:r>
              <a:rPr kumimoji="1" lang="en-US" altLang="ja-JP"/>
              <a:t>&gt;</a:t>
            </a:r>
            <a:endParaRPr kumimoji="1" lang="ja-JP" altLang="en-US"/>
          </a:p>
        </p:txBody>
      </p:sp>
      <p:grpSp>
        <p:nvGrpSpPr>
          <p:cNvPr id="16" name="グループ化 15">
            <a:extLst>
              <a:ext uri="{FF2B5EF4-FFF2-40B4-BE49-F238E27FC236}">
                <a16:creationId xmlns:a16="http://schemas.microsoft.com/office/drawing/2014/main" id="{76588B2A-3BAD-427E-998C-0FCD1334BB49}"/>
              </a:ext>
            </a:extLst>
          </p:cNvPr>
          <p:cNvGrpSpPr/>
          <p:nvPr/>
        </p:nvGrpSpPr>
        <p:grpSpPr>
          <a:xfrm>
            <a:off x="107999" y="612000"/>
            <a:ext cx="3312000" cy="368292"/>
            <a:chOff x="184654" y="625862"/>
            <a:chExt cx="3312000" cy="368292"/>
          </a:xfrm>
        </p:grpSpPr>
        <p:sp>
          <p:nvSpPr>
            <p:cNvPr id="17" name="Line 55">
              <a:extLst>
                <a:ext uri="{FF2B5EF4-FFF2-40B4-BE49-F238E27FC236}">
                  <a16:creationId xmlns:a16="http://schemas.microsoft.com/office/drawing/2014/main" id="{BDC16532-F590-4FCF-8E12-69DD3B59A8EF}"/>
                </a:ext>
              </a:extLst>
            </p:cNvPr>
            <p:cNvSpPr>
              <a:spLocks noChangeShapeType="1"/>
            </p:cNvSpPr>
            <p:nvPr/>
          </p:nvSpPr>
          <p:spPr bwMode="auto">
            <a:xfrm>
              <a:off x="184654" y="625862"/>
              <a:ext cx="3312000" cy="0"/>
            </a:xfrm>
            <a:prstGeom prst="line">
              <a:avLst/>
            </a:prstGeom>
            <a:noFill/>
            <a:ln w="15875">
              <a:solidFill>
                <a:srgbClr val="336699"/>
              </a:solidFill>
              <a:round/>
              <a:headEnd/>
              <a:tailEnd/>
            </a:ln>
            <a:extLst>
              <a:ext uri="{909E8E84-426E-40DD-AFC4-6F175D3DCCD1}">
                <a14:hiddenFill xmlns:a14="http://schemas.microsoft.com/office/drawing/2010/main">
                  <a:noFill/>
                </a14:hiddenFill>
              </a:ext>
            </a:extLst>
          </p:spPr>
          <p:txBody>
            <a:bodyPr/>
            <a:lstStyle>
              <a:defPPr>
                <a:defRPr lang="en-US"/>
              </a:defPPr>
              <a:lvl1pPr algn="l" rtl="0" eaLnBrk="0" fontAlgn="base" hangingPunct="0">
                <a:spcBef>
                  <a:spcPct val="0"/>
                </a:spcBef>
                <a:spcAft>
                  <a:spcPct val="0"/>
                </a:spcAft>
                <a:defRPr sz="1200" b="1" kern="1200">
                  <a:solidFill>
                    <a:schemeClr val="tx1"/>
                  </a:solidFill>
                  <a:latin typeface="ＭＳ Ｐゴシック" panose="020B0600070205080204" pitchFamily="50" charset="-128"/>
                  <a:ea typeface="ＭＳ Ｐゴシック" panose="020B0600070205080204" pitchFamily="50" charset="-128"/>
                  <a:cs typeface="+mn-cs"/>
                </a:defRPr>
              </a:lvl1pPr>
              <a:lvl2pPr marL="457200" algn="l" rtl="0" eaLnBrk="0" fontAlgn="base" hangingPunct="0">
                <a:spcBef>
                  <a:spcPct val="0"/>
                </a:spcBef>
                <a:spcAft>
                  <a:spcPct val="0"/>
                </a:spcAft>
                <a:defRPr sz="1200" b="1" kern="1200">
                  <a:solidFill>
                    <a:schemeClr val="tx1"/>
                  </a:solidFill>
                  <a:latin typeface="ＭＳ Ｐゴシック" panose="020B0600070205080204" pitchFamily="50" charset="-128"/>
                  <a:ea typeface="ＭＳ Ｐゴシック" panose="020B0600070205080204" pitchFamily="50" charset="-128"/>
                  <a:cs typeface="+mn-cs"/>
                </a:defRPr>
              </a:lvl2pPr>
              <a:lvl3pPr marL="914400" algn="l" rtl="0" eaLnBrk="0" fontAlgn="base" hangingPunct="0">
                <a:spcBef>
                  <a:spcPct val="0"/>
                </a:spcBef>
                <a:spcAft>
                  <a:spcPct val="0"/>
                </a:spcAft>
                <a:defRPr sz="1200" b="1" kern="1200">
                  <a:solidFill>
                    <a:schemeClr val="tx1"/>
                  </a:solidFill>
                  <a:latin typeface="ＭＳ Ｐゴシック" panose="020B0600070205080204" pitchFamily="50" charset="-128"/>
                  <a:ea typeface="ＭＳ Ｐゴシック" panose="020B0600070205080204" pitchFamily="50" charset="-128"/>
                  <a:cs typeface="+mn-cs"/>
                </a:defRPr>
              </a:lvl3pPr>
              <a:lvl4pPr marL="1371600" algn="l" rtl="0" eaLnBrk="0" fontAlgn="base" hangingPunct="0">
                <a:spcBef>
                  <a:spcPct val="0"/>
                </a:spcBef>
                <a:spcAft>
                  <a:spcPct val="0"/>
                </a:spcAft>
                <a:defRPr sz="1200" b="1" kern="1200">
                  <a:solidFill>
                    <a:schemeClr val="tx1"/>
                  </a:solidFill>
                  <a:latin typeface="ＭＳ Ｐゴシック" panose="020B0600070205080204" pitchFamily="50" charset="-128"/>
                  <a:ea typeface="ＭＳ Ｐゴシック" panose="020B0600070205080204" pitchFamily="50" charset="-128"/>
                  <a:cs typeface="+mn-cs"/>
                </a:defRPr>
              </a:lvl4pPr>
              <a:lvl5pPr marL="1828800" algn="l" rtl="0" eaLnBrk="0" fontAlgn="base" hangingPunct="0">
                <a:spcBef>
                  <a:spcPct val="0"/>
                </a:spcBef>
                <a:spcAft>
                  <a:spcPct val="0"/>
                </a:spcAft>
                <a:defRPr sz="1200" b="1" kern="1200">
                  <a:solidFill>
                    <a:schemeClr val="tx1"/>
                  </a:solidFill>
                  <a:latin typeface="ＭＳ Ｐゴシック" panose="020B0600070205080204" pitchFamily="50" charset="-128"/>
                  <a:ea typeface="ＭＳ Ｐゴシック" panose="020B0600070205080204" pitchFamily="50" charset="-128"/>
                  <a:cs typeface="+mn-cs"/>
                </a:defRPr>
              </a:lvl5pPr>
              <a:lvl6pPr marL="2286000" algn="l" defTabSz="914400" rtl="0" eaLnBrk="1" latinLnBrk="0" hangingPunct="1">
                <a:defRPr sz="1200" b="1" kern="1200">
                  <a:solidFill>
                    <a:schemeClr val="tx1"/>
                  </a:solidFill>
                  <a:latin typeface="ＭＳ Ｐゴシック" panose="020B0600070205080204" pitchFamily="50" charset="-128"/>
                  <a:ea typeface="ＭＳ Ｐゴシック" panose="020B0600070205080204" pitchFamily="50" charset="-128"/>
                  <a:cs typeface="+mn-cs"/>
                </a:defRPr>
              </a:lvl6pPr>
              <a:lvl7pPr marL="2743200" algn="l" defTabSz="914400" rtl="0" eaLnBrk="1" latinLnBrk="0" hangingPunct="1">
                <a:defRPr sz="1200" b="1" kern="1200">
                  <a:solidFill>
                    <a:schemeClr val="tx1"/>
                  </a:solidFill>
                  <a:latin typeface="ＭＳ Ｐゴシック" panose="020B0600070205080204" pitchFamily="50" charset="-128"/>
                  <a:ea typeface="ＭＳ Ｐゴシック" panose="020B0600070205080204" pitchFamily="50" charset="-128"/>
                  <a:cs typeface="+mn-cs"/>
                </a:defRPr>
              </a:lvl7pPr>
              <a:lvl8pPr marL="3200400" algn="l" defTabSz="914400" rtl="0" eaLnBrk="1" latinLnBrk="0" hangingPunct="1">
                <a:defRPr sz="1200" b="1" kern="1200">
                  <a:solidFill>
                    <a:schemeClr val="tx1"/>
                  </a:solidFill>
                  <a:latin typeface="ＭＳ Ｐゴシック" panose="020B0600070205080204" pitchFamily="50" charset="-128"/>
                  <a:ea typeface="ＭＳ Ｐゴシック" panose="020B0600070205080204" pitchFamily="50" charset="-128"/>
                  <a:cs typeface="+mn-cs"/>
                </a:defRPr>
              </a:lvl8pPr>
              <a:lvl9pPr marL="3657600" algn="l" defTabSz="914400" rtl="0" eaLnBrk="1" latinLnBrk="0" hangingPunct="1">
                <a:defRPr sz="1200" b="1" kern="1200">
                  <a:solidFill>
                    <a:schemeClr val="tx1"/>
                  </a:solidFill>
                  <a:latin typeface="ＭＳ Ｐゴシック" panose="020B0600070205080204" pitchFamily="50" charset="-128"/>
                  <a:ea typeface="ＭＳ Ｐゴシック" panose="020B0600070205080204" pitchFamily="50" charset="-128"/>
                  <a:cs typeface="+mn-cs"/>
                </a:defRPr>
              </a:lvl9pPr>
            </a:lstStyle>
            <a:p>
              <a:endParaRPr lang="ja-JP" altLang="en-US" sz="916"/>
            </a:p>
          </p:txBody>
        </p:sp>
        <p:sp>
          <p:nvSpPr>
            <p:cNvPr id="18" name="Line 55">
              <a:extLst>
                <a:ext uri="{FF2B5EF4-FFF2-40B4-BE49-F238E27FC236}">
                  <a16:creationId xmlns:a16="http://schemas.microsoft.com/office/drawing/2014/main" id="{56C11A87-E66E-4BF1-B671-B2DA426C04D9}"/>
                </a:ext>
              </a:extLst>
            </p:cNvPr>
            <p:cNvSpPr>
              <a:spLocks noChangeShapeType="1"/>
            </p:cNvSpPr>
            <p:nvPr/>
          </p:nvSpPr>
          <p:spPr bwMode="auto">
            <a:xfrm>
              <a:off x="184654" y="994154"/>
              <a:ext cx="3312000" cy="0"/>
            </a:xfrm>
            <a:prstGeom prst="line">
              <a:avLst/>
            </a:prstGeom>
            <a:noFill/>
            <a:ln w="15875">
              <a:solidFill>
                <a:srgbClr val="336699"/>
              </a:solidFill>
              <a:round/>
              <a:headEnd/>
              <a:tailEnd/>
            </a:ln>
            <a:extLst>
              <a:ext uri="{909E8E84-426E-40DD-AFC4-6F175D3DCCD1}">
                <a14:hiddenFill xmlns:a14="http://schemas.microsoft.com/office/drawing/2010/main">
                  <a:noFill/>
                </a14:hiddenFill>
              </a:ext>
            </a:extLst>
          </p:spPr>
          <p:txBody>
            <a:bodyPr/>
            <a:lstStyle>
              <a:defPPr>
                <a:defRPr lang="en-US"/>
              </a:defPPr>
              <a:lvl1pPr algn="l" rtl="0" eaLnBrk="0" fontAlgn="base" hangingPunct="0">
                <a:spcBef>
                  <a:spcPct val="0"/>
                </a:spcBef>
                <a:spcAft>
                  <a:spcPct val="0"/>
                </a:spcAft>
                <a:defRPr sz="1200" b="1" kern="1200">
                  <a:solidFill>
                    <a:schemeClr val="tx1"/>
                  </a:solidFill>
                  <a:latin typeface="ＭＳ Ｐゴシック" panose="020B0600070205080204" pitchFamily="50" charset="-128"/>
                  <a:ea typeface="ＭＳ Ｐゴシック" panose="020B0600070205080204" pitchFamily="50" charset="-128"/>
                  <a:cs typeface="+mn-cs"/>
                </a:defRPr>
              </a:lvl1pPr>
              <a:lvl2pPr marL="457200" algn="l" rtl="0" eaLnBrk="0" fontAlgn="base" hangingPunct="0">
                <a:spcBef>
                  <a:spcPct val="0"/>
                </a:spcBef>
                <a:spcAft>
                  <a:spcPct val="0"/>
                </a:spcAft>
                <a:defRPr sz="1200" b="1" kern="1200">
                  <a:solidFill>
                    <a:schemeClr val="tx1"/>
                  </a:solidFill>
                  <a:latin typeface="ＭＳ Ｐゴシック" panose="020B0600070205080204" pitchFamily="50" charset="-128"/>
                  <a:ea typeface="ＭＳ Ｐゴシック" panose="020B0600070205080204" pitchFamily="50" charset="-128"/>
                  <a:cs typeface="+mn-cs"/>
                </a:defRPr>
              </a:lvl2pPr>
              <a:lvl3pPr marL="914400" algn="l" rtl="0" eaLnBrk="0" fontAlgn="base" hangingPunct="0">
                <a:spcBef>
                  <a:spcPct val="0"/>
                </a:spcBef>
                <a:spcAft>
                  <a:spcPct val="0"/>
                </a:spcAft>
                <a:defRPr sz="1200" b="1" kern="1200">
                  <a:solidFill>
                    <a:schemeClr val="tx1"/>
                  </a:solidFill>
                  <a:latin typeface="ＭＳ Ｐゴシック" panose="020B0600070205080204" pitchFamily="50" charset="-128"/>
                  <a:ea typeface="ＭＳ Ｐゴシック" panose="020B0600070205080204" pitchFamily="50" charset="-128"/>
                  <a:cs typeface="+mn-cs"/>
                </a:defRPr>
              </a:lvl3pPr>
              <a:lvl4pPr marL="1371600" algn="l" rtl="0" eaLnBrk="0" fontAlgn="base" hangingPunct="0">
                <a:spcBef>
                  <a:spcPct val="0"/>
                </a:spcBef>
                <a:spcAft>
                  <a:spcPct val="0"/>
                </a:spcAft>
                <a:defRPr sz="1200" b="1" kern="1200">
                  <a:solidFill>
                    <a:schemeClr val="tx1"/>
                  </a:solidFill>
                  <a:latin typeface="ＭＳ Ｐゴシック" panose="020B0600070205080204" pitchFamily="50" charset="-128"/>
                  <a:ea typeface="ＭＳ Ｐゴシック" panose="020B0600070205080204" pitchFamily="50" charset="-128"/>
                  <a:cs typeface="+mn-cs"/>
                </a:defRPr>
              </a:lvl4pPr>
              <a:lvl5pPr marL="1828800" algn="l" rtl="0" eaLnBrk="0" fontAlgn="base" hangingPunct="0">
                <a:spcBef>
                  <a:spcPct val="0"/>
                </a:spcBef>
                <a:spcAft>
                  <a:spcPct val="0"/>
                </a:spcAft>
                <a:defRPr sz="1200" b="1" kern="1200">
                  <a:solidFill>
                    <a:schemeClr val="tx1"/>
                  </a:solidFill>
                  <a:latin typeface="ＭＳ Ｐゴシック" panose="020B0600070205080204" pitchFamily="50" charset="-128"/>
                  <a:ea typeface="ＭＳ Ｐゴシック" panose="020B0600070205080204" pitchFamily="50" charset="-128"/>
                  <a:cs typeface="+mn-cs"/>
                </a:defRPr>
              </a:lvl5pPr>
              <a:lvl6pPr marL="2286000" algn="l" defTabSz="914400" rtl="0" eaLnBrk="1" latinLnBrk="0" hangingPunct="1">
                <a:defRPr sz="1200" b="1" kern="1200">
                  <a:solidFill>
                    <a:schemeClr val="tx1"/>
                  </a:solidFill>
                  <a:latin typeface="ＭＳ Ｐゴシック" panose="020B0600070205080204" pitchFamily="50" charset="-128"/>
                  <a:ea typeface="ＭＳ Ｐゴシック" panose="020B0600070205080204" pitchFamily="50" charset="-128"/>
                  <a:cs typeface="+mn-cs"/>
                </a:defRPr>
              </a:lvl6pPr>
              <a:lvl7pPr marL="2743200" algn="l" defTabSz="914400" rtl="0" eaLnBrk="1" latinLnBrk="0" hangingPunct="1">
                <a:defRPr sz="1200" b="1" kern="1200">
                  <a:solidFill>
                    <a:schemeClr val="tx1"/>
                  </a:solidFill>
                  <a:latin typeface="ＭＳ Ｐゴシック" panose="020B0600070205080204" pitchFamily="50" charset="-128"/>
                  <a:ea typeface="ＭＳ Ｐゴシック" panose="020B0600070205080204" pitchFamily="50" charset="-128"/>
                  <a:cs typeface="+mn-cs"/>
                </a:defRPr>
              </a:lvl7pPr>
              <a:lvl8pPr marL="3200400" algn="l" defTabSz="914400" rtl="0" eaLnBrk="1" latinLnBrk="0" hangingPunct="1">
                <a:defRPr sz="1200" b="1" kern="1200">
                  <a:solidFill>
                    <a:schemeClr val="tx1"/>
                  </a:solidFill>
                  <a:latin typeface="ＭＳ Ｐゴシック" panose="020B0600070205080204" pitchFamily="50" charset="-128"/>
                  <a:ea typeface="ＭＳ Ｐゴシック" panose="020B0600070205080204" pitchFamily="50" charset="-128"/>
                  <a:cs typeface="+mn-cs"/>
                </a:defRPr>
              </a:lvl8pPr>
              <a:lvl9pPr marL="3657600" algn="l" defTabSz="914400" rtl="0" eaLnBrk="1" latinLnBrk="0" hangingPunct="1">
                <a:defRPr sz="1200" b="1" kern="1200">
                  <a:solidFill>
                    <a:schemeClr val="tx1"/>
                  </a:solidFill>
                  <a:latin typeface="ＭＳ Ｐゴシック" panose="020B0600070205080204" pitchFamily="50" charset="-128"/>
                  <a:ea typeface="ＭＳ Ｐゴシック" panose="020B0600070205080204" pitchFamily="50" charset="-128"/>
                  <a:cs typeface="+mn-cs"/>
                </a:defRPr>
              </a:lvl9pPr>
            </a:lstStyle>
            <a:p>
              <a:endParaRPr lang="ja-JP" altLang="en-US" sz="916"/>
            </a:p>
          </p:txBody>
        </p:sp>
      </p:grpSp>
      <p:sp>
        <p:nvSpPr>
          <p:cNvPr id="19" name="テキスト ボックス 18">
            <a:extLst>
              <a:ext uri="{FF2B5EF4-FFF2-40B4-BE49-F238E27FC236}">
                <a16:creationId xmlns:a16="http://schemas.microsoft.com/office/drawing/2014/main" id="{E0EA5BB0-2B94-4334-954E-C63D753DAAC6}"/>
              </a:ext>
            </a:extLst>
          </p:cNvPr>
          <p:cNvSpPr txBox="1"/>
          <p:nvPr/>
        </p:nvSpPr>
        <p:spPr>
          <a:xfrm>
            <a:off x="107999" y="617032"/>
            <a:ext cx="3600000" cy="374077"/>
          </a:xfrm>
          <a:prstGeom prst="rect">
            <a:avLst/>
          </a:prstGeom>
          <a:noFill/>
        </p:spPr>
        <p:txBody>
          <a:bodyPr wrap="square" rtlCol="0">
            <a:spAutoFit/>
          </a:bodyPr>
          <a:lstStyle/>
          <a:p>
            <a:r>
              <a:rPr lang="ja-JP" altLang="en-US" sz="1831">
                <a:latin typeface="Meiryo UI" panose="020B0604030504040204" pitchFamily="50" charset="-128"/>
                <a:ea typeface="Meiryo UI" panose="020B0604030504040204" pitchFamily="50" charset="-128"/>
              </a:rPr>
              <a:t>テレワークのネットワーク環境</a:t>
            </a:r>
          </a:p>
        </p:txBody>
      </p:sp>
      <p:graphicFrame>
        <p:nvGraphicFramePr>
          <p:cNvPr id="12" name="表 2">
            <a:extLst>
              <a:ext uri="{FF2B5EF4-FFF2-40B4-BE49-F238E27FC236}">
                <a16:creationId xmlns:a16="http://schemas.microsoft.com/office/drawing/2014/main" id="{57E18F7C-964C-450B-8B9E-834739A33565}"/>
              </a:ext>
            </a:extLst>
          </p:cNvPr>
          <p:cNvGraphicFramePr>
            <a:graphicFrameLocks noGrp="1"/>
          </p:cNvGraphicFramePr>
          <p:nvPr>
            <p:extLst>
              <p:ext uri="{D42A27DB-BD31-4B8C-83A1-F6EECF244321}">
                <p14:modId xmlns:p14="http://schemas.microsoft.com/office/powerpoint/2010/main" val="238168024"/>
              </p:ext>
            </p:extLst>
          </p:nvPr>
        </p:nvGraphicFramePr>
        <p:xfrm>
          <a:off x="143994" y="1527296"/>
          <a:ext cx="5034585" cy="5314560"/>
        </p:xfrm>
        <a:graphic>
          <a:graphicData uri="http://schemas.openxmlformats.org/drawingml/2006/table">
            <a:tbl>
              <a:tblPr firstRow="1" bandRow="1">
                <a:tableStyleId>{5940675A-B579-460E-94D1-54222C63F5DA}</a:tableStyleId>
              </a:tblPr>
              <a:tblGrid>
                <a:gridCol w="805430">
                  <a:extLst>
                    <a:ext uri="{9D8B030D-6E8A-4147-A177-3AD203B41FA5}">
                      <a16:colId xmlns:a16="http://schemas.microsoft.com/office/drawing/2014/main" val="1099390166"/>
                    </a:ext>
                  </a:extLst>
                </a:gridCol>
                <a:gridCol w="1181100">
                  <a:extLst>
                    <a:ext uri="{9D8B030D-6E8A-4147-A177-3AD203B41FA5}">
                      <a16:colId xmlns:a16="http://schemas.microsoft.com/office/drawing/2014/main" val="1785943895"/>
                    </a:ext>
                  </a:extLst>
                </a:gridCol>
                <a:gridCol w="3048055">
                  <a:extLst>
                    <a:ext uri="{9D8B030D-6E8A-4147-A177-3AD203B41FA5}">
                      <a16:colId xmlns:a16="http://schemas.microsoft.com/office/drawing/2014/main" val="149534655"/>
                    </a:ext>
                  </a:extLst>
                </a:gridCol>
              </a:tblGrid>
              <a:tr h="132038">
                <a:tc>
                  <a:txBody>
                    <a:bodyPr/>
                    <a:lstStyle/>
                    <a:p>
                      <a:pPr marL="0" algn="ctr" defTabSz="532729" rtl="0" eaLnBrk="1" latinLnBrk="0" hangingPunct="1"/>
                      <a:r>
                        <a:rPr kumimoji="1" lang="ja-JP" altLang="en-US" sz="1200" b="0" kern="1200" dirty="0">
                          <a:solidFill>
                            <a:schemeClr val="tx1"/>
                          </a:solidFill>
                          <a:latin typeface="Meiryo UI" panose="020B0604030504040204" pitchFamily="50" charset="-128"/>
                          <a:ea typeface="Meiryo UI" panose="020B0604030504040204" pitchFamily="50" charset="-128"/>
                          <a:cs typeface="+mn-cs"/>
                        </a:rPr>
                        <a:t>利用場所</a:t>
                      </a:r>
                    </a:p>
                  </a:txBody>
                  <a:tcPr marT="36000" marB="36000" anchor="ctr">
                    <a:solidFill>
                      <a:srgbClr val="B4EBFA"/>
                    </a:solidFill>
                  </a:tcPr>
                </a:tc>
                <a:tc>
                  <a:txBody>
                    <a:bodyPr/>
                    <a:lstStyle/>
                    <a:p>
                      <a:pPr marL="0" algn="ctr" defTabSz="532729" rtl="0" eaLnBrk="1" latinLnBrk="0" hangingPunct="1"/>
                      <a:r>
                        <a:rPr kumimoji="1" lang="ja-JP" altLang="en-US" sz="1200" b="0" kern="1200">
                          <a:solidFill>
                            <a:schemeClr val="tx1"/>
                          </a:solidFill>
                          <a:latin typeface="Meiryo UI" panose="020B0604030504040204" pitchFamily="50" charset="-128"/>
                          <a:ea typeface="Meiryo UI" panose="020B0604030504040204" pitchFamily="50" charset="-128"/>
                          <a:cs typeface="+mn-cs"/>
                        </a:rPr>
                        <a:t>通信機器</a:t>
                      </a:r>
                      <a:endParaRPr kumimoji="1" lang="en-US" altLang="ja-JP" sz="1200" b="0" kern="1200">
                        <a:solidFill>
                          <a:schemeClr val="tx1"/>
                        </a:solidFill>
                        <a:latin typeface="Meiryo UI" panose="020B0604030504040204" pitchFamily="50" charset="-128"/>
                        <a:ea typeface="Meiryo UI" panose="020B0604030504040204" pitchFamily="50" charset="-128"/>
                        <a:cs typeface="+mn-cs"/>
                      </a:endParaRPr>
                    </a:p>
                    <a:p>
                      <a:pPr marL="0" algn="ctr" defTabSz="532729" rtl="0" eaLnBrk="1" latinLnBrk="0" hangingPunct="1"/>
                      <a:r>
                        <a:rPr kumimoji="1" lang="ja-JP" altLang="en-US" sz="1200" b="0" kern="1200">
                          <a:solidFill>
                            <a:schemeClr val="tx1"/>
                          </a:solidFill>
                          <a:latin typeface="Meiryo UI" panose="020B0604030504040204" pitchFamily="50" charset="-128"/>
                          <a:ea typeface="Meiryo UI" panose="020B0604030504040204" pitchFamily="50" charset="-128"/>
                          <a:cs typeface="+mn-cs"/>
                        </a:rPr>
                        <a:t>サービス</a:t>
                      </a:r>
                    </a:p>
                  </a:txBody>
                  <a:tcPr marL="36000" marR="36000" marT="36000" marB="36000" anchor="ctr">
                    <a:solidFill>
                      <a:srgbClr val="B4EBFA"/>
                    </a:solidFill>
                  </a:tcPr>
                </a:tc>
                <a:tc>
                  <a:txBody>
                    <a:bodyPr/>
                    <a:lstStyle/>
                    <a:p>
                      <a:pPr marL="0" algn="ctr" defTabSz="532729" rtl="0" eaLnBrk="1" latinLnBrk="0" hangingPunct="1"/>
                      <a:r>
                        <a:rPr kumimoji="1" lang="ja-JP" altLang="en-US" sz="1200" b="0" kern="1200">
                          <a:solidFill>
                            <a:schemeClr val="tx1"/>
                          </a:solidFill>
                          <a:latin typeface="Meiryo UI" panose="020B0604030504040204" pitchFamily="50" charset="-128"/>
                          <a:ea typeface="Meiryo UI" panose="020B0604030504040204" pitchFamily="50" charset="-128"/>
                          <a:cs typeface="+mn-cs"/>
                        </a:rPr>
                        <a:t>対策</a:t>
                      </a:r>
                    </a:p>
                  </a:txBody>
                  <a:tcPr marT="36000" marB="36000" anchor="ctr">
                    <a:solidFill>
                      <a:srgbClr val="B4EBFA"/>
                    </a:solidFill>
                  </a:tcPr>
                </a:tc>
                <a:extLst>
                  <a:ext uri="{0D108BD9-81ED-4DB2-BD59-A6C34878D82A}">
                    <a16:rowId xmlns:a16="http://schemas.microsoft.com/office/drawing/2014/main" val="1982876109"/>
                  </a:ext>
                </a:extLst>
              </a:tr>
              <a:tr h="393614">
                <a:tc rowSpan="2">
                  <a:txBody>
                    <a:bodyPr/>
                    <a:lstStyle/>
                    <a:p>
                      <a:pPr algn="ctr"/>
                      <a:r>
                        <a:rPr kumimoji="1" lang="ja-JP" altLang="en-US" sz="1000" b="0" kern="1200">
                          <a:solidFill>
                            <a:schemeClr val="tx1"/>
                          </a:solidFill>
                          <a:latin typeface="Meiryo UI" panose="020B0604030504040204" pitchFamily="50" charset="-128"/>
                          <a:ea typeface="Meiryo UI" panose="020B0604030504040204" pitchFamily="50" charset="-128"/>
                          <a:cs typeface="+mn-cs"/>
                        </a:rPr>
                        <a:t>自宅</a:t>
                      </a:r>
                    </a:p>
                  </a:txBody>
                  <a:tcPr anchor="ctr"/>
                </a:tc>
                <a:tc>
                  <a:txBody>
                    <a:bodyPr/>
                    <a:lstStyle/>
                    <a:p>
                      <a:pPr marL="0" indent="0">
                        <a:buFont typeface="Arial" panose="020B0604020202020204" pitchFamily="34" charset="0"/>
                        <a:buNone/>
                      </a:pPr>
                      <a:r>
                        <a:rPr kumimoji="1" lang="ja-JP" altLang="en-US" sz="1000" b="0" kern="1200">
                          <a:solidFill>
                            <a:srgbClr val="FF0000"/>
                          </a:solidFill>
                          <a:latin typeface="Meiryo UI" panose="020B0604030504040204" pitchFamily="50" charset="-128"/>
                          <a:ea typeface="Meiryo UI" panose="020B0604030504040204" pitchFamily="50" charset="-128"/>
                          <a:cs typeface="+mn-cs"/>
                        </a:rPr>
                        <a:t>有線</a:t>
                      </a:r>
                      <a:r>
                        <a:rPr kumimoji="1" lang="en-US" altLang="ja-JP" sz="1000" b="0" kern="1200">
                          <a:solidFill>
                            <a:srgbClr val="FF0000"/>
                          </a:solidFill>
                          <a:latin typeface="Meiryo UI" panose="020B0604030504040204" pitchFamily="50" charset="-128"/>
                          <a:ea typeface="Meiryo UI" panose="020B0604030504040204" pitchFamily="50" charset="-128"/>
                          <a:cs typeface="+mn-cs"/>
                        </a:rPr>
                        <a:t>LAN</a:t>
                      </a:r>
                      <a:r>
                        <a:rPr kumimoji="1" lang="ja-JP" altLang="en-US" sz="1000" b="0" kern="1200">
                          <a:solidFill>
                            <a:srgbClr val="FF0000"/>
                          </a:solidFill>
                          <a:latin typeface="Meiryo UI" panose="020B0604030504040204" pitchFamily="50" charset="-128"/>
                          <a:ea typeface="Meiryo UI" panose="020B0604030504040204" pitchFamily="50" charset="-128"/>
                          <a:cs typeface="+mn-cs"/>
                        </a:rPr>
                        <a:t>ハブ</a:t>
                      </a:r>
                      <a:endParaRPr kumimoji="1" lang="en-US" altLang="ja-JP" sz="1000" b="0" kern="1200">
                        <a:solidFill>
                          <a:srgbClr val="FF0000"/>
                        </a:solidFill>
                        <a:latin typeface="Meiryo UI" panose="020B0604030504040204" pitchFamily="50" charset="-128"/>
                        <a:ea typeface="Meiryo UI" panose="020B0604030504040204" pitchFamily="50" charset="-128"/>
                        <a:cs typeface="+mn-cs"/>
                      </a:endParaRPr>
                    </a:p>
                  </a:txBody>
                  <a:tcPr anchor="ctr"/>
                </a:tc>
                <a:tc>
                  <a:txBody>
                    <a:bodyPr/>
                    <a:lstStyle/>
                    <a:p>
                      <a:r>
                        <a:rPr kumimoji="1" lang="ja-JP" altLang="en-US" sz="1000" b="0" kern="1200">
                          <a:solidFill>
                            <a:schemeClr val="tx1"/>
                          </a:solidFill>
                          <a:latin typeface="Meiryo UI" panose="020B0604030504040204" pitchFamily="50" charset="-128"/>
                          <a:ea typeface="Meiryo UI" panose="020B0604030504040204" pitchFamily="50" charset="-128"/>
                          <a:cs typeface="+mn-cs"/>
                        </a:rPr>
                        <a:t>同じハブに他者（家族を含む）も</a:t>
                      </a:r>
                      <a:r>
                        <a:rPr kumimoji="1" lang="en-US" altLang="ja-JP" sz="1000" b="0" kern="1200">
                          <a:solidFill>
                            <a:schemeClr val="tx1"/>
                          </a:solidFill>
                          <a:latin typeface="Meiryo UI" panose="020B0604030504040204" pitchFamily="50" charset="-128"/>
                          <a:ea typeface="Meiryo UI" panose="020B0604030504040204" pitchFamily="50" charset="-128"/>
                          <a:cs typeface="+mn-cs"/>
                        </a:rPr>
                        <a:t>PC</a:t>
                      </a:r>
                      <a:r>
                        <a:rPr kumimoji="1" lang="ja-JP" altLang="en-US" sz="1000" b="0" kern="1200">
                          <a:solidFill>
                            <a:schemeClr val="tx1"/>
                          </a:solidFill>
                          <a:latin typeface="Meiryo UI" panose="020B0604030504040204" pitchFamily="50" charset="-128"/>
                          <a:ea typeface="Meiryo UI" panose="020B0604030504040204" pitchFamily="50" charset="-128"/>
                          <a:cs typeface="+mn-cs"/>
                        </a:rPr>
                        <a:t>を接続する場合は</a:t>
                      </a:r>
                      <a:endParaRPr kumimoji="1" lang="en-US" altLang="ja-JP" sz="1000" b="0" kern="1200">
                        <a:solidFill>
                          <a:schemeClr val="tx1"/>
                        </a:solidFill>
                        <a:latin typeface="Meiryo UI" panose="020B0604030504040204" pitchFamily="50" charset="-128"/>
                        <a:ea typeface="Meiryo UI" panose="020B0604030504040204" pitchFamily="50" charset="-128"/>
                        <a:cs typeface="+mn-cs"/>
                      </a:endParaRPr>
                    </a:p>
                    <a:p>
                      <a:pPr marL="88900" indent="-82550">
                        <a:buFont typeface="Arial" panose="020B0604020202020204" pitchFamily="34" charset="0"/>
                        <a:buChar char="•"/>
                      </a:pPr>
                      <a:r>
                        <a:rPr kumimoji="1" lang="ja-JP" altLang="en-US" sz="1000" b="0" kern="1200">
                          <a:solidFill>
                            <a:srgbClr val="FF0000"/>
                          </a:solidFill>
                          <a:latin typeface="Meiryo UI" panose="020B0604030504040204" pitchFamily="50" charset="-128"/>
                          <a:ea typeface="Meiryo UI" panose="020B0604030504040204" pitchFamily="50" charset="-128"/>
                          <a:cs typeface="+mn-cs"/>
                        </a:rPr>
                        <a:t>スイッチングハブを利用する（リピーターハブは禁止）</a:t>
                      </a:r>
                      <a:endParaRPr kumimoji="1" lang="en-US" altLang="ja-JP" sz="1000" b="0" kern="1200">
                        <a:solidFill>
                          <a:srgbClr val="FF0000"/>
                        </a:solidFill>
                        <a:latin typeface="Meiryo UI" panose="020B0604030504040204" pitchFamily="50" charset="-128"/>
                        <a:ea typeface="Meiryo UI" panose="020B0604030504040204" pitchFamily="50" charset="-128"/>
                        <a:cs typeface="+mn-cs"/>
                      </a:endParaRPr>
                    </a:p>
                    <a:p>
                      <a:pPr marL="88900" indent="-82550">
                        <a:buFont typeface="Arial" panose="020B0604020202020204" pitchFamily="34" charset="0"/>
                        <a:buChar char="•"/>
                      </a:pPr>
                      <a:r>
                        <a:rPr kumimoji="1" lang="en-US" altLang="ja-JP" sz="1000" b="0" kern="1200">
                          <a:solidFill>
                            <a:srgbClr val="FF0000"/>
                          </a:solidFill>
                          <a:latin typeface="Meiryo UI" panose="020B0604030504040204" pitchFamily="50" charset="-128"/>
                          <a:ea typeface="Meiryo UI" panose="020B0604030504040204" pitchFamily="50" charset="-128"/>
                          <a:cs typeface="+mn-cs"/>
                        </a:rPr>
                        <a:t>OS</a:t>
                      </a:r>
                      <a:r>
                        <a:rPr kumimoji="1" lang="ja-JP" altLang="en-US" sz="1000" b="0" kern="1200">
                          <a:solidFill>
                            <a:srgbClr val="FF0000"/>
                          </a:solidFill>
                          <a:latin typeface="Meiryo UI" panose="020B0604030504040204" pitchFamily="50" charset="-128"/>
                          <a:ea typeface="Meiryo UI" panose="020B0604030504040204" pitchFamily="50" charset="-128"/>
                          <a:cs typeface="+mn-cs"/>
                        </a:rPr>
                        <a:t>の「ネットワークのファイルとフォルダーの共有」を解除する</a:t>
                      </a:r>
                    </a:p>
                  </a:txBody>
                  <a:tcPr marL="36000" marR="36000" anchor="ctr"/>
                </a:tc>
                <a:extLst>
                  <a:ext uri="{0D108BD9-81ED-4DB2-BD59-A6C34878D82A}">
                    <a16:rowId xmlns:a16="http://schemas.microsoft.com/office/drawing/2014/main" val="1459681940"/>
                  </a:ext>
                </a:extLst>
              </a:tr>
              <a:tr h="252359">
                <a:tc vMerge="1">
                  <a:txBody>
                    <a:bodyPr/>
                    <a:lstStyle/>
                    <a:p>
                      <a:endParaRPr kumimoji="1" lang="ja-JP" altLang="en-US" sz="1000" b="0" kern="1200">
                        <a:solidFill>
                          <a:srgbClr val="FF0000"/>
                        </a:solidFill>
                        <a:latin typeface="MS UI Gothic" panose="020B0600070205080204" pitchFamily="50" charset="-128"/>
                        <a:ea typeface="MS UI Gothic" panose="020B0600070205080204" pitchFamily="50" charset="-128"/>
                        <a:cs typeface="+mn-cs"/>
                      </a:endParaRPr>
                    </a:p>
                  </a:txBody>
                  <a:tcPr anchor="ctr"/>
                </a:tc>
                <a:tc>
                  <a:txBody>
                    <a:bodyPr/>
                    <a:lstStyle/>
                    <a:p>
                      <a:r>
                        <a:rPr kumimoji="1" lang="ja-JP" altLang="en-US" sz="1000" b="0" kern="1200">
                          <a:solidFill>
                            <a:srgbClr val="FF0000"/>
                          </a:solidFill>
                          <a:latin typeface="Meiryo UI" panose="020B0604030504040204" pitchFamily="50" charset="-128"/>
                          <a:ea typeface="Meiryo UI" panose="020B0604030504040204" pitchFamily="50" charset="-128"/>
                          <a:cs typeface="+mn-cs"/>
                        </a:rPr>
                        <a:t>無線</a:t>
                      </a:r>
                      <a:r>
                        <a:rPr kumimoji="1" lang="en-US" altLang="ja-JP" sz="1000" b="0" kern="1200">
                          <a:solidFill>
                            <a:srgbClr val="FF0000"/>
                          </a:solidFill>
                          <a:latin typeface="Meiryo UI" panose="020B0604030504040204" pitchFamily="50" charset="-128"/>
                          <a:ea typeface="Meiryo UI" panose="020B0604030504040204" pitchFamily="50" charset="-128"/>
                          <a:cs typeface="+mn-cs"/>
                        </a:rPr>
                        <a:t>LAN</a:t>
                      </a:r>
                      <a:r>
                        <a:rPr kumimoji="1" lang="ja-JP" altLang="en-US" sz="1000" b="0" kern="1200">
                          <a:solidFill>
                            <a:srgbClr val="FF0000"/>
                          </a:solidFill>
                          <a:latin typeface="Meiryo UI" panose="020B0604030504040204" pitchFamily="50" charset="-128"/>
                          <a:ea typeface="Meiryo UI" panose="020B0604030504040204" pitchFamily="50" charset="-128"/>
                          <a:cs typeface="+mn-cs"/>
                        </a:rPr>
                        <a:t>ルーター</a:t>
                      </a:r>
                    </a:p>
                  </a:txBody>
                  <a:tcPr anchor="ctr"/>
                </a:tc>
                <a:tc>
                  <a:txBody>
                    <a:bodyPr/>
                    <a:lstStyle/>
                    <a:p>
                      <a:pPr marL="88900" indent="-82550" algn="l" defTabSz="532729" rtl="0" eaLnBrk="1" latinLnBrk="0" hangingPunct="1">
                        <a:buFont typeface="Arial" panose="020B0604020202020204" pitchFamily="34" charset="0"/>
                        <a:buChar char="•"/>
                      </a:pPr>
                      <a:r>
                        <a:rPr kumimoji="1" lang="ja-JP" altLang="en-US" sz="1000" b="0" kern="1200">
                          <a:solidFill>
                            <a:schemeClr val="tx1"/>
                          </a:solidFill>
                          <a:latin typeface="Meiryo UI" panose="020B0604030504040204" pitchFamily="50" charset="-128"/>
                          <a:ea typeface="Meiryo UI" panose="020B0604030504040204" pitchFamily="50" charset="-128"/>
                          <a:cs typeface="+mn-cs"/>
                        </a:rPr>
                        <a:t>同じルーターに他者（家族を含む）も端末を接続する場合は</a:t>
                      </a:r>
                      <a:r>
                        <a:rPr kumimoji="1" lang="en-US" altLang="ja-JP" sz="1000" b="0" kern="1200">
                          <a:solidFill>
                            <a:srgbClr val="FF0000"/>
                          </a:solidFill>
                          <a:latin typeface="Meiryo UI" panose="020B0604030504040204" pitchFamily="50" charset="-128"/>
                          <a:ea typeface="Meiryo UI" panose="020B0604030504040204" pitchFamily="50" charset="-128"/>
                          <a:cs typeface="+mn-cs"/>
                        </a:rPr>
                        <a:t>OS</a:t>
                      </a:r>
                      <a:r>
                        <a:rPr kumimoji="1" lang="ja-JP" altLang="en-US" sz="1000" b="0" kern="1200">
                          <a:solidFill>
                            <a:srgbClr val="FF0000"/>
                          </a:solidFill>
                          <a:latin typeface="Meiryo UI" panose="020B0604030504040204" pitchFamily="50" charset="-128"/>
                          <a:ea typeface="Meiryo UI" panose="020B0604030504040204" pitchFamily="50" charset="-128"/>
                          <a:cs typeface="+mn-cs"/>
                        </a:rPr>
                        <a:t>の「ネットワークのファイルとフォルダーの共有」を解除する</a:t>
                      </a:r>
                      <a:endParaRPr kumimoji="1" lang="en-US" altLang="ja-JP" sz="1000" b="0" kern="1200">
                        <a:solidFill>
                          <a:srgbClr val="FF0000"/>
                        </a:solidFill>
                        <a:latin typeface="Meiryo UI" panose="020B0604030504040204" pitchFamily="50" charset="-128"/>
                        <a:ea typeface="Meiryo UI" panose="020B0604030504040204" pitchFamily="50" charset="-128"/>
                        <a:cs typeface="+mn-cs"/>
                      </a:endParaRPr>
                    </a:p>
                    <a:p>
                      <a:pPr marL="88900" indent="-82550" algn="l" defTabSz="532729" rtl="0" eaLnBrk="1" latinLnBrk="0" hangingPunct="1">
                        <a:buFont typeface="Arial" panose="020B0604020202020204" pitchFamily="34" charset="0"/>
                        <a:buChar char="•"/>
                      </a:pPr>
                      <a:r>
                        <a:rPr kumimoji="1" lang="ja-JP" altLang="en-US" sz="1000" b="0" kern="1200">
                          <a:solidFill>
                            <a:schemeClr val="tx1"/>
                          </a:solidFill>
                          <a:latin typeface="Meiryo UI" panose="020B0604030504040204" pitchFamily="50" charset="-128"/>
                          <a:ea typeface="Meiryo UI" panose="020B0604030504040204" pitchFamily="50" charset="-128"/>
                          <a:cs typeface="+mn-cs"/>
                        </a:rPr>
                        <a:t>暗号化方式は</a:t>
                      </a:r>
                      <a:r>
                        <a:rPr kumimoji="1" lang="en-US" altLang="ja-JP" sz="1000" b="0" kern="1200">
                          <a:solidFill>
                            <a:srgbClr val="FF0000"/>
                          </a:solidFill>
                          <a:latin typeface="Meiryo UI" panose="020B0604030504040204" pitchFamily="50" charset="-128"/>
                          <a:ea typeface="Meiryo UI" panose="020B0604030504040204" pitchFamily="50" charset="-128"/>
                          <a:cs typeface="+mn-cs"/>
                        </a:rPr>
                        <a:t>WPA2-PSK</a:t>
                      </a:r>
                      <a:r>
                        <a:rPr kumimoji="1" lang="ja-JP" altLang="en-US" sz="1000" b="0" kern="1200">
                          <a:solidFill>
                            <a:srgbClr val="FF0000"/>
                          </a:solidFill>
                          <a:latin typeface="Meiryo UI" panose="020B0604030504040204" pitchFamily="50" charset="-128"/>
                          <a:ea typeface="Meiryo UI" panose="020B0604030504040204" pitchFamily="50" charset="-128"/>
                          <a:cs typeface="+mn-cs"/>
                        </a:rPr>
                        <a:t>または機器が対応している場合は</a:t>
                      </a:r>
                      <a:r>
                        <a:rPr kumimoji="1" lang="en-US" altLang="ja-JP" sz="1000" b="0" kern="1200">
                          <a:solidFill>
                            <a:srgbClr val="FF0000"/>
                          </a:solidFill>
                          <a:latin typeface="Meiryo UI" panose="020B0604030504040204" pitchFamily="50" charset="-128"/>
                          <a:ea typeface="Meiryo UI" panose="020B0604030504040204" pitchFamily="50" charset="-128"/>
                          <a:cs typeface="+mn-cs"/>
                        </a:rPr>
                        <a:t>WPA3</a:t>
                      </a:r>
                      <a:r>
                        <a:rPr kumimoji="1" lang="ja-JP" altLang="en-US" sz="1000" b="0" kern="1200">
                          <a:solidFill>
                            <a:srgbClr val="FF0000"/>
                          </a:solidFill>
                          <a:latin typeface="Meiryo UI" panose="020B0604030504040204" pitchFamily="50" charset="-128"/>
                          <a:ea typeface="Meiryo UI" panose="020B0604030504040204" pitchFamily="50" charset="-128"/>
                          <a:cs typeface="+mn-cs"/>
                        </a:rPr>
                        <a:t>を選択する</a:t>
                      </a:r>
                      <a:endParaRPr kumimoji="1" lang="en-US" altLang="ja-JP" sz="1000" b="0" kern="1200">
                        <a:solidFill>
                          <a:srgbClr val="FF0000"/>
                        </a:solidFill>
                        <a:latin typeface="Meiryo UI" panose="020B0604030504040204" pitchFamily="50" charset="-128"/>
                        <a:ea typeface="Meiryo UI" panose="020B0604030504040204" pitchFamily="50" charset="-128"/>
                        <a:cs typeface="+mn-cs"/>
                      </a:endParaRPr>
                    </a:p>
                    <a:p>
                      <a:pPr marL="88900" indent="-82550" algn="l" defTabSz="532729" rtl="0" eaLnBrk="1" latinLnBrk="0" hangingPunct="1">
                        <a:buFont typeface="Arial" panose="020B0604020202020204" pitchFamily="34" charset="0"/>
                        <a:buChar char="•"/>
                      </a:pPr>
                      <a:r>
                        <a:rPr kumimoji="1" lang="ja-JP" altLang="en-US" sz="1000" b="0" kern="1200">
                          <a:solidFill>
                            <a:schemeClr val="tx1"/>
                          </a:solidFill>
                          <a:latin typeface="Meiryo UI" panose="020B0604030504040204" pitchFamily="50" charset="-128"/>
                          <a:ea typeface="Meiryo UI" panose="020B0604030504040204" pitchFamily="50" charset="-128"/>
                          <a:cs typeface="+mn-cs"/>
                        </a:rPr>
                        <a:t>暗号化キーに簡単なものが設定されている場合、次の条件を満たすように変更する</a:t>
                      </a:r>
                    </a:p>
                    <a:p>
                      <a:pPr marL="176213" indent="-88900" algn="l" defTabSz="532729" rtl="0" eaLnBrk="1" latinLnBrk="0" hangingPunct="1">
                        <a:buFont typeface="Wingdings" panose="05000000000000000000" pitchFamily="2" charset="2"/>
                        <a:buChar char="Ø"/>
                      </a:pPr>
                      <a:r>
                        <a:rPr kumimoji="1" lang="ja-JP" altLang="en-US" sz="900" b="0" kern="1200">
                          <a:solidFill>
                            <a:srgbClr val="FF0000"/>
                          </a:solidFill>
                          <a:latin typeface="Meiryo UI" panose="020B0604030504040204" pitchFamily="50" charset="-128"/>
                          <a:ea typeface="Meiryo UI" panose="020B0604030504040204" pitchFamily="50" charset="-128"/>
                          <a:cs typeface="+mn-cs"/>
                        </a:rPr>
                        <a:t>英語の辞書に載っている単語を使わない</a:t>
                      </a:r>
                    </a:p>
                    <a:p>
                      <a:pPr marL="176213" indent="-88900" algn="l" defTabSz="532729" rtl="0" eaLnBrk="1" latinLnBrk="0" hangingPunct="1">
                        <a:buFont typeface="Wingdings" panose="05000000000000000000" pitchFamily="2" charset="2"/>
                        <a:buChar char="Ø"/>
                      </a:pPr>
                      <a:r>
                        <a:rPr kumimoji="1" lang="ja-JP" altLang="en-US" sz="900" b="0" kern="1200">
                          <a:solidFill>
                            <a:srgbClr val="FF0000"/>
                          </a:solidFill>
                          <a:latin typeface="Meiryo UI" panose="020B0604030504040204" pitchFamily="50" charset="-128"/>
                          <a:ea typeface="Meiryo UI" panose="020B0604030504040204" pitchFamily="50" charset="-128"/>
                          <a:cs typeface="+mn-cs"/>
                        </a:rPr>
                        <a:t>大文字、小文字、数字、記号の全てを含む文字列とする</a:t>
                      </a:r>
                    </a:p>
                    <a:p>
                      <a:pPr marL="176213" indent="-88900" algn="l" defTabSz="532729" rtl="0" eaLnBrk="1" latinLnBrk="0" hangingPunct="1">
                        <a:buFont typeface="Wingdings" panose="05000000000000000000" pitchFamily="2" charset="2"/>
                        <a:buChar char="Ø"/>
                      </a:pPr>
                      <a:r>
                        <a:rPr kumimoji="1" lang="ja-JP" altLang="en-US" sz="900" b="0" kern="1200">
                          <a:solidFill>
                            <a:srgbClr val="FF0000"/>
                          </a:solidFill>
                          <a:latin typeface="Meiryo UI" panose="020B0604030504040204" pitchFamily="50" charset="-128"/>
                          <a:ea typeface="Meiryo UI" panose="020B0604030504040204" pitchFamily="50" charset="-128"/>
                          <a:cs typeface="+mn-cs"/>
                        </a:rPr>
                        <a:t>簡単なものが設定されている場合は文字数を増やし容易に推測できないようにする</a:t>
                      </a:r>
                      <a:endParaRPr kumimoji="1" lang="en-US" altLang="ja-JP" sz="900" b="0" kern="1200">
                        <a:solidFill>
                          <a:srgbClr val="FF0000"/>
                        </a:solidFill>
                        <a:latin typeface="Meiryo UI" panose="020B0604030504040204" pitchFamily="50" charset="-128"/>
                        <a:ea typeface="Meiryo UI" panose="020B0604030504040204" pitchFamily="50" charset="-128"/>
                        <a:cs typeface="+mn-cs"/>
                      </a:endParaRPr>
                    </a:p>
                    <a:p>
                      <a:pPr marL="88900" indent="-82550" algn="l" defTabSz="532729" rtl="0" eaLnBrk="1" latinLnBrk="0" hangingPunct="1">
                        <a:buFont typeface="Arial" panose="020B0604020202020204" pitchFamily="34" charset="0"/>
                        <a:buChar char="•"/>
                      </a:pPr>
                      <a:r>
                        <a:rPr kumimoji="1" lang="en-US" altLang="ja-JP" sz="1000" b="0" kern="1200">
                          <a:solidFill>
                            <a:schemeClr val="tx1"/>
                          </a:solidFill>
                          <a:latin typeface="Meiryo UI" panose="020B0604030504040204" pitchFamily="50" charset="-128"/>
                          <a:ea typeface="Meiryo UI" panose="020B0604030504040204" pitchFamily="50" charset="-128"/>
                          <a:cs typeface="+mn-cs"/>
                        </a:rPr>
                        <a:t>SSID</a:t>
                      </a:r>
                      <a:r>
                        <a:rPr kumimoji="1" lang="ja-JP" altLang="en-US" sz="1000" b="0" kern="1200">
                          <a:solidFill>
                            <a:schemeClr val="tx1"/>
                          </a:solidFill>
                          <a:latin typeface="Meiryo UI" panose="020B0604030504040204" pitchFamily="50" charset="-128"/>
                          <a:ea typeface="Meiryo UI" panose="020B0604030504040204" pitchFamily="50" charset="-128"/>
                          <a:cs typeface="+mn-cs"/>
                        </a:rPr>
                        <a:t>は、</a:t>
                      </a:r>
                      <a:r>
                        <a:rPr kumimoji="1" lang="ja-JP" altLang="en-US" sz="1000" b="0" kern="1200">
                          <a:solidFill>
                            <a:srgbClr val="FF0000"/>
                          </a:solidFill>
                          <a:latin typeface="Meiryo UI" panose="020B0604030504040204" pitchFamily="50" charset="-128"/>
                          <a:ea typeface="Meiryo UI" panose="020B0604030504040204" pitchFamily="50" charset="-128"/>
                          <a:cs typeface="+mn-cs"/>
                        </a:rPr>
                        <a:t>使用者氏名</a:t>
                      </a:r>
                      <a:r>
                        <a:rPr kumimoji="1" lang="en-US" altLang="ja-JP" sz="1000" b="0" kern="1200">
                          <a:solidFill>
                            <a:srgbClr val="FF0000"/>
                          </a:solidFill>
                          <a:latin typeface="Meiryo UI" panose="020B0604030504040204" pitchFamily="50" charset="-128"/>
                          <a:ea typeface="Meiryo UI" panose="020B0604030504040204" pitchFamily="50" charset="-128"/>
                          <a:cs typeface="+mn-cs"/>
                        </a:rPr>
                        <a:t>､</a:t>
                      </a:r>
                      <a:r>
                        <a:rPr kumimoji="1" lang="ja-JP" altLang="en-US" sz="1000" b="0" kern="1200">
                          <a:solidFill>
                            <a:srgbClr val="FF0000"/>
                          </a:solidFill>
                          <a:latin typeface="Meiryo UI" panose="020B0604030504040204" pitchFamily="50" charset="-128"/>
                          <a:ea typeface="Meiryo UI" panose="020B0604030504040204" pitchFamily="50" charset="-128"/>
                          <a:cs typeface="+mn-cs"/>
                        </a:rPr>
                        <a:t>会社名などを想起させないものを使う</a:t>
                      </a:r>
                      <a:endParaRPr kumimoji="1" lang="en-US" altLang="ja-JP" sz="900" b="0" kern="1200">
                        <a:solidFill>
                          <a:srgbClr val="FF0000"/>
                        </a:solidFill>
                        <a:latin typeface="Meiryo UI" panose="020B0604030504040204" pitchFamily="50" charset="-128"/>
                        <a:ea typeface="Meiryo UI" panose="020B0604030504040204" pitchFamily="50" charset="-128"/>
                        <a:cs typeface="+mn-cs"/>
                      </a:endParaRPr>
                    </a:p>
                    <a:p>
                      <a:pPr marL="88900" indent="-82550" algn="l" defTabSz="532729" rtl="0" eaLnBrk="1" latinLnBrk="0" hangingPunct="1">
                        <a:buFont typeface="Arial" panose="020B0604020202020204" pitchFamily="34" charset="0"/>
                        <a:buChar char="•"/>
                      </a:pPr>
                      <a:r>
                        <a:rPr kumimoji="1" lang="ja-JP" altLang="en-US" sz="1000" b="0" kern="1200">
                          <a:solidFill>
                            <a:schemeClr val="tx1"/>
                          </a:solidFill>
                          <a:latin typeface="Meiryo UI" panose="020B0604030504040204" pitchFamily="50" charset="-128"/>
                          <a:ea typeface="Meiryo UI" panose="020B0604030504040204" pitchFamily="50" charset="-128"/>
                          <a:cs typeface="+mn-cs"/>
                        </a:rPr>
                        <a:t>設定画面にログインするための管理者用パスワードは、</a:t>
                      </a:r>
                      <a:r>
                        <a:rPr kumimoji="1" lang="ja-JP" altLang="en-US" sz="1000" b="0" kern="1200">
                          <a:solidFill>
                            <a:srgbClr val="FF0000"/>
                          </a:solidFill>
                          <a:latin typeface="Meiryo UI" panose="020B0604030504040204" pitchFamily="50" charset="-128"/>
                          <a:ea typeface="Meiryo UI" panose="020B0604030504040204" pitchFamily="50" charset="-128"/>
                          <a:cs typeface="+mn-cs"/>
                        </a:rPr>
                        <a:t>推測されにくいものにする</a:t>
                      </a:r>
                      <a:endParaRPr kumimoji="1" lang="en-US" altLang="ja-JP" sz="1000" b="0" kern="1200">
                        <a:solidFill>
                          <a:srgbClr val="FF0000"/>
                        </a:solidFill>
                        <a:latin typeface="Meiryo UI" panose="020B0604030504040204" pitchFamily="50" charset="-128"/>
                        <a:ea typeface="Meiryo UI" panose="020B0604030504040204" pitchFamily="50" charset="-128"/>
                        <a:cs typeface="+mn-cs"/>
                      </a:endParaRPr>
                    </a:p>
                    <a:p>
                      <a:pPr marL="88900" indent="-82550" algn="l" defTabSz="532729" rtl="0" eaLnBrk="1" latinLnBrk="0" hangingPunct="1">
                        <a:buFont typeface="Arial" panose="020B0604020202020204" pitchFamily="34" charset="0"/>
                        <a:buChar char="•"/>
                      </a:pPr>
                      <a:r>
                        <a:rPr kumimoji="1" lang="ja-JP" altLang="en-US" sz="1000" b="0" kern="1200">
                          <a:solidFill>
                            <a:schemeClr val="tx1"/>
                          </a:solidFill>
                          <a:latin typeface="Meiryo UI" panose="020B0604030504040204" pitchFamily="50" charset="-128"/>
                          <a:ea typeface="Meiryo UI" panose="020B0604030504040204" pitchFamily="50" charset="-128"/>
                          <a:cs typeface="+mn-cs"/>
                        </a:rPr>
                        <a:t>ファームウェアは</a:t>
                      </a:r>
                      <a:r>
                        <a:rPr kumimoji="1" lang="ja-JP" altLang="en-US" sz="1000" b="0" kern="1200">
                          <a:solidFill>
                            <a:srgbClr val="FF0000"/>
                          </a:solidFill>
                          <a:latin typeface="Meiryo UI" panose="020B0604030504040204" pitchFamily="50" charset="-128"/>
                          <a:ea typeface="Meiryo UI" panose="020B0604030504040204" pitchFamily="50" charset="-128"/>
                          <a:cs typeface="+mn-cs"/>
                        </a:rPr>
                        <a:t>自動更新にする</a:t>
                      </a:r>
                    </a:p>
                  </a:txBody>
                  <a:tcPr marL="36000" marR="36000" anchor="ctr"/>
                </a:tc>
                <a:extLst>
                  <a:ext uri="{0D108BD9-81ED-4DB2-BD59-A6C34878D82A}">
                    <a16:rowId xmlns:a16="http://schemas.microsoft.com/office/drawing/2014/main" val="2432713747"/>
                  </a:ext>
                </a:extLst>
              </a:tr>
              <a:tr h="167478">
                <a:tc rowSpan="2">
                  <a:txBody>
                    <a:bodyPr/>
                    <a:lstStyle/>
                    <a:p>
                      <a:pPr algn="ctr"/>
                      <a:r>
                        <a:rPr kumimoji="1" lang="ja-JP" altLang="en-US" sz="1000" b="0" kern="1200">
                          <a:solidFill>
                            <a:schemeClr val="tx1"/>
                          </a:solidFill>
                          <a:latin typeface="Meiryo UI" panose="020B0604030504040204" pitchFamily="50" charset="-128"/>
                          <a:ea typeface="Meiryo UI" panose="020B0604030504040204" pitchFamily="50" charset="-128"/>
                          <a:cs typeface="+mn-cs"/>
                        </a:rPr>
                        <a:t>外出先</a:t>
                      </a:r>
                      <a:endParaRPr kumimoji="1" lang="en-US" altLang="ja-JP" sz="1000" b="0" kern="1200">
                        <a:solidFill>
                          <a:schemeClr val="tx1"/>
                        </a:solidFill>
                        <a:latin typeface="Meiryo UI" panose="020B0604030504040204" pitchFamily="50" charset="-128"/>
                        <a:ea typeface="Meiryo UI" panose="020B0604030504040204" pitchFamily="50" charset="-128"/>
                        <a:cs typeface="+mn-cs"/>
                      </a:endParaRPr>
                    </a:p>
                    <a:p>
                      <a:pPr>
                        <a:spcBef>
                          <a:spcPts val="600"/>
                        </a:spcBef>
                      </a:pPr>
                      <a:r>
                        <a:rPr kumimoji="1" lang="en-US" altLang="ja-JP" sz="900" b="0" kern="1200">
                          <a:solidFill>
                            <a:schemeClr val="tx1"/>
                          </a:solidFill>
                          <a:latin typeface="Meiryo UI" panose="020B0604030504040204" pitchFamily="50" charset="-128"/>
                          <a:ea typeface="Meiryo UI" panose="020B0604030504040204" pitchFamily="50" charset="-128"/>
                          <a:cs typeface="+mn-cs"/>
                        </a:rPr>
                        <a:t>※</a:t>
                      </a:r>
                      <a:r>
                        <a:rPr kumimoji="1" lang="ja-JP" altLang="en-US" sz="900" b="0" kern="1200">
                          <a:solidFill>
                            <a:schemeClr val="tx1"/>
                          </a:solidFill>
                          <a:latin typeface="Meiryo UI" panose="020B0604030504040204" pitchFamily="50" charset="-128"/>
                          <a:ea typeface="Meiryo UI" panose="020B0604030504040204" pitchFamily="50" charset="-128"/>
                          <a:cs typeface="+mn-cs"/>
                        </a:rPr>
                        <a:t>取引先・レンタルオフィス・カフェ・ホテル・ファーストフード・コンビニ・空港・駅・鉄道・バスなど</a:t>
                      </a:r>
                      <a:endParaRPr kumimoji="1" lang="ja-JP" altLang="en-US" sz="1000" b="0" kern="1200">
                        <a:solidFill>
                          <a:srgbClr val="FF0000"/>
                        </a:solidFill>
                        <a:latin typeface="Meiryo UI" panose="020B0604030504040204" pitchFamily="50" charset="-128"/>
                        <a:ea typeface="Meiryo UI" panose="020B0604030504040204" pitchFamily="50" charset="-128"/>
                        <a:cs typeface="+mn-cs"/>
                      </a:endParaRPr>
                    </a:p>
                  </a:txBody>
                  <a:tcPr marL="72000" marR="72000" anchor="ctr"/>
                </a:tc>
                <a:tc>
                  <a:txBody>
                    <a:bodyPr/>
                    <a:lstStyle/>
                    <a:p>
                      <a:pPr marL="0" marR="0" lvl="0" indent="0" algn="l" defTabSz="532729" rtl="0" eaLnBrk="1" fontAlgn="auto" latinLnBrk="0" hangingPunct="1">
                        <a:lnSpc>
                          <a:spcPct val="100000"/>
                        </a:lnSpc>
                        <a:spcBef>
                          <a:spcPts val="0"/>
                        </a:spcBef>
                        <a:spcAft>
                          <a:spcPts val="0"/>
                        </a:spcAft>
                        <a:buClrTx/>
                        <a:buSzTx/>
                        <a:buFontTx/>
                        <a:buNone/>
                        <a:tabLst/>
                        <a:defRPr/>
                      </a:pPr>
                      <a:r>
                        <a:rPr kumimoji="1" lang="ja-JP" altLang="en-US" sz="1000" b="0" kern="1200">
                          <a:solidFill>
                            <a:srgbClr val="FF0000"/>
                          </a:solidFill>
                          <a:latin typeface="Meiryo UI" panose="020B0604030504040204" pitchFamily="50" charset="-128"/>
                          <a:ea typeface="Meiryo UI" panose="020B0604030504040204" pitchFamily="50" charset="-128"/>
                          <a:cs typeface="+mn-cs"/>
                        </a:rPr>
                        <a:t>モバイル</a:t>
                      </a:r>
                      <a:r>
                        <a:rPr kumimoji="1" lang="en-US" altLang="ja-JP" sz="1000" b="0" kern="1200">
                          <a:solidFill>
                            <a:srgbClr val="FF0000"/>
                          </a:solidFill>
                          <a:latin typeface="Meiryo UI" panose="020B0604030504040204" pitchFamily="50" charset="-128"/>
                          <a:ea typeface="Meiryo UI" panose="020B0604030504040204" pitchFamily="50" charset="-128"/>
                          <a:cs typeface="+mn-cs"/>
                        </a:rPr>
                        <a:t>Wi-Fi</a:t>
                      </a:r>
                      <a:r>
                        <a:rPr kumimoji="1" lang="ja-JP" altLang="en-US" sz="1000" b="0" kern="1200">
                          <a:solidFill>
                            <a:srgbClr val="FF0000"/>
                          </a:solidFill>
                          <a:latin typeface="Meiryo UI" panose="020B0604030504040204" pitchFamily="50" charset="-128"/>
                          <a:ea typeface="Meiryo UI" panose="020B0604030504040204" pitchFamily="50" charset="-128"/>
                          <a:cs typeface="+mn-cs"/>
                        </a:rPr>
                        <a:t>ルーター</a:t>
                      </a:r>
                      <a:endParaRPr kumimoji="1" lang="en-US" altLang="ja-JP" sz="1000" b="0" kern="1200">
                        <a:solidFill>
                          <a:srgbClr val="FF0000"/>
                        </a:solidFill>
                        <a:latin typeface="Meiryo UI" panose="020B0604030504040204" pitchFamily="50" charset="-128"/>
                        <a:ea typeface="Meiryo UI" panose="020B0604030504040204" pitchFamily="50" charset="-128"/>
                        <a:cs typeface="+mn-cs"/>
                      </a:endParaRPr>
                    </a:p>
                    <a:p>
                      <a:pPr marL="0" marR="0" lvl="0" indent="0" algn="l" defTabSz="532729" rtl="0" eaLnBrk="1" fontAlgn="auto" latinLnBrk="0" hangingPunct="1">
                        <a:lnSpc>
                          <a:spcPct val="100000"/>
                        </a:lnSpc>
                        <a:spcBef>
                          <a:spcPts val="0"/>
                        </a:spcBef>
                        <a:spcAft>
                          <a:spcPts val="0"/>
                        </a:spcAft>
                        <a:buClrTx/>
                        <a:buSzTx/>
                        <a:buFontTx/>
                        <a:buNone/>
                        <a:tabLst/>
                        <a:defRPr/>
                      </a:pPr>
                      <a:r>
                        <a:rPr kumimoji="1" lang="ja-JP" altLang="en-US" sz="1000" b="0" kern="1200">
                          <a:solidFill>
                            <a:srgbClr val="FF0000"/>
                          </a:solidFill>
                          <a:latin typeface="Meiryo UI" panose="020B0604030504040204" pitchFamily="50" charset="-128"/>
                          <a:ea typeface="Meiryo UI" panose="020B0604030504040204" pitchFamily="50" charset="-128"/>
                          <a:cs typeface="+mn-cs"/>
                        </a:rPr>
                        <a:t>（スマホでのテサリングを含む）</a:t>
                      </a:r>
                      <a:endParaRPr kumimoji="1" lang="en-US" altLang="ja-JP" sz="1000" b="0" kern="1200">
                        <a:solidFill>
                          <a:srgbClr val="FF0000"/>
                        </a:solidFill>
                        <a:latin typeface="Meiryo UI" panose="020B0604030504040204" pitchFamily="50" charset="-128"/>
                        <a:ea typeface="Meiryo UI" panose="020B0604030504040204" pitchFamily="50" charset="-128"/>
                        <a:cs typeface="+mn-cs"/>
                      </a:endParaRPr>
                    </a:p>
                  </a:txBody>
                  <a:tcPr anchor="ctr"/>
                </a:tc>
                <a:tc>
                  <a:txBody>
                    <a:bodyPr/>
                    <a:lstStyle/>
                    <a:p>
                      <a:pPr marL="88900" indent="-82550" algn="l" defTabSz="532729" rtl="0" eaLnBrk="1" latinLnBrk="0" hangingPunct="1">
                        <a:buFont typeface="Arial" panose="020B0604020202020204" pitchFamily="34" charset="0"/>
                        <a:buChar char="•"/>
                      </a:pPr>
                      <a:r>
                        <a:rPr kumimoji="1" lang="en-US" altLang="ja-JP" sz="1000" b="0" kern="1200">
                          <a:solidFill>
                            <a:schemeClr val="tx1"/>
                          </a:solidFill>
                          <a:latin typeface="Meiryo UI" panose="020B0604030504040204" pitchFamily="50" charset="-128"/>
                          <a:ea typeface="Meiryo UI" panose="020B0604030504040204" pitchFamily="50" charset="-128"/>
                          <a:cs typeface="+mn-cs"/>
                        </a:rPr>
                        <a:t>SSID/</a:t>
                      </a:r>
                      <a:r>
                        <a:rPr kumimoji="1" lang="ja-JP" altLang="en-US" sz="1000" b="0" kern="1200">
                          <a:solidFill>
                            <a:schemeClr val="tx1"/>
                          </a:solidFill>
                          <a:latin typeface="Meiryo UI" panose="020B0604030504040204" pitchFamily="50" charset="-128"/>
                          <a:ea typeface="Meiryo UI" panose="020B0604030504040204" pitchFamily="50" charset="-128"/>
                          <a:cs typeface="+mn-cs"/>
                        </a:rPr>
                        <a:t>ネットワーク名は初期値を変更し、</a:t>
                      </a:r>
                      <a:r>
                        <a:rPr kumimoji="1" lang="ja-JP" altLang="en-US" sz="1000" b="0" kern="1200">
                          <a:solidFill>
                            <a:srgbClr val="FF0000"/>
                          </a:solidFill>
                          <a:latin typeface="Meiryo UI" panose="020B0604030504040204" pitchFamily="50" charset="-128"/>
                          <a:ea typeface="Meiryo UI" panose="020B0604030504040204" pitchFamily="50" charset="-128"/>
                          <a:cs typeface="+mn-cs"/>
                        </a:rPr>
                        <a:t>ルーター</a:t>
                      </a:r>
                      <a:r>
                        <a:rPr kumimoji="1" lang="en-US" altLang="ja-JP" sz="1000" b="0" kern="1200">
                          <a:solidFill>
                            <a:srgbClr val="FF0000"/>
                          </a:solidFill>
                          <a:latin typeface="Meiryo UI" panose="020B0604030504040204" pitchFamily="50" charset="-128"/>
                          <a:ea typeface="Meiryo UI" panose="020B0604030504040204" pitchFamily="50" charset="-128"/>
                          <a:cs typeface="+mn-cs"/>
                        </a:rPr>
                        <a:t>/</a:t>
                      </a:r>
                      <a:r>
                        <a:rPr kumimoji="1" lang="ja-JP" altLang="en-US" sz="1000" b="0" kern="1200">
                          <a:solidFill>
                            <a:srgbClr val="FF0000"/>
                          </a:solidFill>
                          <a:latin typeface="Meiryo UI" panose="020B0604030504040204" pitchFamily="50" charset="-128"/>
                          <a:ea typeface="Meiryo UI" panose="020B0604030504040204" pitchFamily="50" charset="-128"/>
                          <a:cs typeface="+mn-cs"/>
                        </a:rPr>
                        <a:t>スマホ機種名</a:t>
                      </a:r>
                      <a:r>
                        <a:rPr kumimoji="1" lang="en-US" altLang="ja-JP" sz="1000" b="0" kern="1200">
                          <a:solidFill>
                            <a:srgbClr val="FF0000"/>
                          </a:solidFill>
                          <a:latin typeface="Meiryo UI" panose="020B0604030504040204" pitchFamily="50" charset="-128"/>
                          <a:ea typeface="Meiryo UI" panose="020B0604030504040204" pitchFamily="50" charset="-128"/>
                          <a:cs typeface="+mn-cs"/>
                        </a:rPr>
                        <a:t>､</a:t>
                      </a:r>
                      <a:r>
                        <a:rPr kumimoji="1" lang="ja-JP" altLang="en-US" sz="1000" b="0" kern="1200">
                          <a:solidFill>
                            <a:srgbClr val="FF0000"/>
                          </a:solidFill>
                          <a:latin typeface="Meiryo UI" panose="020B0604030504040204" pitchFamily="50" charset="-128"/>
                          <a:ea typeface="Meiryo UI" panose="020B0604030504040204" pitchFamily="50" charset="-128"/>
                          <a:cs typeface="+mn-cs"/>
                        </a:rPr>
                        <a:t>使用者氏名</a:t>
                      </a:r>
                      <a:r>
                        <a:rPr kumimoji="1" lang="en-US" altLang="ja-JP" sz="1000" b="0" kern="1200">
                          <a:solidFill>
                            <a:srgbClr val="FF0000"/>
                          </a:solidFill>
                          <a:latin typeface="Meiryo UI" panose="020B0604030504040204" pitchFamily="50" charset="-128"/>
                          <a:ea typeface="Meiryo UI" panose="020B0604030504040204" pitchFamily="50" charset="-128"/>
                          <a:cs typeface="+mn-cs"/>
                        </a:rPr>
                        <a:t>､</a:t>
                      </a:r>
                      <a:r>
                        <a:rPr kumimoji="1" lang="ja-JP" altLang="en-US" sz="1000" b="0" kern="1200">
                          <a:solidFill>
                            <a:srgbClr val="FF0000"/>
                          </a:solidFill>
                          <a:latin typeface="Meiryo UI" panose="020B0604030504040204" pitchFamily="50" charset="-128"/>
                          <a:ea typeface="Meiryo UI" panose="020B0604030504040204" pitchFamily="50" charset="-128"/>
                          <a:cs typeface="+mn-cs"/>
                        </a:rPr>
                        <a:t>会社名などを想起させないものを使う</a:t>
                      </a:r>
                      <a:endParaRPr kumimoji="1" lang="en-US" altLang="ja-JP" sz="900" b="0" kern="1200">
                        <a:solidFill>
                          <a:srgbClr val="FF0000"/>
                        </a:solidFill>
                        <a:latin typeface="Meiryo UI" panose="020B0604030504040204" pitchFamily="50" charset="-128"/>
                        <a:ea typeface="Meiryo UI" panose="020B0604030504040204" pitchFamily="50" charset="-128"/>
                        <a:cs typeface="+mn-cs"/>
                      </a:endParaRPr>
                    </a:p>
                    <a:p>
                      <a:pPr marL="88900" indent="-82550" algn="l" defTabSz="532729" rtl="0" eaLnBrk="1" latinLnBrk="0" hangingPunct="1">
                        <a:buFont typeface="Arial" panose="020B0604020202020204" pitchFamily="34" charset="0"/>
                        <a:buChar char="•"/>
                      </a:pPr>
                      <a:r>
                        <a:rPr kumimoji="1" lang="ja-JP" altLang="en-US" sz="1000" b="0" kern="1200">
                          <a:solidFill>
                            <a:schemeClr val="tx1"/>
                          </a:solidFill>
                          <a:latin typeface="Meiryo UI" panose="020B0604030504040204" pitchFamily="50" charset="-128"/>
                          <a:ea typeface="Meiryo UI" panose="020B0604030504040204" pitchFamily="50" charset="-128"/>
                          <a:cs typeface="+mn-cs"/>
                        </a:rPr>
                        <a:t>セキュリティキー</a:t>
                      </a:r>
                      <a:r>
                        <a:rPr kumimoji="1" lang="en-US" altLang="ja-JP" sz="1000" b="0" kern="1200">
                          <a:solidFill>
                            <a:schemeClr val="tx1"/>
                          </a:solidFill>
                          <a:latin typeface="Meiryo UI" panose="020B0604030504040204" pitchFamily="50" charset="-128"/>
                          <a:ea typeface="Meiryo UI" panose="020B0604030504040204" pitchFamily="50" charset="-128"/>
                          <a:cs typeface="+mn-cs"/>
                        </a:rPr>
                        <a:t>/</a:t>
                      </a:r>
                      <a:r>
                        <a:rPr kumimoji="1" lang="ja-JP" altLang="en-US" sz="1000" b="0" kern="1200">
                          <a:solidFill>
                            <a:schemeClr val="tx1"/>
                          </a:solidFill>
                          <a:latin typeface="Meiryo UI" panose="020B0604030504040204" pitchFamily="50" charset="-128"/>
                          <a:ea typeface="Meiryo UI" panose="020B0604030504040204" pitchFamily="50" charset="-128"/>
                          <a:cs typeface="+mn-cs"/>
                        </a:rPr>
                        <a:t>パスワードは、</a:t>
                      </a:r>
                      <a:r>
                        <a:rPr kumimoji="1" lang="ja-JP" altLang="en-US" sz="1000" b="0" kern="1200">
                          <a:solidFill>
                            <a:srgbClr val="FF0000"/>
                          </a:solidFill>
                          <a:latin typeface="Meiryo UI" panose="020B0604030504040204" pitchFamily="50" charset="-128"/>
                          <a:ea typeface="Meiryo UI" panose="020B0604030504040204" pitchFamily="50" charset="-128"/>
                          <a:cs typeface="+mn-cs"/>
                        </a:rPr>
                        <a:t>無線</a:t>
                      </a:r>
                      <a:r>
                        <a:rPr kumimoji="1" lang="en-US" altLang="ja-JP" sz="1000" b="0" kern="1200">
                          <a:solidFill>
                            <a:srgbClr val="FF0000"/>
                          </a:solidFill>
                          <a:latin typeface="Meiryo UI" panose="020B0604030504040204" pitchFamily="50" charset="-128"/>
                          <a:ea typeface="Meiryo UI" panose="020B0604030504040204" pitchFamily="50" charset="-128"/>
                          <a:cs typeface="+mn-cs"/>
                        </a:rPr>
                        <a:t>LAN</a:t>
                      </a:r>
                      <a:r>
                        <a:rPr kumimoji="1" lang="ja-JP" altLang="en-US" sz="1000" b="0" kern="1200">
                          <a:solidFill>
                            <a:srgbClr val="FF0000"/>
                          </a:solidFill>
                          <a:latin typeface="Meiryo UI" panose="020B0604030504040204" pitchFamily="50" charset="-128"/>
                          <a:ea typeface="Meiryo UI" panose="020B0604030504040204" pitchFamily="50" charset="-128"/>
                          <a:cs typeface="+mn-cs"/>
                        </a:rPr>
                        <a:t>ルーターの暗号化キーと同等の推測されにくいものを使う</a:t>
                      </a:r>
                      <a:endParaRPr kumimoji="1" lang="en-US" altLang="ja-JP" sz="1000" b="0" kern="1200">
                        <a:solidFill>
                          <a:srgbClr val="FF0000"/>
                        </a:solidFill>
                        <a:latin typeface="Meiryo UI" panose="020B0604030504040204" pitchFamily="50" charset="-128"/>
                        <a:ea typeface="Meiryo UI" panose="020B0604030504040204" pitchFamily="50" charset="-128"/>
                        <a:cs typeface="+mn-cs"/>
                      </a:endParaRPr>
                    </a:p>
                  </a:txBody>
                  <a:tcPr marL="36000" marR="36000" anchor="ctr"/>
                </a:tc>
                <a:extLst>
                  <a:ext uri="{0D108BD9-81ED-4DB2-BD59-A6C34878D82A}">
                    <a16:rowId xmlns:a16="http://schemas.microsoft.com/office/drawing/2014/main" val="3002392998"/>
                  </a:ext>
                </a:extLst>
              </a:tr>
              <a:tr h="291166">
                <a:tc vMerge="1">
                  <a:txBody>
                    <a:bodyPr/>
                    <a:lstStyle/>
                    <a:p>
                      <a:pPr marL="0" marR="0" lvl="0" indent="0" algn="l" defTabSz="532729" rtl="0" eaLnBrk="1" fontAlgn="auto" latinLnBrk="0" hangingPunct="1">
                        <a:lnSpc>
                          <a:spcPct val="100000"/>
                        </a:lnSpc>
                        <a:spcBef>
                          <a:spcPts val="0"/>
                        </a:spcBef>
                        <a:spcAft>
                          <a:spcPts val="0"/>
                        </a:spcAft>
                        <a:buClrTx/>
                        <a:buSzTx/>
                        <a:buFontTx/>
                        <a:buNone/>
                        <a:tabLst/>
                        <a:defRPr/>
                      </a:pPr>
                      <a:endParaRPr kumimoji="1" lang="ja-JP" altLang="en-US" sz="1000" b="0" kern="1200">
                        <a:solidFill>
                          <a:srgbClr val="FF0000"/>
                        </a:solidFill>
                        <a:latin typeface="MS UI Gothic" panose="020B0600070205080204" pitchFamily="50" charset="-128"/>
                        <a:ea typeface="MS UI Gothic" panose="020B0600070205080204" pitchFamily="50" charset="-128"/>
                        <a:cs typeface="+mn-cs"/>
                      </a:endParaRPr>
                    </a:p>
                  </a:txBody>
                  <a:tcPr anchor="ctr"/>
                </a:tc>
                <a:tc>
                  <a:txBody>
                    <a:bodyPr/>
                    <a:lstStyle/>
                    <a:p>
                      <a:pPr marL="0" marR="0" lvl="0" indent="0" algn="l" defTabSz="532729" rtl="0" eaLnBrk="1" fontAlgn="auto" latinLnBrk="0" hangingPunct="1">
                        <a:lnSpc>
                          <a:spcPct val="100000"/>
                        </a:lnSpc>
                        <a:spcBef>
                          <a:spcPts val="0"/>
                        </a:spcBef>
                        <a:spcAft>
                          <a:spcPts val="0"/>
                        </a:spcAft>
                        <a:buClrTx/>
                        <a:buSzTx/>
                        <a:buFontTx/>
                        <a:buNone/>
                        <a:tabLst/>
                        <a:defRPr/>
                      </a:pPr>
                      <a:r>
                        <a:rPr kumimoji="1" lang="ja-JP" altLang="en-US" sz="1000" b="0" kern="1200">
                          <a:solidFill>
                            <a:srgbClr val="FF0000"/>
                          </a:solidFill>
                          <a:latin typeface="Meiryo UI" panose="020B0604030504040204" pitchFamily="50" charset="-128"/>
                          <a:ea typeface="Meiryo UI" panose="020B0604030504040204" pitchFamily="50" charset="-128"/>
                          <a:cs typeface="+mn-cs"/>
                        </a:rPr>
                        <a:t>公衆</a:t>
                      </a:r>
                      <a:r>
                        <a:rPr kumimoji="1" lang="en-US" altLang="ja-JP" sz="1000" b="0" kern="1200">
                          <a:solidFill>
                            <a:srgbClr val="FF0000"/>
                          </a:solidFill>
                          <a:latin typeface="Meiryo UI" panose="020B0604030504040204" pitchFamily="50" charset="-128"/>
                          <a:ea typeface="Meiryo UI" panose="020B0604030504040204" pitchFamily="50" charset="-128"/>
                          <a:cs typeface="+mn-cs"/>
                        </a:rPr>
                        <a:t>Wi-Fi</a:t>
                      </a:r>
                      <a:r>
                        <a:rPr kumimoji="1" lang="ja-JP" altLang="en-US" sz="1000" b="0" kern="1200">
                          <a:solidFill>
                            <a:srgbClr val="FF0000"/>
                          </a:solidFill>
                          <a:latin typeface="Meiryo UI" panose="020B0604030504040204" pitchFamily="50" charset="-128"/>
                          <a:ea typeface="Meiryo UI" panose="020B0604030504040204" pitchFamily="50" charset="-128"/>
                          <a:cs typeface="+mn-cs"/>
                        </a:rPr>
                        <a:t>サービス</a:t>
                      </a:r>
                    </a:p>
                  </a:txBody>
                  <a:tcPr anchor="ctr"/>
                </a:tc>
                <a:tc>
                  <a:txBody>
                    <a:bodyPr/>
                    <a:lstStyle/>
                    <a:p>
                      <a:pPr marL="88900" marR="0" lvl="0" indent="-82550" algn="l" defTabSz="532729"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1000" b="0" kern="1200" dirty="0">
                          <a:solidFill>
                            <a:srgbClr val="FF0000"/>
                          </a:solidFill>
                          <a:latin typeface="Meiryo UI" panose="020B0604030504040204" pitchFamily="50" charset="-128"/>
                          <a:ea typeface="Meiryo UI" panose="020B0604030504040204" pitchFamily="50" charset="-128"/>
                          <a:cs typeface="+mn-cs"/>
                        </a:rPr>
                        <a:t>メールは</a:t>
                      </a:r>
                      <a:r>
                        <a:rPr kumimoji="1" lang="ja-JP" altLang="en-US" sz="1000" dirty="0">
                          <a:solidFill>
                            <a:srgbClr val="FF0000"/>
                          </a:solidFill>
                          <a:latin typeface="Meiryo UI" panose="020B0604030504040204" pitchFamily="50" charset="-128"/>
                          <a:ea typeface="Meiryo UI" panose="020B0604030504040204" pitchFamily="50" charset="-128"/>
                        </a:rPr>
                        <a:t>社内</a:t>
                      </a:r>
                      <a:r>
                        <a:rPr kumimoji="1" lang="en-US" altLang="ja-JP" sz="1000" dirty="0">
                          <a:solidFill>
                            <a:srgbClr val="FF0000"/>
                          </a:solidFill>
                          <a:latin typeface="Meiryo UI" panose="020B0604030504040204" pitchFamily="50" charset="-128"/>
                          <a:ea typeface="Meiryo UI" panose="020B0604030504040204" pitchFamily="50" charset="-128"/>
                        </a:rPr>
                        <a:t>PC</a:t>
                      </a:r>
                      <a:r>
                        <a:rPr kumimoji="1" lang="ja-JP" altLang="en-US" sz="1000" dirty="0">
                          <a:solidFill>
                            <a:srgbClr val="FF0000"/>
                          </a:solidFill>
                          <a:latin typeface="Meiryo UI" panose="020B0604030504040204" pitchFamily="50" charset="-128"/>
                          <a:ea typeface="Meiryo UI" panose="020B0604030504040204" pitchFamily="50" charset="-128"/>
                        </a:rPr>
                        <a:t>にリモートアクセスして利用する</a:t>
                      </a:r>
                      <a:endParaRPr kumimoji="1" lang="en-US" altLang="ja-JP" sz="1000" dirty="0">
                        <a:solidFill>
                          <a:srgbClr val="FF0000"/>
                        </a:solidFill>
                        <a:latin typeface="Meiryo UI" panose="020B0604030504040204" pitchFamily="50" charset="-128"/>
                        <a:ea typeface="Meiryo UI" panose="020B0604030504040204" pitchFamily="50" charset="-128"/>
                      </a:endParaRPr>
                    </a:p>
                    <a:p>
                      <a:pPr marL="88900" marR="0" lvl="0" indent="-82550" algn="l" defTabSz="532729"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en-US" altLang="ja-JP" sz="1000" b="0" kern="1200" dirty="0">
                          <a:solidFill>
                            <a:srgbClr val="FF0000"/>
                          </a:solidFill>
                          <a:latin typeface="Meiryo UI" panose="020B0604030504040204" pitchFamily="50" charset="-128"/>
                          <a:ea typeface="Meiryo UI" panose="020B0604030504040204" pitchFamily="50" charset="-128"/>
                          <a:cs typeface="+mn-cs"/>
                        </a:rPr>
                        <a:t>ID</a:t>
                      </a:r>
                      <a:r>
                        <a:rPr kumimoji="1" lang="ja-JP" altLang="en-US" sz="1000" b="0" kern="1200" dirty="0">
                          <a:solidFill>
                            <a:srgbClr val="FF0000"/>
                          </a:solidFill>
                          <a:latin typeface="Meiryo UI" panose="020B0604030504040204" pitchFamily="50" charset="-128"/>
                          <a:ea typeface="Meiryo UI" panose="020B0604030504040204" pitchFamily="50" charset="-128"/>
                          <a:cs typeface="+mn-cs"/>
                        </a:rPr>
                        <a:t>・パスワードなどの認証情報、会社の重要情報、個人情報などの重要情報を入力・表示しない</a:t>
                      </a:r>
                      <a:endParaRPr kumimoji="1" lang="en-US" altLang="ja-JP" sz="1000" b="0" kern="1200" dirty="0">
                        <a:solidFill>
                          <a:srgbClr val="FF0000"/>
                        </a:solidFill>
                        <a:latin typeface="Meiryo UI" panose="020B0604030504040204" pitchFamily="50" charset="-128"/>
                        <a:ea typeface="Meiryo UI" panose="020B0604030504040204" pitchFamily="50" charset="-128"/>
                        <a:cs typeface="+mn-cs"/>
                      </a:endParaRPr>
                    </a:p>
                    <a:p>
                      <a:pPr marL="88900" marR="0" lvl="0" indent="-82550" algn="l" defTabSz="532729"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1000" b="0" kern="1200" dirty="0">
                          <a:solidFill>
                            <a:srgbClr val="FF0000"/>
                          </a:solidFill>
                          <a:latin typeface="Meiryo UI" panose="020B0604030504040204" pitchFamily="50" charset="-128"/>
                          <a:ea typeface="Meiryo UI" panose="020B0604030504040204" pitchFamily="50" charset="-128"/>
                          <a:cs typeface="+mn-cs"/>
                        </a:rPr>
                        <a:t>重要情報の入力・表示が必要な場合には</a:t>
                      </a:r>
                      <a:r>
                        <a:rPr kumimoji="1" lang="en-US" altLang="ja-JP" sz="1000" b="0" kern="1200" dirty="0">
                          <a:solidFill>
                            <a:srgbClr val="FF0000"/>
                          </a:solidFill>
                          <a:latin typeface="Meiryo UI" panose="020B0604030504040204" pitchFamily="50" charset="-128"/>
                          <a:ea typeface="Meiryo UI" panose="020B0604030504040204" pitchFamily="50" charset="-128"/>
                          <a:cs typeface="+mn-cs"/>
                        </a:rPr>
                        <a:t>VPN</a:t>
                      </a:r>
                      <a:r>
                        <a:rPr kumimoji="1" lang="ja-JP" altLang="en-US" sz="1000" b="0" kern="1200" dirty="0">
                          <a:solidFill>
                            <a:srgbClr val="FF0000"/>
                          </a:solidFill>
                          <a:latin typeface="Meiryo UI" panose="020B0604030504040204" pitchFamily="50" charset="-128"/>
                          <a:ea typeface="Meiryo UI" panose="020B0604030504040204" pitchFamily="50" charset="-128"/>
                          <a:cs typeface="+mn-cs"/>
                        </a:rPr>
                        <a:t>または</a:t>
                      </a:r>
                      <a:r>
                        <a:rPr kumimoji="1" lang="en-US" altLang="ja-JP" sz="1000" b="0" kern="1200" dirty="0">
                          <a:solidFill>
                            <a:srgbClr val="FF0000"/>
                          </a:solidFill>
                          <a:latin typeface="Meiryo UI" panose="020B0604030504040204" pitchFamily="50" charset="-128"/>
                          <a:ea typeface="Meiryo UI" panose="020B0604030504040204" pitchFamily="50" charset="-128"/>
                          <a:cs typeface="+mn-cs"/>
                        </a:rPr>
                        <a:t>SSL/TLS</a:t>
                      </a:r>
                      <a:r>
                        <a:rPr kumimoji="1" lang="ja-JP" altLang="en-US" sz="1000" b="0" kern="1200" dirty="0">
                          <a:solidFill>
                            <a:srgbClr val="FF0000"/>
                          </a:solidFill>
                          <a:latin typeface="Meiryo UI" panose="020B0604030504040204" pitchFamily="50" charset="-128"/>
                          <a:ea typeface="Meiryo UI" panose="020B0604030504040204" pitchFamily="50" charset="-128"/>
                          <a:cs typeface="+mn-cs"/>
                        </a:rPr>
                        <a:t>対応サイトを利用する</a:t>
                      </a:r>
                      <a:endParaRPr kumimoji="1" lang="en-US" altLang="ja-JP" sz="1000" b="0" kern="1200" dirty="0">
                        <a:solidFill>
                          <a:srgbClr val="FF0000"/>
                        </a:solidFill>
                        <a:latin typeface="Meiryo UI" panose="020B0604030504040204" pitchFamily="50" charset="-128"/>
                        <a:ea typeface="Meiryo UI" panose="020B0604030504040204" pitchFamily="50" charset="-128"/>
                        <a:cs typeface="+mn-cs"/>
                      </a:endParaRPr>
                    </a:p>
                    <a:p>
                      <a:pPr marL="88900" marR="0" lvl="0" indent="-82550" algn="l" defTabSz="532729"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en-US" altLang="ja-JP" sz="1000" b="0" kern="1200" dirty="0">
                          <a:solidFill>
                            <a:srgbClr val="FF0000"/>
                          </a:solidFill>
                          <a:latin typeface="Meiryo UI" panose="020B0604030504040204" pitchFamily="50" charset="-128"/>
                          <a:ea typeface="Meiryo UI" panose="020B0604030504040204" pitchFamily="50" charset="-128"/>
                          <a:cs typeface="+mn-cs"/>
                        </a:rPr>
                        <a:t>OS</a:t>
                      </a:r>
                      <a:r>
                        <a:rPr kumimoji="1" lang="ja-JP" altLang="en-US" sz="1000" b="0" kern="1200" dirty="0">
                          <a:solidFill>
                            <a:srgbClr val="FF0000"/>
                          </a:solidFill>
                          <a:latin typeface="Meiryo UI" panose="020B0604030504040204" pitchFamily="50" charset="-128"/>
                          <a:ea typeface="Meiryo UI" panose="020B0604030504040204" pitchFamily="50" charset="-128"/>
                          <a:cs typeface="+mn-cs"/>
                        </a:rPr>
                        <a:t>の「ネットワークのファイルとフォルダーの共有」を解除する</a:t>
                      </a:r>
                      <a:endParaRPr kumimoji="1" lang="en-US" altLang="ja-JP" sz="1000" b="0" kern="1200" dirty="0">
                        <a:solidFill>
                          <a:srgbClr val="FF0000"/>
                        </a:solidFill>
                        <a:latin typeface="Meiryo UI" panose="020B0604030504040204" pitchFamily="50" charset="-128"/>
                        <a:ea typeface="Meiryo UI" panose="020B0604030504040204" pitchFamily="50" charset="-128"/>
                        <a:cs typeface="+mn-cs"/>
                      </a:endParaRPr>
                    </a:p>
                  </a:txBody>
                  <a:tcPr marL="36000" marR="36000" anchor="ctr"/>
                </a:tc>
                <a:extLst>
                  <a:ext uri="{0D108BD9-81ED-4DB2-BD59-A6C34878D82A}">
                    <a16:rowId xmlns:a16="http://schemas.microsoft.com/office/drawing/2014/main" val="802378761"/>
                  </a:ext>
                </a:extLst>
              </a:tr>
            </a:tbl>
          </a:graphicData>
        </a:graphic>
      </p:graphicFrame>
      <p:sp>
        <p:nvSpPr>
          <p:cNvPr id="13" name="Text Box 58">
            <a:extLst>
              <a:ext uri="{FF2B5EF4-FFF2-40B4-BE49-F238E27FC236}">
                <a16:creationId xmlns:a16="http://schemas.microsoft.com/office/drawing/2014/main" id="{A63BF2A5-314C-4CE3-A437-A2C97FD79DE6}"/>
              </a:ext>
            </a:extLst>
          </p:cNvPr>
          <p:cNvSpPr txBox="1">
            <a:spLocks noChangeArrowheads="1"/>
          </p:cNvSpPr>
          <p:nvPr/>
        </p:nvSpPr>
        <p:spPr bwMode="auto">
          <a:xfrm>
            <a:off x="12748" y="998884"/>
            <a:ext cx="5314901" cy="5386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defPPr>
              <a:defRPr lang="en-US"/>
            </a:defPPr>
            <a:lvl1pPr algn="l" rtl="0" eaLnBrk="0" fontAlgn="base" hangingPunct="0">
              <a:spcBef>
                <a:spcPct val="0"/>
              </a:spcBef>
              <a:spcAft>
                <a:spcPct val="0"/>
              </a:spcAft>
              <a:defRPr sz="1200" b="1" kern="1200">
                <a:solidFill>
                  <a:schemeClr val="tx1"/>
                </a:solidFill>
                <a:latin typeface="ＭＳ Ｐゴシック" panose="020B0600070205080204" pitchFamily="50" charset="-128"/>
                <a:ea typeface="ＭＳ Ｐゴシック" panose="020B0600070205080204" pitchFamily="50" charset="-128"/>
                <a:cs typeface="+mn-cs"/>
              </a:defRPr>
            </a:lvl1pPr>
            <a:lvl2pPr marL="457200" algn="l" rtl="0" eaLnBrk="0" fontAlgn="base" hangingPunct="0">
              <a:spcBef>
                <a:spcPct val="0"/>
              </a:spcBef>
              <a:spcAft>
                <a:spcPct val="0"/>
              </a:spcAft>
              <a:defRPr sz="1200" b="1" kern="1200">
                <a:solidFill>
                  <a:schemeClr val="tx1"/>
                </a:solidFill>
                <a:latin typeface="ＭＳ Ｐゴシック" panose="020B0600070205080204" pitchFamily="50" charset="-128"/>
                <a:ea typeface="ＭＳ Ｐゴシック" panose="020B0600070205080204" pitchFamily="50" charset="-128"/>
                <a:cs typeface="+mn-cs"/>
              </a:defRPr>
            </a:lvl2pPr>
            <a:lvl3pPr marL="914400" algn="l" rtl="0" eaLnBrk="0" fontAlgn="base" hangingPunct="0">
              <a:spcBef>
                <a:spcPct val="0"/>
              </a:spcBef>
              <a:spcAft>
                <a:spcPct val="0"/>
              </a:spcAft>
              <a:defRPr sz="1200" b="1" kern="1200">
                <a:solidFill>
                  <a:schemeClr val="tx1"/>
                </a:solidFill>
                <a:latin typeface="ＭＳ Ｐゴシック" panose="020B0600070205080204" pitchFamily="50" charset="-128"/>
                <a:ea typeface="ＭＳ Ｐゴシック" panose="020B0600070205080204" pitchFamily="50" charset="-128"/>
                <a:cs typeface="+mn-cs"/>
              </a:defRPr>
            </a:lvl3pPr>
            <a:lvl4pPr marL="1371600" algn="l" rtl="0" eaLnBrk="0" fontAlgn="base" hangingPunct="0">
              <a:spcBef>
                <a:spcPct val="0"/>
              </a:spcBef>
              <a:spcAft>
                <a:spcPct val="0"/>
              </a:spcAft>
              <a:defRPr sz="1200" b="1" kern="1200">
                <a:solidFill>
                  <a:schemeClr val="tx1"/>
                </a:solidFill>
                <a:latin typeface="ＭＳ Ｐゴシック" panose="020B0600070205080204" pitchFamily="50" charset="-128"/>
                <a:ea typeface="ＭＳ Ｐゴシック" panose="020B0600070205080204" pitchFamily="50" charset="-128"/>
                <a:cs typeface="+mn-cs"/>
              </a:defRPr>
            </a:lvl4pPr>
            <a:lvl5pPr marL="1828800" algn="l" rtl="0" eaLnBrk="0" fontAlgn="base" hangingPunct="0">
              <a:spcBef>
                <a:spcPct val="0"/>
              </a:spcBef>
              <a:spcAft>
                <a:spcPct val="0"/>
              </a:spcAft>
              <a:defRPr sz="1200" b="1" kern="1200">
                <a:solidFill>
                  <a:schemeClr val="tx1"/>
                </a:solidFill>
                <a:latin typeface="ＭＳ Ｐゴシック" panose="020B0600070205080204" pitchFamily="50" charset="-128"/>
                <a:ea typeface="ＭＳ Ｐゴシック" panose="020B0600070205080204" pitchFamily="50" charset="-128"/>
                <a:cs typeface="+mn-cs"/>
              </a:defRPr>
            </a:lvl5pPr>
            <a:lvl6pPr marL="2286000" algn="l" defTabSz="914400" rtl="0" eaLnBrk="1" latinLnBrk="0" hangingPunct="1">
              <a:defRPr sz="1200" b="1" kern="1200">
                <a:solidFill>
                  <a:schemeClr val="tx1"/>
                </a:solidFill>
                <a:latin typeface="ＭＳ Ｐゴシック" panose="020B0600070205080204" pitchFamily="50" charset="-128"/>
                <a:ea typeface="ＭＳ Ｐゴシック" panose="020B0600070205080204" pitchFamily="50" charset="-128"/>
                <a:cs typeface="+mn-cs"/>
              </a:defRPr>
            </a:lvl6pPr>
            <a:lvl7pPr marL="2743200" algn="l" defTabSz="914400" rtl="0" eaLnBrk="1" latinLnBrk="0" hangingPunct="1">
              <a:defRPr sz="1200" b="1" kern="1200">
                <a:solidFill>
                  <a:schemeClr val="tx1"/>
                </a:solidFill>
                <a:latin typeface="ＭＳ Ｐゴシック" panose="020B0600070205080204" pitchFamily="50" charset="-128"/>
                <a:ea typeface="ＭＳ Ｐゴシック" panose="020B0600070205080204" pitchFamily="50" charset="-128"/>
                <a:cs typeface="+mn-cs"/>
              </a:defRPr>
            </a:lvl7pPr>
            <a:lvl8pPr marL="3200400" algn="l" defTabSz="914400" rtl="0" eaLnBrk="1" latinLnBrk="0" hangingPunct="1">
              <a:defRPr sz="1200" b="1" kern="1200">
                <a:solidFill>
                  <a:schemeClr val="tx1"/>
                </a:solidFill>
                <a:latin typeface="ＭＳ Ｐゴシック" panose="020B0600070205080204" pitchFamily="50" charset="-128"/>
                <a:ea typeface="ＭＳ Ｐゴシック" panose="020B0600070205080204" pitchFamily="50" charset="-128"/>
                <a:cs typeface="+mn-cs"/>
              </a:defRPr>
            </a:lvl8pPr>
            <a:lvl9pPr marL="3657600" algn="l" defTabSz="914400" rtl="0" eaLnBrk="1" latinLnBrk="0" hangingPunct="1">
              <a:defRPr sz="1200" b="1" kern="1200">
                <a:solidFill>
                  <a:schemeClr val="tx1"/>
                </a:solidFill>
                <a:latin typeface="ＭＳ Ｐゴシック" panose="020B0600070205080204" pitchFamily="50" charset="-128"/>
                <a:ea typeface="ＭＳ Ｐゴシック" panose="020B0600070205080204" pitchFamily="50" charset="-128"/>
                <a:cs typeface="+mn-cs"/>
              </a:defRPr>
            </a:lvl9pPr>
          </a:lstStyle>
          <a:p>
            <a:pPr eaLnBrk="1" hangingPunct="1">
              <a:buClr>
                <a:srgbClr val="336699"/>
              </a:buClr>
              <a:buFont typeface="Wingdings" panose="05000000000000000000" pitchFamily="2" charset="2"/>
              <a:buChar char="l"/>
              <a:tabLst>
                <a:tab pos="88900" algn="l"/>
              </a:tabLst>
            </a:pPr>
            <a:r>
              <a:rPr lang="ja-JP" altLang="en-US" b="0">
                <a:latin typeface="Meiryo UI" panose="020B0604030504040204" pitchFamily="50" charset="-128"/>
                <a:ea typeface="Meiryo UI" panose="020B0604030504040204" pitchFamily="50" charset="-128"/>
              </a:rPr>
              <a:t>テレワークで使用する通信機器（ルーター）は、以下の対策を施して利用する。</a:t>
            </a:r>
            <a:endParaRPr lang="en-US" altLang="ja-JP" b="0">
              <a:latin typeface="Meiryo UI" panose="020B0604030504040204" pitchFamily="50" charset="-128"/>
              <a:ea typeface="Meiryo UI" panose="020B0604030504040204" pitchFamily="50" charset="-128"/>
            </a:endParaRPr>
          </a:p>
          <a:p>
            <a:pPr eaLnBrk="1" hangingPunct="1">
              <a:spcBef>
                <a:spcPts val="600"/>
              </a:spcBef>
              <a:buClr>
                <a:srgbClr val="336699"/>
              </a:buClr>
              <a:tabLst>
                <a:tab pos="88900" algn="l"/>
              </a:tabLst>
            </a:pPr>
            <a:r>
              <a:rPr lang="ja-JP" altLang="en-US" b="0">
                <a:latin typeface="Meiryo UI" panose="020B0604030504040204" pitchFamily="50" charset="-128"/>
                <a:ea typeface="Meiryo UI" panose="020B0604030504040204" pitchFamily="50" charset="-128"/>
              </a:rPr>
              <a:t>＜テレワークで利用する通信機器＞</a:t>
            </a:r>
          </a:p>
        </p:txBody>
      </p:sp>
    </p:spTree>
    <p:extLst>
      <p:ext uri="{BB962C8B-B14F-4D97-AF65-F5344CB8AC3E}">
        <p14:creationId xmlns:p14="http://schemas.microsoft.com/office/powerpoint/2010/main" val="211241138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 name="Text Box 58">
            <a:extLst>
              <a:ext uri="{FF2B5EF4-FFF2-40B4-BE49-F238E27FC236}">
                <a16:creationId xmlns:a16="http://schemas.microsoft.com/office/drawing/2014/main" id="{3E7D512C-D348-4FC9-980D-7A4A8AAF8469}"/>
              </a:ext>
            </a:extLst>
          </p:cNvPr>
          <p:cNvSpPr txBox="1">
            <a:spLocks noChangeArrowheads="1"/>
          </p:cNvSpPr>
          <p:nvPr/>
        </p:nvSpPr>
        <p:spPr bwMode="auto">
          <a:xfrm>
            <a:off x="0" y="4716000"/>
            <a:ext cx="5328000" cy="30957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defPPr>
              <a:defRPr lang="en-US"/>
            </a:defPPr>
            <a:lvl1pPr algn="l" rtl="0" eaLnBrk="0" fontAlgn="base" hangingPunct="0">
              <a:spcBef>
                <a:spcPct val="0"/>
              </a:spcBef>
              <a:spcAft>
                <a:spcPct val="0"/>
              </a:spcAft>
              <a:defRPr sz="1200" b="1" kern="1200">
                <a:solidFill>
                  <a:schemeClr val="tx1"/>
                </a:solidFill>
                <a:latin typeface="ＭＳ Ｐゴシック" panose="020B0600070205080204" pitchFamily="50" charset="-128"/>
                <a:ea typeface="ＭＳ Ｐゴシック" panose="020B0600070205080204" pitchFamily="50" charset="-128"/>
                <a:cs typeface="+mn-cs"/>
              </a:defRPr>
            </a:lvl1pPr>
            <a:lvl2pPr marL="457200" algn="l" rtl="0" eaLnBrk="0" fontAlgn="base" hangingPunct="0">
              <a:spcBef>
                <a:spcPct val="0"/>
              </a:spcBef>
              <a:spcAft>
                <a:spcPct val="0"/>
              </a:spcAft>
              <a:defRPr sz="1200" b="1" kern="1200">
                <a:solidFill>
                  <a:schemeClr val="tx1"/>
                </a:solidFill>
                <a:latin typeface="ＭＳ Ｐゴシック" panose="020B0600070205080204" pitchFamily="50" charset="-128"/>
                <a:ea typeface="ＭＳ Ｐゴシック" panose="020B0600070205080204" pitchFamily="50" charset="-128"/>
                <a:cs typeface="+mn-cs"/>
              </a:defRPr>
            </a:lvl2pPr>
            <a:lvl3pPr marL="914400" algn="l" rtl="0" eaLnBrk="0" fontAlgn="base" hangingPunct="0">
              <a:spcBef>
                <a:spcPct val="0"/>
              </a:spcBef>
              <a:spcAft>
                <a:spcPct val="0"/>
              </a:spcAft>
              <a:defRPr sz="1200" b="1" kern="1200">
                <a:solidFill>
                  <a:schemeClr val="tx1"/>
                </a:solidFill>
                <a:latin typeface="ＭＳ Ｐゴシック" panose="020B0600070205080204" pitchFamily="50" charset="-128"/>
                <a:ea typeface="ＭＳ Ｐゴシック" panose="020B0600070205080204" pitchFamily="50" charset="-128"/>
                <a:cs typeface="+mn-cs"/>
              </a:defRPr>
            </a:lvl3pPr>
            <a:lvl4pPr marL="1371600" algn="l" rtl="0" eaLnBrk="0" fontAlgn="base" hangingPunct="0">
              <a:spcBef>
                <a:spcPct val="0"/>
              </a:spcBef>
              <a:spcAft>
                <a:spcPct val="0"/>
              </a:spcAft>
              <a:defRPr sz="1200" b="1" kern="1200">
                <a:solidFill>
                  <a:schemeClr val="tx1"/>
                </a:solidFill>
                <a:latin typeface="ＭＳ Ｐゴシック" panose="020B0600070205080204" pitchFamily="50" charset="-128"/>
                <a:ea typeface="ＭＳ Ｐゴシック" panose="020B0600070205080204" pitchFamily="50" charset="-128"/>
                <a:cs typeface="+mn-cs"/>
              </a:defRPr>
            </a:lvl4pPr>
            <a:lvl5pPr marL="1828800" algn="l" rtl="0" eaLnBrk="0" fontAlgn="base" hangingPunct="0">
              <a:spcBef>
                <a:spcPct val="0"/>
              </a:spcBef>
              <a:spcAft>
                <a:spcPct val="0"/>
              </a:spcAft>
              <a:defRPr sz="1200" b="1" kern="1200">
                <a:solidFill>
                  <a:schemeClr val="tx1"/>
                </a:solidFill>
                <a:latin typeface="ＭＳ Ｐゴシック" panose="020B0600070205080204" pitchFamily="50" charset="-128"/>
                <a:ea typeface="ＭＳ Ｐゴシック" panose="020B0600070205080204" pitchFamily="50" charset="-128"/>
                <a:cs typeface="+mn-cs"/>
              </a:defRPr>
            </a:lvl5pPr>
            <a:lvl6pPr marL="2286000" algn="l" defTabSz="914400" rtl="0" eaLnBrk="1" latinLnBrk="0" hangingPunct="1">
              <a:defRPr sz="1200" b="1" kern="1200">
                <a:solidFill>
                  <a:schemeClr val="tx1"/>
                </a:solidFill>
                <a:latin typeface="ＭＳ Ｐゴシック" panose="020B0600070205080204" pitchFamily="50" charset="-128"/>
                <a:ea typeface="ＭＳ Ｐゴシック" panose="020B0600070205080204" pitchFamily="50" charset="-128"/>
                <a:cs typeface="+mn-cs"/>
              </a:defRPr>
            </a:lvl6pPr>
            <a:lvl7pPr marL="2743200" algn="l" defTabSz="914400" rtl="0" eaLnBrk="1" latinLnBrk="0" hangingPunct="1">
              <a:defRPr sz="1200" b="1" kern="1200">
                <a:solidFill>
                  <a:schemeClr val="tx1"/>
                </a:solidFill>
                <a:latin typeface="ＭＳ Ｐゴシック" panose="020B0600070205080204" pitchFamily="50" charset="-128"/>
                <a:ea typeface="ＭＳ Ｐゴシック" panose="020B0600070205080204" pitchFamily="50" charset="-128"/>
                <a:cs typeface="+mn-cs"/>
              </a:defRPr>
            </a:lvl7pPr>
            <a:lvl8pPr marL="3200400" algn="l" defTabSz="914400" rtl="0" eaLnBrk="1" latinLnBrk="0" hangingPunct="1">
              <a:defRPr sz="1200" b="1" kern="1200">
                <a:solidFill>
                  <a:schemeClr val="tx1"/>
                </a:solidFill>
                <a:latin typeface="ＭＳ Ｐゴシック" panose="020B0600070205080204" pitchFamily="50" charset="-128"/>
                <a:ea typeface="ＭＳ Ｐゴシック" panose="020B0600070205080204" pitchFamily="50" charset="-128"/>
                <a:cs typeface="+mn-cs"/>
              </a:defRPr>
            </a:lvl8pPr>
            <a:lvl9pPr marL="3657600" algn="l" defTabSz="914400" rtl="0" eaLnBrk="1" latinLnBrk="0" hangingPunct="1">
              <a:defRPr sz="1200" b="1" kern="1200">
                <a:solidFill>
                  <a:schemeClr val="tx1"/>
                </a:solidFill>
                <a:latin typeface="ＭＳ Ｐゴシック" panose="020B0600070205080204" pitchFamily="50" charset="-128"/>
                <a:ea typeface="ＭＳ Ｐゴシック" panose="020B0600070205080204" pitchFamily="50" charset="-128"/>
                <a:cs typeface="+mn-cs"/>
              </a:defRPr>
            </a:lvl9pPr>
          </a:lstStyle>
          <a:p>
            <a:pPr indent="-171450" eaLnBrk="1" hangingPunct="1">
              <a:buClr>
                <a:srgbClr val="336699"/>
              </a:buClr>
              <a:buFont typeface="Wingdings" panose="05000000000000000000" pitchFamily="2" charset="2"/>
              <a:buChar char="l"/>
              <a:tabLst>
                <a:tab pos="180975" algn="l"/>
              </a:tabLst>
            </a:pPr>
            <a:r>
              <a:rPr lang="ja-JP" altLang="en-US" b="0">
                <a:latin typeface="Meiryo UI" panose="020B0604030504040204" pitchFamily="50" charset="-128"/>
                <a:ea typeface="Meiryo UI" panose="020B0604030504040204" pitchFamily="50" charset="-128"/>
              </a:rPr>
              <a:t>取引先・レンタルオフィス・カフェ・ホテル・ファーストフード・コンビニ・空港・駅・鉄道・バ</a:t>
            </a:r>
            <a:r>
              <a:rPr lang="en-US" altLang="ja-JP" b="0">
                <a:latin typeface="Meiryo UI" panose="020B0604030504040204" pitchFamily="50" charset="-128"/>
                <a:ea typeface="Meiryo UI" panose="020B0604030504040204" pitchFamily="50" charset="-128"/>
              </a:rPr>
              <a:t>	</a:t>
            </a:r>
            <a:r>
              <a:rPr lang="ja-JP" altLang="en-US" b="0">
                <a:latin typeface="Meiryo UI" panose="020B0604030504040204" pitchFamily="50" charset="-128"/>
                <a:ea typeface="Meiryo UI" panose="020B0604030504040204" pitchFamily="50" charset="-128"/>
              </a:rPr>
              <a:t>スなど外出先でテレワークを行うときには、以下に注意する。</a:t>
            </a:r>
          </a:p>
          <a:p>
            <a:pPr marL="171450" indent="6350" eaLnBrk="1" hangingPunct="1">
              <a:spcBef>
                <a:spcPts val="300"/>
              </a:spcBef>
              <a:buClr>
                <a:srgbClr val="336699"/>
              </a:buClr>
              <a:buFont typeface="Wingdings" panose="05000000000000000000" pitchFamily="2" charset="2"/>
              <a:buChar char="Ø"/>
            </a:pPr>
            <a:r>
              <a:rPr lang="ja-JP" altLang="en-US" b="0">
                <a:latin typeface="Meiryo UI" panose="020B0604030504040204" pitchFamily="50" charset="-128"/>
                <a:ea typeface="Meiryo UI" panose="020B0604030504040204" pitchFamily="50" charset="-128"/>
              </a:rPr>
              <a:t> </a:t>
            </a:r>
            <a:r>
              <a:rPr lang="ja-JP" altLang="en-US" b="0">
                <a:solidFill>
                  <a:srgbClr val="FF0000"/>
                </a:solidFill>
                <a:latin typeface="Meiryo UI" panose="020B0604030504040204" pitchFamily="50" charset="-128"/>
                <a:ea typeface="Meiryo UI" panose="020B0604030504040204" pitchFamily="50" charset="-128"/>
              </a:rPr>
              <a:t>必要な情報以外</a:t>
            </a:r>
            <a:r>
              <a:rPr lang="ja-JP" altLang="en-US" b="0">
                <a:latin typeface="Meiryo UI" panose="020B0604030504040204" pitchFamily="50" charset="-128"/>
                <a:ea typeface="Meiryo UI" panose="020B0604030504040204" pitchFamily="50" charset="-128"/>
              </a:rPr>
              <a:t>は持ち出さない。</a:t>
            </a:r>
          </a:p>
          <a:p>
            <a:pPr marL="171450" indent="6350" eaLnBrk="1" hangingPunct="1">
              <a:buClr>
                <a:srgbClr val="336699"/>
              </a:buClr>
              <a:buFont typeface="Wingdings" panose="05000000000000000000" pitchFamily="2" charset="2"/>
              <a:buChar char="Ø"/>
            </a:pPr>
            <a:r>
              <a:rPr lang="ja-JP" altLang="en-US" b="0">
                <a:latin typeface="Meiryo UI" panose="020B0604030504040204" pitchFamily="50" charset="-128"/>
                <a:ea typeface="Meiryo UI" panose="020B0604030504040204" pitchFamily="50" charset="-128"/>
              </a:rPr>
              <a:t> </a:t>
            </a:r>
            <a:r>
              <a:rPr lang="ja-JP" altLang="en-US" b="0">
                <a:solidFill>
                  <a:srgbClr val="FF0000"/>
                </a:solidFill>
                <a:latin typeface="Meiryo UI" panose="020B0604030504040204" pitchFamily="50" charset="-128"/>
                <a:ea typeface="Meiryo UI" panose="020B0604030504040204" pitchFamily="50" charset="-128"/>
              </a:rPr>
              <a:t>機器や書類は</a:t>
            </a:r>
            <a:r>
              <a:rPr lang="ja-JP" altLang="en-US" b="0">
                <a:latin typeface="Meiryo UI" panose="020B0604030504040204" pitchFamily="50" charset="-128"/>
                <a:ea typeface="Meiryo UI" panose="020B0604030504040204" pitchFamily="50" charset="-128"/>
              </a:rPr>
              <a:t>目の届く範囲に置き放置しない。</a:t>
            </a:r>
            <a:endParaRPr lang="en-US" altLang="ja-JP" b="0">
              <a:latin typeface="Meiryo UI" panose="020B0604030504040204" pitchFamily="50" charset="-128"/>
              <a:ea typeface="Meiryo UI" panose="020B0604030504040204" pitchFamily="50" charset="-128"/>
            </a:endParaRPr>
          </a:p>
          <a:p>
            <a:pPr marL="171450" indent="6350" eaLnBrk="1" hangingPunct="1">
              <a:buClr>
                <a:srgbClr val="336699"/>
              </a:buClr>
              <a:buFont typeface="Wingdings" panose="05000000000000000000" pitchFamily="2" charset="2"/>
              <a:buChar char="Ø"/>
            </a:pPr>
            <a:r>
              <a:rPr lang="ja-JP" altLang="en-US" b="0">
                <a:latin typeface="Meiryo UI" panose="020B0604030504040204" pitchFamily="50" charset="-128"/>
                <a:ea typeface="Meiryo UI" panose="020B0604030504040204" pitchFamily="50" charset="-128"/>
              </a:rPr>
              <a:t> 取引先やレンタルオフィスなどで離席するときはコンピュータをロックする</a:t>
            </a:r>
            <a:r>
              <a:rPr lang="en-US" altLang="ja-JP" b="0" baseline="30000">
                <a:latin typeface="Meiryo UI" panose="020B0604030504040204" pitchFamily="50" charset="-128"/>
                <a:ea typeface="Meiryo UI" panose="020B0604030504040204" pitchFamily="50" charset="-128"/>
              </a:rPr>
              <a:t>※2</a:t>
            </a:r>
            <a:r>
              <a:rPr lang="ja-JP" altLang="en-US" b="0">
                <a:latin typeface="Meiryo UI" panose="020B0604030504040204" pitchFamily="50" charset="-128"/>
                <a:ea typeface="Meiryo UI" panose="020B0604030504040204" pitchFamily="50" charset="-128"/>
              </a:rPr>
              <a:t>。</a:t>
            </a:r>
          </a:p>
          <a:p>
            <a:pPr marL="171450" indent="6350" eaLnBrk="1" hangingPunct="1">
              <a:buClr>
                <a:srgbClr val="336699"/>
              </a:buClr>
              <a:buFont typeface="Wingdings" panose="05000000000000000000" pitchFamily="2" charset="2"/>
              <a:buChar char="Ø"/>
            </a:pPr>
            <a:r>
              <a:rPr lang="en-US" altLang="ja-JP" b="0">
                <a:latin typeface="Meiryo UI" panose="020B0604030504040204" pitchFamily="50" charset="-128"/>
                <a:ea typeface="Meiryo UI" panose="020B0604030504040204" pitchFamily="50" charset="-128"/>
              </a:rPr>
              <a:t> </a:t>
            </a:r>
            <a:r>
              <a:rPr lang="ja-JP" altLang="en-US" b="0">
                <a:latin typeface="Meiryo UI" panose="020B0604030504040204" pitchFamily="50" charset="-128"/>
                <a:ea typeface="Meiryo UI" panose="020B0604030504040204" pitchFamily="50" charset="-128"/>
              </a:rPr>
              <a:t>不特定多数の人がいる場所では</a:t>
            </a:r>
            <a:r>
              <a:rPr lang="ja-JP" altLang="en-US" b="0">
                <a:solidFill>
                  <a:srgbClr val="FF0000"/>
                </a:solidFill>
                <a:latin typeface="Meiryo UI" panose="020B0604030504040204" pitchFamily="50" charset="-128"/>
                <a:ea typeface="Meiryo UI" panose="020B0604030504040204" pitchFamily="50" charset="-128"/>
              </a:rPr>
              <a:t>重要情報を画面に表示しない。</a:t>
            </a:r>
            <a:endParaRPr lang="en-US" altLang="ja-JP" b="0">
              <a:solidFill>
                <a:srgbClr val="FF0000"/>
              </a:solidFill>
              <a:latin typeface="Meiryo UI" panose="020B0604030504040204" pitchFamily="50" charset="-128"/>
              <a:ea typeface="Meiryo UI" panose="020B0604030504040204" pitchFamily="50" charset="-128"/>
            </a:endParaRPr>
          </a:p>
          <a:p>
            <a:pPr marL="171450" indent="6350" eaLnBrk="1" hangingPunct="1">
              <a:buClr>
                <a:srgbClr val="336699"/>
              </a:buClr>
              <a:buFont typeface="Wingdings" panose="05000000000000000000" pitchFamily="2" charset="2"/>
              <a:buChar char="Ø"/>
            </a:pPr>
            <a:r>
              <a:rPr lang="en-US" altLang="ja-JP" b="0">
                <a:latin typeface="Meiryo UI" panose="020B0604030504040204" pitchFamily="50" charset="-128"/>
                <a:ea typeface="Meiryo UI" panose="020B0604030504040204" pitchFamily="50" charset="-128"/>
              </a:rPr>
              <a:t> </a:t>
            </a:r>
            <a:r>
              <a:rPr lang="ja-JP" altLang="en-US" b="0">
                <a:latin typeface="Meiryo UI" panose="020B0604030504040204" pitchFamily="50" charset="-128"/>
                <a:ea typeface="Meiryo UI" panose="020B0604030504040204" pitchFamily="50" charset="-128"/>
              </a:rPr>
              <a:t>外出先で</a:t>
            </a:r>
            <a:r>
              <a:rPr lang="ja-JP" altLang="en-US" b="0">
                <a:solidFill>
                  <a:srgbClr val="FF0000"/>
                </a:solidFill>
                <a:latin typeface="Meiryo UI" panose="020B0604030504040204" pitchFamily="50" charset="-128"/>
                <a:ea typeface="Meiryo UI" panose="020B0604030504040204" pitchFamily="50" charset="-128"/>
              </a:rPr>
              <a:t>書類や</a:t>
            </a:r>
            <a:r>
              <a:rPr lang="en-US" altLang="ja-JP" b="0">
                <a:solidFill>
                  <a:srgbClr val="FF0000"/>
                </a:solidFill>
                <a:latin typeface="Meiryo UI" panose="020B0604030504040204" pitchFamily="50" charset="-128"/>
                <a:ea typeface="Meiryo UI" panose="020B0604030504040204" pitchFamily="50" charset="-128"/>
              </a:rPr>
              <a:t>CD</a:t>
            </a:r>
            <a:r>
              <a:rPr lang="ja-JP" altLang="en-US" b="0">
                <a:solidFill>
                  <a:srgbClr val="FF0000"/>
                </a:solidFill>
                <a:latin typeface="Meiryo UI" panose="020B0604030504040204" pitchFamily="50" charset="-128"/>
                <a:ea typeface="Meiryo UI" panose="020B0604030504040204" pitchFamily="50" charset="-128"/>
              </a:rPr>
              <a:t>・</a:t>
            </a:r>
            <a:r>
              <a:rPr lang="en-US" altLang="ja-JP" b="0">
                <a:solidFill>
                  <a:srgbClr val="FF0000"/>
                </a:solidFill>
                <a:latin typeface="Meiryo UI" panose="020B0604030504040204" pitchFamily="50" charset="-128"/>
                <a:ea typeface="Meiryo UI" panose="020B0604030504040204" pitchFamily="50" charset="-128"/>
              </a:rPr>
              <a:t>DVD</a:t>
            </a:r>
            <a:r>
              <a:rPr lang="ja-JP" altLang="en-US" b="0">
                <a:solidFill>
                  <a:srgbClr val="FF0000"/>
                </a:solidFill>
                <a:latin typeface="Meiryo UI" panose="020B0604030504040204" pitchFamily="50" charset="-128"/>
                <a:ea typeface="Meiryo UI" panose="020B0604030504040204" pitchFamily="50" charset="-128"/>
              </a:rPr>
              <a:t>などの媒体を</a:t>
            </a:r>
            <a:r>
              <a:rPr lang="ja-JP" altLang="en-US" b="0">
                <a:latin typeface="Meiryo UI" panose="020B0604030504040204" pitchFamily="50" charset="-128"/>
                <a:ea typeface="Meiryo UI" panose="020B0604030504040204" pitchFamily="50" charset="-128"/>
              </a:rPr>
              <a:t>廃棄しない。</a:t>
            </a:r>
            <a:r>
              <a:rPr lang="en-US" altLang="ja-JP" b="0">
                <a:latin typeface="Meiryo UI" panose="020B0604030504040204" pitchFamily="50" charset="-128"/>
                <a:ea typeface="Meiryo UI" panose="020B0604030504040204" pitchFamily="50" charset="-128"/>
              </a:rPr>
              <a:t> </a:t>
            </a:r>
          </a:p>
          <a:p>
            <a:pPr marL="171450" indent="6350" eaLnBrk="1" hangingPunct="1">
              <a:buClr>
                <a:srgbClr val="336699"/>
              </a:buClr>
              <a:buFont typeface="Wingdings" panose="05000000000000000000" pitchFamily="2" charset="2"/>
              <a:buChar char="Ø"/>
            </a:pPr>
            <a:r>
              <a:rPr lang="en-US" altLang="ja-JP" b="0">
                <a:latin typeface="Meiryo UI" panose="020B0604030504040204" pitchFamily="50" charset="-128"/>
                <a:ea typeface="Meiryo UI" panose="020B0604030504040204" pitchFamily="50" charset="-128"/>
              </a:rPr>
              <a:t> </a:t>
            </a:r>
            <a:r>
              <a:rPr lang="ja-JP" altLang="en-US" b="0">
                <a:latin typeface="Meiryo UI" panose="020B0604030504040204" pitchFamily="50" charset="-128"/>
                <a:ea typeface="Meiryo UI" panose="020B0604030504040204" pitchFamily="50" charset="-128"/>
              </a:rPr>
              <a:t>公衆</a:t>
            </a:r>
            <a:r>
              <a:rPr lang="en-US" altLang="ja-JP" b="0">
                <a:latin typeface="Meiryo UI" panose="020B0604030504040204" pitchFamily="50" charset="-128"/>
                <a:ea typeface="Meiryo UI" panose="020B0604030504040204" pitchFamily="50" charset="-128"/>
              </a:rPr>
              <a:t>Wi-Fi</a:t>
            </a:r>
            <a:r>
              <a:rPr lang="ja-JP" altLang="en-US" b="0">
                <a:latin typeface="Meiryo UI" panose="020B0604030504040204" pitchFamily="50" charset="-128"/>
                <a:ea typeface="Meiryo UI" panose="020B0604030504040204" pitchFamily="50" charset="-128"/>
              </a:rPr>
              <a:t>を利用するときは以下を遵守する。</a:t>
            </a:r>
            <a:endParaRPr lang="en-US" altLang="ja-JP" b="0">
              <a:latin typeface="Meiryo UI" panose="020B0604030504040204" pitchFamily="50" charset="-128"/>
              <a:ea typeface="Meiryo UI" panose="020B0604030504040204" pitchFamily="50" charset="-128"/>
            </a:endParaRPr>
          </a:p>
          <a:p>
            <a:pPr marL="342900" indent="-76200" eaLnBrk="1" hangingPunct="1">
              <a:buClr>
                <a:srgbClr val="336699"/>
              </a:buClr>
              <a:buFont typeface="Arial" panose="020B0604020202020204" pitchFamily="34" charset="0"/>
              <a:buChar char="•"/>
            </a:pPr>
            <a:r>
              <a:rPr lang="ja-JP" altLang="en-US" b="0">
                <a:latin typeface="Meiryo UI" panose="020B0604030504040204" pitchFamily="50" charset="-128"/>
                <a:ea typeface="Meiryo UI" panose="020B0604030504040204" pitchFamily="50" charset="-128"/>
              </a:rPr>
              <a:t>メールは</a:t>
            </a:r>
            <a:r>
              <a:rPr lang="ja-JP" altLang="en-US" b="0">
                <a:solidFill>
                  <a:srgbClr val="FF0000"/>
                </a:solidFill>
                <a:latin typeface="Meiryo UI" panose="020B0604030504040204" pitchFamily="50" charset="-128"/>
                <a:ea typeface="Meiryo UI" panose="020B0604030504040204" pitchFamily="50" charset="-128"/>
              </a:rPr>
              <a:t>端末から直接メールサーバーにアクセスせず社内</a:t>
            </a:r>
            <a:r>
              <a:rPr lang="en-US" altLang="ja-JP" b="0">
                <a:solidFill>
                  <a:srgbClr val="FF0000"/>
                </a:solidFill>
                <a:latin typeface="Meiryo UI" panose="020B0604030504040204" pitchFamily="50" charset="-128"/>
                <a:ea typeface="Meiryo UI" panose="020B0604030504040204" pitchFamily="50" charset="-128"/>
              </a:rPr>
              <a:t>PC</a:t>
            </a:r>
            <a:r>
              <a:rPr lang="ja-JP" altLang="en-US" b="0">
                <a:solidFill>
                  <a:srgbClr val="FF0000"/>
                </a:solidFill>
                <a:latin typeface="Meiryo UI" panose="020B0604030504040204" pitchFamily="50" charset="-128"/>
                <a:ea typeface="Meiryo UI" panose="020B0604030504040204" pitchFamily="50" charset="-128"/>
              </a:rPr>
              <a:t>にリモートアクセスするか、指定されたセキュアブラウザを</a:t>
            </a:r>
            <a:r>
              <a:rPr lang="ja-JP" altLang="en-US" b="0">
                <a:latin typeface="Meiryo UI" panose="020B0604030504040204" pitchFamily="50" charset="-128"/>
                <a:ea typeface="Meiryo UI" panose="020B0604030504040204" pitchFamily="50" charset="-128"/>
              </a:rPr>
              <a:t>利用する。</a:t>
            </a:r>
            <a:endParaRPr lang="en-US" altLang="ja-JP" b="0">
              <a:latin typeface="Meiryo UI" panose="020B0604030504040204" pitchFamily="50" charset="-128"/>
              <a:ea typeface="Meiryo UI" panose="020B0604030504040204" pitchFamily="50" charset="-128"/>
            </a:endParaRPr>
          </a:p>
          <a:p>
            <a:pPr marL="342900" indent="-76200" eaLnBrk="1" hangingPunct="1">
              <a:buClr>
                <a:srgbClr val="336699"/>
              </a:buClr>
              <a:buFont typeface="Arial" panose="020B0604020202020204" pitchFamily="34" charset="0"/>
              <a:buChar char="•"/>
            </a:pPr>
            <a:r>
              <a:rPr lang="ja-JP" altLang="en-US" b="0">
                <a:latin typeface="Meiryo UI" panose="020B0604030504040204" pitchFamily="50" charset="-128"/>
                <a:ea typeface="Meiryo UI" panose="020B0604030504040204" pitchFamily="50" charset="-128"/>
              </a:rPr>
              <a:t>その他で公衆</a:t>
            </a:r>
            <a:r>
              <a:rPr lang="en-US" altLang="ja-JP" b="0">
                <a:latin typeface="Meiryo UI" panose="020B0604030504040204" pitchFamily="50" charset="-128"/>
                <a:ea typeface="Meiryo UI" panose="020B0604030504040204" pitchFamily="50" charset="-128"/>
              </a:rPr>
              <a:t>Wi-Fi</a:t>
            </a:r>
            <a:r>
              <a:rPr lang="ja-JP" altLang="en-US" b="0">
                <a:latin typeface="Meiryo UI" panose="020B0604030504040204" pitchFamily="50" charset="-128"/>
                <a:ea typeface="Meiryo UI" panose="020B0604030504040204" pitchFamily="50" charset="-128"/>
              </a:rPr>
              <a:t>を使用して業務データを扱うときには</a:t>
            </a:r>
            <a:r>
              <a:rPr lang="en-US" altLang="ja-JP" b="0">
                <a:solidFill>
                  <a:srgbClr val="FF0000"/>
                </a:solidFill>
                <a:latin typeface="Meiryo UI" panose="020B0604030504040204" pitchFamily="50" charset="-128"/>
                <a:ea typeface="Meiryo UI" panose="020B0604030504040204" pitchFamily="50" charset="-128"/>
              </a:rPr>
              <a:t>VPN</a:t>
            </a:r>
            <a:r>
              <a:rPr lang="ja-JP" altLang="en-US" b="0">
                <a:solidFill>
                  <a:srgbClr val="FF0000"/>
                </a:solidFill>
                <a:latin typeface="Meiryo UI" panose="020B0604030504040204" pitchFamily="50" charset="-128"/>
                <a:ea typeface="Meiryo UI" panose="020B0604030504040204" pitchFamily="50" charset="-128"/>
              </a:rPr>
              <a:t>または</a:t>
            </a:r>
            <a:r>
              <a:rPr lang="en-US" altLang="ja-JP" b="0">
                <a:solidFill>
                  <a:srgbClr val="FF0000"/>
                </a:solidFill>
                <a:latin typeface="Meiryo UI" panose="020B0604030504040204" pitchFamily="50" charset="-128"/>
                <a:ea typeface="Meiryo UI" panose="020B0604030504040204" pitchFamily="50" charset="-128"/>
              </a:rPr>
              <a:t>SSL/TLS</a:t>
            </a:r>
            <a:r>
              <a:rPr lang="ja-JP" altLang="en-US" b="0">
                <a:solidFill>
                  <a:srgbClr val="FF0000"/>
                </a:solidFill>
                <a:latin typeface="Meiryo UI" panose="020B0604030504040204" pitchFamily="50" charset="-128"/>
                <a:ea typeface="Meiryo UI" panose="020B0604030504040204" pitchFamily="50" charset="-128"/>
              </a:rPr>
              <a:t>対応サイトを</a:t>
            </a:r>
            <a:r>
              <a:rPr lang="ja-JP" altLang="en-US" b="0">
                <a:latin typeface="Meiryo UI" panose="020B0604030504040204" pitchFamily="50" charset="-128"/>
                <a:ea typeface="Meiryo UI" panose="020B0604030504040204" pitchFamily="50" charset="-128"/>
              </a:rPr>
              <a:t>利用する。</a:t>
            </a:r>
            <a:endParaRPr lang="en-US" altLang="ja-JP" b="0">
              <a:latin typeface="Meiryo UI" panose="020B0604030504040204" pitchFamily="50" charset="-128"/>
              <a:ea typeface="Meiryo UI" panose="020B0604030504040204" pitchFamily="50" charset="-128"/>
            </a:endParaRPr>
          </a:p>
          <a:p>
            <a:pPr marL="87313" eaLnBrk="1" hangingPunct="1">
              <a:lnSpc>
                <a:spcPts val="1000"/>
              </a:lnSpc>
              <a:spcBef>
                <a:spcPts val="1200"/>
              </a:spcBef>
              <a:buClr>
                <a:srgbClr val="336699"/>
              </a:buClr>
            </a:pPr>
            <a:r>
              <a:rPr lang="en-US" altLang="ja-JP" sz="900">
                <a:latin typeface="Meiryo UI" panose="020B0604030504040204" pitchFamily="50" charset="-128"/>
                <a:ea typeface="Meiryo UI" panose="020B0604030504040204" pitchFamily="50" charset="-128"/>
              </a:rPr>
              <a:t>※2 </a:t>
            </a:r>
            <a:r>
              <a:rPr lang="en-US" altLang="ja-JP" sz="900" b="0">
                <a:latin typeface="Meiryo UI" panose="020B0604030504040204" pitchFamily="50" charset="-128"/>
                <a:ea typeface="Meiryo UI" panose="020B0604030504040204" pitchFamily="50" charset="-128"/>
              </a:rPr>
              <a:t>[Ctrl] </a:t>
            </a:r>
            <a:r>
              <a:rPr lang="ja-JP" altLang="en-US" sz="900" b="0">
                <a:latin typeface="Meiryo UI" panose="020B0604030504040204" pitchFamily="50" charset="-128"/>
                <a:ea typeface="Meiryo UI" panose="020B0604030504040204" pitchFamily="50" charset="-128"/>
              </a:rPr>
              <a:t>と </a:t>
            </a:r>
            <a:r>
              <a:rPr lang="en-US" altLang="ja-JP" sz="900" b="0">
                <a:latin typeface="Meiryo UI" panose="020B0604030504040204" pitchFamily="50" charset="-128"/>
                <a:ea typeface="Meiryo UI" panose="020B0604030504040204" pitchFamily="50" charset="-128"/>
              </a:rPr>
              <a:t>[Alt] </a:t>
            </a:r>
            <a:r>
              <a:rPr lang="ja-JP" altLang="en-US" sz="900" b="0">
                <a:latin typeface="Meiryo UI" panose="020B0604030504040204" pitchFamily="50" charset="-128"/>
                <a:ea typeface="Meiryo UI" panose="020B0604030504040204" pitchFamily="50" charset="-128"/>
              </a:rPr>
              <a:t>キーを押しながら </a:t>
            </a:r>
            <a:r>
              <a:rPr lang="en-US" altLang="ja-JP" sz="900" b="0">
                <a:latin typeface="Meiryo UI" panose="020B0604030504040204" pitchFamily="50" charset="-128"/>
                <a:ea typeface="Meiryo UI" panose="020B0604030504040204" pitchFamily="50" charset="-128"/>
              </a:rPr>
              <a:t>[Delete] </a:t>
            </a:r>
            <a:r>
              <a:rPr lang="ja-JP" altLang="en-US" sz="900" b="0">
                <a:latin typeface="Meiryo UI" panose="020B0604030504040204" pitchFamily="50" charset="-128"/>
                <a:ea typeface="Meiryo UI" panose="020B0604030504040204" pitchFamily="50" charset="-128"/>
              </a:rPr>
              <a:t>キーを押すか</a:t>
            </a:r>
            <a:r>
              <a:rPr lang="en-US" altLang="ja-JP" sz="900" b="0">
                <a:latin typeface="Meiryo UI" panose="020B0604030504040204" pitchFamily="50" charset="-128"/>
                <a:ea typeface="Meiryo UI" panose="020B0604030504040204" pitchFamily="50" charset="-128"/>
              </a:rPr>
              <a:t>[Windows] </a:t>
            </a:r>
            <a:r>
              <a:rPr lang="ja-JP" altLang="en-US" sz="900" b="0">
                <a:latin typeface="Meiryo UI" panose="020B0604030504040204" pitchFamily="50" charset="-128"/>
                <a:ea typeface="Meiryo UI" panose="020B0604030504040204" pitchFamily="50" charset="-128"/>
              </a:rPr>
              <a:t>キー　　　 を押しながら </a:t>
            </a:r>
            <a:r>
              <a:rPr lang="en-US" altLang="ja-JP" sz="900" b="0">
                <a:latin typeface="Meiryo UI" panose="020B0604030504040204" pitchFamily="50" charset="-128"/>
                <a:ea typeface="Meiryo UI" panose="020B0604030504040204" pitchFamily="50" charset="-128"/>
              </a:rPr>
              <a:t>[ L ] </a:t>
            </a:r>
            <a:r>
              <a:rPr lang="ja-JP" altLang="en-US" sz="900" b="0">
                <a:latin typeface="Meiryo UI" panose="020B0604030504040204" pitchFamily="50" charset="-128"/>
                <a:ea typeface="Meiryo UI" panose="020B0604030504040204" pitchFamily="50" charset="-128"/>
              </a:rPr>
              <a:t>キーを押す</a:t>
            </a:r>
          </a:p>
          <a:p>
            <a:pPr marL="361950" eaLnBrk="1" hangingPunct="1">
              <a:buClr>
                <a:srgbClr val="336699"/>
              </a:buClr>
            </a:pPr>
            <a:endParaRPr lang="en-US" altLang="ja-JP" sz="1100" b="0">
              <a:latin typeface="Meiryo UI" panose="020B0604030504040204" pitchFamily="50" charset="-128"/>
              <a:ea typeface="Meiryo UI" panose="020B0604030504040204" pitchFamily="50" charset="-128"/>
            </a:endParaRPr>
          </a:p>
          <a:p>
            <a:pPr marL="171450" eaLnBrk="1" hangingPunct="1">
              <a:buClr>
                <a:srgbClr val="336699"/>
              </a:buClr>
            </a:pPr>
            <a:endParaRPr lang="ja-JP" altLang="en-US" sz="1100" b="0">
              <a:latin typeface="Meiryo UI" panose="020B0604030504040204" pitchFamily="50" charset="-128"/>
              <a:ea typeface="Meiryo UI" panose="020B0604030504040204" pitchFamily="50" charset="-128"/>
            </a:endParaRPr>
          </a:p>
        </p:txBody>
      </p:sp>
      <p:sp>
        <p:nvSpPr>
          <p:cNvPr id="62" name="正方形/長方形 61"/>
          <p:cNvSpPr/>
          <p:nvPr/>
        </p:nvSpPr>
        <p:spPr>
          <a:xfrm>
            <a:off x="2036" y="168"/>
            <a:ext cx="5328000" cy="540000"/>
          </a:xfrm>
          <a:prstGeom prst="rect">
            <a:avLst/>
          </a:prstGeom>
          <a:solidFill>
            <a:srgbClr val="7737AB"/>
          </a:solidFill>
          <a:ln>
            <a:noFill/>
          </a:ln>
        </p:spPr>
        <p:style>
          <a:lnRef idx="2">
            <a:schemeClr val="accent1">
              <a:shade val="50000"/>
            </a:schemeClr>
          </a:lnRef>
          <a:fillRef idx="1">
            <a:schemeClr val="accent1"/>
          </a:fillRef>
          <a:effectRef idx="0">
            <a:schemeClr val="accent1"/>
          </a:effectRef>
          <a:fontRef idx="minor">
            <a:schemeClr val="lt1"/>
          </a:fontRef>
        </p:style>
        <p:txBody>
          <a:bodyPr tIns="27473" bIns="27473" rtlCol="0" anchor="ctr"/>
          <a:lstStyle/>
          <a:p>
            <a:r>
              <a:rPr lang="ja-JP" altLang="en-US" sz="2800" b="1">
                <a:latin typeface="Meiryo UI" panose="020B0604030504040204" pitchFamily="50" charset="-128"/>
                <a:ea typeface="Meiryo UI" panose="020B0604030504040204" pitchFamily="50" charset="-128"/>
              </a:rPr>
              <a:t>４</a:t>
            </a:r>
            <a:r>
              <a:rPr lang="en-US" altLang="ja-JP" sz="2800" b="1">
                <a:latin typeface="Meiryo UI" panose="020B0604030504040204" pitchFamily="50" charset="-128"/>
                <a:ea typeface="Meiryo UI" panose="020B0604030504040204" pitchFamily="50" charset="-128"/>
              </a:rPr>
              <a:t>-</a:t>
            </a:r>
            <a:r>
              <a:rPr lang="ja-JP" altLang="en-US" sz="2800" b="1">
                <a:latin typeface="Meiryo UI" panose="020B0604030504040204" pitchFamily="50" charset="-128"/>
                <a:ea typeface="Meiryo UI" panose="020B0604030504040204" pitchFamily="50" charset="-128"/>
              </a:rPr>
              <a:t>６ 勤務中のルール</a:t>
            </a:r>
          </a:p>
        </p:txBody>
      </p:sp>
      <p:sp>
        <p:nvSpPr>
          <p:cNvPr id="23" name="スライド番号プレースホルダー 5">
            <a:extLst>
              <a:ext uri="{FF2B5EF4-FFF2-40B4-BE49-F238E27FC236}">
                <a16:creationId xmlns:a16="http://schemas.microsoft.com/office/drawing/2014/main" id="{663C2490-DCF0-4D90-8EDA-64544C545D07}"/>
              </a:ext>
            </a:extLst>
          </p:cNvPr>
          <p:cNvSpPr>
            <a:spLocks noGrp="1"/>
          </p:cNvSpPr>
          <p:nvPr>
            <p:ph type="sldNum" sz="quarter" idx="12"/>
          </p:nvPr>
        </p:nvSpPr>
        <p:spPr>
          <a:xfrm>
            <a:off x="4545631" y="7200000"/>
            <a:ext cx="746369" cy="360000"/>
          </a:xfrm>
        </p:spPr>
        <p:txBody>
          <a:bodyPr/>
          <a:lstStyle/>
          <a:p>
            <a:pPr algn="ctr"/>
            <a:r>
              <a:rPr kumimoji="1" lang="en-US" altLang="ja-JP"/>
              <a:t>&lt; </a:t>
            </a:r>
            <a:fld id="{BA1AACC8-012D-40C1-84DE-4014AE42646F}" type="slidenum">
              <a:rPr kumimoji="1" lang="ja-JP" altLang="en-US" smtClean="0"/>
              <a:pPr algn="ctr"/>
              <a:t>16</a:t>
            </a:fld>
            <a:r>
              <a:rPr kumimoji="1" lang="ja-JP" altLang="en-US"/>
              <a:t> </a:t>
            </a:r>
            <a:r>
              <a:rPr kumimoji="1" lang="en-US" altLang="ja-JP"/>
              <a:t>&gt;</a:t>
            </a:r>
            <a:endParaRPr kumimoji="1" lang="ja-JP" altLang="en-US"/>
          </a:p>
        </p:txBody>
      </p:sp>
      <p:sp>
        <p:nvSpPr>
          <p:cNvPr id="28" name="Text Box 58">
            <a:extLst>
              <a:ext uri="{FF2B5EF4-FFF2-40B4-BE49-F238E27FC236}">
                <a16:creationId xmlns:a16="http://schemas.microsoft.com/office/drawing/2014/main" id="{C6FFD2D1-0D38-45D5-BA8D-E34FD98FB4FD}"/>
              </a:ext>
            </a:extLst>
          </p:cNvPr>
          <p:cNvSpPr txBox="1">
            <a:spLocks noChangeArrowheads="1"/>
          </p:cNvSpPr>
          <p:nvPr/>
        </p:nvSpPr>
        <p:spPr bwMode="auto">
          <a:xfrm>
            <a:off x="7549" y="954000"/>
            <a:ext cx="5328000" cy="13849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defPPr>
              <a:defRPr lang="en-US"/>
            </a:defPPr>
            <a:lvl1pPr algn="l" rtl="0" eaLnBrk="0" fontAlgn="base" hangingPunct="0">
              <a:spcBef>
                <a:spcPct val="0"/>
              </a:spcBef>
              <a:spcAft>
                <a:spcPct val="0"/>
              </a:spcAft>
              <a:defRPr sz="1200" b="1" kern="1200">
                <a:solidFill>
                  <a:schemeClr val="tx1"/>
                </a:solidFill>
                <a:latin typeface="ＭＳ Ｐゴシック" panose="020B0600070205080204" pitchFamily="50" charset="-128"/>
                <a:ea typeface="ＭＳ Ｐゴシック" panose="020B0600070205080204" pitchFamily="50" charset="-128"/>
                <a:cs typeface="+mn-cs"/>
              </a:defRPr>
            </a:lvl1pPr>
            <a:lvl2pPr marL="457200" algn="l" rtl="0" eaLnBrk="0" fontAlgn="base" hangingPunct="0">
              <a:spcBef>
                <a:spcPct val="0"/>
              </a:spcBef>
              <a:spcAft>
                <a:spcPct val="0"/>
              </a:spcAft>
              <a:defRPr sz="1200" b="1" kern="1200">
                <a:solidFill>
                  <a:schemeClr val="tx1"/>
                </a:solidFill>
                <a:latin typeface="ＭＳ Ｐゴシック" panose="020B0600070205080204" pitchFamily="50" charset="-128"/>
                <a:ea typeface="ＭＳ Ｐゴシック" panose="020B0600070205080204" pitchFamily="50" charset="-128"/>
                <a:cs typeface="+mn-cs"/>
              </a:defRPr>
            </a:lvl2pPr>
            <a:lvl3pPr marL="914400" algn="l" rtl="0" eaLnBrk="0" fontAlgn="base" hangingPunct="0">
              <a:spcBef>
                <a:spcPct val="0"/>
              </a:spcBef>
              <a:spcAft>
                <a:spcPct val="0"/>
              </a:spcAft>
              <a:defRPr sz="1200" b="1" kern="1200">
                <a:solidFill>
                  <a:schemeClr val="tx1"/>
                </a:solidFill>
                <a:latin typeface="ＭＳ Ｐゴシック" panose="020B0600070205080204" pitchFamily="50" charset="-128"/>
                <a:ea typeface="ＭＳ Ｐゴシック" panose="020B0600070205080204" pitchFamily="50" charset="-128"/>
                <a:cs typeface="+mn-cs"/>
              </a:defRPr>
            </a:lvl3pPr>
            <a:lvl4pPr marL="1371600" algn="l" rtl="0" eaLnBrk="0" fontAlgn="base" hangingPunct="0">
              <a:spcBef>
                <a:spcPct val="0"/>
              </a:spcBef>
              <a:spcAft>
                <a:spcPct val="0"/>
              </a:spcAft>
              <a:defRPr sz="1200" b="1" kern="1200">
                <a:solidFill>
                  <a:schemeClr val="tx1"/>
                </a:solidFill>
                <a:latin typeface="ＭＳ Ｐゴシック" panose="020B0600070205080204" pitchFamily="50" charset="-128"/>
                <a:ea typeface="ＭＳ Ｐゴシック" panose="020B0600070205080204" pitchFamily="50" charset="-128"/>
                <a:cs typeface="+mn-cs"/>
              </a:defRPr>
            </a:lvl4pPr>
            <a:lvl5pPr marL="1828800" algn="l" rtl="0" eaLnBrk="0" fontAlgn="base" hangingPunct="0">
              <a:spcBef>
                <a:spcPct val="0"/>
              </a:spcBef>
              <a:spcAft>
                <a:spcPct val="0"/>
              </a:spcAft>
              <a:defRPr sz="1200" b="1" kern="1200">
                <a:solidFill>
                  <a:schemeClr val="tx1"/>
                </a:solidFill>
                <a:latin typeface="ＭＳ Ｐゴシック" panose="020B0600070205080204" pitchFamily="50" charset="-128"/>
                <a:ea typeface="ＭＳ Ｐゴシック" panose="020B0600070205080204" pitchFamily="50" charset="-128"/>
                <a:cs typeface="+mn-cs"/>
              </a:defRPr>
            </a:lvl5pPr>
            <a:lvl6pPr marL="2286000" algn="l" defTabSz="914400" rtl="0" eaLnBrk="1" latinLnBrk="0" hangingPunct="1">
              <a:defRPr sz="1200" b="1" kern="1200">
                <a:solidFill>
                  <a:schemeClr val="tx1"/>
                </a:solidFill>
                <a:latin typeface="ＭＳ Ｐゴシック" panose="020B0600070205080204" pitchFamily="50" charset="-128"/>
                <a:ea typeface="ＭＳ Ｐゴシック" panose="020B0600070205080204" pitchFamily="50" charset="-128"/>
                <a:cs typeface="+mn-cs"/>
              </a:defRPr>
            </a:lvl6pPr>
            <a:lvl7pPr marL="2743200" algn="l" defTabSz="914400" rtl="0" eaLnBrk="1" latinLnBrk="0" hangingPunct="1">
              <a:defRPr sz="1200" b="1" kern="1200">
                <a:solidFill>
                  <a:schemeClr val="tx1"/>
                </a:solidFill>
                <a:latin typeface="ＭＳ Ｐゴシック" panose="020B0600070205080204" pitchFamily="50" charset="-128"/>
                <a:ea typeface="ＭＳ Ｐゴシック" panose="020B0600070205080204" pitchFamily="50" charset="-128"/>
                <a:cs typeface="+mn-cs"/>
              </a:defRPr>
            </a:lvl7pPr>
            <a:lvl8pPr marL="3200400" algn="l" defTabSz="914400" rtl="0" eaLnBrk="1" latinLnBrk="0" hangingPunct="1">
              <a:defRPr sz="1200" b="1" kern="1200">
                <a:solidFill>
                  <a:schemeClr val="tx1"/>
                </a:solidFill>
                <a:latin typeface="ＭＳ Ｐゴシック" panose="020B0600070205080204" pitchFamily="50" charset="-128"/>
                <a:ea typeface="ＭＳ Ｐゴシック" panose="020B0600070205080204" pitchFamily="50" charset="-128"/>
                <a:cs typeface="+mn-cs"/>
              </a:defRPr>
            </a:lvl8pPr>
            <a:lvl9pPr marL="3657600" algn="l" defTabSz="914400" rtl="0" eaLnBrk="1" latinLnBrk="0" hangingPunct="1">
              <a:defRPr sz="1200" b="1" kern="1200">
                <a:solidFill>
                  <a:schemeClr val="tx1"/>
                </a:solidFill>
                <a:latin typeface="ＭＳ Ｐゴシック" panose="020B0600070205080204" pitchFamily="50" charset="-128"/>
                <a:ea typeface="ＭＳ Ｐゴシック" panose="020B0600070205080204" pitchFamily="50" charset="-128"/>
                <a:cs typeface="+mn-cs"/>
              </a:defRPr>
            </a:lvl9pPr>
          </a:lstStyle>
          <a:p>
            <a:pPr indent="-171450" eaLnBrk="1" hangingPunct="1">
              <a:buClr>
                <a:srgbClr val="336699"/>
              </a:buClr>
              <a:buFont typeface="Wingdings" panose="05000000000000000000" pitchFamily="2" charset="2"/>
              <a:buChar char="l"/>
              <a:tabLst>
                <a:tab pos="180975" algn="l"/>
              </a:tabLst>
            </a:pPr>
            <a:r>
              <a:rPr lang="ja-JP" altLang="en-US" b="0">
                <a:latin typeface="Tahoma" panose="020B0604030504040204" pitchFamily="34" charset="0"/>
                <a:ea typeface="Meiryo UI" panose="020B0604030504040204" pitchFamily="50" charset="-128"/>
              </a:rPr>
              <a:t>テレワーク端末で電子メール、</a:t>
            </a:r>
            <a:r>
              <a:rPr lang="en-US" altLang="ja-JP" b="0">
                <a:latin typeface="Meiryo UI" panose="020B0604030504040204" pitchFamily="50" charset="-128"/>
                <a:ea typeface="Meiryo UI" panose="020B0604030504040204" pitchFamily="50" charset="-128"/>
              </a:rPr>
              <a:t>Web</a:t>
            </a:r>
            <a:r>
              <a:rPr lang="ja-JP" altLang="en-US" b="0">
                <a:latin typeface="Tahoma" panose="020B0604030504040204" pitchFamily="34" charset="0"/>
                <a:ea typeface="Meiryo UI" panose="020B0604030504040204" pitchFamily="50" charset="-128"/>
              </a:rPr>
              <a:t>サイトを利用する場合は以下を遵守する。</a:t>
            </a:r>
          </a:p>
          <a:p>
            <a:pPr marL="171450" indent="6350" eaLnBrk="1" hangingPunct="1">
              <a:buClr>
                <a:srgbClr val="336699"/>
              </a:buClr>
              <a:buFont typeface="Wingdings" panose="05000000000000000000" pitchFamily="2" charset="2"/>
              <a:buChar char="Ø"/>
              <a:tabLst>
                <a:tab pos="357188" algn="l"/>
              </a:tabLst>
            </a:pPr>
            <a:r>
              <a:rPr lang="ja-JP" altLang="en-US" b="0">
                <a:latin typeface="Meiryo UI" panose="020B0604030504040204" pitchFamily="50" charset="-128"/>
                <a:ea typeface="Meiryo UI" panose="020B0604030504040204" pitchFamily="50" charset="-128"/>
              </a:rPr>
              <a:t> 個人のメールアカウントを利用するときには、安易に添付ファイルを開いたり、リンク</a:t>
            </a:r>
            <a:r>
              <a:rPr lang="en-US" altLang="ja-JP" b="0">
                <a:latin typeface="Meiryo UI" panose="020B0604030504040204" pitchFamily="50" charset="-128"/>
                <a:ea typeface="Meiryo UI" panose="020B0604030504040204" pitchFamily="50" charset="-128"/>
              </a:rPr>
              <a:t>	</a:t>
            </a:r>
            <a:r>
              <a:rPr lang="ja-JP" altLang="en-US" b="0">
                <a:latin typeface="Meiryo UI" panose="020B0604030504040204" pitchFamily="50" charset="-128"/>
                <a:ea typeface="Meiryo UI" panose="020B0604030504040204" pitchFamily="50" charset="-128"/>
              </a:rPr>
              <a:t>を参照しない。</a:t>
            </a:r>
          </a:p>
          <a:p>
            <a:pPr marL="171450" indent="6350" eaLnBrk="1" hangingPunct="1">
              <a:buClr>
                <a:srgbClr val="336699"/>
              </a:buClr>
              <a:buFont typeface="Wingdings" panose="05000000000000000000" pitchFamily="2" charset="2"/>
              <a:buChar char="Ø"/>
              <a:tabLst>
                <a:tab pos="357188" algn="l"/>
                <a:tab pos="3230563" algn="l"/>
                <a:tab pos="3406775" algn="l"/>
              </a:tabLst>
            </a:pPr>
            <a:r>
              <a:rPr lang="en-US" altLang="ja-JP" b="0">
                <a:latin typeface="Meiryo UI" panose="020B0604030504040204" pitchFamily="50" charset="-128"/>
                <a:ea typeface="Meiryo UI" panose="020B0604030504040204" pitchFamily="50" charset="-128"/>
              </a:rPr>
              <a:t> Web</a:t>
            </a:r>
            <a:r>
              <a:rPr lang="ja-JP" altLang="en-US" b="0">
                <a:latin typeface="Meiryo UI" panose="020B0604030504040204" pitchFamily="50" charset="-128"/>
                <a:ea typeface="Meiryo UI" panose="020B0604030504040204" pitchFamily="50" charset="-128"/>
              </a:rPr>
              <a:t>サイトからファイルをダウンロードするときには、ブラウザで証明書を確認し</a:t>
            </a:r>
            <a:r>
              <a:rPr lang="en-US" altLang="ja-JP" b="0" baseline="30000">
                <a:latin typeface="Meiryo UI" panose="020B0604030504040204" pitchFamily="50" charset="-128"/>
                <a:ea typeface="Meiryo UI" panose="020B0604030504040204" pitchFamily="50" charset="-128"/>
              </a:rPr>
              <a:t>※1</a:t>
            </a:r>
            <a:r>
              <a:rPr lang="ja-JP" altLang="en-US" b="0">
                <a:latin typeface="Meiryo UI" panose="020B0604030504040204" pitchFamily="50" charset="-128"/>
                <a:ea typeface="Meiryo UI" panose="020B0604030504040204" pitchFamily="50" charset="-128"/>
              </a:rPr>
              <a:t>、</a:t>
            </a:r>
            <a:r>
              <a:rPr lang="en-US" altLang="ja-JP" b="0">
                <a:latin typeface="Meiryo UI" panose="020B0604030504040204" pitchFamily="50" charset="-128"/>
                <a:ea typeface="Meiryo UI" panose="020B0604030504040204" pitchFamily="50" charset="-128"/>
              </a:rPr>
              <a:t>	</a:t>
            </a:r>
            <a:r>
              <a:rPr lang="ja-JP" altLang="en-US" b="0">
                <a:latin typeface="Meiryo UI" panose="020B0604030504040204" pitchFamily="50" charset="-128"/>
                <a:ea typeface="Meiryo UI" panose="020B0604030504040204" pitchFamily="50" charset="-128"/>
              </a:rPr>
              <a:t>信頼できるサイトを利用する。</a:t>
            </a:r>
            <a:r>
              <a:rPr lang="en-US" altLang="ja-JP" b="0">
                <a:latin typeface="Meiryo UI" panose="020B0604030504040204" pitchFamily="50" charset="-128"/>
                <a:ea typeface="Meiryo UI" panose="020B0604030504040204" pitchFamily="50" charset="-128"/>
              </a:rPr>
              <a:t>	</a:t>
            </a:r>
            <a:r>
              <a:rPr lang="en-US" altLang="ja-JP" sz="900" b="0">
                <a:latin typeface="Meiryo UI" panose="020B0604030504040204" pitchFamily="50" charset="-128"/>
                <a:ea typeface="Meiryo UI" panose="020B0604030504040204" pitchFamily="50" charset="-128"/>
              </a:rPr>
              <a:t>※1 </a:t>
            </a:r>
            <a:r>
              <a:rPr lang="ja-JP" altLang="en-US" sz="900" b="0">
                <a:latin typeface="Meiryo UI" panose="020B0604030504040204" pitchFamily="50" charset="-128"/>
                <a:ea typeface="Meiryo UI" panose="020B0604030504040204" pitchFamily="50" charset="-128"/>
              </a:rPr>
              <a:t>ブラウザの鍵マーク　　　をクリックする</a:t>
            </a:r>
            <a:endParaRPr lang="en-US" altLang="ja-JP" sz="900" b="0">
              <a:latin typeface="Meiryo UI" panose="020B0604030504040204" pitchFamily="50" charset="-128"/>
              <a:ea typeface="Meiryo UI" panose="020B0604030504040204" pitchFamily="50" charset="-128"/>
            </a:endParaRPr>
          </a:p>
          <a:p>
            <a:pPr marL="171450" indent="6350" eaLnBrk="1" hangingPunct="1">
              <a:buClr>
                <a:srgbClr val="336699"/>
              </a:buClr>
              <a:buFont typeface="Wingdings" panose="05000000000000000000" pitchFamily="2" charset="2"/>
              <a:buChar char="Ø"/>
              <a:tabLst>
                <a:tab pos="180975" algn="l"/>
              </a:tabLst>
            </a:pPr>
            <a:r>
              <a:rPr lang="ja-JP" altLang="en-US" b="0">
                <a:latin typeface="Meiryo UI" panose="020B0604030504040204" pitchFamily="50" charset="-128"/>
                <a:ea typeface="Meiryo UI" panose="020B0604030504040204" pitchFamily="50" charset="-128"/>
              </a:rPr>
              <a:t> 業務に関係がない不審なサイトにアクセスしない。</a:t>
            </a:r>
          </a:p>
          <a:p>
            <a:pPr indent="-171450" eaLnBrk="1" hangingPunct="1">
              <a:buClr>
                <a:srgbClr val="336699"/>
              </a:buClr>
              <a:buFont typeface="Wingdings" panose="05000000000000000000" pitchFamily="2" charset="2"/>
              <a:buChar char="l"/>
              <a:tabLst>
                <a:tab pos="180975" algn="l"/>
              </a:tabLst>
            </a:pPr>
            <a:endParaRPr lang="en-US" altLang="ja-JP" b="0">
              <a:latin typeface="Tahoma" panose="020B0604030504040204" pitchFamily="34" charset="0"/>
              <a:ea typeface="Meiryo UI" panose="020B0604030504040204" pitchFamily="50" charset="-128"/>
            </a:endParaRPr>
          </a:p>
        </p:txBody>
      </p:sp>
      <p:grpSp>
        <p:nvGrpSpPr>
          <p:cNvPr id="2" name="グループ化 1">
            <a:extLst>
              <a:ext uri="{FF2B5EF4-FFF2-40B4-BE49-F238E27FC236}">
                <a16:creationId xmlns:a16="http://schemas.microsoft.com/office/drawing/2014/main" id="{8A146273-9F91-457B-BB97-741465267BC6}"/>
              </a:ext>
            </a:extLst>
          </p:cNvPr>
          <p:cNvGrpSpPr/>
          <p:nvPr/>
        </p:nvGrpSpPr>
        <p:grpSpPr>
          <a:xfrm>
            <a:off x="108000" y="612000"/>
            <a:ext cx="3100789" cy="377470"/>
            <a:chOff x="97436" y="612000"/>
            <a:chExt cx="3100789" cy="377470"/>
          </a:xfrm>
        </p:grpSpPr>
        <p:grpSp>
          <p:nvGrpSpPr>
            <p:cNvPr id="24" name="グループ化 23">
              <a:extLst>
                <a:ext uri="{FF2B5EF4-FFF2-40B4-BE49-F238E27FC236}">
                  <a16:creationId xmlns:a16="http://schemas.microsoft.com/office/drawing/2014/main" id="{E31F020C-9C25-4543-A3B4-1D41D83A0679}"/>
                </a:ext>
              </a:extLst>
            </p:cNvPr>
            <p:cNvGrpSpPr/>
            <p:nvPr/>
          </p:nvGrpSpPr>
          <p:grpSpPr>
            <a:xfrm>
              <a:off x="108000" y="612000"/>
              <a:ext cx="3090225" cy="368292"/>
              <a:chOff x="184655" y="625862"/>
              <a:chExt cx="3312000" cy="368292"/>
            </a:xfrm>
          </p:grpSpPr>
          <p:sp>
            <p:nvSpPr>
              <p:cNvPr id="25" name="Line 55">
                <a:extLst>
                  <a:ext uri="{FF2B5EF4-FFF2-40B4-BE49-F238E27FC236}">
                    <a16:creationId xmlns:a16="http://schemas.microsoft.com/office/drawing/2014/main" id="{13A9B4AD-667A-43FD-9051-6FCEC7FFA305}"/>
                  </a:ext>
                </a:extLst>
              </p:cNvPr>
              <p:cNvSpPr>
                <a:spLocks noChangeShapeType="1"/>
              </p:cNvSpPr>
              <p:nvPr/>
            </p:nvSpPr>
            <p:spPr bwMode="auto">
              <a:xfrm>
                <a:off x="184655" y="625862"/>
                <a:ext cx="3312000" cy="0"/>
              </a:xfrm>
              <a:prstGeom prst="line">
                <a:avLst/>
              </a:prstGeom>
              <a:noFill/>
              <a:ln w="15875">
                <a:solidFill>
                  <a:srgbClr val="336699"/>
                </a:solidFill>
                <a:round/>
                <a:headEnd/>
                <a:tailEnd/>
              </a:ln>
              <a:extLst>
                <a:ext uri="{909E8E84-426E-40DD-AFC4-6F175D3DCCD1}">
                  <a14:hiddenFill xmlns:a14="http://schemas.microsoft.com/office/drawing/2010/main">
                    <a:noFill/>
                  </a14:hiddenFill>
                </a:ext>
              </a:extLst>
            </p:spPr>
            <p:txBody>
              <a:bodyPr/>
              <a:lstStyle>
                <a:defPPr>
                  <a:defRPr lang="en-US"/>
                </a:defPPr>
                <a:lvl1pPr algn="l" rtl="0" eaLnBrk="0" fontAlgn="base" hangingPunct="0">
                  <a:spcBef>
                    <a:spcPct val="0"/>
                  </a:spcBef>
                  <a:spcAft>
                    <a:spcPct val="0"/>
                  </a:spcAft>
                  <a:defRPr sz="1200" b="1" kern="1200">
                    <a:solidFill>
                      <a:schemeClr val="tx1"/>
                    </a:solidFill>
                    <a:latin typeface="ＭＳ Ｐゴシック" panose="020B0600070205080204" pitchFamily="50" charset="-128"/>
                    <a:ea typeface="ＭＳ Ｐゴシック" panose="020B0600070205080204" pitchFamily="50" charset="-128"/>
                    <a:cs typeface="+mn-cs"/>
                  </a:defRPr>
                </a:lvl1pPr>
                <a:lvl2pPr marL="457200" algn="l" rtl="0" eaLnBrk="0" fontAlgn="base" hangingPunct="0">
                  <a:spcBef>
                    <a:spcPct val="0"/>
                  </a:spcBef>
                  <a:spcAft>
                    <a:spcPct val="0"/>
                  </a:spcAft>
                  <a:defRPr sz="1200" b="1" kern="1200">
                    <a:solidFill>
                      <a:schemeClr val="tx1"/>
                    </a:solidFill>
                    <a:latin typeface="ＭＳ Ｐゴシック" panose="020B0600070205080204" pitchFamily="50" charset="-128"/>
                    <a:ea typeface="ＭＳ Ｐゴシック" panose="020B0600070205080204" pitchFamily="50" charset="-128"/>
                    <a:cs typeface="+mn-cs"/>
                  </a:defRPr>
                </a:lvl2pPr>
                <a:lvl3pPr marL="914400" algn="l" rtl="0" eaLnBrk="0" fontAlgn="base" hangingPunct="0">
                  <a:spcBef>
                    <a:spcPct val="0"/>
                  </a:spcBef>
                  <a:spcAft>
                    <a:spcPct val="0"/>
                  </a:spcAft>
                  <a:defRPr sz="1200" b="1" kern="1200">
                    <a:solidFill>
                      <a:schemeClr val="tx1"/>
                    </a:solidFill>
                    <a:latin typeface="ＭＳ Ｐゴシック" panose="020B0600070205080204" pitchFamily="50" charset="-128"/>
                    <a:ea typeface="ＭＳ Ｐゴシック" panose="020B0600070205080204" pitchFamily="50" charset="-128"/>
                    <a:cs typeface="+mn-cs"/>
                  </a:defRPr>
                </a:lvl3pPr>
                <a:lvl4pPr marL="1371600" algn="l" rtl="0" eaLnBrk="0" fontAlgn="base" hangingPunct="0">
                  <a:spcBef>
                    <a:spcPct val="0"/>
                  </a:spcBef>
                  <a:spcAft>
                    <a:spcPct val="0"/>
                  </a:spcAft>
                  <a:defRPr sz="1200" b="1" kern="1200">
                    <a:solidFill>
                      <a:schemeClr val="tx1"/>
                    </a:solidFill>
                    <a:latin typeface="ＭＳ Ｐゴシック" panose="020B0600070205080204" pitchFamily="50" charset="-128"/>
                    <a:ea typeface="ＭＳ Ｐゴシック" panose="020B0600070205080204" pitchFamily="50" charset="-128"/>
                    <a:cs typeface="+mn-cs"/>
                  </a:defRPr>
                </a:lvl4pPr>
                <a:lvl5pPr marL="1828800" algn="l" rtl="0" eaLnBrk="0" fontAlgn="base" hangingPunct="0">
                  <a:spcBef>
                    <a:spcPct val="0"/>
                  </a:spcBef>
                  <a:spcAft>
                    <a:spcPct val="0"/>
                  </a:spcAft>
                  <a:defRPr sz="1200" b="1" kern="1200">
                    <a:solidFill>
                      <a:schemeClr val="tx1"/>
                    </a:solidFill>
                    <a:latin typeface="ＭＳ Ｐゴシック" panose="020B0600070205080204" pitchFamily="50" charset="-128"/>
                    <a:ea typeface="ＭＳ Ｐゴシック" panose="020B0600070205080204" pitchFamily="50" charset="-128"/>
                    <a:cs typeface="+mn-cs"/>
                  </a:defRPr>
                </a:lvl5pPr>
                <a:lvl6pPr marL="2286000" algn="l" defTabSz="914400" rtl="0" eaLnBrk="1" latinLnBrk="0" hangingPunct="1">
                  <a:defRPr sz="1200" b="1" kern="1200">
                    <a:solidFill>
                      <a:schemeClr val="tx1"/>
                    </a:solidFill>
                    <a:latin typeface="ＭＳ Ｐゴシック" panose="020B0600070205080204" pitchFamily="50" charset="-128"/>
                    <a:ea typeface="ＭＳ Ｐゴシック" panose="020B0600070205080204" pitchFamily="50" charset="-128"/>
                    <a:cs typeface="+mn-cs"/>
                  </a:defRPr>
                </a:lvl6pPr>
                <a:lvl7pPr marL="2743200" algn="l" defTabSz="914400" rtl="0" eaLnBrk="1" latinLnBrk="0" hangingPunct="1">
                  <a:defRPr sz="1200" b="1" kern="1200">
                    <a:solidFill>
                      <a:schemeClr val="tx1"/>
                    </a:solidFill>
                    <a:latin typeface="ＭＳ Ｐゴシック" panose="020B0600070205080204" pitchFamily="50" charset="-128"/>
                    <a:ea typeface="ＭＳ Ｐゴシック" panose="020B0600070205080204" pitchFamily="50" charset="-128"/>
                    <a:cs typeface="+mn-cs"/>
                  </a:defRPr>
                </a:lvl7pPr>
                <a:lvl8pPr marL="3200400" algn="l" defTabSz="914400" rtl="0" eaLnBrk="1" latinLnBrk="0" hangingPunct="1">
                  <a:defRPr sz="1200" b="1" kern="1200">
                    <a:solidFill>
                      <a:schemeClr val="tx1"/>
                    </a:solidFill>
                    <a:latin typeface="ＭＳ Ｐゴシック" panose="020B0600070205080204" pitchFamily="50" charset="-128"/>
                    <a:ea typeface="ＭＳ Ｐゴシック" panose="020B0600070205080204" pitchFamily="50" charset="-128"/>
                    <a:cs typeface="+mn-cs"/>
                  </a:defRPr>
                </a:lvl8pPr>
                <a:lvl9pPr marL="3657600" algn="l" defTabSz="914400" rtl="0" eaLnBrk="1" latinLnBrk="0" hangingPunct="1">
                  <a:defRPr sz="1200" b="1" kern="1200">
                    <a:solidFill>
                      <a:schemeClr val="tx1"/>
                    </a:solidFill>
                    <a:latin typeface="ＭＳ Ｐゴシック" panose="020B0600070205080204" pitchFamily="50" charset="-128"/>
                    <a:ea typeface="ＭＳ Ｐゴシック" panose="020B0600070205080204" pitchFamily="50" charset="-128"/>
                    <a:cs typeface="+mn-cs"/>
                  </a:defRPr>
                </a:lvl9pPr>
              </a:lstStyle>
              <a:p>
                <a:endParaRPr lang="ja-JP" altLang="en-US" sz="916"/>
              </a:p>
            </p:txBody>
          </p:sp>
          <p:sp>
            <p:nvSpPr>
              <p:cNvPr id="26" name="Line 55">
                <a:extLst>
                  <a:ext uri="{FF2B5EF4-FFF2-40B4-BE49-F238E27FC236}">
                    <a16:creationId xmlns:a16="http://schemas.microsoft.com/office/drawing/2014/main" id="{7A0D0F72-EE88-4EB9-9F15-565BEE696A72}"/>
                  </a:ext>
                </a:extLst>
              </p:cNvPr>
              <p:cNvSpPr>
                <a:spLocks noChangeShapeType="1"/>
              </p:cNvSpPr>
              <p:nvPr/>
            </p:nvSpPr>
            <p:spPr bwMode="auto">
              <a:xfrm>
                <a:off x="184655" y="994154"/>
                <a:ext cx="3312000" cy="0"/>
              </a:xfrm>
              <a:prstGeom prst="line">
                <a:avLst/>
              </a:prstGeom>
              <a:noFill/>
              <a:ln w="15875">
                <a:solidFill>
                  <a:srgbClr val="336699"/>
                </a:solidFill>
                <a:round/>
                <a:headEnd/>
                <a:tailEnd/>
              </a:ln>
              <a:extLst>
                <a:ext uri="{909E8E84-426E-40DD-AFC4-6F175D3DCCD1}">
                  <a14:hiddenFill xmlns:a14="http://schemas.microsoft.com/office/drawing/2010/main">
                    <a:noFill/>
                  </a14:hiddenFill>
                </a:ext>
              </a:extLst>
            </p:spPr>
            <p:txBody>
              <a:bodyPr/>
              <a:lstStyle>
                <a:defPPr>
                  <a:defRPr lang="en-US"/>
                </a:defPPr>
                <a:lvl1pPr algn="l" rtl="0" eaLnBrk="0" fontAlgn="base" hangingPunct="0">
                  <a:spcBef>
                    <a:spcPct val="0"/>
                  </a:spcBef>
                  <a:spcAft>
                    <a:spcPct val="0"/>
                  </a:spcAft>
                  <a:defRPr sz="1200" b="1" kern="1200">
                    <a:solidFill>
                      <a:schemeClr val="tx1"/>
                    </a:solidFill>
                    <a:latin typeface="ＭＳ Ｐゴシック" panose="020B0600070205080204" pitchFamily="50" charset="-128"/>
                    <a:ea typeface="ＭＳ Ｐゴシック" panose="020B0600070205080204" pitchFamily="50" charset="-128"/>
                    <a:cs typeface="+mn-cs"/>
                  </a:defRPr>
                </a:lvl1pPr>
                <a:lvl2pPr marL="457200" algn="l" rtl="0" eaLnBrk="0" fontAlgn="base" hangingPunct="0">
                  <a:spcBef>
                    <a:spcPct val="0"/>
                  </a:spcBef>
                  <a:spcAft>
                    <a:spcPct val="0"/>
                  </a:spcAft>
                  <a:defRPr sz="1200" b="1" kern="1200">
                    <a:solidFill>
                      <a:schemeClr val="tx1"/>
                    </a:solidFill>
                    <a:latin typeface="ＭＳ Ｐゴシック" panose="020B0600070205080204" pitchFamily="50" charset="-128"/>
                    <a:ea typeface="ＭＳ Ｐゴシック" panose="020B0600070205080204" pitchFamily="50" charset="-128"/>
                    <a:cs typeface="+mn-cs"/>
                  </a:defRPr>
                </a:lvl2pPr>
                <a:lvl3pPr marL="914400" algn="l" rtl="0" eaLnBrk="0" fontAlgn="base" hangingPunct="0">
                  <a:spcBef>
                    <a:spcPct val="0"/>
                  </a:spcBef>
                  <a:spcAft>
                    <a:spcPct val="0"/>
                  </a:spcAft>
                  <a:defRPr sz="1200" b="1" kern="1200">
                    <a:solidFill>
                      <a:schemeClr val="tx1"/>
                    </a:solidFill>
                    <a:latin typeface="ＭＳ Ｐゴシック" panose="020B0600070205080204" pitchFamily="50" charset="-128"/>
                    <a:ea typeface="ＭＳ Ｐゴシック" panose="020B0600070205080204" pitchFamily="50" charset="-128"/>
                    <a:cs typeface="+mn-cs"/>
                  </a:defRPr>
                </a:lvl3pPr>
                <a:lvl4pPr marL="1371600" algn="l" rtl="0" eaLnBrk="0" fontAlgn="base" hangingPunct="0">
                  <a:spcBef>
                    <a:spcPct val="0"/>
                  </a:spcBef>
                  <a:spcAft>
                    <a:spcPct val="0"/>
                  </a:spcAft>
                  <a:defRPr sz="1200" b="1" kern="1200">
                    <a:solidFill>
                      <a:schemeClr val="tx1"/>
                    </a:solidFill>
                    <a:latin typeface="ＭＳ Ｐゴシック" panose="020B0600070205080204" pitchFamily="50" charset="-128"/>
                    <a:ea typeface="ＭＳ Ｐゴシック" panose="020B0600070205080204" pitchFamily="50" charset="-128"/>
                    <a:cs typeface="+mn-cs"/>
                  </a:defRPr>
                </a:lvl4pPr>
                <a:lvl5pPr marL="1828800" algn="l" rtl="0" eaLnBrk="0" fontAlgn="base" hangingPunct="0">
                  <a:spcBef>
                    <a:spcPct val="0"/>
                  </a:spcBef>
                  <a:spcAft>
                    <a:spcPct val="0"/>
                  </a:spcAft>
                  <a:defRPr sz="1200" b="1" kern="1200">
                    <a:solidFill>
                      <a:schemeClr val="tx1"/>
                    </a:solidFill>
                    <a:latin typeface="ＭＳ Ｐゴシック" panose="020B0600070205080204" pitchFamily="50" charset="-128"/>
                    <a:ea typeface="ＭＳ Ｐゴシック" panose="020B0600070205080204" pitchFamily="50" charset="-128"/>
                    <a:cs typeface="+mn-cs"/>
                  </a:defRPr>
                </a:lvl5pPr>
                <a:lvl6pPr marL="2286000" algn="l" defTabSz="914400" rtl="0" eaLnBrk="1" latinLnBrk="0" hangingPunct="1">
                  <a:defRPr sz="1200" b="1" kern="1200">
                    <a:solidFill>
                      <a:schemeClr val="tx1"/>
                    </a:solidFill>
                    <a:latin typeface="ＭＳ Ｐゴシック" panose="020B0600070205080204" pitchFamily="50" charset="-128"/>
                    <a:ea typeface="ＭＳ Ｐゴシック" panose="020B0600070205080204" pitchFamily="50" charset="-128"/>
                    <a:cs typeface="+mn-cs"/>
                  </a:defRPr>
                </a:lvl6pPr>
                <a:lvl7pPr marL="2743200" algn="l" defTabSz="914400" rtl="0" eaLnBrk="1" latinLnBrk="0" hangingPunct="1">
                  <a:defRPr sz="1200" b="1" kern="1200">
                    <a:solidFill>
                      <a:schemeClr val="tx1"/>
                    </a:solidFill>
                    <a:latin typeface="ＭＳ Ｐゴシック" panose="020B0600070205080204" pitchFamily="50" charset="-128"/>
                    <a:ea typeface="ＭＳ Ｐゴシック" panose="020B0600070205080204" pitchFamily="50" charset="-128"/>
                    <a:cs typeface="+mn-cs"/>
                  </a:defRPr>
                </a:lvl7pPr>
                <a:lvl8pPr marL="3200400" algn="l" defTabSz="914400" rtl="0" eaLnBrk="1" latinLnBrk="0" hangingPunct="1">
                  <a:defRPr sz="1200" b="1" kern="1200">
                    <a:solidFill>
                      <a:schemeClr val="tx1"/>
                    </a:solidFill>
                    <a:latin typeface="ＭＳ Ｐゴシック" panose="020B0600070205080204" pitchFamily="50" charset="-128"/>
                    <a:ea typeface="ＭＳ Ｐゴシック" panose="020B0600070205080204" pitchFamily="50" charset="-128"/>
                    <a:cs typeface="+mn-cs"/>
                  </a:defRPr>
                </a:lvl8pPr>
                <a:lvl9pPr marL="3657600" algn="l" defTabSz="914400" rtl="0" eaLnBrk="1" latinLnBrk="0" hangingPunct="1">
                  <a:defRPr sz="1200" b="1" kern="1200">
                    <a:solidFill>
                      <a:schemeClr val="tx1"/>
                    </a:solidFill>
                    <a:latin typeface="ＭＳ Ｐゴシック" panose="020B0600070205080204" pitchFamily="50" charset="-128"/>
                    <a:ea typeface="ＭＳ Ｐゴシック" panose="020B0600070205080204" pitchFamily="50" charset="-128"/>
                    <a:cs typeface="+mn-cs"/>
                  </a:defRPr>
                </a:lvl9pPr>
              </a:lstStyle>
              <a:p>
                <a:endParaRPr lang="ja-JP" altLang="en-US" sz="916"/>
              </a:p>
            </p:txBody>
          </p:sp>
        </p:grpSp>
        <p:sp>
          <p:nvSpPr>
            <p:cNvPr id="27" name="テキスト ボックス 26">
              <a:extLst>
                <a:ext uri="{FF2B5EF4-FFF2-40B4-BE49-F238E27FC236}">
                  <a16:creationId xmlns:a16="http://schemas.microsoft.com/office/drawing/2014/main" id="{C7419E86-DB1B-4DF4-8E58-C5A57C951DF0}"/>
                </a:ext>
              </a:extLst>
            </p:cNvPr>
            <p:cNvSpPr txBox="1"/>
            <p:nvPr/>
          </p:nvSpPr>
          <p:spPr>
            <a:xfrm>
              <a:off x="97436" y="615393"/>
              <a:ext cx="3090225" cy="374077"/>
            </a:xfrm>
            <a:prstGeom prst="rect">
              <a:avLst/>
            </a:prstGeom>
            <a:noFill/>
          </p:spPr>
          <p:txBody>
            <a:bodyPr wrap="square" lIns="36000" rtlCol="0">
              <a:spAutoFit/>
            </a:bodyPr>
            <a:lstStyle/>
            <a:p>
              <a:r>
                <a:rPr lang="ja-JP" altLang="en-US" sz="1831">
                  <a:latin typeface="Meiryo UI" panose="020B0604030504040204" pitchFamily="50" charset="-128"/>
                  <a:ea typeface="Meiryo UI" panose="020B0604030504040204" pitchFamily="50" charset="-128"/>
                </a:rPr>
                <a:t>電子メール・</a:t>
              </a:r>
              <a:r>
                <a:rPr lang="en-US" altLang="ja-JP" sz="1831">
                  <a:latin typeface="Meiryo UI" panose="020B0604030504040204" pitchFamily="50" charset="-128"/>
                  <a:ea typeface="Meiryo UI" panose="020B0604030504040204" pitchFamily="50" charset="-128"/>
                </a:rPr>
                <a:t>Web</a:t>
              </a:r>
              <a:r>
                <a:rPr lang="ja-JP" altLang="en-US" sz="1831">
                  <a:latin typeface="Meiryo UI" panose="020B0604030504040204" pitchFamily="50" charset="-128"/>
                  <a:ea typeface="Meiryo UI" panose="020B0604030504040204" pitchFamily="50" charset="-128"/>
                </a:rPr>
                <a:t>サイトの利用</a:t>
              </a:r>
            </a:p>
          </p:txBody>
        </p:sp>
      </p:grpSp>
      <p:grpSp>
        <p:nvGrpSpPr>
          <p:cNvPr id="3" name="グループ化 2">
            <a:extLst>
              <a:ext uri="{FF2B5EF4-FFF2-40B4-BE49-F238E27FC236}">
                <a16:creationId xmlns:a16="http://schemas.microsoft.com/office/drawing/2014/main" id="{D2531DD3-0BC5-48F7-A569-7D10E5B6AAEC}"/>
              </a:ext>
            </a:extLst>
          </p:cNvPr>
          <p:cNvGrpSpPr/>
          <p:nvPr/>
        </p:nvGrpSpPr>
        <p:grpSpPr>
          <a:xfrm>
            <a:off x="108000" y="2178000"/>
            <a:ext cx="2520000" cy="374943"/>
            <a:chOff x="97436" y="1871308"/>
            <a:chExt cx="2520000" cy="374943"/>
          </a:xfrm>
        </p:grpSpPr>
        <p:grpSp>
          <p:nvGrpSpPr>
            <p:cNvPr id="10" name="グループ化 9">
              <a:extLst>
                <a:ext uri="{FF2B5EF4-FFF2-40B4-BE49-F238E27FC236}">
                  <a16:creationId xmlns:a16="http://schemas.microsoft.com/office/drawing/2014/main" id="{F2145BC9-9CA3-40AC-A50A-7106A90B94A4}"/>
                </a:ext>
              </a:extLst>
            </p:cNvPr>
            <p:cNvGrpSpPr/>
            <p:nvPr/>
          </p:nvGrpSpPr>
          <p:grpSpPr>
            <a:xfrm>
              <a:off x="97436" y="1871308"/>
              <a:ext cx="2520000" cy="368292"/>
              <a:chOff x="184655" y="625862"/>
              <a:chExt cx="2520000" cy="368292"/>
            </a:xfrm>
          </p:grpSpPr>
          <p:sp>
            <p:nvSpPr>
              <p:cNvPr id="11" name="Line 55">
                <a:extLst>
                  <a:ext uri="{FF2B5EF4-FFF2-40B4-BE49-F238E27FC236}">
                    <a16:creationId xmlns:a16="http://schemas.microsoft.com/office/drawing/2014/main" id="{42827CAB-D9B6-4C12-B700-24EADEC6BA4C}"/>
                  </a:ext>
                </a:extLst>
              </p:cNvPr>
              <p:cNvSpPr>
                <a:spLocks noChangeShapeType="1"/>
              </p:cNvSpPr>
              <p:nvPr/>
            </p:nvSpPr>
            <p:spPr bwMode="auto">
              <a:xfrm>
                <a:off x="184655" y="625862"/>
                <a:ext cx="2520000" cy="0"/>
              </a:xfrm>
              <a:prstGeom prst="line">
                <a:avLst/>
              </a:prstGeom>
              <a:noFill/>
              <a:ln w="15875">
                <a:solidFill>
                  <a:srgbClr val="336699"/>
                </a:solidFill>
                <a:round/>
                <a:headEnd/>
                <a:tailEnd/>
              </a:ln>
              <a:extLst>
                <a:ext uri="{909E8E84-426E-40DD-AFC4-6F175D3DCCD1}">
                  <a14:hiddenFill xmlns:a14="http://schemas.microsoft.com/office/drawing/2010/main">
                    <a:noFill/>
                  </a14:hiddenFill>
                </a:ext>
              </a:extLst>
            </p:spPr>
            <p:txBody>
              <a:bodyPr/>
              <a:lstStyle>
                <a:defPPr>
                  <a:defRPr lang="en-US"/>
                </a:defPPr>
                <a:lvl1pPr algn="l" rtl="0" eaLnBrk="0" fontAlgn="base" hangingPunct="0">
                  <a:spcBef>
                    <a:spcPct val="0"/>
                  </a:spcBef>
                  <a:spcAft>
                    <a:spcPct val="0"/>
                  </a:spcAft>
                  <a:defRPr sz="1200" b="1" kern="1200">
                    <a:solidFill>
                      <a:schemeClr val="tx1"/>
                    </a:solidFill>
                    <a:latin typeface="ＭＳ Ｐゴシック" panose="020B0600070205080204" pitchFamily="50" charset="-128"/>
                    <a:ea typeface="ＭＳ Ｐゴシック" panose="020B0600070205080204" pitchFamily="50" charset="-128"/>
                    <a:cs typeface="+mn-cs"/>
                  </a:defRPr>
                </a:lvl1pPr>
                <a:lvl2pPr marL="457200" algn="l" rtl="0" eaLnBrk="0" fontAlgn="base" hangingPunct="0">
                  <a:spcBef>
                    <a:spcPct val="0"/>
                  </a:spcBef>
                  <a:spcAft>
                    <a:spcPct val="0"/>
                  </a:spcAft>
                  <a:defRPr sz="1200" b="1" kern="1200">
                    <a:solidFill>
                      <a:schemeClr val="tx1"/>
                    </a:solidFill>
                    <a:latin typeface="ＭＳ Ｐゴシック" panose="020B0600070205080204" pitchFamily="50" charset="-128"/>
                    <a:ea typeface="ＭＳ Ｐゴシック" panose="020B0600070205080204" pitchFamily="50" charset="-128"/>
                    <a:cs typeface="+mn-cs"/>
                  </a:defRPr>
                </a:lvl2pPr>
                <a:lvl3pPr marL="914400" algn="l" rtl="0" eaLnBrk="0" fontAlgn="base" hangingPunct="0">
                  <a:spcBef>
                    <a:spcPct val="0"/>
                  </a:spcBef>
                  <a:spcAft>
                    <a:spcPct val="0"/>
                  </a:spcAft>
                  <a:defRPr sz="1200" b="1" kern="1200">
                    <a:solidFill>
                      <a:schemeClr val="tx1"/>
                    </a:solidFill>
                    <a:latin typeface="ＭＳ Ｐゴシック" panose="020B0600070205080204" pitchFamily="50" charset="-128"/>
                    <a:ea typeface="ＭＳ Ｐゴシック" panose="020B0600070205080204" pitchFamily="50" charset="-128"/>
                    <a:cs typeface="+mn-cs"/>
                  </a:defRPr>
                </a:lvl3pPr>
                <a:lvl4pPr marL="1371600" algn="l" rtl="0" eaLnBrk="0" fontAlgn="base" hangingPunct="0">
                  <a:spcBef>
                    <a:spcPct val="0"/>
                  </a:spcBef>
                  <a:spcAft>
                    <a:spcPct val="0"/>
                  </a:spcAft>
                  <a:defRPr sz="1200" b="1" kern="1200">
                    <a:solidFill>
                      <a:schemeClr val="tx1"/>
                    </a:solidFill>
                    <a:latin typeface="ＭＳ Ｐゴシック" panose="020B0600070205080204" pitchFamily="50" charset="-128"/>
                    <a:ea typeface="ＭＳ Ｐゴシック" panose="020B0600070205080204" pitchFamily="50" charset="-128"/>
                    <a:cs typeface="+mn-cs"/>
                  </a:defRPr>
                </a:lvl4pPr>
                <a:lvl5pPr marL="1828800" algn="l" rtl="0" eaLnBrk="0" fontAlgn="base" hangingPunct="0">
                  <a:spcBef>
                    <a:spcPct val="0"/>
                  </a:spcBef>
                  <a:spcAft>
                    <a:spcPct val="0"/>
                  </a:spcAft>
                  <a:defRPr sz="1200" b="1" kern="1200">
                    <a:solidFill>
                      <a:schemeClr val="tx1"/>
                    </a:solidFill>
                    <a:latin typeface="ＭＳ Ｐゴシック" panose="020B0600070205080204" pitchFamily="50" charset="-128"/>
                    <a:ea typeface="ＭＳ Ｐゴシック" panose="020B0600070205080204" pitchFamily="50" charset="-128"/>
                    <a:cs typeface="+mn-cs"/>
                  </a:defRPr>
                </a:lvl5pPr>
                <a:lvl6pPr marL="2286000" algn="l" defTabSz="914400" rtl="0" eaLnBrk="1" latinLnBrk="0" hangingPunct="1">
                  <a:defRPr sz="1200" b="1" kern="1200">
                    <a:solidFill>
                      <a:schemeClr val="tx1"/>
                    </a:solidFill>
                    <a:latin typeface="ＭＳ Ｐゴシック" panose="020B0600070205080204" pitchFamily="50" charset="-128"/>
                    <a:ea typeface="ＭＳ Ｐゴシック" panose="020B0600070205080204" pitchFamily="50" charset="-128"/>
                    <a:cs typeface="+mn-cs"/>
                  </a:defRPr>
                </a:lvl6pPr>
                <a:lvl7pPr marL="2743200" algn="l" defTabSz="914400" rtl="0" eaLnBrk="1" latinLnBrk="0" hangingPunct="1">
                  <a:defRPr sz="1200" b="1" kern="1200">
                    <a:solidFill>
                      <a:schemeClr val="tx1"/>
                    </a:solidFill>
                    <a:latin typeface="ＭＳ Ｐゴシック" panose="020B0600070205080204" pitchFamily="50" charset="-128"/>
                    <a:ea typeface="ＭＳ Ｐゴシック" panose="020B0600070205080204" pitchFamily="50" charset="-128"/>
                    <a:cs typeface="+mn-cs"/>
                  </a:defRPr>
                </a:lvl7pPr>
                <a:lvl8pPr marL="3200400" algn="l" defTabSz="914400" rtl="0" eaLnBrk="1" latinLnBrk="0" hangingPunct="1">
                  <a:defRPr sz="1200" b="1" kern="1200">
                    <a:solidFill>
                      <a:schemeClr val="tx1"/>
                    </a:solidFill>
                    <a:latin typeface="ＭＳ Ｐゴシック" panose="020B0600070205080204" pitchFamily="50" charset="-128"/>
                    <a:ea typeface="ＭＳ Ｐゴシック" panose="020B0600070205080204" pitchFamily="50" charset="-128"/>
                    <a:cs typeface="+mn-cs"/>
                  </a:defRPr>
                </a:lvl8pPr>
                <a:lvl9pPr marL="3657600" algn="l" defTabSz="914400" rtl="0" eaLnBrk="1" latinLnBrk="0" hangingPunct="1">
                  <a:defRPr sz="1200" b="1" kern="1200">
                    <a:solidFill>
                      <a:schemeClr val="tx1"/>
                    </a:solidFill>
                    <a:latin typeface="ＭＳ Ｐゴシック" panose="020B0600070205080204" pitchFamily="50" charset="-128"/>
                    <a:ea typeface="ＭＳ Ｐゴシック" panose="020B0600070205080204" pitchFamily="50" charset="-128"/>
                    <a:cs typeface="+mn-cs"/>
                  </a:defRPr>
                </a:lvl9pPr>
              </a:lstStyle>
              <a:p>
                <a:endParaRPr lang="ja-JP" altLang="en-US" sz="916"/>
              </a:p>
            </p:txBody>
          </p:sp>
          <p:sp>
            <p:nvSpPr>
              <p:cNvPr id="12" name="Line 55">
                <a:extLst>
                  <a:ext uri="{FF2B5EF4-FFF2-40B4-BE49-F238E27FC236}">
                    <a16:creationId xmlns:a16="http://schemas.microsoft.com/office/drawing/2014/main" id="{C30D304B-24D8-4A51-9CBA-86AB9DC52A3D}"/>
                  </a:ext>
                </a:extLst>
              </p:cNvPr>
              <p:cNvSpPr>
                <a:spLocks noChangeShapeType="1"/>
              </p:cNvSpPr>
              <p:nvPr/>
            </p:nvSpPr>
            <p:spPr bwMode="auto">
              <a:xfrm>
                <a:off x="184655" y="994154"/>
                <a:ext cx="2520000" cy="0"/>
              </a:xfrm>
              <a:prstGeom prst="line">
                <a:avLst/>
              </a:prstGeom>
              <a:noFill/>
              <a:ln w="15875">
                <a:solidFill>
                  <a:srgbClr val="336699"/>
                </a:solidFill>
                <a:round/>
                <a:headEnd/>
                <a:tailEnd/>
              </a:ln>
              <a:extLst>
                <a:ext uri="{909E8E84-426E-40DD-AFC4-6F175D3DCCD1}">
                  <a14:hiddenFill xmlns:a14="http://schemas.microsoft.com/office/drawing/2010/main">
                    <a:noFill/>
                  </a14:hiddenFill>
                </a:ext>
              </a:extLst>
            </p:spPr>
            <p:txBody>
              <a:bodyPr/>
              <a:lstStyle>
                <a:defPPr>
                  <a:defRPr lang="en-US"/>
                </a:defPPr>
                <a:lvl1pPr algn="l" rtl="0" eaLnBrk="0" fontAlgn="base" hangingPunct="0">
                  <a:spcBef>
                    <a:spcPct val="0"/>
                  </a:spcBef>
                  <a:spcAft>
                    <a:spcPct val="0"/>
                  </a:spcAft>
                  <a:defRPr sz="1200" b="1" kern="1200">
                    <a:solidFill>
                      <a:schemeClr val="tx1"/>
                    </a:solidFill>
                    <a:latin typeface="ＭＳ Ｐゴシック" panose="020B0600070205080204" pitchFamily="50" charset="-128"/>
                    <a:ea typeface="ＭＳ Ｐゴシック" panose="020B0600070205080204" pitchFamily="50" charset="-128"/>
                    <a:cs typeface="+mn-cs"/>
                  </a:defRPr>
                </a:lvl1pPr>
                <a:lvl2pPr marL="457200" algn="l" rtl="0" eaLnBrk="0" fontAlgn="base" hangingPunct="0">
                  <a:spcBef>
                    <a:spcPct val="0"/>
                  </a:spcBef>
                  <a:spcAft>
                    <a:spcPct val="0"/>
                  </a:spcAft>
                  <a:defRPr sz="1200" b="1" kern="1200">
                    <a:solidFill>
                      <a:schemeClr val="tx1"/>
                    </a:solidFill>
                    <a:latin typeface="ＭＳ Ｐゴシック" panose="020B0600070205080204" pitchFamily="50" charset="-128"/>
                    <a:ea typeface="ＭＳ Ｐゴシック" panose="020B0600070205080204" pitchFamily="50" charset="-128"/>
                    <a:cs typeface="+mn-cs"/>
                  </a:defRPr>
                </a:lvl2pPr>
                <a:lvl3pPr marL="914400" algn="l" rtl="0" eaLnBrk="0" fontAlgn="base" hangingPunct="0">
                  <a:spcBef>
                    <a:spcPct val="0"/>
                  </a:spcBef>
                  <a:spcAft>
                    <a:spcPct val="0"/>
                  </a:spcAft>
                  <a:defRPr sz="1200" b="1" kern="1200">
                    <a:solidFill>
                      <a:schemeClr val="tx1"/>
                    </a:solidFill>
                    <a:latin typeface="ＭＳ Ｐゴシック" panose="020B0600070205080204" pitchFamily="50" charset="-128"/>
                    <a:ea typeface="ＭＳ Ｐゴシック" panose="020B0600070205080204" pitchFamily="50" charset="-128"/>
                    <a:cs typeface="+mn-cs"/>
                  </a:defRPr>
                </a:lvl3pPr>
                <a:lvl4pPr marL="1371600" algn="l" rtl="0" eaLnBrk="0" fontAlgn="base" hangingPunct="0">
                  <a:spcBef>
                    <a:spcPct val="0"/>
                  </a:spcBef>
                  <a:spcAft>
                    <a:spcPct val="0"/>
                  </a:spcAft>
                  <a:defRPr sz="1200" b="1" kern="1200">
                    <a:solidFill>
                      <a:schemeClr val="tx1"/>
                    </a:solidFill>
                    <a:latin typeface="ＭＳ Ｐゴシック" panose="020B0600070205080204" pitchFamily="50" charset="-128"/>
                    <a:ea typeface="ＭＳ Ｐゴシック" panose="020B0600070205080204" pitchFamily="50" charset="-128"/>
                    <a:cs typeface="+mn-cs"/>
                  </a:defRPr>
                </a:lvl4pPr>
                <a:lvl5pPr marL="1828800" algn="l" rtl="0" eaLnBrk="0" fontAlgn="base" hangingPunct="0">
                  <a:spcBef>
                    <a:spcPct val="0"/>
                  </a:spcBef>
                  <a:spcAft>
                    <a:spcPct val="0"/>
                  </a:spcAft>
                  <a:defRPr sz="1200" b="1" kern="1200">
                    <a:solidFill>
                      <a:schemeClr val="tx1"/>
                    </a:solidFill>
                    <a:latin typeface="ＭＳ Ｐゴシック" panose="020B0600070205080204" pitchFamily="50" charset="-128"/>
                    <a:ea typeface="ＭＳ Ｐゴシック" panose="020B0600070205080204" pitchFamily="50" charset="-128"/>
                    <a:cs typeface="+mn-cs"/>
                  </a:defRPr>
                </a:lvl5pPr>
                <a:lvl6pPr marL="2286000" algn="l" defTabSz="914400" rtl="0" eaLnBrk="1" latinLnBrk="0" hangingPunct="1">
                  <a:defRPr sz="1200" b="1" kern="1200">
                    <a:solidFill>
                      <a:schemeClr val="tx1"/>
                    </a:solidFill>
                    <a:latin typeface="ＭＳ Ｐゴシック" panose="020B0600070205080204" pitchFamily="50" charset="-128"/>
                    <a:ea typeface="ＭＳ Ｐゴシック" panose="020B0600070205080204" pitchFamily="50" charset="-128"/>
                    <a:cs typeface="+mn-cs"/>
                  </a:defRPr>
                </a:lvl6pPr>
                <a:lvl7pPr marL="2743200" algn="l" defTabSz="914400" rtl="0" eaLnBrk="1" latinLnBrk="0" hangingPunct="1">
                  <a:defRPr sz="1200" b="1" kern="1200">
                    <a:solidFill>
                      <a:schemeClr val="tx1"/>
                    </a:solidFill>
                    <a:latin typeface="ＭＳ Ｐゴシック" panose="020B0600070205080204" pitchFamily="50" charset="-128"/>
                    <a:ea typeface="ＭＳ Ｐゴシック" panose="020B0600070205080204" pitchFamily="50" charset="-128"/>
                    <a:cs typeface="+mn-cs"/>
                  </a:defRPr>
                </a:lvl7pPr>
                <a:lvl8pPr marL="3200400" algn="l" defTabSz="914400" rtl="0" eaLnBrk="1" latinLnBrk="0" hangingPunct="1">
                  <a:defRPr sz="1200" b="1" kern="1200">
                    <a:solidFill>
                      <a:schemeClr val="tx1"/>
                    </a:solidFill>
                    <a:latin typeface="ＭＳ Ｐゴシック" panose="020B0600070205080204" pitchFamily="50" charset="-128"/>
                    <a:ea typeface="ＭＳ Ｐゴシック" panose="020B0600070205080204" pitchFamily="50" charset="-128"/>
                    <a:cs typeface="+mn-cs"/>
                  </a:defRPr>
                </a:lvl8pPr>
                <a:lvl9pPr marL="3657600" algn="l" defTabSz="914400" rtl="0" eaLnBrk="1" latinLnBrk="0" hangingPunct="1">
                  <a:defRPr sz="1200" b="1" kern="1200">
                    <a:solidFill>
                      <a:schemeClr val="tx1"/>
                    </a:solidFill>
                    <a:latin typeface="ＭＳ Ｐゴシック" panose="020B0600070205080204" pitchFamily="50" charset="-128"/>
                    <a:ea typeface="ＭＳ Ｐゴシック" panose="020B0600070205080204" pitchFamily="50" charset="-128"/>
                    <a:cs typeface="+mn-cs"/>
                  </a:defRPr>
                </a:lvl9pPr>
              </a:lstStyle>
              <a:p>
                <a:endParaRPr lang="ja-JP" altLang="en-US" sz="916"/>
              </a:p>
            </p:txBody>
          </p:sp>
        </p:grpSp>
        <p:sp>
          <p:nvSpPr>
            <p:cNvPr id="13" name="テキスト ボックス 12">
              <a:extLst>
                <a:ext uri="{FF2B5EF4-FFF2-40B4-BE49-F238E27FC236}">
                  <a16:creationId xmlns:a16="http://schemas.microsoft.com/office/drawing/2014/main" id="{CEB4969F-CA7D-431F-A97E-16213595EA9D}"/>
                </a:ext>
              </a:extLst>
            </p:cNvPr>
            <p:cNvSpPr txBox="1"/>
            <p:nvPr/>
          </p:nvSpPr>
          <p:spPr>
            <a:xfrm>
              <a:off x="97436" y="1872174"/>
              <a:ext cx="2520000" cy="374077"/>
            </a:xfrm>
            <a:prstGeom prst="rect">
              <a:avLst/>
            </a:prstGeom>
            <a:noFill/>
          </p:spPr>
          <p:txBody>
            <a:bodyPr wrap="square" rtlCol="0">
              <a:spAutoFit/>
            </a:bodyPr>
            <a:lstStyle/>
            <a:p>
              <a:r>
                <a:rPr lang="ja-JP" altLang="en-US" sz="1831">
                  <a:latin typeface="Meiryo UI" panose="020B0604030504040204" pitchFamily="50" charset="-128"/>
                  <a:ea typeface="Meiryo UI" panose="020B0604030504040204" pitchFamily="50" charset="-128"/>
                </a:rPr>
                <a:t>クラウド・</a:t>
              </a:r>
              <a:r>
                <a:rPr lang="en-US" altLang="ja-JP" sz="1831">
                  <a:latin typeface="Meiryo UI" panose="020B0604030504040204" pitchFamily="50" charset="-128"/>
                  <a:ea typeface="Meiryo UI" panose="020B0604030504040204" pitchFamily="50" charset="-128"/>
                </a:rPr>
                <a:t>SNS</a:t>
              </a:r>
              <a:r>
                <a:rPr lang="ja-JP" altLang="en-US" sz="1831">
                  <a:latin typeface="Meiryo UI" panose="020B0604030504040204" pitchFamily="50" charset="-128"/>
                  <a:ea typeface="Meiryo UI" panose="020B0604030504040204" pitchFamily="50" charset="-128"/>
                </a:rPr>
                <a:t>の利用</a:t>
              </a:r>
            </a:p>
          </p:txBody>
        </p:sp>
      </p:grpSp>
      <p:sp>
        <p:nvSpPr>
          <p:cNvPr id="16" name="Text Box 58">
            <a:extLst>
              <a:ext uri="{FF2B5EF4-FFF2-40B4-BE49-F238E27FC236}">
                <a16:creationId xmlns:a16="http://schemas.microsoft.com/office/drawing/2014/main" id="{D39AF42D-3121-43D1-8FBA-85CCF72584AE}"/>
              </a:ext>
            </a:extLst>
          </p:cNvPr>
          <p:cNvSpPr txBox="1">
            <a:spLocks noChangeArrowheads="1"/>
          </p:cNvSpPr>
          <p:nvPr/>
        </p:nvSpPr>
        <p:spPr bwMode="auto">
          <a:xfrm>
            <a:off x="6043" y="2520000"/>
            <a:ext cx="5328000"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defPPr>
              <a:defRPr lang="en-US"/>
            </a:defPPr>
            <a:lvl1pPr algn="l" rtl="0" eaLnBrk="0" fontAlgn="base" hangingPunct="0">
              <a:spcBef>
                <a:spcPct val="0"/>
              </a:spcBef>
              <a:spcAft>
                <a:spcPct val="0"/>
              </a:spcAft>
              <a:defRPr sz="1200" b="1" kern="1200">
                <a:solidFill>
                  <a:schemeClr val="tx1"/>
                </a:solidFill>
                <a:latin typeface="ＭＳ Ｐゴシック" panose="020B0600070205080204" pitchFamily="50" charset="-128"/>
                <a:ea typeface="ＭＳ Ｐゴシック" panose="020B0600070205080204" pitchFamily="50" charset="-128"/>
                <a:cs typeface="+mn-cs"/>
              </a:defRPr>
            </a:lvl1pPr>
            <a:lvl2pPr marL="457200" algn="l" rtl="0" eaLnBrk="0" fontAlgn="base" hangingPunct="0">
              <a:spcBef>
                <a:spcPct val="0"/>
              </a:spcBef>
              <a:spcAft>
                <a:spcPct val="0"/>
              </a:spcAft>
              <a:defRPr sz="1200" b="1" kern="1200">
                <a:solidFill>
                  <a:schemeClr val="tx1"/>
                </a:solidFill>
                <a:latin typeface="ＭＳ Ｐゴシック" panose="020B0600070205080204" pitchFamily="50" charset="-128"/>
                <a:ea typeface="ＭＳ Ｐゴシック" panose="020B0600070205080204" pitchFamily="50" charset="-128"/>
                <a:cs typeface="+mn-cs"/>
              </a:defRPr>
            </a:lvl2pPr>
            <a:lvl3pPr marL="914400" algn="l" rtl="0" eaLnBrk="0" fontAlgn="base" hangingPunct="0">
              <a:spcBef>
                <a:spcPct val="0"/>
              </a:spcBef>
              <a:spcAft>
                <a:spcPct val="0"/>
              </a:spcAft>
              <a:defRPr sz="1200" b="1" kern="1200">
                <a:solidFill>
                  <a:schemeClr val="tx1"/>
                </a:solidFill>
                <a:latin typeface="ＭＳ Ｐゴシック" panose="020B0600070205080204" pitchFamily="50" charset="-128"/>
                <a:ea typeface="ＭＳ Ｐゴシック" panose="020B0600070205080204" pitchFamily="50" charset="-128"/>
                <a:cs typeface="+mn-cs"/>
              </a:defRPr>
            </a:lvl3pPr>
            <a:lvl4pPr marL="1371600" algn="l" rtl="0" eaLnBrk="0" fontAlgn="base" hangingPunct="0">
              <a:spcBef>
                <a:spcPct val="0"/>
              </a:spcBef>
              <a:spcAft>
                <a:spcPct val="0"/>
              </a:spcAft>
              <a:defRPr sz="1200" b="1" kern="1200">
                <a:solidFill>
                  <a:schemeClr val="tx1"/>
                </a:solidFill>
                <a:latin typeface="ＭＳ Ｐゴシック" panose="020B0600070205080204" pitchFamily="50" charset="-128"/>
                <a:ea typeface="ＭＳ Ｐゴシック" panose="020B0600070205080204" pitchFamily="50" charset="-128"/>
                <a:cs typeface="+mn-cs"/>
              </a:defRPr>
            </a:lvl4pPr>
            <a:lvl5pPr marL="1828800" algn="l" rtl="0" eaLnBrk="0" fontAlgn="base" hangingPunct="0">
              <a:spcBef>
                <a:spcPct val="0"/>
              </a:spcBef>
              <a:spcAft>
                <a:spcPct val="0"/>
              </a:spcAft>
              <a:defRPr sz="1200" b="1" kern="1200">
                <a:solidFill>
                  <a:schemeClr val="tx1"/>
                </a:solidFill>
                <a:latin typeface="ＭＳ Ｐゴシック" panose="020B0600070205080204" pitchFamily="50" charset="-128"/>
                <a:ea typeface="ＭＳ Ｐゴシック" panose="020B0600070205080204" pitchFamily="50" charset="-128"/>
                <a:cs typeface="+mn-cs"/>
              </a:defRPr>
            </a:lvl5pPr>
            <a:lvl6pPr marL="2286000" algn="l" defTabSz="914400" rtl="0" eaLnBrk="1" latinLnBrk="0" hangingPunct="1">
              <a:defRPr sz="1200" b="1" kern="1200">
                <a:solidFill>
                  <a:schemeClr val="tx1"/>
                </a:solidFill>
                <a:latin typeface="ＭＳ Ｐゴシック" panose="020B0600070205080204" pitchFamily="50" charset="-128"/>
                <a:ea typeface="ＭＳ Ｐゴシック" panose="020B0600070205080204" pitchFamily="50" charset="-128"/>
                <a:cs typeface="+mn-cs"/>
              </a:defRPr>
            </a:lvl6pPr>
            <a:lvl7pPr marL="2743200" algn="l" defTabSz="914400" rtl="0" eaLnBrk="1" latinLnBrk="0" hangingPunct="1">
              <a:defRPr sz="1200" b="1" kern="1200">
                <a:solidFill>
                  <a:schemeClr val="tx1"/>
                </a:solidFill>
                <a:latin typeface="ＭＳ Ｐゴシック" panose="020B0600070205080204" pitchFamily="50" charset="-128"/>
                <a:ea typeface="ＭＳ Ｐゴシック" panose="020B0600070205080204" pitchFamily="50" charset="-128"/>
                <a:cs typeface="+mn-cs"/>
              </a:defRPr>
            </a:lvl7pPr>
            <a:lvl8pPr marL="3200400" algn="l" defTabSz="914400" rtl="0" eaLnBrk="1" latinLnBrk="0" hangingPunct="1">
              <a:defRPr sz="1200" b="1" kern="1200">
                <a:solidFill>
                  <a:schemeClr val="tx1"/>
                </a:solidFill>
                <a:latin typeface="ＭＳ Ｐゴシック" panose="020B0600070205080204" pitchFamily="50" charset="-128"/>
                <a:ea typeface="ＭＳ Ｐゴシック" panose="020B0600070205080204" pitchFamily="50" charset="-128"/>
                <a:cs typeface="+mn-cs"/>
              </a:defRPr>
            </a:lvl8pPr>
            <a:lvl9pPr marL="3657600" algn="l" defTabSz="914400" rtl="0" eaLnBrk="1" latinLnBrk="0" hangingPunct="1">
              <a:defRPr sz="1200" b="1" kern="1200">
                <a:solidFill>
                  <a:schemeClr val="tx1"/>
                </a:solidFill>
                <a:latin typeface="ＭＳ Ｐゴシック" panose="020B0600070205080204" pitchFamily="50" charset="-128"/>
                <a:ea typeface="ＭＳ Ｐゴシック" panose="020B0600070205080204" pitchFamily="50" charset="-128"/>
                <a:cs typeface="+mn-cs"/>
              </a:defRPr>
            </a:lvl9pPr>
          </a:lstStyle>
          <a:p>
            <a:pPr indent="-171450" eaLnBrk="1" hangingPunct="1">
              <a:buClr>
                <a:srgbClr val="336699"/>
              </a:buClr>
              <a:buFont typeface="Wingdings" panose="05000000000000000000" pitchFamily="2" charset="2"/>
              <a:buChar char="l"/>
              <a:tabLst>
                <a:tab pos="180975" algn="l"/>
              </a:tabLst>
            </a:pPr>
            <a:r>
              <a:rPr lang="ja-JP" altLang="en-US" b="0" dirty="0">
                <a:latin typeface="Meiryo UI" panose="020B0604030504040204" pitchFamily="50" charset="-128"/>
                <a:ea typeface="Meiryo UI" panose="020B0604030504040204" pitchFamily="50" charset="-128"/>
              </a:rPr>
              <a:t>テレワーク端末で個人的にクラウドサービス、</a:t>
            </a:r>
            <a:r>
              <a:rPr lang="en-US" altLang="ja-JP" b="0" dirty="0">
                <a:latin typeface="Meiryo UI" panose="020B0604030504040204" pitchFamily="50" charset="-128"/>
                <a:ea typeface="Meiryo UI" panose="020B0604030504040204" pitchFamily="50" charset="-128"/>
              </a:rPr>
              <a:t>SNS</a:t>
            </a:r>
            <a:r>
              <a:rPr lang="ja-JP" altLang="en-US" b="0" dirty="0">
                <a:latin typeface="Meiryo UI" panose="020B0604030504040204" pitchFamily="50" charset="-128"/>
                <a:ea typeface="Meiryo UI" panose="020B0604030504040204" pitchFamily="50" charset="-128"/>
              </a:rPr>
              <a:t>を利用する場合は以下を遵守する。</a:t>
            </a:r>
          </a:p>
          <a:p>
            <a:pPr marL="171450" indent="6350" eaLnBrk="1" hangingPunct="1">
              <a:buClr>
                <a:srgbClr val="336699"/>
              </a:buClr>
              <a:buFont typeface="Wingdings" panose="05000000000000000000" pitchFamily="2" charset="2"/>
              <a:buChar char="Ø"/>
              <a:tabLst>
                <a:tab pos="180975" algn="l"/>
              </a:tabLst>
            </a:pPr>
            <a:r>
              <a:rPr lang="ja-JP" altLang="en-US" b="0" dirty="0">
                <a:latin typeface="Meiryo UI" panose="020B0604030504040204" pitchFamily="50" charset="-128"/>
                <a:ea typeface="Meiryo UI" panose="020B0604030504040204" pitchFamily="50" charset="-128"/>
              </a:rPr>
              <a:t> 業務関連データの</a:t>
            </a:r>
            <a:r>
              <a:rPr lang="ja-JP" altLang="en-US" b="0" dirty="0">
                <a:solidFill>
                  <a:srgbClr val="FF0000"/>
                </a:solidFill>
                <a:latin typeface="Meiryo UI" panose="020B0604030504040204" pitchFamily="50" charset="-128"/>
                <a:ea typeface="Meiryo UI" panose="020B0604030504040204" pitchFamily="50" charset="-128"/>
              </a:rPr>
              <a:t>送受信、保存、共有</a:t>
            </a:r>
            <a:r>
              <a:rPr lang="ja-JP" altLang="en-US" b="0" dirty="0">
                <a:latin typeface="Meiryo UI" panose="020B0604030504040204" pitchFamily="50" charset="-128"/>
                <a:ea typeface="Meiryo UI" panose="020B0604030504040204" pitchFamily="50" charset="-128"/>
              </a:rPr>
              <a:t>に利用しない。</a:t>
            </a:r>
            <a:endParaRPr lang="en-US" altLang="ja-JP" b="0" dirty="0">
              <a:latin typeface="Meiryo UI" panose="020B0604030504040204" pitchFamily="50" charset="-128"/>
              <a:ea typeface="Meiryo UI" panose="020B0604030504040204" pitchFamily="50" charset="-128"/>
            </a:endParaRPr>
          </a:p>
          <a:p>
            <a:pPr marL="171450" indent="6350" eaLnBrk="1" hangingPunct="1">
              <a:buClr>
                <a:srgbClr val="336699"/>
              </a:buClr>
              <a:buFont typeface="Wingdings" panose="05000000000000000000" pitchFamily="2" charset="2"/>
              <a:buChar char="Ø"/>
              <a:tabLst>
                <a:tab pos="180975" algn="l"/>
              </a:tabLst>
            </a:pPr>
            <a:r>
              <a:rPr lang="ja-JP" altLang="en-US" b="0" dirty="0">
                <a:latin typeface="Meiryo UI" panose="020B0604030504040204" pitchFamily="50" charset="-128"/>
                <a:ea typeface="Meiryo UI" panose="020B0604030504040204" pitchFamily="50" charset="-128"/>
              </a:rPr>
              <a:t> </a:t>
            </a:r>
            <a:r>
              <a:rPr lang="ja-JP" altLang="en-US" b="0" dirty="0">
                <a:solidFill>
                  <a:srgbClr val="FF0000"/>
                </a:solidFill>
                <a:latin typeface="Meiryo UI" panose="020B0604030504040204" pitchFamily="50" charset="-128"/>
                <a:ea typeface="Meiryo UI" panose="020B0604030504040204" pitchFamily="50" charset="-128"/>
              </a:rPr>
              <a:t>社内、取引先</a:t>
            </a:r>
            <a:r>
              <a:rPr lang="ja-JP" altLang="en-US" b="0" dirty="0">
                <a:latin typeface="Meiryo UI" panose="020B0604030504040204" pitchFamily="50" charset="-128"/>
                <a:ea typeface="Meiryo UI" panose="020B0604030504040204" pitchFamily="50" charset="-128"/>
              </a:rPr>
              <a:t>との連絡に利用しない。</a:t>
            </a:r>
          </a:p>
          <a:p>
            <a:pPr marL="171450" indent="6350" eaLnBrk="1" hangingPunct="1">
              <a:buClr>
                <a:srgbClr val="336699"/>
              </a:buClr>
              <a:buFont typeface="Wingdings" panose="05000000000000000000" pitchFamily="2" charset="2"/>
              <a:buChar char="Ø"/>
              <a:tabLst>
                <a:tab pos="180975" algn="l"/>
              </a:tabLst>
            </a:pPr>
            <a:r>
              <a:rPr lang="ja-JP" altLang="en-US" b="0" dirty="0">
                <a:latin typeface="Meiryo UI" panose="020B0604030504040204" pitchFamily="50" charset="-128"/>
                <a:ea typeface="Meiryo UI" panose="020B0604030504040204" pitchFamily="50" charset="-128"/>
              </a:rPr>
              <a:t> 当社の</a:t>
            </a:r>
            <a:r>
              <a:rPr lang="ja-JP" altLang="en-US" b="0" dirty="0">
                <a:solidFill>
                  <a:srgbClr val="FF0000"/>
                </a:solidFill>
                <a:latin typeface="Meiryo UI" panose="020B0604030504040204" pitchFamily="50" charset="-128"/>
                <a:ea typeface="Meiryo UI" panose="020B0604030504040204" pitchFamily="50" charset="-128"/>
              </a:rPr>
              <a:t>重要情報の書き込み</a:t>
            </a:r>
            <a:r>
              <a:rPr lang="ja-JP" altLang="en-US" b="0" dirty="0">
                <a:latin typeface="Meiryo UI" panose="020B0604030504040204" pitchFamily="50" charset="-128"/>
                <a:ea typeface="Meiryo UI" panose="020B0604030504040204" pitchFamily="50" charset="-128"/>
              </a:rPr>
              <a:t>は行なわない。</a:t>
            </a:r>
          </a:p>
        </p:txBody>
      </p:sp>
      <p:grpSp>
        <p:nvGrpSpPr>
          <p:cNvPr id="4" name="グループ化 3">
            <a:extLst>
              <a:ext uri="{FF2B5EF4-FFF2-40B4-BE49-F238E27FC236}">
                <a16:creationId xmlns:a16="http://schemas.microsoft.com/office/drawing/2014/main" id="{5CE49421-D90B-4994-819F-E4312D4DA4C0}"/>
              </a:ext>
            </a:extLst>
          </p:cNvPr>
          <p:cNvGrpSpPr/>
          <p:nvPr/>
        </p:nvGrpSpPr>
        <p:grpSpPr>
          <a:xfrm>
            <a:off x="108000" y="3366000"/>
            <a:ext cx="2520000" cy="374077"/>
            <a:chOff x="108000" y="3164066"/>
            <a:chExt cx="2520000" cy="374077"/>
          </a:xfrm>
        </p:grpSpPr>
        <p:grpSp>
          <p:nvGrpSpPr>
            <p:cNvPr id="17" name="グループ化 16">
              <a:extLst>
                <a:ext uri="{FF2B5EF4-FFF2-40B4-BE49-F238E27FC236}">
                  <a16:creationId xmlns:a16="http://schemas.microsoft.com/office/drawing/2014/main" id="{58D6A64D-6761-458F-AE83-A0A91ED3582B}"/>
                </a:ext>
              </a:extLst>
            </p:cNvPr>
            <p:cNvGrpSpPr/>
            <p:nvPr/>
          </p:nvGrpSpPr>
          <p:grpSpPr>
            <a:xfrm>
              <a:off x="108000" y="3164066"/>
              <a:ext cx="2520000" cy="368292"/>
              <a:chOff x="184655" y="625862"/>
              <a:chExt cx="2520000" cy="368292"/>
            </a:xfrm>
          </p:grpSpPr>
          <p:sp>
            <p:nvSpPr>
              <p:cNvPr id="18" name="Line 55">
                <a:extLst>
                  <a:ext uri="{FF2B5EF4-FFF2-40B4-BE49-F238E27FC236}">
                    <a16:creationId xmlns:a16="http://schemas.microsoft.com/office/drawing/2014/main" id="{251E3B68-7DD5-4389-978F-C78BDC521D09}"/>
                  </a:ext>
                </a:extLst>
              </p:cNvPr>
              <p:cNvSpPr>
                <a:spLocks noChangeShapeType="1"/>
              </p:cNvSpPr>
              <p:nvPr/>
            </p:nvSpPr>
            <p:spPr bwMode="auto">
              <a:xfrm>
                <a:off x="184655" y="625862"/>
                <a:ext cx="2520000" cy="0"/>
              </a:xfrm>
              <a:prstGeom prst="line">
                <a:avLst/>
              </a:prstGeom>
              <a:noFill/>
              <a:ln w="15875">
                <a:solidFill>
                  <a:srgbClr val="336699"/>
                </a:solidFill>
                <a:round/>
                <a:headEnd/>
                <a:tailEnd/>
              </a:ln>
              <a:extLst>
                <a:ext uri="{909E8E84-426E-40DD-AFC4-6F175D3DCCD1}">
                  <a14:hiddenFill xmlns:a14="http://schemas.microsoft.com/office/drawing/2010/main">
                    <a:noFill/>
                  </a14:hiddenFill>
                </a:ext>
              </a:extLst>
            </p:spPr>
            <p:txBody>
              <a:bodyPr/>
              <a:lstStyle>
                <a:defPPr>
                  <a:defRPr lang="en-US"/>
                </a:defPPr>
                <a:lvl1pPr algn="l" rtl="0" eaLnBrk="0" fontAlgn="base" hangingPunct="0">
                  <a:spcBef>
                    <a:spcPct val="0"/>
                  </a:spcBef>
                  <a:spcAft>
                    <a:spcPct val="0"/>
                  </a:spcAft>
                  <a:defRPr sz="1200" b="1" kern="1200">
                    <a:solidFill>
                      <a:schemeClr val="tx1"/>
                    </a:solidFill>
                    <a:latin typeface="ＭＳ Ｐゴシック" panose="020B0600070205080204" pitchFamily="50" charset="-128"/>
                    <a:ea typeface="ＭＳ Ｐゴシック" panose="020B0600070205080204" pitchFamily="50" charset="-128"/>
                    <a:cs typeface="+mn-cs"/>
                  </a:defRPr>
                </a:lvl1pPr>
                <a:lvl2pPr marL="457200" algn="l" rtl="0" eaLnBrk="0" fontAlgn="base" hangingPunct="0">
                  <a:spcBef>
                    <a:spcPct val="0"/>
                  </a:spcBef>
                  <a:spcAft>
                    <a:spcPct val="0"/>
                  </a:spcAft>
                  <a:defRPr sz="1200" b="1" kern="1200">
                    <a:solidFill>
                      <a:schemeClr val="tx1"/>
                    </a:solidFill>
                    <a:latin typeface="ＭＳ Ｐゴシック" panose="020B0600070205080204" pitchFamily="50" charset="-128"/>
                    <a:ea typeface="ＭＳ Ｐゴシック" panose="020B0600070205080204" pitchFamily="50" charset="-128"/>
                    <a:cs typeface="+mn-cs"/>
                  </a:defRPr>
                </a:lvl2pPr>
                <a:lvl3pPr marL="914400" algn="l" rtl="0" eaLnBrk="0" fontAlgn="base" hangingPunct="0">
                  <a:spcBef>
                    <a:spcPct val="0"/>
                  </a:spcBef>
                  <a:spcAft>
                    <a:spcPct val="0"/>
                  </a:spcAft>
                  <a:defRPr sz="1200" b="1" kern="1200">
                    <a:solidFill>
                      <a:schemeClr val="tx1"/>
                    </a:solidFill>
                    <a:latin typeface="ＭＳ Ｐゴシック" panose="020B0600070205080204" pitchFamily="50" charset="-128"/>
                    <a:ea typeface="ＭＳ Ｐゴシック" panose="020B0600070205080204" pitchFamily="50" charset="-128"/>
                    <a:cs typeface="+mn-cs"/>
                  </a:defRPr>
                </a:lvl3pPr>
                <a:lvl4pPr marL="1371600" algn="l" rtl="0" eaLnBrk="0" fontAlgn="base" hangingPunct="0">
                  <a:spcBef>
                    <a:spcPct val="0"/>
                  </a:spcBef>
                  <a:spcAft>
                    <a:spcPct val="0"/>
                  </a:spcAft>
                  <a:defRPr sz="1200" b="1" kern="1200">
                    <a:solidFill>
                      <a:schemeClr val="tx1"/>
                    </a:solidFill>
                    <a:latin typeface="ＭＳ Ｐゴシック" panose="020B0600070205080204" pitchFamily="50" charset="-128"/>
                    <a:ea typeface="ＭＳ Ｐゴシック" panose="020B0600070205080204" pitchFamily="50" charset="-128"/>
                    <a:cs typeface="+mn-cs"/>
                  </a:defRPr>
                </a:lvl4pPr>
                <a:lvl5pPr marL="1828800" algn="l" rtl="0" eaLnBrk="0" fontAlgn="base" hangingPunct="0">
                  <a:spcBef>
                    <a:spcPct val="0"/>
                  </a:spcBef>
                  <a:spcAft>
                    <a:spcPct val="0"/>
                  </a:spcAft>
                  <a:defRPr sz="1200" b="1" kern="1200">
                    <a:solidFill>
                      <a:schemeClr val="tx1"/>
                    </a:solidFill>
                    <a:latin typeface="ＭＳ Ｐゴシック" panose="020B0600070205080204" pitchFamily="50" charset="-128"/>
                    <a:ea typeface="ＭＳ Ｐゴシック" panose="020B0600070205080204" pitchFamily="50" charset="-128"/>
                    <a:cs typeface="+mn-cs"/>
                  </a:defRPr>
                </a:lvl5pPr>
                <a:lvl6pPr marL="2286000" algn="l" defTabSz="914400" rtl="0" eaLnBrk="1" latinLnBrk="0" hangingPunct="1">
                  <a:defRPr sz="1200" b="1" kern="1200">
                    <a:solidFill>
                      <a:schemeClr val="tx1"/>
                    </a:solidFill>
                    <a:latin typeface="ＭＳ Ｐゴシック" panose="020B0600070205080204" pitchFamily="50" charset="-128"/>
                    <a:ea typeface="ＭＳ Ｐゴシック" panose="020B0600070205080204" pitchFamily="50" charset="-128"/>
                    <a:cs typeface="+mn-cs"/>
                  </a:defRPr>
                </a:lvl6pPr>
                <a:lvl7pPr marL="2743200" algn="l" defTabSz="914400" rtl="0" eaLnBrk="1" latinLnBrk="0" hangingPunct="1">
                  <a:defRPr sz="1200" b="1" kern="1200">
                    <a:solidFill>
                      <a:schemeClr val="tx1"/>
                    </a:solidFill>
                    <a:latin typeface="ＭＳ Ｐゴシック" panose="020B0600070205080204" pitchFamily="50" charset="-128"/>
                    <a:ea typeface="ＭＳ Ｐゴシック" panose="020B0600070205080204" pitchFamily="50" charset="-128"/>
                    <a:cs typeface="+mn-cs"/>
                  </a:defRPr>
                </a:lvl7pPr>
                <a:lvl8pPr marL="3200400" algn="l" defTabSz="914400" rtl="0" eaLnBrk="1" latinLnBrk="0" hangingPunct="1">
                  <a:defRPr sz="1200" b="1" kern="1200">
                    <a:solidFill>
                      <a:schemeClr val="tx1"/>
                    </a:solidFill>
                    <a:latin typeface="ＭＳ Ｐゴシック" panose="020B0600070205080204" pitchFamily="50" charset="-128"/>
                    <a:ea typeface="ＭＳ Ｐゴシック" panose="020B0600070205080204" pitchFamily="50" charset="-128"/>
                    <a:cs typeface="+mn-cs"/>
                  </a:defRPr>
                </a:lvl8pPr>
                <a:lvl9pPr marL="3657600" algn="l" defTabSz="914400" rtl="0" eaLnBrk="1" latinLnBrk="0" hangingPunct="1">
                  <a:defRPr sz="1200" b="1" kern="1200">
                    <a:solidFill>
                      <a:schemeClr val="tx1"/>
                    </a:solidFill>
                    <a:latin typeface="ＭＳ Ｐゴシック" panose="020B0600070205080204" pitchFamily="50" charset="-128"/>
                    <a:ea typeface="ＭＳ Ｐゴシック" panose="020B0600070205080204" pitchFamily="50" charset="-128"/>
                    <a:cs typeface="+mn-cs"/>
                  </a:defRPr>
                </a:lvl9pPr>
              </a:lstStyle>
              <a:p>
                <a:endParaRPr lang="ja-JP" altLang="en-US" sz="916"/>
              </a:p>
            </p:txBody>
          </p:sp>
          <p:sp>
            <p:nvSpPr>
              <p:cNvPr id="19" name="Line 55">
                <a:extLst>
                  <a:ext uri="{FF2B5EF4-FFF2-40B4-BE49-F238E27FC236}">
                    <a16:creationId xmlns:a16="http://schemas.microsoft.com/office/drawing/2014/main" id="{9511A2DE-317A-4FD4-8E4F-20ADC73B65C6}"/>
                  </a:ext>
                </a:extLst>
              </p:cNvPr>
              <p:cNvSpPr>
                <a:spLocks noChangeShapeType="1"/>
              </p:cNvSpPr>
              <p:nvPr/>
            </p:nvSpPr>
            <p:spPr bwMode="auto">
              <a:xfrm>
                <a:off x="184655" y="994154"/>
                <a:ext cx="2520000" cy="0"/>
              </a:xfrm>
              <a:prstGeom prst="line">
                <a:avLst/>
              </a:prstGeom>
              <a:noFill/>
              <a:ln w="15875">
                <a:solidFill>
                  <a:srgbClr val="336699"/>
                </a:solidFill>
                <a:round/>
                <a:headEnd/>
                <a:tailEnd/>
              </a:ln>
              <a:extLst>
                <a:ext uri="{909E8E84-426E-40DD-AFC4-6F175D3DCCD1}">
                  <a14:hiddenFill xmlns:a14="http://schemas.microsoft.com/office/drawing/2010/main">
                    <a:noFill/>
                  </a14:hiddenFill>
                </a:ext>
              </a:extLst>
            </p:spPr>
            <p:txBody>
              <a:bodyPr/>
              <a:lstStyle>
                <a:defPPr>
                  <a:defRPr lang="en-US"/>
                </a:defPPr>
                <a:lvl1pPr algn="l" rtl="0" eaLnBrk="0" fontAlgn="base" hangingPunct="0">
                  <a:spcBef>
                    <a:spcPct val="0"/>
                  </a:spcBef>
                  <a:spcAft>
                    <a:spcPct val="0"/>
                  </a:spcAft>
                  <a:defRPr sz="1200" b="1" kern="1200">
                    <a:solidFill>
                      <a:schemeClr val="tx1"/>
                    </a:solidFill>
                    <a:latin typeface="ＭＳ Ｐゴシック" panose="020B0600070205080204" pitchFamily="50" charset="-128"/>
                    <a:ea typeface="ＭＳ Ｐゴシック" panose="020B0600070205080204" pitchFamily="50" charset="-128"/>
                    <a:cs typeface="+mn-cs"/>
                  </a:defRPr>
                </a:lvl1pPr>
                <a:lvl2pPr marL="457200" algn="l" rtl="0" eaLnBrk="0" fontAlgn="base" hangingPunct="0">
                  <a:spcBef>
                    <a:spcPct val="0"/>
                  </a:spcBef>
                  <a:spcAft>
                    <a:spcPct val="0"/>
                  </a:spcAft>
                  <a:defRPr sz="1200" b="1" kern="1200">
                    <a:solidFill>
                      <a:schemeClr val="tx1"/>
                    </a:solidFill>
                    <a:latin typeface="ＭＳ Ｐゴシック" panose="020B0600070205080204" pitchFamily="50" charset="-128"/>
                    <a:ea typeface="ＭＳ Ｐゴシック" panose="020B0600070205080204" pitchFamily="50" charset="-128"/>
                    <a:cs typeface="+mn-cs"/>
                  </a:defRPr>
                </a:lvl2pPr>
                <a:lvl3pPr marL="914400" algn="l" rtl="0" eaLnBrk="0" fontAlgn="base" hangingPunct="0">
                  <a:spcBef>
                    <a:spcPct val="0"/>
                  </a:spcBef>
                  <a:spcAft>
                    <a:spcPct val="0"/>
                  </a:spcAft>
                  <a:defRPr sz="1200" b="1" kern="1200">
                    <a:solidFill>
                      <a:schemeClr val="tx1"/>
                    </a:solidFill>
                    <a:latin typeface="ＭＳ Ｐゴシック" panose="020B0600070205080204" pitchFamily="50" charset="-128"/>
                    <a:ea typeface="ＭＳ Ｐゴシック" panose="020B0600070205080204" pitchFamily="50" charset="-128"/>
                    <a:cs typeface="+mn-cs"/>
                  </a:defRPr>
                </a:lvl3pPr>
                <a:lvl4pPr marL="1371600" algn="l" rtl="0" eaLnBrk="0" fontAlgn="base" hangingPunct="0">
                  <a:spcBef>
                    <a:spcPct val="0"/>
                  </a:spcBef>
                  <a:spcAft>
                    <a:spcPct val="0"/>
                  </a:spcAft>
                  <a:defRPr sz="1200" b="1" kern="1200">
                    <a:solidFill>
                      <a:schemeClr val="tx1"/>
                    </a:solidFill>
                    <a:latin typeface="ＭＳ Ｐゴシック" panose="020B0600070205080204" pitchFamily="50" charset="-128"/>
                    <a:ea typeface="ＭＳ Ｐゴシック" panose="020B0600070205080204" pitchFamily="50" charset="-128"/>
                    <a:cs typeface="+mn-cs"/>
                  </a:defRPr>
                </a:lvl4pPr>
                <a:lvl5pPr marL="1828800" algn="l" rtl="0" eaLnBrk="0" fontAlgn="base" hangingPunct="0">
                  <a:spcBef>
                    <a:spcPct val="0"/>
                  </a:spcBef>
                  <a:spcAft>
                    <a:spcPct val="0"/>
                  </a:spcAft>
                  <a:defRPr sz="1200" b="1" kern="1200">
                    <a:solidFill>
                      <a:schemeClr val="tx1"/>
                    </a:solidFill>
                    <a:latin typeface="ＭＳ Ｐゴシック" panose="020B0600070205080204" pitchFamily="50" charset="-128"/>
                    <a:ea typeface="ＭＳ Ｐゴシック" panose="020B0600070205080204" pitchFamily="50" charset="-128"/>
                    <a:cs typeface="+mn-cs"/>
                  </a:defRPr>
                </a:lvl5pPr>
                <a:lvl6pPr marL="2286000" algn="l" defTabSz="914400" rtl="0" eaLnBrk="1" latinLnBrk="0" hangingPunct="1">
                  <a:defRPr sz="1200" b="1" kern="1200">
                    <a:solidFill>
                      <a:schemeClr val="tx1"/>
                    </a:solidFill>
                    <a:latin typeface="ＭＳ Ｐゴシック" panose="020B0600070205080204" pitchFamily="50" charset="-128"/>
                    <a:ea typeface="ＭＳ Ｐゴシック" panose="020B0600070205080204" pitchFamily="50" charset="-128"/>
                    <a:cs typeface="+mn-cs"/>
                  </a:defRPr>
                </a:lvl6pPr>
                <a:lvl7pPr marL="2743200" algn="l" defTabSz="914400" rtl="0" eaLnBrk="1" latinLnBrk="0" hangingPunct="1">
                  <a:defRPr sz="1200" b="1" kern="1200">
                    <a:solidFill>
                      <a:schemeClr val="tx1"/>
                    </a:solidFill>
                    <a:latin typeface="ＭＳ Ｐゴシック" panose="020B0600070205080204" pitchFamily="50" charset="-128"/>
                    <a:ea typeface="ＭＳ Ｐゴシック" panose="020B0600070205080204" pitchFamily="50" charset="-128"/>
                    <a:cs typeface="+mn-cs"/>
                  </a:defRPr>
                </a:lvl7pPr>
                <a:lvl8pPr marL="3200400" algn="l" defTabSz="914400" rtl="0" eaLnBrk="1" latinLnBrk="0" hangingPunct="1">
                  <a:defRPr sz="1200" b="1" kern="1200">
                    <a:solidFill>
                      <a:schemeClr val="tx1"/>
                    </a:solidFill>
                    <a:latin typeface="ＭＳ Ｐゴシック" panose="020B0600070205080204" pitchFamily="50" charset="-128"/>
                    <a:ea typeface="ＭＳ Ｐゴシック" panose="020B0600070205080204" pitchFamily="50" charset="-128"/>
                    <a:cs typeface="+mn-cs"/>
                  </a:defRPr>
                </a:lvl8pPr>
                <a:lvl9pPr marL="3657600" algn="l" defTabSz="914400" rtl="0" eaLnBrk="1" latinLnBrk="0" hangingPunct="1">
                  <a:defRPr sz="1200" b="1" kern="1200">
                    <a:solidFill>
                      <a:schemeClr val="tx1"/>
                    </a:solidFill>
                    <a:latin typeface="ＭＳ Ｐゴシック" panose="020B0600070205080204" pitchFamily="50" charset="-128"/>
                    <a:ea typeface="ＭＳ Ｐゴシック" panose="020B0600070205080204" pitchFamily="50" charset="-128"/>
                    <a:cs typeface="+mn-cs"/>
                  </a:defRPr>
                </a:lvl9pPr>
              </a:lstStyle>
              <a:p>
                <a:endParaRPr lang="ja-JP" altLang="en-US" sz="916"/>
              </a:p>
            </p:txBody>
          </p:sp>
        </p:grpSp>
        <p:sp>
          <p:nvSpPr>
            <p:cNvPr id="20" name="テキスト ボックス 19">
              <a:extLst>
                <a:ext uri="{FF2B5EF4-FFF2-40B4-BE49-F238E27FC236}">
                  <a16:creationId xmlns:a16="http://schemas.microsoft.com/office/drawing/2014/main" id="{5E6AF3B6-1F83-4D47-BCFC-897D7FA36471}"/>
                </a:ext>
              </a:extLst>
            </p:cNvPr>
            <p:cNvSpPr txBox="1"/>
            <p:nvPr/>
          </p:nvSpPr>
          <p:spPr>
            <a:xfrm>
              <a:off x="108000" y="3164066"/>
              <a:ext cx="2520000" cy="374077"/>
            </a:xfrm>
            <a:prstGeom prst="rect">
              <a:avLst/>
            </a:prstGeom>
            <a:noFill/>
          </p:spPr>
          <p:txBody>
            <a:bodyPr wrap="square" rtlCol="0">
              <a:spAutoFit/>
            </a:bodyPr>
            <a:lstStyle/>
            <a:p>
              <a:r>
                <a:rPr lang="ja-JP" altLang="en-US" sz="1831">
                  <a:latin typeface="Meiryo UI" panose="020B0604030504040204" pitchFamily="50" charset="-128"/>
                  <a:ea typeface="Meiryo UI" panose="020B0604030504040204" pitchFamily="50" charset="-128"/>
                </a:rPr>
                <a:t>在宅時の注意</a:t>
              </a:r>
            </a:p>
          </p:txBody>
        </p:sp>
      </p:grpSp>
      <p:grpSp>
        <p:nvGrpSpPr>
          <p:cNvPr id="5" name="グループ化 4">
            <a:extLst>
              <a:ext uri="{FF2B5EF4-FFF2-40B4-BE49-F238E27FC236}">
                <a16:creationId xmlns:a16="http://schemas.microsoft.com/office/drawing/2014/main" id="{BACAE725-600C-4DC5-83F1-74FA92A2605F}"/>
              </a:ext>
            </a:extLst>
          </p:cNvPr>
          <p:cNvGrpSpPr/>
          <p:nvPr/>
        </p:nvGrpSpPr>
        <p:grpSpPr>
          <a:xfrm>
            <a:off x="108000" y="4356000"/>
            <a:ext cx="2520000" cy="377817"/>
            <a:chOff x="108000" y="4215040"/>
            <a:chExt cx="2520000" cy="377817"/>
          </a:xfrm>
        </p:grpSpPr>
        <p:grpSp>
          <p:nvGrpSpPr>
            <p:cNvPr id="21" name="グループ化 20">
              <a:extLst>
                <a:ext uri="{FF2B5EF4-FFF2-40B4-BE49-F238E27FC236}">
                  <a16:creationId xmlns:a16="http://schemas.microsoft.com/office/drawing/2014/main" id="{D923905C-7DF6-4B23-A5A9-CCBBA7C80504}"/>
                </a:ext>
              </a:extLst>
            </p:cNvPr>
            <p:cNvGrpSpPr/>
            <p:nvPr/>
          </p:nvGrpSpPr>
          <p:grpSpPr>
            <a:xfrm>
              <a:off x="108000" y="4224565"/>
              <a:ext cx="2520000" cy="368292"/>
              <a:chOff x="184655" y="625862"/>
              <a:chExt cx="2520000" cy="368292"/>
            </a:xfrm>
          </p:grpSpPr>
          <p:sp>
            <p:nvSpPr>
              <p:cNvPr id="22" name="Line 55">
                <a:extLst>
                  <a:ext uri="{FF2B5EF4-FFF2-40B4-BE49-F238E27FC236}">
                    <a16:creationId xmlns:a16="http://schemas.microsoft.com/office/drawing/2014/main" id="{58EDF65A-282C-421D-B136-9B8AFC7CE209}"/>
                  </a:ext>
                </a:extLst>
              </p:cNvPr>
              <p:cNvSpPr>
                <a:spLocks noChangeShapeType="1"/>
              </p:cNvSpPr>
              <p:nvPr/>
            </p:nvSpPr>
            <p:spPr bwMode="auto">
              <a:xfrm>
                <a:off x="184655" y="625862"/>
                <a:ext cx="2520000" cy="0"/>
              </a:xfrm>
              <a:prstGeom prst="line">
                <a:avLst/>
              </a:prstGeom>
              <a:noFill/>
              <a:ln w="15875">
                <a:solidFill>
                  <a:srgbClr val="336699"/>
                </a:solidFill>
                <a:round/>
                <a:headEnd/>
                <a:tailEnd/>
              </a:ln>
              <a:extLst>
                <a:ext uri="{909E8E84-426E-40DD-AFC4-6F175D3DCCD1}">
                  <a14:hiddenFill xmlns:a14="http://schemas.microsoft.com/office/drawing/2010/main">
                    <a:noFill/>
                  </a14:hiddenFill>
                </a:ext>
              </a:extLst>
            </p:spPr>
            <p:txBody>
              <a:bodyPr/>
              <a:lstStyle>
                <a:defPPr>
                  <a:defRPr lang="en-US"/>
                </a:defPPr>
                <a:lvl1pPr algn="l" rtl="0" eaLnBrk="0" fontAlgn="base" hangingPunct="0">
                  <a:spcBef>
                    <a:spcPct val="0"/>
                  </a:spcBef>
                  <a:spcAft>
                    <a:spcPct val="0"/>
                  </a:spcAft>
                  <a:defRPr sz="1200" b="1" kern="1200">
                    <a:solidFill>
                      <a:schemeClr val="tx1"/>
                    </a:solidFill>
                    <a:latin typeface="ＭＳ Ｐゴシック" panose="020B0600070205080204" pitchFamily="50" charset="-128"/>
                    <a:ea typeface="ＭＳ Ｐゴシック" panose="020B0600070205080204" pitchFamily="50" charset="-128"/>
                    <a:cs typeface="+mn-cs"/>
                  </a:defRPr>
                </a:lvl1pPr>
                <a:lvl2pPr marL="457200" algn="l" rtl="0" eaLnBrk="0" fontAlgn="base" hangingPunct="0">
                  <a:spcBef>
                    <a:spcPct val="0"/>
                  </a:spcBef>
                  <a:spcAft>
                    <a:spcPct val="0"/>
                  </a:spcAft>
                  <a:defRPr sz="1200" b="1" kern="1200">
                    <a:solidFill>
                      <a:schemeClr val="tx1"/>
                    </a:solidFill>
                    <a:latin typeface="ＭＳ Ｐゴシック" panose="020B0600070205080204" pitchFamily="50" charset="-128"/>
                    <a:ea typeface="ＭＳ Ｐゴシック" panose="020B0600070205080204" pitchFamily="50" charset="-128"/>
                    <a:cs typeface="+mn-cs"/>
                  </a:defRPr>
                </a:lvl2pPr>
                <a:lvl3pPr marL="914400" algn="l" rtl="0" eaLnBrk="0" fontAlgn="base" hangingPunct="0">
                  <a:spcBef>
                    <a:spcPct val="0"/>
                  </a:spcBef>
                  <a:spcAft>
                    <a:spcPct val="0"/>
                  </a:spcAft>
                  <a:defRPr sz="1200" b="1" kern="1200">
                    <a:solidFill>
                      <a:schemeClr val="tx1"/>
                    </a:solidFill>
                    <a:latin typeface="ＭＳ Ｐゴシック" panose="020B0600070205080204" pitchFamily="50" charset="-128"/>
                    <a:ea typeface="ＭＳ Ｐゴシック" panose="020B0600070205080204" pitchFamily="50" charset="-128"/>
                    <a:cs typeface="+mn-cs"/>
                  </a:defRPr>
                </a:lvl3pPr>
                <a:lvl4pPr marL="1371600" algn="l" rtl="0" eaLnBrk="0" fontAlgn="base" hangingPunct="0">
                  <a:spcBef>
                    <a:spcPct val="0"/>
                  </a:spcBef>
                  <a:spcAft>
                    <a:spcPct val="0"/>
                  </a:spcAft>
                  <a:defRPr sz="1200" b="1" kern="1200">
                    <a:solidFill>
                      <a:schemeClr val="tx1"/>
                    </a:solidFill>
                    <a:latin typeface="ＭＳ Ｐゴシック" panose="020B0600070205080204" pitchFamily="50" charset="-128"/>
                    <a:ea typeface="ＭＳ Ｐゴシック" panose="020B0600070205080204" pitchFamily="50" charset="-128"/>
                    <a:cs typeface="+mn-cs"/>
                  </a:defRPr>
                </a:lvl4pPr>
                <a:lvl5pPr marL="1828800" algn="l" rtl="0" eaLnBrk="0" fontAlgn="base" hangingPunct="0">
                  <a:spcBef>
                    <a:spcPct val="0"/>
                  </a:spcBef>
                  <a:spcAft>
                    <a:spcPct val="0"/>
                  </a:spcAft>
                  <a:defRPr sz="1200" b="1" kern="1200">
                    <a:solidFill>
                      <a:schemeClr val="tx1"/>
                    </a:solidFill>
                    <a:latin typeface="ＭＳ Ｐゴシック" panose="020B0600070205080204" pitchFamily="50" charset="-128"/>
                    <a:ea typeface="ＭＳ Ｐゴシック" panose="020B0600070205080204" pitchFamily="50" charset="-128"/>
                    <a:cs typeface="+mn-cs"/>
                  </a:defRPr>
                </a:lvl5pPr>
                <a:lvl6pPr marL="2286000" algn="l" defTabSz="914400" rtl="0" eaLnBrk="1" latinLnBrk="0" hangingPunct="1">
                  <a:defRPr sz="1200" b="1" kern="1200">
                    <a:solidFill>
                      <a:schemeClr val="tx1"/>
                    </a:solidFill>
                    <a:latin typeface="ＭＳ Ｐゴシック" panose="020B0600070205080204" pitchFamily="50" charset="-128"/>
                    <a:ea typeface="ＭＳ Ｐゴシック" panose="020B0600070205080204" pitchFamily="50" charset="-128"/>
                    <a:cs typeface="+mn-cs"/>
                  </a:defRPr>
                </a:lvl6pPr>
                <a:lvl7pPr marL="2743200" algn="l" defTabSz="914400" rtl="0" eaLnBrk="1" latinLnBrk="0" hangingPunct="1">
                  <a:defRPr sz="1200" b="1" kern="1200">
                    <a:solidFill>
                      <a:schemeClr val="tx1"/>
                    </a:solidFill>
                    <a:latin typeface="ＭＳ Ｐゴシック" panose="020B0600070205080204" pitchFamily="50" charset="-128"/>
                    <a:ea typeface="ＭＳ Ｐゴシック" panose="020B0600070205080204" pitchFamily="50" charset="-128"/>
                    <a:cs typeface="+mn-cs"/>
                  </a:defRPr>
                </a:lvl7pPr>
                <a:lvl8pPr marL="3200400" algn="l" defTabSz="914400" rtl="0" eaLnBrk="1" latinLnBrk="0" hangingPunct="1">
                  <a:defRPr sz="1200" b="1" kern="1200">
                    <a:solidFill>
                      <a:schemeClr val="tx1"/>
                    </a:solidFill>
                    <a:latin typeface="ＭＳ Ｐゴシック" panose="020B0600070205080204" pitchFamily="50" charset="-128"/>
                    <a:ea typeface="ＭＳ Ｐゴシック" panose="020B0600070205080204" pitchFamily="50" charset="-128"/>
                    <a:cs typeface="+mn-cs"/>
                  </a:defRPr>
                </a:lvl8pPr>
                <a:lvl9pPr marL="3657600" algn="l" defTabSz="914400" rtl="0" eaLnBrk="1" latinLnBrk="0" hangingPunct="1">
                  <a:defRPr sz="1200" b="1" kern="1200">
                    <a:solidFill>
                      <a:schemeClr val="tx1"/>
                    </a:solidFill>
                    <a:latin typeface="ＭＳ Ｐゴシック" panose="020B0600070205080204" pitchFamily="50" charset="-128"/>
                    <a:ea typeface="ＭＳ Ｐゴシック" panose="020B0600070205080204" pitchFamily="50" charset="-128"/>
                    <a:cs typeface="+mn-cs"/>
                  </a:defRPr>
                </a:lvl9pPr>
              </a:lstStyle>
              <a:p>
                <a:endParaRPr lang="ja-JP" altLang="en-US" sz="916"/>
              </a:p>
            </p:txBody>
          </p:sp>
          <p:sp>
            <p:nvSpPr>
              <p:cNvPr id="29" name="Line 55">
                <a:extLst>
                  <a:ext uri="{FF2B5EF4-FFF2-40B4-BE49-F238E27FC236}">
                    <a16:creationId xmlns:a16="http://schemas.microsoft.com/office/drawing/2014/main" id="{A869A0D6-2A92-4EA9-AD2F-A4120F5B80A9}"/>
                  </a:ext>
                </a:extLst>
              </p:cNvPr>
              <p:cNvSpPr>
                <a:spLocks noChangeShapeType="1"/>
              </p:cNvSpPr>
              <p:nvPr/>
            </p:nvSpPr>
            <p:spPr bwMode="auto">
              <a:xfrm>
                <a:off x="184655" y="994154"/>
                <a:ext cx="2520000" cy="0"/>
              </a:xfrm>
              <a:prstGeom prst="line">
                <a:avLst/>
              </a:prstGeom>
              <a:noFill/>
              <a:ln w="15875">
                <a:solidFill>
                  <a:srgbClr val="336699"/>
                </a:solidFill>
                <a:round/>
                <a:headEnd/>
                <a:tailEnd/>
              </a:ln>
              <a:extLst>
                <a:ext uri="{909E8E84-426E-40DD-AFC4-6F175D3DCCD1}">
                  <a14:hiddenFill xmlns:a14="http://schemas.microsoft.com/office/drawing/2010/main">
                    <a:noFill/>
                  </a14:hiddenFill>
                </a:ext>
              </a:extLst>
            </p:spPr>
            <p:txBody>
              <a:bodyPr/>
              <a:lstStyle>
                <a:defPPr>
                  <a:defRPr lang="en-US"/>
                </a:defPPr>
                <a:lvl1pPr algn="l" rtl="0" eaLnBrk="0" fontAlgn="base" hangingPunct="0">
                  <a:spcBef>
                    <a:spcPct val="0"/>
                  </a:spcBef>
                  <a:spcAft>
                    <a:spcPct val="0"/>
                  </a:spcAft>
                  <a:defRPr sz="1200" b="1" kern="1200">
                    <a:solidFill>
                      <a:schemeClr val="tx1"/>
                    </a:solidFill>
                    <a:latin typeface="ＭＳ Ｐゴシック" panose="020B0600070205080204" pitchFamily="50" charset="-128"/>
                    <a:ea typeface="ＭＳ Ｐゴシック" panose="020B0600070205080204" pitchFamily="50" charset="-128"/>
                    <a:cs typeface="+mn-cs"/>
                  </a:defRPr>
                </a:lvl1pPr>
                <a:lvl2pPr marL="457200" algn="l" rtl="0" eaLnBrk="0" fontAlgn="base" hangingPunct="0">
                  <a:spcBef>
                    <a:spcPct val="0"/>
                  </a:spcBef>
                  <a:spcAft>
                    <a:spcPct val="0"/>
                  </a:spcAft>
                  <a:defRPr sz="1200" b="1" kern="1200">
                    <a:solidFill>
                      <a:schemeClr val="tx1"/>
                    </a:solidFill>
                    <a:latin typeface="ＭＳ Ｐゴシック" panose="020B0600070205080204" pitchFamily="50" charset="-128"/>
                    <a:ea typeface="ＭＳ Ｐゴシック" panose="020B0600070205080204" pitchFamily="50" charset="-128"/>
                    <a:cs typeface="+mn-cs"/>
                  </a:defRPr>
                </a:lvl2pPr>
                <a:lvl3pPr marL="914400" algn="l" rtl="0" eaLnBrk="0" fontAlgn="base" hangingPunct="0">
                  <a:spcBef>
                    <a:spcPct val="0"/>
                  </a:spcBef>
                  <a:spcAft>
                    <a:spcPct val="0"/>
                  </a:spcAft>
                  <a:defRPr sz="1200" b="1" kern="1200">
                    <a:solidFill>
                      <a:schemeClr val="tx1"/>
                    </a:solidFill>
                    <a:latin typeface="ＭＳ Ｐゴシック" panose="020B0600070205080204" pitchFamily="50" charset="-128"/>
                    <a:ea typeface="ＭＳ Ｐゴシック" panose="020B0600070205080204" pitchFamily="50" charset="-128"/>
                    <a:cs typeface="+mn-cs"/>
                  </a:defRPr>
                </a:lvl3pPr>
                <a:lvl4pPr marL="1371600" algn="l" rtl="0" eaLnBrk="0" fontAlgn="base" hangingPunct="0">
                  <a:spcBef>
                    <a:spcPct val="0"/>
                  </a:spcBef>
                  <a:spcAft>
                    <a:spcPct val="0"/>
                  </a:spcAft>
                  <a:defRPr sz="1200" b="1" kern="1200">
                    <a:solidFill>
                      <a:schemeClr val="tx1"/>
                    </a:solidFill>
                    <a:latin typeface="ＭＳ Ｐゴシック" panose="020B0600070205080204" pitchFamily="50" charset="-128"/>
                    <a:ea typeface="ＭＳ Ｐゴシック" panose="020B0600070205080204" pitchFamily="50" charset="-128"/>
                    <a:cs typeface="+mn-cs"/>
                  </a:defRPr>
                </a:lvl4pPr>
                <a:lvl5pPr marL="1828800" algn="l" rtl="0" eaLnBrk="0" fontAlgn="base" hangingPunct="0">
                  <a:spcBef>
                    <a:spcPct val="0"/>
                  </a:spcBef>
                  <a:spcAft>
                    <a:spcPct val="0"/>
                  </a:spcAft>
                  <a:defRPr sz="1200" b="1" kern="1200">
                    <a:solidFill>
                      <a:schemeClr val="tx1"/>
                    </a:solidFill>
                    <a:latin typeface="ＭＳ Ｐゴシック" panose="020B0600070205080204" pitchFamily="50" charset="-128"/>
                    <a:ea typeface="ＭＳ Ｐゴシック" panose="020B0600070205080204" pitchFamily="50" charset="-128"/>
                    <a:cs typeface="+mn-cs"/>
                  </a:defRPr>
                </a:lvl5pPr>
                <a:lvl6pPr marL="2286000" algn="l" defTabSz="914400" rtl="0" eaLnBrk="1" latinLnBrk="0" hangingPunct="1">
                  <a:defRPr sz="1200" b="1" kern="1200">
                    <a:solidFill>
                      <a:schemeClr val="tx1"/>
                    </a:solidFill>
                    <a:latin typeface="ＭＳ Ｐゴシック" panose="020B0600070205080204" pitchFamily="50" charset="-128"/>
                    <a:ea typeface="ＭＳ Ｐゴシック" panose="020B0600070205080204" pitchFamily="50" charset="-128"/>
                    <a:cs typeface="+mn-cs"/>
                  </a:defRPr>
                </a:lvl6pPr>
                <a:lvl7pPr marL="2743200" algn="l" defTabSz="914400" rtl="0" eaLnBrk="1" latinLnBrk="0" hangingPunct="1">
                  <a:defRPr sz="1200" b="1" kern="1200">
                    <a:solidFill>
                      <a:schemeClr val="tx1"/>
                    </a:solidFill>
                    <a:latin typeface="ＭＳ Ｐゴシック" panose="020B0600070205080204" pitchFamily="50" charset="-128"/>
                    <a:ea typeface="ＭＳ Ｐゴシック" panose="020B0600070205080204" pitchFamily="50" charset="-128"/>
                    <a:cs typeface="+mn-cs"/>
                  </a:defRPr>
                </a:lvl7pPr>
                <a:lvl8pPr marL="3200400" algn="l" defTabSz="914400" rtl="0" eaLnBrk="1" latinLnBrk="0" hangingPunct="1">
                  <a:defRPr sz="1200" b="1" kern="1200">
                    <a:solidFill>
                      <a:schemeClr val="tx1"/>
                    </a:solidFill>
                    <a:latin typeface="ＭＳ Ｐゴシック" panose="020B0600070205080204" pitchFamily="50" charset="-128"/>
                    <a:ea typeface="ＭＳ Ｐゴシック" panose="020B0600070205080204" pitchFamily="50" charset="-128"/>
                    <a:cs typeface="+mn-cs"/>
                  </a:defRPr>
                </a:lvl8pPr>
                <a:lvl9pPr marL="3657600" algn="l" defTabSz="914400" rtl="0" eaLnBrk="1" latinLnBrk="0" hangingPunct="1">
                  <a:defRPr sz="1200" b="1" kern="1200">
                    <a:solidFill>
                      <a:schemeClr val="tx1"/>
                    </a:solidFill>
                    <a:latin typeface="ＭＳ Ｐゴシック" panose="020B0600070205080204" pitchFamily="50" charset="-128"/>
                    <a:ea typeface="ＭＳ Ｐゴシック" panose="020B0600070205080204" pitchFamily="50" charset="-128"/>
                    <a:cs typeface="+mn-cs"/>
                  </a:defRPr>
                </a:lvl9pPr>
              </a:lstStyle>
              <a:p>
                <a:endParaRPr lang="ja-JP" altLang="en-US" sz="916"/>
              </a:p>
            </p:txBody>
          </p:sp>
        </p:grpSp>
        <p:sp>
          <p:nvSpPr>
            <p:cNvPr id="30" name="テキスト ボックス 29">
              <a:extLst>
                <a:ext uri="{FF2B5EF4-FFF2-40B4-BE49-F238E27FC236}">
                  <a16:creationId xmlns:a16="http://schemas.microsoft.com/office/drawing/2014/main" id="{50C31D95-70DD-49CE-A10D-9B14011CB0BD}"/>
                </a:ext>
              </a:extLst>
            </p:cNvPr>
            <p:cNvSpPr txBox="1"/>
            <p:nvPr/>
          </p:nvSpPr>
          <p:spPr>
            <a:xfrm>
              <a:off x="108000" y="4215040"/>
              <a:ext cx="2520000" cy="374077"/>
            </a:xfrm>
            <a:prstGeom prst="rect">
              <a:avLst/>
            </a:prstGeom>
            <a:noFill/>
          </p:spPr>
          <p:txBody>
            <a:bodyPr wrap="square" rtlCol="0">
              <a:spAutoFit/>
            </a:bodyPr>
            <a:lstStyle/>
            <a:p>
              <a:r>
                <a:rPr lang="ja-JP" altLang="en-US" sz="1831">
                  <a:latin typeface="Meiryo UI" panose="020B0604030504040204" pitchFamily="50" charset="-128"/>
                  <a:ea typeface="Meiryo UI" panose="020B0604030504040204" pitchFamily="50" charset="-128"/>
                </a:rPr>
                <a:t>外出時の注意</a:t>
              </a:r>
            </a:p>
          </p:txBody>
        </p:sp>
      </p:grpSp>
      <p:sp>
        <p:nvSpPr>
          <p:cNvPr id="31" name="Text Box 58">
            <a:extLst>
              <a:ext uri="{FF2B5EF4-FFF2-40B4-BE49-F238E27FC236}">
                <a16:creationId xmlns:a16="http://schemas.microsoft.com/office/drawing/2014/main" id="{4F51F741-FFD1-40BF-B7A0-EDB53166B41E}"/>
              </a:ext>
            </a:extLst>
          </p:cNvPr>
          <p:cNvSpPr txBox="1">
            <a:spLocks noChangeArrowheads="1"/>
          </p:cNvSpPr>
          <p:nvPr/>
        </p:nvSpPr>
        <p:spPr bwMode="auto">
          <a:xfrm>
            <a:off x="0" y="3708000"/>
            <a:ext cx="5328000"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defPPr>
              <a:defRPr lang="en-US"/>
            </a:defPPr>
            <a:lvl1pPr algn="l" rtl="0" eaLnBrk="0" fontAlgn="base" hangingPunct="0">
              <a:spcBef>
                <a:spcPct val="0"/>
              </a:spcBef>
              <a:spcAft>
                <a:spcPct val="0"/>
              </a:spcAft>
              <a:defRPr sz="1200" b="1" kern="1200">
                <a:solidFill>
                  <a:schemeClr val="tx1"/>
                </a:solidFill>
                <a:latin typeface="ＭＳ Ｐゴシック" panose="020B0600070205080204" pitchFamily="50" charset="-128"/>
                <a:ea typeface="ＭＳ Ｐゴシック" panose="020B0600070205080204" pitchFamily="50" charset="-128"/>
                <a:cs typeface="+mn-cs"/>
              </a:defRPr>
            </a:lvl1pPr>
            <a:lvl2pPr marL="457200" algn="l" rtl="0" eaLnBrk="0" fontAlgn="base" hangingPunct="0">
              <a:spcBef>
                <a:spcPct val="0"/>
              </a:spcBef>
              <a:spcAft>
                <a:spcPct val="0"/>
              </a:spcAft>
              <a:defRPr sz="1200" b="1" kern="1200">
                <a:solidFill>
                  <a:schemeClr val="tx1"/>
                </a:solidFill>
                <a:latin typeface="ＭＳ Ｐゴシック" panose="020B0600070205080204" pitchFamily="50" charset="-128"/>
                <a:ea typeface="ＭＳ Ｐゴシック" panose="020B0600070205080204" pitchFamily="50" charset="-128"/>
                <a:cs typeface="+mn-cs"/>
              </a:defRPr>
            </a:lvl2pPr>
            <a:lvl3pPr marL="914400" algn="l" rtl="0" eaLnBrk="0" fontAlgn="base" hangingPunct="0">
              <a:spcBef>
                <a:spcPct val="0"/>
              </a:spcBef>
              <a:spcAft>
                <a:spcPct val="0"/>
              </a:spcAft>
              <a:defRPr sz="1200" b="1" kern="1200">
                <a:solidFill>
                  <a:schemeClr val="tx1"/>
                </a:solidFill>
                <a:latin typeface="ＭＳ Ｐゴシック" panose="020B0600070205080204" pitchFamily="50" charset="-128"/>
                <a:ea typeface="ＭＳ Ｐゴシック" panose="020B0600070205080204" pitchFamily="50" charset="-128"/>
                <a:cs typeface="+mn-cs"/>
              </a:defRPr>
            </a:lvl3pPr>
            <a:lvl4pPr marL="1371600" algn="l" rtl="0" eaLnBrk="0" fontAlgn="base" hangingPunct="0">
              <a:spcBef>
                <a:spcPct val="0"/>
              </a:spcBef>
              <a:spcAft>
                <a:spcPct val="0"/>
              </a:spcAft>
              <a:defRPr sz="1200" b="1" kern="1200">
                <a:solidFill>
                  <a:schemeClr val="tx1"/>
                </a:solidFill>
                <a:latin typeface="ＭＳ Ｐゴシック" panose="020B0600070205080204" pitchFamily="50" charset="-128"/>
                <a:ea typeface="ＭＳ Ｐゴシック" panose="020B0600070205080204" pitchFamily="50" charset="-128"/>
                <a:cs typeface="+mn-cs"/>
              </a:defRPr>
            </a:lvl4pPr>
            <a:lvl5pPr marL="1828800" algn="l" rtl="0" eaLnBrk="0" fontAlgn="base" hangingPunct="0">
              <a:spcBef>
                <a:spcPct val="0"/>
              </a:spcBef>
              <a:spcAft>
                <a:spcPct val="0"/>
              </a:spcAft>
              <a:defRPr sz="1200" b="1" kern="1200">
                <a:solidFill>
                  <a:schemeClr val="tx1"/>
                </a:solidFill>
                <a:latin typeface="ＭＳ Ｐゴシック" panose="020B0600070205080204" pitchFamily="50" charset="-128"/>
                <a:ea typeface="ＭＳ Ｐゴシック" panose="020B0600070205080204" pitchFamily="50" charset="-128"/>
                <a:cs typeface="+mn-cs"/>
              </a:defRPr>
            </a:lvl5pPr>
            <a:lvl6pPr marL="2286000" algn="l" defTabSz="914400" rtl="0" eaLnBrk="1" latinLnBrk="0" hangingPunct="1">
              <a:defRPr sz="1200" b="1" kern="1200">
                <a:solidFill>
                  <a:schemeClr val="tx1"/>
                </a:solidFill>
                <a:latin typeface="ＭＳ Ｐゴシック" panose="020B0600070205080204" pitchFamily="50" charset="-128"/>
                <a:ea typeface="ＭＳ Ｐゴシック" panose="020B0600070205080204" pitchFamily="50" charset="-128"/>
                <a:cs typeface="+mn-cs"/>
              </a:defRPr>
            </a:lvl6pPr>
            <a:lvl7pPr marL="2743200" algn="l" defTabSz="914400" rtl="0" eaLnBrk="1" latinLnBrk="0" hangingPunct="1">
              <a:defRPr sz="1200" b="1" kern="1200">
                <a:solidFill>
                  <a:schemeClr val="tx1"/>
                </a:solidFill>
                <a:latin typeface="ＭＳ Ｐゴシック" panose="020B0600070205080204" pitchFamily="50" charset="-128"/>
                <a:ea typeface="ＭＳ Ｐゴシック" panose="020B0600070205080204" pitchFamily="50" charset="-128"/>
                <a:cs typeface="+mn-cs"/>
              </a:defRPr>
            </a:lvl7pPr>
            <a:lvl8pPr marL="3200400" algn="l" defTabSz="914400" rtl="0" eaLnBrk="1" latinLnBrk="0" hangingPunct="1">
              <a:defRPr sz="1200" b="1" kern="1200">
                <a:solidFill>
                  <a:schemeClr val="tx1"/>
                </a:solidFill>
                <a:latin typeface="ＭＳ Ｐゴシック" panose="020B0600070205080204" pitchFamily="50" charset="-128"/>
                <a:ea typeface="ＭＳ Ｐゴシック" panose="020B0600070205080204" pitchFamily="50" charset="-128"/>
                <a:cs typeface="+mn-cs"/>
              </a:defRPr>
            </a:lvl8pPr>
            <a:lvl9pPr marL="3657600" algn="l" defTabSz="914400" rtl="0" eaLnBrk="1" latinLnBrk="0" hangingPunct="1">
              <a:defRPr sz="1200" b="1" kern="1200">
                <a:solidFill>
                  <a:schemeClr val="tx1"/>
                </a:solidFill>
                <a:latin typeface="ＭＳ Ｐゴシック" panose="020B0600070205080204" pitchFamily="50" charset="-128"/>
                <a:ea typeface="ＭＳ Ｐゴシック" panose="020B0600070205080204" pitchFamily="50" charset="-128"/>
                <a:cs typeface="+mn-cs"/>
              </a:defRPr>
            </a:lvl9pPr>
          </a:lstStyle>
          <a:p>
            <a:pPr eaLnBrk="1" hangingPunct="1">
              <a:buClr>
                <a:srgbClr val="336699"/>
              </a:buClr>
              <a:buFont typeface="Wingdings" panose="05000000000000000000" pitchFamily="2" charset="2"/>
              <a:buChar char="l"/>
            </a:pPr>
            <a:r>
              <a:rPr lang="ja-JP" altLang="en-US" b="0">
                <a:latin typeface="Tahoma" panose="020B0604030504040204" pitchFamily="34" charset="0"/>
                <a:ea typeface="Meiryo UI" panose="020B0604030504040204" pitchFamily="50" charset="-128"/>
              </a:rPr>
              <a:t> </a:t>
            </a:r>
            <a:r>
              <a:rPr lang="ja-JP" altLang="en-US" b="0">
                <a:latin typeface="Meiryo UI" panose="020B0604030504040204" pitchFamily="50" charset="-128"/>
                <a:ea typeface="Meiryo UI" panose="020B0604030504040204" pitchFamily="50" charset="-128"/>
              </a:rPr>
              <a:t>在宅勤務では以下に注意する。</a:t>
            </a:r>
          </a:p>
          <a:p>
            <a:pPr marL="171450" indent="6350" eaLnBrk="1" hangingPunct="1">
              <a:buClr>
                <a:srgbClr val="336699"/>
              </a:buClr>
              <a:buFont typeface="Wingdings" panose="05000000000000000000" pitchFamily="2" charset="2"/>
              <a:buChar char="Ø"/>
            </a:pPr>
            <a:r>
              <a:rPr lang="ja-JP" altLang="en-US" b="0">
                <a:latin typeface="Meiryo UI" panose="020B0604030504040204" pitchFamily="50" charset="-128"/>
                <a:ea typeface="Meiryo UI" panose="020B0604030504040204" pitchFamily="50" charset="-128"/>
              </a:rPr>
              <a:t> 他者（家族を含む）にテレワーク用の情報機器を操作させない。</a:t>
            </a:r>
          </a:p>
          <a:p>
            <a:pPr marL="171450" indent="6350" eaLnBrk="1" hangingPunct="1">
              <a:buClr>
                <a:srgbClr val="336699"/>
              </a:buClr>
              <a:buFont typeface="Wingdings" panose="05000000000000000000" pitchFamily="2" charset="2"/>
              <a:buChar char="Ø"/>
            </a:pPr>
            <a:r>
              <a:rPr lang="ja-JP" altLang="en-US" b="0">
                <a:latin typeface="Meiryo UI" panose="020B0604030504040204" pitchFamily="50" charset="-128"/>
                <a:ea typeface="Meiryo UI" panose="020B0604030504040204" pitchFamily="50" charset="-128"/>
              </a:rPr>
              <a:t> 他者（家族を含む）から見えるところにテレワークで使うパスワードを書き記さない。</a:t>
            </a:r>
            <a:endParaRPr lang="en-US" altLang="ja-JP" b="0">
              <a:latin typeface="Meiryo UI" panose="020B0604030504040204" pitchFamily="50" charset="-128"/>
              <a:ea typeface="Meiryo UI" panose="020B0604030504040204" pitchFamily="50" charset="-128"/>
            </a:endParaRPr>
          </a:p>
        </p:txBody>
      </p:sp>
      <p:grpSp>
        <p:nvGrpSpPr>
          <p:cNvPr id="33" name="グループ化 32">
            <a:extLst>
              <a:ext uri="{FF2B5EF4-FFF2-40B4-BE49-F238E27FC236}">
                <a16:creationId xmlns:a16="http://schemas.microsoft.com/office/drawing/2014/main" id="{5951B531-4600-49ED-83C2-5E13C9898A78}"/>
              </a:ext>
            </a:extLst>
          </p:cNvPr>
          <p:cNvGrpSpPr>
            <a:grpSpLocks noChangeAspect="1"/>
          </p:cNvGrpSpPr>
          <p:nvPr/>
        </p:nvGrpSpPr>
        <p:grpSpPr>
          <a:xfrm>
            <a:off x="3878548" y="7130593"/>
            <a:ext cx="190130" cy="155571"/>
            <a:chOff x="2915816" y="5968894"/>
            <a:chExt cx="504056" cy="412434"/>
          </a:xfrm>
        </p:grpSpPr>
        <p:sp>
          <p:nvSpPr>
            <p:cNvPr id="34" name="四角形: 角を丸くする 33">
              <a:extLst>
                <a:ext uri="{FF2B5EF4-FFF2-40B4-BE49-F238E27FC236}">
                  <a16:creationId xmlns:a16="http://schemas.microsoft.com/office/drawing/2014/main" id="{71202182-C5A0-4D71-9085-73F6421878F0}"/>
                </a:ext>
              </a:extLst>
            </p:cNvPr>
            <p:cNvSpPr/>
            <p:nvPr/>
          </p:nvSpPr>
          <p:spPr bwMode="auto">
            <a:xfrm>
              <a:off x="2915816" y="5968894"/>
              <a:ext cx="504056" cy="412434"/>
            </a:xfrm>
            <a:prstGeom prst="roundRect">
              <a:avLst/>
            </a:prstGeom>
            <a:solidFill>
              <a:schemeClr val="bg1"/>
            </a:solidFill>
            <a:ln w="9525" cap="flat" cmpd="sng" algn="ctr">
              <a:solidFill>
                <a:schemeClr val="tx1"/>
              </a:solidFill>
              <a:prstDash val="solid"/>
              <a:round/>
              <a:headEnd type="none" w="med" len="med"/>
              <a:tailEnd type="none" w="med" len="med"/>
            </a:ln>
            <a:effectLst/>
            <a:scene3d>
              <a:camera prst="orthographicFront"/>
              <a:lightRig rig="threePt" dir="t"/>
            </a:scene3d>
            <a:sp3d>
              <a:bevelT/>
            </a:sp3d>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1" lang="ja-JP" altLang="en-US" sz="1200" b="0" i="0" u="none" strike="noStrike" cap="none" normalizeH="0" baseline="0">
                <a:ln>
                  <a:noFill/>
                </a:ln>
                <a:solidFill>
                  <a:schemeClr val="tx1"/>
                </a:solidFill>
                <a:effectLst/>
                <a:latin typeface="Meiryo UI" panose="020B0604030504040204" pitchFamily="50" charset="-128"/>
                <a:ea typeface="Meiryo UI" panose="020B0604030504040204" pitchFamily="50" charset="-128"/>
              </a:endParaRPr>
            </a:p>
          </p:txBody>
        </p:sp>
        <p:pic>
          <p:nvPicPr>
            <p:cNvPr id="35" name="図 34">
              <a:extLst>
                <a:ext uri="{FF2B5EF4-FFF2-40B4-BE49-F238E27FC236}">
                  <a16:creationId xmlns:a16="http://schemas.microsoft.com/office/drawing/2014/main" id="{1DA079E4-375D-40E8-B598-8854830FCE42}"/>
                </a:ext>
              </a:extLst>
            </p:cNvPr>
            <p:cNvPicPr>
              <a:picLocks noChangeAspect="1"/>
            </p:cNvPicPr>
            <p:nvPr/>
          </p:nvPicPr>
          <p:blipFill>
            <a:blip r:embed="rId3"/>
            <a:stretch>
              <a:fillRect/>
            </a:stretch>
          </p:blipFill>
          <p:spPr>
            <a:xfrm>
              <a:off x="2987824" y="6012000"/>
              <a:ext cx="334374" cy="334374"/>
            </a:xfrm>
            <a:prstGeom prst="rect">
              <a:avLst/>
            </a:prstGeom>
          </p:spPr>
        </p:pic>
      </p:grpSp>
      <p:pic>
        <p:nvPicPr>
          <p:cNvPr id="7" name="図 6">
            <a:extLst>
              <a:ext uri="{FF2B5EF4-FFF2-40B4-BE49-F238E27FC236}">
                <a16:creationId xmlns:a16="http://schemas.microsoft.com/office/drawing/2014/main" id="{D7E75EFF-289B-42F2-8B57-96EA813E7315}"/>
              </a:ext>
            </a:extLst>
          </p:cNvPr>
          <p:cNvPicPr>
            <a:picLocks noChangeAspect="1"/>
          </p:cNvPicPr>
          <p:nvPr/>
        </p:nvPicPr>
        <p:blipFill>
          <a:blip r:embed="rId4"/>
          <a:stretch>
            <a:fillRect/>
          </a:stretch>
        </p:blipFill>
        <p:spPr>
          <a:xfrm>
            <a:off x="4384543" y="1746000"/>
            <a:ext cx="161088" cy="197938"/>
          </a:xfrm>
          <a:prstGeom prst="rect">
            <a:avLst/>
          </a:prstGeom>
        </p:spPr>
      </p:pic>
    </p:spTree>
    <p:extLst>
      <p:ext uri="{BB962C8B-B14F-4D97-AF65-F5344CB8AC3E}">
        <p14:creationId xmlns:p14="http://schemas.microsoft.com/office/powerpoint/2010/main" val="213266518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Text Box 58">
            <a:extLst>
              <a:ext uri="{FF2B5EF4-FFF2-40B4-BE49-F238E27FC236}">
                <a16:creationId xmlns:a16="http://schemas.microsoft.com/office/drawing/2014/main" id="{53B88612-8FAB-4826-8449-9B8E69F6E032}"/>
              </a:ext>
            </a:extLst>
          </p:cNvPr>
          <p:cNvSpPr txBox="1">
            <a:spLocks noChangeArrowheads="1"/>
          </p:cNvSpPr>
          <p:nvPr/>
        </p:nvSpPr>
        <p:spPr bwMode="auto">
          <a:xfrm>
            <a:off x="6045" y="2532315"/>
            <a:ext cx="5328000"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defPPr>
              <a:defRPr lang="en-US"/>
            </a:defPPr>
            <a:lvl1pPr algn="l" rtl="0" eaLnBrk="0" fontAlgn="base" hangingPunct="0">
              <a:spcBef>
                <a:spcPct val="0"/>
              </a:spcBef>
              <a:spcAft>
                <a:spcPct val="0"/>
              </a:spcAft>
              <a:defRPr sz="1200" b="1" kern="1200">
                <a:solidFill>
                  <a:schemeClr val="tx1"/>
                </a:solidFill>
                <a:latin typeface="ＭＳ Ｐゴシック" panose="020B0600070205080204" pitchFamily="50" charset="-128"/>
                <a:ea typeface="ＭＳ Ｐゴシック" panose="020B0600070205080204" pitchFamily="50" charset="-128"/>
                <a:cs typeface="+mn-cs"/>
              </a:defRPr>
            </a:lvl1pPr>
            <a:lvl2pPr marL="457200" algn="l" rtl="0" eaLnBrk="0" fontAlgn="base" hangingPunct="0">
              <a:spcBef>
                <a:spcPct val="0"/>
              </a:spcBef>
              <a:spcAft>
                <a:spcPct val="0"/>
              </a:spcAft>
              <a:defRPr sz="1200" b="1" kern="1200">
                <a:solidFill>
                  <a:schemeClr val="tx1"/>
                </a:solidFill>
                <a:latin typeface="ＭＳ Ｐゴシック" panose="020B0600070205080204" pitchFamily="50" charset="-128"/>
                <a:ea typeface="ＭＳ Ｐゴシック" panose="020B0600070205080204" pitchFamily="50" charset="-128"/>
                <a:cs typeface="+mn-cs"/>
              </a:defRPr>
            </a:lvl2pPr>
            <a:lvl3pPr marL="914400" algn="l" rtl="0" eaLnBrk="0" fontAlgn="base" hangingPunct="0">
              <a:spcBef>
                <a:spcPct val="0"/>
              </a:spcBef>
              <a:spcAft>
                <a:spcPct val="0"/>
              </a:spcAft>
              <a:defRPr sz="1200" b="1" kern="1200">
                <a:solidFill>
                  <a:schemeClr val="tx1"/>
                </a:solidFill>
                <a:latin typeface="ＭＳ Ｐゴシック" panose="020B0600070205080204" pitchFamily="50" charset="-128"/>
                <a:ea typeface="ＭＳ Ｐゴシック" panose="020B0600070205080204" pitchFamily="50" charset="-128"/>
                <a:cs typeface="+mn-cs"/>
              </a:defRPr>
            </a:lvl3pPr>
            <a:lvl4pPr marL="1371600" algn="l" rtl="0" eaLnBrk="0" fontAlgn="base" hangingPunct="0">
              <a:spcBef>
                <a:spcPct val="0"/>
              </a:spcBef>
              <a:spcAft>
                <a:spcPct val="0"/>
              </a:spcAft>
              <a:defRPr sz="1200" b="1" kern="1200">
                <a:solidFill>
                  <a:schemeClr val="tx1"/>
                </a:solidFill>
                <a:latin typeface="ＭＳ Ｐゴシック" panose="020B0600070205080204" pitchFamily="50" charset="-128"/>
                <a:ea typeface="ＭＳ Ｐゴシック" panose="020B0600070205080204" pitchFamily="50" charset="-128"/>
                <a:cs typeface="+mn-cs"/>
              </a:defRPr>
            </a:lvl4pPr>
            <a:lvl5pPr marL="1828800" algn="l" rtl="0" eaLnBrk="0" fontAlgn="base" hangingPunct="0">
              <a:spcBef>
                <a:spcPct val="0"/>
              </a:spcBef>
              <a:spcAft>
                <a:spcPct val="0"/>
              </a:spcAft>
              <a:defRPr sz="1200" b="1" kern="1200">
                <a:solidFill>
                  <a:schemeClr val="tx1"/>
                </a:solidFill>
                <a:latin typeface="ＭＳ Ｐゴシック" panose="020B0600070205080204" pitchFamily="50" charset="-128"/>
                <a:ea typeface="ＭＳ Ｐゴシック" panose="020B0600070205080204" pitchFamily="50" charset="-128"/>
                <a:cs typeface="+mn-cs"/>
              </a:defRPr>
            </a:lvl5pPr>
            <a:lvl6pPr marL="2286000" algn="l" defTabSz="914400" rtl="0" eaLnBrk="1" latinLnBrk="0" hangingPunct="1">
              <a:defRPr sz="1200" b="1" kern="1200">
                <a:solidFill>
                  <a:schemeClr val="tx1"/>
                </a:solidFill>
                <a:latin typeface="ＭＳ Ｐゴシック" panose="020B0600070205080204" pitchFamily="50" charset="-128"/>
                <a:ea typeface="ＭＳ Ｐゴシック" panose="020B0600070205080204" pitchFamily="50" charset="-128"/>
                <a:cs typeface="+mn-cs"/>
              </a:defRPr>
            </a:lvl6pPr>
            <a:lvl7pPr marL="2743200" algn="l" defTabSz="914400" rtl="0" eaLnBrk="1" latinLnBrk="0" hangingPunct="1">
              <a:defRPr sz="1200" b="1" kern="1200">
                <a:solidFill>
                  <a:schemeClr val="tx1"/>
                </a:solidFill>
                <a:latin typeface="ＭＳ Ｐゴシック" panose="020B0600070205080204" pitchFamily="50" charset="-128"/>
                <a:ea typeface="ＭＳ Ｐゴシック" panose="020B0600070205080204" pitchFamily="50" charset="-128"/>
                <a:cs typeface="+mn-cs"/>
              </a:defRPr>
            </a:lvl7pPr>
            <a:lvl8pPr marL="3200400" algn="l" defTabSz="914400" rtl="0" eaLnBrk="1" latinLnBrk="0" hangingPunct="1">
              <a:defRPr sz="1200" b="1" kern="1200">
                <a:solidFill>
                  <a:schemeClr val="tx1"/>
                </a:solidFill>
                <a:latin typeface="ＭＳ Ｐゴシック" panose="020B0600070205080204" pitchFamily="50" charset="-128"/>
                <a:ea typeface="ＭＳ Ｐゴシック" panose="020B0600070205080204" pitchFamily="50" charset="-128"/>
                <a:cs typeface="+mn-cs"/>
              </a:defRPr>
            </a:lvl8pPr>
            <a:lvl9pPr marL="3657600" algn="l" defTabSz="914400" rtl="0" eaLnBrk="1" latinLnBrk="0" hangingPunct="1">
              <a:defRPr sz="1200" b="1" kern="1200">
                <a:solidFill>
                  <a:schemeClr val="tx1"/>
                </a:solidFill>
                <a:latin typeface="ＭＳ Ｐゴシック" panose="020B0600070205080204" pitchFamily="50" charset="-128"/>
                <a:ea typeface="ＭＳ Ｐゴシック" panose="020B0600070205080204" pitchFamily="50" charset="-128"/>
                <a:cs typeface="+mn-cs"/>
              </a:defRPr>
            </a:lvl9pPr>
          </a:lstStyle>
          <a:p>
            <a:pPr indent="-171450" eaLnBrk="1" hangingPunct="1">
              <a:buClr>
                <a:srgbClr val="336699"/>
              </a:buClr>
              <a:buFont typeface="Wingdings" panose="05000000000000000000" pitchFamily="2" charset="2"/>
              <a:buChar char="l"/>
              <a:tabLst>
                <a:tab pos="180975" algn="l"/>
              </a:tabLst>
            </a:pPr>
            <a:r>
              <a:rPr lang="ja-JP" altLang="en-US" b="0" dirty="0">
                <a:solidFill>
                  <a:srgbClr val="FF0000"/>
                </a:solidFill>
                <a:latin typeface="Meiryo UI" panose="020B0604030504040204" pitchFamily="50" charset="-128"/>
                <a:ea typeface="Meiryo UI" panose="020B0604030504040204" pitchFamily="50" charset="-128"/>
              </a:rPr>
              <a:t>重要情報または個人情報を含む</a:t>
            </a:r>
            <a:r>
              <a:rPr lang="ja-JP" altLang="en-US" b="0" dirty="0">
                <a:latin typeface="Meiryo UI" panose="020B0604030504040204" pitchFamily="50" charset="-128"/>
                <a:ea typeface="Meiryo UI" panose="020B0604030504040204" pitchFamily="50" charset="-128"/>
              </a:rPr>
              <a:t>書類・印刷物・</a:t>
            </a:r>
            <a:r>
              <a:rPr lang="en-US" altLang="ja-JP" b="0" dirty="0">
                <a:latin typeface="Meiryo UI" panose="020B0604030504040204" pitchFamily="50" charset="-128"/>
                <a:ea typeface="Meiryo UI" panose="020B0604030504040204" pitchFamily="50" charset="-128"/>
              </a:rPr>
              <a:t>CD/DVD</a:t>
            </a:r>
            <a:r>
              <a:rPr lang="ja-JP" altLang="en-US" b="0" dirty="0">
                <a:latin typeface="Meiryo UI" panose="020B0604030504040204" pitchFamily="50" charset="-128"/>
                <a:ea typeface="Meiryo UI" panose="020B0604030504040204" pitchFamily="50" charset="-128"/>
              </a:rPr>
              <a:t>などの媒体は、</a:t>
            </a:r>
            <a:r>
              <a:rPr lang="ja-JP" altLang="en-US" b="0" dirty="0">
                <a:solidFill>
                  <a:srgbClr val="FF0000"/>
                </a:solidFill>
                <a:latin typeface="Meiryo UI" panose="020B0604030504040204" pitchFamily="50" charset="-128"/>
                <a:ea typeface="Meiryo UI" panose="020B0604030504040204" pitchFamily="50" charset="-128"/>
              </a:rPr>
              <a:t>鍵付き引</a:t>
            </a:r>
            <a:r>
              <a:rPr lang="en-US" altLang="ja-JP" b="0" dirty="0">
                <a:solidFill>
                  <a:srgbClr val="FF0000"/>
                </a:solidFill>
                <a:latin typeface="Meiryo UI" panose="020B0604030504040204" pitchFamily="50" charset="-128"/>
                <a:ea typeface="Meiryo UI" panose="020B0604030504040204" pitchFamily="50" charset="-128"/>
              </a:rPr>
              <a:t>	</a:t>
            </a:r>
            <a:r>
              <a:rPr lang="ja-JP" altLang="en-US" b="0" dirty="0">
                <a:solidFill>
                  <a:srgbClr val="FF0000"/>
                </a:solidFill>
                <a:latin typeface="Meiryo UI" panose="020B0604030504040204" pitchFamily="50" charset="-128"/>
                <a:ea typeface="Meiryo UI" panose="020B0604030504040204" pitchFamily="50" charset="-128"/>
              </a:rPr>
              <a:t>き出し、書類ケース</a:t>
            </a:r>
            <a:r>
              <a:rPr lang="ja-JP" altLang="en-US" b="0" dirty="0">
                <a:latin typeface="Meiryo UI" panose="020B0604030504040204" pitchFamily="50" charset="-128"/>
                <a:ea typeface="Meiryo UI" panose="020B0604030504040204" pitchFamily="50" charset="-128"/>
              </a:rPr>
              <a:t>に保管し、利用時以外は施錠する。</a:t>
            </a:r>
            <a:endParaRPr lang="en-US" altLang="ja-JP" b="0" dirty="0">
              <a:latin typeface="Meiryo UI" panose="020B0604030504040204" pitchFamily="50" charset="-128"/>
              <a:ea typeface="Meiryo UI" panose="020B0604030504040204" pitchFamily="50" charset="-128"/>
            </a:endParaRPr>
          </a:p>
          <a:p>
            <a:pPr indent="-171450" eaLnBrk="1" hangingPunct="1">
              <a:buClr>
                <a:srgbClr val="336699"/>
              </a:buClr>
              <a:buFont typeface="Wingdings" panose="05000000000000000000" pitchFamily="2" charset="2"/>
              <a:buChar char="l"/>
              <a:tabLst>
                <a:tab pos="180975" algn="l"/>
              </a:tabLst>
            </a:pPr>
            <a:r>
              <a:rPr lang="ja-JP" altLang="en-US" b="0" dirty="0">
                <a:latin typeface="Meiryo UI" panose="020B0604030504040204" pitchFamily="50" charset="-128"/>
                <a:ea typeface="Meiryo UI" panose="020B0604030504040204" pitchFamily="50" charset="-128"/>
              </a:rPr>
              <a:t>書類・印刷物は、</a:t>
            </a:r>
            <a:r>
              <a:rPr lang="ja-JP" altLang="en-US" b="0" dirty="0">
                <a:solidFill>
                  <a:srgbClr val="FF0000"/>
                </a:solidFill>
                <a:latin typeface="Meiryo UI" panose="020B0604030504040204" pitchFamily="50" charset="-128"/>
                <a:ea typeface="Meiryo UI" panose="020B0604030504040204" pitchFamily="50" charset="-128"/>
              </a:rPr>
              <a:t>ハサミなどで細断して</a:t>
            </a:r>
            <a:r>
              <a:rPr lang="ja-JP" altLang="en-US" b="0" dirty="0">
                <a:latin typeface="Meiryo UI" panose="020B0604030504040204" pitchFamily="50" charset="-128"/>
                <a:ea typeface="Meiryo UI" panose="020B0604030504040204" pitchFamily="50" charset="-128"/>
              </a:rPr>
              <a:t>廃棄する。</a:t>
            </a:r>
            <a:endParaRPr lang="en-US" altLang="ja-JP" b="0" dirty="0">
              <a:latin typeface="Meiryo UI" panose="020B0604030504040204" pitchFamily="50" charset="-128"/>
              <a:ea typeface="Meiryo UI" panose="020B0604030504040204" pitchFamily="50" charset="-128"/>
            </a:endParaRPr>
          </a:p>
          <a:p>
            <a:pPr indent="-171450" eaLnBrk="1" hangingPunct="1">
              <a:buClr>
                <a:srgbClr val="336699"/>
              </a:buClr>
              <a:buFont typeface="Wingdings" panose="05000000000000000000" pitchFamily="2" charset="2"/>
              <a:buChar char="l"/>
              <a:tabLst>
                <a:tab pos="180975" algn="l"/>
              </a:tabLst>
            </a:pPr>
            <a:r>
              <a:rPr lang="en-US" altLang="ja-JP" b="0" dirty="0">
                <a:latin typeface="Meiryo UI" panose="020B0604030504040204" pitchFamily="50" charset="-128"/>
                <a:ea typeface="Meiryo UI" panose="020B0604030504040204" pitchFamily="50" charset="-128"/>
              </a:rPr>
              <a:t>CD/DVD</a:t>
            </a:r>
            <a:r>
              <a:rPr lang="ja-JP" altLang="en-US" b="0" dirty="0">
                <a:latin typeface="Meiryo UI" panose="020B0604030504040204" pitchFamily="50" charset="-128"/>
                <a:ea typeface="Meiryo UI" panose="020B0604030504040204" pitchFamily="50" charset="-128"/>
              </a:rPr>
              <a:t>を廃棄する場合は、割る、またはカッターなどで傷を付けて廃棄する。</a:t>
            </a:r>
            <a:endParaRPr lang="en-US" altLang="ja-JP" b="0" dirty="0">
              <a:latin typeface="Meiryo UI" panose="020B0604030504040204" pitchFamily="50" charset="-128"/>
              <a:ea typeface="Meiryo UI" panose="020B0604030504040204" pitchFamily="50" charset="-128"/>
            </a:endParaRPr>
          </a:p>
        </p:txBody>
      </p:sp>
      <p:sp>
        <p:nvSpPr>
          <p:cNvPr id="62" name="正方形/長方形 61"/>
          <p:cNvSpPr/>
          <p:nvPr/>
        </p:nvSpPr>
        <p:spPr>
          <a:xfrm>
            <a:off x="2036" y="168"/>
            <a:ext cx="5328000" cy="540000"/>
          </a:xfrm>
          <a:prstGeom prst="rect">
            <a:avLst/>
          </a:prstGeom>
          <a:solidFill>
            <a:srgbClr val="7737AB"/>
          </a:solidFill>
          <a:ln>
            <a:noFill/>
          </a:ln>
        </p:spPr>
        <p:style>
          <a:lnRef idx="2">
            <a:schemeClr val="accent1">
              <a:shade val="50000"/>
            </a:schemeClr>
          </a:lnRef>
          <a:fillRef idx="1">
            <a:schemeClr val="accent1"/>
          </a:fillRef>
          <a:effectRef idx="0">
            <a:schemeClr val="accent1"/>
          </a:effectRef>
          <a:fontRef idx="minor">
            <a:schemeClr val="lt1"/>
          </a:fontRef>
        </p:style>
        <p:txBody>
          <a:bodyPr tIns="27473" bIns="27473" rtlCol="0" anchor="ctr"/>
          <a:lstStyle/>
          <a:p>
            <a:r>
              <a:rPr lang="ja-JP" altLang="en-US" sz="2800" b="1" dirty="0">
                <a:latin typeface="Meiryo UI" panose="020B0604030504040204" pitchFamily="50" charset="-128"/>
                <a:ea typeface="Meiryo UI" panose="020B0604030504040204" pitchFamily="50" charset="-128"/>
              </a:rPr>
              <a:t>４</a:t>
            </a:r>
            <a:r>
              <a:rPr lang="en-US" altLang="ja-JP" sz="2800" b="1" dirty="0">
                <a:latin typeface="Meiryo UI" panose="020B0604030504040204" pitchFamily="50" charset="-128"/>
                <a:ea typeface="Meiryo UI" panose="020B0604030504040204" pitchFamily="50" charset="-128"/>
              </a:rPr>
              <a:t>-</a:t>
            </a:r>
            <a:r>
              <a:rPr lang="ja-JP" altLang="en-US" sz="2800" b="1" dirty="0">
                <a:latin typeface="Meiryo UI" panose="020B0604030504040204" pitchFamily="50" charset="-128"/>
                <a:ea typeface="Meiryo UI" panose="020B0604030504040204" pitchFamily="50" charset="-128"/>
              </a:rPr>
              <a:t>７ データ・書類の保存と消去</a:t>
            </a:r>
            <a:endParaRPr lang="en-US" altLang="ja-JP" sz="2800" b="1" dirty="0">
              <a:latin typeface="Meiryo UI" panose="020B0604030504040204" pitchFamily="50" charset="-128"/>
              <a:ea typeface="Meiryo UI" panose="020B0604030504040204" pitchFamily="50" charset="-128"/>
            </a:endParaRPr>
          </a:p>
        </p:txBody>
      </p:sp>
      <p:sp>
        <p:nvSpPr>
          <p:cNvPr id="23" name="スライド番号プレースホルダー 5">
            <a:extLst>
              <a:ext uri="{FF2B5EF4-FFF2-40B4-BE49-F238E27FC236}">
                <a16:creationId xmlns:a16="http://schemas.microsoft.com/office/drawing/2014/main" id="{663C2490-DCF0-4D90-8EDA-64544C545D07}"/>
              </a:ext>
            </a:extLst>
          </p:cNvPr>
          <p:cNvSpPr>
            <a:spLocks noGrp="1"/>
          </p:cNvSpPr>
          <p:nvPr>
            <p:ph type="sldNum" sz="quarter" idx="12"/>
          </p:nvPr>
        </p:nvSpPr>
        <p:spPr>
          <a:xfrm>
            <a:off x="4562475" y="7200000"/>
            <a:ext cx="739050" cy="360000"/>
          </a:xfrm>
        </p:spPr>
        <p:txBody>
          <a:bodyPr/>
          <a:lstStyle/>
          <a:p>
            <a:pPr algn="ctr"/>
            <a:r>
              <a:rPr kumimoji="1" lang="en-US" altLang="ja-JP"/>
              <a:t>&lt; </a:t>
            </a:r>
            <a:fld id="{BA1AACC8-012D-40C1-84DE-4014AE42646F}" type="slidenum">
              <a:rPr kumimoji="1" lang="ja-JP" altLang="en-US" smtClean="0"/>
              <a:pPr algn="ctr"/>
              <a:t>17</a:t>
            </a:fld>
            <a:r>
              <a:rPr kumimoji="1" lang="ja-JP" altLang="en-US"/>
              <a:t> </a:t>
            </a:r>
            <a:r>
              <a:rPr kumimoji="1" lang="en-US" altLang="ja-JP"/>
              <a:t>&gt;</a:t>
            </a:r>
            <a:endParaRPr kumimoji="1" lang="ja-JP" altLang="en-US"/>
          </a:p>
        </p:txBody>
      </p:sp>
      <p:grpSp>
        <p:nvGrpSpPr>
          <p:cNvPr id="2" name="グループ化 1">
            <a:extLst>
              <a:ext uri="{FF2B5EF4-FFF2-40B4-BE49-F238E27FC236}">
                <a16:creationId xmlns:a16="http://schemas.microsoft.com/office/drawing/2014/main" id="{5242B8D1-4F26-4C49-A50D-4C9D4695F3D6}"/>
              </a:ext>
            </a:extLst>
          </p:cNvPr>
          <p:cNvGrpSpPr/>
          <p:nvPr/>
        </p:nvGrpSpPr>
        <p:grpSpPr>
          <a:xfrm>
            <a:off x="108000" y="602475"/>
            <a:ext cx="2520000" cy="377817"/>
            <a:chOff x="108000" y="602475"/>
            <a:chExt cx="2520000" cy="377817"/>
          </a:xfrm>
        </p:grpSpPr>
        <p:grpSp>
          <p:nvGrpSpPr>
            <p:cNvPr id="16" name="グループ化 15">
              <a:extLst>
                <a:ext uri="{FF2B5EF4-FFF2-40B4-BE49-F238E27FC236}">
                  <a16:creationId xmlns:a16="http://schemas.microsoft.com/office/drawing/2014/main" id="{76588B2A-3BAD-427E-998C-0FCD1334BB49}"/>
                </a:ext>
              </a:extLst>
            </p:cNvPr>
            <p:cNvGrpSpPr/>
            <p:nvPr/>
          </p:nvGrpSpPr>
          <p:grpSpPr>
            <a:xfrm>
              <a:off x="108000" y="612000"/>
              <a:ext cx="2520000" cy="368292"/>
              <a:chOff x="184655" y="625862"/>
              <a:chExt cx="2520000" cy="368292"/>
            </a:xfrm>
          </p:grpSpPr>
          <p:sp>
            <p:nvSpPr>
              <p:cNvPr id="17" name="Line 55">
                <a:extLst>
                  <a:ext uri="{FF2B5EF4-FFF2-40B4-BE49-F238E27FC236}">
                    <a16:creationId xmlns:a16="http://schemas.microsoft.com/office/drawing/2014/main" id="{BDC16532-F590-4FCF-8E12-69DD3B59A8EF}"/>
                  </a:ext>
                </a:extLst>
              </p:cNvPr>
              <p:cNvSpPr>
                <a:spLocks noChangeShapeType="1"/>
              </p:cNvSpPr>
              <p:nvPr/>
            </p:nvSpPr>
            <p:spPr bwMode="auto">
              <a:xfrm>
                <a:off x="184655" y="625862"/>
                <a:ext cx="2520000" cy="0"/>
              </a:xfrm>
              <a:prstGeom prst="line">
                <a:avLst/>
              </a:prstGeom>
              <a:noFill/>
              <a:ln w="15875">
                <a:solidFill>
                  <a:srgbClr val="336699"/>
                </a:solidFill>
                <a:round/>
                <a:headEnd/>
                <a:tailEnd/>
              </a:ln>
              <a:extLst>
                <a:ext uri="{909E8E84-426E-40DD-AFC4-6F175D3DCCD1}">
                  <a14:hiddenFill xmlns:a14="http://schemas.microsoft.com/office/drawing/2010/main">
                    <a:noFill/>
                  </a14:hiddenFill>
                </a:ext>
              </a:extLst>
            </p:spPr>
            <p:txBody>
              <a:bodyPr/>
              <a:lstStyle>
                <a:defPPr>
                  <a:defRPr lang="en-US"/>
                </a:defPPr>
                <a:lvl1pPr algn="l" rtl="0" eaLnBrk="0" fontAlgn="base" hangingPunct="0">
                  <a:spcBef>
                    <a:spcPct val="0"/>
                  </a:spcBef>
                  <a:spcAft>
                    <a:spcPct val="0"/>
                  </a:spcAft>
                  <a:defRPr sz="1200" b="1" kern="1200">
                    <a:solidFill>
                      <a:schemeClr val="tx1"/>
                    </a:solidFill>
                    <a:latin typeface="ＭＳ Ｐゴシック" panose="020B0600070205080204" pitchFamily="50" charset="-128"/>
                    <a:ea typeface="ＭＳ Ｐゴシック" panose="020B0600070205080204" pitchFamily="50" charset="-128"/>
                    <a:cs typeface="+mn-cs"/>
                  </a:defRPr>
                </a:lvl1pPr>
                <a:lvl2pPr marL="457200" algn="l" rtl="0" eaLnBrk="0" fontAlgn="base" hangingPunct="0">
                  <a:spcBef>
                    <a:spcPct val="0"/>
                  </a:spcBef>
                  <a:spcAft>
                    <a:spcPct val="0"/>
                  </a:spcAft>
                  <a:defRPr sz="1200" b="1" kern="1200">
                    <a:solidFill>
                      <a:schemeClr val="tx1"/>
                    </a:solidFill>
                    <a:latin typeface="ＭＳ Ｐゴシック" panose="020B0600070205080204" pitchFamily="50" charset="-128"/>
                    <a:ea typeface="ＭＳ Ｐゴシック" panose="020B0600070205080204" pitchFamily="50" charset="-128"/>
                    <a:cs typeface="+mn-cs"/>
                  </a:defRPr>
                </a:lvl2pPr>
                <a:lvl3pPr marL="914400" algn="l" rtl="0" eaLnBrk="0" fontAlgn="base" hangingPunct="0">
                  <a:spcBef>
                    <a:spcPct val="0"/>
                  </a:spcBef>
                  <a:spcAft>
                    <a:spcPct val="0"/>
                  </a:spcAft>
                  <a:defRPr sz="1200" b="1" kern="1200">
                    <a:solidFill>
                      <a:schemeClr val="tx1"/>
                    </a:solidFill>
                    <a:latin typeface="ＭＳ Ｐゴシック" panose="020B0600070205080204" pitchFamily="50" charset="-128"/>
                    <a:ea typeface="ＭＳ Ｐゴシック" panose="020B0600070205080204" pitchFamily="50" charset="-128"/>
                    <a:cs typeface="+mn-cs"/>
                  </a:defRPr>
                </a:lvl3pPr>
                <a:lvl4pPr marL="1371600" algn="l" rtl="0" eaLnBrk="0" fontAlgn="base" hangingPunct="0">
                  <a:spcBef>
                    <a:spcPct val="0"/>
                  </a:spcBef>
                  <a:spcAft>
                    <a:spcPct val="0"/>
                  </a:spcAft>
                  <a:defRPr sz="1200" b="1" kern="1200">
                    <a:solidFill>
                      <a:schemeClr val="tx1"/>
                    </a:solidFill>
                    <a:latin typeface="ＭＳ Ｐゴシック" panose="020B0600070205080204" pitchFamily="50" charset="-128"/>
                    <a:ea typeface="ＭＳ Ｐゴシック" panose="020B0600070205080204" pitchFamily="50" charset="-128"/>
                    <a:cs typeface="+mn-cs"/>
                  </a:defRPr>
                </a:lvl4pPr>
                <a:lvl5pPr marL="1828800" algn="l" rtl="0" eaLnBrk="0" fontAlgn="base" hangingPunct="0">
                  <a:spcBef>
                    <a:spcPct val="0"/>
                  </a:spcBef>
                  <a:spcAft>
                    <a:spcPct val="0"/>
                  </a:spcAft>
                  <a:defRPr sz="1200" b="1" kern="1200">
                    <a:solidFill>
                      <a:schemeClr val="tx1"/>
                    </a:solidFill>
                    <a:latin typeface="ＭＳ Ｐゴシック" panose="020B0600070205080204" pitchFamily="50" charset="-128"/>
                    <a:ea typeface="ＭＳ Ｐゴシック" panose="020B0600070205080204" pitchFamily="50" charset="-128"/>
                    <a:cs typeface="+mn-cs"/>
                  </a:defRPr>
                </a:lvl5pPr>
                <a:lvl6pPr marL="2286000" algn="l" defTabSz="914400" rtl="0" eaLnBrk="1" latinLnBrk="0" hangingPunct="1">
                  <a:defRPr sz="1200" b="1" kern="1200">
                    <a:solidFill>
                      <a:schemeClr val="tx1"/>
                    </a:solidFill>
                    <a:latin typeface="ＭＳ Ｐゴシック" panose="020B0600070205080204" pitchFamily="50" charset="-128"/>
                    <a:ea typeface="ＭＳ Ｐゴシック" panose="020B0600070205080204" pitchFamily="50" charset="-128"/>
                    <a:cs typeface="+mn-cs"/>
                  </a:defRPr>
                </a:lvl6pPr>
                <a:lvl7pPr marL="2743200" algn="l" defTabSz="914400" rtl="0" eaLnBrk="1" latinLnBrk="0" hangingPunct="1">
                  <a:defRPr sz="1200" b="1" kern="1200">
                    <a:solidFill>
                      <a:schemeClr val="tx1"/>
                    </a:solidFill>
                    <a:latin typeface="ＭＳ Ｐゴシック" panose="020B0600070205080204" pitchFamily="50" charset="-128"/>
                    <a:ea typeface="ＭＳ Ｐゴシック" panose="020B0600070205080204" pitchFamily="50" charset="-128"/>
                    <a:cs typeface="+mn-cs"/>
                  </a:defRPr>
                </a:lvl7pPr>
                <a:lvl8pPr marL="3200400" algn="l" defTabSz="914400" rtl="0" eaLnBrk="1" latinLnBrk="0" hangingPunct="1">
                  <a:defRPr sz="1200" b="1" kern="1200">
                    <a:solidFill>
                      <a:schemeClr val="tx1"/>
                    </a:solidFill>
                    <a:latin typeface="ＭＳ Ｐゴシック" panose="020B0600070205080204" pitchFamily="50" charset="-128"/>
                    <a:ea typeface="ＭＳ Ｐゴシック" panose="020B0600070205080204" pitchFamily="50" charset="-128"/>
                    <a:cs typeface="+mn-cs"/>
                  </a:defRPr>
                </a:lvl8pPr>
                <a:lvl9pPr marL="3657600" algn="l" defTabSz="914400" rtl="0" eaLnBrk="1" latinLnBrk="0" hangingPunct="1">
                  <a:defRPr sz="1200" b="1" kern="1200">
                    <a:solidFill>
                      <a:schemeClr val="tx1"/>
                    </a:solidFill>
                    <a:latin typeface="ＭＳ Ｐゴシック" panose="020B0600070205080204" pitchFamily="50" charset="-128"/>
                    <a:ea typeface="ＭＳ Ｐゴシック" panose="020B0600070205080204" pitchFamily="50" charset="-128"/>
                    <a:cs typeface="+mn-cs"/>
                  </a:defRPr>
                </a:lvl9pPr>
              </a:lstStyle>
              <a:p>
                <a:endParaRPr lang="ja-JP" altLang="en-US" sz="916"/>
              </a:p>
            </p:txBody>
          </p:sp>
          <p:sp>
            <p:nvSpPr>
              <p:cNvPr id="18" name="Line 55">
                <a:extLst>
                  <a:ext uri="{FF2B5EF4-FFF2-40B4-BE49-F238E27FC236}">
                    <a16:creationId xmlns:a16="http://schemas.microsoft.com/office/drawing/2014/main" id="{56C11A87-E66E-4BF1-B671-B2DA426C04D9}"/>
                  </a:ext>
                </a:extLst>
              </p:cNvPr>
              <p:cNvSpPr>
                <a:spLocks noChangeShapeType="1"/>
              </p:cNvSpPr>
              <p:nvPr/>
            </p:nvSpPr>
            <p:spPr bwMode="auto">
              <a:xfrm>
                <a:off x="184655" y="994154"/>
                <a:ext cx="2520000" cy="0"/>
              </a:xfrm>
              <a:prstGeom prst="line">
                <a:avLst/>
              </a:prstGeom>
              <a:noFill/>
              <a:ln w="15875">
                <a:solidFill>
                  <a:srgbClr val="336699"/>
                </a:solidFill>
                <a:round/>
                <a:headEnd/>
                <a:tailEnd/>
              </a:ln>
              <a:extLst>
                <a:ext uri="{909E8E84-426E-40DD-AFC4-6F175D3DCCD1}">
                  <a14:hiddenFill xmlns:a14="http://schemas.microsoft.com/office/drawing/2010/main">
                    <a:noFill/>
                  </a14:hiddenFill>
                </a:ext>
              </a:extLst>
            </p:spPr>
            <p:txBody>
              <a:bodyPr/>
              <a:lstStyle>
                <a:defPPr>
                  <a:defRPr lang="en-US"/>
                </a:defPPr>
                <a:lvl1pPr algn="l" rtl="0" eaLnBrk="0" fontAlgn="base" hangingPunct="0">
                  <a:spcBef>
                    <a:spcPct val="0"/>
                  </a:spcBef>
                  <a:spcAft>
                    <a:spcPct val="0"/>
                  </a:spcAft>
                  <a:defRPr sz="1200" b="1" kern="1200">
                    <a:solidFill>
                      <a:schemeClr val="tx1"/>
                    </a:solidFill>
                    <a:latin typeface="ＭＳ Ｐゴシック" panose="020B0600070205080204" pitchFamily="50" charset="-128"/>
                    <a:ea typeface="ＭＳ Ｐゴシック" panose="020B0600070205080204" pitchFamily="50" charset="-128"/>
                    <a:cs typeface="+mn-cs"/>
                  </a:defRPr>
                </a:lvl1pPr>
                <a:lvl2pPr marL="457200" algn="l" rtl="0" eaLnBrk="0" fontAlgn="base" hangingPunct="0">
                  <a:spcBef>
                    <a:spcPct val="0"/>
                  </a:spcBef>
                  <a:spcAft>
                    <a:spcPct val="0"/>
                  </a:spcAft>
                  <a:defRPr sz="1200" b="1" kern="1200">
                    <a:solidFill>
                      <a:schemeClr val="tx1"/>
                    </a:solidFill>
                    <a:latin typeface="ＭＳ Ｐゴシック" panose="020B0600070205080204" pitchFamily="50" charset="-128"/>
                    <a:ea typeface="ＭＳ Ｐゴシック" panose="020B0600070205080204" pitchFamily="50" charset="-128"/>
                    <a:cs typeface="+mn-cs"/>
                  </a:defRPr>
                </a:lvl2pPr>
                <a:lvl3pPr marL="914400" algn="l" rtl="0" eaLnBrk="0" fontAlgn="base" hangingPunct="0">
                  <a:spcBef>
                    <a:spcPct val="0"/>
                  </a:spcBef>
                  <a:spcAft>
                    <a:spcPct val="0"/>
                  </a:spcAft>
                  <a:defRPr sz="1200" b="1" kern="1200">
                    <a:solidFill>
                      <a:schemeClr val="tx1"/>
                    </a:solidFill>
                    <a:latin typeface="ＭＳ Ｐゴシック" panose="020B0600070205080204" pitchFamily="50" charset="-128"/>
                    <a:ea typeface="ＭＳ Ｐゴシック" panose="020B0600070205080204" pitchFamily="50" charset="-128"/>
                    <a:cs typeface="+mn-cs"/>
                  </a:defRPr>
                </a:lvl3pPr>
                <a:lvl4pPr marL="1371600" algn="l" rtl="0" eaLnBrk="0" fontAlgn="base" hangingPunct="0">
                  <a:spcBef>
                    <a:spcPct val="0"/>
                  </a:spcBef>
                  <a:spcAft>
                    <a:spcPct val="0"/>
                  </a:spcAft>
                  <a:defRPr sz="1200" b="1" kern="1200">
                    <a:solidFill>
                      <a:schemeClr val="tx1"/>
                    </a:solidFill>
                    <a:latin typeface="ＭＳ Ｐゴシック" panose="020B0600070205080204" pitchFamily="50" charset="-128"/>
                    <a:ea typeface="ＭＳ Ｐゴシック" panose="020B0600070205080204" pitchFamily="50" charset="-128"/>
                    <a:cs typeface="+mn-cs"/>
                  </a:defRPr>
                </a:lvl4pPr>
                <a:lvl5pPr marL="1828800" algn="l" rtl="0" eaLnBrk="0" fontAlgn="base" hangingPunct="0">
                  <a:spcBef>
                    <a:spcPct val="0"/>
                  </a:spcBef>
                  <a:spcAft>
                    <a:spcPct val="0"/>
                  </a:spcAft>
                  <a:defRPr sz="1200" b="1" kern="1200">
                    <a:solidFill>
                      <a:schemeClr val="tx1"/>
                    </a:solidFill>
                    <a:latin typeface="ＭＳ Ｐゴシック" panose="020B0600070205080204" pitchFamily="50" charset="-128"/>
                    <a:ea typeface="ＭＳ Ｐゴシック" panose="020B0600070205080204" pitchFamily="50" charset="-128"/>
                    <a:cs typeface="+mn-cs"/>
                  </a:defRPr>
                </a:lvl5pPr>
                <a:lvl6pPr marL="2286000" algn="l" defTabSz="914400" rtl="0" eaLnBrk="1" latinLnBrk="0" hangingPunct="1">
                  <a:defRPr sz="1200" b="1" kern="1200">
                    <a:solidFill>
                      <a:schemeClr val="tx1"/>
                    </a:solidFill>
                    <a:latin typeface="ＭＳ Ｐゴシック" panose="020B0600070205080204" pitchFamily="50" charset="-128"/>
                    <a:ea typeface="ＭＳ Ｐゴシック" panose="020B0600070205080204" pitchFamily="50" charset="-128"/>
                    <a:cs typeface="+mn-cs"/>
                  </a:defRPr>
                </a:lvl6pPr>
                <a:lvl7pPr marL="2743200" algn="l" defTabSz="914400" rtl="0" eaLnBrk="1" latinLnBrk="0" hangingPunct="1">
                  <a:defRPr sz="1200" b="1" kern="1200">
                    <a:solidFill>
                      <a:schemeClr val="tx1"/>
                    </a:solidFill>
                    <a:latin typeface="ＭＳ Ｐゴシック" panose="020B0600070205080204" pitchFamily="50" charset="-128"/>
                    <a:ea typeface="ＭＳ Ｐゴシック" panose="020B0600070205080204" pitchFamily="50" charset="-128"/>
                    <a:cs typeface="+mn-cs"/>
                  </a:defRPr>
                </a:lvl7pPr>
                <a:lvl8pPr marL="3200400" algn="l" defTabSz="914400" rtl="0" eaLnBrk="1" latinLnBrk="0" hangingPunct="1">
                  <a:defRPr sz="1200" b="1" kern="1200">
                    <a:solidFill>
                      <a:schemeClr val="tx1"/>
                    </a:solidFill>
                    <a:latin typeface="ＭＳ Ｐゴシック" panose="020B0600070205080204" pitchFamily="50" charset="-128"/>
                    <a:ea typeface="ＭＳ Ｐゴシック" panose="020B0600070205080204" pitchFamily="50" charset="-128"/>
                    <a:cs typeface="+mn-cs"/>
                  </a:defRPr>
                </a:lvl8pPr>
                <a:lvl9pPr marL="3657600" algn="l" defTabSz="914400" rtl="0" eaLnBrk="1" latinLnBrk="0" hangingPunct="1">
                  <a:defRPr sz="1200" b="1" kern="1200">
                    <a:solidFill>
                      <a:schemeClr val="tx1"/>
                    </a:solidFill>
                    <a:latin typeface="ＭＳ Ｐゴシック" panose="020B0600070205080204" pitchFamily="50" charset="-128"/>
                    <a:ea typeface="ＭＳ Ｐゴシック" panose="020B0600070205080204" pitchFamily="50" charset="-128"/>
                    <a:cs typeface="+mn-cs"/>
                  </a:defRPr>
                </a:lvl9pPr>
              </a:lstStyle>
              <a:p>
                <a:endParaRPr lang="ja-JP" altLang="en-US" sz="916"/>
              </a:p>
            </p:txBody>
          </p:sp>
        </p:grpSp>
        <p:sp>
          <p:nvSpPr>
            <p:cNvPr id="19" name="テキスト ボックス 18">
              <a:extLst>
                <a:ext uri="{FF2B5EF4-FFF2-40B4-BE49-F238E27FC236}">
                  <a16:creationId xmlns:a16="http://schemas.microsoft.com/office/drawing/2014/main" id="{E0EA5BB0-2B94-4334-954E-C63D753DAAC6}"/>
                </a:ext>
              </a:extLst>
            </p:cNvPr>
            <p:cNvSpPr txBox="1"/>
            <p:nvPr/>
          </p:nvSpPr>
          <p:spPr>
            <a:xfrm>
              <a:off x="108000" y="602475"/>
              <a:ext cx="2520000" cy="374077"/>
            </a:xfrm>
            <a:prstGeom prst="rect">
              <a:avLst/>
            </a:prstGeom>
            <a:noFill/>
          </p:spPr>
          <p:txBody>
            <a:bodyPr wrap="square" rtlCol="0">
              <a:spAutoFit/>
            </a:bodyPr>
            <a:lstStyle/>
            <a:p>
              <a:r>
                <a:rPr lang="ja-JP" altLang="en-US" sz="1831">
                  <a:latin typeface="Meiryo UI" panose="020B0604030504040204" pitchFamily="50" charset="-128"/>
                  <a:ea typeface="Meiryo UI" panose="020B0604030504040204" pitchFamily="50" charset="-128"/>
                </a:rPr>
                <a:t>電子データの保存と消去</a:t>
              </a:r>
            </a:p>
          </p:txBody>
        </p:sp>
      </p:grpSp>
      <p:grpSp>
        <p:nvGrpSpPr>
          <p:cNvPr id="3" name="グループ化 2">
            <a:extLst>
              <a:ext uri="{FF2B5EF4-FFF2-40B4-BE49-F238E27FC236}">
                <a16:creationId xmlns:a16="http://schemas.microsoft.com/office/drawing/2014/main" id="{109D3EC2-D719-4BA0-B5C5-FEC3FC563D23}"/>
              </a:ext>
            </a:extLst>
          </p:cNvPr>
          <p:cNvGrpSpPr/>
          <p:nvPr/>
        </p:nvGrpSpPr>
        <p:grpSpPr>
          <a:xfrm>
            <a:off x="108000" y="2139438"/>
            <a:ext cx="3736636" cy="378328"/>
            <a:chOff x="108000" y="2343578"/>
            <a:chExt cx="3736636" cy="378328"/>
          </a:xfrm>
        </p:grpSpPr>
        <p:grpSp>
          <p:nvGrpSpPr>
            <p:cNvPr id="8" name="グループ化 7">
              <a:extLst>
                <a:ext uri="{FF2B5EF4-FFF2-40B4-BE49-F238E27FC236}">
                  <a16:creationId xmlns:a16="http://schemas.microsoft.com/office/drawing/2014/main" id="{3FF70DAE-6100-4298-ACF2-10CD75717CCD}"/>
                </a:ext>
              </a:extLst>
            </p:cNvPr>
            <p:cNvGrpSpPr/>
            <p:nvPr/>
          </p:nvGrpSpPr>
          <p:grpSpPr>
            <a:xfrm>
              <a:off x="108000" y="2343578"/>
              <a:ext cx="3600000" cy="368292"/>
              <a:chOff x="184655" y="625862"/>
              <a:chExt cx="3600000" cy="368292"/>
            </a:xfrm>
          </p:grpSpPr>
          <p:sp>
            <p:nvSpPr>
              <p:cNvPr id="9" name="Line 55">
                <a:extLst>
                  <a:ext uri="{FF2B5EF4-FFF2-40B4-BE49-F238E27FC236}">
                    <a16:creationId xmlns:a16="http://schemas.microsoft.com/office/drawing/2014/main" id="{D587B7E1-C5A9-49AA-AE68-E5205EB31C9A}"/>
                  </a:ext>
                </a:extLst>
              </p:cNvPr>
              <p:cNvSpPr>
                <a:spLocks noChangeShapeType="1"/>
              </p:cNvSpPr>
              <p:nvPr/>
            </p:nvSpPr>
            <p:spPr bwMode="auto">
              <a:xfrm>
                <a:off x="184655" y="625862"/>
                <a:ext cx="3600000" cy="0"/>
              </a:xfrm>
              <a:prstGeom prst="line">
                <a:avLst/>
              </a:prstGeom>
              <a:noFill/>
              <a:ln w="15875">
                <a:solidFill>
                  <a:srgbClr val="336699"/>
                </a:solidFill>
                <a:round/>
                <a:headEnd/>
                <a:tailEnd/>
              </a:ln>
              <a:extLst>
                <a:ext uri="{909E8E84-426E-40DD-AFC4-6F175D3DCCD1}">
                  <a14:hiddenFill xmlns:a14="http://schemas.microsoft.com/office/drawing/2010/main">
                    <a:noFill/>
                  </a14:hiddenFill>
                </a:ext>
              </a:extLst>
            </p:spPr>
            <p:txBody>
              <a:bodyPr/>
              <a:lstStyle>
                <a:defPPr>
                  <a:defRPr lang="en-US"/>
                </a:defPPr>
                <a:lvl1pPr algn="l" rtl="0" eaLnBrk="0" fontAlgn="base" hangingPunct="0">
                  <a:spcBef>
                    <a:spcPct val="0"/>
                  </a:spcBef>
                  <a:spcAft>
                    <a:spcPct val="0"/>
                  </a:spcAft>
                  <a:defRPr sz="1200" b="1" kern="1200">
                    <a:solidFill>
                      <a:schemeClr val="tx1"/>
                    </a:solidFill>
                    <a:latin typeface="ＭＳ Ｐゴシック" panose="020B0600070205080204" pitchFamily="50" charset="-128"/>
                    <a:ea typeface="ＭＳ Ｐゴシック" panose="020B0600070205080204" pitchFamily="50" charset="-128"/>
                    <a:cs typeface="+mn-cs"/>
                  </a:defRPr>
                </a:lvl1pPr>
                <a:lvl2pPr marL="457200" algn="l" rtl="0" eaLnBrk="0" fontAlgn="base" hangingPunct="0">
                  <a:spcBef>
                    <a:spcPct val="0"/>
                  </a:spcBef>
                  <a:spcAft>
                    <a:spcPct val="0"/>
                  </a:spcAft>
                  <a:defRPr sz="1200" b="1" kern="1200">
                    <a:solidFill>
                      <a:schemeClr val="tx1"/>
                    </a:solidFill>
                    <a:latin typeface="ＭＳ Ｐゴシック" panose="020B0600070205080204" pitchFamily="50" charset="-128"/>
                    <a:ea typeface="ＭＳ Ｐゴシック" panose="020B0600070205080204" pitchFamily="50" charset="-128"/>
                    <a:cs typeface="+mn-cs"/>
                  </a:defRPr>
                </a:lvl2pPr>
                <a:lvl3pPr marL="914400" algn="l" rtl="0" eaLnBrk="0" fontAlgn="base" hangingPunct="0">
                  <a:spcBef>
                    <a:spcPct val="0"/>
                  </a:spcBef>
                  <a:spcAft>
                    <a:spcPct val="0"/>
                  </a:spcAft>
                  <a:defRPr sz="1200" b="1" kern="1200">
                    <a:solidFill>
                      <a:schemeClr val="tx1"/>
                    </a:solidFill>
                    <a:latin typeface="ＭＳ Ｐゴシック" panose="020B0600070205080204" pitchFamily="50" charset="-128"/>
                    <a:ea typeface="ＭＳ Ｐゴシック" panose="020B0600070205080204" pitchFamily="50" charset="-128"/>
                    <a:cs typeface="+mn-cs"/>
                  </a:defRPr>
                </a:lvl3pPr>
                <a:lvl4pPr marL="1371600" algn="l" rtl="0" eaLnBrk="0" fontAlgn="base" hangingPunct="0">
                  <a:spcBef>
                    <a:spcPct val="0"/>
                  </a:spcBef>
                  <a:spcAft>
                    <a:spcPct val="0"/>
                  </a:spcAft>
                  <a:defRPr sz="1200" b="1" kern="1200">
                    <a:solidFill>
                      <a:schemeClr val="tx1"/>
                    </a:solidFill>
                    <a:latin typeface="ＭＳ Ｐゴシック" panose="020B0600070205080204" pitchFamily="50" charset="-128"/>
                    <a:ea typeface="ＭＳ Ｐゴシック" panose="020B0600070205080204" pitchFamily="50" charset="-128"/>
                    <a:cs typeface="+mn-cs"/>
                  </a:defRPr>
                </a:lvl4pPr>
                <a:lvl5pPr marL="1828800" algn="l" rtl="0" eaLnBrk="0" fontAlgn="base" hangingPunct="0">
                  <a:spcBef>
                    <a:spcPct val="0"/>
                  </a:spcBef>
                  <a:spcAft>
                    <a:spcPct val="0"/>
                  </a:spcAft>
                  <a:defRPr sz="1200" b="1" kern="1200">
                    <a:solidFill>
                      <a:schemeClr val="tx1"/>
                    </a:solidFill>
                    <a:latin typeface="ＭＳ Ｐゴシック" panose="020B0600070205080204" pitchFamily="50" charset="-128"/>
                    <a:ea typeface="ＭＳ Ｐゴシック" panose="020B0600070205080204" pitchFamily="50" charset="-128"/>
                    <a:cs typeface="+mn-cs"/>
                  </a:defRPr>
                </a:lvl5pPr>
                <a:lvl6pPr marL="2286000" algn="l" defTabSz="914400" rtl="0" eaLnBrk="1" latinLnBrk="0" hangingPunct="1">
                  <a:defRPr sz="1200" b="1" kern="1200">
                    <a:solidFill>
                      <a:schemeClr val="tx1"/>
                    </a:solidFill>
                    <a:latin typeface="ＭＳ Ｐゴシック" panose="020B0600070205080204" pitchFamily="50" charset="-128"/>
                    <a:ea typeface="ＭＳ Ｐゴシック" panose="020B0600070205080204" pitchFamily="50" charset="-128"/>
                    <a:cs typeface="+mn-cs"/>
                  </a:defRPr>
                </a:lvl6pPr>
                <a:lvl7pPr marL="2743200" algn="l" defTabSz="914400" rtl="0" eaLnBrk="1" latinLnBrk="0" hangingPunct="1">
                  <a:defRPr sz="1200" b="1" kern="1200">
                    <a:solidFill>
                      <a:schemeClr val="tx1"/>
                    </a:solidFill>
                    <a:latin typeface="ＭＳ Ｐゴシック" panose="020B0600070205080204" pitchFamily="50" charset="-128"/>
                    <a:ea typeface="ＭＳ Ｐゴシック" panose="020B0600070205080204" pitchFamily="50" charset="-128"/>
                    <a:cs typeface="+mn-cs"/>
                  </a:defRPr>
                </a:lvl7pPr>
                <a:lvl8pPr marL="3200400" algn="l" defTabSz="914400" rtl="0" eaLnBrk="1" latinLnBrk="0" hangingPunct="1">
                  <a:defRPr sz="1200" b="1" kern="1200">
                    <a:solidFill>
                      <a:schemeClr val="tx1"/>
                    </a:solidFill>
                    <a:latin typeface="ＭＳ Ｐゴシック" panose="020B0600070205080204" pitchFamily="50" charset="-128"/>
                    <a:ea typeface="ＭＳ Ｐゴシック" panose="020B0600070205080204" pitchFamily="50" charset="-128"/>
                    <a:cs typeface="+mn-cs"/>
                  </a:defRPr>
                </a:lvl8pPr>
                <a:lvl9pPr marL="3657600" algn="l" defTabSz="914400" rtl="0" eaLnBrk="1" latinLnBrk="0" hangingPunct="1">
                  <a:defRPr sz="1200" b="1" kern="1200">
                    <a:solidFill>
                      <a:schemeClr val="tx1"/>
                    </a:solidFill>
                    <a:latin typeface="ＭＳ Ｐゴシック" panose="020B0600070205080204" pitchFamily="50" charset="-128"/>
                    <a:ea typeface="ＭＳ Ｐゴシック" panose="020B0600070205080204" pitchFamily="50" charset="-128"/>
                    <a:cs typeface="+mn-cs"/>
                  </a:defRPr>
                </a:lvl9pPr>
              </a:lstStyle>
              <a:p>
                <a:endParaRPr lang="ja-JP" altLang="en-US" sz="916"/>
              </a:p>
            </p:txBody>
          </p:sp>
          <p:sp>
            <p:nvSpPr>
              <p:cNvPr id="10" name="Line 55">
                <a:extLst>
                  <a:ext uri="{FF2B5EF4-FFF2-40B4-BE49-F238E27FC236}">
                    <a16:creationId xmlns:a16="http://schemas.microsoft.com/office/drawing/2014/main" id="{6565EF71-7EFD-4A95-B28E-530A29E6E87E}"/>
                  </a:ext>
                </a:extLst>
              </p:cNvPr>
              <p:cNvSpPr>
                <a:spLocks noChangeShapeType="1"/>
              </p:cNvSpPr>
              <p:nvPr/>
            </p:nvSpPr>
            <p:spPr bwMode="auto">
              <a:xfrm>
                <a:off x="184655" y="994154"/>
                <a:ext cx="3600000" cy="0"/>
              </a:xfrm>
              <a:prstGeom prst="line">
                <a:avLst/>
              </a:prstGeom>
              <a:noFill/>
              <a:ln w="15875">
                <a:solidFill>
                  <a:srgbClr val="336699"/>
                </a:solidFill>
                <a:round/>
                <a:headEnd/>
                <a:tailEnd/>
              </a:ln>
              <a:extLst>
                <a:ext uri="{909E8E84-426E-40DD-AFC4-6F175D3DCCD1}">
                  <a14:hiddenFill xmlns:a14="http://schemas.microsoft.com/office/drawing/2010/main">
                    <a:noFill/>
                  </a14:hiddenFill>
                </a:ext>
              </a:extLst>
            </p:spPr>
            <p:txBody>
              <a:bodyPr/>
              <a:lstStyle>
                <a:defPPr>
                  <a:defRPr lang="en-US"/>
                </a:defPPr>
                <a:lvl1pPr algn="l" rtl="0" eaLnBrk="0" fontAlgn="base" hangingPunct="0">
                  <a:spcBef>
                    <a:spcPct val="0"/>
                  </a:spcBef>
                  <a:spcAft>
                    <a:spcPct val="0"/>
                  </a:spcAft>
                  <a:defRPr sz="1200" b="1" kern="1200">
                    <a:solidFill>
                      <a:schemeClr val="tx1"/>
                    </a:solidFill>
                    <a:latin typeface="ＭＳ Ｐゴシック" panose="020B0600070205080204" pitchFamily="50" charset="-128"/>
                    <a:ea typeface="ＭＳ Ｐゴシック" panose="020B0600070205080204" pitchFamily="50" charset="-128"/>
                    <a:cs typeface="+mn-cs"/>
                  </a:defRPr>
                </a:lvl1pPr>
                <a:lvl2pPr marL="457200" algn="l" rtl="0" eaLnBrk="0" fontAlgn="base" hangingPunct="0">
                  <a:spcBef>
                    <a:spcPct val="0"/>
                  </a:spcBef>
                  <a:spcAft>
                    <a:spcPct val="0"/>
                  </a:spcAft>
                  <a:defRPr sz="1200" b="1" kern="1200">
                    <a:solidFill>
                      <a:schemeClr val="tx1"/>
                    </a:solidFill>
                    <a:latin typeface="ＭＳ Ｐゴシック" panose="020B0600070205080204" pitchFamily="50" charset="-128"/>
                    <a:ea typeface="ＭＳ Ｐゴシック" panose="020B0600070205080204" pitchFamily="50" charset="-128"/>
                    <a:cs typeface="+mn-cs"/>
                  </a:defRPr>
                </a:lvl2pPr>
                <a:lvl3pPr marL="914400" algn="l" rtl="0" eaLnBrk="0" fontAlgn="base" hangingPunct="0">
                  <a:spcBef>
                    <a:spcPct val="0"/>
                  </a:spcBef>
                  <a:spcAft>
                    <a:spcPct val="0"/>
                  </a:spcAft>
                  <a:defRPr sz="1200" b="1" kern="1200">
                    <a:solidFill>
                      <a:schemeClr val="tx1"/>
                    </a:solidFill>
                    <a:latin typeface="ＭＳ Ｐゴシック" panose="020B0600070205080204" pitchFamily="50" charset="-128"/>
                    <a:ea typeface="ＭＳ Ｐゴシック" panose="020B0600070205080204" pitchFamily="50" charset="-128"/>
                    <a:cs typeface="+mn-cs"/>
                  </a:defRPr>
                </a:lvl3pPr>
                <a:lvl4pPr marL="1371600" algn="l" rtl="0" eaLnBrk="0" fontAlgn="base" hangingPunct="0">
                  <a:spcBef>
                    <a:spcPct val="0"/>
                  </a:spcBef>
                  <a:spcAft>
                    <a:spcPct val="0"/>
                  </a:spcAft>
                  <a:defRPr sz="1200" b="1" kern="1200">
                    <a:solidFill>
                      <a:schemeClr val="tx1"/>
                    </a:solidFill>
                    <a:latin typeface="ＭＳ Ｐゴシック" panose="020B0600070205080204" pitchFamily="50" charset="-128"/>
                    <a:ea typeface="ＭＳ Ｐゴシック" panose="020B0600070205080204" pitchFamily="50" charset="-128"/>
                    <a:cs typeface="+mn-cs"/>
                  </a:defRPr>
                </a:lvl4pPr>
                <a:lvl5pPr marL="1828800" algn="l" rtl="0" eaLnBrk="0" fontAlgn="base" hangingPunct="0">
                  <a:spcBef>
                    <a:spcPct val="0"/>
                  </a:spcBef>
                  <a:spcAft>
                    <a:spcPct val="0"/>
                  </a:spcAft>
                  <a:defRPr sz="1200" b="1" kern="1200">
                    <a:solidFill>
                      <a:schemeClr val="tx1"/>
                    </a:solidFill>
                    <a:latin typeface="ＭＳ Ｐゴシック" panose="020B0600070205080204" pitchFamily="50" charset="-128"/>
                    <a:ea typeface="ＭＳ Ｐゴシック" panose="020B0600070205080204" pitchFamily="50" charset="-128"/>
                    <a:cs typeface="+mn-cs"/>
                  </a:defRPr>
                </a:lvl5pPr>
                <a:lvl6pPr marL="2286000" algn="l" defTabSz="914400" rtl="0" eaLnBrk="1" latinLnBrk="0" hangingPunct="1">
                  <a:defRPr sz="1200" b="1" kern="1200">
                    <a:solidFill>
                      <a:schemeClr val="tx1"/>
                    </a:solidFill>
                    <a:latin typeface="ＭＳ Ｐゴシック" panose="020B0600070205080204" pitchFamily="50" charset="-128"/>
                    <a:ea typeface="ＭＳ Ｐゴシック" panose="020B0600070205080204" pitchFamily="50" charset="-128"/>
                    <a:cs typeface="+mn-cs"/>
                  </a:defRPr>
                </a:lvl6pPr>
                <a:lvl7pPr marL="2743200" algn="l" defTabSz="914400" rtl="0" eaLnBrk="1" latinLnBrk="0" hangingPunct="1">
                  <a:defRPr sz="1200" b="1" kern="1200">
                    <a:solidFill>
                      <a:schemeClr val="tx1"/>
                    </a:solidFill>
                    <a:latin typeface="ＭＳ Ｐゴシック" panose="020B0600070205080204" pitchFamily="50" charset="-128"/>
                    <a:ea typeface="ＭＳ Ｐゴシック" panose="020B0600070205080204" pitchFamily="50" charset="-128"/>
                    <a:cs typeface="+mn-cs"/>
                  </a:defRPr>
                </a:lvl7pPr>
                <a:lvl8pPr marL="3200400" algn="l" defTabSz="914400" rtl="0" eaLnBrk="1" latinLnBrk="0" hangingPunct="1">
                  <a:defRPr sz="1200" b="1" kern="1200">
                    <a:solidFill>
                      <a:schemeClr val="tx1"/>
                    </a:solidFill>
                    <a:latin typeface="ＭＳ Ｐゴシック" panose="020B0600070205080204" pitchFamily="50" charset="-128"/>
                    <a:ea typeface="ＭＳ Ｐゴシック" panose="020B0600070205080204" pitchFamily="50" charset="-128"/>
                    <a:cs typeface="+mn-cs"/>
                  </a:defRPr>
                </a:lvl8pPr>
                <a:lvl9pPr marL="3657600" algn="l" defTabSz="914400" rtl="0" eaLnBrk="1" latinLnBrk="0" hangingPunct="1">
                  <a:defRPr sz="1200" b="1" kern="1200">
                    <a:solidFill>
                      <a:schemeClr val="tx1"/>
                    </a:solidFill>
                    <a:latin typeface="ＭＳ Ｐゴシック" panose="020B0600070205080204" pitchFamily="50" charset="-128"/>
                    <a:ea typeface="ＭＳ Ｐゴシック" panose="020B0600070205080204" pitchFamily="50" charset="-128"/>
                    <a:cs typeface="+mn-cs"/>
                  </a:defRPr>
                </a:lvl9pPr>
              </a:lstStyle>
              <a:p>
                <a:endParaRPr lang="ja-JP" altLang="en-US" sz="916"/>
              </a:p>
            </p:txBody>
          </p:sp>
        </p:grpSp>
        <p:sp>
          <p:nvSpPr>
            <p:cNvPr id="11" name="テキスト ボックス 10">
              <a:extLst>
                <a:ext uri="{FF2B5EF4-FFF2-40B4-BE49-F238E27FC236}">
                  <a16:creationId xmlns:a16="http://schemas.microsoft.com/office/drawing/2014/main" id="{D5D4915F-28AA-4FB6-A38E-82B7F85E7935}"/>
                </a:ext>
              </a:extLst>
            </p:cNvPr>
            <p:cNvSpPr txBox="1"/>
            <p:nvPr/>
          </p:nvSpPr>
          <p:spPr>
            <a:xfrm>
              <a:off x="108000" y="2347829"/>
              <a:ext cx="3736636" cy="374077"/>
            </a:xfrm>
            <a:prstGeom prst="rect">
              <a:avLst/>
            </a:prstGeom>
            <a:noFill/>
          </p:spPr>
          <p:txBody>
            <a:bodyPr wrap="square" lIns="36000" rtlCol="0">
              <a:spAutoFit/>
            </a:bodyPr>
            <a:lstStyle/>
            <a:p>
              <a:r>
                <a:rPr lang="ja-JP" altLang="en-US" sz="1831">
                  <a:latin typeface="Meiryo UI" panose="020B0604030504040204" pitchFamily="50" charset="-128"/>
                  <a:ea typeface="Meiryo UI" panose="020B0604030504040204" pitchFamily="50" charset="-128"/>
                </a:rPr>
                <a:t>書類・印刷物・</a:t>
              </a:r>
              <a:r>
                <a:rPr lang="en-US" altLang="ja-JP" sz="1831">
                  <a:latin typeface="Meiryo UI" panose="020B0604030504040204" pitchFamily="50" charset="-128"/>
                  <a:ea typeface="Meiryo UI" panose="020B0604030504040204" pitchFamily="50" charset="-128"/>
                </a:rPr>
                <a:t>CD/DVD</a:t>
              </a:r>
              <a:r>
                <a:rPr lang="ja-JP" altLang="en-US" sz="1831">
                  <a:latin typeface="Meiryo UI" panose="020B0604030504040204" pitchFamily="50" charset="-128"/>
                  <a:ea typeface="Meiryo UI" panose="020B0604030504040204" pitchFamily="50" charset="-128"/>
                </a:rPr>
                <a:t>の保管と廃棄</a:t>
              </a:r>
            </a:p>
          </p:txBody>
        </p:sp>
      </p:grpSp>
      <p:grpSp>
        <p:nvGrpSpPr>
          <p:cNvPr id="12" name="グループ化 11">
            <a:extLst>
              <a:ext uri="{FF2B5EF4-FFF2-40B4-BE49-F238E27FC236}">
                <a16:creationId xmlns:a16="http://schemas.microsoft.com/office/drawing/2014/main" id="{D2665A90-9268-40FB-958C-15FB0D37DED1}"/>
              </a:ext>
            </a:extLst>
          </p:cNvPr>
          <p:cNvGrpSpPr/>
          <p:nvPr/>
        </p:nvGrpSpPr>
        <p:grpSpPr>
          <a:xfrm>
            <a:off x="108000" y="4660618"/>
            <a:ext cx="2520000" cy="368292"/>
            <a:chOff x="184655" y="625862"/>
            <a:chExt cx="2520000" cy="368292"/>
          </a:xfrm>
        </p:grpSpPr>
        <p:sp>
          <p:nvSpPr>
            <p:cNvPr id="13" name="Line 55">
              <a:extLst>
                <a:ext uri="{FF2B5EF4-FFF2-40B4-BE49-F238E27FC236}">
                  <a16:creationId xmlns:a16="http://schemas.microsoft.com/office/drawing/2014/main" id="{587A1180-FB85-4AED-9FA2-8DACBD898B98}"/>
                </a:ext>
              </a:extLst>
            </p:cNvPr>
            <p:cNvSpPr>
              <a:spLocks noChangeShapeType="1"/>
            </p:cNvSpPr>
            <p:nvPr/>
          </p:nvSpPr>
          <p:spPr bwMode="auto">
            <a:xfrm>
              <a:off x="184655" y="625862"/>
              <a:ext cx="2520000" cy="0"/>
            </a:xfrm>
            <a:prstGeom prst="line">
              <a:avLst/>
            </a:prstGeom>
            <a:noFill/>
            <a:ln w="15875">
              <a:solidFill>
                <a:srgbClr val="336699"/>
              </a:solidFill>
              <a:round/>
              <a:headEnd/>
              <a:tailEnd/>
            </a:ln>
            <a:extLst>
              <a:ext uri="{909E8E84-426E-40DD-AFC4-6F175D3DCCD1}">
                <a14:hiddenFill xmlns:a14="http://schemas.microsoft.com/office/drawing/2010/main">
                  <a:noFill/>
                </a14:hiddenFill>
              </a:ext>
            </a:extLst>
          </p:spPr>
          <p:txBody>
            <a:bodyPr/>
            <a:lstStyle>
              <a:defPPr>
                <a:defRPr lang="en-US"/>
              </a:defPPr>
              <a:lvl1pPr algn="l" rtl="0" eaLnBrk="0" fontAlgn="base" hangingPunct="0">
                <a:spcBef>
                  <a:spcPct val="0"/>
                </a:spcBef>
                <a:spcAft>
                  <a:spcPct val="0"/>
                </a:spcAft>
                <a:defRPr sz="1200" b="1" kern="1200">
                  <a:solidFill>
                    <a:schemeClr val="tx1"/>
                  </a:solidFill>
                  <a:latin typeface="ＭＳ Ｐゴシック" panose="020B0600070205080204" pitchFamily="50" charset="-128"/>
                  <a:ea typeface="ＭＳ Ｐゴシック" panose="020B0600070205080204" pitchFamily="50" charset="-128"/>
                  <a:cs typeface="+mn-cs"/>
                </a:defRPr>
              </a:lvl1pPr>
              <a:lvl2pPr marL="457200" algn="l" rtl="0" eaLnBrk="0" fontAlgn="base" hangingPunct="0">
                <a:spcBef>
                  <a:spcPct val="0"/>
                </a:spcBef>
                <a:spcAft>
                  <a:spcPct val="0"/>
                </a:spcAft>
                <a:defRPr sz="1200" b="1" kern="1200">
                  <a:solidFill>
                    <a:schemeClr val="tx1"/>
                  </a:solidFill>
                  <a:latin typeface="ＭＳ Ｐゴシック" panose="020B0600070205080204" pitchFamily="50" charset="-128"/>
                  <a:ea typeface="ＭＳ Ｐゴシック" panose="020B0600070205080204" pitchFamily="50" charset="-128"/>
                  <a:cs typeface="+mn-cs"/>
                </a:defRPr>
              </a:lvl2pPr>
              <a:lvl3pPr marL="914400" algn="l" rtl="0" eaLnBrk="0" fontAlgn="base" hangingPunct="0">
                <a:spcBef>
                  <a:spcPct val="0"/>
                </a:spcBef>
                <a:spcAft>
                  <a:spcPct val="0"/>
                </a:spcAft>
                <a:defRPr sz="1200" b="1" kern="1200">
                  <a:solidFill>
                    <a:schemeClr val="tx1"/>
                  </a:solidFill>
                  <a:latin typeface="ＭＳ Ｐゴシック" panose="020B0600070205080204" pitchFamily="50" charset="-128"/>
                  <a:ea typeface="ＭＳ Ｐゴシック" panose="020B0600070205080204" pitchFamily="50" charset="-128"/>
                  <a:cs typeface="+mn-cs"/>
                </a:defRPr>
              </a:lvl3pPr>
              <a:lvl4pPr marL="1371600" algn="l" rtl="0" eaLnBrk="0" fontAlgn="base" hangingPunct="0">
                <a:spcBef>
                  <a:spcPct val="0"/>
                </a:spcBef>
                <a:spcAft>
                  <a:spcPct val="0"/>
                </a:spcAft>
                <a:defRPr sz="1200" b="1" kern="1200">
                  <a:solidFill>
                    <a:schemeClr val="tx1"/>
                  </a:solidFill>
                  <a:latin typeface="ＭＳ Ｐゴシック" panose="020B0600070205080204" pitchFamily="50" charset="-128"/>
                  <a:ea typeface="ＭＳ Ｐゴシック" panose="020B0600070205080204" pitchFamily="50" charset="-128"/>
                  <a:cs typeface="+mn-cs"/>
                </a:defRPr>
              </a:lvl4pPr>
              <a:lvl5pPr marL="1828800" algn="l" rtl="0" eaLnBrk="0" fontAlgn="base" hangingPunct="0">
                <a:spcBef>
                  <a:spcPct val="0"/>
                </a:spcBef>
                <a:spcAft>
                  <a:spcPct val="0"/>
                </a:spcAft>
                <a:defRPr sz="1200" b="1" kern="1200">
                  <a:solidFill>
                    <a:schemeClr val="tx1"/>
                  </a:solidFill>
                  <a:latin typeface="ＭＳ Ｐゴシック" panose="020B0600070205080204" pitchFamily="50" charset="-128"/>
                  <a:ea typeface="ＭＳ Ｐゴシック" panose="020B0600070205080204" pitchFamily="50" charset="-128"/>
                  <a:cs typeface="+mn-cs"/>
                </a:defRPr>
              </a:lvl5pPr>
              <a:lvl6pPr marL="2286000" algn="l" defTabSz="914400" rtl="0" eaLnBrk="1" latinLnBrk="0" hangingPunct="1">
                <a:defRPr sz="1200" b="1" kern="1200">
                  <a:solidFill>
                    <a:schemeClr val="tx1"/>
                  </a:solidFill>
                  <a:latin typeface="ＭＳ Ｐゴシック" panose="020B0600070205080204" pitchFamily="50" charset="-128"/>
                  <a:ea typeface="ＭＳ Ｐゴシック" panose="020B0600070205080204" pitchFamily="50" charset="-128"/>
                  <a:cs typeface="+mn-cs"/>
                </a:defRPr>
              </a:lvl6pPr>
              <a:lvl7pPr marL="2743200" algn="l" defTabSz="914400" rtl="0" eaLnBrk="1" latinLnBrk="0" hangingPunct="1">
                <a:defRPr sz="1200" b="1" kern="1200">
                  <a:solidFill>
                    <a:schemeClr val="tx1"/>
                  </a:solidFill>
                  <a:latin typeface="ＭＳ Ｐゴシック" panose="020B0600070205080204" pitchFamily="50" charset="-128"/>
                  <a:ea typeface="ＭＳ Ｐゴシック" panose="020B0600070205080204" pitchFamily="50" charset="-128"/>
                  <a:cs typeface="+mn-cs"/>
                </a:defRPr>
              </a:lvl7pPr>
              <a:lvl8pPr marL="3200400" algn="l" defTabSz="914400" rtl="0" eaLnBrk="1" latinLnBrk="0" hangingPunct="1">
                <a:defRPr sz="1200" b="1" kern="1200">
                  <a:solidFill>
                    <a:schemeClr val="tx1"/>
                  </a:solidFill>
                  <a:latin typeface="ＭＳ Ｐゴシック" panose="020B0600070205080204" pitchFamily="50" charset="-128"/>
                  <a:ea typeface="ＭＳ Ｐゴシック" panose="020B0600070205080204" pitchFamily="50" charset="-128"/>
                  <a:cs typeface="+mn-cs"/>
                </a:defRPr>
              </a:lvl8pPr>
              <a:lvl9pPr marL="3657600" algn="l" defTabSz="914400" rtl="0" eaLnBrk="1" latinLnBrk="0" hangingPunct="1">
                <a:defRPr sz="1200" b="1" kern="1200">
                  <a:solidFill>
                    <a:schemeClr val="tx1"/>
                  </a:solidFill>
                  <a:latin typeface="ＭＳ Ｐゴシック" panose="020B0600070205080204" pitchFamily="50" charset="-128"/>
                  <a:ea typeface="ＭＳ Ｐゴシック" panose="020B0600070205080204" pitchFamily="50" charset="-128"/>
                  <a:cs typeface="+mn-cs"/>
                </a:defRPr>
              </a:lvl9pPr>
            </a:lstStyle>
            <a:p>
              <a:endParaRPr lang="ja-JP" altLang="en-US" sz="916"/>
            </a:p>
          </p:txBody>
        </p:sp>
        <p:sp>
          <p:nvSpPr>
            <p:cNvPr id="14" name="Line 55">
              <a:extLst>
                <a:ext uri="{FF2B5EF4-FFF2-40B4-BE49-F238E27FC236}">
                  <a16:creationId xmlns:a16="http://schemas.microsoft.com/office/drawing/2014/main" id="{B1A6FE71-FAC5-4A87-A862-6F5A792CB8A9}"/>
                </a:ext>
              </a:extLst>
            </p:cNvPr>
            <p:cNvSpPr>
              <a:spLocks noChangeShapeType="1"/>
            </p:cNvSpPr>
            <p:nvPr/>
          </p:nvSpPr>
          <p:spPr bwMode="auto">
            <a:xfrm>
              <a:off x="184655" y="994154"/>
              <a:ext cx="2520000" cy="0"/>
            </a:xfrm>
            <a:prstGeom prst="line">
              <a:avLst/>
            </a:prstGeom>
            <a:noFill/>
            <a:ln w="15875">
              <a:solidFill>
                <a:srgbClr val="336699"/>
              </a:solidFill>
              <a:round/>
              <a:headEnd/>
              <a:tailEnd/>
            </a:ln>
            <a:extLst>
              <a:ext uri="{909E8E84-426E-40DD-AFC4-6F175D3DCCD1}">
                <a14:hiddenFill xmlns:a14="http://schemas.microsoft.com/office/drawing/2010/main">
                  <a:noFill/>
                </a14:hiddenFill>
              </a:ext>
            </a:extLst>
          </p:spPr>
          <p:txBody>
            <a:bodyPr/>
            <a:lstStyle>
              <a:defPPr>
                <a:defRPr lang="en-US"/>
              </a:defPPr>
              <a:lvl1pPr algn="l" rtl="0" eaLnBrk="0" fontAlgn="base" hangingPunct="0">
                <a:spcBef>
                  <a:spcPct val="0"/>
                </a:spcBef>
                <a:spcAft>
                  <a:spcPct val="0"/>
                </a:spcAft>
                <a:defRPr sz="1200" b="1" kern="1200">
                  <a:solidFill>
                    <a:schemeClr val="tx1"/>
                  </a:solidFill>
                  <a:latin typeface="ＭＳ Ｐゴシック" panose="020B0600070205080204" pitchFamily="50" charset="-128"/>
                  <a:ea typeface="ＭＳ Ｐゴシック" panose="020B0600070205080204" pitchFamily="50" charset="-128"/>
                  <a:cs typeface="+mn-cs"/>
                </a:defRPr>
              </a:lvl1pPr>
              <a:lvl2pPr marL="457200" algn="l" rtl="0" eaLnBrk="0" fontAlgn="base" hangingPunct="0">
                <a:spcBef>
                  <a:spcPct val="0"/>
                </a:spcBef>
                <a:spcAft>
                  <a:spcPct val="0"/>
                </a:spcAft>
                <a:defRPr sz="1200" b="1" kern="1200">
                  <a:solidFill>
                    <a:schemeClr val="tx1"/>
                  </a:solidFill>
                  <a:latin typeface="ＭＳ Ｐゴシック" panose="020B0600070205080204" pitchFamily="50" charset="-128"/>
                  <a:ea typeface="ＭＳ Ｐゴシック" panose="020B0600070205080204" pitchFamily="50" charset="-128"/>
                  <a:cs typeface="+mn-cs"/>
                </a:defRPr>
              </a:lvl2pPr>
              <a:lvl3pPr marL="914400" algn="l" rtl="0" eaLnBrk="0" fontAlgn="base" hangingPunct="0">
                <a:spcBef>
                  <a:spcPct val="0"/>
                </a:spcBef>
                <a:spcAft>
                  <a:spcPct val="0"/>
                </a:spcAft>
                <a:defRPr sz="1200" b="1" kern="1200">
                  <a:solidFill>
                    <a:schemeClr val="tx1"/>
                  </a:solidFill>
                  <a:latin typeface="ＭＳ Ｐゴシック" panose="020B0600070205080204" pitchFamily="50" charset="-128"/>
                  <a:ea typeface="ＭＳ Ｐゴシック" panose="020B0600070205080204" pitchFamily="50" charset="-128"/>
                  <a:cs typeface="+mn-cs"/>
                </a:defRPr>
              </a:lvl3pPr>
              <a:lvl4pPr marL="1371600" algn="l" rtl="0" eaLnBrk="0" fontAlgn="base" hangingPunct="0">
                <a:spcBef>
                  <a:spcPct val="0"/>
                </a:spcBef>
                <a:spcAft>
                  <a:spcPct val="0"/>
                </a:spcAft>
                <a:defRPr sz="1200" b="1" kern="1200">
                  <a:solidFill>
                    <a:schemeClr val="tx1"/>
                  </a:solidFill>
                  <a:latin typeface="ＭＳ Ｐゴシック" panose="020B0600070205080204" pitchFamily="50" charset="-128"/>
                  <a:ea typeface="ＭＳ Ｐゴシック" panose="020B0600070205080204" pitchFamily="50" charset="-128"/>
                  <a:cs typeface="+mn-cs"/>
                </a:defRPr>
              </a:lvl4pPr>
              <a:lvl5pPr marL="1828800" algn="l" rtl="0" eaLnBrk="0" fontAlgn="base" hangingPunct="0">
                <a:spcBef>
                  <a:spcPct val="0"/>
                </a:spcBef>
                <a:spcAft>
                  <a:spcPct val="0"/>
                </a:spcAft>
                <a:defRPr sz="1200" b="1" kern="1200">
                  <a:solidFill>
                    <a:schemeClr val="tx1"/>
                  </a:solidFill>
                  <a:latin typeface="ＭＳ Ｐゴシック" panose="020B0600070205080204" pitchFamily="50" charset="-128"/>
                  <a:ea typeface="ＭＳ Ｐゴシック" panose="020B0600070205080204" pitchFamily="50" charset="-128"/>
                  <a:cs typeface="+mn-cs"/>
                </a:defRPr>
              </a:lvl5pPr>
              <a:lvl6pPr marL="2286000" algn="l" defTabSz="914400" rtl="0" eaLnBrk="1" latinLnBrk="0" hangingPunct="1">
                <a:defRPr sz="1200" b="1" kern="1200">
                  <a:solidFill>
                    <a:schemeClr val="tx1"/>
                  </a:solidFill>
                  <a:latin typeface="ＭＳ Ｐゴシック" panose="020B0600070205080204" pitchFamily="50" charset="-128"/>
                  <a:ea typeface="ＭＳ Ｐゴシック" panose="020B0600070205080204" pitchFamily="50" charset="-128"/>
                  <a:cs typeface="+mn-cs"/>
                </a:defRPr>
              </a:lvl6pPr>
              <a:lvl7pPr marL="2743200" algn="l" defTabSz="914400" rtl="0" eaLnBrk="1" latinLnBrk="0" hangingPunct="1">
                <a:defRPr sz="1200" b="1" kern="1200">
                  <a:solidFill>
                    <a:schemeClr val="tx1"/>
                  </a:solidFill>
                  <a:latin typeface="ＭＳ Ｐゴシック" panose="020B0600070205080204" pitchFamily="50" charset="-128"/>
                  <a:ea typeface="ＭＳ Ｐゴシック" panose="020B0600070205080204" pitchFamily="50" charset="-128"/>
                  <a:cs typeface="+mn-cs"/>
                </a:defRPr>
              </a:lvl7pPr>
              <a:lvl8pPr marL="3200400" algn="l" defTabSz="914400" rtl="0" eaLnBrk="1" latinLnBrk="0" hangingPunct="1">
                <a:defRPr sz="1200" b="1" kern="1200">
                  <a:solidFill>
                    <a:schemeClr val="tx1"/>
                  </a:solidFill>
                  <a:latin typeface="ＭＳ Ｐゴシック" panose="020B0600070205080204" pitchFamily="50" charset="-128"/>
                  <a:ea typeface="ＭＳ Ｐゴシック" panose="020B0600070205080204" pitchFamily="50" charset="-128"/>
                  <a:cs typeface="+mn-cs"/>
                </a:defRPr>
              </a:lvl8pPr>
              <a:lvl9pPr marL="3657600" algn="l" defTabSz="914400" rtl="0" eaLnBrk="1" latinLnBrk="0" hangingPunct="1">
                <a:defRPr sz="1200" b="1" kern="1200">
                  <a:solidFill>
                    <a:schemeClr val="tx1"/>
                  </a:solidFill>
                  <a:latin typeface="ＭＳ Ｐゴシック" panose="020B0600070205080204" pitchFamily="50" charset="-128"/>
                  <a:ea typeface="ＭＳ Ｐゴシック" panose="020B0600070205080204" pitchFamily="50" charset="-128"/>
                  <a:cs typeface="+mn-cs"/>
                </a:defRPr>
              </a:lvl9pPr>
            </a:lstStyle>
            <a:p>
              <a:endParaRPr lang="ja-JP" altLang="en-US" sz="916"/>
            </a:p>
          </p:txBody>
        </p:sp>
      </p:grpSp>
      <p:sp>
        <p:nvSpPr>
          <p:cNvPr id="15" name="テキスト ボックス 14">
            <a:extLst>
              <a:ext uri="{FF2B5EF4-FFF2-40B4-BE49-F238E27FC236}">
                <a16:creationId xmlns:a16="http://schemas.microsoft.com/office/drawing/2014/main" id="{01E8B750-522E-43F5-9BD9-C8F3AE3D3C31}"/>
              </a:ext>
            </a:extLst>
          </p:cNvPr>
          <p:cNvSpPr txBox="1"/>
          <p:nvPr/>
        </p:nvSpPr>
        <p:spPr>
          <a:xfrm>
            <a:off x="107999" y="4651093"/>
            <a:ext cx="2645591" cy="374077"/>
          </a:xfrm>
          <a:prstGeom prst="rect">
            <a:avLst/>
          </a:prstGeom>
          <a:noFill/>
        </p:spPr>
        <p:txBody>
          <a:bodyPr wrap="square" rtlCol="0">
            <a:spAutoFit/>
          </a:bodyPr>
          <a:lstStyle/>
          <a:p>
            <a:r>
              <a:rPr lang="ja-JP" altLang="en-US" sz="1831">
                <a:latin typeface="Meiryo UI" panose="020B0604030504040204" pitchFamily="50" charset="-128"/>
                <a:ea typeface="Meiryo UI" panose="020B0604030504040204" pitchFamily="50" charset="-128"/>
              </a:rPr>
              <a:t>社内問合せ・緊急連絡先</a:t>
            </a:r>
          </a:p>
        </p:txBody>
      </p:sp>
      <p:sp>
        <p:nvSpPr>
          <p:cNvPr id="20" name="Text Box 58">
            <a:extLst>
              <a:ext uri="{FF2B5EF4-FFF2-40B4-BE49-F238E27FC236}">
                <a16:creationId xmlns:a16="http://schemas.microsoft.com/office/drawing/2014/main" id="{395CCA02-D9DC-4A7C-A7F0-6E8E23359FAD}"/>
              </a:ext>
            </a:extLst>
          </p:cNvPr>
          <p:cNvSpPr txBox="1">
            <a:spLocks noChangeArrowheads="1"/>
          </p:cNvSpPr>
          <p:nvPr/>
        </p:nvSpPr>
        <p:spPr bwMode="auto">
          <a:xfrm>
            <a:off x="7549" y="999690"/>
            <a:ext cx="5328000" cy="1015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defPPr>
              <a:defRPr lang="en-US"/>
            </a:defPPr>
            <a:lvl1pPr algn="l" rtl="0" eaLnBrk="0" fontAlgn="base" hangingPunct="0">
              <a:spcBef>
                <a:spcPct val="0"/>
              </a:spcBef>
              <a:spcAft>
                <a:spcPct val="0"/>
              </a:spcAft>
              <a:defRPr sz="1200" b="1" kern="1200">
                <a:solidFill>
                  <a:schemeClr val="tx1"/>
                </a:solidFill>
                <a:latin typeface="ＭＳ Ｐゴシック" panose="020B0600070205080204" pitchFamily="50" charset="-128"/>
                <a:ea typeface="ＭＳ Ｐゴシック" panose="020B0600070205080204" pitchFamily="50" charset="-128"/>
                <a:cs typeface="+mn-cs"/>
              </a:defRPr>
            </a:lvl1pPr>
            <a:lvl2pPr marL="457200" algn="l" rtl="0" eaLnBrk="0" fontAlgn="base" hangingPunct="0">
              <a:spcBef>
                <a:spcPct val="0"/>
              </a:spcBef>
              <a:spcAft>
                <a:spcPct val="0"/>
              </a:spcAft>
              <a:defRPr sz="1200" b="1" kern="1200">
                <a:solidFill>
                  <a:schemeClr val="tx1"/>
                </a:solidFill>
                <a:latin typeface="ＭＳ Ｐゴシック" panose="020B0600070205080204" pitchFamily="50" charset="-128"/>
                <a:ea typeface="ＭＳ Ｐゴシック" panose="020B0600070205080204" pitchFamily="50" charset="-128"/>
                <a:cs typeface="+mn-cs"/>
              </a:defRPr>
            </a:lvl2pPr>
            <a:lvl3pPr marL="914400" algn="l" rtl="0" eaLnBrk="0" fontAlgn="base" hangingPunct="0">
              <a:spcBef>
                <a:spcPct val="0"/>
              </a:spcBef>
              <a:spcAft>
                <a:spcPct val="0"/>
              </a:spcAft>
              <a:defRPr sz="1200" b="1" kern="1200">
                <a:solidFill>
                  <a:schemeClr val="tx1"/>
                </a:solidFill>
                <a:latin typeface="ＭＳ Ｐゴシック" panose="020B0600070205080204" pitchFamily="50" charset="-128"/>
                <a:ea typeface="ＭＳ Ｐゴシック" panose="020B0600070205080204" pitchFamily="50" charset="-128"/>
                <a:cs typeface="+mn-cs"/>
              </a:defRPr>
            </a:lvl3pPr>
            <a:lvl4pPr marL="1371600" algn="l" rtl="0" eaLnBrk="0" fontAlgn="base" hangingPunct="0">
              <a:spcBef>
                <a:spcPct val="0"/>
              </a:spcBef>
              <a:spcAft>
                <a:spcPct val="0"/>
              </a:spcAft>
              <a:defRPr sz="1200" b="1" kern="1200">
                <a:solidFill>
                  <a:schemeClr val="tx1"/>
                </a:solidFill>
                <a:latin typeface="ＭＳ Ｐゴシック" panose="020B0600070205080204" pitchFamily="50" charset="-128"/>
                <a:ea typeface="ＭＳ Ｐゴシック" panose="020B0600070205080204" pitchFamily="50" charset="-128"/>
                <a:cs typeface="+mn-cs"/>
              </a:defRPr>
            </a:lvl4pPr>
            <a:lvl5pPr marL="1828800" algn="l" rtl="0" eaLnBrk="0" fontAlgn="base" hangingPunct="0">
              <a:spcBef>
                <a:spcPct val="0"/>
              </a:spcBef>
              <a:spcAft>
                <a:spcPct val="0"/>
              </a:spcAft>
              <a:defRPr sz="1200" b="1" kern="1200">
                <a:solidFill>
                  <a:schemeClr val="tx1"/>
                </a:solidFill>
                <a:latin typeface="ＭＳ Ｐゴシック" panose="020B0600070205080204" pitchFamily="50" charset="-128"/>
                <a:ea typeface="ＭＳ Ｐゴシック" panose="020B0600070205080204" pitchFamily="50" charset="-128"/>
                <a:cs typeface="+mn-cs"/>
              </a:defRPr>
            </a:lvl5pPr>
            <a:lvl6pPr marL="2286000" algn="l" defTabSz="914400" rtl="0" eaLnBrk="1" latinLnBrk="0" hangingPunct="1">
              <a:defRPr sz="1200" b="1" kern="1200">
                <a:solidFill>
                  <a:schemeClr val="tx1"/>
                </a:solidFill>
                <a:latin typeface="ＭＳ Ｐゴシック" panose="020B0600070205080204" pitchFamily="50" charset="-128"/>
                <a:ea typeface="ＭＳ Ｐゴシック" panose="020B0600070205080204" pitchFamily="50" charset="-128"/>
                <a:cs typeface="+mn-cs"/>
              </a:defRPr>
            </a:lvl6pPr>
            <a:lvl7pPr marL="2743200" algn="l" defTabSz="914400" rtl="0" eaLnBrk="1" latinLnBrk="0" hangingPunct="1">
              <a:defRPr sz="1200" b="1" kern="1200">
                <a:solidFill>
                  <a:schemeClr val="tx1"/>
                </a:solidFill>
                <a:latin typeface="ＭＳ Ｐゴシック" panose="020B0600070205080204" pitchFamily="50" charset="-128"/>
                <a:ea typeface="ＭＳ Ｐゴシック" panose="020B0600070205080204" pitchFamily="50" charset="-128"/>
                <a:cs typeface="+mn-cs"/>
              </a:defRPr>
            </a:lvl7pPr>
            <a:lvl8pPr marL="3200400" algn="l" defTabSz="914400" rtl="0" eaLnBrk="1" latinLnBrk="0" hangingPunct="1">
              <a:defRPr sz="1200" b="1" kern="1200">
                <a:solidFill>
                  <a:schemeClr val="tx1"/>
                </a:solidFill>
                <a:latin typeface="ＭＳ Ｐゴシック" panose="020B0600070205080204" pitchFamily="50" charset="-128"/>
                <a:ea typeface="ＭＳ Ｐゴシック" panose="020B0600070205080204" pitchFamily="50" charset="-128"/>
                <a:cs typeface="+mn-cs"/>
              </a:defRPr>
            </a:lvl8pPr>
            <a:lvl9pPr marL="3657600" algn="l" defTabSz="914400" rtl="0" eaLnBrk="1" latinLnBrk="0" hangingPunct="1">
              <a:defRPr sz="1200" b="1" kern="1200">
                <a:solidFill>
                  <a:schemeClr val="tx1"/>
                </a:solidFill>
                <a:latin typeface="ＭＳ Ｐゴシック" panose="020B0600070205080204" pitchFamily="50" charset="-128"/>
                <a:ea typeface="ＭＳ Ｐゴシック" panose="020B0600070205080204" pitchFamily="50" charset="-128"/>
                <a:cs typeface="+mn-cs"/>
              </a:defRPr>
            </a:lvl9pPr>
          </a:lstStyle>
          <a:p>
            <a:pPr indent="-171450" eaLnBrk="1" hangingPunct="1">
              <a:buClr>
                <a:srgbClr val="336699"/>
              </a:buClr>
              <a:buFont typeface="Wingdings" panose="05000000000000000000" pitchFamily="2" charset="2"/>
              <a:buChar char="l"/>
              <a:tabLst>
                <a:tab pos="180975" algn="l"/>
              </a:tabLst>
            </a:pPr>
            <a:r>
              <a:rPr lang="ja-JP" altLang="en-US" b="0" dirty="0">
                <a:latin typeface="Meiryo UI" panose="020B0604030504040204" pitchFamily="50" charset="-128"/>
                <a:ea typeface="Meiryo UI" panose="020B0604030504040204" pitchFamily="50" charset="-128"/>
              </a:rPr>
              <a:t>業務関連データのうち</a:t>
            </a:r>
            <a:r>
              <a:rPr lang="ja-JP" altLang="en-US" b="0" dirty="0">
                <a:solidFill>
                  <a:srgbClr val="FF0000"/>
                </a:solidFill>
                <a:latin typeface="Meiryo UI" panose="020B0604030504040204" pitchFamily="50" charset="-128"/>
                <a:ea typeface="Meiryo UI" panose="020B0604030504040204" pitchFamily="50" charset="-128"/>
              </a:rPr>
              <a:t>重要情報または個人情報を</a:t>
            </a:r>
            <a:r>
              <a:rPr lang="ja-JP" altLang="en-US" b="0" dirty="0">
                <a:latin typeface="Meiryo UI" panose="020B0604030504040204" pitchFamily="50" charset="-128"/>
                <a:ea typeface="Meiryo UI" panose="020B0604030504040204" pitchFamily="50" charset="-128"/>
              </a:rPr>
              <a:t>テレワーク用</a:t>
            </a:r>
            <a:r>
              <a:rPr lang="en-US" altLang="ja-JP" b="0" dirty="0">
                <a:latin typeface="Meiryo UI" panose="020B0604030504040204" pitchFamily="50" charset="-128"/>
                <a:ea typeface="Meiryo UI" panose="020B0604030504040204" pitchFamily="50" charset="-128"/>
              </a:rPr>
              <a:t>PC</a:t>
            </a:r>
            <a:r>
              <a:rPr lang="ja-JP" altLang="en-US" b="0" dirty="0">
                <a:latin typeface="Meiryo UI" panose="020B0604030504040204" pitchFamily="50" charset="-128"/>
                <a:ea typeface="Meiryo UI" panose="020B0604030504040204" pitchFamily="50" charset="-128"/>
              </a:rPr>
              <a:t>で処理する場合</a:t>
            </a:r>
            <a:r>
              <a:rPr lang="en-US" altLang="ja-JP" b="0" dirty="0">
                <a:latin typeface="Meiryo UI" panose="020B0604030504040204" pitchFamily="50" charset="-128"/>
                <a:ea typeface="Meiryo UI" panose="020B0604030504040204" pitchFamily="50" charset="-128"/>
              </a:rPr>
              <a:t>	</a:t>
            </a:r>
            <a:r>
              <a:rPr lang="ja-JP" altLang="en-US" b="0" dirty="0">
                <a:latin typeface="Meiryo UI" panose="020B0604030504040204" pitchFamily="50" charset="-128"/>
                <a:ea typeface="Meiryo UI" panose="020B0604030504040204" pitchFamily="50" charset="-128"/>
              </a:rPr>
              <a:t>は、</a:t>
            </a:r>
            <a:r>
              <a:rPr lang="ja-JP" altLang="en-US" b="0" dirty="0">
                <a:solidFill>
                  <a:srgbClr val="FF0000"/>
                </a:solidFill>
                <a:latin typeface="Meiryo UI" panose="020B0604030504040204" pitchFamily="50" charset="-128"/>
                <a:ea typeface="Meiryo UI" panose="020B0604030504040204" pitchFamily="50" charset="-128"/>
              </a:rPr>
              <a:t>作業後に社内</a:t>
            </a:r>
            <a:r>
              <a:rPr lang="en-US" altLang="ja-JP" b="0" dirty="0">
                <a:solidFill>
                  <a:srgbClr val="FF0000"/>
                </a:solidFill>
                <a:latin typeface="Meiryo UI" panose="020B0604030504040204" pitchFamily="50" charset="-128"/>
                <a:ea typeface="Meiryo UI" panose="020B0604030504040204" pitchFamily="50" charset="-128"/>
              </a:rPr>
              <a:t>PC</a:t>
            </a:r>
            <a:r>
              <a:rPr lang="ja-JP" altLang="en-US" b="0" dirty="0">
                <a:solidFill>
                  <a:srgbClr val="FF0000"/>
                </a:solidFill>
                <a:latin typeface="Meiryo UI" panose="020B0604030504040204" pitchFamily="50" charset="-128"/>
                <a:ea typeface="Meiryo UI" panose="020B0604030504040204" pitchFamily="50" charset="-128"/>
              </a:rPr>
              <a:t>にリモートアクセスし、社内サーバーに転送・保存する。</a:t>
            </a:r>
            <a:br>
              <a:rPr lang="en-US" altLang="ja-JP" b="0" dirty="0">
                <a:solidFill>
                  <a:srgbClr val="FF0000"/>
                </a:solidFill>
                <a:latin typeface="Meiryo UI" panose="020B0604030504040204" pitchFamily="50" charset="-128"/>
                <a:ea typeface="Meiryo UI" panose="020B0604030504040204" pitchFamily="50" charset="-128"/>
              </a:rPr>
            </a:br>
            <a:r>
              <a:rPr lang="en-US" altLang="ja-JP" b="0" dirty="0">
                <a:solidFill>
                  <a:srgbClr val="FF0000"/>
                </a:solidFill>
                <a:latin typeface="Meiryo UI" panose="020B0604030504040204" pitchFamily="50" charset="-128"/>
                <a:ea typeface="Meiryo UI" panose="020B0604030504040204" pitchFamily="50" charset="-128"/>
              </a:rPr>
              <a:t>	</a:t>
            </a:r>
            <a:r>
              <a:rPr lang="ja-JP" altLang="en-US" b="0" dirty="0">
                <a:solidFill>
                  <a:srgbClr val="FF0000"/>
                </a:solidFill>
                <a:latin typeface="Meiryo UI" panose="020B0604030504040204" pitchFamily="50" charset="-128"/>
                <a:ea typeface="Meiryo UI" panose="020B0604030504040204" pitchFamily="50" charset="-128"/>
              </a:rPr>
              <a:t>転送後には</a:t>
            </a:r>
            <a:r>
              <a:rPr lang="en-US" altLang="ja-JP" b="0" dirty="0">
                <a:solidFill>
                  <a:srgbClr val="FF0000"/>
                </a:solidFill>
                <a:latin typeface="Meiryo UI" panose="020B0604030504040204" pitchFamily="50" charset="-128"/>
                <a:ea typeface="Meiryo UI" panose="020B0604030504040204" pitchFamily="50" charset="-128"/>
              </a:rPr>
              <a:t>PC</a:t>
            </a:r>
            <a:r>
              <a:rPr lang="ja-JP" altLang="en-US" b="0" dirty="0">
                <a:solidFill>
                  <a:srgbClr val="FF0000"/>
                </a:solidFill>
                <a:latin typeface="Meiryo UI" panose="020B0604030504040204" pitchFamily="50" charset="-128"/>
                <a:ea typeface="Meiryo UI" panose="020B0604030504040204" pitchFamily="50" charset="-128"/>
              </a:rPr>
              <a:t>内のデータを総務部システム担当の指定するツールで完全消去する。</a:t>
            </a:r>
            <a:endParaRPr lang="en-US" altLang="ja-JP" b="0" dirty="0">
              <a:solidFill>
                <a:srgbClr val="FF0000"/>
              </a:solidFill>
              <a:latin typeface="Meiryo UI" panose="020B0604030504040204" pitchFamily="50" charset="-128"/>
              <a:ea typeface="Meiryo UI" panose="020B0604030504040204" pitchFamily="50" charset="-128"/>
            </a:endParaRPr>
          </a:p>
          <a:p>
            <a:pPr indent="-171450" eaLnBrk="1" hangingPunct="1">
              <a:buClr>
                <a:srgbClr val="336699"/>
              </a:buClr>
              <a:buFont typeface="Wingdings" panose="05000000000000000000" pitchFamily="2" charset="2"/>
              <a:buChar char="l"/>
              <a:tabLst>
                <a:tab pos="180975" algn="l"/>
              </a:tabLst>
            </a:pPr>
            <a:r>
              <a:rPr lang="ja-JP" altLang="en-US" b="0">
                <a:solidFill>
                  <a:srgbClr val="FF0000"/>
                </a:solidFill>
                <a:latin typeface="Meiryo UI" panose="020B0604030504040204" pitchFamily="50" charset="-128"/>
                <a:ea typeface="Meiryo UI" panose="020B0604030504040204" pitchFamily="50" charset="-128"/>
              </a:rPr>
              <a:t>重要情報</a:t>
            </a:r>
            <a:r>
              <a:rPr lang="ja-JP" altLang="en-US" b="0" dirty="0">
                <a:solidFill>
                  <a:srgbClr val="FF0000"/>
                </a:solidFill>
                <a:latin typeface="Meiryo UI" panose="020B0604030504040204" pitchFamily="50" charset="-128"/>
                <a:ea typeface="Meiryo UI" panose="020B0604030504040204" pitchFamily="50" charset="-128"/>
              </a:rPr>
              <a:t>または個人情報を継続してテレワーク用</a:t>
            </a:r>
            <a:r>
              <a:rPr lang="en-US" altLang="ja-JP" b="0" dirty="0">
                <a:solidFill>
                  <a:srgbClr val="FF0000"/>
                </a:solidFill>
                <a:latin typeface="Meiryo UI" panose="020B0604030504040204" pitchFamily="50" charset="-128"/>
                <a:ea typeface="Meiryo UI" panose="020B0604030504040204" pitchFamily="50" charset="-128"/>
              </a:rPr>
              <a:t>PC</a:t>
            </a:r>
            <a:r>
              <a:rPr lang="ja-JP" altLang="en-US" b="0" dirty="0">
                <a:solidFill>
                  <a:srgbClr val="FF0000"/>
                </a:solidFill>
                <a:latin typeface="Meiryo UI" panose="020B0604030504040204" pitchFamily="50" charset="-128"/>
                <a:ea typeface="Meiryo UI" panose="020B0604030504040204" pitchFamily="50" charset="-128"/>
              </a:rPr>
              <a:t>または会社貸与の</a:t>
            </a:r>
            <a:r>
              <a:rPr lang="en-US" altLang="ja-JP" b="0" dirty="0">
                <a:solidFill>
                  <a:srgbClr val="FF0000"/>
                </a:solidFill>
                <a:latin typeface="Meiryo UI" panose="020B0604030504040204" pitchFamily="50" charset="-128"/>
                <a:ea typeface="Meiryo UI" panose="020B0604030504040204" pitchFamily="50" charset="-128"/>
              </a:rPr>
              <a:t>USB</a:t>
            </a:r>
            <a:r>
              <a:rPr lang="ja-JP" altLang="en-US" b="0" dirty="0">
                <a:solidFill>
                  <a:srgbClr val="FF0000"/>
                </a:solidFill>
                <a:latin typeface="Meiryo UI" panose="020B0604030504040204" pitchFamily="50" charset="-128"/>
                <a:ea typeface="Meiryo UI" panose="020B0604030504040204" pitchFamily="50" charset="-128"/>
              </a:rPr>
              <a:t>メ</a:t>
            </a:r>
            <a:r>
              <a:rPr lang="en-US" altLang="ja-JP" b="0" dirty="0">
                <a:solidFill>
                  <a:srgbClr val="FF0000"/>
                </a:solidFill>
                <a:latin typeface="Meiryo UI" panose="020B0604030504040204" pitchFamily="50" charset="-128"/>
                <a:ea typeface="Meiryo UI" panose="020B0604030504040204" pitchFamily="50" charset="-128"/>
              </a:rPr>
              <a:t>	</a:t>
            </a:r>
            <a:r>
              <a:rPr lang="ja-JP" altLang="en-US" b="0" dirty="0">
                <a:solidFill>
                  <a:srgbClr val="FF0000"/>
                </a:solidFill>
                <a:latin typeface="Meiryo UI" panose="020B0604030504040204" pitchFamily="50" charset="-128"/>
                <a:ea typeface="Meiryo UI" panose="020B0604030504040204" pitchFamily="50" charset="-128"/>
              </a:rPr>
              <a:t>モリ、</a:t>
            </a:r>
            <a:r>
              <a:rPr lang="en-US" altLang="ja-JP" b="0" dirty="0">
                <a:solidFill>
                  <a:srgbClr val="FF0000"/>
                </a:solidFill>
                <a:latin typeface="Meiryo UI" panose="020B0604030504040204" pitchFamily="50" charset="-128"/>
                <a:ea typeface="Meiryo UI" panose="020B0604030504040204" pitchFamily="50" charset="-128"/>
              </a:rPr>
              <a:t>	</a:t>
            </a:r>
            <a:r>
              <a:rPr lang="ja-JP" altLang="en-US" b="0" dirty="0">
                <a:solidFill>
                  <a:srgbClr val="FF0000"/>
                </a:solidFill>
                <a:latin typeface="Meiryo UI" panose="020B0604030504040204" pitchFamily="50" charset="-128"/>
                <a:ea typeface="Meiryo UI" panose="020B0604030504040204" pitchFamily="50" charset="-128"/>
              </a:rPr>
              <a:t>外付け</a:t>
            </a:r>
            <a:r>
              <a:rPr lang="en-US" altLang="ja-JP" b="0" dirty="0">
                <a:solidFill>
                  <a:srgbClr val="FF0000"/>
                </a:solidFill>
                <a:latin typeface="Meiryo UI" panose="020B0604030504040204" pitchFamily="50" charset="-128"/>
                <a:ea typeface="Meiryo UI" panose="020B0604030504040204" pitchFamily="50" charset="-128"/>
              </a:rPr>
              <a:t>HDD</a:t>
            </a:r>
            <a:r>
              <a:rPr lang="ja-JP" altLang="en-US" b="0" dirty="0">
                <a:solidFill>
                  <a:srgbClr val="FF0000"/>
                </a:solidFill>
                <a:latin typeface="Meiryo UI" panose="020B0604030504040204" pitchFamily="50" charset="-128"/>
                <a:ea typeface="Meiryo UI" panose="020B0604030504040204" pitchFamily="50" charset="-128"/>
              </a:rPr>
              <a:t>に保存する必要がある場合は、ファイルを暗号化する。</a:t>
            </a:r>
            <a:endParaRPr lang="en-US" altLang="ja-JP" b="0" dirty="0">
              <a:solidFill>
                <a:srgbClr val="FF0000"/>
              </a:solidFill>
              <a:latin typeface="Meiryo UI" panose="020B0604030504040204" pitchFamily="50" charset="-128"/>
              <a:ea typeface="Meiryo UI" panose="020B0604030504040204" pitchFamily="50" charset="-128"/>
            </a:endParaRPr>
          </a:p>
        </p:txBody>
      </p:sp>
      <p:sp>
        <p:nvSpPr>
          <p:cNvPr id="22" name="Text Box 58">
            <a:extLst>
              <a:ext uri="{FF2B5EF4-FFF2-40B4-BE49-F238E27FC236}">
                <a16:creationId xmlns:a16="http://schemas.microsoft.com/office/drawing/2014/main" id="{CB4D1AE8-9D9E-4BA8-919A-164C278C87D9}"/>
              </a:ext>
            </a:extLst>
          </p:cNvPr>
          <p:cNvSpPr txBox="1">
            <a:spLocks noChangeArrowheads="1"/>
          </p:cNvSpPr>
          <p:nvPr/>
        </p:nvSpPr>
        <p:spPr bwMode="auto">
          <a:xfrm>
            <a:off x="8021" y="5045564"/>
            <a:ext cx="5319629" cy="21544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defPPr>
              <a:defRPr lang="en-US"/>
            </a:defPPr>
            <a:lvl1pPr algn="l" rtl="0" eaLnBrk="0" fontAlgn="base" hangingPunct="0">
              <a:spcBef>
                <a:spcPct val="0"/>
              </a:spcBef>
              <a:spcAft>
                <a:spcPct val="0"/>
              </a:spcAft>
              <a:defRPr sz="1200" b="1" kern="1200">
                <a:solidFill>
                  <a:schemeClr val="tx1"/>
                </a:solidFill>
                <a:latin typeface="ＭＳ Ｐゴシック" panose="020B0600070205080204" pitchFamily="50" charset="-128"/>
                <a:ea typeface="ＭＳ Ｐゴシック" panose="020B0600070205080204" pitchFamily="50" charset="-128"/>
                <a:cs typeface="+mn-cs"/>
              </a:defRPr>
            </a:lvl1pPr>
            <a:lvl2pPr marL="457200" algn="l" rtl="0" eaLnBrk="0" fontAlgn="base" hangingPunct="0">
              <a:spcBef>
                <a:spcPct val="0"/>
              </a:spcBef>
              <a:spcAft>
                <a:spcPct val="0"/>
              </a:spcAft>
              <a:defRPr sz="1200" b="1" kern="1200">
                <a:solidFill>
                  <a:schemeClr val="tx1"/>
                </a:solidFill>
                <a:latin typeface="ＭＳ Ｐゴシック" panose="020B0600070205080204" pitchFamily="50" charset="-128"/>
                <a:ea typeface="ＭＳ Ｐゴシック" panose="020B0600070205080204" pitchFamily="50" charset="-128"/>
                <a:cs typeface="+mn-cs"/>
              </a:defRPr>
            </a:lvl2pPr>
            <a:lvl3pPr marL="914400" algn="l" rtl="0" eaLnBrk="0" fontAlgn="base" hangingPunct="0">
              <a:spcBef>
                <a:spcPct val="0"/>
              </a:spcBef>
              <a:spcAft>
                <a:spcPct val="0"/>
              </a:spcAft>
              <a:defRPr sz="1200" b="1" kern="1200">
                <a:solidFill>
                  <a:schemeClr val="tx1"/>
                </a:solidFill>
                <a:latin typeface="ＭＳ Ｐゴシック" panose="020B0600070205080204" pitchFamily="50" charset="-128"/>
                <a:ea typeface="ＭＳ Ｐゴシック" panose="020B0600070205080204" pitchFamily="50" charset="-128"/>
                <a:cs typeface="+mn-cs"/>
              </a:defRPr>
            </a:lvl3pPr>
            <a:lvl4pPr marL="1371600" algn="l" rtl="0" eaLnBrk="0" fontAlgn="base" hangingPunct="0">
              <a:spcBef>
                <a:spcPct val="0"/>
              </a:spcBef>
              <a:spcAft>
                <a:spcPct val="0"/>
              </a:spcAft>
              <a:defRPr sz="1200" b="1" kern="1200">
                <a:solidFill>
                  <a:schemeClr val="tx1"/>
                </a:solidFill>
                <a:latin typeface="ＭＳ Ｐゴシック" panose="020B0600070205080204" pitchFamily="50" charset="-128"/>
                <a:ea typeface="ＭＳ Ｐゴシック" panose="020B0600070205080204" pitchFamily="50" charset="-128"/>
                <a:cs typeface="+mn-cs"/>
              </a:defRPr>
            </a:lvl4pPr>
            <a:lvl5pPr marL="1828800" algn="l" rtl="0" eaLnBrk="0" fontAlgn="base" hangingPunct="0">
              <a:spcBef>
                <a:spcPct val="0"/>
              </a:spcBef>
              <a:spcAft>
                <a:spcPct val="0"/>
              </a:spcAft>
              <a:defRPr sz="1200" b="1" kern="1200">
                <a:solidFill>
                  <a:schemeClr val="tx1"/>
                </a:solidFill>
                <a:latin typeface="ＭＳ Ｐゴシック" panose="020B0600070205080204" pitchFamily="50" charset="-128"/>
                <a:ea typeface="ＭＳ Ｐゴシック" panose="020B0600070205080204" pitchFamily="50" charset="-128"/>
                <a:cs typeface="+mn-cs"/>
              </a:defRPr>
            </a:lvl5pPr>
            <a:lvl6pPr marL="2286000" algn="l" defTabSz="914400" rtl="0" eaLnBrk="1" latinLnBrk="0" hangingPunct="1">
              <a:defRPr sz="1200" b="1" kern="1200">
                <a:solidFill>
                  <a:schemeClr val="tx1"/>
                </a:solidFill>
                <a:latin typeface="ＭＳ Ｐゴシック" panose="020B0600070205080204" pitchFamily="50" charset="-128"/>
                <a:ea typeface="ＭＳ Ｐゴシック" panose="020B0600070205080204" pitchFamily="50" charset="-128"/>
                <a:cs typeface="+mn-cs"/>
              </a:defRPr>
            </a:lvl6pPr>
            <a:lvl7pPr marL="2743200" algn="l" defTabSz="914400" rtl="0" eaLnBrk="1" latinLnBrk="0" hangingPunct="1">
              <a:defRPr sz="1200" b="1" kern="1200">
                <a:solidFill>
                  <a:schemeClr val="tx1"/>
                </a:solidFill>
                <a:latin typeface="ＭＳ Ｐゴシック" panose="020B0600070205080204" pitchFamily="50" charset="-128"/>
                <a:ea typeface="ＭＳ Ｐゴシック" panose="020B0600070205080204" pitchFamily="50" charset="-128"/>
                <a:cs typeface="+mn-cs"/>
              </a:defRPr>
            </a:lvl7pPr>
            <a:lvl8pPr marL="3200400" algn="l" defTabSz="914400" rtl="0" eaLnBrk="1" latinLnBrk="0" hangingPunct="1">
              <a:defRPr sz="1200" b="1" kern="1200">
                <a:solidFill>
                  <a:schemeClr val="tx1"/>
                </a:solidFill>
                <a:latin typeface="ＭＳ Ｐゴシック" panose="020B0600070205080204" pitchFamily="50" charset="-128"/>
                <a:ea typeface="ＭＳ Ｐゴシック" panose="020B0600070205080204" pitchFamily="50" charset="-128"/>
                <a:cs typeface="+mn-cs"/>
              </a:defRPr>
            </a:lvl8pPr>
            <a:lvl9pPr marL="3657600" algn="l" defTabSz="914400" rtl="0" eaLnBrk="1" latinLnBrk="0" hangingPunct="1">
              <a:defRPr sz="1200" b="1" kern="1200">
                <a:solidFill>
                  <a:schemeClr val="tx1"/>
                </a:solidFill>
                <a:latin typeface="ＭＳ Ｐゴシック" panose="020B0600070205080204" pitchFamily="50" charset="-128"/>
                <a:ea typeface="ＭＳ Ｐゴシック" panose="020B0600070205080204" pitchFamily="50" charset="-128"/>
                <a:cs typeface="+mn-cs"/>
              </a:defRPr>
            </a:lvl9pPr>
          </a:lstStyle>
          <a:p>
            <a:pPr indent="-171450" eaLnBrk="1" hangingPunct="1">
              <a:buClr>
                <a:srgbClr val="336699"/>
              </a:buClr>
              <a:buFont typeface="Wingdings" panose="05000000000000000000" pitchFamily="2" charset="2"/>
              <a:buChar char="l"/>
              <a:tabLst>
                <a:tab pos="180975" algn="l"/>
              </a:tabLst>
            </a:pPr>
            <a:r>
              <a:rPr lang="ja-JP" altLang="en-US" b="0">
                <a:latin typeface="Meiryo UI" panose="020B0604030504040204" pitchFamily="50" charset="-128"/>
                <a:ea typeface="Meiryo UI" panose="020B0604030504040204" pitchFamily="50" charset="-128"/>
              </a:rPr>
              <a:t>テレワークのことで分からないことがあったら以下に問い合わせてください。</a:t>
            </a:r>
            <a:endParaRPr lang="en-US" altLang="ja-JP" b="0">
              <a:latin typeface="Meiryo UI" panose="020B0604030504040204" pitchFamily="50" charset="-128"/>
              <a:ea typeface="Meiryo UI" panose="020B0604030504040204" pitchFamily="50" charset="-128"/>
            </a:endParaRPr>
          </a:p>
          <a:p>
            <a:pPr eaLnBrk="1" hangingPunct="1">
              <a:buClr>
                <a:srgbClr val="336699"/>
              </a:buClr>
              <a:tabLst>
                <a:tab pos="180975" algn="l"/>
              </a:tabLst>
            </a:pPr>
            <a:r>
              <a:rPr lang="ja-JP" altLang="en-US" b="0">
                <a:latin typeface="Meiryo UI" panose="020B0604030504040204" pitchFamily="50" charset="-128"/>
                <a:ea typeface="Meiryo UI" panose="020B0604030504040204" pitchFamily="50" charset="-128"/>
              </a:rPr>
              <a:t>＜問合せ先＞　</a:t>
            </a:r>
            <a:endParaRPr lang="en-US" altLang="ja-JP" b="0">
              <a:latin typeface="Meiryo UI" panose="020B0604030504040204" pitchFamily="50" charset="-128"/>
              <a:ea typeface="Meiryo UI" panose="020B0604030504040204" pitchFamily="50" charset="-128"/>
            </a:endParaRPr>
          </a:p>
          <a:p>
            <a:pPr eaLnBrk="1" hangingPunct="1">
              <a:buClr>
                <a:srgbClr val="336699"/>
              </a:buClr>
              <a:tabLst>
                <a:tab pos="180975" algn="l"/>
              </a:tabLst>
            </a:pPr>
            <a:r>
              <a:rPr lang="ja-JP" altLang="en-US" b="0">
                <a:solidFill>
                  <a:srgbClr val="FF0000"/>
                </a:solidFill>
                <a:latin typeface="Meiryo UI" panose="020B0604030504040204" pitchFamily="50" charset="-128"/>
                <a:ea typeface="Meiryo UI" panose="020B0604030504040204" pitchFamily="50" charset="-128"/>
              </a:rPr>
              <a:t>総務部システム担当　</a:t>
            </a:r>
            <a:r>
              <a:rPr lang="en-US" altLang="ja-JP" b="0">
                <a:solidFill>
                  <a:srgbClr val="FF0000"/>
                </a:solidFill>
                <a:latin typeface="Meiryo UI" panose="020B0604030504040204" pitchFamily="50" charset="-128"/>
                <a:ea typeface="Meiryo UI" panose="020B0604030504040204" pitchFamily="50" charset="-128"/>
              </a:rPr>
              <a:t>TEL</a:t>
            </a:r>
            <a:r>
              <a:rPr lang="ja-JP" altLang="en-US" b="0">
                <a:solidFill>
                  <a:srgbClr val="FF0000"/>
                </a:solidFill>
                <a:latin typeface="Meiryo UI" panose="020B0604030504040204" pitchFamily="50" charset="-128"/>
                <a:ea typeface="Meiryo UI" panose="020B0604030504040204" pitchFamily="50" charset="-128"/>
              </a:rPr>
              <a:t>：</a:t>
            </a:r>
            <a:r>
              <a:rPr lang="en-US" altLang="ja-JP" b="0">
                <a:solidFill>
                  <a:srgbClr val="FF0000"/>
                </a:solidFill>
                <a:latin typeface="Meiryo UI" panose="020B0604030504040204" pitchFamily="50" charset="-128"/>
                <a:ea typeface="Meiryo UI" panose="020B0604030504040204" pitchFamily="50" charset="-128"/>
              </a:rPr>
              <a:t>090-</a:t>
            </a:r>
            <a:r>
              <a:rPr lang="ja-JP" altLang="en-US" b="0">
                <a:solidFill>
                  <a:srgbClr val="FF0000"/>
                </a:solidFill>
                <a:latin typeface="Meiryo UI" panose="020B0604030504040204" pitchFamily="50" charset="-128"/>
                <a:ea typeface="Meiryo UI" panose="020B0604030504040204" pitchFamily="50" charset="-128"/>
              </a:rPr>
              <a:t> ○○○○</a:t>
            </a:r>
            <a:r>
              <a:rPr lang="en-US" altLang="ja-JP" b="0">
                <a:solidFill>
                  <a:srgbClr val="FF0000"/>
                </a:solidFill>
                <a:latin typeface="Meiryo UI" panose="020B0604030504040204" pitchFamily="50" charset="-128"/>
                <a:ea typeface="Meiryo UI" panose="020B0604030504040204" pitchFamily="50" charset="-128"/>
              </a:rPr>
              <a:t>-</a:t>
            </a:r>
            <a:r>
              <a:rPr lang="ja-JP" altLang="en-US" b="0">
                <a:solidFill>
                  <a:srgbClr val="FF0000"/>
                </a:solidFill>
                <a:latin typeface="Meiryo UI" panose="020B0604030504040204" pitchFamily="50" charset="-128"/>
                <a:ea typeface="Meiryo UI" panose="020B0604030504040204" pitchFamily="50" charset="-128"/>
              </a:rPr>
              <a:t>○○○○　</a:t>
            </a:r>
            <a:endParaRPr lang="en-US" altLang="ja-JP" b="0">
              <a:solidFill>
                <a:srgbClr val="FF0000"/>
              </a:solidFill>
              <a:latin typeface="Meiryo UI" panose="020B0604030504040204" pitchFamily="50" charset="-128"/>
              <a:ea typeface="Meiryo UI" panose="020B0604030504040204" pitchFamily="50" charset="-128"/>
            </a:endParaRPr>
          </a:p>
          <a:p>
            <a:pPr eaLnBrk="1" hangingPunct="1">
              <a:buClr>
                <a:srgbClr val="336699"/>
              </a:buClr>
              <a:tabLst>
                <a:tab pos="180975" algn="l"/>
                <a:tab pos="1339850" algn="l"/>
                <a:tab pos="2244725" algn="l"/>
              </a:tabLst>
            </a:pPr>
            <a:r>
              <a:rPr lang="en-US" altLang="ja-JP" b="0">
                <a:solidFill>
                  <a:srgbClr val="FF0000"/>
                </a:solidFill>
                <a:latin typeface="Meiryo UI" panose="020B0604030504040204" pitchFamily="50" charset="-128"/>
                <a:ea typeface="Meiryo UI" panose="020B0604030504040204" pitchFamily="50" charset="-128"/>
              </a:rPr>
              <a:t>		Mail</a:t>
            </a:r>
            <a:r>
              <a:rPr lang="ja-JP" altLang="en-US" b="0">
                <a:solidFill>
                  <a:srgbClr val="FF0000"/>
                </a:solidFill>
                <a:latin typeface="Meiryo UI" panose="020B0604030504040204" pitchFamily="50" charset="-128"/>
                <a:ea typeface="Meiryo UI" panose="020B0604030504040204" pitchFamily="50" charset="-128"/>
              </a:rPr>
              <a:t>：</a:t>
            </a:r>
            <a:r>
              <a:rPr lang="en-US" altLang="ja-JP" b="0" err="1">
                <a:solidFill>
                  <a:srgbClr val="FF0000"/>
                </a:solidFill>
                <a:latin typeface="Meiryo UI" panose="020B0604030504040204" pitchFamily="50" charset="-128"/>
                <a:ea typeface="Meiryo UI" panose="020B0604030504040204" pitchFamily="50" charset="-128"/>
              </a:rPr>
              <a:t>soumu</a:t>
            </a:r>
            <a:r>
              <a:rPr lang="en-US" altLang="ja-JP" b="0">
                <a:solidFill>
                  <a:srgbClr val="FF0000"/>
                </a:solidFill>
                <a:latin typeface="Meiryo UI" panose="020B0604030504040204" pitchFamily="50" charset="-128"/>
                <a:ea typeface="Meiryo UI" panose="020B0604030504040204" pitchFamily="50" charset="-128"/>
              </a:rPr>
              <a:t>@</a:t>
            </a:r>
            <a:r>
              <a:rPr lang="ja-JP" altLang="en-US" b="0">
                <a:solidFill>
                  <a:srgbClr val="FF0000"/>
                </a:solidFill>
                <a:latin typeface="Meiryo UI" panose="020B0604030504040204" pitchFamily="50" charset="-128"/>
                <a:ea typeface="Meiryo UI" panose="020B0604030504040204" pitchFamily="50" charset="-128"/>
              </a:rPr>
              <a:t>○○○○</a:t>
            </a:r>
            <a:r>
              <a:rPr lang="en-US" altLang="ja-JP" b="0">
                <a:solidFill>
                  <a:srgbClr val="FF0000"/>
                </a:solidFill>
                <a:latin typeface="Meiryo UI" panose="020B0604030504040204" pitchFamily="50" charset="-128"/>
                <a:ea typeface="Meiryo UI" panose="020B0604030504040204" pitchFamily="50" charset="-128"/>
              </a:rPr>
              <a:t>.co.jp</a:t>
            </a:r>
          </a:p>
          <a:p>
            <a:pPr eaLnBrk="1" hangingPunct="1">
              <a:buClr>
                <a:srgbClr val="336699"/>
              </a:buClr>
              <a:tabLst>
                <a:tab pos="180975" algn="l"/>
              </a:tabLst>
            </a:pPr>
            <a:endParaRPr lang="en-US" altLang="ja-JP">
              <a:solidFill>
                <a:srgbClr val="FF0000"/>
              </a:solidFill>
              <a:latin typeface="Meiryo UI" panose="020B0604030504040204" pitchFamily="50" charset="-128"/>
              <a:ea typeface="Meiryo UI" panose="020B0604030504040204" pitchFamily="50" charset="-128"/>
            </a:endParaRPr>
          </a:p>
          <a:p>
            <a:pPr indent="-171450" eaLnBrk="1" hangingPunct="1">
              <a:buClr>
                <a:srgbClr val="336699"/>
              </a:buClr>
              <a:buFont typeface="Wingdings" panose="05000000000000000000" pitchFamily="2" charset="2"/>
              <a:buChar char="l"/>
              <a:tabLst>
                <a:tab pos="180975" algn="l"/>
              </a:tabLst>
            </a:pPr>
            <a:r>
              <a:rPr lang="ja-JP" altLang="en-US" b="0">
                <a:latin typeface="Meiryo UI" panose="020B0604030504040204" pitchFamily="50" charset="-128"/>
                <a:ea typeface="Meiryo UI" panose="020B0604030504040204" pitchFamily="50" charset="-128"/>
              </a:rPr>
              <a:t>ウイルス感染の疑いや、情報機器や書類の紛失・盗難などのセキュリティ事故が起き　</a:t>
            </a:r>
            <a:r>
              <a:rPr lang="en-US" altLang="ja-JP" b="0">
                <a:latin typeface="Meiryo UI" panose="020B0604030504040204" pitchFamily="50" charset="-128"/>
                <a:ea typeface="Meiryo UI" panose="020B0604030504040204" pitchFamily="50" charset="-128"/>
              </a:rPr>
              <a:t>	</a:t>
            </a:r>
            <a:r>
              <a:rPr lang="ja-JP" altLang="en-US" b="0">
                <a:latin typeface="Meiryo UI" panose="020B0604030504040204" pitchFamily="50" charset="-128"/>
                <a:ea typeface="Meiryo UI" panose="020B0604030504040204" pitchFamily="50" charset="-128"/>
              </a:rPr>
              <a:t>てしまったら、速やかに以下に連絡してください。</a:t>
            </a:r>
            <a:endParaRPr lang="en-US" altLang="ja-JP" b="0">
              <a:latin typeface="Meiryo UI" panose="020B0604030504040204" pitchFamily="50" charset="-128"/>
              <a:ea typeface="Meiryo UI" panose="020B0604030504040204" pitchFamily="50" charset="-128"/>
            </a:endParaRPr>
          </a:p>
          <a:p>
            <a:r>
              <a:rPr lang="ja-JP" altLang="en-US" sz="1400" b="0">
                <a:latin typeface="Meiryo UI" panose="020B0604030504040204" pitchFamily="50" charset="-128"/>
                <a:ea typeface="Meiryo UI" panose="020B0604030504040204" pitchFamily="50" charset="-128"/>
              </a:rPr>
              <a:t>＜緊急連絡先＞</a:t>
            </a:r>
            <a:r>
              <a:rPr lang="en-US" altLang="ja-JP" sz="1050">
                <a:solidFill>
                  <a:schemeClr val="accent5">
                    <a:lumMod val="75000"/>
                  </a:schemeClr>
                </a:solidFill>
                <a:latin typeface="Meiryo UI" panose="020B0604030504040204" pitchFamily="50" charset="-128"/>
                <a:ea typeface="Meiryo UI" panose="020B0604030504040204" pitchFamily="50" charset="-128"/>
              </a:rPr>
              <a:t>※</a:t>
            </a:r>
            <a:r>
              <a:rPr lang="ja-JP" altLang="en-US" sz="1050">
                <a:solidFill>
                  <a:schemeClr val="accent5">
                    <a:lumMod val="75000"/>
                  </a:schemeClr>
                </a:solidFill>
                <a:latin typeface="Meiryo UI" panose="020B0604030504040204" pitchFamily="50" charset="-128"/>
                <a:ea typeface="Meiryo UI" panose="020B0604030504040204" pitchFamily="50" charset="-128"/>
              </a:rPr>
              <a:t>夜間休日を問いません</a:t>
            </a:r>
            <a:endParaRPr lang="en-US" altLang="ja-JP" sz="1050">
              <a:solidFill>
                <a:schemeClr val="accent5">
                  <a:lumMod val="75000"/>
                </a:schemeClr>
              </a:solidFill>
              <a:latin typeface="Meiryo UI" panose="020B0604030504040204" pitchFamily="50" charset="-128"/>
              <a:ea typeface="Meiryo UI" panose="020B0604030504040204" pitchFamily="50" charset="-128"/>
            </a:endParaRPr>
          </a:p>
          <a:p>
            <a:pPr eaLnBrk="1" hangingPunct="1">
              <a:buClr>
                <a:srgbClr val="336699"/>
              </a:buClr>
              <a:tabLst>
                <a:tab pos="180975" algn="l"/>
                <a:tab pos="1339850" algn="l"/>
              </a:tabLst>
            </a:pPr>
            <a:r>
              <a:rPr lang="ja-JP" altLang="en-US" b="0">
                <a:solidFill>
                  <a:srgbClr val="FF0000"/>
                </a:solidFill>
                <a:latin typeface="Meiryo UI" panose="020B0604030504040204" pitchFamily="50" charset="-128"/>
                <a:ea typeface="Meiryo UI" panose="020B0604030504040204" pitchFamily="50" charset="-128"/>
              </a:rPr>
              <a:t>総務部長</a:t>
            </a:r>
            <a:r>
              <a:rPr lang="en-US" altLang="ja-JP" b="0">
                <a:solidFill>
                  <a:srgbClr val="FF0000"/>
                </a:solidFill>
                <a:latin typeface="Meiryo UI" panose="020B0604030504040204" pitchFamily="50" charset="-128"/>
                <a:ea typeface="Meiryo UI" panose="020B0604030504040204" pitchFamily="50" charset="-128"/>
              </a:rPr>
              <a:t>	TEL</a:t>
            </a:r>
            <a:r>
              <a:rPr lang="ja-JP" altLang="en-US" b="0">
                <a:solidFill>
                  <a:srgbClr val="FF0000"/>
                </a:solidFill>
                <a:latin typeface="Meiryo UI" panose="020B0604030504040204" pitchFamily="50" charset="-128"/>
                <a:ea typeface="Meiryo UI" panose="020B0604030504040204" pitchFamily="50" charset="-128"/>
              </a:rPr>
              <a:t>：</a:t>
            </a:r>
            <a:r>
              <a:rPr lang="en-US" altLang="ja-JP" b="0">
                <a:solidFill>
                  <a:srgbClr val="FF0000"/>
                </a:solidFill>
                <a:latin typeface="Meiryo UI" panose="020B0604030504040204" pitchFamily="50" charset="-128"/>
                <a:ea typeface="Meiryo UI" panose="020B0604030504040204" pitchFamily="50" charset="-128"/>
              </a:rPr>
              <a:t>090-</a:t>
            </a:r>
            <a:r>
              <a:rPr lang="ja-JP" altLang="en-US" b="0">
                <a:solidFill>
                  <a:srgbClr val="FF0000"/>
                </a:solidFill>
                <a:latin typeface="Meiryo UI" panose="020B0604030504040204" pitchFamily="50" charset="-128"/>
                <a:ea typeface="Meiryo UI" panose="020B0604030504040204" pitchFamily="50" charset="-128"/>
              </a:rPr>
              <a:t> ○○○○</a:t>
            </a:r>
            <a:r>
              <a:rPr lang="en-US" altLang="ja-JP" b="0">
                <a:solidFill>
                  <a:srgbClr val="FF0000"/>
                </a:solidFill>
                <a:latin typeface="Meiryo UI" panose="020B0604030504040204" pitchFamily="50" charset="-128"/>
                <a:ea typeface="Meiryo UI" panose="020B0604030504040204" pitchFamily="50" charset="-128"/>
              </a:rPr>
              <a:t>-</a:t>
            </a:r>
            <a:r>
              <a:rPr lang="ja-JP" altLang="en-US" b="0">
                <a:solidFill>
                  <a:srgbClr val="FF0000"/>
                </a:solidFill>
                <a:latin typeface="Meiryo UI" panose="020B0604030504040204" pitchFamily="50" charset="-128"/>
                <a:ea typeface="Meiryo UI" panose="020B0604030504040204" pitchFamily="50" charset="-128"/>
              </a:rPr>
              <a:t>○○○○　</a:t>
            </a:r>
            <a:endParaRPr lang="en-US" altLang="ja-JP" b="0">
              <a:solidFill>
                <a:srgbClr val="FF0000"/>
              </a:solidFill>
              <a:latin typeface="Meiryo UI" panose="020B0604030504040204" pitchFamily="50" charset="-128"/>
              <a:ea typeface="Meiryo UI" panose="020B0604030504040204" pitchFamily="50" charset="-128"/>
            </a:endParaRPr>
          </a:p>
          <a:p>
            <a:pPr eaLnBrk="1" hangingPunct="1">
              <a:buClr>
                <a:srgbClr val="336699"/>
              </a:buClr>
              <a:tabLst>
                <a:tab pos="180975" algn="l"/>
              </a:tabLst>
            </a:pPr>
            <a:r>
              <a:rPr lang="ja-JP" altLang="en-US" b="0">
                <a:solidFill>
                  <a:srgbClr val="FF0000"/>
                </a:solidFill>
                <a:latin typeface="Meiryo UI" panose="020B0604030504040204" pitchFamily="50" charset="-128"/>
                <a:ea typeface="Meiryo UI" panose="020B0604030504040204" pitchFamily="50" charset="-128"/>
              </a:rPr>
              <a:t>総務部システム担当　</a:t>
            </a:r>
            <a:r>
              <a:rPr lang="en-US" altLang="ja-JP" b="0">
                <a:solidFill>
                  <a:srgbClr val="FF0000"/>
                </a:solidFill>
                <a:latin typeface="Meiryo UI" panose="020B0604030504040204" pitchFamily="50" charset="-128"/>
                <a:ea typeface="Meiryo UI" panose="020B0604030504040204" pitchFamily="50" charset="-128"/>
              </a:rPr>
              <a:t>TEL</a:t>
            </a:r>
            <a:r>
              <a:rPr lang="ja-JP" altLang="en-US" b="0">
                <a:solidFill>
                  <a:srgbClr val="FF0000"/>
                </a:solidFill>
                <a:latin typeface="Meiryo UI" panose="020B0604030504040204" pitchFamily="50" charset="-128"/>
                <a:ea typeface="Meiryo UI" panose="020B0604030504040204" pitchFamily="50" charset="-128"/>
              </a:rPr>
              <a:t>：</a:t>
            </a:r>
            <a:r>
              <a:rPr lang="en-US" altLang="ja-JP" b="0">
                <a:solidFill>
                  <a:srgbClr val="FF0000"/>
                </a:solidFill>
                <a:latin typeface="Meiryo UI" panose="020B0604030504040204" pitchFamily="50" charset="-128"/>
                <a:ea typeface="Meiryo UI" panose="020B0604030504040204" pitchFamily="50" charset="-128"/>
              </a:rPr>
              <a:t>090-</a:t>
            </a:r>
            <a:r>
              <a:rPr lang="ja-JP" altLang="en-US" b="0">
                <a:solidFill>
                  <a:srgbClr val="FF0000"/>
                </a:solidFill>
                <a:latin typeface="Meiryo UI" panose="020B0604030504040204" pitchFamily="50" charset="-128"/>
                <a:ea typeface="Meiryo UI" panose="020B0604030504040204" pitchFamily="50" charset="-128"/>
              </a:rPr>
              <a:t> ○○○○</a:t>
            </a:r>
            <a:r>
              <a:rPr lang="en-US" altLang="ja-JP" b="0">
                <a:solidFill>
                  <a:srgbClr val="FF0000"/>
                </a:solidFill>
                <a:latin typeface="Meiryo UI" panose="020B0604030504040204" pitchFamily="50" charset="-128"/>
                <a:ea typeface="Meiryo UI" panose="020B0604030504040204" pitchFamily="50" charset="-128"/>
              </a:rPr>
              <a:t>-</a:t>
            </a:r>
            <a:r>
              <a:rPr lang="ja-JP" altLang="en-US" b="0">
                <a:solidFill>
                  <a:srgbClr val="FF0000"/>
                </a:solidFill>
                <a:latin typeface="Meiryo UI" panose="020B0604030504040204" pitchFamily="50" charset="-128"/>
                <a:ea typeface="Meiryo UI" panose="020B0604030504040204" pitchFamily="50" charset="-128"/>
              </a:rPr>
              <a:t>○○○○　</a:t>
            </a:r>
            <a:endParaRPr lang="en-US" altLang="ja-JP" b="0">
              <a:solidFill>
                <a:srgbClr val="FF0000"/>
              </a:solidFill>
              <a:latin typeface="Meiryo UI" panose="020B0604030504040204" pitchFamily="50" charset="-128"/>
              <a:ea typeface="Meiryo UI" panose="020B0604030504040204" pitchFamily="50" charset="-128"/>
            </a:endParaRPr>
          </a:p>
          <a:p>
            <a:pPr eaLnBrk="1" hangingPunct="1">
              <a:buClr>
                <a:srgbClr val="336699"/>
              </a:buClr>
              <a:tabLst>
                <a:tab pos="180975" algn="l"/>
                <a:tab pos="1339850" algn="l"/>
                <a:tab pos="2244725" algn="l"/>
              </a:tabLst>
            </a:pPr>
            <a:r>
              <a:rPr lang="en-US" altLang="ja-JP" b="0">
                <a:solidFill>
                  <a:srgbClr val="FF0000"/>
                </a:solidFill>
                <a:latin typeface="Meiryo UI" panose="020B0604030504040204" pitchFamily="50" charset="-128"/>
                <a:ea typeface="Meiryo UI" panose="020B0604030504040204" pitchFamily="50" charset="-128"/>
              </a:rPr>
              <a:t>		Mail</a:t>
            </a:r>
            <a:r>
              <a:rPr lang="ja-JP" altLang="en-US" b="0">
                <a:solidFill>
                  <a:srgbClr val="FF0000"/>
                </a:solidFill>
                <a:latin typeface="Meiryo UI" panose="020B0604030504040204" pitchFamily="50" charset="-128"/>
                <a:ea typeface="Meiryo UI" panose="020B0604030504040204" pitchFamily="50" charset="-128"/>
              </a:rPr>
              <a:t>：</a:t>
            </a:r>
            <a:r>
              <a:rPr lang="en-US" altLang="ja-JP" b="0" err="1">
                <a:solidFill>
                  <a:srgbClr val="FF0000"/>
                </a:solidFill>
                <a:latin typeface="Meiryo UI" panose="020B0604030504040204" pitchFamily="50" charset="-128"/>
                <a:ea typeface="Meiryo UI" panose="020B0604030504040204" pitchFamily="50" charset="-128"/>
              </a:rPr>
              <a:t>soumu</a:t>
            </a:r>
            <a:r>
              <a:rPr lang="en-US" altLang="ja-JP" b="0">
                <a:solidFill>
                  <a:srgbClr val="FF0000"/>
                </a:solidFill>
                <a:latin typeface="Meiryo UI" panose="020B0604030504040204" pitchFamily="50" charset="-128"/>
                <a:ea typeface="Meiryo UI" panose="020B0604030504040204" pitchFamily="50" charset="-128"/>
              </a:rPr>
              <a:t>@</a:t>
            </a:r>
            <a:r>
              <a:rPr lang="ja-JP" altLang="en-US" b="0">
                <a:solidFill>
                  <a:srgbClr val="FF0000"/>
                </a:solidFill>
                <a:latin typeface="Meiryo UI" panose="020B0604030504040204" pitchFamily="50" charset="-128"/>
                <a:ea typeface="Meiryo UI" panose="020B0604030504040204" pitchFamily="50" charset="-128"/>
              </a:rPr>
              <a:t>○○○○</a:t>
            </a:r>
            <a:r>
              <a:rPr lang="en-US" altLang="ja-JP" b="0">
                <a:solidFill>
                  <a:srgbClr val="FF0000"/>
                </a:solidFill>
                <a:latin typeface="Meiryo UI" panose="020B0604030504040204" pitchFamily="50" charset="-128"/>
                <a:ea typeface="Meiryo UI" panose="020B0604030504040204" pitchFamily="50" charset="-128"/>
              </a:rPr>
              <a:t>.co.jp</a:t>
            </a:r>
            <a:endParaRPr lang="en-US" altLang="ja-JP" b="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333033720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5" name="グループ化 24"/>
          <p:cNvGrpSpPr/>
          <p:nvPr/>
        </p:nvGrpSpPr>
        <p:grpSpPr>
          <a:xfrm>
            <a:off x="78924" y="3704141"/>
            <a:ext cx="3600000" cy="376635"/>
            <a:chOff x="533400" y="1077911"/>
            <a:chExt cx="4488519" cy="516502"/>
          </a:xfrm>
        </p:grpSpPr>
        <p:sp>
          <p:nvSpPr>
            <p:cNvPr id="28" name="Line 55"/>
            <p:cNvSpPr>
              <a:spLocks noChangeShapeType="1"/>
            </p:cNvSpPr>
            <p:nvPr/>
          </p:nvSpPr>
          <p:spPr bwMode="auto">
            <a:xfrm>
              <a:off x="533515" y="1077911"/>
              <a:ext cx="4320000" cy="0"/>
            </a:xfrm>
            <a:prstGeom prst="line">
              <a:avLst/>
            </a:prstGeom>
            <a:noFill/>
            <a:ln w="15875">
              <a:solidFill>
                <a:srgbClr val="C00000"/>
              </a:solidFill>
              <a:round/>
              <a:headEnd/>
              <a:tailEnd/>
            </a:ln>
            <a:extLst>
              <a:ext uri="{909E8E84-426E-40DD-AFC4-6F175D3DCCD1}">
                <a14:hiddenFill xmlns:a14="http://schemas.microsoft.com/office/drawing/2010/main">
                  <a:noFill/>
                </a14:hiddenFill>
              </a:ext>
            </a:extLst>
          </p:spPr>
          <p:txBody>
            <a:bodyPr/>
            <a:lstStyle>
              <a:defPPr>
                <a:defRPr lang="en-US"/>
              </a:defPPr>
              <a:lvl1pPr algn="l" rtl="0" eaLnBrk="0" fontAlgn="base" hangingPunct="0">
                <a:spcBef>
                  <a:spcPct val="0"/>
                </a:spcBef>
                <a:spcAft>
                  <a:spcPct val="0"/>
                </a:spcAft>
                <a:defRPr sz="1200" b="1" kern="1200">
                  <a:solidFill>
                    <a:schemeClr val="tx1"/>
                  </a:solidFill>
                  <a:latin typeface="ＭＳ Ｐゴシック" panose="020B0600070205080204" pitchFamily="50" charset="-128"/>
                  <a:ea typeface="ＭＳ Ｐゴシック" panose="020B0600070205080204" pitchFamily="50" charset="-128"/>
                  <a:cs typeface="+mn-cs"/>
                </a:defRPr>
              </a:lvl1pPr>
              <a:lvl2pPr marL="457200" algn="l" rtl="0" eaLnBrk="0" fontAlgn="base" hangingPunct="0">
                <a:spcBef>
                  <a:spcPct val="0"/>
                </a:spcBef>
                <a:spcAft>
                  <a:spcPct val="0"/>
                </a:spcAft>
                <a:defRPr sz="1200" b="1" kern="1200">
                  <a:solidFill>
                    <a:schemeClr val="tx1"/>
                  </a:solidFill>
                  <a:latin typeface="ＭＳ Ｐゴシック" panose="020B0600070205080204" pitchFamily="50" charset="-128"/>
                  <a:ea typeface="ＭＳ Ｐゴシック" panose="020B0600070205080204" pitchFamily="50" charset="-128"/>
                  <a:cs typeface="+mn-cs"/>
                </a:defRPr>
              </a:lvl2pPr>
              <a:lvl3pPr marL="914400" algn="l" rtl="0" eaLnBrk="0" fontAlgn="base" hangingPunct="0">
                <a:spcBef>
                  <a:spcPct val="0"/>
                </a:spcBef>
                <a:spcAft>
                  <a:spcPct val="0"/>
                </a:spcAft>
                <a:defRPr sz="1200" b="1" kern="1200">
                  <a:solidFill>
                    <a:schemeClr val="tx1"/>
                  </a:solidFill>
                  <a:latin typeface="ＭＳ Ｐゴシック" panose="020B0600070205080204" pitchFamily="50" charset="-128"/>
                  <a:ea typeface="ＭＳ Ｐゴシック" panose="020B0600070205080204" pitchFamily="50" charset="-128"/>
                  <a:cs typeface="+mn-cs"/>
                </a:defRPr>
              </a:lvl3pPr>
              <a:lvl4pPr marL="1371600" algn="l" rtl="0" eaLnBrk="0" fontAlgn="base" hangingPunct="0">
                <a:spcBef>
                  <a:spcPct val="0"/>
                </a:spcBef>
                <a:spcAft>
                  <a:spcPct val="0"/>
                </a:spcAft>
                <a:defRPr sz="1200" b="1" kern="1200">
                  <a:solidFill>
                    <a:schemeClr val="tx1"/>
                  </a:solidFill>
                  <a:latin typeface="ＭＳ Ｐゴシック" panose="020B0600070205080204" pitchFamily="50" charset="-128"/>
                  <a:ea typeface="ＭＳ Ｐゴシック" panose="020B0600070205080204" pitchFamily="50" charset="-128"/>
                  <a:cs typeface="+mn-cs"/>
                </a:defRPr>
              </a:lvl4pPr>
              <a:lvl5pPr marL="1828800" algn="l" rtl="0" eaLnBrk="0" fontAlgn="base" hangingPunct="0">
                <a:spcBef>
                  <a:spcPct val="0"/>
                </a:spcBef>
                <a:spcAft>
                  <a:spcPct val="0"/>
                </a:spcAft>
                <a:defRPr sz="1200" b="1" kern="1200">
                  <a:solidFill>
                    <a:schemeClr val="tx1"/>
                  </a:solidFill>
                  <a:latin typeface="ＭＳ Ｐゴシック" panose="020B0600070205080204" pitchFamily="50" charset="-128"/>
                  <a:ea typeface="ＭＳ Ｐゴシック" panose="020B0600070205080204" pitchFamily="50" charset="-128"/>
                  <a:cs typeface="+mn-cs"/>
                </a:defRPr>
              </a:lvl5pPr>
              <a:lvl6pPr marL="2286000" algn="l" defTabSz="914400" rtl="0" eaLnBrk="1" latinLnBrk="0" hangingPunct="1">
                <a:defRPr sz="1200" b="1" kern="1200">
                  <a:solidFill>
                    <a:schemeClr val="tx1"/>
                  </a:solidFill>
                  <a:latin typeface="ＭＳ Ｐゴシック" panose="020B0600070205080204" pitchFamily="50" charset="-128"/>
                  <a:ea typeface="ＭＳ Ｐゴシック" panose="020B0600070205080204" pitchFamily="50" charset="-128"/>
                  <a:cs typeface="+mn-cs"/>
                </a:defRPr>
              </a:lvl6pPr>
              <a:lvl7pPr marL="2743200" algn="l" defTabSz="914400" rtl="0" eaLnBrk="1" latinLnBrk="0" hangingPunct="1">
                <a:defRPr sz="1200" b="1" kern="1200">
                  <a:solidFill>
                    <a:schemeClr val="tx1"/>
                  </a:solidFill>
                  <a:latin typeface="ＭＳ Ｐゴシック" panose="020B0600070205080204" pitchFamily="50" charset="-128"/>
                  <a:ea typeface="ＭＳ Ｐゴシック" panose="020B0600070205080204" pitchFamily="50" charset="-128"/>
                  <a:cs typeface="+mn-cs"/>
                </a:defRPr>
              </a:lvl7pPr>
              <a:lvl8pPr marL="3200400" algn="l" defTabSz="914400" rtl="0" eaLnBrk="1" latinLnBrk="0" hangingPunct="1">
                <a:defRPr sz="1200" b="1" kern="1200">
                  <a:solidFill>
                    <a:schemeClr val="tx1"/>
                  </a:solidFill>
                  <a:latin typeface="ＭＳ Ｐゴシック" panose="020B0600070205080204" pitchFamily="50" charset="-128"/>
                  <a:ea typeface="ＭＳ Ｐゴシック" panose="020B0600070205080204" pitchFamily="50" charset="-128"/>
                  <a:cs typeface="+mn-cs"/>
                </a:defRPr>
              </a:lvl8pPr>
              <a:lvl9pPr marL="3657600" algn="l" defTabSz="914400" rtl="0" eaLnBrk="1" latinLnBrk="0" hangingPunct="1">
                <a:defRPr sz="1200" b="1" kern="1200">
                  <a:solidFill>
                    <a:schemeClr val="tx1"/>
                  </a:solidFill>
                  <a:latin typeface="ＭＳ Ｐゴシック" panose="020B0600070205080204" pitchFamily="50" charset="-128"/>
                  <a:ea typeface="ＭＳ Ｐゴシック" panose="020B0600070205080204" pitchFamily="50" charset="-128"/>
                  <a:cs typeface="+mn-cs"/>
                </a:defRPr>
              </a:lvl9pPr>
            </a:lstStyle>
            <a:p>
              <a:endParaRPr lang="ja-JP" altLang="en-US" sz="916"/>
            </a:p>
          </p:txBody>
        </p:sp>
        <p:sp>
          <p:nvSpPr>
            <p:cNvPr id="32" name="Line 55"/>
            <p:cNvSpPr>
              <a:spLocks noChangeShapeType="1"/>
            </p:cNvSpPr>
            <p:nvPr/>
          </p:nvSpPr>
          <p:spPr bwMode="auto">
            <a:xfrm>
              <a:off x="533515" y="1560511"/>
              <a:ext cx="4320000" cy="0"/>
            </a:xfrm>
            <a:prstGeom prst="line">
              <a:avLst/>
            </a:prstGeom>
            <a:noFill/>
            <a:ln w="15875">
              <a:solidFill>
                <a:srgbClr val="C00000"/>
              </a:solidFill>
              <a:round/>
              <a:headEnd/>
              <a:tailEnd/>
            </a:ln>
            <a:extLst>
              <a:ext uri="{909E8E84-426E-40DD-AFC4-6F175D3DCCD1}">
                <a14:hiddenFill xmlns:a14="http://schemas.microsoft.com/office/drawing/2010/main">
                  <a:noFill/>
                </a14:hiddenFill>
              </a:ext>
            </a:extLst>
          </p:spPr>
          <p:txBody>
            <a:bodyPr/>
            <a:lstStyle>
              <a:defPPr>
                <a:defRPr lang="en-US"/>
              </a:defPPr>
              <a:lvl1pPr algn="l" rtl="0" eaLnBrk="0" fontAlgn="base" hangingPunct="0">
                <a:spcBef>
                  <a:spcPct val="0"/>
                </a:spcBef>
                <a:spcAft>
                  <a:spcPct val="0"/>
                </a:spcAft>
                <a:defRPr sz="1200" b="1" kern="1200">
                  <a:solidFill>
                    <a:schemeClr val="tx1"/>
                  </a:solidFill>
                  <a:latin typeface="ＭＳ Ｐゴシック" panose="020B0600070205080204" pitchFamily="50" charset="-128"/>
                  <a:ea typeface="ＭＳ Ｐゴシック" panose="020B0600070205080204" pitchFamily="50" charset="-128"/>
                  <a:cs typeface="+mn-cs"/>
                </a:defRPr>
              </a:lvl1pPr>
              <a:lvl2pPr marL="457200" algn="l" rtl="0" eaLnBrk="0" fontAlgn="base" hangingPunct="0">
                <a:spcBef>
                  <a:spcPct val="0"/>
                </a:spcBef>
                <a:spcAft>
                  <a:spcPct val="0"/>
                </a:spcAft>
                <a:defRPr sz="1200" b="1" kern="1200">
                  <a:solidFill>
                    <a:schemeClr val="tx1"/>
                  </a:solidFill>
                  <a:latin typeface="ＭＳ Ｐゴシック" panose="020B0600070205080204" pitchFamily="50" charset="-128"/>
                  <a:ea typeface="ＭＳ Ｐゴシック" panose="020B0600070205080204" pitchFamily="50" charset="-128"/>
                  <a:cs typeface="+mn-cs"/>
                </a:defRPr>
              </a:lvl2pPr>
              <a:lvl3pPr marL="914400" algn="l" rtl="0" eaLnBrk="0" fontAlgn="base" hangingPunct="0">
                <a:spcBef>
                  <a:spcPct val="0"/>
                </a:spcBef>
                <a:spcAft>
                  <a:spcPct val="0"/>
                </a:spcAft>
                <a:defRPr sz="1200" b="1" kern="1200">
                  <a:solidFill>
                    <a:schemeClr val="tx1"/>
                  </a:solidFill>
                  <a:latin typeface="ＭＳ Ｐゴシック" panose="020B0600070205080204" pitchFamily="50" charset="-128"/>
                  <a:ea typeface="ＭＳ Ｐゴシック" panose="020B0600070205080204" pitchFamily="50" charset="-128"/>
                  <a:cs typeface="+mn-cs"/>
                </a:defRPr>
              </a:lvl3pPr>
              <a:lvl4pPr marL="1371600" algn="l" rtl="0" eaLnBrk="0" fontAlgn="base" hangingPunct="0">
                <a:spcBef>
                  <a:spcPct val="0"/>
                </a:spcBef>
                <a:spcAft>
                  <a:spcPct val="0"/>
                </a:spcAft>
                <a:defRPr sz="1200" b="1" kern="1200">
                  <a:solidFill>
                    <a:schemeClr val="tx1"/>
                  </a:solidFill>
                  <a:latin typeface="ＭＳ Ｐゴシック" panose="020B0600070205080204" pitchFamily="50" charset="-128"/>
                  <a:ea typeface="ＭＳ Ｐゴシック" panose="020B0600070205080204" pitchFamily="50" charset="-128"/>
                  <a:cs typeface="+mn-cs"/>
                </a:defRPr>
              </a:lvl4pPr>
              <a:lvl5pPr marL="1828800" algn="l" rtl="0" eaLnBrk="0" fontAlgn="base" hangingPunct="0">
                <a:spcBef>
                  <a:spcPct val="0"/>
                </a:spcBef>
                <a:spcAft>
                  <a:spcPct val="0"/>
                </a:spcAft>
                <a:defRPr sz="1200" b="1" kern="1200">
                  <a:solidFill>
                    <a:schemeClr val="tx1"/>
                  </a:solidFill>
                  <a:latin typeface="ＭＳ Ｐゴシック" panose="020B0600070205080204" pitchFamily="50" charset="-128"/>
                  <a:ea typeface="ＭＳ Ｐゴシック" panose="020B0600070205080204" pitchFamily="50" charset="-128"/>
                  <a:cs typeface="+mn-cs"/>
                </a:defRPr>
              </a:lvl5pPr>
              <a:lvl6pPr marL="2286000" algn="l" defTabSz="914400" rtl="0" eaLnBrk="1" latinLnBrk="0" hangingPunct="1">
                <a:defRPr sz="1200" b="1" kern="1200">
                  <a:solidFill>
                    <a:schemeClr val="tx1"/>
                  </a:solidFill>
                  <a:latin typeface="ＭＳ Ｐゴシック" panose="020B0600070205080204" pitchFamily="50" charset="-128"/>
                  <a:ea typeface="ＭＳ Ｐゴシック" panose="020B0600070205080204" pitchFamily="50" charset="-128"/>
                  <a:cs typeface="+mn-cs"/>
                </a:defRPr>
              </a:lvl6pPr>
              <a:lvl7pPr marL="2743200" algn="l" defTabSz="914400" rtl="0" eaLnBrk="1" latinLnBrk="0" hangingPunct="1">
                <a:defRPr sz="1200" b="1" kern="1200">
                  <a:solidFill>
                    <a:schemeClr val="tx1"/>
                  </a:solidFill>
                  <a:latin typeface="ＭＳ Ｐゴシック" panose="020B0600070205080204" pitchFamily="50" charset="-128"/>
                  <a:ea typeface="ＭＳ Ｐゴシック" panose="020B0600070205080204" pitchFamily="50" charset="-128"/>
                  <a:cs typeface="+mn-cs"/>
                </a:defRPr>
              </a:lvl7pPr>
              <a:lvl8pPr marL="3200400" algn="l" defTabSz="914400" rtl="0" eaLnBrk="1" latinLnBrk="0" hangingPunct="1">
                <a:defRPr sz="1200" b="1" kern="1200">
                  <a:solidFill>
                    <a:schemeClr val="tx1"/>
                  </a:solidFill>
                  <a:latin typeface="ＭＳ Ｐゴシック" panose="020B0600070205080204" pitchFamily="50" charset="-128"/>
                  <a:ea typeface="ＭＳ Ｐゴシック" panose="020B0600070205080204" pitchFamily="50" charset="-128"/>
                  <a:cs typeface="+mn-cs"/>
                </a:defRPr>
              </a:lvl8pPr>
              <a:lvl9pPr marL="3657600" algn="l" defTabSz="914400" rtl="0" eaLnBrk="1" latinLnBrk="0" hangingPunct="1">
                <a:defRPr sz="1200" b="1" kern="1200">
                  <a:solidFill>
                    <a:schemeClr val="tx1"/>
                  </a:solidFill>
                  <a:latin typeface="ＭＳ Ｐゴシック" panose="020B0600070205080204" pitchFamily="50" charset="-128"/>
                  <a:ea typeface="ＭＳ Ｐゴシック" panose="020B0600070205080204" pitchFamily="50" charset="-128"/>
                  <a:cs typeface="+mn-cs"/>
                </a:defRPr>
              </a:lvl9pPr>
            </a:lstStyle>
            <a:p>
              <a:endParaRPr lang="ja-JP" altLang="en-US" sz="916"/>
            </a:p>
          </p:txBody>
        </p:sp>
        <p:sp>
          <p:nvSpPr>
            <p:cNvPr id="33" name="テキスト ボックス 32"/>
            <p:cNvSpPr txBox="1"/>
            <p:nvPr/>
          </p:nvSpPr>
          <p:spPr>
            <a:xfrm>
              <a:off x="533400" y="1081419"/>
              <a:ext cx="4488519" cy="512994"/>
            </a:xfrm>
            <a:prstGeom prst="rect">
              <a:avLst/>
            </a:prstGeom>
            <a:noFill/>
          </p:spPr>
          <p:txBody>
            <a:bodyPr wrap="square" rtlCol="0">
              <a:spAutoFit/>
            </a:bodyPr>
            <a:lstStyle/>
            <a:p>
              <a:r>
                <a:rPr lang="ja-JP" altLang="en-US" sz="1831">
                  <a:latin typeface="Meiryo UI" panose="020B0604030504040204" pitchFamily="50" charset="-128"/>
                  <a:ea typeface="Meiryo UI" panose="020B0604030504040204" pitchFamily="50" charset="-128"/>
                </a:rPr>
                <a:t>ウイルス対策ソフトの導入</a:t>
              </a:r>
            </a:p>
          </p:txBody>
        </p:sp>
      </p:grpSp>
      <p:grpSp>
        <p:nvGrpSpPr>
          <p:cNvPr id="41" name="グループ化 40"/>
          <p:cNvGrpSpPr/>
          <p:nvPr/>
        </p:nvGrpSpPr>
        <p:grpSpPr>
          <a:xfrm>
            <a:off x="78924" y="5061842"/>
            <a:ext cx="3600000" cy="376635"/>
            <a:chOff x="533400" y="1077911"/>
            <a:chExt cx="4488519" cy="516502"/>
          </a:xfrm>
        </p:grpSpPr>
        <p:sp>
          <p:nvSpPr>
            <p:cNvPr id="42" name="Line 55"/>
            <p:cNvSpPr>
              <a:spLocks noChangeShapeType="1"/>
            </p:cNvSpPr>
            <p:nvPr/>
          </p:nvSpPr>
          <p:spPr bwMode="auto">
            <a:xfrm>
              <a:off x="533515" y="1077911"/>
              <a:ext cx="4320000" cy="0"/>
            </a:xfrm>
            <a:prstGeom prst="line">
              <a:avLst/>
            </a:prstGeom>
            <a:noFill/>
            <a:ln w="15875">
              <a:solidFill>
                <a:srgbClr val="C00000"/>
              </a:solidFill>
              <a:round/>
              <a:headEnd/>
              <a:tailEnd/>
            </a:ln>
            <a:extLst>
              <a:ext uri="{909E8E84-426E-40DD-AFC4-6F175D3DCCD1}">
                <a14:hiddenFill xmlns:a14="http://schemas.microsoft.com/office/drawing/2010/main">
                  <a:noFill/>
                </a14:hiddenFill>
              </a:ext>
            </a:extLst>
          </p:spPr>
          <p:txBody>
            <a:bodyPr/>
            <a:lstStyle>
              <a:defPPr>
                <a:defRPr lang="en-US"/>
              </a:defPPr>
              <a:lvl1pPr algn="l" rtl="0" eaLnBrk="0" fontAlgn="base" hangingPunct="0">
                <a:spcBef>
                  <a:spcPct val="0"/>
                </a:spcBef>
                <a:spcAft>
                  <a:spcPct val="0"/>
                </a:spcAft>
                <a:defRPr sz="1200" b="1" kern="1200">
                  <a:solidFill>
                    <a:schemeClr val="tx1"/>
                  </a:solidFill>
                  <a:latin typeface="ＭＳ Ｐゴシック" panose="020B0600070205080204" pitchFamily="50" charset="-128"/>
                  <a:ea typeface="ＭＳ Ｐゴシック" panose="020B0600070205080204" pitchFamily="50" charset="-128"/>
                  <a:cs typeface="+mn-cs"/>
                </a:defRPr>
              </a:lvl1pPr>
              <a:lvl2pPr marL="457200" algn="l" rtl="0" eaLnBrk="0" fontAlgn="base" hangingPunct="0">
                <a:spcBef>
                  <a:spcPct val="0"/>
                </a:spcBef>
                <a:spcAft>
                  <a:spcPct val="0"/>
                </a:spcAft>
                <a:defRPr sz="1200" b="1" kern="1200">
                  <a:solidFill>
                    <a:schemeClr val="tx1"/>
                  </a:solidFill>
                  <a:latin typeface="ＭＳ Ｐゴシック" panose="020B0600070205080204" pitchFamily="50" charset="-128"/>
                  <a:ea typeface="ＭＳ Ｐゴシック" panose="020B0600070205080204" pitchFamily="50" charset="-128"/>
                  <a:cs typeface="+mn-cs"/>
                </a:defRPr>
              </a:lvl2pPr>
              <a:lvl3pPr marL="914400" algn="l" rtl="0" eaLnBrk="0" fontAlgn="base" hangingPunct="0">
                <a:spcBef>
                  <a:spcPct val="0"/>
                </a:spcBef>
                <a:spcAft>
                  <a:spcPct val="0"/>
                </a:spcAft>
                <a:defRPr sz="1200" b="1" kern="1200">
                  <a:solidFill>
                    <a:schemeClr val="tx1"/>
                  </a:solidFill>
                  <a:latin typeface="ＭＳ Ｐゴシック" panose="020B0600070205080204" pitchFamily="50" charset="-128"/>
                  <a:ea typeface="ＭＳ Ｐゴシック" panose="020B0600070205080204" pitchFamily="50" charset="-128"/>
                  <a:cs typeface="+mn-cs"/>
                </a:defRPr>
              </a:lvl3pPr>
              <a:lvl4pPr marL="1371600" algn="l" rtl="0" eaLnBrk="0" fontAlgn="base" hangingPunct="0">
                <a:spcBef>
                  <a:spcPct val="0"/>
                </a:spcBef>
                <a:spcAft>
                  <a:spcPct val="0"/>
                </a:spcAft>
                <a:defRPr sz="1200" b="1" kern="1200">
                  <a:solidFill>
                    <a:schemeClr val="tx1"/>
                  </a:solidFill>
                  <a:latin typeface="ＭＳ Ｐゴシック" panose="020B0600070205080204" pitchFamily="50" charset="-128"/>
                  <a:ea typeface="ＭＳ Ｐゴシック" panose="020B0600070205080204" pitchFamily="50" charset="-128"/>
                  <a:cs typeface="+mn-cs"/>
                </a:defRPr>
              </a:lvl4pPr>
              <a:lvl5pPr marL="1828800" algn="l" rtl="0" eaLnBrk="0" fontAlgn="base" hangingPunct="0">
                <a:spcBef>
                  <a:spcPct val="0"/>
                </a:spcBef>
                <a:spcAft>
                  <a:spcPct val="0"/>
                </a:spcAft>
                <a:defRPr sz="1200" b="1" kern="1200">
                  <a:solidFill>
                    <a:schemeClr val="tx1"/>
                  </a:solidFill>
                  <a:latin typeface="ＭＳ Ｐゴシック" panose="020B0600070205080204" pitchFamily="50" charset="-128"/>
                  <a:ea typeface="ＭＳ Ｐゴシック" panose="020B0600070205080204" pitchFamily="50" charset="-128"/>
                  <a:cs typeface="+mn-cs"/>
                </a:defRPr>
              </a:lvl5pPr>
              <a:lvl6pPr marL="2286000" algn="l" defTabSz="914400" rtl="0" eaLnBrk="1" latinLnBrk="0" hangingPunct="1">
                <a:defRPr sz="1200" b="1" kern="1200">
                  <a:solidFill>
                    <a:schemeClr val="tx1"/>
                  </a:solidFill>
                  <a:latin typeface="ＭＳ Ｐゴシック" panose="020B0600070205080204" pitchFamily="50" charset="-128"/>
                  <a:ea typeface="ＭＳ Ｐゴシック" panose="020B0600070205080204" pitchFamily="50" charset="-128"/>
                  <a:cs typeface="+mn-cs"/>
                </a:defRPr>
              </a:lvl6pPr>
              <a:lvl7pPr marL="2743200" algn="l" defTabSz="914400" rtl="0" eaLnBrk="1" latinLnBrk="0" hangingPunct="1">
                <a:defRPr sz="1200" b="1" kern="1200">
                  <a:solidFill>
                    <a:schemeClr val="tx1"/>
                  </a:solidFill>
                  <a:latin typeface="ＭＳ Ｐゴシック" panose="020B0600070205080204" pitchFamily="50" charset="-128"/>
                  <a:ea typeface="ＭＳ Ｐゴシック" panose="020B0600070205080204" pitchFamily="50" charset="-128"/>
                  <a:cs typeface="+mn-cs"/>
                </a:defRPr>
              </a:lvl7pPr>
              <a:lvl8pPr marL="3200400" algn="l" defTabSz="914400" rtl="0" eaLnBrk="1" latinLnBrk="0" hangingPunct="1">
                <a:defRPr sz="1200" b="1" kern="1200">
                  <a:solidFill>
                    <a:schemeClr val="tx1"/>
                  </a:solidFill>
                  <a:latin typeface="ＭＳ Ｐゴシック" panose="020B0600070205080204" pitchFamily="50" charset="-128"/>
                  <a:ea typeface="ＭＳ Ｐゴシック" panose="020B0600070205080204" pitchFamily="50" charset="-128"/>
                  <a:cs typeface="+mn-cs"/>
                </a:defRPr>
              </a:lvl8pPr>
              <a:lvl9pPr marL="3657600" algn="l" defTabSz="914400" rtl="0" eaLnBrk="1" latinLnBrk="0" hangingPunct="1">
                <a:defRPr sz="1200" b="1" kern="1200">
                  <a:solidFill>
                    <a:schemeClr val="tx1"/>
                  </a:solidFill>
                  <a:latin typeface="ＭＳ Ｐゴシック" panose="020B0600070205080204" pitchFamily="50" charset="-128"/>
                  <a:ea typeface="ＭＳ Ｐゴシック" panose="020B0600070205080204" pitchFamily="50" charset="-128"/>
                  <a:cs typeface="+mn-cs"/>
                </a:defRPr>
              </a:lvl9pPr>
            </a:lstStyle>
            <a:p>
              <a:endParaRPr lang="ja-JP" altLang="en-US" sz="916"/>
            </a:p>
          </p:txBody>
        </p:sp>
        <p:sp>
          <p:nvSpPr>
            <p:cNvPr id="43" name="Line 55"/>
            <p:cNvSpPr>
              <a:spLocks noChangeShapeType="1"/>
            </p:cNvSpPr>
            <p:nvPr/>
          </p:nvSpPr>
          <p:spPr bwMode="auto">
            <a:xfrm>
              <a:off x="533515" y="1560511"/>
              <a:ext cx="4320000" cy="0"/>
            </a:xfrm>
            <a:prstGeom prst="line">
              <a:avLst/>
            </a:prstGeom>
            <a:noFill/>
            <a:ln w="15875">
              <a:solidFill>
                <a:srgbClr val="C00000"/>
              </a:solidFill>
              <a:round/>
              <a:headEnd/>
              <a:tailEnd/>
            </a:ln>
            <a:extLst>
              <a:ext uri="{909E8E84-426E-40DD-AFC4-6F175D3DCCD1}">
                <a14:hiddenFill xmlns:a14="http://schemas.microsoft.com/office/drawing/2010/main">
                  <a:noFill/>
                </a14:hiddenFill>
              </a:ext>
            </a:extLst>
          </p:spPr>
          <p:txBody>
            <a:bodyPr/>
            <a:lstStyle>
              <a:defPPr>
                <a:defRPr lang="en-US"/>
              </a:defPPr>
              <a:lvl1pPr algn="l" rtl="0" eaLnBrk="0" fontAlgn="base" hangingPunct="0">
                <a:spcBef>
                  <a:spcPct val="0"/>
                </a:spcBef>
                <a:spcAft>
                  <a:spcPct val="0"/>
                </a:spcAft>
                <a:defRPr sz="1200" b="1" kern="1200">
                  <a:solidFill>
                    <a:schemeClr val="tx1"/>
                  </a:solidFill>
                  <a:latin typeface="ＭＳ Ｐゴシック" panose="020B0600070205080204" pitchFamily="50" charset="-128"/>
                  <a:ea typeface="ＭＳ Ｐゴシック" panose="020B0600070205080204" pitchFamily="50" charset="-128"/>
                  <a:cs typeface="+mn-cs"/>
                </a:defRPr>
              </a:lvl1pPr>
              <a:lvl2pPr marL="457200" algn="l" rtl="0" eaLnBrk="0" fontAlgn="base" hangingPunct="0">
                <a:spcBef>
                  <a:spcPct val="0"/>
                </a:spcBef>
                <a:spcAft>
                  <a:spcPct val="0"/>
                </a:spcAft>
                <a:defRPr sz="1200" b="1" kern="1200">
                  <a:solidFill>
                    <a:schemeClr val="tx1"/>
                  </a:solidFill>
                  <a:latin typeface="ＭＳ Ｐゴシック" panose="020B0600070205080204" pitchFamily="50" charset="-128"/>
                  <a:ea typeface="ＭＳ Ｐゴシック" panose="020B0600070205080204" pitchFamily="50" charset="-128"/>
                  <a:cs typeface="+mn-cs"/>
                </a:defRPr>
              </a:lvl2pPr>
              <a:lvl3pPr marL="914400" algn="l" rtl="0" eaLnBrk="0" fontAlgn="base" hangingPunct="0">
                <a:spcBef>
                  <a:spcPct val="0"/>
                </a:spcBef>
                <a:spcAft>
                  <a:spcPct val="0"/>
                </a:spcAft>
                <a:defRPr sz="1200" b="1" kern="1200">
                  <a:solidFill>
                    <a:schemeClr val="tx1"/>
                  </a:solidFill>
                  <a:latin typeface="ＭＳ Ｐゴシック" panose="020B0600070205080204" pitchFamily="50" charset="-128"/>
                  <a:ea typeface="ＭＳ Ｐゴシック" panose="020B0600070205080204" pitchFamily="50" charset="-128"/>
                  <a:cs typeface="+mn-cs"/>
                </a:defRPr>
              </a:lvl3pPr>
              <a:lvl4pPr marL="1371600" algn="l" rtl="0" eaLnBrk="0" fontAlgn="base" hangingPunct="0">
                <a:spcBef>
                  <a:spcPct val="0"/>
                </a:spcBef>
                <a:spcAft>
                  <a:spcPct val="0"/>
                </a:spcAft>
                <a:defRPr sz="1200" b="1" kern="1200">
                  <a:solidFill>
                    <a:schemeClr val="tx1"/>
                  </a:solidFill>
                  <a:latin typeface="ＭＳ Ｐゴシック" panose="020B0600070205080204" pitchFamily="50" charset="-128"/>
                  <a:ea typeface="ＭＳ Ｐゴシック" panose="020B0600070205080204" pitchFamily="50" charset="-128"/>
                  <a:cs typeface="+mn-cs"/>
                </a:defRPr>
              </a:lvl4pPr>
              <a:lvl5pPr marL="1828800" algn="l" rtl="0" eaLnBrk="0" fontAlgn="base" hangingPunct="0">
                <a:spcBef>
                  <a:spcPct val="0"/>
                </a:spcBef>
                <a:spcAft>
                  <a:spcPct val="0"/>
                </a:spcAft>
                <a:defRPr sz="1200" b="1" kern="1200">
                  <a:solidFill>
                    <a:schemeClr val="tx1"/>
                  </a:solidFill>
                  <a:latin typeface="ＭＳ Ｐゴシック" panose="020B0600070205080204" pitchFamily="50" charset="-128"/>
                  <a:ea typeface="ＭＳ Ｐゴシック" panose="020B0600070205080204" pitchFamily="50" charset="-128"/>
                  <a:cs typeface="+mn-cs"/>
                </a:defRPr>
              </a:lvl5pPr>
              <a:lvl6pPr marL="2286000" algn="l" defTabSz="914400" rtl="0" eaLnBrk="1" latinLnBrk="0" hangingPunct="1">
                <a:defRPr sz="1200" b="1" kern="1200">
                  <a:solidFill>
                    <a:schemeClr val="tx1"/>
                  </a:solidFill>
                  <a:latin typeface="ＭＳ Ｐゴシック" panose="020B0600070205080204" pitchFamily="50" charset="-128"/>
                  <a:ea typeface="ＭＳ Ｐゴシック" panose="020B0600070205080204" pitchFamily="50" charset="-128"/>
                  <a:cs typeface="+mn-cs"/>
                </a:defRPr>
              </a:lvl6pPr>
              <a:lvl7pPr marL="2743200" algn="l" defTabSz="914400" rtl="0" eaLnBrk="1" latinLnBrk="0" hangingPunct="1">
                <a:defRPr sz="1200" b="1" kern="1200">
                  <a:solidFill>
                    <a:schemeClr val="tx1"/>
                  </a:solidFill>
                  <a:latin typeface="ＭＳ Ｐゴシック" panose="020B0600070205080204" pitchFamily="50" charset="-128"/>
                  <a:ea typeface="ＭＳ Ｐゴシック" panose="020B0600070205080204" pitchFamily="50" charset="-128"/>
                  <a:cs typeface="+mn-cs"/>
                </a:defRPr>
              </a:lvl7pPr>
              <a:lvl8pPr marL="3200400" algn="l" defTabSz="914400" rtl="0" eaLnBrk="1" latinLnBrk="0" hangingPunct="1">
                <a:defRPr sz="1200" b="1" kern="1200">
                  <a:solidFill>
                    <a:schemeClr val="tx1"/>
                  </a:solidFill>
                  <a:latin typeface="ＭＳ Ｐゴシック" panose="020B0600070205080204" pitchFamily="50" charset="-128"/>
                  <a:ea typeface="ＭＳ Ｐゴシック" panose="020B0600070205080204" pitchFamily="50" charset="-128"/>
                  <a:cs typeface="+mn-cs"/>
                </a:defRPr>
              </a:lvl8pPr>
              <a:lvl9pPr marL="3657600" algn="l" defTabSz="914400" rtl="0" eaLnBrk="1" latinLnBrk="0" hangingPunct="1">
                <a:defRPr sz="1200" b="1" kern="1200">
                  <a:solidFill>
                    <a:schemeClr val="tx1"/>
                  </a:solidFill>
                  <a:latin typeface="ＭＳ Ｐゴシック" panose="020B0600070205080204" pitchFamily="50" charset="-128"/>
                  <a:ea typeface="ＭＳ Ｐゴシック" panose="020B0600070205080204" pitchFamily="50" charset="-128"/>
                  <a:cs typeface="+mn-cs"/>
                </a:defRPr>
              </a:lvl9pPr>
            </a:lstStyle>
            <a:p>
              <a:endParaRPr lang="ja-JP" altLang="en-US" sz="916"/>
            </a:p>
          </p:txBody>
        </p:sp>
        <p:sp>
          <p:nvSpPr>
            <p:cNvPr id="44" name="テキスト ボックス 43"/>
            <p:cNvSpPr txBox="1"/>
            <p:nvPr/>
          </p:nvSpPr>
          <p:spPr>
            <a:xfrm>
              <a:off x="533400" y="1081419"/>
              <a:ext cx="4488519" cy="512994"/>
            </a:xfrm>
            <a:prstGeom prst="rect">
              <a:avLst/>
            </a:prstGeom>
            <a:noFill/>
          </p:spPr>
          <p:txBody>
            <a:bodyPr wrap="square" rtlCol="0">
              <a:spAutoFit/>
            </a:bodyPr>
            <a:lstStyle/>
            <a:p>
              <a:r>
                <a:rPr lang="ja-JP" altLang="en-US" sz="1831">
                  <a:latin typeface="Meiryo UI" panose="020B0604030504040204" pitchFamily="50" charset="-128"/>
                  <a:ea typeface="Meiryo UI" panose="020B0604030504040204" pitchFamily="50" charset="-128"/>
                </a:rPr>
                <a:t>パスワードの管理</a:t>
              </a:r>
            </a:p>
          </p:txBody>
        </p:sp>
      </p:grpSp>
      <p:sp>
        <p:nvSpPr>
          <p:cNvPr id="62" name="正方形/長方形 61"/>
          <p:cNvSpPr/>
          <p:nvPr/>
        </p:nvSpPr>
        <p:spPr>
          <a:xfrm>
            <a:off x="2036" y="168"/>
            <a:ext cx="5328000" cy="540000"/>
          </a:xfrm>
          <a:prstGeom prst="rect">
            <a:avLst/>
          </a:prstGeom>
          <a:solidFill>
            <a:srgbClr val="E97132"/>
          </a:solidFill>
          <a:ln>
            <a:noFill/>
          </a:ln>
        </p:spPr>
        <p:style>
          <a:lnRef idx="2">
            <a:schemeClr val="accent1">
              <a:shade val="50000"/>
            </a:schemeClr>
          </a:lnRef>
          <a:fillRef idx="1">
            <a:schemeClr val="accent1"/>
          </a:fillRef>
          <a:effectRef idx="0">
            <a:schemeClr val="accent1"/>
          </a:effectRef>
          <a:fontRef idx="minor">
            <a:schemeClr val="lt1"/>
          </a:fontRef>
        </p:style>
        <p:txBody>
          <a:bodyPr tIns="27473" bIns="27473" rtlCol="0" anchor="ctr"/>
          <a:lstStyle/>
          <a:p>
            <a:r>
              <a:rPr lang="ja-JP" altLang="en-US" sz="2800" b="1">
                <a:latin typeface="Arial" pitchFamily="34" charset="0"/>
                <a:ea typeface="Meiryo UI" panose="020B0604030504040204" pitchFamily="50" charset="-128"/>
              </a:rPr>
              <a:t>１</a:t>
            </a:r>
            <a:r>
              <a:rPr lang="en-US" altLang="ja-JP" sz="2800" b="1">
                <a:latin typeface="Meiryo UI" panose="020B0604030504040204" pitchFamily="50" charset="-128"/>
                <a:ea typeface="Meiryo UI" panose="020B0604030504040204" pitchFamily="50" charset="-128"/>
              </a:rPr>
              <a:t>-</a:t>
            </a:r>
            <a:r>
              <a:rPr lang="ja-JP" altLang="en-US" sz="2800" b="1">
                <a:latin typeface="Arial" pitchFamily="34" charset="0"/>
                <a:ea typeface="Meiryo UI" panose="020B0604030504040204" pitchFamily="50" charset="-128"/>
              </a:rPr>
              <a:t>１ </a:t>
            </a:r>
            <a:r>
              <a:rPr lang="ja-JP" altLang="en-US" sz="2800" b="1">
                <a:latin typeface="Meiryo UI" panose="020B0604030504040204" pitchFamily="50" charset="-128"/>
                <a:ea typeface="Meiryo UI" panose="020B0604030504040204" pitchFamily="50" charset="-128"/>
              </a:rPr>
              <a:t>全社</a:t>
            </a:r>
            <a:r>
              <a:rPr lang="ja-JP" altLang="en-US" sz="2800" b="1">
                <a:latin typeface="Arial" pitchFamily="34" charset="0"/>
                <a:ea typeface="Meiryo UI" panose="020B0604030504040204" pitchFamily="50" charset="-128"/>
              </a:rPr>
              <a:t>基本ルール</a:t>
            </a:r>
            <a:endParaRPr lang="ja-JP" altLang="en-US" sz="2800">
              <a:latin typeface="Arial" pitchFamily="34" charset="0"/>
              <a:ea typeface="Meiryo UI" panose="020B0604030504040204" pitchFamily="50" charset="-128"/>
            </a:endParaRPr>
          </a:p>
        </p:txBody>
      </p:sp>
      <p:sp>
        <p:nvSpPr>
          <p:cNvPr id="5" name="Text Box 58"/>
          <p:cNvSpPr txBox="1">
            <a:spLocks noChangeArrowheads="1"/>
          </p:cNvSpPr>
          <p:nvPr/>
        </p:nvSpPr>
        <p:spPr bwMode="auto">
          <a:xfrm>
            <a:off x="2037" y="975786"/>
            <a:ext cx="5328000" cy="206210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defPPr>
              <a:defRPr lang="en-US"/>
            </a:defPPr>
            <a:lvl1pPr algn="l" rtl="0" eaLnBrk="0" fontAlgn="base" hangingPunct="0">
              <a:spcBef>
                <a:spcPct val="0"/>
              </a:spcBef>
              <a:spcAft>
                <a:spcPct val="0"/>
              </a:spcAft>
              <a:defRPr sz="1200" b="1" kern="1200">
                <a:solidFill>
                  <a:schemeClr val="tx1"/>
                </a:solidFill>
                <a:latin typeface="ＭＳ Ｐゴシック" panose="020B0600070205080204" pitchFamily="50" charset="-128"/>
                <a:ea typeface="ＭＳ Ｐゴシック" panose="020B0600070205080204" pitchFamily="50" charset="-128"/>
                <a:cs typeface="+mn-cs"/>
              </a:defRPr>
            </a:lvl1pPr>
            <a:lvl2pPr marL="457200" algn="l" rtl="0" eaLnBrk="0" fontAlgn="base" hangingPunct="0">
              <a:spcBef>
                <a:spcPct val="0"/>
              </a:spcBef>
              <a:spcAft>
                <a:spcPct val="0"/>
              </a:spcAft>
              <a:defRPr sz="1200" b="1" kern="1200">
                <a:solidFill>
                  <a:schemeClr val="tx1"/>
                </a:solidFill>
                <a:latin typeface="ＭＳ Ｐゴシック" panose="020B0600070205080204" pitchFamily="50" charset="-128"/>
                <a:ea typeface="ＭＳ Ｐゴシック" panose="020B0600070205080204" pitchFamily="50" charset="-128"/>
                <a:cs typeface="+mn-cs"/>
              </a:defRPr>
            </a:lvl2pPr>
            <a:lvl3pPr marL="914400" algn="l" rtl="0" eaLnBrk="0" fontAlgn="base" hangingPunct="0">
              <a:spcBef>
                <a:spcPct val="0"/>
              </a:spcBef>
              <a:spcAft>
                <a:spcPct val="0"/>
              </a:spcAft>
              <a:defRPr sz="1200" b="1" kern="1200">
                <a:solidFill>
                  <a:schemeClr val="tx1"/>
                </a:solidFill>
                <a:latin typeface="ＭＳ Ｐゴシック" panose="020B0600070205080204" pitchFamily="50" charset="-128"/>
                <a:ea typeface="ＭＳ Ｐゴシック" panose="020B0600070205080204" pitchFamily="50" charset="-128"/>
                <a:cs typeface="+mn-cs"/>
              </a:defRPr>
            </a:lvl3pPr>
            <a:lvl4pPr marL="1371600" algn="l" rtl="0" eaLnBrk="0" fontAlgn="base" hangingPunct="0">
              <a:spcBef>
                <a:spcPct val="0"/>
              </a:spcBef>
              <a:spcAft>
                <a:spcPct val="0"/>
              </a:spcAft>
              <a:defRPr sz="1200" b="1" kern="1200">
                <a:solidFill>
                  <a:schemeClr val="tx1"/>
                </a:solidFill>
                <a:latin typeface="ＭＳ Ｐゴシック" panose="020B0600070205080204" pitchFamily="50" charset="-128"/>
                <a:ea typeface="ＭＳ Ｐゴシック" panose="020B0600070205080204" pitchFamily="50" charset="-128"/>
                <a:cs typeface="+mn-cs"/>
              </a:defRPr>
            </a:lvl4pPr>
            <a:lvl5pPr marL="1828800" algn="l" rtl="0" eaLnBrk="0" fontAlgn="base" hangingPunct="0">
              <a:spcBef>
                <a:spcPct val="0"/>
              </a:spcBef>
              <a:spcAft>
                <a:spcPct val="0"/>
              </a:spcAft>
              <a:defRPr sz="1200" b="1" kern="1200">
                <a:solidFill>
                  <a:schemeClr val="tx1"/>
                </a:solidFill>
                <a:latin typeface="ＭＳ Ｐゴシック" panose="020B0600070205080204" pitchFamily="50" charset="-128"/>
                <a:ea typeface="ＭＳ Ｐゴシック" panose="020B0600070205080204" pitchFamily="50" charset="-128"/>
                <a:cs typeface="+mn-cs"/>
              </a:defRPr>
            </a:lvl5pPr>
            <a:lvl6pPr marL="2286000" algn="l" defTabSz="914400" rtl="0" eaLnBrk="1" latinLnBrk="0" hangingPunct="1">
              <a:defRPr sz="1200" b="1" kern="1200">
                <a:solidFill>
                  <a:schemeClr val="tx1"/>
                </a:solidFill>
                <a:latin typeface="ＭＳ Ｐゴシック" panose="020B0600070205080204" pitchFamily="50" charset="-128"/>
                <a:ea typeface="ＭＳ Ｐゴシック" panose="020B0600070205080204" pitchFamily="50" charset="-128"/>
                <a:cs typeface="+mn-cs"/>
              </a:defRPr>
            </a:lvl6pPr>
            <a:lvl7pPr marL="2743200" algn="l" defTabSz="914400" rtl="0" eaLnBrk="1" latinLnBrk="0" hangingPunct="1">
              <a:defRPr sz="1200" b="1" kern="1200">
                <a:solidFill>
                  <a:schemeClr val="tx1"/>
                </a:solidFill>
                <a:latin typeface="ＭＳ Ｐゴシック" panose="020B0600070205080204" pitchFamily="50" charset="-128"/>
                <a:ea typeface="ＭＳ Ｐゴシック" panose="020B0600070205080204" pitchFamily="50" charset="-128"/>
                <a:cs typeface="+mn-cs"/>
              </a:defRPr>
            </a:lvl7pPr>
            <a:lvl8pPr marL="3200400" algn="l" defTabSz="914400" rtl="0" eaLnBrk="1" latinLnBrk="0" hangingPunct="1">
              <a:defRPr sz="1200" b="1" kern="1200">
                <a:solidFill>
                  <a:schemeClr val="tx1"/>
                </a:solidFill>
                <a:latin typeface="ＭＳ Ｐゴシック" panose="020B0600070205080204" pitchFamily="50" charset="-128"/>
                <a:ea typeface="ＭＳ Ｐゴシック" panose="020B0600070205080204" pitchFamily="50" charset="-128"/>
                <a:cs typeface="+mn-cs"/>
              </a:defRPr>
            </a:lvl8pPr>
            <a:lvl9pPr marL="3657600" algn="l" defTabSz="914400" rtl="0" eaLnBrk="1" latinLnBrk="0" hangingPunct="1">
              <a:defRPr sz="1200" b="1" kern="1200">
                <a:solidFill>
                  <a:schemeClr val="tx1"/>
                </a:solidFill>
                <a:latin typeface="ＭＳ Ｐゴシック" panose="020B0600070205080204" pitchFamily="50" charset="-128"/>
                <a:ea typeface="ＭＳ Ｐゴシック" panose="020B0600070205080204" pitchFamily="50" charset="-128"/>
                <a:cs typeface="+mn-cs"/>
              </a:defRPr>
            </a:lvl9pPr>
          </a:lstStyle>
          <a:p>
            <a:pPr eaLnBrk="1" hangingPunct="1">
              <a:spcBef>
                <a:spcPct val="0"/>
              </a:spcBef>
              <a:spcAft>
                <a:spcPct val="0"/>
              </a:spcAft>
              <a:buClr>
                <a:srgbClr val="C00000"/>
              </a:buClr>
              <a:tabLst>
                <a:tab pos="85725" algn="l"/>
              </a:tabLst>
            </a:pPr>
            <a:r>
              <a:rPr lang="ja-JP" altLang="en-US" b="0" dirty="0">
                <a:latin typeface="Meiryo UI" panose="020B0604030504040204" pitchFamily="50" charset="-128"/>
                <a:ea typeface="Meiryo UI" panose="020B0604030504040204" pitchFamily="50" charset="-128"/>
              </a:rPr>
              <a:t>＜</a:t>
            </a:r>
            <a:r>
              <a:rPr lang="en-US" altLang="ja-JP" b="0" dirty="0">
                <a:latin typeface="Meiryo UI" panose="020B0604030504040204" pitchFamily="50" charset="-128"/>
                <a:ea typeface="Meiryo UI" panose="020B0604030504040204" pitchFamily="50" charset="-128"/>
              </a:rPr>
              <a:t>OS</a:t>
            </a:r>
            <a:r>
              <a:rPr lang="ja-JP" altLang="en-US" b="0" dirty="0">
                <a:latin typeface="Meiryo UI" panose="020B0604030504040204" pitchFamily="50" charset="-128"/>
                <a:ea typeface="Meiryo UI" panose="020B0604030504040204" pitchFamily="50" charset="-128"/>
              </a:rPr>
              <a:t>のアップデート＞</a:t>
            </a:r>
            <a:endParaRPr lang="en-US" altLang="ja-JP" b="0" dirty="0">
              <a:latin typeface="Meiryo UI" panose="020B0604030504040204" pitchFamily="50" charset="-128"/>
              <a:ea typeface="Meiryo UI" panose="020B0604030504040204" pitchFamily="50" charset="-128"/>
            </a:endParaRPr>
          </a:p>
          <a:p>
            <a:pPr eaLnBrk="1" hangingPunct="1">
              <a:spcBef>
                <a:spcPct val="0"/>
              </a:spcBef>
              <a:spcAft>
                <a:spcPct val="0"/>
              </a:spcAft>
              <a:buClr>
                <a:srgbClr val="C00000"/>
              </a:buClr>
              <a:buFont typeface="Wingdings" panose="05000000000000000000" pitchFamily="2" charset="2"/>
              <a:buChar char="l"/>
              <a:tabLst>
                <a:tab pos="179388" algn="l"/>
              </a:tabLst>
            </a:pPr>
            <a:r>
              <a:rPr lang="ja-JP" altLang="en-US" b="0" dirty="0">
                <a:latin typeface="Meiryo UI" panose="020B0604030504040204" pitchFamily="50" charset="-128"/>
                <a:ea typeface="Meiryo UI" panose="020B0604030504040204" pitchFamily="50" charset="-128"/>
              </a:rPr>
              <a:t> パソコンの</a:t>
            </a:r>
            <a:r>
              <a:rPr lang="en-US" altLang="ja-JP" b="0" dirty="0">
                <a:latin typeface="Meiryo UI" panose="020B0604030504040204" pitchFamily="50" charset="-128"/>
                <a:ea typeface="Meiryo UI" panose="020B0604030504040204" pitchFamily="50" charset="-128"/>
              </a:rPr>
              <a:t>OS</a:t>
            </a:r>
            <a:r>
              <a:rPr lang="ja-JP" altLang="en-US" b="0" dirty="0">
                <a:latin typeface="Meiryo UI" panose="020B0604030504040204" pitchFamily="50" charset="-128"/>
                <a:ea typeface="Meiryo UI" panose="020B0604030504040204" pitchFamily="50" charset="-128"/>
              </a:rPr>
              <a:t>は</a:t>
            </a:r>
            <a:r>
              <a:rPr lang="en-US" altLang="ja-JP" b="0" dirty="0">
                <a:solidFill>
                  <a:srgbClr val="FF0000"/>
                </a:solidFill>
                <a:latin typeface="Meiryo UI" panose="020B0604030504040204" pitchFamily="50" charset="-128"/>
                <a:ea typeface="Meiryo UI" panose="020B0604030504040204" pitchFamily="50" charset="-128"/>
              </a:rPr>
              <a:t>Windows Update</a:t>
            </a:r>
            <a:r>
              <a:rPr lang="ja-JP" altLang="en-US" b="0" dirty="0">
                <a:solidFill>
                  <a:srgbClr val="FF0000"/>
                </a:solidFill>
                <a:latin typeface="Meiryo UI" panose="020B0604030504040204" pitchFamily="50" charset="-128"/>
                <a:ea typeface="Meiryo UI" panose="020B0604030504040204" pitchFamily="50" charset="-128"/>
              </a:rPr>
              <a:t>の自動更新を有効にして最新の更新プログラ</a:t>
            </a:r>
            <a:r>
              <a:rPr lang="en-US" altLang="ja-JP" b="0" dirty="0">
                <a:solidFill>
                  <a:srgbClr val="FF0000"/>
                </a:solidFill>
                <a:latin typeface="Meiryo UI" panose="020B0604030504040204" pitchFamily="50" charset="-128"/>
                <a:ea typeface="Meiryo UI" panose="020B0604030504040204" pitchFamily="50" charset="-128"/>
              </a:rPr>
              <a:t>	</a:t>
            </a:r>
            <a:r>
              <a:rPr lang="ja-JP" altLang="en-US" b="0" dirty="0">
                <a:solidFill>
                  <a:srgbClr val="FF0000"/>
                </a:solidFill>
                <a:latin typeface="Meiryo UI" panose="020B0604030504040204" pitchFamily="50" charset="-128"/>
                <a:ea typeface="Meiryo UI" panose="020B0604030504040204" pitchFamily="50" charset="-128"/>
              </a:rPr>
              <a:t>ムをインストールした状態にする</a:t>
            </a:r>
            <a:r>
              <a:rPr lang="ja-JP" altLang="en-US" b="0" dirty="0">
                <a:latin typeface="Meiryo UI" panose="020B0604030504040204" pitchFamily="50" charset="-128"/>
                <a:ea typeface="Meiryo UI" panose="020B0604030504040204" pitchFamily="50" charset="-128"/>
              </a:rPr>
              <a:t>。</a:t>
            </a:r>
            <a:endParaRPr lang="en-US" altLang="ja-JP" b="0" dirty="0">
              <a:latin typeface="Meiryo UI" panose="020B0604030504040204" pitchFamily="50" charset="-128"/>
              <a:ea typeface="Meiryo UI" panose="020B0604030504040204" pitchFamily="50" charset="-128"/>
            </a:endParaRPr>
          </a:p>
          <a:p>
            <a:pPr eaLnBrk="1" hangingPunct="1">
              <a:spcBef>
                <a:spcPct val="0"/>
              </a:spcBef>
              <a:spcAft>
                <a:spcPct val="0"/>
              </a:spcAft>
              <a:buClr>
                <a:srgbClr val="C00000"/>
              </a:buClr>
              <a:buFont typeface="Wingdings" panose="05000000000000000000" pitchFamily="2" charset="2"/>
              <a:buChar char="l"/>
            </a:pPr>
            <a:r>
              <a:rPr lang="ja-JP" altLang="en-US" b="0" dirty="0">
                <a:latin typeface="Tahoma" panose="020B0604030504040204" pitchFamily="34" charset="0"/>
                <a:ea typeface="Meiryo UI" panose="020B0604030504040204" pitchFamily="50" charset="-128"/>
              </a:rPr>
              <a:t> </a:t>
            </a:r>
            <a:r>
              <a:rPr lang="ja-JP" altLang="en-US" b="0" dirty="0">
                <a:solidFill>
                  <a:srgbClr val="FF0000"/>
                </a:solidFill>
                <a:latin typeface="Tahoma" panose="020B0604030504040204" pitchFamily="34" charset="0"/>
                <a:ea typeface="Meiryo UI" panose="020B0604030504040204" pitchFamily="50" charset="-128"/>
              </a:rPr>
              <a:t>業務に利用するスマートフォンの</a:t>
            </a:r>
            <a:r>
              <a:rPr lang="en-US" altLang="ja-JP" b="0" dirty="0">
                <a:solidFill>
                  <a:srgbClr val="FF0000"/>
                </a:solidFill>
                <a:latin typeface="Meiryo UI" panose="020B0604030504040204" pitchFamily="50" charset="-128"/>
                <a:ea typeface="Meiryo UI" panose="020B0604030504040204" pitchFamily="50" charset="-128"/>
              </a:rPr>
              <a:t>OS</a:t>
            </a:r>
            <a:r>
              <a:rPr lang="ja-JP" altLang="en-US" b="0" dirty="0">
                <a:solidFill>
                  <a:srgbClr val="FF0000"/>
                </a:solidFill>
                <a:latin typeface="Meiryo UI" panose="020B0604030504040204" pitchFamily="50" charset="-128"/>
                <a:ea typeface="Meiryo UI" panose="020B0604030504040204" pitchFamily="50" charset="-128"/>
              </a:rPr>
              <a:t>は</a:t>
            </a:r>
            <a:r>
              <a:rPr lang="ja-JP" altLang="en-US" b="0" dirty="0">
                <a:solidFill>
                  <a:srgbClr val="FF0000"/>
                </a:solidFill>
                <a:latin typeface="Tahoma" panose="020B0604030504040204" pitchFamily="34" charset="0"/>
                <a:ea typeface="Meiryo UI" panose="020B0604030504040204" pitchFamily="50" charset="-128"/>
              </a:rPr>
              <a:t>以下を参考にして手動で更新する。</a:t>
            </a:r>
            <a:endParaRPr lang="en-US" altLang="ja-JP" b="0" dirty="0">
              <a:solidFill>
                <a:srgbClr val="FF0000"/>
              </a:solidFill>
              <a:latin typeface="Tahoma" panose="020B0604030504040204" pitchFamily="34" charset="0"/>
              <a:ea typeface="Meiryo UI" panose="020B0604030504040204" pitchFamily="50" charset="-128"/>
            </a:endParaRPr>
          </a:p>
          <a:p>
            <a:pPr marL="171450" indent="11113" eaLnBrk="1" hangingPunct="1">
              <a:buClr>
                <a:srgbClr val="C00000"/>
              </a:buClr>
              <a:buFont typeface="Wingdings" panose="05000000000000000000" pitchFamily="2" charset="2"/>
              <a:buChar char="Ø"/>
            </a:pPr>
            <a:r>
              <a:rPr lang="en-US" altLang="ja-JP" sz="1100" b="0" dirty="0">
                <a:solidFill>
                  <a:srgbClr val="FF0000"/>
                </a:solidFill>
                <a:latin typeface="Tahoma" panose="020B0604030504040204" pitchFamily="34" charset="0"/>
                <a:ea typeface="Meiryo UI" panose="020B0604030504040204" pitchFamily="50" charset="-128"/>
              </a:rPr>
              <a:t> </a:t>
            </a:r>
            <a:r>
              <a:rPr lang="en-US" altLang="ja-JP" sz="1100" b="0" dirty="0">
                <a:solidFill>
                  <a:srgbClr val="FF0000"/>
                </a:solidFill>
                <a:latin typeface="Meiryo UI" panose="020B0604030504040204" pitchFamily="50" charset="-128"/>
                <a:ea typeface="Meiryo UI" panose="020B0604030504040204" pitchFamily="50" charset="-128"/>
              </a:rPr>
              <a:t>Android</a:t>
            </a:r>
            <a:r>
              <a:rPr lang="ja-JP" altLang="en-US" sz="1100" b="0" dirty="0">
                <a:solidFill>
                  <a:srgbClr val="FF0000"/>
                </a:solidFill>
                <a:latin typeface="Meiryo UI" panose="020B0604030504040204" pitchFamily="50" charset="-128"/>
                <a:ea typeface="Meiryo UI" panose="020B0604030504040204" pitchFamily="50" charset="-128"/>
              </a:rPr>
              <a:t>端末の場合：機種毎の情報を常に調べて必要に応じて対応する。</a:t>
            </a:r>
          </a:p>
          <a:p>
            <a:pPr marL="171450" indent="11113" eaLnBrk="1" hangingPunct="1">
              <a:buClr>
                <a:srgbClr val="C00000"/>
              </a:buClr>
              <a:buFont typeface="Wingdings" panose="05000000000000000000" pitchFamily="2" charset="2"/>
              <a:buChar char="Ø"/>
            </a:pPr>
            <a:r>
              <a:rPr lang="en-US" altLang="ja-JP" sz="1100" b="0" dirty="0">
                <a:solidFill>
                  <a:srgbClr val="FF0000"/>
                </a:solidFill>
                <a:latin typeface="Meiryo UI" panose="020B0604030504040204" pitchFamily="50" charset="-128"/>
                <a:ea typeface="Meiryo UI" panose="020B0604030504040204" pitchFamily="50" charset="-128"/>
              </a:rPr>
              <a:t> iPhone</a:t>
            </a:r>
            <a:r>
              <a:rPr lang="ja-JP" altLang="en-US" sz="1100" b="0" dirty="0">
                <a:solidFill>
                  <a:srgbClr val="FF0000"/>
                </a:solidFill>
                <a:latin typeface="Meiryo UI" panose="020B0604030504040204" pitchFamily="50" charset="-128"/>
                <a:ea typeface="Meiryo UI" panose="020B0604030504040204" pitchFamily="50" charset="-128"/>
              </a:rPr>
              <a:t>の場合：</a:t>
            </a:r>
            <a:r>
              <a:rPr lang="en-US" altLang="ja-JP" sz="1100" b="0" dirty="0">
                <a:solidFill>
                  <a:srgbClr val="FF0000"/>
                </a:solidFill>
                <a:latin typeface="Meiryo UI" panose="020B0604030504040204" pitchFamily="50" charset="-128"/>
                <a:ea typeface="Meiryo UI" panose="020B0604030504040204" pitchFamily="50" charset="-128"/>
              </a:rPr>
              <a:t>iPhone</a:t>
            </a:r>
            <a:r>
              <a:rPr lang="ja-JP" altLang="en-US" sz="1100" b="0" dirty="0">
                <a:solidFill>
                  <a:srgbClr val="FF0000"/>
                </a:solidFill>
                <a:latin typeface="Meiryo UI" panose="020B0604030504040204" pitchFamily="50" charset="-128"/>
                <a:ea typeface="Meiryo UI" panose="020B0604030504040204" pitchFamily="50" charset="-128"/>
              </a:rPr>
              <a:t>本体（</a:t>
            </a:r>
            <a:r>
              <a:rPr lang="en-US" altLang="ja-JP" sz="1100" b="0" dirty="0">
                <a:solidFill>
                  <a:srgbClr val="FF0000"/>
                </a:solidFill>
                <a:latin typeface="Meiryo UI" panose="020B0604030504040204" pitchFamily="50" charset="-128"/>
                <a:ea typeface="Meiryo UI" panose="020B0604030504040204" pitchFamily="50" charset="-128"/>
              </a:rPr>
              <a:t>Wi-Fi</a:t>
            </a:r>
            <a:r>
              <a:rPr lang="ja-JP" altLang="en-US" sz="1100" b="0" dirty="0">
                <a:solidFill>
                  <a:srgbClr val="FF0000"/>
                </a:solidFill>
                <a:latin typeface="Meiryo UI" panose="020B0604030504040204" pitchFamily="50" charset="-128"/>
                <a:ea typeface="Meiryo UI" panose="020B0604030504040204" pitchFamily="50" charset="-128"/>
              </a:rPr>
              <a:t>を利用）で</a:t>
            </a:r>
            <a:r>
              <a:rPr lang="en-US" altLang="ja-JP" sz="1100" b="0" dirty="0">
                <a:solidFill>
                  <a:srgbClr val="FF0000"/>
                </a:solidFill>
                <a:latin typeface="Meiryo UI" panose="020B0604030504040204" pitchFamily="50" charset="-128"/>
                <a:ea typeface="Meiryo UI" panose="020B0604030504040204" pitchFamily="50" charset="-128"/>
              </a:rPr>
              <a:t>iOS</a:t>
            </a:r>
            <a:r>
              <a:rPr lang="ja-JP" altLang="en-US" sz="1100" b="0" dirty="0">
                <a:solidFill>
                  <a:srgbClr val="FF0000"/>
                </a:solidFill>
                <a:latin typeface="Meiryo UI" panose="020B0604030504040204" pitchFamily="50" charset="-128"/>
                <a:ea typeface="Meiryo UI" panose="020B0604030504040204" pitchFamily="50" charset="-128"/>
              </a:rPr>
              <a:t>アップデートを行う。</a:t>
            </a:r>
            <a:endParaRPr lang="en-US" altLang="ja-JP" sz="1100" b="0" dirty="0">
              <a:solidFill>
                <a:srgbClr val="FF0000"/>
              </a:solidFill>
              <a:latin typeface="Meiryo UI" panose="020B0604030504040204" pitchFamily="50" charset="-128"/>
              <a:ea typeface="Meiryo UI" panose="020B0604030504040204" pitchFamily="50" charset="-128"/>
            </a:endParaRPr>
          </a:p>
          <a:p>
            <a:pPr marL="171450" eaLnBrk="1" hangingPunct="1">
              <a:buClr>
                <a:srgbClr val="C00000"/>
              </a:buClr>
              <a:tabLst>
                <a:tab pos="355600" algn="l"/>
              </a:tabLst>
            </a:pPr>
            <a:r>
              <a:rPr lang="en-US" altLang="ja-JP" sz="1100" b="0" dirty="0">
                <a:solidFill>
                  <a:srgbClr val="FF0000"/>
                </a:solidFill>
                <a:latin typeface="Meiryo UI" panose="020B0604030504040204" pitchFamily="50" charset="-128"/>
                <a:ea typeface="Meiryo UI" panose="020B0604030504040204" pitchFamily="50" charset="-128"/>
              </a:rPr>
              <a:t>	※</a:t>
            </a:r>
            <a:r>
              <a:rPr lang="ja-JP" altLang="en-US" sz="1100" b="0" dirty="0">
                <a:solidFill>
                  <a:srgbClr val="FF0000"/>
                </a:solidFill>
                <a:latin typeface="Meiryo UI" panose="020B0604030504040204" pitchFamily="50" charset="-128"/>
                <a:ea typeface="Meiryo UI" panose="020B0604030504040204" pitchFamily="50" charset="-128"/>
              </a:rPr>
              <a:t>アップデート後は元のバージョンに戻せないので、事前にデータのバックアップを取得する。</a:t>
            </a:r>
            <a:endParaRPr lang="en-US" altLang="ja-JP" sz="1100" b="0" dirty="0">
              <a:solidFill>
                <a:srgbClr val="FF0000"/>
              </a:solidFill>
              <a:latin typeface="Meiryo UI" panose="020B0604030504040204" pitchFamily="50" charset="-128"/>
              <a:ea typeface="Meiryo UI" panose="020B0604030504040204" pitchFamily="50" charset="-128"/>
            </a:endParaRPr>
          </a:p>
          <a:p>
            <a:pPr eaLnBrk="1" hangingPunct="1">
              <a:buClr>
                <a:srgbClr val="C00000"/>
              </a:buClr>
            </a:pPr>
            <a:r>
              <a:rPr lang="ja-JP" altLang="en-US" sz="1100" b="0" dirty="0">
                <a:latin typeface="Meiryo UI" panose="020B0604030504040204" pitchFamily="50" charset="-128"/>
                <a:ea typeface="Meiryo UI" panose="020B0604030504040204" pitchFamily="50" charset="-128"/>
              </a:rPr>
              <a:t>＜ソフトウェアのアップデート＞</a:t>
            </a:r>
            <a:endParaRPr lang="en-US" altLang="ja-JP" sz="1100" b="0" dirty="0">
              <a:latin typeface="Meiryo UI" panose="020B0604030504040204" pitchFamily="50" charset="-128"/>
              <a:ea typeface="Meiryo UI" panose="020B0604030504040204" pitchFamily="50" charset="-128"/>
            </a:endParaRPr>
          </a:p>
          <a:p>
            <a:pPr eaLnBrk="1" hangingPunct="1">
              <a:buClr>
                <a:srgbClr val="C00000"/>
              </a:buClr>
              <a:buFont typeface="Wingdings" panose="05000000000000000000" pitchFamily="2" charset="2"/>
              <a:buChar char="l"/>
              <a:tabLst>
                <a:tab pos="179388" algn="l"/>
              </a:tabLst>
            </a:pPr>
            <a:r>
              <a:rPr lang="en-US" altLang="ja-JP" b="0" dirty="0">
                <a:solidFill>
                  <a:srgbClr val="FF0000"/>
                </a:solidFill>
                <a:latin typeface="Meiryo UI" panose="020B0604030504040204" pitchFamily="50" charset="-128"/>
                <a:ea typeface="Meiryo UI" panose="020B0604030504040204" pitchFamily="50" charset="-128"/>
              </a:rPr>
              <a:t> Windows</a:t>
            </a:r>
            <a:r>
              <a:rPr lang="ja-JP" altLang="en-US" b="0" dirty="0">
                <a:solidFill>
                  <a:srgbClr val="FF0000"/>
                </a:solidFill>
                <a:latin typeface="Meiryo UI" panose="020B0604030504040204" pitchFamily="50" charset="-128"/>
                <a:ea typeface="Meiryo UI" panose="020B0604030504040204" pitchFamily="50" charset="-128"/>
              </a:rPr>
              <a:t>の更新時に他の</a:t>
            </a:r>
            <a:r>
              <a:rPr lang="en-US" altLang="ja-JP" b="0" dirty="0">
                <a:solidFill>
                  <a:srgbClr val="FF0000"/>
                </a:solidFill>
                <a:latin typeface="Meiryo UI" panose="020B0604030504040204" pitchFamily="50" charset="-128"/>
                <a:ea typeface="Meiryo UI" panose="020B0604030504040204" pitchFamily="50" charset="-128"/>
              </a:rPr>
              <a:t>Microsoft</a:t>
            </a:r>
            <a:r>
              <a:rPr lang="ja-JP" altLang="en-US" b="0" dirty="0">
                <a:solidFill>
                  <a:srgbClr val="FF0000"/>
                </a:solidFill>
                <a:latin typeface="Meiryo UI" panose="020B0604030504040204" pitchFamily="50" charset="-128"/>
                <a:ea typeface="Meiryo UI" panose="020B0604030504040204" pitchFamily="50" charset="-128"/>
              </a:rPr>
              <a:t>製品の更新プログラムも入手しインストールし</a:t>
            </a:r>
            <a:r>
              <a:rPr lang="en-US" altLang="ja-JP" b="0" dirty="0">
                <a:solidFill>
                  <a:srgbClr val="FF0000"/>
                </a:solidFill>
                <a:latin typeface="Meiryo UI" panose="020B0604030504040204" pitchFamily="50" charset="-128"/>
                <a:ea typeface="Meiryo UI" panose="020B0604030504040204" pitchFamily="50" charset="-128"/>
              </a:rPr>
              <a:t>	</a:t>
            </a:r>
            <a:r>
              <a:rPr lang="ja-JP" altLang="en-US" b="0" dirty="0">
                <a:solidFill>
                  <a:srgbClr val="FF0000"/>
                </a:solidFill>
                <a:latin typeface="Meiryo UI" panose="020B0604030504040204" pitchFamily="50" charset="-128"/>
                <a:ea typeface="Meiryo UI" panose="020B0604030504040204" pitchFamily="50" charset="-128"/>
              </a:rPr>
              <a:t>た状態にする。</a:t>
            </a:r>
            <a:endParaRPr lang="en-US" altLang="ja-JP" b="0" dirty="0">
              <a:latin typeface="Meiryo UI" panose="020B0604030504040204" pitchFamily="50" charset="-128"/>
              <a:ea typeface="Meiryo UI" panose="020B0604030504040204" pitchFamily="50" charset="-128"/>
            </a:endParaRPr>
          </a:p>
          <a:p>
            <a:pPr eaLnBrk="1" hangingPunct="1">
              <a:buClr>
                <a:srgbClr val="C00000"/>
              </a:buClr>
              <a:buFont typeface="Wingdings" panose="05000000000000000000" pitchFamily="2" charset="2"/>
              <a:buChar char="l"/>
            </a:pPr>
            <a:r>
              <a:rPr lang="en-US" altLang="ja-JP" b="0" dirty="0">
                <a:solidFill>
                  <a:srgbClr val="FF0000"/>
                </a:solidFill>
                <a:latin typeface="Meiryo UI" panose="020B0604030504040204" pitchFamily="50" charset="-128"/>
                <a:ea typeface="Meiryo UI" panose="020B0604030504040204" pitchFamily="50" charset="-128"/>
              </a:rPr>
              <a:t> Adobe Acrobat</a:t>
            </a:r>
            <a:r>
              <a:rPr lang="ja-JP" altLang="en-US" b="0" dirty="0">
                <a:solidFill>
                  <a:srgbClr val="FF0000"/>
                </a:solidFill>
                <a:latin typeface="Meiryo UI" panose="020B0604030504040204" pitchFamily="50" charset="-128"/>
                <a:ea typeface="Meiryo UI" panose="020B0604030504040204" pitchFamily="50" charset="-128"/>
              </a:rPr>
              <a:t> </a:t>
            </a:r>
            <a:r>
              <a:rPr lang="en-US" altLang="ja-JP" b="0" dirty="0">
                <a:solidFill>
                  <a:srgbClr val="FF0000"/>
                </a:solidFill>
                <a:latin typeface="Meiryo UI" panose="020B0604030504040204" pitchFamily="50" charset="-128"/>
                <a:ea typeface="Meiryo UI" panose="020B0604030504040204" pitchFamily="50" charset="-128"/>
              </a:rPr>
              <a:t>Reader </a:t>
            </a:r>
            <a:r>
              <a:rPr lang="ja-JP" altLang="en-US" b="0" dirty="0">
                <a:solidFill>
                  <a:srgbClr val="FF0000"/>
                </a:solidFill>
                <a:latin typeface="Meiryo UI" panose="020B0604030504040204" pitchFamily="50" charset="-128"/>
                <a:ea typeface="Meiryo UI" panose="020B0604030504040204" pitchFamily="50" charset="-128"/>
              </a:rPr>
              <a:t>はアップデートを自動に設定する。</a:t>
            </a:r>
            <a:endParaRPr lang="en-US" altLang="ja-JP" b="0" dirty="0">
              <a:latin typeface="Meiryo UI" panose="020B0604030504040204" pitchFamily="50" charset="-128"/>
              <a:ea typeface="Meiryo UI" panose="020B0604030504040204" pitchFamily="50" charset="-128"/>
            </a:endParaRPr>
          </a:p>
        </p:txBody>
      </p:sp>
      <p:grpSp>
        <p:nvGrpSpPr>
          <p:cNvPr id="11" name="グループ化 10"/>
          <p:cNvGrpSpPr/>
          <p:nvPr/>
        </p:nvGrpSpPr>
        <p:grpSpPr>
          <a:xfrm>
            <a:off x="78924" y="614035"/>
            <a:ext cx="3600000" cy="376635"/>
            <a:chOff x="533400" y="1077911"/>
            <a:chExt cx="4488519" cy="516502"/>
          </a:xfrm>
        </p:grpSpPr>
        <p:sp>
          <p:nvSpPr>
            <p:cNvPr id="8" name="Line 55"/>
            <p:cNvSpPr>
              <a:spLocks noChangeShapeType="1"/>
            </p:cNvSpPr>
            <p:nvPr/>
          </p:nvSpPr>
          <p:spPr bwMode="auto">
            <a:xfrm>
              <a:off x="533515" y="1077911"/>
              <a:ext cx="4320000" cy="0"/>
            </a:xfrm>
            <a:prstGeom prst="line">
              <a:avLst/>
            </a:prstGeom>
            <a:noFill/>
            <a:ln w="15875">
              <a:solidFill>
                <a:srgbClr val="C00000"/>
              </a:solidFill>
              <a:round/>
              <a:headEnd/>
              <a:tailEnd/>
            </a:ln>
            <a:extLst>
              <a:ext uri="{909E8E84-426E-40DD-AFC4-6F175D3DCCD1}">
                <a14:hiddenFill xmlns:a14="http://schemas.microsoft.com/office/drawing/2010/main">
                  <a:noFill/>
                </a14:hiddenFill>
              </a:ext>
            </a:extLst>
          </p:spPr>
          <p:txBody>
            <a:bodyPr/>
            <a:lstStyle>
              <a:defPPr>
                <a:defRPr lang="en-US"/>
              </a:defPPr>
              <a:lvl1pPr algn="l" rtl="0" eaLnBrk="0" fontAlgn="base" hangingPunct="0">
                <a:spcBef>
                  <a:spcPct val="0"/>
                </a:spcBef>
                <a:spcAft>
                  <a:spcPct val="0"/>
                </a:spcAft>
                <a:defRPr sz="1200" b="1" kern="1200">
                  <a:solidFill>
                    <a:schemeClr val="tx1"/>
                  </a:solidFill>
                  <a:latin typeface="ＭＳ Ｐゴシック" panose="020B0600070205080204" pitchFamily="50" charset="-128"/>
                  <a:ea typeface="ＭＳ Ｐゴシック" panose="020B0600070205080204" pitchFamily="50" charset="-128"/>
                  <a:cs typeface="+mn-cs"/>
                </a:defRPr>
              </a:lvl1pPr>
              <a:lvl2pPr marL="457200" algn="l" rtl="0" eaLnBrk="0" fontAlgn="base" hangingPunct="0">
                <a:spcBef>
                  <a:spcPct val="0"/>
                </a:spcBef>
                <a:spcAft>
                  <a:spcPct val="0"/>
                </a:spcAft>
                <a:defRPr sz="1200" b="1" kern="1200">
                  <a:solidFill>
                    <a:schemeClr val="tx1"/>
                  </a:solidFill>
                  <a:latin typeface="ＭＳ Ｐゴシック" panose="020B0600070205080204" pitchFamily="50" charset="-128"/>
                  <a:ea typeface="ＭＳ Ｐゴシック" panose="020B0600070205080204" pitchFamily="50" charset="-128"/>
                  <a:cs typeface="+mn-cs"/>
                </a:defRPr>
              </a:lvl2pPr>
              <a:lvl3pPr marL="914400" algn="l" rtl="0" eaLnBrk="0" fontAlgn="base" hangingPunct="0">
                <a:spcBef>
                  <a:spcPct val="0"/>
                </a:spcBef>
                <a:spcAft>
                  <a:spcPct val="0"/>
                </a:spcAft>
                <a:defRPr sz="1200" b="1" kern="1200">
                  <a:solidFill>
                    <a:schemeClr val="tx1"/>
                  </a:solidFill>
                  <a:latin typeface="ＭＳ Ｐゴシック" panose="020B0600070205080204" pitchFamily="50" charset="-128"/>
                  <a:ea typeface="ＭＳ Ｐゴシック" panose="020B0600070205080204" pitchFamily="50" charset="-128"/>
                  <a:cs typeface="+mn-cs"/>
                </a:defRPr>
              </a:lvl3pPr>
              <a:lvl4pPr marL="1371600" algn="l" rtl="0" eaLnBrk="0" fontAlgn="base" hangingPunct="0">
                <a:spcBef>
                  <a:spcPct val="0"/>
                </a:spcBef>
                <a:spcAft>
                  <a:spcPct val="0"/>
                </a:spcAft>
                <a:defRPr sz="1200" b="1" kern="1200">
                  <a:solidFill>
                    <a:schemeClr val="tx1"/>
                  </a:solidFill>
                  <a:latin typeface="ＭＳ Ｐゴシック" panose="020B0600070205080204" pitchFamily="50" charset="-128"/>
                  <a:ea typeface="ＭＳ Ｐゴシック" panose="020B0600070205080204" pitchFamily="50" charset="-128"/>
                  <a:cs typeface="+mn-cs"/>
                </a:defRPr>
              </a:lvl4pPr>
              <a:lvl5pPr marL="1828800" algn="l" rtl="0" eaLnBrk="0" fontAlgn="base" hangingPunct="0">
                <a:spcBef>
                  <a:spcPct val="0"/>
                </a:spcBef>
                <a:spcAft>
                  <a:spcPct val="0"/>
                </a:spcAft>
                <a:defRPr sz="1200" b="1" kern="1200">
                  <a:solidFill>
                    <a:schemeClr val="tx1"/>
                  </a:solidFill>
                  <a:latin typeface="ＭＳ Ｐゴシック" panose="020B0600070205080204" pitchFamily="50" charset="-128"/>
                  <a:ea typeface="ＭＳ Ｐゴシック" panose="020B0600070205080204" pitchFamily="50" charset="-128"/>
                  <a:cs typeface="+mn-cs"/>
                </a:defRPr>
              </a:lvl5pPr>
              <a:lvl6pPr marL="2286000" algn="l" defTabSz="914400" rtl="0" eaLnBrk="1" latinLnBrk="0" hangingPunct="1">
                <a:defRPr sz="1200" b="1" kern="1200">
                  <a:solidFill>
                    <a:schemeClr val="tx1"/>
                  </a:solidFill>
                  <a:latin typeface="ＭＳ Ｐゴシック" panose="020B0600070205080204" pitchFamily="50" charset="-128"/>
                  <a:ea typeface="ＭＳ Ｐゴシック" panose="020B0600070205080204" pitchFamily="50" charset="-128"/>
                  <a:cs typeface="+mn-cs"/>
                </a:defRPr>
              </a:lvl6pPr>
              <a:lvl7pPr marL="2743200" algn="l" defTabSz="914400" rtl="0" eaLnBrk="1" latinLnBrk="0" hangingPunct="1">
                <a:defRPr sz="1200" b="1" kern="1200">
                  <a:solidFill>
                    <a:schemeClr val="tx1"/>
                  </a:solidFill>
                  <a:latin typeface="ＭＳ Ｐゴシック" panose="020B0600070205080204" pitchFamily="50" charset="-128"/>
                  <a:ea typeface="ＭＳ Ｐゴシック" panose="020B0600070205080204" pitchFamily="50" charset="-128"/>
                  <a:cs typeface="+mn-cs"/>
                </a:defRPr>
              </a:lvl7pPr>
              <a:lvl8pPr marL="3200400" algn="l" defTabSz="914400" rtl="0" eaLnBrk="1" latinLnBrk="0" hangingPunct="1">
                <a:defRPr sz="1200" b="1" kern="1200">
                  <a:solidFill>
                    <a:schemeClr val="tx1"/>
                  </a:solidFill>
                  <a:latin typeface="ＭＳ Ｐゴシック" panose="020B0600070205080204" pitchFamily="50" charset="-128"/>
                  <a:ea typeface="ＭＳ Ｐゴシック" panose="020B0600070205080204" pitchFamily="50" charset="-128"/>
                  <a:cs typeface="+mn-cs"/>
                </a:defRPr>
              </a:lvl8pPr>
              <a:lvl9pPr marL="3657600" algn="l" defTabSz="914400" rtl="0" eaLnBrk="1" latinLnBrk="0" hangingPunct="1">
                <a:defRPr sz="1200" b="1" kern="1200">
                  <a:solidFill>
                    <a:schemeClr val="tx1"/>
                  </a:solidFill>
                  <a:latin typeface="ＭＳ Ｐゴシック" panose="020B0600070205080204" pitchFamily="50" charset="-128"/>
                  <a:ea typeface="ＭＳ Ｐゴシック" panose="020B0600070205080204" pitchFamily="50" charset="-128"/>
                  <a:cs typeface="+mn-cs"/>
                </a:defRPr>
              </a:lvl9pPr>
            </a:lstStyle>
            <a:p>
              <a:endParaRPr lang="ja-JP" altLang="en-US" sz="916"/>
            </a:p>
          </p:txBody>
        </p:sp>
        <p:sp>
          <p:nvSpPr>
            <p:cNvPr id="12" name="Line 55"/>
            <p:cNvSpPr>
              <a:spLocks noChangeShapeType="1"/>
            </p:cNvSpPr>
            <p:nvPr/>
          </p:nvSpPr>
          <p:spPr bwMode="auto">
            <a:xfrm>
              <a:off x="533515" y="1560511"/>
              <a:ext cx="4320000" cy="0"/>
            </a:xfrm>
            <a:prstGeom prst="line">
              <a:avLst/>
            </a:prstGeom>
            <a:noFill/>
            <a:ln w="15875">
              <a:solidFill>
                <a:srgbClr val="C00000"/>
              </a:solidFill>
              <a:round/>
              <a:headEnd/>
              <a:tailEnd/>
            </a:ln>
            <a:extLst>
              <a:ext uri="{909E8E84-426E-40DD-AFC4-6F175D3DCCD1}">
                <a14:hiddenFill xmlns:a14="http://schemas.microsoft.com/office/drawing/2010/main">
                  <a:noFill/>
                </a14:hiddenFill>
              </a:ext>
            </a:extLst>
          </p:spPr>
          <p:txBody>
            <a:bodyPr/>
            <a:lstStyle>
              <a:defPPr>
                <a:defRPr lang="en-US"/>
              </a:defPPr>
              <a:lvl1pPr algn="l" rtl="0" eaLnBrk="0" fontAlgn="base" hangingPunct="0">
                <a:spcBef>
                  <a:spcPct val="0"/>
                </a:spcBef>
                <a:spcAft>
                  <a:spcPct val="0"/>
                </a:spcAft>
                <a:defRPr sz="1200" b="1" kern="1200">
                  <a:solidFill>
                    <a:schemeClr val="tx1"/>
                  </a:solidFill>
                  <a:latin typeface="ＭＳ Ｐゴシック" panose="020B0600070205080204" pitchFamily="50" charset="-128"/>
                  <a:ea typeface="ＭＳ Ｐゴシック" panose="020B0600070205080204" pitchFamily="50" charset="-128"/>
                  <a:cs typeface="+mn-cs"/>
                </a:defRPr>
              </a:lvl1pPr>
              <a:lvl2pPr marL="457200" algn="l" rtl="0" eaLnBrk="0" fontAlgn="base" hangingPunct="0">
                <a:spcBef>
                  <a:spcPct val="0"/>
                </a:spcBef>
                <a:spcAft>
                  <a:spcPct val="0"/>
                </a:spcAft>
                <a:defRPr sz="1200" b="1" kern="1200">
                  <a:solidFill>
                    <a:schemeClr val="tx1"/>
                  </a:solidFill>
                  <a:latin typeface="ＭＳ Ｐゴシック" panose="020B0600070205080204" pitchFamily="50" charset="-128"/>
                  <a:ea typeface="ＭＳ Ｐゴシック" panose="020B0600070205080204" pitchFamily="50" charset="-128"/>
                  <a:cs typeface="+mn-cs"/>
                </a:defRPr>
              </a:lvl2pPr>
              <a:lvl3pPr marL="914400" algn="l" rtl="0" eaLnBrk="0" fontAlgn="base" hangingPunct="0">
                <a:spcBef>
                  <a:spcPct val="0"/>
                </a:spcBef>
                <a:spcAft>
                  <a:spcPct val="0"/>
                </a:spcAft>
                <a:defRPr sz="1200" b="1" kern="1200">
                  <a:solidFill>
                    <a:schemeClr val="tx1"/>
                  </a:solidFill>
                  <a:latin typeface="ＭＳ Ｐゴシック" panose="020B0600070205080204" pitchFamily="50" charset="-128"/>
                  <a:ea typeface="ＭＳ Ｐゴシック" panose="020B0600070205080204" pitchFamily="50" charset="-128"/>
                  <a:cs typeface="+mn-cs"/>
                </a:defRPr>
              </a:lvl3pPr>
              <a:lvl4pPr marL="1371600" algn="l" rtl="0" eaLnBrk="0" fontAlgn="base" hangingPunct="0">
                <a:spcBef>
                  <a:spcPct val="0"/>
                </a:spcBef>
                <a:spcAft>
                  <a:spcPct val="0"/>
                </a:spcAft>
                <a:defRPr sz="1200" b="1" kern="1200">
                  <a:solidFill>
                    <a:schemeClr val="tx1"/>
                  </a:solidFill>
                  <a:latin typeface="ＭＳ Ｐゴシック" panose="020B0600070205080204" pitchFamily="50" charset="-128"/>
                  <a:ea typeface="ＭＳ Ｐゴシック" panose="020B0600070205080204" pitchFamily="50" charset="-128"/>
                  <a:cs typeface="+mn-cs"/>
                </a:defRPr>
              </a:lvl4pPr>
              <a:lvl5pPr marL="1828800" algn="l" rtl="0" eaLnBrk="0" fontAlgn="base" hangingPunct="0">
                <a:spcBef>
                  <a:spcPct val="0"/>
                </a:spcBef>
                <a:spcAft>
                  <a:spcPct val="0"/>
                </a:spcAft>
                <a:defRPr sz="1200" b="1" kern="1200">
                  <a:solidFill>
                    <a:schemeClr val="tx1"/>
                  </a:solidFill>
                  <a:latin typeface="ＭＳ Ｐゴシック" panose="020B0600070205080204" pitchFamily="50" charset="-128"/>
                  <a:ea typeface="ＭＳ Ｐゴシック" panose="020B0600070205080204" pitchFamily="50" charset="-128"/>
                  <a:cs typeface="+mn-cs"/>
                </a:defRPr>
              </a:lvl5pPr>
              <a:lvl6pPr marL="2286000" algn="l" defTabSz="914400" rtl="0" eaLnBrk="1" latinLnBrk="0" hangingPunct="1">
                <a:defRPr sz="1200" b="1" kern="1200">
                  <a:solidFill>
                    <a:schemeClr val="tx1"/>
                  </a:solidFill>
                  <a:latin typeface="ＭＳ Ｐゴシック" panose="020B0600070205080204" pitchFamily="50" charset="-128"/>
                  <a:ea typeface="ＭＳ Ｐゴシック" panose="020B0600070205080204" pitchFamily="50" charset="-128"/>
                  <a:cs typeface="+mn-cs"/>
                </a:defRPr>
              </a:lvl6pPr>
              <a:lvl7pPr marL="2743200" algn="l" defTabSz="914400" rtl="0" eaLnBrk="1" latinLnBrk="0" hangingPunct="1">
                <a:defRPr sz="1200" b="1" kern="1200">
                  <a:solidFill>
                    <a:schemeClr val="tx1"/>
                  </a:solidFill>
                  <a:latin typeface="ＭＳ Ｐゴシック" panose="020B0600070205080204" pitchFamily="50" charset="-128"/>
                  <a:ea typeface="ＭＳ Ｐゴシック" panose="020B0600070205080204" pitchFamily="50" charset="-128"/>
                  <a:cs typeface="+mn-cs"/>
                </a:defRPr>
              </a:lvl7pPr>
              <a:lvl8pPr marL="3200400" algn="l" defTabSz="914400" rtl="0" eaLnBrk="1" latinLnBrk="0" hangingPunct="1">
                <a:defRPr sz="1200" b="1" kern="1200">
                  <a:solidFill>
                    <a:schemeClr val="tx1"/>
                  </a:solidFill>
                  <a:latin typeface="ＭＳ Ｐゴシック" panose="020B0600070205080204" pitchFamily="50" charset="-128"/>
                  <a:ea typeface="ＭＳ Ｐゴシック" panose="020B0600070205080204" pitchFamily="50" charset="-128"/>
                  <a:cs typeface="+mn-cs"/>
                </a:defRPr>
              </a:lvl8pPr>
              <a:lvl9pPr marL="3657600" algn="l" defTabSz="914400" rtl="0" eaLnBrk="1" latinLnBrk="0" hangingPunct="1">
                <a:defRPr sz="1200" b="1" kern="1200">
                  <a:solidFill>
                    <a:schemeClr val="tx1"/>
                  </a:solidFill>
                  <a:latin typeface="ＭＳ Ｐゴシック" panose="020B0600070205080204" pitchFamily="50" charset="-128"/>
                  <a:ea typeface="ＭＳ Ｐゴシック" panose="020B0600070205080204" pitchFamily="50" charset="-128"/>
                  <a:cs typeface="+mn-cs"/>
                </a:defRPr>
              </a:lvl9pPr>
            </a:lstStyle>
            <a:p>
              <a:endParaRPr lang="ja-JP" altLang="en-US" sz="916"/>
            </a:p>
          </p:txBody>
        </p:sp>
        <p:sp>
          <p:nvSpPr>
            <p:cNvPr id="10" name="テキスト ボックス 9"/>
            <p:cNvSpPr txBox="1"/>
            <p:nvPr/>
          </p:nvSpPr>
          <p:spPr>
            <a:xfrm>
              <a:off x="533400" y="1081419"/>
              <a:ext cx="4488519" cy="512994"/>
            </a:xfrm>
            <a:prstGeom prst="rect">
              <a:avLst/>
            </a:prstGeom>
            <a:noFill/>
          </p:spPr>
          <p:txBody>
            <a:bodyPr wrap="square" rtlCol="0">
              <a:spAutoFit/>
            </a:bodyPr>
            <a:lstStyle/>
            <a:p>
              <a:r>
                <a:rPr lang="en-US" altLang="ja-JP" sz="1831">
                  <a:latin typeface="Meiryo UI" panose="020B0604030504040204" pitchFamily="50" charset="-128"/>
                  <a:ea typeface="Meiryo UI" panose="020B0604030504040204" pitchFamily="50" charset="-128"/>
                </a:rPr>
                <a:t>OS</a:t>
              </a:r>
              <a:r>
                <a:rPr lang="ja-JP" altLang="en-US" sz="1831">
                  <a:latin typeface="Meiryo UI" panose="020B0604030504040204" pitchFamily="50" charset="-128"/>
                  <a:ea typeface="Meiryo UI" panose="020B0604030504040204" pitchFamily="50" charset="-128"/>
                </a:rPr>
                <a:t>とソフトウェアのアップデート</a:t>
              </a:r>
            </a:p>
          </p:txBody>
        </p:sp>
      </p:grpSp>
      <p:sp>
        <p:nvSpPr>
          <p:cNvPr id="23" name="角丸四角形吹き出し 22"/>
          <p:cNvSpPr/>
          <p:nvPr/>
        </p:nvSpPr>
        <p:spPr>
          <a:xfrm>
            <a:off x="1510928" y="3047315"/>
            <a:ext cx="3632612" cy="602733"/>
          </a:xfrm>
          <a:prstGeom prst="wedgeRoundRectCallout">
            <a:avLst>
              <a:gd name="adj1" fmla="val -61381"/>
              <a:gd name="adj2" fmla="val 7590"/>
              <a:gd name="adj3" fmla="val 16667"/>
            </a:avLst>
          </a:prstGeom>
          <a:solidFill>
            <a:schemeClr val="bg1"/>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900">
                <a:solidFill>
                  <a:srgbClr val="FF0000"/>
                </a:solidFill>
                <a:latin typeface="HG丸ｺﾞｼｯｸM-PRO" panose="020F0600000000000000" pitchFamily="50" charset="-128"/>
                <a:ea typeface="HG丸ｺﾞｼｯｸM-PRO" panose="020F0600000000000000" pitchFamily="50" charset="-128"/>
              </a:rPr>
              <a:t>業務でスマートフォンを使う場合は、スマートフォンの</a:t>
            </a:r>
            <a:r>
              <a:rPr lang="en-US" altLang="ja-JP" sz="900">
                <a:solidFill>
                  <a:srgbClr val="FF0000"/>
                </a:solidFill>
                <a:latin typeface="HG丸ｺﾞｼｯｸM-PRO" panose="020F0600000000000000" pitchFamily="50" charset="-128"/>
                <a:ea typeface="HG丸ｺﾞｼｯｸM-PRO" panose="020F0600000000000000" pitchFamily="50" charset="-128"/>
              </a:rPr>
              <a:t>OS</a:t>
            </a:r>
            <a:r>
              <a:rPr lang="ja-JP" altLang="en-US" sz="900" err="1">
                <a:solidFill>
                  <a:srgbClr val="FF0000"/>
                </a:solidFill>
                <a:latin typeface="HG丸ｺﾞｼｯｸM-PRO" panose="020F0600000000000000" pitchFamily="50" charset="-128"/>
                <a:ea typeface="HG丸ｺﾞｼｯｸM-PRO" panose="020F0600000000000000" pitchFamily="50" charset="-128"/>
              </a:rPr>
              <a:t>、</a:t>
            </a:r>
            <a:r>
              <a:rPr lang="ja-JP" altLang="en-US" sz="900">
                <a:solidFill>
                  <a:srgbClr val="FF0000"/>
                </a:solidFill>
                <a:latin typeface="HG丸ｺﾞｼｯｸM-PRO" panose="020F0600000000000000" pitchFamily="50" charset="-128"/>
                <a:ea typeface="HG丸ｺﾞｼｯｸM-PRO" panose="020F0600000000000000" pitchFamily="50" charset="-128"/>
              </a:rPr>
              <a:t>ウイルス対策ソフトもアップデートしてください。</a:t>
            </a:r>
            <a:endParaRPr lang="en-US" altLang="ja-JP" sz="900">
              <a:solidFill>
                <a:srgbClr val="FF0000"/>
              </a:solidFill>
              <a:latin typeface="HG丸ｺﾞｼｯｸM-PRO" panose="020F0600000000000000" pitchFamily="50" charset="-128"/>
              <a:ea typeface="HG丸ｺﾞｼｯｸM-PRO" panose="020F0600000000000000" pitchFamily="50" charset="-128"/>
            </a:endParaRPr>
          </a:p>
          <a:p>
            <a:r>
              <a:rPr lang="ja-JP" altLang="en-US" sz="900">
                <a:solidFill>
                  <a:srgbClr val="FF0000"/>
                </a:solidFill>
                <a:latin typeface="HG丸ｺﾞｼｯｸM-PRO" panose="020F0600000000000000" pitchFamily="50" charset="-128"/>
                <a:ea typeface="HG丸ｺﾞｼｯｸM-PRO" panose="020F0600000000000000" pitchFamily="50" charset="-128"/>
              </a:rPr>
              <a:t>やりかたが分からない人は、総務部システム担当までお問い合せください。</a:t>
            </a:r>
          </a:p>
        </p:txBody>
      </p:sp>
      <p:sp>
        <p:nvSpPr>
          <p:cNvPr id="31" name="Text Box 58"/>
          <p:cNvSpPr txBox="1">
            <a:spLocks noChangeArrowheads="1"/>
          </p:cNvSpPr>
          <p:nvPr/>
        </p:nvSpPr>
        <p:spPr bwMode="auto">
          <a:xfrm>
            <a:off x="1" y="4121240"/>
            <a:ext cx="5327650" cy="8002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defPPr>
              <a:defRPr lang="en-US"/>
            </a:defPPr>
            <a:lvl1pPr algn="l" rtl="0" eaLnBrk="0" fontAlgn="base" hangingPunct="0">
              <a:spcBef>
                <a:spcPct val="0"/>
              </a:spcBef>
              <a:spcAft>
                <a:spcPct val="0"/>
              </a:spcAft>
              <a:defRPr sz="1200" b="1" kern="1200">
                <a:solidFill>
                  <a:schemeClr val="tx1"/>
                </a:solidFill>
                <a:latin typeface="ＭＳ Ｐゴシック" panose="020B0600070205080204" pitchFamily="50" charset="-128"/>
                <a:ea typeface="ＭＳ Ｐゴシック" panose="020B0600070205080204" pitchFamily="50" charset="-128"/>
                <a:cs typeface="+mn-cs"/>
              </a:defRPr>
            </a:lvl1pPr>
            <a:lvl2pPr marL="457200" algn="l" rtl="0" eaLnBrk="0" fontAlgn="base" hangingPunct="0">
              <a:spcBef>
                <a:spcPct val="0"/>
              </a:spcBef>
              <a:spcAft>
                <a:spcPct val="0"/>
              </a:spcAft>
              <a:defRPr sz="1200" b="1" kern="1200">
                <a:solidFill>
                  <a:schemeClr val="tx1"/>
                </a:solidFill>
                <a:latin typeface="ＭＳ Ｐゴシック" panose="020B0600070205080204" pitchFamily="50" charset="-128"/>
                <a:ea typeface="ＭＳ Ｐゴシック" panose="020B0600070205080204" pitchFamily="50" charset="-128"/>
                <a:cs typeface="+mn-cs"/>
              </a:defRPr>
            </a:lvl2pPr>
            <a:lvl3pPr marL="914400" algn="l" rtl="0" eaLnBrk="0" fontAlgn="base" hangingPunct="0">
              <a:spcBef>
                <a:spcPct val="0"/>
              </a:spcBef>
              <a:spcAft>
                <a:spcPct val="0"/>
              </a:spcAft>
              <a:defRPr sz="1200" b="1" kern="1200">
                <a:solidFill>
                  <a:schemeClr val="tx1"/>
                </a:solidFill>
                <a:latin typeface="ＭＳ Ｐゴシック" panose="020B0600070205080204" pitchFamily="50" charset="-128"/>
                <a:ea typeface="ＭＳ Ｐゴシック" panose="020B0600070205080204" pitchFamily="50" charset="-128"/>
                <a:cs typeface="+mn-cs"/>
              </a:defRPr>
            </a:lvl3pPr>
            <a:lvl4pPr marL="1371600" algn="l" rtl="0" eaLnBrk="0" fontAlgn="base" hangingPunct="0">
              <a:spcBef>
                <a:spcPct val="0"/>
              </a:spcBef>
              <a:spcAft>
                <a:spcPct val="0"/>
              </a:spcAft>
              <a:defRPr sz="1200" b="1" kern="1200">
                <a:solidFill>
                  <a:schemeClr val="tx1"/>
                </a:solidFill>
                <a:latin typeface="ＭＳ Ｐゴシック" panose="020B0600070205080204" pitchFamily="50" charset="-128"/>
                <a:ea typeface="ＭＳ Ｐゴシック" panose="020B0600070205080204" pitchFamily="50" charset="-128"/>
                <a:cs typeface="+mn-cs"/>
              </a:defRPr>
            </a:lvl4pPr>
            <a:lvl5pPr marL="1828800" algn="l" rtl="0" eaLnBrk="0" fontAlgn="base" hangingPunct="0">
              <a:spcBef>
                <a:spcPct val="0"/>
              </a:spcBef>
              <a:spcAft>
                <a:spcPct val="0"/>
              </a:spcAft>
              <a:defRPr sz="1200" b="1" kern="1200">
                <a:solidFill>
                  <a:schemeClr val="tx1"/>
                </a:solidFill>
                <a:latin typeface="ＭＳ Ｐゴシック" panose="020B0600070205080204" pitchFamily="50" charset="-128"/>
                <a:ea typeface="ＭＳ Ｐゴシック" panose="020B0600070205080204" pitchFamily="50" charset="-128"/>
                <a:cs typeface="+mn-cs"/>
              </a:defRPr>
            </a:lvl5pPr>
            <a:lvl6pPr marL="2286000" algn="l" defTabSz="914400" rtl="0" eaLnBrk="1" latinLnBrk="0" hangingPunct="1">
              <a:defRPr sz="1200" b="1" kern="1200">
                <a:solidFill>
                  <a:schemeClr val="tx1"/>
                </a:solidFill>
                <a:latin typeface="ＭＳ Ｐゴシック" panose="020B0600070205080204" pitchFamily="50" charset="-128"/>
                <a:ea typeface="ＭＳ Ｐゴシック" panose="020B0600070205080204" pitchFamily="50" charset="-128"/>
                <a:cs typeface="+mn-cs"/>
              </a:defRPr>
            </a:lvl6pPr>
            <a:lvl7pPr marL="2743200" algn="l" defTabSz="914400" rtl="0" eaLnBrk="1" latinLnBrk="0" hangingPunct="1">
              <a:defRPr sz="1200" b="1" kern="1200">
                <a:solidFill>
                  <a:schemeClr val="tx1"/>
                </a:solidFill>
                <a:latin typeface="ＭＳ Ｐゴシック" panose="020B0600070205080204" pitchFamily="50" charset="-128"/>
                <a:ea typeface="ＭＳ Ｐゴシック" panose="020B0600070205080204" pitchFamily="50" charset="-128"/>
                <a:cs typeface="+mn-cs"/>
              </a:defRPr>
            </a:lvl7pPr>
            <a:lvl8pPr marL="3200400" algn="l" defTabSz="914400" rtl="0" eaLnBrk="1" latinLnBrk="0" hangingPunct="1">
              <a:defRPr sz="1200" b="1" kern="1200">
                <a:solidFill>
                  <a:schemeClr val="tx1"/>
                </a:solidFill>
                <a:latin typeface="ＭＳ Ｐゴシック" panose="020B0600070205080204" pitchFamily="50" charset="-128"/>
                <a:ea typeface="ＭＳ Ｐゴシック" panose="020B0600070205080204" pitchFamily="50" charset="-128"/>
                <a:cs typeface="+mn-cs"/>
              </a:defRPr>
            </a:lvl8pPr>
            <a:lvl9pPr marL="3657600" algn="l" defTabSz="914400" rtl="0" eaLnBrk="1" latinLnBrk="0" hangingPunct="1">
              <a:defRPr sz="1200" b="1" kern="1200">
                <a:solidFill>
                  <a:schemeClr val="tx1"/>
                </a:solidFill>
                <a:latin typeface="ＭＳ Ｐゴシック" panose="020B0600070205080204" pitchFamily="50" charset="-128"/>
                <a:ea typeface="ＭＳ Ｐゴシック" panose="020B0600070205080204" pitchFamily="50" charset="-128"/>
                <a:cs typeface="+mn-cs"/>
              </a:defRPr>
            </a:lvl9pPr>
          </a:lstStyle>
          <a:p>
            <a:pPr eaLnBrk="1" hangingPunct="1">
              <a:buClr>
                <a:srgbClr val="C00000"/>
              </a:buClr>
              <a:buFont typeface="Wingdings" panose="05000000000000000000" pitchFamily="2" charset="2"/>
              <a:buChar char="l"/>
              <a:tabLst>
                <a:tab pos="87313" algn="l"/>
              </a:tabLst>
            </a:pPr>
            <a:r>
              <a:rPr lang="ja-JP" altLang="en-US" b="0">
                <a:latin typeface="Meiryo UI" panose="020B0604030504040204" pitchFamily="50" charset="-128"/>
                <a:ea typeface="Meiryo UI" panose="020B0604030504040204" pitchFamily="50" charset="-128"/>
              </a:rPr>
              <a:t> 業務で利用する機器には以下のウイルス対策ソフトを導入し、定義ファイルを随時</a:t>
            </a:r>
            <a:r>
              <a:rPr lang="en-US" altLang="ja-JP" b="0">
                <a:latin typeface="Meiryo UI" panose="020B0604030504040204" pitchFamily="50" charset="-128"/>
                <a:ea typeface="Meiryo UI" panose="020B0604030504040204" pitchFamily="50" charset="-128"/>
              </a:rPr>
              <a:t>	</a:t>
            </a:r>
            <a:r>
              <a:rPr lang="ja-JP" altLang="en-US" b="0">
                <a:latin typeface="Meiryo UI" panose="020B0604030504040204" pitchFamily="50" charset="-128"/>
                <a:ea typeface="Meiryo UI" panose="020B0604030504040204" pitchFamily="50" charset="-128"/>
              </a:rPr>
              <a:t>更新する。</a:t>
            </a:r>
            <a:r>
              <a:rPr lang="ja-JP" altLang="en-US" b="0">
                <a:solidFill>
                  <a:srgbClr val="FF0000"/>
                </a:solidFill>
                <a:latin typeface="Meiryo UI" panose="020B0604030504040204" pitchFamily="50" charset="-128"/>
                <a:ea typeface="Meiryo UI" panose="020B0604030504040204" pitchFamily="50" charset="-128"/>
              </a:rPr>
              <a:t>持ち出し用ノートパソコンは利用時に定義ファイルの更新を確認する。</a:t>
            </a:r>
            <a:endParaRPr lang="en-US" altLang="ja-JP" b="0">
              <a:solidFill>
                <a:srgbClr val="FF0000"/>
              </a:solidFill>
              <a:latin typeface="Meiryo UI" panose="020B0604030504040204" pitchFamily="50" charset="-128"/>
              <a:ea typeface="Meiryo UI" panose="020B0604030504040204" pitchFamily="50" charset="-128"/>
            </a:endParaRPr>
          </a:p>
          <a:p>
            <a:pPr marL="171450" indent="11113" eaLnBrk="1" hangingPunct="1">
              <a:buClr>
                <a:srgbClr val="C00000"/>
              </a:buClr>
              <a:buFont typeface="Wingdings" panose="05000000000000000000" pitchFamily="2" charset="2"/>
              <a:buChar char="Ø"/>
              <a:tabLst>
                <a:tab pos="269875" algn="l"/>
              </a:tabLst>
            </a:pPr>
            <a:r>
              <a:rPr lang="ja-JP" altLang="en-US" sz="1100" b="0">
                <a:latin typeface="Meiryo UI" panose="020B0604030504040204" pitchFamily="50" charset="-128"/>
                <a:ea typeface="Meiryo UI" panose="020B0604030504040204" pitchFamily="50" charset="-128"/>
              </a:rPr>
              <a:t> パソコン：</a:t>
            </a:r>
            <a:r>
              <a:rPr lang="ja-JP" altLang="en-US" sz="1100" b="0">
                <a:solidFill>
                  <a:srgbClr val="FF0000"/>
                </a:solidFill>
                <a:latin typeface="Meiryo UI" panose="020B0604030504040204" pitchFamily="50" charset="-128"/>
                <a:ea typeface="Meiryo UI" panose="020B0604030504040204" pitchFamily="50" charset="-128"/>
              </a:rPr>
              <a:t>○○○○ウイルス対策ソフト（定義ファイル更新方法　自動）</a:t>
            </a:r>
            <a:endParaRPr lang="en-US" altLang="ja-JP" sz="1100" b="0">
              <a:solidFill>
                <a:srgbClr val="FF0000"/>
              </a:solidFill>
              <a:latin typeface="Meiryo UI" panose="020B0604030504040204" pitchFamily="50" charset="-128"/>
              <a:ea typeface="Meiryo UI" panose="020B0604030504040204" pitchFamily="50" charset="-128"/>
            </a:endParaRPr>
          </a:p>
          <a:p>
            <a:pPr marL="171450" indent="11113" eaLnBrk="1" hangingPunct="1">
              <a:buClr>
                <a:srgbClr val="C00000"/>
              </a:buClr>
              <a:buFont typeface="Wingdings" panose="05000000000000000000" pitchFamily="2" charset="2"/>
              <a:buChar char="Ø"/>
              <a:tabLst>
                <a:tab pos="269875" algn="l"/>
              </a:tabLst>
            </a:pPr>
            <a:r>
              <a:rPr lang="ja-JP" altLang="en-US" sz="1100" b="0">
                <a:latin typeface="Meiryo UI" panose="020B0604030504040204" pitchFamily="50" charset="-128"/>
                <a:ea typeface="Meiryo UI" panose="020B0604030504040204" pitchFamily="50" charset="-128"/>
              </a:rPr>
              <a:t> タブレット端末：</a:t>
            </a:r>
            <a:r>
              <a:rPr lang="ja-JP" altLang="en-US" sz="1100" b="0">
                <a:solidFill>
                  <a:srgbClr val="FF0000"/>
                </a:solidFill>
                <a:latin typeface="Meiryo UI" panose="020B0604030504040204" pitchFamily="50" charset="-128"/>
                <a:ea typeface="Meiryo UI" panose="020B0604030504040204" pitchFamily="50" charset="-128"/>
              </a:rPr>
              <a:t> ○○○○ウイルス対策ソフト（定義ファイル更新方法　自動</a:t>
            </a:r>
            <a:r>
              <a:rPr lang="en-US" altLang="ja-JP" sz="1100" b="0">
                <a:solidFill>
                  <a:srgbClr val="FF0000"/>
                </a:solidFill>
                <a:latin typeface="Meiryo UI" panose="020B0604030504040204" pitchFamily="50" charset="-128"/>
                <a:ea typeface="Meiryo UI" panose="020B0604030504040204" pitchFamily="50" charset="-128"/>
              </a:rPr>
              <a:t>or</a:t>
            </a:r>
            <a:r>
              <a:rPr lang="ja-JP" altLang="en-US" sz="1100" b="0">
                <a:solidFill>
                  <a:srgbClr val="FF0000"/>
                </a:solidFill>
                <a:latin typeface="Meiryo UI" panose="020B0604030504040204" pitchFamily="50" charset="-128"/>
                <a:ea typeface="Meiryo UI" panose="020B0604030504040204" pitchFamily="50" charset="-128"/>
              </a:rPr>
              <a:t>手動）</a:t>
            </a:r>
            <a:endParaRPr lang="en-US" altLang="ja-JP" sz="1100" b="0">
              <a:latin typeface="Tahoma" panose="020B0604030504040204" pitchFamily="34" charset="0"/>
              <a:ea typeface="Meiryo UI" panose="020B0604030504040204" pitchFamily="50" charset="-128"/>
            </a:endParaRPr>
          </a:p>
        </p:txBody>
      </p:sp>
      <p:sp>
        <p:nvSpPr>
          <p:cNvPr id="6" name="スライド番号プレースホルダー 5"/>
          <p:cNvSpPr>
            <a:spLocks noGrp="1"/>
          </p:cNvSpPr>
          <p:nvPr>
            <p:ph type="sldNum" sz="quarter" idx="12"/>
          </p:nvPr>
        </p:nvSpPr>
        <p:spPr>
          <a:xfrm>
            <a:off x="4680000" y="7200000"/>
            <a:ext cx="612000" cy="360000"/>
          </a:xfrm>
        </p:spPr>
        <p:txBody>
          <a:bodyPr/>
          <a:lstStyle/>
          <a:p>
            <a:pPr algn="ctr"/>
            <a:r>
              <a:rPr kumimoji="1" lang="en-US" altLang="ja-JP"/>
              <a:t>&lt; </a:t>
            </a:r>
            <a:fld id="{BA1AACC8-012D-40C1-84DE-4014AE42646F}" type="slidenum">
              <a:rPr kumimoji="1" lang="ja-JP" altLang="en-US" smtClean="0"/>
              <a:pPr algn="ctr"/>
              <a:t>1</a:t>
            </a:fld>
            <a:r>
              <a:rPr kumimoji="1" lang="ja-JP" altLang="en-US"/>
              <a:t> </a:t>
            </a:r>
            <a:r>
              <a:rPr kumimoji="1" lang="en-US" altLang="ja-JP"/>
              <a:t>&gt;</a:t>
            </a:r>
            <a:endParaRPr kumimoji="1" lang="ja-JP" altLang="en-US"/>
          </a:p>
        </p:txBody>
      </p:sp>
      <p:sp>
        <p:nvSpPr>
          <p:cNvPr id="38" name="Text Box 58"/>
          <p:cNvSpPr txBox="1">
            <a:spLocks noChangeArrowheads="1"/>
          </p:cNvSpPr>
          <p:nvPr/>
        </p:nvSpPr>
        <p:spPr bwMode="auto">
          <a:xfrm>
            <a:off x="0" y="5447904"/>
            <a:ext cx="5366117"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defPPr>
              <a:defRPr lang="en-US"/>
            </a:defPPr>
            <a:lvl1pPr algn="l" rtl="0" eaLnBrk="0" fontAlgn="base" hangingPunct="0">
              <a:spcBef>
                <a:spcPct val="0"/>
              </a:spcBef>
              <a:spcAft>
                <a:spcPct val="0"/>
              </a:spcAft>
              <a:defRPr sz="1200" b="1" kern="1200">
                <a:solidFill>
                  <a:schemeClr val="tx1"/>
                </a:solidFill>
                <a:latin typeface="ＭＳ Ｐゴシック" panose="020B0600070205080204" pitchFamily="50" charset="-128"/>
                <a:ea typeface="ＭＳ Ｐゴシック" panose="020B0600070205080204" pitchFamily="50" charset="-128"/>
                <a:cs typeface="+mn-cs"/>
              </a:defRPr>
            </a:lvl1pPr>
            <a:lvl2pPr marL="457200" algn="l" rtl="0" eaLnBrk="0" fontAlgn="base" hangingPunct="0">
              <a:spcBef>
                <a:spcPct val="0"/>
              </a:spcBef>
              <a:spcAft>
                <a:spcPct val="0"/>
              </a:spcAft>
              <a:defRPr sz="1200" b="1" kern="1200">
                <a:solidFill>
                  <a:schemeClr val="tx1"/>
                </a:solidFill>
                <a:latin typeface="ＭＳ Ｐゴシック" panose="020B0600070205080204" pitchFamily="50" charset="-128"/>
                <a:ea typeface="ＭＳ Ｐゴシック" panose="020B0600070205080204" pitchFamily="50" charset="-128"/>
                <a:cs typeface="+mn-cs"/>
              </a:defRPr>
            </a:lvl2pPr>
            <a:lvl3pPr marL="914400" algn="l" rtl="0" eaLnBrk="0" fontAlgn="base" hangingPunct="0">
              <a:spcBef>
                <a:spcPct val="0"/>
              </a:spcBef>
              <a:spcAft>
                <a:spcPct val="0"/>
              </a:spcAft>
              <a:defRPr sz="1200" b="1" kern="1200">
                <a:solidFill>
                  <a:schemeClr val="tx1"/>
                </a:solidFill>
                <a:latin typeface="ＭＳ Ｐゴシック" panose="020B0600070205080204" pitchFamily="50" charset="-128"/>
                <a:ea typeface="ＭＳ Ｐゴシック" panose="020B0600070205080204" pitchFamily="50" charset="-128"/>
                <a:cs typeface="+mn-cs"/>
              </a:defRPr>
            </a:lvl3pPr>
            <a:lvl4pPr marL="1371600" algn="l" rtl="0" eaLnBrk="0" fontAlgn="base" hangingPunct="0">
              <a:spcBef>
                <a:spcPct val="0"/>
              </a:spcBef>
              <a:spcAft>
                <a:spcPct val="0"/>
              </a:spcAft>
              <a:defRPr sz="1200" b="1" kern="1200">
                <a:solidFill>
                  <a:schemeClr val="tx1"/>
                </a:solidFill>
                <a:latin typeface="ＭＳ Ｐゴシック" panose="020B0600070205080204" pitchFamily="50" charset="-128"/>
                <a:ea typeface="ＭＳ Ｐゴシック" panose="020B0600070205080204" pitchFamily="50" charset="-128"/>
                <a:cs typeface="+mn-cs"/>
              </a:defRPr>
            </a:lvl4pPr>
            <a:lvl5pPr marL="1828800" algn="l" rtl="0" eaLnBrk="0" fontAlgn="base" hangingPunct="0">
              <a:spcBef>
                <a:spcPct val="0"/>
              </a:spcBef>
              <a:spcAft>
                <a:spcPct val="0"/>
              </a:spcAft>
              <a:defRPr sz="1200" b="1" kern="1200">
                <a:solidFill>
                  <a:schemeClr val="tx1"/>
                </a:solidFill>
                <a:latin typeface="ＭＳ Ｐゴシック" panose="020B0600070205080204" pitchFamily="50" charset="-128"/>
                <a:ea typeface="ＭＳ Ｐゴシック" panose="020B0600070205080204" pitchFamily="50" charset="-128"/>
                <a:cs typeface="+mn-cs"/>
              </a:defRPr>
            </a:lvl5pPr>
            <a:lvl6pPr marL="2286000" algn="l" defTabSz="914400" rtl="0" eaLnBrk="1" latinLnBrk="0" hangingPunct="1">
              <a:defRPr sz="1200" b="1" kern="1200">
                <a:solidFill>
                  <a:schemeClr val="tx1"/>
                </a:solidFill>
                <a:latin typeface="ＭＳ Ｐゴシック" panose="020B0600070205080204" pitchFamily="50" charset="-128"/>
                <a:ea typeface="ＭＳ Ｐゴシック" panose="020B0600070205080204" pitchFamily="50" charset="-128"/>
                <a:cs typeface="+mn-cs"/>
              </a:defRPr>
            </a:lvl6pPr>
            <a:lvl7pPr marL="2743200" algn="l" defTabSz="914400" rtl="0" eaLnBrk="1" latinLnBrk="0" hangingPunct="1">
              <a:defRPr sz="1200" b="1" kern="1200">
                <a:solidFill>
                  <a:schemeClr val="tx1"/>
                </a:solidFill>
                <a:latin typeface="ＭＳ Ｐゴシック" panose="020B0600070205080204" pitchFamily="50" charset="-128"/>
                <a:ea typeface="ＭＳ Ｐゴシック" panose="020B0600070205080204" pitchFamily="50" charset="-128"/>
                <a:cs typeface="+mn-cs"/>
              </a:defRPr>
            </a:lvl7pPr>
            <a:lvl8pPr marL="3200400" algn="l" defTabSz="914400" rtl="0" eaLnBrk="1" latinLnBrk="0" hangingPunct="1">
              <a:defRPr sz="1200" b="1" kern="1200">
                <a:solidFill>
                  <a:schemeClr val="tx1"/>
                </a:solidFill>
                <a:latin typeface="ＭＳ Ｐゴシック" panose="020B0600070205080204" pitchFamily="50" charset="-128"/>
                <a:ea typeface="ＭＳ Ｐゴシック" panose="020B0600070205080204" pitchFamily="50" charset="-128"/>
                <a:cs typeface="+mn-cs"/>
              </a:defRPr>
            </a:lvl8pPr>
            <a:lvl9pPr marL="3657600" algn="l" defTabSz="914400" rtl="0" eaLnBrk="1" latinLnBrk="0" hangingPunct="1">
              <a:defRPr sz="1200" b="1" kern="1200">
                <a:solidFill>
                  <a:schemeClr val="tx1"/>
                </a:solidFill>
                <a:latin typeface="ＭＳ Ｐゴシック" panose="020B0600070205080204" pitchFamily="50" charset="-128"/>
                <a:ea typeface="ＭＳ Ｐゴシック" panose="020B0600070205080204" pitchFamily="50" charset="-128"/>
                <a:cs typeface="+mn-cs"/>
              </a:defRPr>
            </a:lvl9pPr>
          </a:lstStyle>
          <a:p>
            <a:pPr eaLnBrk="1" hangingPunct="1">
              <a:spcBef>
                <a:spcPct val="0"/>
              </a:spcBef>
              <a:spcAft>
                <a:spcPct val="0"/>
              </a:spcAft>
              <a:buClr>
                <a:srgbClr val="C00000"/>
              </a:buClr>
              <a:buFont typeface="Wingdings" panose="05000000000000000000" pitchFamily="2" charset="2"/>
              <a:buChar char="l"/>
            </a:pPr>
            <a:r>
              <a:rPr lang="ja-JP" altLang="en-US" b="0">
                <a:latin typeface="Meiryo UI" panose="020B0604030504040204" pitchFamily="50" charset="-128"/>
                <a:ea typeface="Meiryo UI" panose="020B0604030504040204" pitchFamily="50" charset="-128"/>
              </a:rPr>
              <a:t>ログインやファイル暗号化に使うパスワードは、以下に従って設定・利用する。</a:t>
            </a:r>
            <a:endParaRPr lang="en-US" altLang="ja-JP" b="0">
              <a:latin typeface="Meiryo UI" panose="020B0604030504040204" pitchFamily="50" charset="-128"/>
              <a:ea typeface="Meiryo UI" panose="020B0604030504040204" pitchFamily="50" charset="-128"/>
            </a:endParaRPr>
          </a:p>
        </p:txBody>
      </p:sp>
      <p:graphicFrame>
        <p:nvGraphicFramePr>
          <p:cNvPr id="39" name="表 38"/>
          <p:cNvGraphicFramePr>
            <a:graphicFrameLocks noGrp="1"/>
          </p:cNvGraphicFramePr>
          <p:nvPr>
            <p:extLst>
              <p:ext uri="{D42A27DB-BD31-4B8C-83A1-F6EECF244321}">
                <p14:modId xmlns:p14="http://schemas.microsoft.com/office/powerpoint/2010/main" val="2906638892"/>
              </p:ext>
            </p:extLst>
          </p:nvPr>
        </p:nvGraphicFramePr>
        <p:xfrm>
          <a:off x="165162" y="5763546"/>
          <a:ext cx="5015466" cy="1508760"/>
        </p:xfrm>
        <a:graphic>
          <a:graphicData uri="http://schemas.openxmlformats.org/drawingml/2006/table">
            <a:tbl>
              <a:tblPr firstRow="1" bandRow="1">
                <a:tableStyleId>{5940675A-B579-460E-94D1-54222C63F5DA}</a:tableStyleId>
              </a:tblPr>
              <a:tblGrid>
                <a:gridCol w="2591185">
                  <a:extLst>
                    <a:ext uri="{9D8B030D-6E8A-4147-A177-3AD203B41FA5}">
                      <a16:colId xmlns:a16="http://schemas.microsoft.com/office/drawing/2014/main" val="20000"/>
                    </a:ext>
                  </a:extLst>
                </a:gridCol>
                <a:gridCol w="2424281">
                  <a:extLst>
                    <a:ext uri="{9D8B030D-6E8A-4147-A177-3AD203B41FA5}">
                      <a16:colId xmlns:a16="http://schemas.microsoft.com/office/drawing/2014/main" val="20001"/>
                    </a:ext>
                  </a:extLst>
                </a:gridCol>
              </a:tblGrid>
              <a:tr h="231362">
                <a:tc>
                  <a:txBody>
                    <a:bodyPr/>
                    <a:lstStyle/>
                    <a:p>
                      <a:pPr algn="ctr"/>
                      <a:r>
                        <a:rPr kumimoji="1" lang="ja-JP" altLang="en-US" sz="1200" b="1" kern="1200">
                          <a:solidFill>
                            <a:schemeClr val="tx1"/>
                          </a:solidFill>
                          <a:effectLst/>
                          <a:latin typeface="Meiryo UI" panose="020B0604030504040204" pitchFamily="50" charset="-128"/>
                          <a:ea typeface="Meiryo UI" panose="020B0604030504040204" pitchFamily="50" charset="-128"/>
                          <a:cs typeface="+mn-cs"/>
                        </a:rPr>
                        <a:t>◎必須</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CC00"/>
                    </a:solidFill>
                  </a:tcPr>
                </a:tc>
                <a:tc>
                  <a:txBody>
                    <a:bodyPr/>
                    <a:lstStyle/>
                    <a:p>
                      <a:pPr algn="ctr"/>
                      <a:r>
                        <a:rPr kumimoji="1" lang="en-US" altLang="ja-JP" sz="1200" b="1" kern="1200">
                          <a:solidFill>
                            <a:schemeClr val="tx1"/>
                          </a:solidFill>
                          <a:latin typeface="Meiryo UI" panose="020B0604030504040204" pitchFamily="50" charset="-128"/>
                          <a:ea typeface="Meiryo UI" panose="020B0604030504040204" pitchFamily="50" charset="-128"/>
                          <a:cs typeface="+mn-cs"/>
                        </a:rPr>
                        <a:t>×</a:t>
                      </a:r>
                      <a:r>
                        <a:rPr kumimoji="1" lang="ja-JP" altLang="en-US" sz="1200" b="1" kern="1200">
                          <a:solidFill>
                            <a:schemeClr val="tx1"/>
                          </a:solidFill>
                          <a:latin typeface="Meiryo UI" panose="020B0604030504040204" pitchFamily="50" charset="-128"/>
                          <a:ea typeface="Meiryo UI" panose="020B0604030504040204" pitchFamily="50" charset="-128"/>
                          <a:cs typeface="+mn-cs"/>
                        </a:rPr>
                        <a:t>禁止</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CC00"/>
                    </a:solidFill>
                  </a:tcPr>
                </a:tc>
                <a:extLst>
                  <a:ext uri="{0D108BD9-81ED-4DB2-BD59-A6C34878D82A}">
                    <a16:rowId xmlns:a16="http://schemas.microsoft.com/office/drawing/2014/main" val="10000"/>
                  </a:ext>
                </a:extLst>
              </a:tr>
              <a:tr h="210127">
                <a:tc>
                  <a:txBody>
                    <a:bodyPr/>
                    <a:lstStyle/>
                    <a:p>
                      <a:pPr marL="0" marR="0" lvl="0" indent="0" algn="l" defTabSz="532729" rtl="0" eaLnBrk="1" fontAlgn="auto" latinLnBrk="0" hangingPunct="1">
                        <a:lnSpc>
                          <a:spcPct val="100000"/>
                        </a:lnSpc>
                        <a:spcBef>
                          <a:spcPts val="0"/>
                        </a:spcBef>
                        <a:spcAft>
                          <a:spcPts val="0"/>
                        </a:spcAft>
                        <a:buClrTx/>
                        <a:buSzTx/>
                        <a:buFontTx/>
                        <a:buNone/>
                        <a:tabLst/>
                        <a:defRPr/>
                      </a:pPr>
                      <a:r>
                        <a:rPr kumimoji="1" lang="en-US" altLang="ja-JP" sz="1050" b="0" kern="1200">
                          <a:solidFill>
                            <a:srgbClr val="FF0000"/>
                          </a:solidFill>
                          <a:latin typeface="Meiryo UI" panose="020B0604030504040204" pitchFamily="50" charset="-128"/>
                          <a:ea typeface="Meiryo UI" panose="020B0604030504040204" pitchFamily="50" charset="-128"/>
                          <a:cs typeface="+mn-cs"/>
                        </a:rPr>
                        <a:t>10</a:t>
                      </a:r>
                      <a:r>
                        <a:rPr kumimoji="1" lang="ja-JP" altLang="en-US" sz="1050" b="0" kern="1200">
                          <a:solidFill>
                            <a:schemeClr val="tx1"/>
                          </a:solidFill>
                          <a:latin typeface="Meiryo UI" panose="020B0604030504040204" pitchFamily="50" charset="-128"/>
                          <a:ea typeface="Meiryo UI" panose="020B0604030504040204" pitchFamily="50" charset="-128"/>
                          <a:cs typeface="+mn-cs"/>
                        </a:rPr>
                        <a:t>文字以上の文字数で構成されている</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ja-JP" altLang="en-US" sz="1050" b="0" kern="1200">
                          <a:solidFill>
                            <a:srgbClr val="FF0000"/>
                          </a:solidFill>
                          <a:latin typeface="Meiryo UI" panose="020B0604030504040204" pitchFamily="50" charset="-128"/>
                          <a:ea typeface="Meiryo UI" panose="020B0604030504040204" pitchFamily="50" charset="-128"/>
                          <a:cs typeface="+mn-cs"/>
                        </a:rPr>
                        <a:t>名前・愛称・地名・電話番号・生年月日・辞書に載っている単語・よく使われるフレーズ</a:t>
                      </a:r>
                      <a:r>
                        <a:rPr kumimoji="1" lang="ja-JP" altLang="en-US" sz="1050" b="0" kern="1200">
                          <a:solidFill>
                            <a:schemeClr val="tx1"/>
                          </a:solidFill>
                          <a:latin typeface="Meiryo UI" panose="020B0604030504040204" pitchFamily="50" charset="-128"/>
                          <a:ea typeface="Meiryo UI" panose="020B0604030504040204" pitchFamily="50" charset="-128"/>
                          <a:cs typeface="+mn-cs"/>
                        </a:rPr>
                        <a:t>は使わない</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1"/>
                  </a:ext>
                </a:extLst>
              </a:tr>
              <a:tr h="231362">
                <a:tc>
                  <a:txBody>
                    <a:bodyPr/>
                    <a:lstStyle/>
                    <a:p>
                      <a:r>
                        <a:rPr kumimoji="1" lang="ja-JP" altLang="en-US" sz="1050" b="0" kern="1200">
                          <a:solidFill>
                            <a:schemeClr val="tx1"/>
                          </a:solidFill>
                          <a:latin typeface="Meiryo UI" panose="020B0604030504040204" pitchFamily="50" charset="-128"/>
                          <a:ea typeface="Meiryo UI" panose="020B0604030504040204" pitchFamily="50" charset="-128"/>
                          <a:cs typeface="+mn-cs"/>
                        </a:rPr>
                        <a:t>アルファベットの大文字と小文字、数字や</a:t>
                      </a:r>
                      <a:r>
                        <a:rPr kumimoji="1" lang="ja-JP" altLang="en-US" sz="1050" b="0" kern="1200">
                          <a:solidFill>
                            <a:srgbClr val="FF0000"/>
                          </a:solidFill>
                          <a:latin typeface="Meiryo UI" panose="020B0604030504040204" pitchFamily="50" charset="-128"/>
                          <a:ea typeface="Meiryo UI" panose="020B0604030504040204" pitchFamily="50" charset="-128"/>
                          <a:cs typeface="+mn-cs"/>
                        </a:rPr>
                        <a:t>「</a:t>
                      </a:r>
                      <a:r>
                        <a:rPr kumimoji="1" lang="en-US" altLang="ja-JP" sz="1050" b="0" kern="1200">
                          <a:solidFill>
                            <a:srgbClr val="FF0000"/>
                          </a:solidFill>
                          <a:latin typeface="Meiryo UI" panose="020B0604030504040204" pitchFamily="50" charset="-128"/>
                          <a:ea typeface="Meiryo UI" panose="020B0604030504040204" pitchFamily="50" charset="-128"/>
                          <a:cs typeface="+mn-cs"/>
                        </a:rPr>
                        <a:t>@</a:t>
                      </a:r>
                      <a:r>
                        <a:rPr kumimoji="1" lang="ja-JP" altLang="en-US" sz="1050" b="0" kern="1200">
                          <a:solidFill>
                            <a:srgbClr val="FF0000"/>
                          </a:solidFill>
                          <a:latin typeface="Meiryo UI" panose="020B0604030504040204" pitchFamily="50" charset="-128"/>
                          <a:ea typeface="Meiryo UI" panose="020B0604030504040204" pitchFamily="50" charset="-128"/>
                          <a:cs typeface="+mn-cs"/>
                        </a:rPr>
                        <a:t>」、「</a:t>
                      </a:r>
                      <a:r>
                        <a:rPr kumimoji="1" lang="en-US" altLang="ja-JP" sz="1050" b="0" kern="1200">
                          <a:solidFill>
                            <a:srgbClr val="FF0000"/>
                          </a:solidFill>
                          <a:latin typeface="Meiryo UI" panose="020B0604030504040204" pitchFamily="50" charset="-128"/>
                          <a:ea typeface="Meiryo UI" panose="020B0604030504040204" pitchFamily="50" charset="-128"/>
                          <a:cs typeface="+mn-cs"/>
                        </a:rPr>
                        <a:t>%</a:t>
                      </a:r>
                      <a:r>
                        <a:rPr kumimoji="1" lang="ja-JP" altLang="en-US" sz="1050" b="0" kern="1200">
                          <a:solidFill>
                            <a:srgbClr val="FF0000"/>
                          </a:solidFill>
                          <a:latin typeface="Meiryo UI" panose="020B0604030504040204" pitchFamily="50" charset="-128"/>
                          <a:ea typeface="Meiryo UI" panose="020B0604030504040204" pitchFamily="50" charset="-128"/>
                          <a:cs typeface="+mn-cs"/>
                        </a:rPr>
                        <a:t>」、「</a:t>
                      </a:r>
                      <a:r>
                        <a:rPr kumimoji="1" lang="en-US" altLang="ja-JP" sz="1050" b="0" kern="1200">
                          <a:solidFill>
                            <a:srgbClr val="FF0000"/>
                          </a:solidFill>
                          <a:latin typeface="Meiryo UI" panose="020B0604030504040204" pitchFamily="50" charset="-128"/>
                          <a:ea typeface="Meiryo UI" panose="020B0604030504040204" pitchFamily="50" charset="-128"/>
                          <a:cs typeface="+mn-cs"/>
                        </a:rPr>
                        <a:t>&amp;</a:t>
                      </a:r>
                      <a:r>
                        <a:rPr kumimoji="1" lang="ja-JP" altLang="en-US" sz="1050" b="0" kern="1200">
                          <a:solidFill>
                            <a:srgbClr val="FF0000"/>
                          </a:solidFill>
                          <a:latin typeface="Meiryo UI" panose="020B0604030504040204" pitchFamily="50" charset="-128"/>
                          <a:ea typeface="Meiryo UI" panose="020B0604030504040204" pitchFamily="50" charset="-128"/>
                          <a:cs typeface="+mn-cs"/>
                        </a:rPr>
                        <a:t>」</a:t>
                      </a:r>
                      <a:r>
                        <a:rPr kumimoji="1" lang="ja-JP" altLang="en-US" sz="1050" b="0" kern="1200">
                          <a:solidFill>
                            <a:schemeClr val="tx1"/>
                          </a:solidFill>
                          <a:latin typeface="Meiryo UI" panose="020B0604030504040204" pitchFamily="50" charset="-128"/>
                          <a:ea typeface="Meiryo UI" panose="020B0604030504040204" pitchFamily="50" charset="-128"/>
                          <a:cs typeface="+mn-cs"/>
                        </a:rPr>
                        <a:t>などの記号を組み合わせる</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ja-JP" altLang="en-US" sz="1050" b="0" kern="1200">
                          <a:solidFill>
                            <a:schemeClr val="tx1"/>
                          </a:solidFill>
                          <a:latin typeface="Meiryo UI" panose="020B0604030504040204" pitchFamily="50" charset="-128"/>
                          <a:ea typeface="Meiryo UI" panose="020B0604030504040204" pitchFamily="50" charset="-128"/>
                          <a:cs typeface="+mn-cs"/>
                        </a:rPr>
                        <a:t>同じ</a:t>
                      </a:r>
                      <a:r>
                        <a:rPr kumimoji="1" lang="ja-JP" altLang="en-US" sz="1050" b="0" kern="1200">
                          <a:solidFill>
                            <a:srgbClr val="FF0000"/>
                          </a:solidFill>
                          <a:latin typeface="Meiryo UI" panose="020B0604030504040204" pitchFamily="50" charset="-128"/>
                          <a:ea typeface="Meiryo UI" panose="020B0604030504040204" pitchFamily="50" charset="-128"/>
                          <a:cs typeface="+mn-cs"/>
                        </a:rPr>
                        <a:t>文字・数字</a:t>
                      </a:r>
                      <a:r>
                        <a:rPr kumimoji="1" lang="ja-JP" altLang="en-US" sz="1050" b="0" kern="1200">
                          <a:solidFill>
                            <a:schemeClr val="tx1"/>
                          </a:solidFill>
                          <a:latin typeface="Meiryo UI" panose="020B0604030504040204" pitchFamily="50" charset="-128"/>
                          <a:ea typeface="Meiryo UI" panose="020B0604030504040204" pitchFamily="50" charset="-128"/>
                          <a:cs typeface="+mn-cs"/>
                        </a:rPr>
                        <a:t>を連ねただけにしない</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2"/>
                  </a:ext>
                </a:extLst>
              </a:tr>
              <a:tr h="231362">
                <a:tc>
                  <a:txBody>
                    <a:bodyPr/>
                    <a:lstStyle/>
                    <a:p>
                      <a:pPr marL="0" marR="0" lvl="0" indent="0" algn="l" defTabSz="532729" rtl="0" eaLnBrk="1" fontAlgn="auto" latinLnBrk="0" hangingPunct="1">
                        <a:lnSpc>
                          <a:spcPct val="100000"/>
                        </a:lnSpc>
                        <a:spcBef>
                          <a:spcPts val="0"/>
                        </a:spcBef>
                        <a:spcAft>
                          <a:spcPts val="0"/>
                        </a:spcAft>
                        <a:buClrTx/>
                        <a:buSzTx/>
                        <a:buFontTx/>
                        <a:buNone/>
                        <a:tabLst/>
                        <a:defRPr/>
                      </a:pPr>
                      <a:r>
                        <a:rPr kumimoji="1" lang="ja-JP" altLang="en-US" sz="1050" b="0" kern="1200">
                          <a:solidFill>
                            <a:schemeClr val="tx1"/>
                          </a:solidFill>
                          <a:latin typeface="Meiryo UI" panose="020B0604030504040204" pitchFamily="50" charset="-128"/>
                          <a:ea typeface="Meiryo UI" panose="020B0604030504040204" pitchFamily="50" charset="-128"/>
                          <a:cs typeface="+mn-cs"/>
                        </a:rPr>
                        <a:t>ＩＤ・パスワードの使い回しをしない</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defTabSz="532729" rtl="0" eaLnBrk="1" fontAlgn="auto" latinLnBrk="0" hangingPunct="1">
                        <a:lnSpc>
                          <a:spcPct val="100000"/>
                        </a:lnSpc>
                        <a:spcBef>
                          <a:spcPts val="0"/>
                        </a:spcBef>
                        <a:spcAft>
                          <a:spcPts val="0"/>
                        </a:spcAft>
                        <a:buClrTx/>
                        <a:buSzTx/>
                        <a:buFontTx/>
                        <a:buNone/>
                        <a:tabLst/>
                        <a:defRPr/>
                      </a:pPr>
                      <a:r>
                        <a:rPr kumimoji="1" lang="ja-JP" altLang="en-US" sz="1050" b="0" kern="1200" dirty="0">
                          <a:solidFill>
                            <a:schemeClr val="tx1"/>
                          </a:solidFill>
                          <a:latin typeface="Meiryo UI" panose="020B0604030504040204" pitchFamily="50" charset="-128"/>
                          <a:ea typeface="Meiryo UI" panose="020B0604030504040204" pitchFamily="50" charset="-128"/>
                          <a:cs typeface="+mn-cs"/>
                        </a:rPr>
                        <a:t>他者に見えるところに</a:t>
                      </a:r>
                      <a:r>
                        <a:rPr kumimoji="1" lang="ja-JP" altLang="en-US" sz="1050" b="0" kern="1200" dirty="0">
                          <a:solidFill>
                            <a:srgbClr val="FF0000"/>
                          </a:solidFill>
                          <a:latin typeface="Meiryo UI" panose="020B0604030504040204" pitchFamily="50" charset="-128"/>
                          <a:ea typeface="Meiryo UI" panose="020B0604030504040204" pitchFamily="50" charset="-128"/>
                          <a:cs typeface="+mn-cs"/>
                        </a:rPr>
                        <a:t>記さない</a:t>
                      </a:r>
                      <a:r>
                        <a:rPr kumimoji="1" lang="en-US" altLang="ja-JP" sz="1050" b="0" kern="1200" dirty="0">
                          <a:solidFill>
                            <a:srgbClr val="FF0000"/>
                          </a:solidFill>
                          <a:latin typeface="Meiryo UI" panose="020B0604030504040204" pitchFamily="50" charset="-128"/>
                          <a:ea typeface="Meiryo UI" panose="020B0604030504040204" pitchFamily="50" charset="-128"/>
                          <a:cs typeface="+mn-cs"/>
                        </a:rPr>
                        <a:t>/</a:t>
                      </a:r>
                      <a:r>
                        <a:rPr kumimoji="1" lang="ja-JP" altLang="en-US" sz="1050" b="0" kern="1200" dirty="0">
                          <a:solidFill>
                            <a:srgbClr val="FF0000"/>
                          </a:solidFill>
                          <a:latin typeface="Meiryo UI" panose="020B0604030504040204" pitchFamily="50" charset="-128"/>
                          <a:ea typeface="Meiryo UI" panose="020B0604030504040204" pitchFamily="50" charset="-128"/>
                          <a:cs typeface="+mn-cs"/>
                        </a:rPr>
                        <a:t>教えない</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3"/>
                  </a:ext>
                </a:extLst>
              </a:tr>
            </a:tbl>
          </a:graphicData>
        </a:graphic>
      </p:graphicFrame>
      <p:sp>
        <p:nvSpPr>
          <p:cNvPr id="2" name="テキスト ボックス 1"/>
          <p:cNvSpPr txBox="1"/>
          <p:nvPr/>
        </p:nvSpPr>
        <p:spPr>
          <a:xfrm>
            <a:off x="2961272" y="659322"/>
            <a:ext cx="1082348" cy="253916"/>
          </a:xfrm>
          <a:prstGeom prst="rect">
            <a:avLst/>
          </a:prstGeom>
          <a:noFill/>
          <a:ln>
            <a:solidFill>
              <a:srgbClr val="FF0000"/>
            </a:solidFill>
          </a:ln>
        </p:spPr>
        <p:txBody>
          <a:bodyPr wrap="none" rtlCol="0">
            <a:spAutoFit/>
          </a:bodyPr>
          <a:lstStyle/>
          <a:p>
            <a:r>
              <a:rPr kumimoji="1" lang="ja-JP" altLang="en-US" sz="1050" dirty="0">
                <a:solidFill>
                  <a:srgbClr val="FF0000"/>
                </a:solidFill>
                <a:ea typeface="Meiryo UI" panose="020B0604030504040204" pitchFamily="50" charset="-128"/>
              </a:rPr>
              <a:t>自己診断</a:t>
            </a:r>
            <a:r>
              <a:rPr kumimoji="1" lang="en-US" altLang="ja-JP" sz="1050" dirty="0">
                <a:solidFill>
                  <a:srgbClr val="FF0000"/>
                </a:solidFill>
                <a:ea typeface="Meiryo UI" panose="020B0604030504040204" pitchFamily="50" charset="-128"/>
              </a:rPr>
              <a:t>No.</a:t>
            </a:r>
            <a:r>
              <a:rPr kumimoji="1" lang="ja-JP" altLang="en-US" sz="1050" dirty="0">
                <a:solidFill>
                  <a:srgbClr val="FF0000"/>
                </a:solidFill>
                <a:ea typeface="Meiryo UI" panose="020B0604030504040204" pitchFamily="50" charset="-128"/>
              </a:rPr>
              <a:t>１</a:t>
            </a:r>
          </a:p>
        </p:txBody>
      </p:sp>
      <p:sp>
        <p:nvSpPr>
          <p:cNvPr id="24" name="テキスト ボックス 23"/>
          <p:cNvSpPr txBox="1"/>
          <p:nvPr/>
        </p:nvSpPr>
        <p:spPr>
          <a:xfrm>
            <a:off x="2596576" y="3759491"/>
            <a:ext cx="1082348" cy="253916"/>
          </a:xfrm>
          <a:prstGeom prst="rect">
            <a:avLst/>
          </a:prstGeom>
          <a:noFill/>
          <a:ln>
            <a:solidFill>
              <a:srgbClr val="FF0000"/>
            </a:solidFill>
          </a:ln>
        </p:spPr>
        <p:txBody>
          <a:bodyPr wrap="none" rtlCol="0">
            <a:spAutoFit/>
          </a:bodyPr>
          <a:lstStyle/>
          <a:p>
            <a:r>
              <a:rPr kumimoji="1" lang="ja-JP" altLang="en-US" sz="1050">
                <a:solidFill>
                  <a:srgbClr val="FF0000"/>
                </a:solidFill>
                <a:ea typeface="Meiryo UI" panose="020B0604030504040204" pitchFamily="50" charset="-128"/>
              </a:rPr>
              <a:t>自己診断</a:t>
            </a:r>
            <a:r>
              <a:rPr kumimoji="1" lang="en-US" altLang="ja-JP" sz="1050">
                <a:solidFill>
                  <a:srgbClr val="FF0000"/>
                </a:solidFill>
                <a:ea typeface="Meiryo UI" panose="020B0604030504040204" pitchFamily="50" charset="-128"/>
              </a:rPr>
              <a:t>No.</a:t>
            </a:r>
            <a:r>
              <a:rPr lang="ja-JP" altLang="en-US" sz="1050">
                <a:solidFill>
                  <a:srgbClr val="FF0000"/>
                </a:solidFill>
                <a:ea typeface="Meiryo UI" panose="020B0604030504040204" pitchFamily="50" charset="-128"/>
              </a:rPr>
              <a:t>２</a:t>
            </a:r>
            <a:endParaRPr kumimoji="1" lang="ja-JP" altLang="en-US" sz="1050">
              <a:solidFill>
                <a:srgbClr val="FF0000"/>
              </a:solidFill>
              <a:ea typeface="Meiryo UI" panose="020B0604030504040204" pitchFamily="50" charset="-128"/>
            </a:endParaRPr>
          </a:p>
        </p:txBody>
      </p:sp>
      <p:sp>
        <p:nvSpPr>
          <p:cNvPr id="40" name="テキスト ボックス 39"/>
          <p:cNvSpPr txBox="1"/>
          <p:nvPr/>
        </p:nvSpPr>
        <p:spPr>
          <a:xfrm>
            <a:off x="1878924" y="5116542"/>
            <a:ext cx="1119217" cy="253916"/>
          </a:xfrm>
          <a:prstGeom prst="rect">
            <a:avLst/>
          </a:prstGeom>
          <a:noFill/>
          <a:ln>
            <a:solidFill>
              <a:srgbClr val="FF0000"/>
            </a:solidFill>
          </a:ln>
        </p:spPr>
        <p:txBody>
          <a:bodyPr wrap="none" rtlCol="0">
            <a:spAutoFit/>
          </a:bodyPr>
          <a:lstStyle/>
          <a:p>
            <a:r>
              <a:rPr kumimoji="1" lang="ja-JP" altLang="en-US" sz="1050">
                <a:solidFill>
                  <a:srgbClr val="FF0000"/>
                </a:solidFill>
                <a:ea typeface="Meiryo UI" panose="020B0604030504040204" pitchFamily="50" charset="-128"/>
              </a:rPr>
              <a:t>自己診断</a:t>
            </a:r>
            <a:r>
              <a:rPr kumimoji="1" lang="en-US" altLang="ja-JP" sz="1050">
                <a:solidFill>
                  <a:srgbClr val="FF0000"/>
                </a:solidFill>
                <a:ea typeface="Meiryo UI" panose="020B0604030504040204" pitchFamily="50" charset="-128"/>
              </a:rPr>
              <a:t>No. </a:t>
            </a:r>
            <a:r>
              <a:rPr lang="ja-JP" altLang="en-US" sz="1050">
                <a:solidFill>
                  <a:srgbClr val="FF0000"/>
                </a:solidFill>
                <a:ea typeface="Meiryo UI" panose="020B0604030504040204" pitchFamily="50" charset="-128"/>
              </a:rPr>
              <a:t>３</a:t>
            </a:r>
            <a:endParaRPr kumimoji="1" lang="ja-JP" altLang="en-US" sz="1050">
              <a:solidFill>
                <a:srgbClr val="FF0000"/>
              </a:solidFill>
              <a:ea typeface="Meiryo UI" panose="020B0604030504040204" pitchFamily="50" charset="-128"/>
            </a:endParaRPr>
          </a:p>
        </p:txBody>
      </p:sp>
      <p:pic>
        <p:nvPicPr>
          <p:cNvPr id="7" name="グラフィックス 6" descr="スマート フォン">
            <a:extLst>
              <a:ext uri="{FF2B5EF4-FFF2-40B4-BE49-F238E27FC236}">
                <a16:creationId xmlns:a16="http://schemas.microsoft.com/office/drawing/2014/main" id="{2E309165-A0B9-41BD-BA9F-1D6C9401A13F}"/>
              </a:ext>
            </a:extLst>
          </p:cNvPr>
          <p:cNvPicPr>
            <a:picLocks noChangeAspect="1"/>
          </p:cNvPicPr>
          <p:nvPr/>
        </p:nvPicPr>
        <p:blipFill>
          <a:blip r:embed="rId3" cstate="print">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695388" y="3076532"/>
            <a:ext cx="548640" cy="548640"/>
          </a:xfrm>
          <a:prstGeom prst="rect">
            <a:avLst/>
          </a:prstGeom>
        </p:spPr>
      </p:pic>
    </p:spTree>
    <p:extLst>
      <p:ext uri="{BB962C8B-B14F-4D97-AF65-F5344CB8AC3E}">
        <p14:creationId xmlns:p14="http://schemas.microsoft.com/office/powerpoint/2010/main" val="89516909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 name="正方形/長方形 61"/>
          <p:cNvSpPr/>
          <p:nvPr/>
        </p:nvSpPr>
        <p:spPr>
          <a:xfrm>
            <a:off x="2036" y="168"/>
            <a:ext cx="5328000" cy="540000"/>
          </a:xfrm>
          <a:prstGeom prst="rect">
            <a:avLst/>
          </a:prstGeom>
          <a:solidFill>
            <a:srgbClr val="E97132"/>
          </a:solidFill>
          <a:ln>
            <a:noFill/>
          </a:ln>
        </p:spPr>
        <p:style>
          <a:lnRef idx="2">
            <a:schemeClr val="accent1">
              <a:shade val="50000"/>
            </a:schemeClr>
          </a:lnRef>
          <a:fillRef idx="1">
            <a:schemeClr val="accent1"/>
          </a:fillRef>
          <a:effectRef idx="0">
            <a:schemeClr val="accent1"/>
          </a:effectRef>
          <a:fontRef idx="minor">
            <a:schemeClr val="lt1"/>
          </a:fontRef>
        </p:style>
        <p:txBody>
          <a:bodyPr tIns="27473" bIns="27473" rtlCol="0" anchor="ctr"/>
          <a:lstStyle/>
          <a:p>
            <a:r>
              <a:rPr lang="ja-JP" altLang="en-US" sz="2800" b="1">
                <a:latin typeface="Arial" pitchFamily="34" charset="0"/>
                <a:ea typeface="Meiryo UI" panose="020B0604030504040204" pitchFamily="50" charset="-128"/>
              </a:rPr>
              <a:t>１</a:t>
            </a:r>
            <a:r>
              <a:rPr lang="en-US" altLang="ja-JP" sz="2800" b="1">
                <a:latin typeface="Meiryo UI" panose="020B0604030504040204" pitchFamily="50" charset="-128"/>
                <a:ea typeface="Meiryo UI" panose="020B0604030504040204" pitchFamily="50" charset="-128"/>
              </a:rPr>
              <a:t>-</a:t>
            </a:r>
            <a:r>
              <a:rPr lang="ja-JP" altLang="en-US" sz="2800" b="1">
                <a:latin typeface="Arial" pitchFamily="34" charset="0"/>
                <a:ea typeface="Meiryo UI" panose="020B0604030504040204" pitchFamily="50" charset="-128"/>
              </a:rPr>
              <a:t>２ 全社基本ルール</a:t>
            </a:r>
            <a:endParaRPr lang="ja-JP" altLang="en-US" sz="2800">
              <a:latin typeface="Arial" pitchFamily="34" charset="0"/>
              <a:ea typeface="Meiryo UI" panose="020B0604030504040204" pitchFamily="50" charset="-128"/>
            </a:endParaRPr>
          </a:p>
        </p:txBody>
      </p:sp>
      <p:sp>
        <p:nvSpPr>
          <p:cNvPr id="5" name="Text Box 58"/>
          <p:cNvSpPr txBox="1">
            <a:spLocks noChangeArrowheads="1"/>
          </p:cNvSpPr>
          <p:nvPr/>
        </p:nvSpPr>
        <p:spPr bwMode="auto">
          <a:xfrm>
            <a:off x="2037" y="1044885"/>
            <a:ext cx="5328000"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defPPr>
              <a:defRPr lang="en-US"/>
            </a:defPPr>
            <a:lvl1pPr algn="l" rtl="0" eaLnBrk="0" fontAlgn="base" hangingPunct="0">
              <a:spcBef>
                <a:spcPct val="0"/>
              </a:spcBef>
              <a:spcAft>
                <a:spcPct val="0"/>
              </a:spcAft>
              <a:defRPr sz="1200" b="1" kern="1200">
                <a:solidFill>
                  <a:schemeClr val="tx1"/>
                </a:solidFill>
                <a:latin typeface="ＭＳ Ｐゴシック" panose="020B0600070205080204" pitchFamily="50" charset="-128"/>
                <a:ea typeface="ＭＳ Ｐゴシック" panose="020B0600070205080204" pitchFamily="50" charset="-128"/>
                <a:cs typeface="+mn-cs"/>
              </a:defRPr>
            </a:lvl1pPr>
            <a:lvl2pPr marL="457200" algn="l" rtl="0" eaLnBrk="0" fontAlgn="base" hangingPunct="0">
              <a:spcBef>
                <a:spcPct val="0"/>
              </a:spcBef>
              <a:spcAft>
                <a:spcPct val="0"/>
              </a:spcAft>
              <a:defRPr sz="1200" b="1" kern="1200">
                <a:solidFill>
                  <a:schemeClr val="tx1"/>
                </a:solidFill>
                <a:latin typeface="ＭＳ Ｐゴシック" panose="020B0600070205080204" pitchFamily="50" charset="-128"/>
                <a:ea typeface="ＭＳ Ｐゴシック" panose="020B0600070205080204" pitchFamily="50" charset="-128"/>
                <a:cs typeface="+mn-cs"/>
              </a:defRPr>
            </a:lvl2pPr>
            <a:lvl3pPr marL="914400" algn="l" rtl="0" eaLnBrk="0" fontAlgn="base" hangingPunct="0">
              <a:spcBef>
                <a:spcPct val="0"/>
              </a:spcBef>
              <a:spcAft>
                <a:spcPct val="0"/>
              </a:spcAft>
              <a:defRPr sz="1200" b="1" kern="1200">
                <a:solidFill>
                  <a:schemeClr val="tx1"/>
                </a:solidFill>
                <a:latin typeface="ＭＳ Ｐゴシック" panose="020B0600070205080204" pitchFamily="50" charset="-128"/>
                <a:ea typeface="ＭＳ Ｐゴシック" panose="020B0600070205080204" pitchFamily="50" charset="-128"/>
                <a:cs typeface="+mn-cs"/>
              </a:defRPr>
            </a:lvl3pPr>
            <a:lvl4pPr marL="1371600" algn="l" rtl="0" eaLnBrk="0" fontAlgn="base" hangingPunct="0">
              <a:spcBef>
                <a:spcPct val="0"/>
              </a:spcBef>
              <a:spcAft>
                <a:spcPct val="0"/>
              </a:spcAft>
              <a:defRPr sz="1200" b="1" kern="1200">
                <a:solidFill>
                  <a:schemeClr val="tx1"/>
                </a:solidFill>
                <a:latin typeface="ＭＳ Ｐゴシック" panose="020B0600070205080204" pitchFamily="50" charset="-128"/>
                <a:ea typeface="ＭＳ Ｐゴシック" panose="020B0600070205080204" pitchFamily="50" charset="-128"/>
                <a:cs typeface="+mn-cs"/>
              </a:defRPr>
            </a:lvl4pPr>
            <a:lvl5pPr marL="1828800" algn="l" rtl="0" eaLnBrk="0" fontAlgn="base" hangingPunct="0">
              <a:spcBef>
                <a:spcPct val="0"/>
              </a:spcBef>
              <a:spcAft>
                <a:spcPct val="0"/>
              </a:spcAft>
              <a:defRPr sz="1200" b="1" kern="1200">
                <a:solidFill>
                  <a:schemeClr val="tx1"/>
                </a:solidFill>
                <a:latin typeface="ＭＳ Ｐゴシック" panose="020B0600070205080204" pitchFamily="50" charset="-128"/>
                <a:ea typeface="ＭＳ Ｐゴシック" panose="020B0600070205080204" pitchFamily="50" charset="-128"/>
                <a:cs typeface="+mn-cs"/>
              </a:defRPr>
            </a:lvl5pPr>
            <a:lvl6pPr marL="2286000" algn="l" defTabSz="914400" rtl="0" eaLnBrk="1" latinLnBrk="0" hangingPunct="1">
              <a:defRPr sz="1200" b="1" kern="1200">
                <a:solidFill>
                  <a:schemeClr val="tx1"/>
                </a:solidFill>
                <a:latin typeface="ＭＳ Ｐゴシック" panose="020B0600070205080204" pitchFamily="50" charset="-128"/>
                <a:ea typeface="ＭＳ Ｐゴシック" panose="020B0600070205080204" pitchFamily="50" charset="-128"/>
                <a:cs typeface="+mn-cs"/>
              </a:defRPr>
            </a:lvl6pPr>
            <a:lvl7pPr marL="2743200" algn="l" defTabSz="914400" rtl="0" eaLnBrk="1" latinLnBrk="0" hangingPunct="1">
              <a:defRPr sz="1200" b="1" kern="1200">
                <a:solidFill>
                  <a:schemeClr val="tx1"/>
                </a:solidFill>
                <a:latin typeface="ＭＳ Ｐゴシック" panose="020B0600070205080204" pitchFamily="50" charset="-128"/>
                <a:ea typeface="ＭＳ Ｐゴシック" panose="020B0600070205080204" pitchFamily="50" charset="-128"/>
                <a:cs typeface="+mn-cs"/>
              </a:defRPr>
            </a:lvl7pPr>
            <a:lvl8pPr marL="3200400" algn="l" defTabSz="914400" rtl="0" eaLnBrk="1" latinLnBrk="0" hangingPunct="1">
              <a:defRPr sz="1200" b="1" kern="1200">
                <a:solidFill>
                  <a:schemeClr val="tx1"/>
                </a:solidFill>
                <a:latin typeface="ＭＳ Ｐゴシック" panose="020B0600070205080204" pitchFamily="50" charset="-128"/>
                <a:ea typeface="ＭＳ Ｐゴシック" panose="020B0600070205080204" pitchFamily="50" charset="-128"/>
                <a:cs typeface="+mn-cs"/>
              </a:defRPr>
            </a:lvl8pPr>
            <a:lvl9pPr marL="3657600" algn="l" defTabSz="914400" rtl="0" eaLnBrk="1" latinLnBrk="0" hangingPunct="1">
              <a:defRPr sz="1200" b="1" kern="1200">
                <a:solidFill>
                  <a:schemeClr val="tx1"/>
                </a:solidFill>
                <a:latin typeface="ＭＳ Ｐゴシック" panose="020B0600070205080204" pitchFamily="50" charset="-128"/>
                <a:ea typeface="ＭＳ Ｐゴシック" panose="020B0600070205080204" pitchFamily="50" charset="-128"/>
                <a:cs typeface="+mn-cs"/>
              </a:defRPr>
            </a:lvl9pPr>
          </a:lstStyle>
          <a:p>
            <a:pPr eaLnBrk="1" hangingPunct="1">
              <a:spcBef>
                <a:spcPct val="0"/>
              </a:spcBef>
              <a:spcAft>
                <a:spcPct val="0"/>
              </a:spcAft>
              <a:buClr>
                <a:srgbClr val="C00000"/>
              </a:buClr>
              <a:buFont typeface="Wingdings" panose="05000000000000000000" pitchFamily="2" charset="2"/>
              <a:buChar char="l"/>
            </a:pPr>
            <a:r>
              <a:rPr lang="ja-JP" altLang="en-US" b="0">
                <a:latin typeface="Tahoma" panose="020B0604030504040204" pitchFamily="34" charset="0"/>
                <a:ea typeface="Meiryo UI" panose="020B0604030504040204" pitchFamily="50" charset="-128"/>
              </a:rPr>
              <a:t> 複数名が共有する機器には以下のようにアクセス制御を行う。</a:t>
            </a:r>
            <a:endParaRPr lang="en-US" altLang="ja-JP" b="0">
              <a:latin typeface="Tahoma" panose="020B0604030504040204" pitchFamily="34" charset="0"/>
              <a:ea typeface="Meiryo UI" panose="020B0604030504040204" pitchFamily="50" charset="-128"/>
            </a:endParaRPr>
          </a:p>
          <a:p>
            <a:pPr eaLnBrk="1" hangingPunct="1">
              <a:buClr>
                <a:srgbClr val="C00000"/>
              </a:buClr>
              <a:buFont typeface="Wingdings" panose="05000000000000000000" pitchFamily="2" charset="2"/>
              <a:buChar char="l"/>
            </a:pPr>
            <a:r>
              <a:rPr lang="ja-JP" altLang="en-US" b="0">
                <a:latin typeface="Meiryo UI" panose="020B0604030504040204" pitchFamily="50" charset="-128"/>
                <a:ea typeface="Meiryo UI" panose="020B0604030504040204" pitchFamily="50" charset="-128"/>
              </a:rPr>
              <a:t> アクセス制限の設定・変更は、</a:t>
            </a:r>
            <a:r>
              <a:rPr lang="ja-JP" altLang="en-US" b="0">
                <a:solidFill>
                  <a:srgbClr val="FF0000"/>
                </a:solidFill>
                <a:latin typeface="Meiryo UI" panose="020B0604030504040204" pitchFamily="50" charset="-128"/>
                <a:ea typeface="Meiryo UI" panose="020B0604030504040204" pitchFamily="50" charset="-128"/>
              </a:rPr>
              <a:t>総務部システム担当</a:t>
            </a:r>
            <a:r>
              <a:rPr lang="ja-JP" altLang="en-US" b="0">
                <a:latin typeface="Meiryo UI" panose="020B0604030504040204" pitchFamily="50" charset="-128"/>
                <a:ea typeface="Meiryo UI" panose="020B0604030504040204" pitchFamily="50" charset="-128"/>
              </a:rPr>
              <a:t>が行う。</a:t>
            </a:r>
          </a:p>
        </p:txBody>
      </p:sp>
      <p:grpSp>
        <p:nvGrpSpPr>
          <p:cNvPr id="11" name="グループ化 10"/>
          <p:cNvGrpSpPr/>
          <p:nvPr/>
        </p:nvGrpSpPr>
        <p:grpSpPr>
          <a:xfrm>
            <a:off x="78924" y="616228"/>
            <a:ext cx="3600000" cy="376635"/>
            <a:chOff x="533400" y="1077911"/>
            <a:chExt cx="4488519" cy="516502"/>
          </a:xfrm>
        </p:grpSpPr>
        <p:sp>
          <p:nvSpPr>
            <p:cNvPr id="8" name="Line 55"/>
            <p:cNvSpPr>
              <a:spLocks noChangeShapeType="1"/>
            </p:cNvSpPr>
            <p:nvPr/>
          </p:nvSpPr>
          <p:spPr bwMode="auto">
            <a:xfrm>
              <a:off x="533515" y="1077911"/>
              <a:ext cx="4320000" cy="0"/>
            </a:xfrm>
            <a:prstGeom prst="line">
              <a:avLst/>
            </a:prstGeom>
            <a:noFill/>
            <a:ln w="15875">
              <a:solidFill>
                <a:srgbClr val="C00000"/>
              </a:solidFill>
              <a:round/>
              <a:headEnd/>
              <a:tailEnd/>
            </a:ln>
            <a:extLst>
              <a:ext uri="{909E8E84-426E-40DD-AFC4-6F175D3DCCD1}">
                <a14:hiddenFill xmlns:a14="http://schemas.microsoft.com/office/drawing/2010/main">
                  <a:noFill/>
                </a14:hiddenFill>
              </a:ext>
            </a:extLst>
          </p:spPr>
          <p:txBody>
            <a:bodyPr/>
            <a:lstStyle>
              <a:defPPr>
                <a:defRPr lang="en-US"/>
              </a:defPPr>
              <a:lvl1pPr algn="l" rtl="0" eaLnBrk="0" fontAlgn="base" hangingPunct="0">
                <a:spcBef>
                  <a:spcPct val="0"/>
                </a:spcBef>
                <a:spcAft>
                  <a:spcPct val="0"/>
                </a:spcAft>
                <a:defRPr sz="1200" b="1" kern="1200">
                  <a:solidFill>
                    <a:schemeClr val="tx1"/>
                  </a:solidFill>
                  <a:latin typeface="ＭＳ Ｐゴシック" panose="020B0600070205080204" pitchFamily="50" charset="-128"/>
                  <a:ea typeface="ＭＳ Ｐゴシック" panose="020B0600070205080204" pitchFamily="50" charset="-128"/>
                  <a:cs typeface="+mn-cs"/>
                </a:defRPr>
              </a:lvl1pPr>
              <a:lvl2pPr marL="457200" algn="l" rtl="0" eaLnBrk="0" fontAlgn="base" hangingPunct="0">
                <a:spcBef>
                  <a:spcPct val="0"/>
                </a:spcBef>
                <a:spcAft>
                  <a:spcPct val="0"/>
                </a:spcAft>
                <a:defRPr sz="1200" b="1" kern="1200">
                  <a:solidFill>
                    <a:schemeClr val="tx1"/>
                  </a:solidFill>
                  <a:latin typeface="ＭＳ Ｐゴシック" panose="020B0600070205080204" pitchFamily="50" charset="-128"/>
                  <a:ea typeface="ＭＳ Ｐゴシック" panose="020B0600070205080204" pitchFamily="50" charset="-128"/>
                  <a:cs typeface="+mn-cs"/>
                </a:defRPr>
              </a:lvl2pPr>
              <a:lvl3pPr marL="914400" algn="l" rtl="0" eaLnBrk="0" fontAlgn="base" hangingPunct="0">
                <a:spcBef>
                  <a:spcPct val="0"/>
                </a:spcBef>
                <a:spcAft>
                  <a:spcPct val="0"/>
                </a:spcAft>
                <a:defRPr sz="1200" b="1" kern="1200">
                  <a:solidFill>
                    <a:schemeClr val="tx1"/>
                  </a:solidFill>
                  <a:latin typeface="ＭＳ Ｐゴシック" panose="020B0600070205080204" pitchFamily="50" charset="-128"/>
                  <a:ea typeface="ＭＳ Ｐゴシック" panose="020B0600070205080204" pitchFamily="50" charset="-128"/>
                  <a:cs typeface="+mn-cs"/>
                </a:defRPr>
              </a:lvl3pPr>
              <a:lvl4pPr marL="1371600" algn="l" rtl="0" eaLnBrk="0" fontAlgn="base" hangingPunct="0">
                <a:spcBef>
                  <a:spcPct val="0"/>
                </a:spcBef>
                <a:spcAft>
                  <a:spcPct val="0"/>
                </a:spcAft>
                <a:defRPr sz="1200" b="1" kern="1200">
                  <a:solidFill>
                    <a:schemeClr val="tx1"/>
                  </a:solidFill>
                  <a:latin typeface="ＭＳ Ｐゴシック" panose="020B0600070205080204" pitchFamily="50" charset="-128"/>
                  <a:ea typeface="ＭＳ Ｐゴシック" panose="020B0600070205080204" pitchFamily="50" charset="-128"/>
                  <a:cs typeface="+mn-cs"/>
                </a:defRPr>
              </a:lvl4pPr>
              <a:lvl5pPr marL="1828800" algn="l" rtl="0" eaLnBrk="0" fontAlgn="base" hangingPunct="0">
                <a:spcBef>
                  <a:spcPct val="0"/>
                </a:spcBef>
                <a:spcAft>
                  <a:spcPct val="0"/>
                </a:spcAft>
                <a:defRPr sz="1200" b="1" kern="1200">
                  <a:solidFill>
                    <a:schemeClr val="tx1"/>
                  </a:solidFill>
                  <a:latin typeface="ＭＳ Ｐゴシック" panose="020B0600070205080204" pitchFamily="50" charset="-128"/>
                  <a:ea typeface="ＭＳ Ｐゴシック" panose="020B0600070205080204" pitchFamily="50" charset="-128"/>
                  <a:cs typeface="+mn-cs"/>
                </a:defRPr>
              </a:lvl5pPr>
              <a:lvl6pPr marL="2286000" algn="l" defTabSz="914400" rtl="0" eaLnBrk="1" latinLnBrk="0" hangingPunct="1">
                <a:defRPr sz="1200" b="1" kern="1200">
                  <a:solidFill>
                    <a:schemeClr val="tx1"/>
                  </a:solidFill>
                  <a:latin typeface="ＭＳ Ｐゴシック" panose="020B0600070205080204" pitchFamily="50" charset="-128"/>
                  <a:ea typeface="ＭＳ Ｐゴシック" panose="020B0600070205080204" pitchFamily="50" charset="-128"/>
                  <a:cs typeface="+mn-cs"/>
                </a:defRPr>
              </a:lvl6pPr>
              <a:lvl7pPr marL="2743200" algn="l" defTabSz="914400" rtl="0" eaLnBrk="1" latinLnBrk="0" hangingPunct="1">
                <a:defRPr sz="1200" b="1" kern="1200">
                  <a:solidFill>
                    <a:schemeClr val="tx1"/>
                  </a:solidFill>
                  <a:latin typeface="ＭＳ Ｐゴシック" panose="020B0600070205080204" pitchFamily="50" charset="-128"/>
                  <a:ea typeface="ＭＳ Ｐゴシック" panose="020B0600070205080204" pitchFamily="50" charset="-128"/>
                  <a:cs typeface="+mn-cs"/>
                </a:defRPr>
              </a:lvl7pPr>
              <a:lvl8pPr marL="3200400" algn="l" defTabSz="914400" rtl="0" eaLnBrk="1" latinLnBrk="0" hangingPunct="1">
                <a:defRPr sz="1200" b="1" kern="1200">
                  <a:solidFill>
                    <a:schemeClr val="tx1"/>
                  </a:solidFill>
                  <a:latin typeface="ＭＳ Ｐゴシック" panose="020B0600070205080204" pitchFamily="50" charset="-128"/>
                  <a:ea typeface="ＭＳ Ｐゴシック" panose="020B0600070205080204" pitchFamily="50" charset="-128"/>
                  <a:cs typeface="+mn-cs"/>
                </a:defRPr>
              </a:lvl8pPr>
              <a:lvl9pPr marL="3657600" algn="l" defTabSz="914400" rtl="0" eaLnBrk="1" latinLnBrk="0" hangingPunct="1">
                <a:defRPr sz="1200" b="1" kern="1200">
                  <a:solidFill>
                    <a:schemeClr val="tx1"/>
                  </a:solidFill>
                  <a:latin typeface="ＭＳ Ｐゴシック" panose="020B0600070205080204" pitchFamily="50" charset="-128"/>
                  <a:ea typeface="ＭＳ Ｐゴシック" panose="020B0600070205080204" pitchFamily="50" charset="-128"/>
                  <a:cs typeface="+mn-cs"/>
                </a:defRPr>
              </a:lvl9pPr>
            </a:lstStyle>
            <a:p>
              <a:endParaRPr lang="ja-JP" altLang="en-US" sz="916"/>
            </a:p>
          </p:txBody>
        </p:sp>
        <p:sp>
          <p:nvSpPr>
            <p:cNvPr id="12" name="Line 55"/>
            <p:cNvSpPr>
              <a:spLocks noChangeShapeType="1"/>
            </p:cNvSpPr>
            <p:nvPr/>
          </p:nvSpPr>
          <p:spPr bwMode="auto">
            <a:xfrm>
              <a:off x="533515" y="1560511"/>
              <a:ext cx="4320000" cy="0"/>
            </a:xfrm>
            <a:prstGeom prst="line">
              <a:avLst/>
            </a:prstGeom>
            <a:noFill/>
            <a:ln w="15875">
              <a:solidFill>
                <a:srgbClr val="C00000"/>
              </a:solidFill>
              <a:round/>
              <a:headEnd/>
              <a:tailEnd/>
            </a:ln>
            <a:extLst>
              <a:ext uri="{909E8E84-426E-40DD-AFC4-6F175D3DCCD1}">
                <a14:hiddenFill xmlns:a14="http://schemas.microsoft.com/office/drawing/2010/main">
                  <a:noFill/>
                </a14:hiddenFill>
              </a:ext>
            </a:extLst>
          </p:spPr>
          <p:txBody>
            <a:bodyPr/>
            <a:lstStyle>
              <a:defPPr>
                <a:defRPr lang="en-US"/>
              </a:defPPr>
              <a:lvl1pPr algn="l" rtl="0" eaLnBrk="0" fontAlgn="base" hangingPunct="0">
                <a:spcBef>
                  <a:spcPct val="0"/>
                </a:spcBef>
                <a:spcAft>
                  <a:spcPct val="0"/>
                </a:spcAft>
                <a:defRPr sz="1200" b="1" kern="1200">
                  <a:solidFill>
                    <a:schemeClr val="tx1"/>
                  </a:solidFill>
                  <a:latin typeface="ＭＳ Ｐゴシック" panose="020B0600070205080204" pitchFamily="50" charset="-128"/>
                  <a:ea typeface="ＭＳ Ｐゴシック" panose="020B0600070205080204" pitchFamily="50" charset="-128"/>
                  <a:cs typeface="+mn-cs"/>
                </a:defRPr>
              </a:lvl1pPr>
              <a:lvl2pPr marL="457200" algn="l" rtl="0" eaLnBrk="0" fontAlgn="base" hangingPunct="0">
                <a:spcBef>
                  <a:spcPct val="0"/>
                </a:spcBef>
                <a:spcAft>
                  <a:spcPct val="0"/>
                </a:spcAft>
                <a:defRPr sz="1200" b="1" kern="1200">
                  <a:solidFill>
                    <a:schemeClr val="tx1"/>
                  </a:solidFill>
                  <a:latin typeface="ＭＳ Ｐゴシック" panose="020B0600070205080204" pitchFamily="50" charset="-128"/>
                  <a:ea typeface="ＭＳ Ｐゴシック" panose="020B0600070205080204" pitchFamily="50" charset="-128"/>
                  <a:cs typeface="+mn-cs"/>
                </a:defRPr>
              </a:lvl2pPr>
              <a:lvl3pPr marL="914400" algn="l" rtl="0" eaLnBrk="0" fontAlgn="base" hangingPunct="0">
                <a:spcBef>
                  <a:spcPct val="0"/>
                </a:spcBef>
                <a:spcAft>
                  <a:spcPct val="0"/>
                </a:spcAft>
                <a:defRPr sz="1200" b="1" kern="1200">
                  <a:solidFill>
                    <a:schemeClr val="tx1"/>
                  </a:solidFill>
                  <a:latin typeface="ＭＳ Ｐゴシック" panose="020B0600070205080204" pitchFamily="50" charset="-128"/>
                  <a:ea typeface="ＭＳ Ｐゴシック" panose="020B0600070205080204" pitchFamily="50" charset="-128"/>
                  <a:cs typeface="+mn-cs"/>
                </a:defRPr>
              </a:lvl3pPr>
              <a:lvl4pPr marL="1371600" algn="l" rtl="0" eaLnBrk="0" fontAlgn="base" hangingPunct="0">
                <a:spcBef>
                  <a:spcPct val="0"/>
                </a:spcBef>
                <a:spcAft>
                  <a:spcPct val="0"/>
                </a:spcAft>
                <a:defRPr sz="1200" b="1" kern="1200">
                  <a:solidFill>
                    <a:schemeClr val="tx1"/>
                  </a:solidFill>
                  <a:latin typeface="ＭＳ Ｐゴシック" panose="020B0600070205080204" pitchFamily="50" charset="-128"/>
                  <a:ea typeface="ＭＳ Ｐゴシック" panose="020B0600070205080204" pitchFamily="50" charset="-128"/>
                  <a:cs typeface="+mn-cs"/>
                </a:defRPr>
              </a:lvl4pPr>
              <a:lvl5pPr marL="1828800" algn="l" rtl="0" eaLnBrk="0" fontAlgn="base" hangingPunct="0">
                <a:spcBef>
                  <a:spcPct val="0"/>
                </a:spcBef>
                <a:spcAft>
                  <a:spcPct val="0"/>
                </a:spcAft>
                <a:defRPr sz="1200" b="1" kern="1200">
                  <a:solidFill>
                    <a:schemeClr val="tx1"/>
                  </a:solidFill>
                  <a:latin typeface="ＭＳ Ｐゴシック" panose="020B0600070205080204" pitchFamily="50" charset="-128"/>
                  <a:ea typeface="ＭＳ Ｐゴシック" panose="020B0600070205080204" pitchFamily="50" charset="-128"/>
                  <a:cs typeface="+mn-cs"/>
                </a:defRPr>
              </a:lvl5pPr>
              <a:lvl6pPr marL="2286000" algn="l" defTabSz="914400" rtl="0" eaLnBrk="1" latinLnBrk="0" hangingPunct="1">
                <a:defRPr sz="1200" b="1" kern="1200">
                  <a:solidFill>
                    <a:schemeClr val="tx1"/>
                  </a:solidFill>
                  <a:latin typeface="ＭＳ Ｐゴシック" panose="020B0600070205080204" pitchFamily="50" charset="-128"/>
                  <a:ea typeface="ＭＳ Ｐゴシック" panose="020B0600070205080204" pitchFamily="50" charset="-128"/>
                  <a:cs typeface="+mn-cs"/>
                </a:defRPr>
              </a:lvl6pPr>
              <a:lvl7pPr marL="2743200" algn="l" defTabSz="914400" rtl="0" eaLnBrk="1" latinLnBrk="0" hangingPunct="1">
                <a:defRPr sz="1200" b="1" kern="1200">
                  <a:solidFill>
                    <a:schemeClr val="tx1"/>
                  </a:solidFill>
                  <a:latin typeface="ＭＳ Ｐゴシック" panose="020B0600070205080204" pitchFamily="50" charset="-128"/>
                  <a:ea typeface="ＭＳ Ｐゴシック" panose="020B0600070205080204" pitchFamily="50" charset="-128"/>
                  <a:cs typeface="+mn-cs"/>
                </a:defRPr>
              </a:lvl7pPr>
              <a:lvl8pPr marL="3200400" algn="l" defTabSz="914400" rtl="0" eaLnBrk="1" latinLnBrk="0" hangingPunct="1">
                <a:defRPr sz="1200" b="1" kern="1200">
                  <a:solidFill>
                    <a:schemeClr val="tx1"/>
                  </a:solidFill>
                  <a:latin typeface="ＭＳ Ｐゴシック" panose="020B0600070205080204" pitchFamily="50" charset="-128"/>
                  <a:ea typeface="ＭＳ Ｐゴシック" panose="020B0600070205080204" pitchFamily="50" charset="-128"/>
                  <a:cs typeface="+mn-cs"/>
                </a:defRPr>
              </a:lvl8pPr>
              <a:lvl9pPr marL="3657600" algn="l" defTabSz="914400" rtl="0" eaLnBrk="1" latinLnBrk="0" hangingPunct="1">
                <a:defRPr sz="1200" b="1" kern="1200">
                  <a:solidFill>
                    <a:schemeClr val="tx1"/>
                  </a:solidFill>
                  <a:latin typeface="ＭＳ Ｐゴシック" panose="020B0600070205080204" pitchFamily="50" charset="-128"/>
                  <a:ea typeface="ＭＳ Ｐゴシック" panose="020B0600070205080204" pitchFamily="50" charset="-128"/>
                  <a:cs typeface="+mn-cs"/>
                </a:defRPr>
              </a:lvl9pPr>
            </a:lstStyle>
            <a:p>
              <a:endParaRPr lang="ja-JP" altLang="en-US" sz="916"/>
            </a:p>
          </p:txBody>
        </p:sp>
        <p:sp>
          <p:nvSpPr>
            <p:cNvPr id="10" name="テキスト ボックス 9"/>
            <p:cNvSpPr txBox="1"/>
            <p:nvPr/>
          </p:nvSpPr>
          <p:spPr>
            <a:xfrm>
              <a:off x="533400" y="1081419"/>
              <a:ext cx="4488519" cy="512994"/>
            </a:xfrm>
            <a:prstGeom prst="rect">
              <a:avLst/>
            </a:prstGeom>
            <a:noFill/>
          </p:spPr>
          <p:txBody>
            <a:bodyPr wrap="square" rtlCol="0">
              <a:spAutoFit/>
            </a:bodyPr>
            <a:lstStyle/>
            <a:p>
              <a:r>
                <a:rPr lang="ja-JP" altLang="en-US" sz="1831">
                  <a:latin typeface="Meiryo UI" panose="020B0604030504040204" pitchFamily="50" charset="-128"/>
                  <a:ea typeface="Meiryo UI" panose="020B0604030504040204" pitchFamily="50" charset="-128"/>
                </a:rPr>
                <a:t>アクセス制御</a:t>
              </a:r>
            </a:p>
          </p:txBody>
        </p:sp>
      </p:grpSp>
      <p:grpSp>
        <p:nvGrpSpPr>
          <p:cNvPr id="26" name="グループ化 25"/>
          <p:cNvGrpSpPr/>
          <p:nvPr/>
        </p:nvGrpSpPr>
        <p:grpSpPr>
          <a:xfrm>
            <a:off x="66972" y="4083231"/>
            <a:ext cx="3600000" cy="376754"/>
            <a:chOff x="533398" y="1077911"/>
            <a:chExt cx="4717345" cy="493689"/>
          </a:xfrm>
        </p:grpSpPr>
        <p:sp>
          <p:nvSpPr>
            <p:cNvPr id="27" name="Line 55"/>
            <p:cNvSpPr>
              <a:spLocks noChangeShapeType="1"/>
            </p:cNvSpPr>
            <p:nvPr/>
          </p:nvSpPr>
          <p:spPr bwMode="auto">
            <a:xfrm>
              <a:off x="533515" y="1077911"/>
              <a:ext cx="4320000" cy="0"/>
            </a:xfrm>
            <a:prstGeom prst="line">
              <a:avLst/>
            </a:prstGeom>
            <a:noFill/>
            <a:ln w="15875">
              <a:solidFill>
                <a:srgbClr val="C00000"/>
              </a:solidFill>
              <a:round/>
              <a:headEnd/>
              <a:tailEnd/>
            </a:ln>
            <a:extLst>
              <a:ext uri="{909E8E84-426E-40DD-AFC4-6F175D3DCCD1}">
                <a14:hiddenFill xmlns:a14="http://schemas.microsoft.com/office/drawing/2010/main">
                  <a:noFill/>
                </a14:hiddenFill>
              </a:ext>
            </a:extLst>
          </p:spPr>
          <p:txBody>
            <a:bodyPr/>
            <a:lstStyle>
              <a:defPPr>
                <a:defRPr lang="en-US"/>
              </a:defPPr>
              <a:lvl1pPr algn="l" rtl="0" eaLnBrk="0" fontAlgn="base" hangingPunct="0">
                <a:spcBef>
                  <a:spcPct val="0"/>
                </a:spcBef>
                <a:spcAft>
                  <a:spcPct val="0"/>
                </a:spcAft>
                <a:defRPr sz="1200" b="1" kern="1200">
                  <a:solidFill>
                    <a:schemeClr val="tx1"/>
                  </a:solidFill>
                  <a:latin typeface="ＭＳ Ｐゴシック" panose="020B0600070205080204" pitchFamily="50" charset="-128"/>
                  <a:ea typeface="ＭＳ Ｐゴシック" panose="020B0600070205080204" pitchFamily="50" charset="-128"/>
                  <a:cs typeface="+mn-cs"/>
                </a:defRPr>
              </a:lvl1pPr>
              <a:lvl2pPr marL="457200" algn="l" rtl="0" eaLnBrk="0" fontAlgn="base" hangingPunct="0">
                <a:spcBef>
                  <a:spcPct val="0"/>
                </a:spcBef>
                <a:spcAft>
                  <a:spcPct val="0"/>
                </a:spcAft>
                <a:defRPr sz="1200" b="1" kern="1200">
                  <a:solidFill>
                    <a:schemeClr val="tx1"/>
                  </a:solidFill>
                  <a:latin typeface="ＭＳ Ｐゴシック" panose="020B0600070205080204" pitchFamily="50" charset="-128"/>
                  <a:ea typeface="ＭＳ Ｐゴシック" panose="020B0600070205080204" pitchFamily="50" charset="-128"/>
                  <a:cs typeface="+mn-cs"/>
                </a:defRPr>
              </a:lvl2pPr>
              <a:lvl3pPr marL="914400" algn="l" rtl="0" eaLnBrk="0" fontAlgn="base" hangingPunct="0">
                <a:spcBef>
                  <a:spcPct val="0"/>
                </a:spcBef>
                <a:spcAft>
                  <a:spcPct val="0"/>
                </a:spcAft>
                <a:defRPr sz="1200" b="1" kern="1200">
                  <a:solidFill>
                    <a:schemeClr val="tx1"/>
                  </a:solidFill>
                  <a:latin typeface="ＭＳ Ｐゴシック" panose="020B0600070205080204" pitchFamily="50" charset="-128"/>
                  <a:ea typeface="ＭＳ Ｐゴシック" panose="020B0600070205080204" pitchFamily="50" charset="-128"/>
                  <a:cs typeface="+mn-cs"/>
                </a:defRPr>
              </a:lvl3pPr>
              <a:lvl4pPr marL="1371600" algn="l" rtl="0" eaLnBrk="0" fontAlgn="base" hangingPunct="0">
                <a:spcBef>
                  <a:spcPct val="0"/>
                </a:spcBef>
                <a:spcAft>
                  <a:spcPct val="0"/>
                </a:spcAft>
                <a:defRPr sz="1200" b="1" kern="1200">
                  <a:solidFill>
                    <a:schemeClr val="tx1"/>
                  </a:solidFill>
                  <a:latin typeface="ＭＳ Ｐゴシック" panose="020B0600070205080204" pitchFamily="50" charset="-128"/>
                  <a:ea typeface="ＭＳ Ｐゴシック" panose="020B0600070205080204" pitchFamily="50" charset="-128"/>
                  <a:cs typeface="+mn-cs"/>
                </a:defRPr>
              </a:lvl4pPr>
              <a:lvl5pPr marL="1828800" algn="l" rtl="0" eaLnBrk="0" fontAlgn="base" hangingPunct="0">
                <a:spcBef>
                  <a:spcPct val="0"/>
                </a:spcBef>
                <a:spcAft>
                  <a:spcPct val="0"/>
                </a:spcAft>
                <a:defRPr sz="1200" b="1" kern="1200">
                  <a:solidFill>
                    <a:schemeClr val="tx1"/>
                  </a:solidFill>
                  <a:latin typeface="ＭＳ Ｐゴシック" panose="020B0600070205080204" pitchFamily="50" charset="-128"/>
                  <a:ea typeface="ＭＳ Ｐゴシック" panose="020B0600070205080204" pitchFamily="50" charset="-128"/>
                  <a:cs typeface="+mn-cs"/>
                </a:defRPr>
              </a:lvl5pPr>
              <a:lvl6pPr marL="2286000" algn="l" defTabSz="914400" rtl="0" eaLnBrk="1" latinLnBrk="0" hangingPunct="1">
                <a:defRPr sz="1200" b="1" kern="1200">
                  <a:solidFill>
                    <a:schemeClr val="tx1"/>
                  </a:solidFill>
                  <a:latin typeface="ＭＳ Ｐゴシック" panose="020B0600070205080204" pitchFamily="50" charset="-128"/>
                  <a:ea typeface="ＭＳ Ｐゴシック" panose="020B0600070205080204" pitchFamily="50" charset="-128"/>
                  <a:cs typeface="+mn-cs"/>
                </a:defRPr>
              </a:lvl6pPr>
              <a:lvl7pPr marL="2743200" algn="l" defTabSz="914400" rtl="0" eaLnBrk="1" latinLnBrk="0" hangingPunct="1">
                <a:defRPr sz="1200" b="1" kern="1200">
                  <a:solidFill>
                    <a:schemeClr val="tx1"/>
                  </a:solidFill>
                  <a:latin typeface="ＭＳ Ｐゴシック" panose="020B0600070205080204" pitchFamily="50" charset="-128"/>
                  <a:ea typeface="ＭＳ Ｐゴシック" panose="020B0600070205080204" pitchFamily="50" charset="-128"/>
                  <a:cs typeface="+mn-cs"/>
                </a:defRPr>
              </a:lvl7pPr>
              <a:lvl8pPr marL="3200400" algn="l" defTabSz="914400" rtl="0" eaLnBrk="1" latinLnBrk="0" hangingPunct="1">
                <a:defRPr sz="1200" b="1" kern="1200">
                  <a:solidFill>
                    <a:schemeClr val="tx1"/>
                  </a:solidFill>
                  <a:latin typeface="ＭＳ Ｐゴシック" panose="020B0600070205080204" pitchFamily="50" charset="-128"/>
                  <a:ea typeface="ＭＳ Ｐゴシック" panose="020B0600070205080204" pitchFamily="50" charset="-128"/>
                  <a:cs typeface="+mn-cs"/>
                </a:defRPr>
              </a:lvl8pPr>
              <a:lvl9pPr marL="3657600" algn="l" defTabSz="914400" rtl="0" eaLnBrk="1" latinLnBrk="0" hangingPunct="1">
                <a:defRPr sz="1200" b="1" kern="1200">
                  <a:solidFill>
                    <a:schemeClr val="tx1"/>
                  </a:solidFill>
                  <a:latin typeface="ＭＳ Ｐゴシック" panose="020B0600070205080204" pitchFamily="50" charset="-128"/>
                  <a:ea typeface="ＭＳ Ｐゴシック" panose="020B0600070205080204" pitchFamily="50" charset="-128"/>
                  <a:cs typeface="+mn-cs"/>
                </a:defRPr>
              </a:lvl9pPr>
            </a:lstStyle>
            <a:p>
              <a:endParaRPr lang="ja-JP" altLang="en-US" sz="916"/>
            </a:p>
          </p:txBody>
        </p:sp>
        <p:sp>
          <p:nvSpPr>
            <p:cNvPr id="29" name="Line 55"/>
            <p:cNvSpPr>
              <a:spLocks noChangeShapeType="1"/>
            </p:cNvSpPr>
            <p:nvPr/>
          </p:nvSpPr>
          <p:spPr bwMode="auto">
            <a:xfrm>
              <a:off x="533515" y="1560511"/>
              <a:ext cx="4320000" cy="0"/>
            </a:xfrm>
            <a:prstGeom prst="line">
              <a:avLst/>
            </a:prstGeom>
            <a:noFill/>
            <a:ln w="15875">
              <a:solidFill>
                <a:srgbClr val="C00000"/>
              </a:solidFill>
              <a:round/>
              <a:headEnd/>
              <a:tailEnd/>
            </a:ln>
            <a:extLst>
              <a:ext uri="{909E8E84-426E-40DD-AFC4-6F175D3DCCD1}">
                <a14:hiddenFill xmlns:a14="http://schemas.microsoft.com/office/drawing/2010/main">
                  <a:noFill/>
                </a14:hiddenFill>
              </a:ext>
            </a:extLst>
          </p:spPr>
          <p:txBody>
            <a:bodyPr/>
            <a:lstStyle>
              <a:defPPr>
                <a:defRPr lang="en-US"/>
              </a:defPPr>
              <a:lvl1pPr algn="l" rtl="0" eaLnBrk="0" fontAlgn="base" hangingPunct="0">
                <a:spcBef>
                  <a:spcPct val="0"/>
                </a:spcBef>
                <a:spcAft>
                  <a:spcPct val="0"/>
                </a:spcAft>
                <a:defRPr sz="1200" b="1" kern="1200">
                  <a:solidFill>
                    <a:schemeClr val="tx1"/>
                  </a:solidFill>
                  <a:latin typeface="ＭＳ Ｐゴシック" panose="020B0600070205080204" pitchFamily="50" charset="-128"/>
                  <a:ea typeface="ＭＳ Ｐゴシック" panose="020B0600070205080204" pitchFamily="50" charset="-128"/>
                  <a:cs typeface="+mn-cs"/>
                </a:defRPr>
              </a:lvl1pPr>
              <a:lvl2pPr marL="457200" algn="l" rtl="0" eaLnBrk="0" fontAlgn="base" hangingPunct="0">
                <a:spcBef>
                  <a:spcPct val="0"/>
                </a:spcBef>
                <a:spcAft>
                  <a:spcPct val="0"/>
                </a:spcAft>
                <a:defRPr sz="1200" b="1" kern="1200">
                  <a:solidFill>
                    <a:schemeClr val="tx1"/>
                  </a:solidFill>
                  <a:latin typeface="ＭＳ Ｐゴシック" panose="020B0600070205080204" pitchFamily="50" charset="-128"/>
                  <a:ea typeface="ＭＳ Ｐゴシック" panose="020B0600070205080204" pitchFamily="50" charset="-128"/>
                  <a:cs typeface="+mn-cs"/>
                </a:defRPr>
              </a:lvl2pPr>
              <a:lvl3pPr marL="914400" algn="l" rtl="0" eaLnBrk="0" fontAlgn="base" hangingPunct="0">
                <a:spcBef>
                  <a:spcPct val="0"/>
                </a:spcBef>
                <a:spcAft>
                  <a:spcPct val="0"/>
                </a:spcAft>
                <a:defRPr sz="1200" b="1" kern="1200">
                  <a:solidFill>
                    <a:schemeClr val="tx1"/>
                  </a:solidFill>
                  <a:latin typeface="ＭＳ Ｐゴシック" panose="020B0600070205080204" pitchFamily="50" charset="-128"/>
                  <a:ea typeface="ＭＳ Ｐゴシック" panose="020B0600070205080204" pitchFamily="50" charset="-128"/>
                  <a:cs typeface="+mn-cs"/>
                </a:defRPr>
              </a:lvl3pPr>
              <a:lvl4pPr marL="1371600" algn="l" rtl="0" eaLnBrk="0" fontAlgn="base" hangingPunct="0">
                <a:spcBef>
                  <a:spcPct val="0"/>
                </a:spcBef>
                <a:spcAft>
                  <a:spcPct val="0"/>
                </a:spcAft>
                <a:defRPr sz="1200" b="1" kern="1200">
                  <a:solidFill>
                    <a:schemeClr val="tx1"/>
                  </a:solidFill>
                  <a:latin typeface="ＭＳ Ｐゴシック" panose="020B0600070205080204" pitchFamily="50" charset="-128"/>
                  <a:ea typeface="ＭＳ Ｐゴシック" panose="020B0600070205080204" pitchFamily="50" charset="-128"/>
                  <a:cs typeface="+mn-cs"/>
                </a:defRPr>
              </a:lvl4pPr>
              <a:lvl5pPr marL="1828800" algn="l" rtl="0" eaLnBrk="0" fontAlgn="base" hangingPunct="0">
                <a:spcBef>
                  <a:spcPct val="0"/>
                </a:spcBef>
                <a:spcAft>
                  <a:spcPct val="0"/>
                </a:spcAft>
                <a:defRPr sz="1200" b="1" kern="1200">
                  <a:solidFill>
                    <a:schemeClr val="tx1"/>
                  </a:solidFill>
                  <a:latin typeface="ＭＳ Ｐゴシック" panose="020B0600070205080204" pitchFamily="50" charset="-128"/>
                  <a:ea typeface="ＭＳ Ｐゴシック" panose="020B0600070205080204" pitchFamily="50" charset="-128"/>
                  <a:cs typeface="+mn-cs"/>
                </a:defRPr>
              </a:lvl5pPr>
              <a:lvl6pPr marL="2286000" algn="l" defTabSz="914400" rtl="0" eaLnBrk="1" latinLnBrk="0" hangingPunct="1">
                <a:defRPr sz="1200" b="1" kern="1200">
                  <a:solidFill>
                    <a:schemeClr val="tx1"/>
                  </a:solidFill>
                  <a:latin typeface="ＭＳ Ｐゴシック" panose="020B0600070205080204" pitchFamily="50" charset="-128"/>
                  <a:ea typeface="ＭＳ Ｐゴシック" panose="020B0600070205080204" pitchFamily="50" charset="-128"/>
                  <a:cs typeface="+mn-cs"/>
                </a:defRPr>
              </a:lvl6pPr>
              <a:lvl7pPr marL="2743200" algn="l" defTabSz="914400" rtl="0" eaLnBrk="1" latinLnBrk="0" hangingPunct="1">
                <a:defRPr sz="1200" b="1" kern="1200">
                  <a:solidFill>
                    <a:schemeClr val="tx1"/>
                  </a:solidFill>
                  <a:latin typeface="ＭＳ Ｐゴシック" panose="020B0600070205080204" pitchFamily="50" charset="-128"/>
                  <a:ea typeface="ＭＳ Ｐゴシック" panose="020B0600070205080204" pitchFamily="50" charset="-128"/>
                  <a:cs typeface="+mn-cs"/>
                </a:defRPr>
              </a:lvl7pPr>
              <a:lvl8pPr marL="3200400" algn="l" defTabSz="914400" rtl="0" eaLnBrk="1" latinLnBrk="0" hangingPunct="1">
                <a:defRPr sz="1200" b="1" kern="1200">
                  <a:solidFill>
                    <a:schemeClr val="tx1"/>
                  </a:solidFill>
                  <a:latin typeface="ＭＳ Ｐゴシック" panose="020B0600070205080204" pitchFamily="50" charset="-128"/>
                  <a:ea typeface="ＭＳ Ｐゴシック" panose="020B0600070205080204" pitchFamily="50" charset="-128"/>
                  <a:cs typeface="+mn-cs"/>
                </a:defRPr>
              </a:lvl8pPr>
              <a:lvl9pPr marL="3657600" algn="l" defTabSz="914400" rtl="0" eaLnBrk="1" latinLnBrk="0" hangingPunct="1">
                <a:defRPr sz="1200" b="1" kern="1200">
                  <a:solidFill>
                    <a:schemeClr val="tx1"/>
                  </a:solidFill>
                  <a:latin typeface="ＭＳ Ｐゴシック" panose="020B0600070205080204" pitchFamily="50" charset="-128"/>
                  <a:ea typeface="ＭＳ Ｐゴシック" panose="020B0600070205080204" pitchFamily="50" charset="-128"/>
                  <a:cs typeface="+mn-cs"/>
                </a:defRPr>
              </a:lvl9pPr>
            </a:lstStyle>
            <a:p>
              <a:endParaRPr lang="ja-JP" altLang="en-US" sz="916"/>
            </a:p>
          </p:txBody>
        </p:sp>
        <p:sp>
          <p:nvSpPr>
            <p:cNvPr id="30" name="テキスト ボックス 29"/>
            <p:cNvSpPr txBox="1"/>
            <p:nvPr/>
          </p:nvSpPr>
          <p:spPr>
            <a:xfrm>
              <a:off x="533398" y="1081419"/>
              <a:ext cx="4717345" cy="490181"/>
            </a:xfrm>
            <a:prstGeom prst="rect">
              <a:avLst/>
            </a:prstGeom>
            <a:noFill/>
          </p:spPr>
          <p:txBody>
            <a:bodyPr wrap="square" rtlCol="0">
              <a:spAutoFit/>
            </a:bodyPr>
            <a:lstStyle/>
            <a:p>
              <a:r>
                <a:rPr lang="ja-JP" altLang="en-US" sz="1831">
                  <a:latin typeface="Meiryo UI" panose="020B0604030504040204" pitchFamily="50" charset="-128"/>
                  <a:ea typeface="Meiryo UI" panose="020B0604030504040204" pitchFamily="50" charset="-128"/>
                </a:rPr>
                <a:t>セキュリティに対する注意</a:t>
              </a:r>
            </a:p>
          </p:txBody>
        </p:sp>
      </p:grpSp>
      <p:sp>
        <p:nvSpPr>
          <p:cNvPr id="31" name="Text Box 58"/>
          <p:cNvSpPr txBox="1">
            <a:spLocks noChangeArrowheads="1"/>
          </p:cNvSpPr>
          <p:nvPr/>
        </p:nvSpPr>
        <p:spPr bwMode="auto">
          <a:xfrm>
            <a:off x="-11565" y="4472316"/>
            <a:ext cx="5328000"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defPPr>
              <a:defRPr lang="en-US"/>
            </a:defPPr>
            <a:lvl1pPr algn="l" rtl="0" eaLnBrk="0" fontAlgn="base" hangingPunct="0">
              <a:spcBef>
                <a:spcPct val="0"/>
              </a:spcBef>
              <a:spcAft>
                <a:spcPct val="0"/>
              </a:spcAft>
              <a:defRPr sz="1200" b="1" kern="1200">
                <a:solidFill>
                  <a:schemeClr val="tx1"/>
                </a:solidFill>
                <a:latin typeface="ＭＳ Ｐゴシック" panose="020B0600070205080204" pitchFamily="50" charset="-128"/>
                <a:ea typeface="ＭＳ Ｐゴシック" panose="020B0600070205080204" pitchFamily="50" charset="-128"/>
                <a:cs typeface="+mn-cs"/>
              </a:defRPr>
            </a:lvl1pPr>
            <a:lvl2pPr marL="457200" algn="l" rtl="0" eaLnBrk="0" fontAlgn="base" hangingPunct="0">
              <a:spcBef>
                <a:spcPct val="0"/>
              </a:spcBef>
              <a:spcAft>
                <a:spcPct val="0"/>
              </a:spcAft>
              <a:defRPr sz="1200" b="1" kern="1200">
                <a:solidFill>
                  <a:schemeClr val="tx1"/>
                </a:solidFill>
                <a:latin typeface="ＭＳ Ｐゴシック" panose="020B0600070205080204" pitchFamily="50" charset="-128"/>
                <a:ea typeface="ＭＳ Ｐゴシック" panose="020B0600070205080204" pitchFamily="50" charset="-128"/>
                <a:cs typeface="+mn-cs"/>
              </a:defRPr>
            </a:lvl2pPr>
            <a:lvl3pPr marL="914400" algn="l" rtl="0" eaLnBrk="0" fontAlgn="base" hangingPunct="0">
              <a:spcBef>
                <a:spcPct val="0"/>
              </a:spcBef>
              <a:spcAft>
                <a:spcPct val="0"/>
              </a:spcAft>
              <a:defRPr sz="1200" b="1" kern="1200">
                <a:solidFill>
                  <a:schemeClr val="tx1"/>
                </a:solidFill>
                <a:latin typeface="ＭＳ Ｐゴシック" panose="020B0600070205080204" pitchFamily="50" charset="-128"/>
                <a:ea typeface="ＭＳ Ｐゴシック" panose="020B0600070205080204" pitchFamily="50" charset="-128"/>
                <a:cs typeface="+mn-cs"/>
              </a:defRPr>
            </a:lvl3pPr>
            <a:lvl4pPr marL="1371600" algn="l" rtl="0" eaLnBrk="0" fontAlgn="base" hangingPunct="0">
              <a:spcBef>
                <a:spcPct val="0"/>
              </a:spcBef>
              <a:spcAft>
                <a:spcPct val="0"/>
              </a:spcAft>
              <a:defRPr sz="1200" b="1" kern="1200">
                <a:solidFill>
                  <a:schemeClr val="tx1"/>
                </a:solidFill>
                <a:latin typeface="ＭＳ Ｐゴシック" panose="020B0600070205080204" pitchFamily="50" charset="-128"/>
                <a:ea typeface="ＭＳ Ｐゴシック" panose="020B0600070205080204" pitchFamily="50" charset="-128"/>
                <a:cs typeface="+mn-cs"/>
              </a:defRPr>
            </a:lvl4pPr>
            <a:lvl5pPr marL="1828800" algn="l" rtl="0" eaLnBrk="0" fontAlgn="base" hangingPunct="0">
              <a:spcBef>
                <a:spcPct val="0"/>
              </a:spcBef>
              <a:spcAft>
                <a:spcPct val="0"/>
              </a:spcAft>
              <a:defRPr sz="1200" b="1" kern="1200">
                <a:solidFill>
                  <a:schemeClr val="tx1"/>
                </a:solidFill>
                <a:latin typeface="ＭＳ Ｐゴシック" panose="020B0600070205080204" pitchFamily="50" charset="-128"/>
                <a:ea typeface="ＭＳ Ｐゴシック" panose="020B0600070205080204" pitchFamily="50" charset="-128"/>
                <a:cs typeface="+mn-cs"/>
              </a:defRPr>
            </a:lvl5pPr>
            <a:lvl6pPr marL="2286000" algn="l" defTabSz="914400" rtl="0" eaLnBrk="1" latinLnBrk="0" hangingPunct="1">
              <a:defRPr sz="1200" b="1" kern="1200">
                <a:solidFill>
                  <a:schemeClr val="tx1"/>
                </a:solidFill>
                <a:latin typeface="ＭＳ Ｐゴシック" panose="020B0600070205080204" pitchFamily="50" charset="-128"/>
                <a:ea typeface="ＭＳ Ｐゴシック" panose="020B0600070205080204" pitchFamily="50" charset="-128"/>
                <a:cs typeface="+mn-cs"/>
              </a:defRPr>
            </a:lvl6pPr>
            <a:lvl7pPr marL="2743200" algn="l" defTabSz="914400" rtl="0" eaLnBrk="1" latinLnBrk="0" hangingPunct="1">
              <a:defRPr sz="1200" b="1" kern="1200">
                <a:solidFill>
                  <a:schemeClr val="tx1"/>
                </a:solidFill>
                <a:latin typeface="ＭＳ Ｐゴシック" panose="020B0600070205080204" pitchFamily="50" charset="-128"/>
                <a:ea typeface="ＭＳ Ｐゴシック" panose="020B0600070205080204" pitchFamily="50" charset="-128"/>
                <a:cs typeface="+mn-cs"/>
              </a:defRPr>
            </a:lvl7pPr>
            <a:lvl8pPr marL="3200400" algn="l" defTabSz="914400" rtl="0" eaLnBrk="1" latinLnBrk="0" hangingPunct="1">
              <a:defRPr sz="1200" b="1" kern="1200">
                <a:solidFill>
                  <a:schemeClr val="tx1"/>
                </a:solidFill>
                <a:latin typeface="ＭＳ Ｐゴシック" panose="020B0600070205080204" pitchFamily="50" charset="-128"/>
                <a:ea typeface="ＭＳ Ｐゴシック" panose="020B0600070205080204" pitchFamily="50" charset="-128"/>
                <a:cs typeface="+mn-cs"/>
              </a:defRPr>
            </a:lvl8pPr>
            <a:lvl9pPr marL="3657600" algn="l" defTabSz="914400" rtl="0" eaLnBrk="1" latinLnBrk="0" hangingPunct="1">
              <a:defRPr sz="1200" b="1" kern="1200">
                <a:solidFill>
                  <a:schemeClr val="tx1"/>
                </a:solidFill>
                <a:latin typeface="ＭＳ Ｐゴシック" panose="020B0600070205080204" pitchFamily="50" charset="-128"/>
                <a:ea typeface="ＭＳ Ｐゴシック" panose="020B0600070205080204" pitchFamily="50" charset="-128"/>
                <a:cs typeface="+mn-cs"/>
              </a:defRPr>
            </a:lvl9pPr>
          </a:lstStyle>
          <a:p>
            <a:pPr eaLnBrk="1" hangingPunct="1">
              <a:buClr>
                <a:srgbClr val="C00000"/>
              </a:buClr>
              <a:buFont typeface="Wingdings" panose="05000000000000000000" pitchFamily="2" charset="2"/>
              <a:buChar char="l"/>
              <a:tabLst>
                <a:tab pos="179388" algn="l"/>
              </a:tabLst>
            </a:pPr>
            <a:r>
              <a:rPr lang="ja-JP" altLang="en-US" b="0" dirty="0">
                <a:solidFill>
                  <a:srgbClr val="FF0000"/>
                </a:solidFill>
                <a:latin typeface="Meiryo UI" panose="020B0604030504040204" pitchFamily="50" charset="-128"/>
                <a:ea typeface="Meiryo UI" panose="020B0604030504040204" pitchFamily="50" charset="-128"/>
              </a:rPr>
              <a:t> 総務部システム担当は毎週月曜日に</a:t>
            </a:r>
            <a:r>
              <a:rPr lang="ja-JP" altLang="en-US" b="0" dirty="0">
                <a:latin typeface="Meiryo UI" panose="020B0604030504040204" pitchFamily="50" charset="-128"/>
                <a:ea typeface="Meiryo UI" panose="020B0604030504040204" pitchFamily="50" charset="-128"/>
              </a:rPr>
              <a:t>以下のサイトを参照し、当社で利用する</a:t>
            </a:r>
            <a:r>
              <a:rPr lang="en-US" altLang="ja-JP" b="0" dirty="0">
                <a:latin typeface="Meiryo UI" panose="020B0604030504040204" pitchFamily="50" charset="-128"/>
                <a:ea typeface="Meiryo UI" panose="020B0604030504040204" pitchFamily="50" charset="-128"/>
              </a:rPr>
              <a:t>IT</a:t>
            </a:r>
            <a:r>
              <a:rPr lang="ja-JP" altLang="en-US" b="0" dirty="0">
                <a:latin typeface="Meiryo UI" panose="020B0604030504040204" pitchFamily="50" charset="-128"/>
                <a:ea typeface="Meiryo UI" panose="020B0604030504040204" pitchFamily="50" charset="-128"/>
              </a:rPr>
              <a:t>製</a:t>
            </a:r>
            <a:r>
              <a:rPr lang="en-US" altLang="ja-JP" b="0" dirty="0">
                <a:latin typeface="Meiryo UI" panose="020B0604030504040204" pitchFamily="50" charset="-128"/>
                <a:ea typeface="Meiryo UI" panose="020B0604030504040204" pitchFamily="50" charset="-128"/>
              </a:rPr>
              <a:t>	</a:t>
            </a:r>
            <a:r>
              <a:rPr lang="ja-JP" altLang="en-US" b="0" dirty="0">
                <a:latin typeface="Meiryo UI" panose="020B0604030504040204" pitchFamily="50" charset="-128"/>
                <a:ea typeface="Meiryo UI" panose="020B0604030504040204" pitchFamily="50" charset="-128"/>
              </a:rPr>
              <a:t>品やサービスに関わる重要なセキュリティ情報、緊急情報などが公表された時には、</a:t>
            </a:r>
            <a:r>
              <a:rPr lang="en-US" altLang="ja-JP" b="0" dirty="0">
                <a:latin typeface="Meiryo UI" panose="020B0604030504040204" pitchFamily="50" charset="-128"/>
                <a:ea typeface="Meiryo UI" panose="020B0604030504040204" pitchFamily="50" charset="-128"/>
              </a:rPr>
              <a:t>	</a:t>
            </a:r>
            <a:r>
              <a:rPr lang="ja-JP" altLang="en-US" b="0" dirty="0">
                <a:solidFill>
                  <a:srgbClr val="FF0000"/>
                </a:solidFill>
                <a:latin typeface="Meiryo UI" panose="020B0604030504040204" pitchFamily="50" charset="-128"/>
                <a:ea typeface="Meiryo UI" panose="020B0604030504040204" pitchFamily="50" charset="-128"/>
              </a:rPr>
              <a:t>速やかに社長に報告し、電子メールで対策を全従業員に通知する。</a:t>
            </a:r>
            <a:endParaRPr lang="en-US" altLang="ja-JP" b="0" dirty="0">
              <a:solidFill>
                <a:srgbClr val="FF0000"/>
              </a:solidFill>
              <a:latin typeface="Meiryo UI" panose="020B0604030504040204" pitchFamily="50" charset="-128"/>
              <a:ea typeface="Meiryo UI" panose="020B0604030504040204" pitchFamily="50" charset="-128"/>
            </a:endParaRPr>
          </a:p>
          <a:p>
            <a:pPr eaLnBrk="1" hangingPunct="1">
              <a:buClr>
                <a:srgbClr val="C00000"/>
              </a:buClr>
              <a:buFont typeface="Wingdings" panose="05000000000000000000" pitchFamily="2" charset="2"/>
              <a:buChar char="l"/>
              <a:tabLst>
                <a:tab pos="88900" algn="l"/>
              </a:tabLst>
            </a:pPr>
            <a:r>
              <a:rPr lang="en-US" altLang="ja-JP" b="0" dirty="0">
                <a:solidFill>
                  <a:srgbClr val="FF0000"/>
                </a:solidFill>
                <a:latin typeface="Meiryo UI" panose="020B0604030504040204" pitchFamily="50" charset="-128"/>
                <a:ea typeface="Meiryo UI" panose="020B0604030504040204" pitchFamily="50" charset="-128"/>
              </a:rPr>
              <a:t> </a:t>
            </a:r>
            <a:r>
              <a:rPr lang="ja-JP" altLang="en-US" b="0" dirty="0">
                <a:solidFill>
                  <a:srgbClr val="FF0000"/>
                </a:solidFill>
                <a:latin typeface="Meiryo UI" panose="020B0604030504040204" pitchFamily="50" charset="-128"/>
                <a:ea typeface="Meiryo UI" panose="020B0604030504040204" pitchFamily="50" charset="-128"/>
              </a:rPr>
              <a:t>通知を受けた従業員は速やかに対策を実行する。</a:t>
            </a:r>
            <a:endParaRPr lang="en-US" altLang="ja-JP" b="0" dirty="0">
              <a:latin typeface="Meiryo UI" panose="020B0604030504040204" pitchFamily="50" charset="-128"/>
              <a:ea typeface="Meiryo UI" panose="020B0604030504040204" pitchFamily="50" charset="-128"/>
            </a:endParaRPr>
          </a:p>
        </p:txBody>
      </p:sp>
      <p:graphicFrame>
        <p:nvGraphicFramePr>
          <p:cNvPr id="4" name="表 3"/>
          <p:cNvGraphicFramePr>
            <a:graphicFrameLocks noGrp="1"/>
          </p:cNvGraphicFramePr>
          <p:nvPr>
            <p:extLst>
              <p:ext uri="{D42A27DB-BD31-4B8C-83A1-F6EECF244321}">
                <p14:modId xmlns:p14="http://schemas.microsoft.com/office/powerpoint/2010/main" val="1241997049"/>
              </p:ext>
            </p:extLst>
          </p:nvPr>
        </p:nvGraphicFramePr>
        <p:xfrm>
          <a:off x="221622" y="1565217"/>
          <a:ext cx="4908642" cy="2200991"/>
        </p:xfrm>
        <a:graphic>
          <a:graphicData uri="http://schemas.openxmlformats.org/drawingml/2006/table">
            <a:tbl>
              <a:tblPr firstRow="1" bandRow="1">
                <a:tableStyleId>{5940675A-B579-460E-94D1-54222C63F5DA}</a:tableStyleId>
              </a:tblPr>
              <a:tblGrid>
                <a:gridCol w="1471711">
                  <a:extLst>
                    <a:ext uri="{9D8B030D-6E8A-4147-A177-3AD203B41FA5}">
                      <a16:colId xmlns:a16="http://schemas.microsoft.com/office/drawing/2014/main" val="20000"/>
                    </a:ext>
                  </a:extLst>
                </a:gridCol>
                <a:gridCol w="1676400">
                  <a:extLst>
                    <a:ext uri="{9D8B030D-6E8A-4147-A177-3AD203B41FA5}">
                      <a16:colId xmlns:a16="http://schemas.microsoft.com/office/drawing/2014/main" val="20001"/>
                    </a:ext>
                  </a:extLst>
                </a:gridCol>
                <a:gridCol w="1760531">
                  <a:extLst>
                    <a:ext uri="{9D8B030D-6E8A-4147-A177-3AD203B41FA5}">
                      <a16:colId xmlns:a16="http://schemas.microsoft.com/office/drawing/2014/main" val="20002"/>
                    </a:ext>
                  </a:extLst>
                </a:gridCol>
              </a:tblGrid>
              <a:tr h="309124">
                <a:tc>
                  <a:txBody>
                    <a:bodyPr/>
                    <a:lstStyle/>
                    <a:p>
                      <a:pPr algn="ctr"/>
                      <a:r>
                        <a:rPr kumimoji="1" lang="ja-JP" altLang="en-US" sz="1200" b="0" kern="1200">
                          <a:solidFill>
                            <a:schemeClr val="tx1"/>
                          </a:solidFill>
                          <a:latin typeface="Meiryo UI" panose="020B0604030504040204" pitchFamily="50" charset="-128"/>
                          <a:ea typeface="Meiryo UI" panose="020B0604030504040204" pitchFamily="50" charset="-128"/>
                          <a:cs typeface="+mn-cs"/>
                        </a:rPr>
                        <a:t>機器名</a:t>
                      </a:r>
                    </a:p>
                  </a:txBody>
                  <a:tcPr marL="72000" marR="72000" marT="36000" marB="36000"/>
                </a:tc>
                <a:tc>
                  <a:txBody>
                    <a:bodyPr/>
                    <a:lstStyle/>
                    <a:p>
                      <a:pPr algn="ctr"/>
                      <a:r>
                        <a:rPr kumimoji="1" lang="ja-JP" altLang="en-US" sz="1200" b="0" kern="1200">
                          <a:solidFill>
                            <a:schemeClr val="tx1"/>
                          </a:solidFill>
                          <a:latin typeface="Meiryo UI" panose="020B0604030504040204" pitchFamily="50" charset="-128"/>
                          <a:ea typeface="Meiryo UI" panose="020B0604030504040204" pitchFamily="50" charset="-128"/>
                          <a:cs typeface="+mn-cs"/>
                        </a:rPr>
                        <a:t>アクセス制御の方法</a:t>
                      </a:r>
                    </a:p>
                  </a:txBody>
                  <a:tcPr/>
                </a:tc>
                <a:tc>
                  <a:txBody>
                    <a:bodyPr/>
                    <a:lstStyle/>
                    <a:p>
                      <a:pPr algn="ctr"/>
                      <a:r>
                        <a:rPr kumimoji="1" lang="ja-JP" altLang="en-US" sz="1200" b="0" kern="1200">
                          <a:solidFill>
                            <a:schemeClr val="tx1"/>
                          </a:solidFill>
                          <a:latin typeface="Meiryo UI" panose="020B0604030504040204" pitchFamily="50" charset="-128"/>
                          <a:ea typeface="Meiryo UI" panose="020B0604030504040204" pitchFamily="50" charset="-128"/>
                          <a:cs typeface="+mn-cs"/>
                        </a:rPr>
                        <a:t>アクセス許可対象者</a:t>
                      </a:r>
                    </a:p>
                  </a:txBody>
                  <a:tcPr/>
                </a:tc>
                <a:extLst>
                  <a:ext uri="{0D108BD9-81ED-4DB2-BD59-A6C34878D82A}">
                    <a16:rowId xmlns:a16="http://schemas.microsoft.com/office/drawing/2014/main" val="10000"/>
                  </a:ext>
                </a:extLst>
              </a:tr>
              <a:tr h="436240">
                <a:tc>
                  <a:txBody>
                    <a:bodyPr/>
                    <a:lstStyle/>
                    <a:p>
                      <a:r>
                        <a:rPr lang="ja-JP" altLang="en-US" sz="1050" dirty="0">
                          <a:solidFill>
                            <a:srgbClr val="FF0000"/>
                          </a:solidFill>
                          <a:latin typeface="Meiryo UI" panose="020B0604030504040204" pitchFamily="50" charset="-128"/>
                          <a:ea typeface="Meiryo UI" panose="020B0604030504040204" pitchFamily="50" charset="-128"/>
                        </a:rPr>
                        <a:t>○○</a:t>
                      </a:r>
                      <a:r>
                        <a:rPr kumimoji="1" lang="ja-JP" altLang="en-US" sz="1050" b="0" kern="1200" dirty="0">
                          <a:solidFill>
                            <a:srgbClr val="FF0000"/>
                          </a:solidFill>
                          <a:latin typeface="Meiryo UI" panose="020B0604030504040204" pitchFamily="50" charset="-128"/>
                          <a:ea typeface="Meiryo UI" panose="020B0604030504040204" pitchFamily="50" charset="-128"/>
                          <a:cs typeface="+mn-cs"/>
                        </a:rPr>
                        <a:t>ファイルサーバー</a:t>
                      </a:r>
                    </a:p>
                  </a:txBody>
                  <a:tcPr anchor="ctr"/>
                </a:tc>
                <a:tc>
                  <a:txBody>
                    <a:bodyPr/>
                    <a:lstStyle/>
                    <a:p>
                      <a:r>
                        <a:rPr kumimoji="1" lang="en-US" altLang="ja-JP" sz="1050" b="0" kern="1200">
                          <a:solidFill>
                            <a:srgbClr val="FF0000"/>
                          </a:solidFill>
                          <a:latin typeface="Meiryo UI" panose="020B0604030504040204" pitchFamily="50" charset="-128"/>
                          <a:ea typeface="Meiryo UI" panose="020B0604030504040204" pitchFamily="50" charset="-128"/>
                          <a:cs typeface="+mn-cs"/>
                        </a:rPr>
                        <a:t>NAS</a:t>
                      </a:r>
                      <a:r>
                        <a:rPr kumimoji="1" lang="ja-JP" altLang="en-US" sz="1050" b="0" kern="1200">
                          <a:solidFill>
                            <a:srgbClr val="FF0000"/>
                          </a:solidFill>
                          <a:latin typeface="Meiryo UI" panose="020B0604030504040204" pitchFamily="50" charset="-128"/>
                          <a:ea typeface="Meiryo UI" panose="020B0604030504040204" pitchFamily="50" charset="-128"/>
                          <a:cs typeface="+mn-cs"/>
                        </a:rPr>
                        <a:t>（ネットワーク</a:t>
                      </a:r>
                      <a:r>
                        <a:rPr kumimoji="1" lang="en-US" altLang="ja-JP" sz="1050" b="0" kern="1200">
                          <a:solidFill>
                            <a:srgbClr val="FF0000"/>
                          </a:solidFill>
                          <a:latin typeface="Meiryo UI" panose="020B0604030504040204" pitchFamily="50" charset="-128"/>
                          <a:ea typeface="Meiryo UI" panose="020B0604030504040204" pitchFamily="50" charset="-128"/>
                          <a:cs typeface="+mn-cs"/>
                        </a:rPr>
                        <a:t>HDD</a:t>
                      </a:r>
                      <a:r>
                        <a:rPr kumimoji="1" lang="ja-JP" altLang="en-US" sz="1050" b="0" kern="1200">
                          <a:solidFill>
                            <a:srgbClr val="FF0000"/>
                          </a:solidFill>
                          <a:latin typeface="Meiryo UI" panose="020B0604030504040204" pitchFamily="50" charset="-128"/>
                          <a:ea typeface="Meiryo UI" panose="020B0604030504040204" pitchFamily="50" charset="-128"/>
                          <a:cs typeface="+mn-cs"/>
                        </a:rPr>
                        <a:t>）　</a:t>
                      </a:r>
                      <a:r>
                        <a:rPr lang="ja-JP" altLang="en-US" sz="1050">
                          <a:solidFill>
                            <a:srgbClr val="FF0000"/>
                          </a:solidFill>
                          <a:latin typeface="Meiryo UI" panose="020B0604030504040204" pitchFamily="50" charset="-128"/>
                          <a:ea typeface="Meiryo UI" panose="020B0604030504040204" pitchFamily="50" charset="-128"/>
                        </a:rPr>
                        <a:t>○○○○</a:t>
                      </a:r>
                      <a:r>
                        <a:rPr kumimoji="1" lang="en-US" altLang="ja-JP" sz="1050" b="0" kern="1200">
                          <a:solidFill>
                            <a:srgbClr val="FF0000"/>
                          </a:solidFill>
                          <a:latin typeface="Meiryo UI" panose="020B0604030504040204" pitchFamily="50" charset="-128"/>
                          <a:ea typeface="Meiryo UI" panose="020B0604030504040204" pitchFamily="50" charset="-128"/>
                          <a:cs typeface="+mn-cs"/>
                        </a:rPr>
                        <a:t>ACL</a:t>
                      </a:r>
                      <a:endParaRPr kumimoji="1" lang="ja-JP" altLang="en-US" sz="1050" b="0" kern="1200">
                        <a:solidFill>
                          <a:srgbClr val="FF0000"/>
                        </a:solidFill>
                        <a:latin typeface="Meiryo UI" panose="020B0604030504040204" pitchFamily="50" charset="-128"/>
                        <a:ea typeface="Meiryo UI" panose="020B0604030504040204" pitchFamily="50" charset="-128"/>
                        <a:cs typeface="+mn-cs"/>
                      </a:endParaRPr>
                    </a:p>
                  </a:txBody>
                  <a:tcPr anchor="ctr"/>
                </a:tc>
                <a:tc>
                  <a:txBody>
                    <a:bodyPr/>
                    <a:lstStyle/>
                    <a:p>
                      <a:r>
                        <a:rPr kumimoji="1" lang="ja-JP" altLang="en-US" sz="1050" b="0" kern="1200">
                          <a:solidFill>
                            <a:srgbClr val="FF0000"/>
                          </a:solidFill>
                          <a:latin typeface="Meiryo UI" panose="020B0604030504040204" pitchFamily="50" charset="-128"/>
                          <a:ea typeface="Meiryo UI" panose="020B0604030504040204" pitchFamily="50" charset="-128"/>
                          <a:cs typeface="+mn-cs"/>
                        </a:rPr>
                        <a:t>社長</a:t>
                      </a:r>
                      <a:r>
                        <a:rPr kumimoji="1" lang="en-US" altLang="ja-JP" sz="1050" b="0" kern="1200">
                          <a:solidFill>
                            <a:srgbClr val="FF0000"/>
                          </a:solidFill>
                          <a:latin typeface="Meiryo UI" panose="020B0604030504040204" pitchFamily="50" charset="-128"/>
                          <a:ea typeface="Meiryo UI" panose="020B0604030504040204" pitchFamily="50" charset="-128"/>
                          <a:cs typeface="+mn-cs"/>
                        </a:rPr>
                        <a:t>/</a:t>
                      </a:r>
                      <a:r>
                        <a:rPr lang="ja-JP" altLang="en-US" sz="1050">
                          <a:solidFill>
                            <a:srgbClr val="FF0000"/>
                          </a:solidFill>
                          <a:latin typeface="Meiryo UI" panose="020B0604030504040204" pitchFamily="50" charset="-128"/>
                          <a:ea typeface="Meiryo UI" panose="020B0604030504040204" pitchFamily="50" charset="-128"/>
                        </a:rPr>
                        <a:t>○○</a:t>
                      </a:r>
                      <a:r>
                        <a:rPr kumimoji="1" lang="ja-JP" altLang="en-US" sz="1050" b="0" kern="1200">
                          <a:solidFill>
                            <a:srgbClr val="FF0000"/>
                          </a:solidFill>
                          <a:latin typeface="Meiryo UI" panose="020B0604030504040204" pitchFamily="50" charset="-128"/>
                          <a:ea typeface="Meiryo UI" panose="020B0604030504040204" pitchFamily="50" charset="-128"/>
                          <a:cs typeface="+mn-cs"/>
                        </a:rPr>
                        <a:t>部従業員</a:t>
                      </a:r>
                    </a:p>
                  </a:txBody>
                  <a:tcPr anchor="ctr"/>
                </a:tc>
                <a:extLst>
                  <a:ext uri="{0D108BD9-81ED-4DB2-BD59-A6C34878D82A}">
                    <a16:rowId xmlns:a16="http://schemas.microsoft.com/office/drawing/2014/main" val="10001"/>
                  </a:ext>
                </a:extLst>
              </a:tr>
              <a:tr h="501445">
                <a:tc>
                  <a:txBody>
                    <a:bodyPr/>
                    <a:lstStyle/>
                    <a:p>
                      <a:pPr marL="0" marR="0" lvl="0" indent="0" algn="l" defTabSz="532729" rtl="0" eaLnBrk="1" fontAlgn="auto" latinLnBrk="0" hangingPunct="1">
                        <a:lnSpc>
                          <a:spcPct val="100000"/>
                        </a:lnSpc>
                        <a:spcBef>
                          <a:spcPts val="0"/>
                        </a:spcBef>
                        <a:spcAft>
                          <a:spcPts val="0"/>
                        </a:spcAft>
                        <a:buClrTx/>
                        <a:buSzTx/>
                        <a:buFontTx/>
                        <a:buNone/>
                        <a:tabLst/>
                        <a:defRPr/>
                      </a:pPr>
                      <a:r>
                        <a:rPr kumimoji="1" lang="ja-JP" altLang="en-US" sz="1050" b="0" kern="1200">
                          <a:solidFill>
                            <a:srgbClr val="FF0000"/>
                          </a:solidFill>
                          <a:latin typeface="Meiryo UI" panose="020B0604030504040204" pitchFamily="50" charset="-128"/>
                          <a:ea typeface="Meiryo UI" panose="020B0604030504040204" pitchFamily="50" charset="-128"/>
                          <a:cs typeface="+mn-cs"/>
                        </a:rPr>
                        <a:t>設計図保存サーバー</a:t>
                      </a:r>
                    </a:p>
                  </a:txBody>
                  <a:tcPr anchor="ctr"/>
                </a:tc>
                <a:tc>
                  <a:txBody>
                    <a:bodyPr/>
                    <a:lstStyle/>
                    <a:p>
                      <a:pPr marL="0" marR="0" lvl="0" indent="0" algn="l" defTabSz="532729" rtl="0" eaLnBrk="1" fontAlgn="auto" latinLnBrk="0" hangingPunct="1">
                        <a:lnSpc>
                          <a:spcPct val="100000"/>
                        </a:lnSpc>
                        <a:spcBef>
                          <a:spcPts val="0"/>
                        </a:spcBef>
                        <a:spcAft>
                          <a:spcPts val="0"/>
                        </a:spcAft>
                        <a:buClrTx/>
                        <a:buSzTx/>
                        <a:buFontTx/>
                        <a:buNone/>
                        <a:tabLst/>
                        <a:defRPr/>
                      </a:pPr>
                      <a:r>
                        <a:rPr kumimoji="1" lang="en-US" altLang="ja-JP" sz="1050" b="0" kern="1200">
                          <a:solidFill>
                            <a:srgbClr val="FF0000"/>
                          </a:solidFill>
                          <a:latin typeface="Meiryo UI" panose="020B0604030504040204" pitchFamily="50" charset="-128"/>
                          <a:ea typeface="Meiryo UI" panose="020B0604030504040204" pitchFamily="50" charset="-128"/>
                          <a:cs typeface="+mn-cs"/>
                        </a:rPr>
                        <a:t>Windows</a:t>
                      </a:r>
                      <a:r>
                        <a:rPr kumimoji="1" lang="ja-JP" altLang="en-US" sz="1050" b="0" kern="1200">
                          <a:solidFill>
                            <a:srgbClr val="FF0000"/>
                          </a:solidFill>
                          <a:latin typeface="Meiryo UI" panose="020B0604030504040204" pitchFamily="50" charset="-128"/>
                          <a:ea typeface="Meiryo UI" panose="020B0604030504040204" pitchFamily="50" charset="-128"/>
                          <a:cs typeface="+mn-cs"/>
                        </a:rPr>
                        <a:t>　</a:t>
                      </a:r>
                      <a:r>
                        <a:rPr kumimoji="1" lang="en-US" altLang="ja-JP" sz="1050" b="0" kern="1200">
                          <a:solidFill>
                            <a:srgbClr val="FF0000"/>
                          </a:solidFill>
                          <a:latin typeface="Meiryo UI" panose="020B0604030504040204" pitchFamily="50" charset="-128"/>
                          <a:ea typeface="Meiryo UI" panose="020B0604030504040204" pitchFamily="50" charset="-128"/>
                          <a:cs typeface="+mn-cs"/>
                        </a:rPr>
                        <a:t>Active Directory</a:t>
                      </a:r>
                      <a:endParaRPr kumimoji="1" lang="ja-JP" altLang="en-US" sz="1050" b="0" kern="1200">
                        <a:solidFill>
                          <a:srgbClr val="FF0000"/>
                        </a:solidFill>
                        <a:latin typeface="Meiryo UI" panose="020B0604030504040204" pitchFamily="50" charset="-128"/>
                        <a:ea typeface="Meiryo UI" panose="020B0604030504040204" pitchFamily="50" charset="-128"/>
                        <a:cs typeface="+mn-cs"/>
                      </a:endParaRPr>
                    </a:p>
                  </a:txBody>
                  <a:tcPr anchor="ctr"/>
                </a:tc>
                <a:tc>
                  <a:txBody>
                    <a:bodyPr/>
                    <a:lstStyle/>
                    <a:p>
                      <a:pPr marL="0" marR="0" lvl="0" indent="0" algn="l" defTabSz="532729" rtl="0" eaLnBrk="1" fontAlgn="auto" latinLnBrk="0" hangingPunct="1">
                        <a:lnSpc>
                          <a:spcPct val="100000"/>
                        </a:lnSpc>
                        <a:spcBef>
                          <a:spcPts val="0"/>
                        </a:spcBef>
                        <a:spcAft>
                          <a:spcPts val="0"/>
                        </a:spcAft>
                        <a:buClrTx/>
                        <a:buSzTx/>
                        <a:buFontTx/>
                        <a:buNone/>
                        <a:tabLst/>
                        <a:defRPr/>
                      </a:pPr>
                      <a:r>
                        <a:rPr kumimoji="1" lang="ja-JP" altLang="en-US" sz="1050" b="0" kern="1200">
                          <a:solidFill>
                            <a:srgbClr val="FF0000"/>
                          </a:solidFill>
                          <a:latin typeface="Meiryo UI" panose="020B0604030504040204" pitchFamily="50" charset="-128"/>
                          <a:ea typeface="Meiryo UI" panose="020B0604030504040204" pitchFamily="50" charset="-128"/>
                          <a:cs typeface="+mn-cs"/>
                        </a:rPr>
                        <a:t>社長</a:t>
                      </a:r>
                      <a:r>
                        <a:rPr kumimoji="1" lang="en-US" altLang="ja-JP" sz="1050" b="0" kern="1200">
                          <a:solidFill>
                            <a:srgbClr val="FF0000"/>
                          </a:solidFill>
                          <a:latin typeface="Meiryo UI" panose="020B0604030504040204" pitchFamily="50" charset="-128"/>
                          <a:ea typeface="Meiryo UI" panose="020B0604030504040204" pitchFamily="50" charset="-128"/>
                          <a:cs typeface="+mn-cs"/>
                        </a:rPr>
                        <a:t>/</a:t>
                      </a:r>
                      <a:r>
                        <a:rPr kumimoji="1" lang="ja-JP" altLang="en-US" sz="1050" b="0" kern="1200">
                          <a:solidFill>
                            <a:srgbClr val="FF0000"/>
                          </a:solidFill>
                          <a:latin typeface="Meiryo UI" panose="020B0604030504040204" pitchFamily="50" charset="-128"/>
                          <a:ea typeface="Meiryo UI" panose="020B0604030504040204" pitchFamily="50" charset="-128"/>
                          <a:cs typeface="+mn-cs"/>
                        </a:rPr>
                        <a:t>技術部従業員</a:t>
                      </a:r>
                    </a:p>
                  </a:txBody>
                  <a:tcPr anchor="ctr"/>
                </a:tc>
                <a:extLst>
                  <a:ext uri="{0D108BD9-81ED-4DB2-BD59-A6C34878D82A}">
                    <a16:rowId xmlns:a16="http://schemas.microsoft.com/office/drawing/2014/main" val="10002"/>
                  </a:ext>
                </a:extLst>
              </a:tr>
              <a:tr h="491613">
                <a:tc>
                  <a:txBody>
                    <a:bodyPr/>
                    <a:lstStyle/>
                    <a:p>
                      <a:r>
                        <a:rPr lang="ja-JP" altLang="en-US" sz="1050">
                          <a:solidFill>
                            <a:srgbClr val="FF0000"/>
                          </a:solidFill>
                          <a:latin typeface="Meiryo UI" panose="020B0604030504040204" pitchFamily="50" charset="-128"/>
                          <a:ea typeface="Meiryo UI" panose="020B0604030504040204" pitchFamily="50" charset="-128"/>
                        </a:rPr>
                        <a:t>○○</a:t>
                      </a:r>
                      <a:r>
                        <a:rPr kumimoji="1" lang="ja-JP" altLang="en-US" sz="1050" b="0" kern="1200">
                          <a:solidFill>
                            <a:srgbClr val="FF0000"/>
                          </a:solidFill>
                          <a:latin typeface="Meiryo UI" panose="020B0604030504040204" pitchFamily="50" charset="-128"/>
                          <a:ea typeface="Meiryo UI" panose="020B0604030504040204" pitchFamily="50" charset="-128"/>
                          <a:cs typeface="+mn-cs"/>
                        </a:rPr>
                        <a:t>部複合機</a:t>
                      </a:r>
                      <a:r>
                        <a:rPr kumimoji="1" lang="en-US" altLang="ja-JP" sz="1050" b="0" kern="1200">
                          <a:solidFill>
                            <a:srgbClr val="FF0000"/>
                          </a:solidFill>
                          <a:latin typeface="Meiryo UI" panose="020B0604030504040204" pitchFamily="50" charset="-128"/>
                          <a:ea typeface="Meiryo UI" panose="020B0604030504040204" pitchFamily="50" charset="-128"/>
                          <a:cs typeface="+mn-cs"/>
                        </a:rPr>
                        <a:t>HDD</a:t>
                      </a:r>
                      <a:endParaRPr kumimoji="1" lang="ja-JP" altLang="en-US" sz="1050" b="0" kern="1200">
                        <a:solidFill>
                          <a:srgbClr val="FF0000"/>
                        </a:solidFill>
                        <a:latin typeface="Meiryo UI" panose="020B0604030504040204" pitchFamily="50" charset="-128"/>
                        <a:ea typeface="Meiryo UI" panose="020B0604030504040204" pitchFamily="50" charset="-128"/>
                        <a:cs typeface="+mn-cs"/>
                      </a:endParaRPr>
                    </a:p>
                  </a:txBody>
                  <a:tcPr anchor="ctr"/>
                </a:tc>
                <a:tc>
                  <a:txBody>
                    <a:bodyPr/>
                    <a:lstStyle/>
                    <a:p>
                      <a:r>
                        <a:rPr kumimoji="1" lang="ja-JP" altLang="en-US" sz="1050" b="0" kern="1200">
                          <a:solidFill>
                            <a:srgbClr val="FF0000"/>
                          </a:solidFill>
                          <a:latin typeface="Meiryo UI" panose="020B0604030504040204" pitchFamily="50" charset="-128"/>
                          <a:ea typeface="Meiryo UI" panose="020B0604030504040204" pitchFamily="50" charset="-128"/>
                          <a:cs typeface="+mn-cs"/>
                        </a:rPr>
                        <a:t>複合機アクセス権設定機能</a:t>
                      </a:r>
                    </a:p>
                  </a:txBody>
                  <a:tcPr anchor="ctr"/>
                </a:tc>
                <a:tc>
                  <a:txBody>
                    <a:bodyPr/>
                    <a:lstStyle/>
                    <a:p>
                      <a:pPr marL="0" marR="0" lvl="0" indent="0" algn="l" defTabSz="532729" rtl="0" eaLnBrk="1" fontAlgn="auto" latinLnBrk="0" hangingPunct="1">
                        <a:lnSpc>
                          <a:spcPct val="100000"/>
                        </a:lnSpc>
                        <a:spcBef>
                          <a:spcPts val="0"/>
                        </a:spcBef>
                        <a:spcAft>
                          <a:spcPts val="0"/>
                        </a:spcAft>
                        <a:buClrTx/>
                        <a:buSzTx/>
                        <a:buFontTx/>
                        <a:buNone/>
                        <a:tabLst/>
                        <a:defRPr/>
                      </a:pPr>
                      <a:r>
                        <a:rPr kumimoji="1" lang="ja-JP" altLang="en-US" sz="1050" b="0" kern="1200">
                          <a:solidFill>
                            <a:srgbClr val="FF0000"/>
                          </a:solidFill>
                          <a:latin typeface="Meiryo UI" panose="020B0604030504040204" pitchFamily="50" charset="-128"/>
                          <a:ea typeface="Meiryo UI" panose="020B0604030504040204" pitchFamily="50" charset="-128"/>
                          <a:cs typeface="+mn-cs"/>
                        </a:rPr>
                        <a:t>社長</a:t>
                      </a:r>
                      <a:r>
                        <a:rPr kumimoji="1" lang="en-US" altLang="ja-JP" sz="1050" b="0" kern="1200">
                          <a:solidFill>
                            <a:srgbClr val="FF0000"/>
                          </a:solidFill>
                          <a:latin typeface="Meiryo UI" panose="020B0604030504040204" pitchFamily="50" charset="-128"/>
                          <a:ea typeface="Meiryo UI" panose="020B0604030504040204" pitchFamily="50" charset="-128"/>
                          <a:cs typeface="+mn-cs"/>
                        </a:rPr>
                        <a:t>/</a:t>
                      </a:r>
                      <a:r>
                        <a:rPr kumimoji="1" lang="ja-JP" altLang="en-US" sz="1050" b="0" kern="1200">
                          <a:solidFill>
                            <a:srgbClr val="FF0000"/>
                          </a:solidFill>
                          <a:latin typeface="Meiryo UI" panose="020B0604030504040204" pitchFamily="50" charset="-128"/>
                          <a:ea typeface="Meiryo UI" panose="020B0604030504040204" pitchFamily="50" charset="-128"/>
                          <a:cs typeface="+mn-cs"/>
                        </a:rPr>
                        <a:t>経理部従業員</a:t>
                      </a:r>
                    </a:p>
                  </a:txBody>
                  <a:tcPr anchor="ctr"/>
                </a:tc>
                <a:extLst>
                  <a:ext uri="{0D108BD9-81ED-4DB2-BD59-A6C34878D82A}">
                    <a16:rowId xmlns:a16="http://schemas.microsoft.com/office/drawing/2014/main" val="10003"/>
                  </a:ext>
                </a:extLst>
              </a:tr>
              <a:tr h="462569">
                <a:tc>
                  <a:txBody>
                    <a:bodyPr/>
                    <a:lstStyle/>
                    <a:p>
                      <a:r>
                        <a:rPr kumimoji="1" lang="ja-JP" altLang="en-US" sz="1050" b="0" kern="1200">
                          <a:solidFill>
                            <a:srgbClr val="FF0000"/>
                          </a:solidFill>
                          <a:latin typeface="Meiryo UI" panose="020B0604030504040204" pitchFamily="50" charset="-128"/>
                          <a:ea typeface="Meiryo UI" panose="020B0604030504040204" pitchFamily="50" charset="-128"/>
                          <a:cs typeface="+mn-cs"/>
                        </a:rPr>
                        <a:t>本社無線</a:t>
                      </a:r>
                      <a:r>
                        <a:rPr kumimoji="1" lang="en-US" altLang="ja-JP" sz="1050" b="0" kern="1200">
                          <a:solidFill>
                            <a:srgbClr val="FF0000"/>
                          </a:solidFill>
                          <a:latin typeface="Meiryo UI" panose="020B0604030504040204" pitchFamily="50" charset="-128"/>
                          <a:ea typeface="Meiryo UI" panose="020B0604030504040204" pitchFamily="50" charset="-128"/>
                          <a:cs typeface="+mn-cs"/>
                        </a:rPr>
                        <a:t>LAN</a:t>
                      </a:r>
                      <a:r>
                        <a:rPr kumimoji="1" lang="ja-JP" altLang="en-US" sz="1050" b="0" kern="1200">
                          <a:solidFill>
                            <a:srgbClr val="FF0000"/>
                          </a:solidFill>
                          <a:latin typeface="Meiryo UI" panose="020B0604030504040204" pitchFamily="50" charset="-128"/>
                          <a:ea typeface="Meiryo UI" panose="020B0604030504040204" pitchFamily="50" charset="-128"/>
                          <a:cs typeface="+mn-cs"/>
                        </a:rPr>
                        <a:t>ルーター</a:t>
                      </a:r>
                    </a:p>
                  </a:txBody>
                  <a:tcPr anchor="ctr"/>
                </a:tc>
                <a:tc>
                  <a:txBody>
                    <a:bodyPr/>
                    <a:lstStyle/>
                    <a:p>
                      <a:r>
                        <a:rPr kumimoji="1" lang="en-US" altLang="ja-JP" sz="1050" b="0" kern="1200">
                          <a:solidFill>
                            <a:srgbClr val="FF0000"/>
                          </a:solidFill>
                          <a:latin typeface="Meiryo UI" panose="020B0604030504040204" pitchFamily="50" charset="-128"/>
                          <a:ea typeface="Meiryo UI" panose="020B0604030504040204" pitchFamily="50" charset="-128"/>
                          <a:cs typeface="+mn-cs"/>
                        </a:rPr>
                        <a:t>Wi-Fi </a:t>
                      </a:r>
                      <a:r>
                        <a:rPr kumimoji="1" lang="ja-JP" altLang="en-US" sz="1050" b="0" kern="1200">
                          <a:solidFill>
                            <a:srgbClr val="FF0000"/>
                          </a:solidFill>
                          <a:latin typeface="Meiryo UI" panose="020B0604030504040204" pitchFamily="50" charset="-128"/>
                          <a:ea typeface="Meiryo UI" panose="020B0604030504040204" pitchFamily="50" charset="-128"/>
                          <a:cs typeface="+mn-cs"/>
                        </a:rPr>
                        <a:t>パスワード設定</a:t>
                      </a:r>
                      <a:endParaRPr kumimoji="1" lang="en-US" altLang="ja-JP" sz="1050" b="0" kern="1200">
                        <a:solidFill>
                          <a:srgbClr val="FF0000"/>
                        </a:solidFill>
                        <a:latin typeface="Meiryo UI" panose="020B0604030504040204" pitchFamily="50" charset="-128"/>
                        <a:ea typeface="Meiryo UI" panose="020B0604030504040204" pitchFamily="50" charset="-128"/>
                        <a:cs typeface="+mn-cs"/>
                      </a:endParaRPr>
                    </a:p>
                    <a:p>
                      <a:r>
                        <a:rPr kumimoji="1" lang="en-US" altLang="ja-JP" sz="1050" b="0" kern="1200">
                          <a:solidFill>
                            <a:srgbClr val="FF0000"/>
                          </a:solidFill>
                          <a:latin typeface="Meiryo UI" panose="020B0604030504040204" pitchFamily="50" charset="-128"/>
                          <a:ea typeface="Meiryo UI" panose="020B0604030504040204" pitchFamily="50" charset="-128"/>
                          <a:cs typeface="+mn-cs"/>
                        </a:rPr>
                        <a:t>WPA2</a:t>
                      </a:r>
                      <a:r>
                        <a:rPr kumimoji="1" lang="ja-JP" altLang="en-US" sz="1050" b="0" kern="1200">
                          <a:solidFill>
                            <a:srgbClr val="FF0000"/>
                          </a:solidFill>
                          <a:latin typeface="Meiryo UI" panose="020B0604030504040204" pitchFamily="50" charset="-128"/>
                          <a:ea typeface="Meiryo UI" panose="020B0604030504040204" pitchFamily="50" charset="-128"/>
                          <a:cs typeface="+mn-cs"/>
                        </a:rPr>
                        <a:t>による暗号化</a:t>
                      </a:r>
                    </a:p>
                  </a:txBody>
                  <a:tcPr anchor="ctr"/>
                </a:tc>
                <a:tc>
                  <a:txBody>
                    <a:bodyPr/>
                    <a:lstStyle/>
                    <a:p>
                      <a:pPr marL="0" marR="0" lvl="0" indent="0" algn="l" defTabSz="532729" rtl="0" eaLnBrk="1" fontAlgn="auto" latinLnBrk="0" hangingPunct="1">
                        <a:lnSpc>
                          <a:spcPct val="100000"/>
                        </a:lnSpc>
                        <a:spcBef>
                          <a:spcPts val="0"/>
                        </a:spcBef>
                        <a:spcAft>
                          <a:spcPts val="0"/>
                        </a:spcAft>
                        <a:buClrTx/>
                        <a:buSzTx/>
                        <a:buFontTx/>
                        <a:buNone/>
                        <a:tabLst/>
                        <a:defRPr/>
                      </a:pPr>
                      <a:r>
                        <a:rPr kumimoji="1" lang="ja-JP" altLang="en-US" sz="1050" b="0" kern="1200" dirty="0">
                          <a:solidFill>
                            <a:srgbClr val="FF0000"/>
                          </a:solidFill>
                          <a:latin typeface="Meiryo UI" panose="020B0604030504040204" pitchFamily="50" charset="-128"/>
                          <a:ea typeface="Meiryo UI" panose="020B0604030504040204" pitchFamily="50" charset="-128"/>
                          <a:cs typeface="+mn-cs"/>
                        </a:rPr>
                        <a:t>社長</a:t>
                      </a:r>
                      <a:r>
                        <a:rPr kumimoji="1" lang="en-US" altLang="ja-JP" sz="1050" b="0" kern="1200" dirty="0">
                          <a:solidFill>
                            <a:srgbClr val="FF0000"/>
                          </a:solidFill>
                          <a:latin typeface="Meiryo UI" panose="020B0604030504040204" pitchFamily="50" charset="-128"/>
                          <a:ea typeface="Meiryo UI" panose="020B0604030504040204" pitchFamily="50" charset="-128"/>
                          <a:cs typeface="+mn-cs"/>
                        </a:rPr>
                        <a:t>/</a:t>
                      </a:r>
                      <a:r>
                        <a:rPr kumimoji="1" lang="ja-JP" altLang="en-US" sz="1050" b="0" kern="1200" dirty="0">
                          <a:solidFill>
                            <a:srgbClr val="FF0000"/>
                          </a:solidFill>
                          <a:latin typeface="Meiryo UI" panose="020B0604030504040204" pitchFamily="50" charset="-128"/>
                          <a:ea typeface="Meiryo UI" panose="020B0604030504040204" pitchFamily="50" charset="-128"/>
                          <a:cs typeface="+mn-cs"/>
                        </a:rPr>
                        <a:t>取締役</a:t>
                      </a:r>
                      <a:r>
                        <a:rPr kumimoji="1" lang="en-US" altLang="ja-JP" sz="1050" b="0" kern="1200" dirty="0">
                          <a:solidFill>
                            <a:srgbClr val="FF0000"/>
                          </a:solidFill>
                          <a:latin typeface="Meiryo UI" panose="020B0604030504040204" pitchFamily="50" charset="-128"/>
                          <a:ea typeface="Meiryo UI" panose="020B0604030504040204" pitchFamily="50" charset="-128"/>
                          <a:cs typeface="+mn-cs"/>
                        </a:rPr>
                        <a:t>/</a:t>
                      </a:r>
                      <a:r>
                        <a:rPr kumimoji="1" lang="ja-JP" altLang="en-US" sz="1050" b="0" kern="1200" dirty="0">
                          <a:solidFill>
                            <a:srgbClr val="FF0000"/>
                          </a:solidFill>
                          <a:latin typeface="Meiryo UI" panose="020B0604030504040204" pitchFamily="50" charset="-128"/>
                          <a:ea typeface="Meiryo UI" panose="020B0604030504040204" pitchFamily="50" charset="-128"/>
                          <a:cs typeface="+mn-cs"/>
                        </a:rPr>
                        <a:t>従業員</a:t>
                      </a:r>
                    </a:p>
                  </a:txBody>
                  <a:tcPr anchor="ctr"/>
                </a:tc>
                <a:extLst>
                  <a:ext uri="{0D108BD9-81ED-4DB2-BD59-A6C34878D82A}">
                    <a16:rowId xmlns:a16="http://schemas.microsoft.com/office/drawing/2014/main" val="10004"/>
                  </a:ext>
                </a:extLst>
              </a:tr>
            </a:tbl>
          </a:graphicData>
        </a:graphic>
      </p:graphicFrame>
      <p:sp>
        <p:nvSpPr>
          <p:cNvPr id="14" name="テキスト ボックス 13"/>
          <p:cNvSpPr txBox="1"/>
          <p:nvPr/>
        </p:nvSpPr>
        <p:spPr>
          <a:xfrm>
            <a:off x="201958" y="5345147"/>
            <a:ext cx="4984360" cy="1661993"/>
          </a:xfrm>
          <a:prstGeom prst="rect">
            <a:avLst/>
          </a:prstGeom>
          <a:noFill/>
        </p:spPr>
        <p:txBody>
          <a:bodyPr wrap="square" rtlCol="0">
            <a:spAutoFit/>
          </a:bodyPr>
          <a:lstStyle/>
          <a:p>
            <a:pPr marL="87313"/>
            <a:r>
              <a:rPr lang="ja-JP" altLang="en-US" sz="1100" dirty="0">
                <a:latin typeface="Meiryo UI" panose="020B0604030504040204" pitchFamily="50" charset="-128"/>
                <a:ea typeface="Meiryo UI" panose="020B0604030504040204" pitchFamily="50" charset="-128"/>
              </a:rPr>
              <a:t>👉 </a:t>
            </a:r>
            <a:r>
              <a:rPr lang="zh-TW" altLang="ja-JP" sz="1100" dirty="0">
                <a:latin typeface="Meiryo UI" panose="020B0604030504040204" pitchFamily="50" charset="-128"/>
                <a:ea typeface="Meiryo UI" panose="020B0604030504040204" pitchFamily="50" charset="-128"/>
              </a:rPr>
              <a:t>独立行政法人情報処理推進機構</a:t>
            </a:r>
            <a:r>
              <a:rPr lang="ja-JP" altLang="en-US" sz="1100" dirty="0">
                <a:latin typeface="Meiryo UI" panose="020B0604030504040204" pitchFamily="50" charset="-128"/>
                <a:ea typeface="Meiryo UI" panose="020B0604030504040204" pitchFamily="50" charset="-128"/>
              </a:rPr>
              <a:t>（</a:t>
            </a:r>
            <a:r>
              <a:rPr lang="ja-JP" altLang="ja-JP" sz="1100" dirty="0">
                <a:latin typeface="Meiryo UI" panose="020B0604030504040204" pitchFamily="50" charset="-128"/>
                <a:ea typeface="Meiryo UI" panose="020B0604030504040204" pitchFamily="50" charset="-128"/>
              </a:rPr>
              <a:t>略称：</a:t>
            </a:r>
            <a:r>
              <a:rPr lang="en-US" altLang="ja-JP" sz="1100" dirty="0">
                <a:latin typeface="Meiryo UI" panose="020B0604030504040204" pitchFamily="50" charset="-128"/>
                <a:ea typeface="Meiryo UI" panose="020B0604030504040204" pitchFamily="50" charset="-128"/>
              </a:rPr>
              <a:t>IPA</a:t>
            </a:r>
            <a:r>
              <a:rPr lang="ja-JP" altLang="ja-JP" sz="1100" dirty="0">
                <a:latin typeface="Meiryo UI" panose="020B0604030504040204" pitchFamily="50" charset="-128"/>
                <a:ea typeface="Meiryo UI" panose="020B0604030504040204" pitchFamily="50" charset="-128"/>
              </a:rPr>
              <a:t>）　重要なセキュリティ情報</a:t>
            </a:r>
          </a:p>
          <a:p>
            <a:pPr>
              <a:tabLst>
                <a:tab pos="182563" algn="l"/>
              </a:tabLst>
            </a:pPr>
            <a:r>
              <a:rPr lang="en-US" altLang="ja-JP" sz="1400" dirty="0">
                <a:latin typeface="Meiryo UI" panose="020B0604030504040204" pitchFamily="50" charset="-128"/>
                <a:ea typeface="Meiryo UI" panose="020B0604030504040204" pitchFamily="50" charset="-128"/>
              </a:rPr>
              <a:t>	https://www.ipa</a:t>
            </a:r>
            <a:r>
              <a:rPr lang="en-US" altLang="ja-JP" sz="1400" u="sng" dirty="0">
                <a:latin typeface="Meiryo UI" panose="020B0604030504040204" pitchFamily="50" charset="-128"/>
                <a:ea typeface="Meiryo UI" panose="020B0604030504040204" pitchFamily="50" charset="-128"/>
                <a:hlinkClick r:id="rId3"/>
              </a:rPr>
              <a:t>.</a:t>
            </a:r>
            <a:r>
              <a:rPr lang="en-US" altLang="ja-JP" sz="1400" dirty="0">
                <a:latin typeface="Meiryo UI" panose="020B0604030504040204" pitchFamily="50" charset="-128"/>
                <a:ea typeface="Meiryo UI" panose="020B0604030504040204" pitchFamily="50" charset="-128"/>
              </a:rPr>
              <a:t>go.jp/security/</a:t>
            </a:r>
          </a:p>
          <a:p>
            <a:pPr marL="87313"/>
            <a:r>
              <a:rPr lang="ja-JP" altLang="en-US" sz="1100" dirty="0">
                <a:latin typeface="Meiryo UI" panose="020B0604030504040204" pitchFamily="50" charset="-128"/>
                <a:ea typeface="Meiryo UI" panose="020B0604030504040204" pitchFamily="50" charset="-128"/>
              </a:rPr>
              <a:t>👉 </a:t>
            </a:r>
            <a:r>
              <a:rPr lang="en-US" altLang="ja-JP" sz="1100" dirty="0">
                <a:latin typeface="Meiryo UI" panose="020B0604030504040204" pitchFamily="50" charset="-128"/>
                <a:ea typeface="Meiryo UI" panose="020B0604030504040204" pitchFamily="50" charset="-128"/>
              </a:rPr>
              <a:t>JVN </a:t>
            </a:r>
            <a:r>
              <a:rPr lang="ja-JP" altLang="en-US" sz="1100" dirty="0">
                <a:latin typeface="Meiryo UI" panose="020B0604030504040204" pitchFamily="50" charset="-128"/>
                <a:ea typeface="Meiryo UI" panose="020B0604030504040204" pitchFamily="50" charset="-128"/>
              </a:rPr>
              <a:t>（</a:t>
            </a:r>
            <a:r>
              <a:rPr lang="en-US" altLang="ja-JP" sz="1100" dirty="0">
                <a:latin typeface="Meiryo UI" panose="020B0604030504040204" pitchFamily="50" charset="-128"/>
                <a:ea typeface="Meiryo UI" panose="020B0604030504040204" pitchFamily="50" charset="-128"/>
              </a:rPr>
              <a:t>Japan Vulnerability Notes</a:t>
            </a:r>
            <a:r>
              <a:rPr lang="ja-JP" altLang="en-US" sz="1100" dirty="0">
                <a:latin typeface="Meiryo UI" panose="020B0604030504040204" pitchFamily="50" charset="-128"/>
                <a:ea typeface="Meiryo UI" panose="020B0604030504040204" pitchFamily="50" charset="-128"/>
              </a:rPr>
              <a:t>　脆弱性対策情報ポータルサイト）</a:t>
            </a:r>
            <a:endParaRPr lang="en-US" altLang="ja-JP" sz="1100" dirty="0">
              <a:latin typeface="Meiryo UI" panose="020B0604030504040204" pitchFamily="50" charset="-128"/>
              <a:ea typeface="Meiryo UI" panose="020B0604030504040204" pitchFamily="50" charset="-128"/>
            </a:endParaRPr>
          </a:p>
          <a:p>
            <a:pPr>
              <a:tabLst>
                <a:tab pos="182563" algn="l"/>
              </a:tabLst>
            </a:pPr>
            <a:r>
              <a:rPr lang="en-US" altLang="ja-JP" sz="1400" dirty="0">
                <a:latin typeface="Meiryo UI" panose="020B0604030504040204" pitchFamily="50" charset="-128"/>
                <a:ea typeface="Meiryo UI" panose="020B0604030504040204" pitchFamily="50" charset="-128"/>
              </a:rPr>
              <a:t>	https://jvn.jp/</a:t>
            </a:r>
            <a:endParaRPr lang="ja-JP" altLang="ja-JP" sz="1400" dirty="0">
              <a:latin typeface="Meiryo UI" panose="020B0604030504040204" pitchFamily="50" charset="-128"/>
              <a:ea typeface="Meiryo UI" panose="020B0604030504040204" pitchFamily="50" charset="-128"/>
            </a:endParaRPr>
          </a:p>
          <a:p>
            <a:pPr marL="87313">
              <a:tabLst>
                <a:tab pos="182563" algn="l"/>
              </a:tabLst>
            </a:pPr>
            <a:r>
              <a:rPr lang="ja-JP" altLang="en-US" sz="1100" dirty="0">
                <a:latin typeface="Meiryo UI" panose="020B0604030504040204" pitchFamily="50" charset="-128"/>
                <a:ea typeface="Meiryo UI" panose="020B0604030504040204" pitchFamily="50" charset="-128"/>
              </a:rPr>
              <a:t>👉 </a:t>
            </a:r>
            <a:r>
              <a:rPr lang="ja-JP" altLang="ja-JP" sz="1100" dirty="0">
                <a:latin typeface="Meiryo UI" panose="020B0604030504040204" pitchFamily="50" charset="-128"/>
                <a:ea typeface="Meiryo UI" panose="020B0604030504040204" pitchFamily="50" charset="-128"/>
              </a:rPr>
              <a:t>一般社団法人 </a:t>
            </a:r>
            <a:r>
              <a:rPr lang="en-US" altLang="ja-JP" sz="1100" dirty="0">
                <a:latin typeface="Meiryo UI" panose="020B0604030504040204" pitchFamily="50" charset="-128"/>
                <a:ea typeface="Meiryo UI" panose="020B0604030504040204" pitchFamily="50" charset="-128"/>
              </a:rPr>
              <a:t>JPCERT </a:t>
            </a:r>
            <a:r>
              <a:rPr lang="ja-JP" altLang="ja-JP" sz="1100" dirty="0">
                <a:latin typeface="Meiryo UI" panose="020B0604030504040204" pitchFamily="50" charset="-128"/>
                <a:ea typeface="Meiryo UI" panose="020B0604030504040204" pitchFamily="50" charset="-128"/>
              </a:rPr>
              <a:t>コーディネーションセンター</a:t>
            </a:r>
            <a:r>
              <a:rPr lang="ja-JP" altLang="en-US" sz="1100" dirty="0">
                <a:latin typeface="Meiryo UI" panose="020B0604030504040204" pitchFamily="50" charset="-128"/>
                <a:ea typeface="Meiryo UI" panose="020B0604030504040204" pitchFamily="50" charset="-128"/>
              </a:rPr>
              <a:t>（</a:t>
            </a:r>
            <a:r>
              <a:rPr lang="ja-JP" altLang="ja-JP" sz="1100" dirty="0">
                <a:latin typeface="Meiryo UI" panose="020B0604030504040204" pitchFamily="50" charset="-128"/>
                <a:ea typeface="Meiryo UI" panose="020B0604030504040204" pitchFamily="50" charset="-128"/>
              </a:rPr>
              <a:t>略称：</a:t>
            </a:r>
            <a:r>
              <a:rPr lang="en-US" altLang="ja-JP" sz="1100" dirty="0">
                <a:latin typeface="Meiryo UI" panose="020B0604030504040204" pitchFamily="50" charset="-128"/>
                <a:ea typeface="Meiryo UI" panose="020B0604030504040204" pitchFamily="50" charset="-128"/>
              </a:rPr>
              <a:t>JPCERT/CC</a:t>
            </a:r>
            <a:r>
              <a:rPr lang="ja-JP" altLang="en-US" sz="1100" dirty="0">
                <a:latin typeface="Meiryo UI" panose="020B0604030504040204" pitchFamily="50" charset="-128"/>
                <a:ea typeface="Meiryo UI" panose="020B0604030504040204" pitchFamily="50" charset="-128"/>
              </a:rPr>
              <a:t>）</a:t>
            </a:r>
            <a:endParaRPr lang="en-US" altLang="ja-JP" sz="1100" dirty="0">
              <a:latin typeface="Meiryo UI" panose="020B0604030504040204" pitchFamily="50" charset="-128"/>
              <a:ea typeface="Meiryo UI" panose="020B0604030504040204" pitchFamily="50" charset="-128"/>
            </a:endParaRPr>
          </a:p>
          <a:p>
            <a:pPr marL="87313">
              <a:tabLst>
                <a:tab pos="182563" algn="l"/>
              </a:tabLst>
            </a:pPr>
            <a:r>
              <a:rPr lang="en-US" altLang="ja-JP" sz="1000" dirty="0">
                <a:latin typeface="Meiryo UI" panose="020B0604030504040204" pitchFamily="50" charset="-128"/>
                <a:ea typeface="Meiryo UI" panose="020B0604030504040204" pitchFamily="50" charset="-128"/>
              </a:rPr>
              <a:t> 	</a:t>
            </a:r>
            <a:r>
              <a:rPr lang="en-US" altLang="ja-JP" sz="1400" dirty="0">
                <a:latin typeface="Meiryo UI" panose="020B0604030504040204" pitchFamily="50" charset="-128"/>
                <a:ea typeface="Meiryo UI" panose="020B0604030504040204" pitchFamily="50" charset="-128"/>
              </a:rPr>
              <a:t>https://www.jpcert.or.jp/</a:t>
            </a:r>
          </a:p>
          <a:p>
            <a:pPr marL="87313">
              <a:tabLst>
                <a:tab pos="182563" algn="l"/>
              </a:tabLst>
            </a:pPr>
            <a:r>
              <a:rPr lang="ja-JP" altLang="en-US" sz="1100" dirty="0">
                <a:highlight>
                  <a:srgbClr val="FFFF00"/>
                </a:highlight>
                <a:latin typeface="Meiryo UI" panose="020B0604030504040204" pitchFamily="50" charset="-128"/>
                <a:ea typeface="Meiryo UI" panose="020B0604030504040204" pitchFamily="50" charset="-128"/>
              </a:rPr>
              <a:t>👉</a:t>
            </a:r>
            <a:r>
              <a:rPr lang="en-US" altLang="ja-JP" sz="1100" dirty="0">
                <a:highlight>
                  <a:srgbClr val="FFFF00"/>
                </a:highlight>
                <a:latin typeface="Meiryo UI" panose="020B0604030504040204" pitchFamily="50" charset="-128"/>
                <a:ea typeface="Meiryo UI" panose="020B0604030504040204" pitchFamily="50" charset="-128"/>
              </a:rPr>
              <a:t> </a:t>
            </a:r>
            <a:r>
              <a:rPr lang="ja-JP" altLang="en-US" sz="1100" dirty="0">
                <a:highlight>
                  <a:srgbClr val="FFFF00"/>
                </a:highlight>
                <a:latin typeface="Meiryo UI" panose="020B0604030504040204" pitchFamily="50" charset="-128"/>
                <a:ea typeface="Meiryo UI" panose="020B0604030504040204" pitchFamily="50" charset="-128"/>
              </a:rPr>
              <a:t>国家サイバー統括室（略称：</a:t>
            </a:r>
            <a:r>
              <a:rPr lang="en-US" altLang="ja-JP" sz="1100" dirty="0">
                <a:highlight>
                  <a:srgbClr val="FFFF00"/>
                </a:highlight>
                <a:latin typeface="Meiryo UI" panose="020B0604030504040204" pitchFamily="50" charset="-128"/>
                <a:ea typeface="Meiryo UI" panose="020B0604030504040204" pitchFamily="50" charset="-128"/>
              </a:rPr>
              <a:t>NCO</a:t>
            </a:r>
            <a:r>
              <a:rPr lang="ja-JP" altLang="en-US" sz="1100" dirty="0">
                <a:highlight>
                  <a:srgbClr val="FFFF00"/>
                </a:highlight>
                <a:latin typeface="Meiryo UI" panose="020B0604030504040204" pitchFamily="50" charset="-128"/>
                <a:ea typeface="Meiryo UI" panose="020B0604030504040204" pitchFamily="50" charset="-128"/>
              </a:rPr>
              <a:t>）</a:t>
            </a:r>
            <a:endParaRPr lang="ja-JP" altLang="ja-JP" sz="1100" dirty="0">
              <a:highlight>
                <a:srgbClr val="FFFF00"/>
              </a:highlight>
              <a:latin typeface="Meiryo UI" panose="020B0604030504040204" pitchFamily="50" charset="-128"/>
              <a:ea typeface="Meiryo UI" panose="020B0604030504040204" pitchFamily="50" charset="-128"/>
            </a:endParaRPr>
          </a:p>
          <a:p>
            <a:r>
              <a:rPr kumimoji="1" lang="ja-JP" altLang="en-US" sz="1100" dirty="0">
                <a:ea typeface="Meiryo UI" panose="020B0604030504040204" pitchFamily="50" charset="-128"/>
              </a:rPr>
              <a:t>　　</a:t>
            </a:r>
            <a:r>
              <a:rPr lang="en-US" altLang="ja-JP" sz="1400" dirty="0">
                <a:latin typeface="Meiryo UI" panose="020B0604030504040204" pitchFamily="50" charset="-128"/>
                <a:ea typeface="Meiryo UI" panose="020B0604030504040204" pitchFamily="50" charset="-128"/>
              </a:rPr>
              <a:t> </a:t>
            </a:r>
            <a:r>
              <a:rPr lang="en-US" altLang="ja-JP" sz="1400" dirty="0">
                <a:highlight>
                  <a:srgbClr val="FFFF00"/>
                </a:highlight>
                <a:latin typeface="Meiryo UI" panose="020B0604030504040204" pitchFamily="50" charset="-128"/>
                <a:ea typeface="Meiryo UI" panose="020B0604030504040204" pitchFamily="50" charset="-128"/>
              </a:rPr>
              <a:t>https://www.cyber.go.jp/</a:t>
            </a:r>
            <a:endParaRPr lang="ja-JP" altLang="en-US" sz="1400" dirty="0">
              <a:highlight>
                <a:srgbClr val="FFFF00"/>
              </a:highlight>
              <a:latin typeface="Meiryo UI" panose="020B0604030504040204" pitchFamily="50" charset="-128"/>
              <a:ea typeface="Meiryo UI" panose="020B0604030504040204" pitchFamily="50" charset="-128"/>
            </a:endParaRPr>
          </a:p>
        </p:txBody>
      </p:sp>
      <p:sp>
        <p:nvSpPr>
          <p:cNvPr id="23" name="スライド番号プレースホルダー 5">
            <a:extLst>
              <a:ext uri="{FF2B5EF4-FFF2-40B4-BE49-F238E27FC236}">
                <a16:creationId xmlns:a16="http://schemas.microsoft.com/office/drawing/2014/main" id="{30858A73-25BE-4F4F-9D0E-6FCDB0153D8D}"/>
              </a:ext>
            </a:extLst>
          </p:cNvPr>
          <p:cNvSpPr>
            <a:spLocks noGrp="1"/>
          </p:cNvSpPr>
          <p:nvPr>
            <p:ph type="sldNum" sz="quarter" idx="12"/>
          </p:nvPr>
        </p:nvSpPr>
        <p:spPr>
          <a:xfrm>
            <a:off x="4680000" y="7200000"/>
            <a:ext cx="612000" cy="360000"/>
          </a:xfrm>
        </p:spPr>
        <p:txBody>
          <a:bodyPr/>
          <a:lstStyle/>
          <a:p>
            <a:pPr algn="ctr"/>
            <a:r>
              <a:rPr kumimoji="1" lang="en-US" altLang="ja-JP"/>
              <a:t>&lt; </a:t>
            </a:r>
            <a:fld id="{BA1AACC8-012D-40C1-84DE-4014AE42646F}" type="slidenum">
              <a:rPr kumimoji="1" lang="ja-JP" altLang="en-US" smtClean="0"/>
              <a:pPr algn="ctr"/>
              <a:t>2</a:t>
            </a:fld>
            <a:r>
              <a:rPr kumimoji="1" lang="ja-JP" altLang="en-US"/>
              <a:t> </a:t>
            </a:r>
            <a:r>
              <a:rPr kumimoji="1" lang="en-US" altLang="ja-JP"/>
              <a:t>&gt;</a:t>
            </a:r>
            <a:endParaRPr kumimoji="1" lang="ja-JP" altLang="en-US"/>
          </a:p>
        </p:txBody>
      </p:sp>
      <p:sp>
        <p:nvSpPr>
          <p:cNvPr id="2" name="テキスト ボックス 1">
            <a:extLst>
              <a:ext uri="{FF2B5EF4-FFF2-40B4-BE49-F238E27FC236}">
                <a16:creationId xmlns:a16="http://schemas.microsoft.com/office/drawing/2014/main" id="{8BC22DC4-DBA5-86F3-45B8-87BF4C7A19CB}"/>
              </a:ext>
            </a:extLst>
          </p:cNvPr>
          <p:cNvSpPr txBox="1"/>
          <p:nvPr/>
        </p:nvSpPr>
        <p:spPr>
          <a:xfrm>
            <a:off x="2961272" y="659322"/>
            <a:ext cx="1082348" cy="253916"/>
          </a:xfrm>
          <a:prstGeom prst="rect">
            <a:avLst/>
          </a:prstGeom>
          <a:noFill/>
          <a:ln>
            <a:solidFill>
              <a:srgbClr val="FF0000"/>
            </a:solidFill>
          </a:ln>
        </p:spPr>
        <p:txBody>
          <a:bodyPr wrap="none" rtlCol="0">
            <a:spAutoFit/>
          </a:bodyPr>
          <a:lstStyle/>
          <a:p>
            <a:r>
              <a:rPr kumimoji="1" lang="ja-JP" altLang="en-US" sz="1050" dirty="0">
                <a:solidFill>
                  <a:srgbClr val="FF0000"/>
                </a:solidFill>
                <a:ea typeface="Meiryo UI" panose="020B0604030504040204" pitchFamily="50" charset="-128"/>
              </a:rPr>
              <a:t>自己診断</a:t>
            </a:r>
            <a:r>
              <a:rPr kumimoji="1" lang="en-US" altLang="ja-JP" sz="1050" dirty="0">
                <a:solidFill>
                  <a:srgbClr val="FF0000"/>
                </a:solidFill>
                <a:ea typeface="Meiryo UI" panose="020B0604030504040204" pitchFamily="50" charset="-128"/>
              </a:rPr>
              <a:t>No.</a:t>
            </a:r>
            <a:r>
              <a:rPr kumimoji="1" lang="ja-JP" altLang="en-US" sz="1050" dirty="0">
                <a:solidFill>
                  <a:srgbClr val="FF0000"/>
                </a:solidFill>
                <a:ea typeface="Meiryo UI" panose="020B0604030504040204" pitchFamily="50" charset="-128"/>
              </a:rPr>
              <a:t>４</a:t>
            </a:r>
          </a:p>
        </p:txBody>
      </p:sp>
      <p:sp>
        <p:nvSpPr>
          <p:cNvPr id="6" name="テキスト ボックス 5">
            <a:extLst>
              <a:ext uri="{FF2B5EF4-FFF2-40B4-BE49-F238E27FC236}">
                <a16:creationId xmlns:a16="http://schemas.microsoft.com/office/drawing/2014/main" id="{76580331-AFB8-5FE4-AF14-60CE29BEC526}"/>
              </a:ext>
            </a:extLst>
          </p:cNvPr>
          <p:cNvSpPr txBox="1"/>
          <p:nvPr/>
        </p:nvSpPr>
        <p:spPr>
          <a:xfrm>
            <a:off x="2961272" y="4130023"/>
            <a:ext cx="1082348" cy="253916"/>
          </a:xfrm>
          <a:prstGeom prst="rect">
            <a:avLst/>
          </a:prstGeom>
          <a:noFill/>
          <a:ln>
            <a:solidFill>
              <a:srgbClr val="FF0000"/>
            </a:solidFill>
          </a:ln>
        </p:spPr>
        <p:txBody>
          <a:bodyPr wrap="none" rtlCol="0">
            <a:spAutoFit/>
          </a:bodyPr>
          <a:lstStyle/>
          <a:p>
            <a:r>
              <a:rPr kumimoji="1" lang="ja-JP" altLang="en-US" sz="1050" dirty="0">
                <a:solidFill>
                  <a:srgbClr val="FF0000"/>
                </a:solidFill>
                <a:ea typeface="Meiryo UI" panose="020B0604030504040204" pitchFamily="50" charset="-128"/>
              </a:rPr>
              <a:t>自己診断</a:t>
            </a:r>
            <a:r>
              <a:rPr kumimoji="1" lang="en-US" altLang="ja-JP" sz="1050" dirty="0">
                <a:solidFill>
                  <a:srgbClr val="FF0000"/>
                </a:solidFill>
                <a:ea typeface="Meiryo UI" panose="020B0604030504040204" pitchFamily="50" charset="-128"/>
              </a:rPr>
              <a:t>No.</a:t>
            </a:r>
            <a:r>
              <a:rPr kumimoji="1" lang="ja-JP" altLang="en-US" sz="1050" dirty="0">
                <a:solidFill>
                  <a:srgbClr val="FF0000"/>
                </a:solidFill>
                <a:ea typeface="Meiryo UI" panose="020B0604030504040204" pitchFamily="50" charset="-128"/>
              </a:rPr>
              <a:t>６</a:t>
            </a:r>
          </a:p>
        </p:txBody>
      </p:sp>
    </p:spTree>
    <p:extLst>
      <p:ext uri="{BB962C8B-B14F-4D97-AF65-F5344CB8AC3E}">
        <p14:creationId xmlns:p14="http://schemas.microsoft.com/office/powerpoint/2010/main" val="145144188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 name="正方形/長方形 61"/>
          <p:cNvSpPr/>
          <p:nvPr/>
        </p:nvSpPr>
        <p:spPr>
          <a:xfrm>
            <a:off x="2036" y="168"/>
            <a:ext cx="5328000" cy="540000"/>
          </a:xfrm>
          <a:prstGeom prst="rect">
            <a:avLst/>
          </a:prstGeom>
          <a:solidFill>
            <a:srgbClr val="196B24"/>
          </a:solidFill>
          <a:ln>
            <a:noFill/>
          </a:ln>
        </p:spPr>
        <p:style>
          <a:lnRef idx="2">
            <a:schemeClr val="accent1">
              <a:shade val="50000"/>
            </a:schemeClr>
          </a:lnRef>
          <a:fillRef idx="1">
            <a:schemeClr val="accent1"/>
          </a:fillRef>
          <a:effectRef idx="0">
            <a:schemeClr val="accent1"/>
          </a:effectRef>
          <a:fontRef idx="minor">
            <a:schemeClr val="lt1"/>
          </a:fontRef>
        </p:style>
        <p:txBody>
          <a:bodyPr tIns="27473" bIns="27473" rtlCol="0" anchor="ctr"/>
          <a:lstStyle/>
          <a:p>
            <a:r>
              <a:rPr lang="ja-JP" altLang="en-US" sz="2800" b="1">
                <a:latin typeface="Arial" pitchFamily="34" charset="0"/>
                <a:ea typeface="Meiryo UI" panose="020B0604030504040204" pitchFamily="50" charset="-128"/>
              </a:rPr>
              <a:t>２</a:t>
            </a:r>
            <a:r>
              <a:rPr lang="en-US" altLang="ja-JP" sz="2800" b="1">
                <a:latin typeface="Meiryo UI" panose="020B0604030504040204" pitchFamily="50" charset="-128"/>
                <a:ea typeface="Meiryo UI" panose="020B0604030504040204" pitchFamily="50" charset="-128"/>
              </a:rPr>
              <a:t>-</a:t>
            </a:r>
            <a:r>
              <a:rPr lang="ja-JP" altLang="en-US" sz="2800" b="1">
                <a:latin typeface="Arial" pitchFamily="34" charset="0"/>
                <a:ea typeface="Meiryo UI" panose="020B0604030504040204" pitchFamily="50" charset="-128"/>
              </a:rPr>
              <a:t>１ 仕事中のルール</a:t>
            </a:r>
            <a:endParaRPr lang="ja-JP" altLang="en-US" sz="2800">
              <a:latin typeface="Arial" pitchFamily="34" charset="0"/>
              <a:ea typeface="Meiryo UI" panose="020B0604030504040204" pitchFamily="50" charset="-128"/>
            </a:endParaRPr>
          </a:p>
        </p:txBody>
      </p:sp>
      <p:grpSp>
        <p:nvGrpSpPr>
          <p:cNvPr id="4" name="グループ化 3"/>
          <p:cNvGrpSpPr/>
          <p:nvPr/>
        </p:nvGrpSpPr>
        <p:grpSpPr>
          <a:xfrm>
            <a:off x="102997" y="615345"/>
            <a:ext cx="3600000" cy="376754"/>
            <a:chOff x="533398" y="1077911"/>
            <a:chExt cx="4717345" cy="493689"/>
          </a:xfrm>
        </p:grpSpPr>
        <p:sp>
          <p:nvSpPr>
            <p:cNvPr id="5" name="Line 55"/>
            <p:cNvSpPr>
              <a:spLocks noChangeShapeType="1"/>
            </p:cNvSpPr>
            <p:nvPr/>
          </p:nvSpPr>
          <p:spPr bwMode="auto">
            <a:xfrm>
              <a:off x="533515" y="1077911"/>
              <a:ext cx="4320000" cy="0"/>
            </a:xfrm>
            <a:prstGeom prst="line">
              <a:avLst/>
            </a:prstGeom>
            <a:noFill/>
            <a:ln w="15875">
              <a:solidFill>
                <a:srgbClr val="C00000"/>
              </a:solidFill>
              <a:round/>
              <a:headEnd/>
              <a:tailEnd/>
            </a:ln>
            <a:extLst>
              <a:ext uri="{909E8E84-426E-40DD-AFC4-6F175D3DCCD1}">
                <a14:hiddenFill xmlns:a14="http://schemas.microsoft.com/office/drawing/2010/main">
                  <a:noFill/>
                </a14:hiddenFill>
              </a:ext>
            </a:extLst>
          </p:spPr>
          <p:txBody>
            <a:bodyPr/>
            <a:lstStyle>
              <a:defPPr>
                <a:defRPr lang="en-US"/>
              </a:defPPr>
              <a:lvl1pPr algn="l" rtl="0" eaLnBrk="0" fontAlgn="base" hangingPunct="0">
                <a:spcBef>
                  <a:spcPct val="0"/>
                </a:spcBef>
                <a:spcAft>
                  <a:spcPct val="0"/>
                </a:spcAft>
                <a:defRPr sz="1200" b="1" kern="1200">
                  <a:solidFill>
                    <a:schemeClr val="tx1"/>
                  </a:solidFill>
                  <a:latin typeface="ＭＳ Ｐゴシック" panose="020B0600070205080204" pitchFamily="50" charset="-128"/>
                  <a:ea typeface="ＭＳ Ｐゴシック" panose="020B0600070205080204" pitchFamily="50" charset="-128"/>
                  <a:cs typeface="+mn-cs"/>
                </a:defRPr>
              </a:lvl1pPr>
              <a:lvl2pPr marL="457200" algn="l" rtl="0" eaLnBrk="0" fontAlgn="base" hangingPunct="0">
                <a:spcBef>
                  <a:spcPct val="0"/>
                </a:spcBef>
                <a:spcAft>
                  <a:spcPct val="0"/>
                </a:spcAft>
                <a:defRPr sz="1200" b="1" kern="1200">
                  <a:solidFill>
                    <a:schemeClr val="tx1"/>
                  </a:solidFill>
                  <a:latin typeface="ＭＳ Ｐゴシック" panose="020B0600070205080204" pitchFamily="50" charset="-128"/>
                  <a:ea typeface="ＭＳ Ｐゴシック" panose="020B0600070205080204" pitchFamily="50" charset="-128"/>
                  <a:cs typeface="+mn-cs"/>
                </a:defRPr>
              </a:lvl2pPr>
              <a:lvl3pPr marL="914400" algn="l" rtl="0" eaLnBrk="0" fontAlgn="base" hangingPunct="0">
                <a:spcBef>
                  <a:spcPct val="0"/>
                </a:spcBef>
                <a:spcAft>
                  <a:spcPct val="0"/>
                </a:spcAft>
                <a:defRPr sz="1200" b="1" kern="1200">
                  <a:solidFill>
                    <a:schemeClr val="tx1"/>
                  </a:solidFill>
                  <a:latin typeface="ＭＳ Ｐゴシック" panose="020B0600070205080204" pitchFamily="50" charset="-128"/>
                  <a:ea typeface="ＭＳ Ｐゴシック" panose="020B0600070205080204" pitchFamily="50" charset="-128"/>
                  <a:cs typeface="+mn-cs"/>
                </a:defRPr>
              </a:lvl3pPr>
              <a:lvl4pPr marL="1371600" algn="l" rtl="0" eaLnBrk="0" fontAlgn="base" hangingPunct="0">
                <a:spcBef>
                  <a:spcPct val="0"/>
                </a:spcBef>
                <a:spcAft>
                  <a:spcPct val="0"/>
                </a:spcAft>
                <a:defRPr sz="1200" b="1" kern="1200">
                  <a:solidFill>
                    <a:schemeClr val="tx1"/>
                  </a:solidFill>
                  <a:latin typeface="ＭＳ Ｐゴシック" panose="020B0600070205080204" pitchFamily="50" charset="-128"/>
                  <a:ea typeface="ＭＳ Ｐゴシック" panose="020B0600070205080204" pitchFamily="50" charset="-128"/>
                  <a:cs typeface="+mn-cs"/>
                </a:defRPr>
              </a:lvl4pPr>
              <a:lvl5pPr marL="1828800" algn="l" rtl="0" eaLnBrk="0" fontAlgn="base" hangingPunct="0">
                <a:spcBef>
                  <a:spcPct val="0"/>
                </a:spcBef>
                <a:spcAft>
                  <a:spcPct val="0"/>
                </a:spcAft>
                <a:defRPr sz="1200" b="1" kern="1200">
                  <a:solidFill>
                    <a:schemeClr val="tx1"/>
                  </a:solidFill>
                  <a:latin typeface="ＭＳ Ｐゴシック" panose="020B0600070205080204" pitchFamily="50" charset="-128"/>
                  <a:ea typeface="ＭＳ Ｐゴシック" panose="020B0600070205080204" pitchFamily="50" charset="-128"/>
                  <a:cs typeface="+mn-cs"/>
                </a:defRPr>
              </a:lvl5pPr>
              <a:lvl6pPr marL="2286000" algn="l" defTabSz="914400" rtl="0" eaLnBrk="1" latinLnBrk="0" hangingPunct="1">
                <a:defRPr sz="1200" b="1" kern="1200">
                  <a:solidFill>
                    <a:schemeClr val="tx1"/>
                  </a:solidFill>
                  <a:latin typeface="ＭＳ Ｐゴシック" panose="020B0600070205080204" pitchFamily="50" charset="-128"/>
                  <a:ea typeface="ＭＳ Ｐゴシック" panose="020B0600070205080204" pitchFamily="50" charset="-128"/>
                  <a:cs typeface="+mn-cs"/>
                </a:defRPr>
              </a:lvl6pPr>
              <a:lvl7pPr marL="2743200" algn="l" defTabSz="914400" rtl="0" eaLnBrk="1" latinLnBrk="0" hangingPunct="1">
                <a:defRPr sz="1200" b="1" kern="1200">
                  <a:solidFill>
                    <a:schemeClr val="tx1"/>
                  </a:solidFill>
                  <a:latin typeface="ＭＳ Ｐゴシック" panose="020B0600070205080204" pitchFamily="50" charset="-128"/>
                  <a:ea typeface="ＭＳ Ｐゴシック" panose="020B0600070205080204" pitchFamily="50" charset="-128"/>
                  <a:cs typeface="+mn-cs"/>
                </a:defRPr>
              </a:lvl7pPr>
              <a:lvl8pPr marL="3200400" algn="l" defTabSz="914400" rtl="0" eaLnBrk="1" latinLnBrk="0" hangingPunct="1">
                <a:defRPr sz="1200" b="1" kern="1200">
                  <a:solidFill>
                    <a:schemeClr val="tx1"/>
                  </a:solidFill>
                  <a:latin typeface="ＭＳ Ｐゴシック" panose="020B0600070205080204" pitchFamily="50" charset="-128"/>
                  <a:ea typeface="ＭＳ Ｐゴシック" panose="020B0600070205080204" pitchFamily="50" charset="-128"/>
                  <a:cs typeface="+mn-cs"/>
                </a:defRPr>
              </a:lvl8pPr>
              <a:lvl9pPr marL="3657600" algn="l" defTabSz="914400" rtl="0" eaLnBrk="1" latinLnBrk="0" hangingPunct="1">
                <a:defRPr sz="1200" b="1" kern="1200">
                  <a:solidFill>
                    <a:schemeClr val="tx1"/>
                  </a:solidFill>
                  <a:latin typeface="ＭＳ Ｐゴシック" panose="020B0600070205080204" pitchFamily="50" charset="-128"/>
                  <a:ea typeface="ＭＳ Ｐゴシック" panose="020B0600070205080204" pitchFamily="50" charset="-128"/>
                  <a:cs typeface="+mn-cs"/>
                </a:defRPr>
              </a:lvl9pPr>
            </a:lstStyle>
            <a:p>
              <a:endParaRPr lang="ja-JP" altLang="en-US" sz="916"/>
            </a:p>
          </p:txBody>
        </p:sp>
        <p:sp>
          <p:nvSpPr>
            <p:cNvPr id="6" name="Line 55"/>
            <p:cNvSpPr>
              <a:spLocks noChangeShapeType="1"/>
            </p:cNvSpPr>
            <p:nvPr/>
          </p:nvSpPr>
          <p:spPr bwMode="auto">
            <a:xfrm>
              <a:off x="533515" y="1560511"/>
              <a:ext cx="4320000" cy="0"/>
            </a:xfrm>
            <a:prstGeom prst="line">
              <a:avLst/>
            </a:prstGeom>
            <a:noFill/>
            <a:ln w="15875">
              <a:solidFill>
                <a:srgbClr val="C00000"/>
              </a:solidFill>
              <a:round/>
              <a:headEnd/>
              <a:tailEnd/>
            </a:ln>
            <a:extLst>
              <a:ext uri="{909E8E84-426E-40DD-AFC4-6F175D3DCCD1}">
                <a14:hiddenFill xmlns:a14="http://schemas.microsoft.com/office/drawing/2010/main">
                  <a:noFill/>
                </a14:hiddenFill>
              </a:ext>
            </a:extLst>
          </p:spPr>
          <p:txBody>
            <a:bodyPr/>
            <a:lstStyle>
              <a:defPPr>
                <a:defRPr lang="en-US"/>
              </a:defPPr>
              <a:lvl1pPr algn="l" rtl="0" eaLnBrk="0" fontAlgn="base" hangingPunct="0">
                <a:spcBef>
                  <a:spcPct val="0"/>
                </a:spcBef>
                <a:spcAft>
                  <a:spcPct val="0"/>
                </a:spcAft>
                <a:defRPr sz="1200" b="1" kern="1200">
                  <a:solidFill>
                    <a:schemeClr val="tx1"/>
                  </a:solidFill>
                  <a:latin typeface="ＭＳ Ｐゴシック" panose="020B0600070205080204" pitchFamily="50" charset="-128"/>
                  <a:ea typeface="ＭＳ Ｐゴシック" panose="020B0600070205080204" pitchFamily="50" charset="-128"/>
                  <a:cs typeface="+mn-cs"/>
                </a:defRPr>
              </a:lvl1pPr>
              <a:lvl2pPr marL="457200" algn="l" rtl="0" eaLnBrk="0" fontAlgn="base" hangingPunct="0">
                <a:spcBef>
                  <a:spcPct val="0"/>
                </a:spcBef>
                <a:spcAft>
                  <a:spcPct val="0"/>
                </a:spcAft>
                <a:defRPr sz="1200" b="1" kern="1200">
                  <a:solidFill>
                    <a:schemeClr val="tx1"/>
                  </a:solidFill>
                  <a:latin typeface="ＭＳ Ｐゴシック" panose="020B0600070205080204" pitchFamily="50" charset="-128"/>
                  <a:ea typeface="ＭＳ Ｐゴシック" panose="020B0600070205080204" pitchFamily="50" charset="-128"/>
                  <a:cs typeface="+mn-cs"/>
                </a:defRPr>
              </a:lvl2pPr>
              <a:lvl3pPr marL="914400" algn="l" rtl="0" eaLnBrk="0" fontAlgn="base" hangingPunct="0">
                <a:spcBef>
                  <a:spcPct val="0"/>
                </a:spcBef>
                <a:spcAft>
                  <a:spcPct val="0"/>
                </a:spcAft>
                <a:defRPr sz="1200" b="1" kern="1200">
                  <a:solidFill>
                    <a:schemeClr val="tx1"/>
                  </a:solidFill>
                  <a:latin typeface="ＭＳ Ｐゴシック" panose="020B0600070205080204" pitchFamily="50" charset="-128"/>
                  <a:ea typeface="ＭＳ Ｐゴシック" panose="020B0600070205080204" pitchFamily="50" charset="-128"/>
                  <a:cs typeface="+mn-cs"/>
                </a:defRPr>
              </a:lvl3pPr>
              <a:lvl4pPr marL="1371600" algn="l" rtl="0" eaLnBrk="0" fontAlgn="base" hangingPunct="0">
                <a:spcBef>
                  <a:spcPct val="0"/>
                </a:spcBef>
                <a:spcAft>
                  <a:spcPct val="0"/>
                </a:spcAft>
                <a:defRPr sz="1200" b="1" kern="1200">
                  <a:solidFill>
                    <a:schemeClr val="tx1"/>
                  </a:solidFill>
                  <a:latin typeface="ＭＳ Ｐゴシック" panose="020B0600070205080204" pitchFamily="50" charset="-128"/>
                  <a:ea typeface="ＭＳ Ｐゴシック" panose="020B0600070205080204" pitchFamily="50" charset="-128"/>
                  <a:cs typeface="+mn-cs"/>
                </a:defRPr>
              </a:lvl4pPr>
              <a:lvl5pPr marL="1828800" algn="l" rtl="0" eaLnBrk="0" fontAlgn="base" hangingPunct="0">
                <a:spcBef>
                  <a:spcPct val="0"/>
                </a:spcBef>
                <a:spcAft>
                  <a:spcPct val="0"/>
                </a:spcAft>
                <a:defRPr sz="1200" b="1" kern="1200">
                  <a:solidFill>
                    <a:schemeClr val="tx1"/>
                  </a:solidFill>
                  <a:latin typeface="ＭＳ Ｐゴシック" panose="020B0600070205080204" pitchFamily="50" charset="-128"/>
                  <a:ea typeface="ＭＳ Ｐゴシック" panose="020B0600070205080204" pitchFamily="50" charset="-128"/>
                  <a:cs typeface="+mn-cs"/>
                </a:defRPr>
              </a:lvl5pPr>
              <a:lvl6pPr marL="2286000" algn="l" defTabSz="914400" rtl="0" eaLnBrk="1" latinLnBrk="0" hangingPunct="1">
                <a:defRPr sz="1200" b="1" kern="1200">
                  <a:solidFill>
                    <a:schemeClr val="tx1"/>
                  </a:solidFill>
                  <a:latin typeface="ＭＳ Ｐゴシック" panose="020B0600070205080204" pitchFamily="50" charset="-128"/>
                  <a:ea typeface="ＭＳ Ｐゴシック" panose="020B0600070205080204" pitchFamily="50" charset="-128"/>
                  <a:cs typeface="+mn-cs"/>
                </a:defRPr>
              </a:lvl6pPr>
              <a:lvl7pPr marL="2743200" algn="l" defTabSz="914400" rtl="0" eaLnBrk="1" latinLnBrk="0" hangingPunct="1">
                <a:defRPr sz="1200" b="1" kern="1200">
                  <a:solidFill>
                    <a:schemeClr val="tx1"/>
                  </a:solidFill>
                  <a:latin typeface="ＭＳ Ｐゴシック" panose="020B0600070205080204" pitchFamily="50" charset="-128"/>
                  <a:ea typeface="ＭＳ Ｐゴシック" panose="020B0600070205080204" pitchFamily="50" charset="-128"/>
                  <a:cs typeface="+mn-cs"/>
                </a:defRPr>
              </a:lvl7pPr>
              <a:lvl8pPr marL="3200400" algn="l" defTabSz="914400" rtl="0" eaLnBrk="1" latinLnBrk="0" hangingPunct="1">
                <a:defRPr sz="1200" b="1" kern="1200">
                  <a:solidFill>
                    <a:schemeClr val="tx1"/>
                  </a:solidFill>
                  <a:latin typeface="ＭＳ Ｐゴシック" panose="020B0600070205080204" pitchFamily="50" charset="-128"/>
                  <a:ea typeface="ＭＳ Ｐゴシック" panose="020B0600070205080204" pitchFamily="50" charset="-128"/>
                  <a:cs typeface="+mn-cs"/>
                </a:defRPr>
              </a:lvl8pPr>
              <a:lvl9pPr marL="3657600" algn="l" defTabSz="914400" rtl="0" eaLnBrk="1" latinLnBrk="0" hangingPunct="1">
                <a:defRPr sz="1200" b="1" kern="1200">
                  <a:solidFill>
                    <a:schemeClr val="tx1"/>
                  </a:solidFill>
                  <a:latin typeface="ＭＳ Ｐゴシック" panose="020B0600070205080204" pitchFamily="50" charset="-128"/>
                  <a:ea typeface="ＭＳ Ｐゴシック" panose="020B0600070205080204" pitchFamily="50" charset="-128"/>
                  <a:cs typeface="+mn-cs"/>
                </a:defRPr>
              </a:lvl9pPr>
            </a:lstStyle>
            <a:p>
              <a:endParaRPr lang="ja-JP" altLang="en-US" sz="916"/>
            </a:p>
          </p:txBody>
        </p:sp>
        <p:sp>
          <p:nvSpPr>
            <p:cNvPr id="7" name="テキスト ボックス 6"/>
            <p:cNvSpPr txBox="1"/>
            <p:nvPr/>
          </p:nvSpPr>
          <p:spPr>
            <a:xfrm>
              <a:off x="533398" y="1081419"/>
              <a:ext cx="4717345" cy="490181"/>
            </a:xfrm>
            <a:prstGeom prst="rect">
              <a:avLst/>
            </a:prstGeom>
            <a:noFill/>
          </p:spPr>
          <p:txBody>
            <a:bodyPr wrap="square" rtlCol="0">
              <a:spAutoFit/>
            </a:bodyPr>
            <a:lstStyle/>
            <a:p>
              <a:r>
                <a:rPr lang="ja-JP" altLang="en-US" sz="1831">
                  <a:latin typeface="Meiryo UI" panose="020B0604030504040204" pitchFamily="50" charset="-128"/>
                  <a:ea typeface="Meiryo UI" panose="020B0604030504040204" pitchFamily="50" charset="-128"/>
                </a:rPr>
                <a:t>電子メールの利用</a:t>
              </a:r>
            </a:p>
          </p:txBody>
        </p:sp>
      </p:grpSp>
      <p:sp>
        <p:nvSpPr>
          <p:cNvPr id="8" name="Text Box 58"/>
          <p:cNvSpPr txBox="1">
            <a:spLocks noChangeArrowheads="1"/>
          </p:cNvSpPr>
          <p:nvPr/>
        </p:nvSpPr>
        <p:spPr bwMode="auto">
          <a:xfrm>
            <a:off x="0" y="1044974"/>
            <a:ext cx="5328000" cy="32316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defPPr>
              <a:defRPr lang="en-US"/>
            </a:defPPr>
            <a:lvl1pPr algn="l" rtl="0" eaLnBrk="0" fontAlgn="base" hangingPunct="0">
              <a:spcBef>
                <a:spcPct val="0"/>
              </a:spcBef>
              <a:spcAft>
                <a:spcPct val="0"/>
              </a:spcAft>
              <a:defRPr sz="1200" b="1" kern="1200">
                <a:solidFill>
                  <a:schemeClr val="tx1"/>
                </a:solidFill>
                <a:latin typeface="ＭＳ Ｐゴシック" panose="020B0600070205080204" pitchFamily="50" charset="-128"/>
                <a:ea typeface="ＭＳ Ｐゴシック" panose="020B0600070205080204" pitchFamily="50" charset="-128"/>
                <a:cs typeface="+mn-cs"/>
              </a:defRPr>
            </a:lvl1pPr>
            <a:lvl2pPr marL="457200" algn="l" rtl="0" eaLnBrk="0" fontAlgn="base" hangingPunct="0">
              <a:spcBef>
                <a:spcPct val="0"/>
              </a:spcBef>
              <a:spcAft>
                <a:spcPct val="0"/>
              </a:spcAft>
              <a:defRPr sz="1200" b="1" kern="1200">
                <a:solidFill>
                  <a:schemeClr val="tx1"/>
                </a:solidFill>
                <a:latin typeface="ＭＳ Ｐゴシック" panose="020B0600070205080204" pitchFamily="50" charset="-128"/>
                <a:ea typeface="ＭＳ Ｐゴシック" panose="020B0600070205080204" pitchFamily="50" charset="-128"/>
                <a:cs typeface="+mn-cs"/>
              </a:defRPr>
            </a:lvl2pPr>
            <a:lvl3pPr marL="914400" algn="l" rtl="0" eaLnBrk="0" fontAlgn="base" hangingPunct="0">
              <a:spcBef>
                <a:spcPct val="0"/>
              </a:spcBef>
              <a:spcAft>
                <a:spcPct val="0"/>
              </a:spcAft>
              <a:defRPr sz="1200" b="1" kern="1200">
                <a:solidFill>
                  <a:schemeClr val="tx1"/>
                </a:solidFill>
                <a:latin typeface="ＭＳ Ｐゴシック" panose="020B0600070205080204" pitchFamily="50" charset="-128"/>
                <a:ea typeface="ＭＳ Ｐゴシック" panose="020B0600070205080204" pitchFamily="50" charset="-128"/>
                <a:cs typeface="+mn-cs"/>
              </a:defRPr>
            </a:lvl3pPr>
            <a:lvl4pPr marL="1371600" algn="l" rtl="0" eaLnBrk="0" fontAlgn="base" hangingPunct="0">
              <a:spcBef>
                <a:spcPct val="0"/>
              </a:spcBef>
              <a:spcAft>
                <a:spcPct val="0"/>
              </a:spcAft>
              <a:defRPr sz="1200" b="1" kern="1200">
                <a:solidFill>
                  <a:schemeClr val="tx1"/>
                </a:solidFill>
                <a:latin typeface="ＭＳ Ｐゴシック" panose="020B0600070205080204" pitchFamily="50" charset="-128"/>
                <a:ea typeface="ＭＳ Ｐゴシック" panose="020B0600070205080204" pitchFamily="50" charset="-128"/>
                <a:cs typeface="+mn-cs"/>
              </a:defRPr>
            </a:lvl4pPr>
            <a:lvl5pPr marL="1828800" algn="l" rtl="0" eaLnBrk="0" fontAlgn="base" hangingPunct="0">
              <a:spcBef>
                <a:spcPct val="0"/>
              </a:spcBef>
              <a:spcAft>
                <a:spcPct val="0"/>
              </a:spcAft>
              <a:defRPr sz="1200" b="1" kern="1200">
                <a:solidFill>
                  <a:schemeClr val="tx1"/>
                </a:solidFill>
                <a:latin typeface="ＭＳ Ｐゴシック" panose="020B0600070205080204" pitchFamily="50" charset="-128"/>
                <a:ea typeface="ＭＳ Ｐゴシック" panose="020B0600070205080204" pitchFamily="50" charset="-128"/>
                <a:cs typeface="+mn-cs"/>
              </a:defRPr>
            </a:lvl5pPr>
            <a:lvl6pPr marL="2286000" algn="l" defTabSz="914400" rtl="0" eaLnBrk="1" latinLnBrk="0" hangingPunct="1">
              <a:defRPr sz="1200" b="1" kern="1200">
                <a:solidFill>
                  <a:schemeClr val="tx1"/>
                </a:solidFill>
                <a:latin typeface="ＭＳ Ｐゴシック" panose="020B0600070205080204" pitchFamily="50" charset="-128"/>
                <a:ea typeface="ＭＳ Ｐゴシック" panose="020B0600070205080204" pitchFamily="50" charset="-128"/>
                <a:cs typeface="+mn-cs"/>
              </a:defRPr>
            </a:lvl6pPr>
            <a:lvl7pPr marL="2743200" algn="l" defTabSz="914400" rtl="0" eaLnBrk="1" latinLnBrk="0" hangingPunct="1">
              <a:defRPr sz="1200" b="1" kern="1200">
                <a:solidFill>
                  <a:schemeClr val="tx1"/>
                </a:solidFill>
                <a:latin typeface="ＭＳ Ｐゴシック" panose="020B0600070205080204" pitchFamily="50" charset="-128"/>
                <a:ea typeface="ＭＳ Ｐゴシック" panose="020B0600070205080204" pitchFamily="50" charset="-128"/>
                <a:cs typeface="+mn-cs"/>
              </a:defRPr>
            </a:lvl7pPr>
            <a:lvl8pPr marL="3200400" algn="l" defTabSz="914400" rtl="0" eaLnBrk="1" latinLnBrk="0" hangingPunct="1">
              <a:defRPr sz="1200" b="1" kern="1200">
                <a:solidFill>
                  <a:schemeClr val="tx1"/>
                </a:solidFill>
                <a:latin typeface="ＭＳ Ｐゴシック" panose="020B0600070205080204" pitchFamily="50" charset="-128"/>
                <a:ea typeface="ＭＳ Ｐゴシック" panose="020B0600070205080204" pitchFamily="50" charset="-128"/>
                <a:cs typeface="+mn-cs"/>
              </a:defRPr>
            </a:lvl8pPr>
            <a:lvl9pPr marL="3657600" algn="l" defTabSz="914400" rtl="0" eaLnBrk="1" latinLnBrk="0" hangingPunct="1">
              <a:defRPr sz="1200" b="1" kern="1200">
                <a:solidFill>
                  <a:schemeClr val="tx1"/>
                </a:solidFill>
                <a:latin typeface="ＭＳ Ｐゴシック" panose="020B0600070205080204" pitchFamily="50" charset="-128"/>
                <a:ea typeface="ＭＳ Ｐゴシック" panose="020B0600070205080204" pitchFamily="50" charset="-128"/>
                <a:cs typeface="+mn-cs"/>
              </a:defRPr>
            </a:lvl9pPr>
          </a:lstStyle>
          <a:p>
            <a:pPr eaLnBrk="1" hangingPunct="1">
              <a:buClr>
                <a:srgbClr val="C00000"/>
              </a:buClr>
              <a:buFont typeface="Wingdings" panose="05000000000000000000" pitchFamily="2" charset="2"/>
              <a:buChar char="l"/>
              <a:tabLst>
                <a:tab pos="179388" algn="l"/>
              </a:tabLst>
            </a:pPr>
            <a:r>
              <a:rPr lang="ja-JP" altLang="en-US" b="0" dirty="0">
                <a:latin typeface="Meiryo UI" panose="020B0604030504040204" pitchFamily="50" charset="-128"/>
                <a:ea typeface="Meiryo UI" panose="020B0604030504040204" pitchFamily="50" charset="-128"/>
              </a:rPr>
              <a:t> メールソフトを以下のように設定し、宛先のアドレスが間違っていないか確認してから</a:t>
            </a:r>
            <a:r>
              <a:rPr lang="en-US" altLang="ja-JP" b="0" dirty="0">
                <a:latin typeface="Meiryo UI" panose="020B0604030504040204" pitchFamily="50" charset="-128"/>
                <a:ea typeface="Meiryo UI" panose="020B0604030504040204" pitchFamily="50" charset="-128"/>
              </a:rPr>
              <a:t>	</a:t>
            </a:r>
            <a:r>
              <a:rPr lang="ja-JP" altLang="en-US" b="0" dirty="0">
                <a:latin typeface="Meiryo UI" panose="020B0604030504040204" pitchFamily="50" charset="-128"/>
                <a:ea typeface="Meiryo UI" panose="020B0604030504040204" pitchFamily="50" charset="-128"/>
              </a:rPr>
              <a:t>送信する。</a:t>
            </a:r>
            <a:endParaRPr lang="en-US" altLang="ja-JP" b="0" dirty="0">
              <a:latin typeface="Meiryo UI" panose="020B0604030504040204" pitchFamily="50" charset="-128"/>
              <a:ea typeface="Meiryo UI" panose="020B0604030504040204" pitchFamily="50" charset="-128"/>
            </a:endParaRPr>
          </a:p>
          <a:p>
            <a:pPr marL="182563" eaLnBrk="1" hangingPunct="1">
              <a:buClr>
                <a:srgbClr val="C00000"/>
              </a:buClr>
            </a:pPr>
            <a:r>
              <a:rPr lang="ja-JP" altLang="en-US" b="0" dirty="0">
                <a:solidFill>
                  <a:srgbClr val="FF0000"/>
                </a:solidFill>
                <a:latin typeface="Meiryo UI" panose="020B0604030504040204" pitchFamily="50" charset="-128"/>
                <a:ea typeface="Meiryo UI" panose="020B0604030504040204" pitchFamily="50" charset="-128"/>
              </a:rPr>
              <a:t>（</a:t>
            </a:r>
            <a:r>
              <a:rPr lang="en-US" altLang="ja-JP" b="0" dirty="0">
                <a:solidFill>
                  <a:srgbClr val="FF0000"/>
                </a:solidFill>
                <a:latin typeface="Meiryo UI" panose="020B0604030504040204" pitchFamily="50" charset="-128"/>
                <a:ea typeface="Meiryo UI" panose="020B0604030504040204" pitchFamily="50" charset="-128"/>
              </a:rPr>
              <a:t>Microsoft Outlook</a:t>
            </a:r>
            <a:r>
              <a:rPr lang="ja-JP" altLang="en-US" b="0" dirty="0">
                <a:solidFill>
                  <a:srgbClr val="FF0000"/>
                </a:solidFill>
                <a:latin typeface="Meiryo UI" panose="020B0604030504040204" pitchFamily="50" charset="-128"/>
                <a:ea typeface="Meiryo UI" panose="020B0604030504040204" pitchFamily="50" charset="-128"/>
              </a:rPr>
              <a:t>の場合）</a:t>
            </a:r>
          </a:p>
          <a:p>
            <a:pPr marL="182563" eaLnBrk="1" hangingPunct="1">
              <a:buClr>
                <a:srgbClr val="C00000"/>
              </a:buClr>
              <a:buFont typeface="Wingdings" panose="05000000000000000000" pitchFamily="2" charset="2"/>
              <a:buChar char="Ø"/>
              <a:tabLst>
                <a:tab pos="355600" algn="l"/>
              </a:tabLst>
            </a:pPr>
            <a:r>
              <a:rPr lang="en-US" altLang="ja-JP" b="0" dirty="0">
                <a:solidFill>
                  <a:srgbClr val="FF0000"/>
                </a:solidFill>
                <a:latin typeface="Meiryo UI" panose="020B0604030504040204" pitchFamily="50" charset="-128"/>
                <a:ea typeface="Meiryo UI" panose="020B0604030504040204" pitchFamily="50" charset="-128"/>
              </a:rPr>
              <a:t> [</a:t>
            </a:r>
            <a:r>
              <a:rPr lang="ja-JP" altLang="en-US" b="0" dirty="0">
                <a:solidFill>
                  <a:srgbClr val="FF0000"/>
                </a:solidFill>
                <a:latin typeface="Meiryo UI" panose="020B0604030504040204" pitchFamily="50" charset="-128"/>
                <a:ea typeface="Meiryo UI" panose="020B0604030504040204" pitchFamily="50" charset="-128"/>
              </a:rPr>
              <a:t>ファイル</a:t>
            </a:r>
            <a:r>
              <a:rPr lang="en-US" altLang="ja-JP" b="0" dirty="0">
                <a:solidFill>
                  <a:srgbClr val="FF0000"/>
                </a:solidFill>
                <a:latin typeface="Meiryo UI" panose="020B0604030504040204" pitchFamily="50" charset="-128"/>
                <a:ea typeface="Meiryo UI" panose="020B0604030504040204" pitchFamily="50" charset="-128"/>
              </a:rPr>
              <a:t>]</a:t>
            </a:r>
            <a:r>
              <a:rPr lang="ja-JP" altLang="en-US" b="0" dirty="0">
                <a:solidFill>
                  <a:srgbClr val="FF0000"/>
                </a:solidFill>
                <a:latin typeface="Meiryo UI" panose="020B0604030504040204" pitchFamily="50" charset="-128"/>
                <a:ea typeface="Meiryo UI" panose="020B0604030504040204" pitchFamily="50" charset="-128"/>
              </a:rPr>
              <a:t>→</a:t>
            </a:r>
            <a:r>
              <a:rPr lang="en-US" altLang="ja-JP" b="0" dirty="0">
                <a:solidFill>
                  <a:srgbClr val="FF0000"/>
                </a:solidFill>
                <a:latin typeface="Meiryo UI" panose="020B0604030504040204" pitchFamily="50" charset="-128"/>
                <a:ea typeface="Meiryo UI" panose="020B0604030504040204" pitchFamily="50" charset="-128"/>
              </a:rPr>
              <a:t>[</a:t>
            </a:r>
            <a:r>
              <a:rPr lang="ja-JP" altLang="en-US" b="0" dirty="0">
                <a:solidFill>
                  <a:srgbClr val="FF0000"/>
                </a:solidFill>
                <a:latin typeface="Meiryo UI" panose="020B0604030504040204" pitchFamily="50" charset="-128"/>
                <a:ea typeface="Meiryo UI" panose="020B0604030504040204" pitchFamily="50" charset="-128"/>
              </a:rPr>
              <a:t>オプション</a:t>
            </a:r>
            <a:r>
              <a:rPr lang="en-US" altLang="ja-JP" b="0" dirty="0">
                <a:solidFill>
                  <a:srgbClr val="FF0000"/>
                </a:solidFill>
                <a:latin typeface="Meiryo UI" panose="020B0604030504040204" pitchFamily="50" charset="-128"/>
                <a:ea typeface="Meiryo UI" panose="020B0604030504040204" pitchFamily="50" charset="-128"/>
              </a:rPr>
              <a:t>]</a:t>
            </a:r>
            <a:r>
              <a:rPr lang="ja-JP" altLang="en-US" b="0" dirty="0">
                <a:solidFill>
                  <a:srgbClr val="FF0000"/>
                </a:solidFill>
                <a:latin typeface="Meiryo UI" panose="020B0604030504040204" pitchFamily="50" charset="-128"/>
                <a:ea typeface="Meiryo UI" panose="020B0604030504040204" pitchFamily="50" charset="-128"/>
              </a:rPr>
              <a:t>→</a:t>
            </a:r>
            <a:r>
              <a:rPr lang="en-US" altLang="ja-JP" b="0" dirty="0">
                <a:solidFill>
                  <a:srgbClr val="FF0000"/>
                </a:solidFill>
                <a:latin typeface="Meiryo UI" panose="020B0604030504040204" pitchFamily="50" charset="-128"/>
                <a:ea typeface="Meiryo UI" panose="020B0604030504040204" pitchFamily="50" charset="-128"/>
              </a:rPr>
              <a:t>[</a:t>
            </a:r>
            <a:r>
              <a:rPr lang="ja-JP" altLang="en-US" b="0" dirty="0">
                <a:solidFill>
                  <a:srgbClr val="FF0000"/>
                </a:solidFill>
                <a:latin typeface="Meiryo UI" panose="020B0604030504040204" pitchFamily="50" charset="-128"/>
                <a:ea typeface="Meiryo UI" panose="020B0604030504040204" pitchFamily="50" charset="-128"/>
              </a:rPr>
              <a:t>詳細設定</a:t>
            </a:r>
            <a:r>
              <a:rPr lang="en-US" altLang="ja-JP" b="0" dirty="0">
                <a:solidFill>
                  <a:srgbClr val="FF0000"/>
                </a:solidFill>
                <a:latin typeface="Meiryo UI" panose="020B0604030504040204" pitchFamily="50" charset="-128"/>
                <a:ea typeface="Meiryo UI" panose="020B0604030504040204" pitchFamily="50" charset="-128"/>
              </a:rPr>
              <a:t>]</a:t>
            </a:r>
            <a:r>
              <a:rPr lang="ja-JP" altLang="en-US" b="0" dirty="0">
                <a:solidFill>
                  <a:srgbClr val="FF0000"/>
                </a:solidFill>
                <a:latin typeface="Meiryo UI" panose="020B0604030504040204" pitchFamily="50" charset="-128"/>
                <a:ea typeface="Meiryo UI" panose="020B0604030504040204" pitchFamily="50" charset="-128"/>
              </a:rPr>
              <a:t>→</a:t>
            </a:r>
            <a:r>
              <a:rPr lang="en-US" altLang="ja-JP" b="0" dirty="0">
                <a:solidFill>
                  <a:srgbClr val="FF0000"/>
                </a:solidFill>
                <a:latin typeface="Meiryo UI" panose="020B0604030504040204" pitchFamily="50" charset="-128"/>
                <a:ea typeface="Meiryo UI" panose="020B0604030504040204" pitchFamily="50" charset="-128"/>
              </a:rPr>
              <a:t>[</a:t>
            </a:r>
            <a:r>
              <a:rPr lang="ja-JP" altLang="en-US" b="0" dirty="0">
                <a:solidFill>
                  <a:srgbClr val="FF0000"/>
                </a:solidFill>
                <a:latin typeface="Meiryo UI" panose="020B0604030504040204" pitchFamily="50" charset="-128"/>
                <a:ea typeface="Meiryo UI" panose="020B0604030504040204" pitchFamily="50" charset="-128"/>
              </a:rPr>
              <a:t>送受信</a:t>
            </a:r>
            <a:r>
              <a:rPr lang="en-US" altLang="ja-JP" b="0" dirty="0">
                <a:solidFill>
                  <a:srgbClr val="FF0000"/>
                </a:solidFill>
                <a:latin typeface="Meiryo UI" panose="020B0604030504040204" pitchFamily="50" charset="-128"/>
                <a:ea typeface="Meiryo UI" panose="020B0604030504040204" pitchFamily="50" charset="-128"/>
              </a:rPr>
              <a:t>]</a:t>
            </a:r>
            <a:r>
              <a:rPr lang="ja-JP" altLang="en-US" b="0" dirty="0">
                <a:solidFill>
                  <a:srgbClr val="FF0000"/>
                </a:solidFill>
                <a:latin typeface="Meiryo UI" panose="020B0604030504040204" pitchFamily="50" charset="-128"/>
                <a:ea typeface="Meiryo UI" panose="020B0604030504040204" pitchFamily="50" charset="-128"/>
              </a:rPr>
              <a:t>の項目にある「接続したら直</a:t>
            </a:r>
            <a:r>
              <a:rPr lang="en-US" altLang="ja-JP" b="0" dirty="0">
                <a:solidFill>
                  <a:srgbClr val="FF0000"/>
                </a:solidFill>
                <a:latin typeface="Meiryo UI" panose="020B0604030504040204" pitchFamily="50" charset="-128"/>
                <a:ea typeface="Meiryo UI" panose="020B0604030504040204" pitchFamily="50" charset="-128"/>
              </a:rPr>
              <a:t>	</a:t>
            </a:r>
            <a:r>
              <a:rPr lang="ja-JP" altLang="en-US" b="0" dirty="0">
                <a:solidFill>
                  <a:srgbClr val="FF0000"/>
                </a:solidFill>
                <a:latin typeface="Meiryo UI" panose="020B0604030504040204" pitchFamily="50" charset="-128"/>
                <a:ea typeface="Meiryo UI" panose="020B0604030504040204" pitchFamily="50" charset="-128"/>
              </a:rPr>
              <a:t>ちに送信する」チェックを外す→「</a:t>
            </a:r>
            <a:r>
              <a:rPr lang="en-US" altLang="ja-JP" b="0" dirty="0">
                <a:solidFill>
                  <a:srgbClr val="FF0000"/>
                </a:solidFill>
                <a:latin typeface="Meiryo UI" panose="020B0604030504040204" pitchFamily="50" charset="-128"/>
                <a:ea typeface="Meiryo UI" panose="020B0604030504040204" pitchFamily="50" charset="-128"/>
              </a:rPr>
              <a:t>OK</a:t>
            </a:r>
            <a:r>
              <a:rPr lang="ja-JP" altLang="en-US" b="0" dirty="0">
                <a:solidFill>
                  <a:srgbClr val="FF0000"/>
                </a:solidFill>
                <a:latin typeface="Meiryo UI" panose="020B0604030504040204" pitchFamily="50" charset="-128"/>
                <a:ea typeface="Meiryo UI" panose="020B0604030504040204" pitchFamily="50" charset="-128"/>
              </a:rPr>
              <a:t>」</a:t>
            </a:r>
            <a:endParaRPr lang="en-US" altLang="ja-JP" b="0" dirty="0">
              <a:solidFill>
                <a:srgbClr val="FF0000"/>
              </a:solidFill>
              <a:latin typeface="Meiryo UI" panose="020B0604030504040204" pitchFamily="50" charset="-128"/>
              <a:ea typeface="Meiryo UI" panose="020B0604030504040204" pitchFamily="50" charset="-128"/>
            </a:endParaRPr>
          </a:p>
          <a:p>
            <a:pPr marL="182563" eaLnBrk="1" hangingPunct="1">
              <a:buClr>
                <a:srgbClr val="C00000"/>
              </a:buClr>
              <a:buFont typeface="Wingdings" panose="05000000000000000000" pitchFamily="2" charset="2"/>
              <a:buChar char="Ø"/>
              <a:tabLst>
                <a:tab pos="355600" algn="l"/>
              </a:tabLst>
            </a:pPr>
            <a:r>
              <a:rPr lang="ja-JP" altLang="en-US" b="0" dirty="0">
                <a:solidFill>
                  <a:srgbClr val="FF0000"/>
                </a:solidFill>
                <a:latin typeface="Meiryo UI" panose="020B0604030504040204" pitchFamily="50" charset="-128"/>
                <a:ea typeface="Meiryo UI" panose="020B0604030504040204" pitchFamily="50" charset="-128"/>
              </a:rPr>
              <a:t> 送信トレイに保存されたメールをもう一度確認して「送受信タブ」から</a:t>
            </a:r>
            <a:r>
              <a:rPr lang="en-US" altLang="ja-JP" b="0" dirty="0">
                <a:solidFill>
                  <a:srgbClr val="FF0000"/>
                </a:solidFill>
                <a:latin typeface="Meiryo UI" panose="020B0604030504040204" pitchFamily="50" charset="-128"/>
                <a:ea typeface="Meiryo UI" panose="020B0604030504040204" pitchFamily="50" charset="-128"/>
              </a:rPr>
              <a:t>[</a:t>
            </a:r>
            <a:r>
              <a:rPr lang="ja-JP" altLang="en-US" b="0" dirty="0">
                <a:solidFill>
                  <a:srgbClr val="FF0000"/>
                </a:solidFill>
                <a:latin typeface="Meiryo UI" panose="020B0604030504040204" pitchFamily="50" charset="-128"/>
                <a:ea typeface="Meiryo UI" panose="020B0604030504040204" pitchFamily="50" charset="-128"/>
              </a:rPr>
              <a:t>すべてのフォ</a:t>
            </a:r>
            <a:r>
              <a:rPr lang="en-US" altLang="ja-JP" b="0" dirty="0">
                <a:solidFill>
                  <a:srgbClr val="FF0000"/>
                </a:solidFill>
                <a:latin typeface="Meiryo UI" panose="020B0604030504040204" pitchFamily="50" charset="-128"/>
                <a:ea typeface="Meiryo UI" panose="020B0604030504040204" pitchFamily="50" charset="-128"/>
              </a:rPr>
              <a:t>	</a:t>
            </a:r>
            <a:r>
              <a:rPr lang="ja-JP" altLang="en-US" b="0" dirty="0">
                <a:solidFill>
                  <a:srgbClr val="FF0000"/>
                </a:solidFill>
                <a:latin typeface="Meiryo UI" panose="020B0604030504040204" pitchFamily="50" charset="-128"/>
                <a:ea typeface="Meiryo UI" panose="020B0604030504040204" pitchFamily="50" charset="-128"/>
              </a:rPr>
              <a:t>ルダーを送受信</a:t>
            </a:r>
            <a:r>
              <a:rPr lang="en-US" altLang="ja-JP" b="0" dirty="0">
                <a:solidFill>
                  <a:srgbClr val="FF0000"/>
                </a:solidFill>
                <a:latin typeface="Meiryo UI" panose="020B0604030504040204" pitchFamily="50" charset="-128"/>
                <a:ea typeface="Meiryo UI" panose="020B0604030504040204" pitchFamily="50" charset="-128"/>
              </a:rPr>
              <a:t>]</a:t>
            </a:r>
            <a:r>
              <a:rPr lang="ja-JP" altLang="en-US" b="0" dirty="0">
                <a:solidFill>
                  <a:srgbClr val="FF0000"/>
                </a:solidFill>
                <a:latin typeface="Meiryo UI" panose="020B0604030504040204" pitchFamily="50" charset="-128"/>
                <a:ea typeface="Meiryo UI" panose="020B0604030504040204" pitchFamily="50" charset="-128"/>
              </a:rPr>
              <a:t>をクリックする。</a:t>
            </a:r>
            <a:endParaRPr lang="en-US" altLang="ja-JP" b="0" dirty="0">
              <a:solidFill>
                <a:srgbClr val="FF0000"/>
              </a:solidFill>
              <a:latin typeface="Meiryo UI" panose="020B0604030504040204" pitchFamily="50" charset="-128"/>
              <a:ea typeface="Meiryo UI" panose="020B0604030504040204" pitchFamily="50" charset="-128"/>
            </a:endParaRPr>
          </a:p>
          <a:p>
            <a:pPr marL="182563" eaLnBrk="1" hangingPunct="1">
              <a:buClr>
                <a:srgbClr val="C00000"/>
              </a:buClr>
              <a:tabLst>
                <a:tab pos="355600" algn="l"/>
              </a:tabLst>
            </a:pPr>
            <a:endParaRPr lang="en-US" altLang="ja-JP" b="0" dirty="0">
              <a:solidFill>
                <a:srgbClr val="FF0000"/>
              </a:solidFill>
              <a:latin typeface="Meiryo UI" panose="020B0604030504040204" pitchFamily="50" charset="-128"/>
              <a:ea typeface="Meiryo UI" panose="020B0604030504040204" pitchFamily="50" charset="-128"/>
            </a:endParaRPr>
          </a:p>
          <a:p>
            <a:pPr eaLnBrk="1" hangingPunct="1">
              <a:buClr>
                <a:srgbClr val="C00000"/>
              </a:buClr>
              <a:buFont typeface="Wingdings" panose="05000000000000000000" pitchFamily="2" charset="2"/>
              <a:buChar char="l"/>
              <a:tabLst>
                <a:tab pos="179388" algn="l"/>
              </a:tabLst>
            </a:pPr>
            <a:r>
              <a:rPr lang="ja-JP" altLang="en-US" b="0" dirty="0">
                <a:latin typeface="Meiryo UI" panose="020B0604030504040204" pitchFamily="50" charset="-128"/>
                <a:ea typeface="Meiryo UI" panose="020B0604030504040204" pitchFamily="50" charset="-128"/>
              </a:rPr>
              <a:t> 複数の外部の人に同時に同じメールを送る場合には、宛先（</a:t>
            </a:r>
            <a:r>
              <a:rPr lang="en-US" altLang="ja-JP" b="0" dirty="0">
                <a:latin typeface="Meiryo UI" panose="020B0604030504040204" pitchFamily="50" charset="-128"/>
                <a:ea typeface="Meiryo UI" panose="020B0604030504040204" pitchFamily="50" charset="-128"/>
              </a:rPr>
              <a:t>TO</a:t>
            </a:r>
            <a:r>
              <a:rPr lang="ja-JP" altLang="en-US" b="0" dirty="0">
                <a:latin typeface="Meiryo UI" panose="020B0604030504040204" pitchFamily="50" charset="-128"/>
                <a:ea typeface="Meiryo UI" panose="020B0604030504040204" pitchFamily="50" charset="-128"/>
              </a:rPr>
              <a:t>）に自分自身の</a:t>
            </a:r>
            <a:r>
              <a:rPr lang="en-US" altLang="ja-JP" b="0" dirty="0">
                <a:latin typeface="Meiryo UI" panose="020B0604030504040204" pitchFamily="50" charset="-128"/>
                <a:ea typeface="Meiryo UI" panose="020B0604030504040204" pitchFamily="50" charset="-128"/>
              </a:rPr>
              <a:t>	</a:t>
            </a:r>
            <a:r>
              <a:rPr lang="ja-JP" altLang="en-US" b="0" dirty="0">
                <a:latin typeface="Meiryo UI" panose="020B0604030504040204" pitchFamily="50" charset="-128"/>
                <a:ea typeface="Meiryo UI" panose="020B0604030504040204" pitchFamily="50" charset="-128"/>
              </a:rPr>
              <a:t>アドレスを入力し、</a:t>
            </a:r>
            <a:r>
              <a:rPr lang="en-US" altLang="ja-JP" b="0" dirty="0">
                <a:latin typeface="Meiryo UI" panose="020B0604030504040204" pitchFamily="50" charset="-128"/>
                <a:ea typeface="Meiryo UI" panose="020B0604030504040204" pitchFamily="50" charset="-128"/>
              </a:rPr>
              <a:t>BCC</a:t>
            </a:r>
            <a:r>
              <a:rPr lang="ja-JP" altLang="en-US" b="0" dirty="0">
                <a:latin typeface="Meiryo UI" panose="020B0604030504040204" pitchFamily="50" charset="-128"/>
                <a:ea typeface="Meiryo UI" panose="020B0604030504040204" pitchFamily="50" charset="-128"/>
              </a:rPr>
              <a:t>で複数相手のアドレスを指定する。</a:t>
            </a:r>
            <a:endParaRPr lang="en-US" altLang="ja-JP" b="0" dirty="0">
              <a:latin typeface="Meiryo UI" panose="020B0604030504040204" pitchFamily="50" charset="-128"/>
              <a:ea typeface="Meiryo UI" panose="020B0604030504040204" pitchFamily="50" charset="-128"/>
            </a:endParaRPr>
          </a:p>
          <a:p>
            <a:pPr eaLnBrk="1" hangingPunct="1">
              <a:buClr>
                <a:srgbClr val="C00000"/>
              </a:buClr>
              <a:tabLst>
                <a:tab pos="85725" algn="l"/>
              </a:tabLst>
            </a:pPr>
            <a:endParaRPr lang="en-US" altLang="ja-JP" b="0" dirty="0">
              <a:solidFill>
                <a:schemeClr val="accent1">
                  <a:lumMod val="75000"/>
                </a:schemeClr>
              </a:solidFill>
              <a:latin typeface="Meiryo UI" panose="020B0604030504040204" pitchFamily="50" charset="-128"/>
              <a:ea typeface="Meiryo UI" panose="020B0604030504040204" pitchFamily="50" charset="-128"/>
            </a:endParaRPr>
          </a:p>
          <a:p>
            <a:pPr eaLnBrk="1" hangingPunct="1">
              <a:buClr>
                <a:srgbClr val="C00000"/>
              </a:buClr>
              <a:buFont typeface="Wingdings" panose="05000000000000000000" pitchFamily="2" charset="2"/>
              <a:buChar char="l"/>
              <a:tabLst>
                <a:tab pos="179388" algn="l"/>
              </a:tabLst>
            </a:pPr>
            <a:r>
              <a:rPr lang="ja-JP" altLang="en-US" b="0" dirty="0">
                <a:latin typeface="Meiryo UI" panose="020B0604030504040204" pitchFamily="50" charset="-128"/>
                <a:ea typeface="Meiryo UI" panose="020B0604030504040204" pitchFamily="50" charset="-128"/>
              </a:rPr>
              <a:t> 重要な情報または個人情報を送信する場合は、本文に記入せず、以下の方法で</a:t>
            </a:r>
            <a:r>
              <a:rPr lang="en-US" altLang="ja-JP" b="0" dirty="0">
                <a:latin typeface="Meiryo UI" panose="020B0604030504040204" pitchFamily="50" charset="-128"/>
                <a:ea typeface="Meiryo UI" panose="020B0604030504040204" pitchFamily="50" charset="-128"/>
              </a:rPr>
              <a:t>	</a:t>
            </a:r>
            <a:r>
              <a:rPr lang="ja-JP" altLang="en-US" b="0" dirty="0">
                <a:latin typeface="Meiryo UI" panose="020B0604030504040204" pitchFamily="50" charset="-128"/>
                <a:ea typeface="Meiryo UI" panose="020B0604030504040204" pitchFamily="50" charset="-128"/>
              </a:rPr>
              <a:t>行う。</a:t>
            </a:r>
            <a:endParaRPr lang="en-US" altLang="ja-JP" b="0" dirty="0">
              <a:latin typeface="Meiryo UI" panose="020B0604030504040204" pitchFamily="50" charset="-128"/>
              <a:ea typeface="Meiryo UI" panose="020B0604030504040204" pitchFamily="50" charset="-128"/>
            </a:endParaRPr>
          </a:p>
          <a:p>
            <a:pPr marL="171450" indent="11113" eaLnBrk="1" hangingPunct="1">
              <a:buClr>
                <a:srgbClr val="C00000"/>
              </a:buClr>
              <a:buFont typeface="Wingdings" panose="05000000000000000000" pitchFamily="2" charset="2"/>
              <a:buChar char="Ø"/>
              <a:tabLst>
                <a:tab pos="355600" algn="l"/>
              </a:tabLst>
            </a:pPr>
            <a:r>
              <a:rPr lang="ja-JP" altLang="en-US" b="0" dirty="0">
                <a:latin typeface="Meiryo UI" panose="020B0604030504040204" pitchFamily="50" charset="-128"/>
                <a:ea typeface="Meiryo UI" panose="020B0604030504040204" pitchFamily="50" charset="-128"/>
              </a:rPr>
              <a:t> 重要な情報または個人情報を添付ファイルに記載して、</a:t>
            </a:r>
            <a:r>
              <a:rPr lang="ja-JP" altLang="en-US" b="0" dirty="0">
                <a:solidFill>
                  <a:srgbClr val="FF0000"/>
                </a:solidFill>
                <a:latin typeface="Meiryo UI" panose="020B0604030504040204" pitchFamily="50" charset="-128"/>
                <a:ea typeface="Meiryo UI" panose="020B0604030504040204" pitchFamily="50" charset="-128"/>
              </a:rPr>
              <a:t>パスワードを使用して暗</a:t>
            </a:r>
            <a:r>
              <a:rPr lang="en-US" altLang="ja-JP" b="0" dirty="0">
                <a:solidFill>
                  <a:srgbClr val="FF0000"/>
                </a:solidFill>
                <a:latin typeface="Meiryo UI" panose="020B0604030504040204" pitchFamily="50" charset="-128"/>
                <a:ea typeface="Meiryo UI" panose="020B0604030504040204" pitchFamily="50" charset="-128"/>
              </a:rPr>
              <a:t>	</a:t>
            </a:r>
            <a:r>
              <a:rPr lang="ja-JP" altLang="en-US" b="0" dirty="0">
                <a:solidFill>
                  <a:srgbClr val="FF0000"/>
                </a:solidFill>
                <a:latin typeface="Meiryo UI" panose="020B0604030504040204" pitchFamily="50" charset="-128"/>
                <a:ea typeface="Meiryo UI" panose="020B0604030504040204" pitchFamily="50" charset="-128"/>
              </a:rPr>
              <a:t>号化、または</a:t>
            </a:r>
            <a:r>
              <a:rPr lang="en-US" altLang="ja-JP" b="0" dirty="0">
                <a:solidFill>
                  <a:srgbClr val="FF0000"/>
                </a:solidFill>
                <a:latin typeface="Meiryo UI" panose="020B0604030504040204" pitchFamily="50" charset="-128"/>
                <a:ea typeface="Meiryo UI" panose="020B0604030504040204" pitchFamily="50" charset="-128"/>
              </a:rPr>
              <a:t>S/MIME</a:t>
            </a:r>
            <a:r>
              <a:rPr lang="ja-JP" altLang="en-US" b="0" dirty="0">
                <a:solidFill>
                  <a:srgbClr val="FF0000"/>
                </a:solidFill>
                <a:latin typeface="Meiryo UI" panose="020B0604030504040204" pitchFamily="50" charset="-128"/>
                <a:ea typeface="Meiryo UI" panose="020B0604030504040204" pitchFamily="50" charset="-128"/>
              </a:rPr>
              <a:t>などの暗号技術やクラウドサービスを利用する。</a:t>
            </a:r>
            <a:endParaRPr lang="en-US" altLang="ja-JP" b="0" dirty="0">
              <a:solidFill>
                <a:srgbClr val="FF0000"/>
              </a:solidFill>
              <a:latin typeface="Meiryo UI" panose="020B0604030504040204" pitchFamily="50" charset="-128"/>
              <a:ea typeface="Meiryo UI" panose="020B0604030504040204" pitchFamily="50" charset="-128"/>
            </a:endParaRPr>
          </a:p>
          <a:p>
            <a:pPr marL="171450" indent="11113" eaLnBrk="1" hangingPunct="1">
              <a:buClr>
                <a:srgbClr val="C00000"/>
              </a:buClr>
              <a:buFont typeface="Wingdings" panose="05000000000000000000" pitchFamily="2" charset="2"/>
              <a:buChar char="Ø"/>
              <a:tabLst>
                <a:tab pos="355600" algn="l"/>
              </a:tabLst>
            </a:pPr>
            <a:r>
              <a:rPr lang="ja-JP" altLang="en-US" b="0" dirty="0">
                <a:latin typeface="Meiryo UI" panose="020B0604030504040204" pitchFamily="50" charset="-128"/>
                <a:ea typeface="Meiryo UI" panose="020B0604030504040204" pitchFamily="50" charset="-128"/>
              </a:rPr>
              <a:t> パスワードは</a:t>
            </a:r>
            <a:r>
              <a:rPr lang="ja-JP" altLang="en-US" b="0" dirty="0">
                <a:solidFill>
                  <a:srgbClr val="FF0000"/>
                </a:solidFill>
                <a:latin typeface="Meiryo UI" panose="020B0604030504040204" pitchFamily="50" charset="-128"/>
                <a:ea typeface="Meiryo UI" panose="020B0604030504040204" pitchFamily="50" charset="-128"/>
              </a:rPr>
              <a:t>先方とあらかじめ決めておく、または携帯電話ショートメッセージサービ</a:t>
            </a:r>
            <a:r>
              <a:rPr lang="en-US" altLang="ja-JP" b="0" dirty="0">
                <a:solidFill>
                  <a:srgbClr val="FF0000"/>
                </a:solidFill>
                <a:latin typeface="Meiryo UI" panose="020B0604030504040204" pitchFamily="50" charset="-128"/>
                <a:ea typeface="Meiryo UI" panose="020B0604030504040204" pitchFamily="50" charset="-128"/>
              </a:rPr>
              <a:t>	</a:t>
            </a:r>
            <a:r>
              <a:rPr lang="ja-JP" altLang="en-US" b="0" dirty="0">
                <a:solidFill>
                  <a:srgbClr val="FF0000"/>
                </a:solidFill>
                <a:latin typeface="Meiryo UI" panose="020B0604030504040204" pitchFamily="50" charset="-128"/>
                <a:ea typeface="Meiryo UI" panose="020B0604030504040204" pitchFamily="50" charset="-128"/>
              </a:rPr>
              <a:t>ス（</a:t>
            </a:r>
            <a:r>
              <a:rPr lang="en-US" altLang="ja-JP" b="0" dirty="0">
                <a:solidFill>
                  <a:srgbClr val="FF0000"/>
                </a:solidFill>
                <a:latin typeface="Meiryo UI" panose="020B0604030504040204" pitchFamily="50" charset="-128"/>
                <a:ea typeface="Meiryo UI" panose="020B0604030504040204" pitchFamily="50" charset="-128"/>
              </a:rPr>
              <a:t>SMS</a:t>
            </a:r>
            <a:r>
              <a:rPr lang="ja-JP" altLang="en-US" b="0" dirty="0">
                <a:solidFill>
                  <a:srgbClr val="FF0000"/>
                </a:solidFill>
                <a:latin typeface="Meiryo UI" panose="020B0604030504040204" pitchFamily="50" charset="-128"/>
                <a:ea typeface="Meiryo UI" panose="020B0604030504040204" pitchFamily="50" charset="-128"/>
              </a:rPr>
              <a:t>）で知らせるなど、</a:t>
            </a:r>
            <a:r>
              <a:rPr lang="ja-JP" altLang="en-US" b="0" dirty="0">
                <a:latin typeface="Meiryo UI" panose="020B0604030504040204" pitchFamily="50" charset="-128"/>
                <a:ea typeface="Meiryo UI" panose="020B0604030504040204" pitchFamily="50" charset="-128"/>
              </a:rPr>
              <a:t>パスワードが傍受されないようにする。</a:t>
            </a:r>
            <a:endParaRPr lang="en-US" altLang="ja-JP" b="0" dirty="0">
              <a:latin typeface="Meiryo UI" panose="020B0604030504040204" pitchFamily="50" charset="-128"/>
              <a:ea typeface="Meiryo UI" panose="020B0604030504040204" pitchFamily="50" charset="-128"/>
            </a:endParaRPr>
          </a:p>
        </p:txBody>
      </p:sp>
      <p:sp>
        <p:nvSpPr>
          <p:cNvPr id="14" name="スライド番号プレースホルダー 5">
            <a:extLst>
              <a:ext uri="{FF2B5EF4-FFF2-40B4-BE49-F238E27FC236}">
                <a16:creationId xmlns:a16="http://schemas.microsoft.com/office/drawing/2014/main" id="{F6D73376-6FE6-4B61-A366-FF915F2597C7}"/>
              </a:ext>
            </a:extLst>
          </p:cNvPr>
          <p:cNvSpPr>
            <a:spLocks noGrp="1"/>
          </p:cNvSpPr>
          <p:nvPr>
            <p:ph type="sldNum" sz="quarter" idx="12"/>
          </p:nvPr>
        </p:nvSpPr>
        <p:spPr>
          <a:xfrm>
            <a:off x="4680000" y="7200000"/>
            <a:ext cx="612000" cy="360000"/>
          </a:xfrm>
        </p:spPr>
        <p:txBody>
          <a:bodyPr/>
          <a:lstStyle/>
          <a:p>
            <a:pPr algn="ctr"/>
            <a:r>
              <a:rPr kumimoji="1" lang="en-US" altLang="ja-JP"/>
              <a:t>&lt; </a:t>
            </a:r>
            <a:fld id="{BA1AACC8-012D-40C1-84DE-4014AE42646F}" type="slidenum">
              <a:rPr kumimoji="1" lang="ja-JP" altLang="en-US" smtClean="0"/>
              <a:pPr algn="ctr"/>
              <a:t>3</a:t>
            </a:fld>
            <a:r>
              <a:rPr kumimoji="1" lang="ja-JP" altLang="en-US"/>
              <a:t> </a:t>
            </a:r>
            <a:r>
              <a:rPr kumimoji="1" lang="en-US" altLang="ja-JP"/>
              <a:t>&gt;</a:t>
            </a:r>
            <a:endParaRPr kumimoji="1" lang="ja-JP" altLang="en-US"/>
          </a:p>
        </p:txBody>
      </p:sp>
      <p:sp>
        <p:nvSpPr>
          <p:cNvPr id="2" name="テキスト ボックス 1">
            <a:extLst>
              <a:ext uri="{FF2B5EF4-FFF2-40B4-BE49-F238E27FC236}">
                <a16:creationId xmlns:a16="http://schemas.microsoft.com/office/drawing/2014/main" id="{FA202047-A137-811F-94EB-2FF756C1DFCC}"/>
              </a:ext>
            </a:extLst>
          </p:cNvPr>
          <p:cNvSpPr txBox="1"/>
          <p:nvPr/>
        </p:nvSpPr>
        <p:spPr>
          <a:xfrm>
            <a:off x="2663825" y="678102"/>
            <a:ext cx="1306768" cy="253916"/>
          </a:xfrm>
          <a:prstGeom prst="rect">
            <a:avLst/>
          </a:prstGeom>
          <a:noFill/>
          <a:ln>
            <a:solidFill>
              <a:srgbClr val="FF0000"/>
            </a:solidFill>
          </a:ln>
        </p:spPr>
        <p:txBody>
          <a:bodyPr wrap="none" rtlCol="0">
            <a:spAutoFit/>
          </a:bodyPr>
          <a:lstStyle/>
          <a:p>
            <a:r>
              <a:rPr kumimoji="1" lang="ja-JP" altLang="en-US" sz="1050" dirty="0">
                <a:solidFill>
                  <a:srgbClr val="FF0000"/>
                </a:solidFill>
                <a:ea typeface="Meiryo UI" panose="020B0604030504040204" pitchFamily="50" charset="-128"/>
              </a:rPr>
              <a:t>自己診断</a:t>
            </a:r>
            <a:r>
              <a:rPr kumimoji="1" lang="en-US" altLang="ja-JP" sz="1050" dirty="0">
                <a:solidFill>
                  <a:srgbClr val="FF0000"/>
                </a:solidFill>
                <a:ea typeface="Meiryo UI" panose="020B0604030504040204" pitchFamily="50" charset="-128"/>
              </a:rPr>
              <a:t>No.</a:t>
            </a:r>
            <a:r>
              <a:rPr kumimoji="1" lang="ja-JP" altLang="en-US" sz="1050" dirty="0">
                <a:solidFill>
                  <a:srgbClr val="FF0000"/>
                </a:solidFill>
                <a:ea typeface="Meiryo UI" panose="020B0604030504040204" pitchFamily="50" charset="-128"/>
              </a:rPr>
              <a:t>８、９</a:t>
            </a:r>
          </a:p>
        </p:txBody>
      </p:sp>
    </p:spTree>
    <p:extLst>
      <p:ext uri="{BB962C8B-B14F-4D97-AF65-F5344CB8AC3E}">
        <p14:creationId xmlns:p14="http://schemas.microsoft.com/office/powerpoint/2010/main" val="169069175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 name="正方形/長方形 61"/>
          <p:cNvSpPr/>
          <p:nvPr/>
        </p:nvSpPr>
        <p:spPr>
          <a:xfrm>
            <a:off x="2036" y="168"/>
            <a:ext cx="5328000" cy="540000"/>
          </a:xfrm>
          <a:prstGeom prst="rect">
            <a:avLst/>
          </a:prstGeom>
          <a:solidFill>
            <a:srgbClr val="196B24"/>
          </a:solidFill>
          <a:ln>
            <a:noFill/>
          </a:ln>
        </p:spPr>
        <p:style>
          <a:lnRef idx="2">
            <a:schemeClr val="accent1">
              <a:shade val="50000"/>
            </a:schemeClr>
          </a:lnRef>
          <a:fillRef idx="1">
            <a:schemeClr val="accent1"/>
          </a:fillRef>
          <a:effectRef idx="0">
            <a:schemeClr val="accent1"/>
          </a:effectRef>
          <a:fontRef idx="minor">
            <a:schemeClr val="lt1"/>
          </a:fontRef>
        </p:style>
        <p:txBody>
          <a:bodyPr tIns="27473" bIns="27473" rtlCol="0" anchor="ctr"/>
          <a:lstStyle/>
          <a:p>
            <a:r>
              <a:rPr lang="ja-JP" altLang="en-US" sz="2800" b="1">
                <a:latin typeface="Arial" pitchFamily="34" charset="0"/>
                <a:ea typeface="Meiryo UI" panose="020B0604030504040204" pitchFamily="50" charset="-128"/>
              </a:rPr>
              <a:t>２</a:t>
            </a:r>
            <a:r>
              <a:rPr lang="en-US" altLang="ja-JP" sz="2800" b="1">
                <a:latin typeface="Meiryo UI" panose="020B0604030504040204" pitchFamily="50" charset="-128"/>
                <a:ea typeface="Meiryo UI" panose="020B0604030504040204" pitchFamily="50" charset="-128"/>
              </a:rPr>
              <a:t>-</a:t>
            </a:r>
            <a:r>
              <a:rPr lang="ja-JP" altLang="en-US" sz="2800" b="1">
                <a:latin typeface="Meiryo UI" panose="020B0604030504040204" pitchFamily="50" charset="-128"/>
                <a:ea typeface="Meiryo UI" panose="020B0604030504040204" pitchFamily="50" charset="-128"/>
              </a:rPr>
              <a:t>２</a:t>
            </a:r>
            <a:r>
              <a:rPr lang="ja-JP" altLang="en-US" sz="2800" b="1">
                <a:latin typeface="Arial" pitchFamily="34" charset="0"/>
                <a:ea typeface="Meiryo UI" panose="020B0604030504040204" pitchFamily="50" charset="-128"/>
              </a:rPr>
              <a:t> 仕事中のルール</a:t>
            </a:r>
          </a:p>
        </p:txBody>
      </p:sp>
      <p:sp>
        <p:nvSpPr>
          <p:cNvPr id="8" name="Text Box 58"/>
          <p:cNvSpPr txBox="1">
            <a:spLocks noChangeArrowheads="1"/>
          </p:cNvSpPr>
          <p:nvPr/>
        </p:nvSpPr>
        <p:spPr bwMode="auto">
          <a:xfrm>
            <a:off x="0" y="1051781"/>
            <a:ext cx="5328000" cy="45243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defPPr>
              <a:defRPr lang="en-US"/>
            </a:defPPr>
            <a:lvl1pPr algn="l" rtl="0" eaLnBrk="0" fontAlgn="base" hangingPunct="0">
              <a:spcBef>
                <a:spcPct val="0"/>
              </a:spcBef>
              <a:spcAft>
                <a:spcPct val="0"/>
              </a:spcAft>
              <a:defRPr sz="1200" b="1" kern="1200">
                <a:solidFill>
                  <a:schemeClr val="tx1"/>
                </a:solidFill>
                <a:latin typeface="ＭＳ Ｐゴシック" panose="020B0600070205080204" pitchFamily="50" charset="-128"/>
                <a:ea typeface="ＭＳ Ｐゴシック" panose="020B0600070205080204" pitchFamily="50" charset="-128"/>
                <a:cs typeface="+mn-cs"/>
              </a:defRPr>
            </a:lvl1pPr>
            <a:lvl2pPr marL="457200" algn="l" rtl="0" eaLnBrk="0" fontAlgn="base" hangingPunct="0">
              <a:spcBef>
                <a:spcPct val="0"/>
              </a:spcBef>
              <a:spcAft>
                <a:spcPct val="0"/>
              </a:spcAft>
              <a:defRPr sz="1200" b="1" kern="1200">
                <a:solidFill>
                  <a:schemeClr val="tx1"/>
                </a:solidFill>
                <a:latin typeface="ＭＳ Ｐゴシック" panose="020B0600070205080204" pitchFamily="50" charset="-128"/>
                <a:ea typeface="ＭＳ Ｐゴシック" panose="020B0600070205080204" pitchFamily="50" charset="-128"/>
                <a:cs typeface="+mn-cs"/>
              </a:defRPr>
            </a:lvl2pPr>
            <a:lvl3pPr marL="914400" algn="l" rtl="0" eaLnBrk="0" fontAlgn="base" hangingPunct="0">
              <a:spcBef>
                <a:spcPct val="0"/>
              </a:spcBef>
              <a:spcAft>
                <a:spcPct val="0"/>
              </a:spcAft>
              <a:defRPr sz="1200" b="1" kern="1200">
                <a:solidFill>
                  <a:schemeClr val="tx1"/>
                </a:solidFill>
                <a:latin typeface="ＭＳ Ｐゴシック" panose="020B0600070205080204" pitchFamily="50" charset="-128"/>
                <a:ea typeface="ＭＳ Ｐゴシック" panose="020B0600070205080204" pitchFamily="50" charset="-128"/>
                <a:cs typeface="+mn-cs"/>
              </a:defRPr>
            </a:lvl3pPr>
            <a:lvl4pPr marL="1371600" algn="l" rtl="0" eaLnBrk="0" fontAlgn="base" hangingPunct="0">
              <a:spcBef>
                <a:spcPct val="0"/>
              </a:spcBef>
              <a:spcAft>
                <a:spcPct val="0"/>
              </a:spcAft>
              <a:defRPr sz="1200" b="1" kern="1200">
                <a:solidFill>
                  <a:schemeClr val="tx1"/>
                </a:solidFill>
                <a:latin typeface="ＭＳ Ｐゴシック" panose="020B0600070205080204" pitchFamily="50" charset="-128"/>
                <a:ea typeface="ＭＳ Ｐゴシック" panose="020B0600070205080204" pitchFamily="50" charset="-128"/>
                <a:cs typeface="+mn-cs"/>
              </a:defRPr>
            </a:lvl4pPr>
            <a:lvl5pPr marL="1828800" algn="l" rtl="0" eaLnBrk="0" fontAlgn="base" hangingPunct="0">
              <a:spcBef>
                <a:spcPct val="0"/>
              </a:spcBef>
              <a:spcAft>
                <a:spcPct val="0"/>
              </a:spcAft>
              <a:defRPr sz="1200" b="1" kern="1200">
                <a:solidFill>
                  <a:schemeClr val="tx1"/>
                </a:solidFill>
                <a:latin typeface="ＭＳ Ｐゴシック" panose="020B0600070205080204" pitchFamily="50" charset="-128"/>
                <a:ea typeface="ＭＳ Ｐゴシック" panose="020B0600070205080204" pitchFamily="50" charset="-128"/>
                <a:cs typeface="+mn-cs"/>
              </a:defRPr>
            </a:lvl5pPr>
            <a:lvl6pPr marL="2286000" algn="l" defTabSz="914400" rtl="0" eaLnBrk="1" latinLnBrk="0" hangingPunct="1">
              <a:defRPr sz="1200" b="1" kern="1200">
                <a:solidFill>
                  <a:schemeClr val="tx1"/>
                </a:solidFill>
                <a:latin typeface="ＭＳ Ｐゴシック" panose="020B0600070205080204" pitchFamily="50" charset="-128"/>
                <a:ea typeface="ＭＳ Ｐゴシック" panose="020B0600070205080204" pitchFamily="50" charset="-128"/>
                <a:cs typeface="+mn-cs"/>
              </a:defRPr>
            </a:lvl6pPr>
            <a:lvl7pPr marL="2743200" algn="l" defTabSz="914400" rtl="0" eaLnBrk="1" latinLnBrk="0" hangingPunct="1">
              <a:defRPr sz="1200" b="1" kern="1200">
                <a:solidFill>
                  <a:schemeClr val="tx1"/>
                </a:solidFill>
                <a:latin typeface="ＭＳ Ｐゴシック" panose="020B0600070205080204" pitchFamily="50" charset="-128"/>
                <a:ea typeface="ＭＳ Ｐゴシック" panose="020B0600070205080204" pitchFamily="50" charset="-128"/>
                <a:cs typeface="+mn-cs"/>
              </a:defRPr>
            </a:lvl7pPr>
            <a:lvl8pPr marL="3200400" algn="l" defTabSz="914400" rtl="0" eaLnBrk="1" latinLnBrk="0" hangingPunct="1">
              <a:defRPr sz="1200" b="1" kern="1200">
                <a:solidFill>
                  <a:schemeClr val="tx1"/>
                </a:solidFill>
                <a:latin typeface="ＭＳ Ｐゴシック" panose="020B0600070205080204" pitchFamily="50" charset="-128"/>
                <a:ea typeface="ＭＳ Ｐゴシック" panose="020B0600070205080204" pitchFamily="50" charset="-128"/>
                <a:cs typeface="+mn-cs"/>
              </a:defRPr>
            </a:lvl8pPr>
            <a:lvl9pPr marL="3657600" algn="l" defTabSz="914400" rtl="0" eaLnBrk="1" latinLnBrk="0" hangingPunct="1">
              <a:defRPr sz="1200" b="1" kern="1200">
                <a:solidFill>
                  <a:schemeClr val="tx1"/>
                </a:solidFill>
                <a:latin typeface="ＭＳ Ｐゴシック" panose="020B0600070205080204" pitchFamily="50" charset="-128"/>
                <a:ea typeface="ＭＳ Ｐゴシック" panose="020B0600070205080204" pitchFamily="50" charset="-128"/>
                <a:cs typeface="+mn-cs"/>
              </a:defRPr>
            </a:lvl9pPr>
          </a:lstStyle>
          <a:p>
            <a:pPr eaLnBrk="1" hangingPunct="1">
              <a:buClr>
                <a:srgbClr val="C00000"/>
              </a:buClr>
              <a:buFont typeface="Wingdings" panose="05000000000000000000" pitchFamily="2" charset="2"/>
              <a:buChar char="l"/>
              <a:tabLst>
                <a:tab pos="179388" algn="l"/>
              </a:tabLst>
            </a:pPr>
            <a:r>
              <a:rPr lang="ja-JP" altLang="en-US" b="0" dirty="0">
                <a:latin typeface="Meiryo UI" panose="020B0604030504040204" pitchFamily="50" charset="-128"/>
                <a:ea typeface="Meiryo UI" panose="020B0604030504040204" pitchFamily="50" charset="-128"/>
              </a:rPr>
              <a:t> 標的型攻撃メールによるウイルス感染を防止するため以下の内容に複数合致する</a:t>
            </a:r>
            <a:r>
              <a:rPr lang="en-US" altLang="ja-JP" b="0" dirty="0">
                <a:latin typeface="Meiryo UI" panose="020B0604030504040204" pitchFamily="50" charset="-128"/>
                <a:ea typeface="Meiryo UI" panose="020B0604030504040204" pitchFamily="50" charset="-128"/>
              </a:rPr>
              <a:t>	</a:t>
            </a:r>
            <a:r>
              <a:rPr lang="ja-JP" altLang="en-US" b="0" dirty="0">
                <a:latin typeface="Meiryo UI" panose="020B0604030504040204" pitchFamily="50" charset="-128"/>
                <a:ea typeface="Meiryo UI" panose="020B0604030504040204" pitchFamily="50" charset="-128"/>
              </a:rPr>
              <a:t>場合は十分に注意し、安易に添付ファイルを開いたり、リンクを参照したりしない。</a:t>
            </a:r>
            <a:endParaRPr lang="en-US" altLang="ja-JP" b="0" dirty="0">
              <a:latin typeface="Meiryo UI" panose="020B0604030504040204" pitchFamily="50" charset="-128"/>
              <a:ea typeface="Meiryo UI" panose="020B0604030504040204" pitchFamily="50" charset="-128"/>
            </a:endParaRPr>
          </a:p>
          <a:p>
            <a:pPr eaLnBrk="1" hangingPunct="1">
              <a:buClr>
                <a:srgbClr val="C00000"/>
              </a:buClr>
              <a:tabLst>
                <a:tab pos="85725" algn="l"/>
              </a:tabLst>
            </a:pPr>
            <a:endParaRPr lang="en-US" altLang="ja-JP" sz="1100" b="0" dirty="0">
              <a:latin typeface="Meiryo UI" panose="020B0604030504040204" pitchFamily="50" charset="-128"/>
              <a:ea typeface="Meiryo UI" panose="020B0604030504040204" pitchFamily="50" charset="-128"/>
            </a:endParaRPr>
          </a:p>
          <a:p>
            <a:pPr marL="171450" indent="-84138" eaLnBrk="1" hangingPunct="1">
              <a:buClr>
                <a:srgbClr val="C00000"/>
              </a:buClr>
              <a:buFont typeface="Wingdings" panose="05000000000000000000" pitchFamily="2" charset="2"/>
              <a:buChar char="Ø"/>
              <a:tabLst>
                <a:tab pos="85725" algn="l"/>
              </a:tabLst>
            </a:pPr>
            <a:r>
              <a:rPr lang="en-US" altLang="ja-JP" sz="1100" dirty="0">
                <a:latin typeface="Tahoma" panose="020B0604030504040204" pitchFamily="34" charset="0"/>
                <a:ea typeface="Meiryo UI" panose="020B0604030504040204" pitchFamily="50" charset="-128"/>
              </a:rPr>
              <a:t> </a:t>
            </a:r>
            <a:r>
              <a:rPr lang="ja-JP" altLang="en-US" sz="1100" dirty="0">
                <a:latin typeface="Tahoma" panose="020B0604030504040204" pitchFamily="34" charset="0"/>
                <a:ea typeface="Meiryo UI" panose="020B0604030504040204" pitchFamily="50" charset="-128"/>
              </a:rPr>
              <a:t>メールのテーマ（件名・見出し） </a:t>
            </a:r>
          </a:p>
          <a:p>
            <a:pPr marL="182563" eaLnBrk="1" hangingPunct="1">
              <a:buClr>
                <a:srgbClr val="C00000"/>
              </a:buClr>
              <a:tabLst>
                <a:tab pos="182563" algn="l"/>
              </a:tabLst>
            </a:pPr>
            <a:r>
              <a:rPr lang="ja-JP" altLang="en-US" sz="1100" b="0" dirty="0">
                <a:latin typeface="Tahoma" panose="020B0604030504040204" pitchFamily="34" charset="0"/>
                <a:ea typeface="Meiryo UI" panose="020B0604030504040204" pitchFamily="50" charset="-128"/>
              </a:rPr>
              <a:t>①知らない人からのメールだが、メール本文の</a:t>
            </a:r>
            <a:r>
              <a:rPr lang="en-US" altLang="ja-JP" sz="1100" b="0" dirty="0">
                <a:latin typeface="Tahoma" panose="020B0604030504040204" pitchFamily="34" charset="0"/>
                <a:ea typeface="Meiryo UI" panose="020B0604030504040204" pitchFamily="50" charset="-128"/>
              </a:rPr>
              <a:t>URL</a:t>
            </a:r>
            <a:r>
              <a:rPr lang="ja-JP" altLang="en-US" sz="1100" b="0" dirty="0">
                <a:latin typeface="Tahoma" panose="020B0604030504040204" pitchFamily="34" charset="0"/>
                <a:ea typeface="Meiryo UI" panose="020B0604030504040204" pitchFamily="50" charset="-128"/>
              </a:rPr>
              <a:t>や添付ファイルを開かざるを得ない内容</a:t>
            </a:r>
          </a:p>
          <a:p>
            <a:pPr marL="182563" eaLnBrk="1" hangingPunct="1">
              <a:buClr>
                <a:srgbClr val="C00000"/>
              </a:buClr>
              <a:tabLst>
                <a:tab pos="182563" algn="l"/>
              </a:tabLst>
            </a:pPr>
            <a:r>
              <a:rPr lang="ja-JP" altLang="en-US" sz="1100" b="0" dirty="0">
                <a:latin typeface="Tahoma" panose="020B0604030504040204" pitchFamily="34" charset="0"/>
                <a:ea typeface="Meiryo UI" panose="020B0604030504040204" pitchFamily="50" charset="-128"/>
              </a:rPr>
              <a:t>②心当たりのないメールだが、興味をそそられる内容</a:t>
            </a:r>
          </a:p>
          <a:p>
            <a:pPr marL="182563" eaLnBrk="1" hangingPunct="1">
              <a:buClr>
                <a:srgbClr val="C00000"/>
              </a:buClr>
              <a:tabLst>
                <a:tab pos="182563" algn="l"/>
              </a:tabLst>
            </a:pPr>
            <a:r>
              <a:rPr lang="ja-JP" altLang="en-US" sz="1100" b="0" dirty="0">
                <a:latin typeface="Tahoma" panose="020B0604030504040204" pitchFamily="34" charset="0"/>
                <a:ea typeface="Meiryo UI" panose="020B0604030504040204" pitchFamily="50" charset="-128"/>
              </a:rPr>
              <a:t>③これまで届いたことがない公的機関からのお知らせ</a:t>
            </a:r>
          </a:p>
          <a:p>
            <a:pPr marL="182563" eaLnBrk="1" hangingPunct="1">
              <a:buClr>
                <a:srgbClr val="C00000"/>
              </a:buClr>
              <a:tabLst>
                <a:tab pos="182563" algn="l"/>
              </a:tabLst>
            </a:pPr>
            <a:r>
              <a:rPr lang="ja-JP" altLang="en-US" sz="1100" b="0" dirty="0">
                <a:latin typeface="Tahoma" panose="020B0604030504040204" pitchFamily="34" charset="0"/>
                <a:ea typeface="Meiryo UI" panose="020B0604030504040204" pitchFamily="50" charset="-128"/>
              </a:rPr>
              <a:t>④組織全体への案内</a:t>
            </a:r>
          </a:p>
          <a:p>
            <a:pPr marL="182563" eaLnBrk="1" hangingPunct="1">
              <a:buClr>
                <a:srgbClr val="C00000"/>
              </a:buClr>
              <a:tabLst>
                <a:tab pos="182563" algn="l"/>
              </a:tabLst>
            </a:pPr>
            <a:r>
              <a:rPr lang="ja-JP" altLang="en-US" sz="1100" b="0" dirty="0">
                <a:latin typeface="Tahoma" panose="020B0604030504040204" pitchFamily="34" charset="0"/>
                <a:ea typeface="Meiryo UI" panose="020B0604030504040204" pitchFamily="50" charset="-128"/>
              </a:rPr>
              <a:t>⑤心当たりのない決済や配送通知 （英文の場合が多い）</a:t>
            </a:r>
            <a:endParaRPr lang="en-US" altLang="ja-JP" sz="1100" b="0" dirty="0">
              <a:latin typeface="Tahoma" panose="020B0604030504040204" pitchFamily="34" charset="0"/>
              <a:ea typeface="Meiryo UI" panose="020B0604030504040204" pitchFamily="50" charset="-128"/>
            </a:endParaRPr>
          </a:p>
          <a:p>
            <a:pPr marL="182563" eaLnBrk="1" hangingPunct="1">
              <a:buClr>
                <a:srgbClr val="C00000"/>
              </a:buClr>
              <a:tabLst>
                <a:tab pos="182563" algn="l"/>
              </a:tabLst>
            </a:pPr>
            <a:r>
              <a:rPr lang="ja-JP" altLang="en-US" sz="1100" b="0" dirty="0">
                <a:latin typeface="Tahoma" panose="020B0604030504040204" pitchFamily="34" charset="0"/>
                <a:ea typeface="Meiryo UI" panose="020B0604030504040204" pitchFamily="50" charset="-128"/>
              </a:rPr>
              <a:t>⑥</a:t>
            </a:r>
            <a:r>
              <a:rPr lang="en-US" altLang="ja-JP" sz="1100" b="0" dirty="0">
                <a:latin typeface="Tahoma" panose="020B0604030504040204" pitchFamily="34" charset="0"/>
                <a:ea typeface="Meiryo UI" panose="020B0604030504040204" pitchFamily="50" charset="-128"/>
              </a:rPr>
              <a:t>ID </a:t>
            </a:r>
            <a:r>
              <a:rPr lang="ja-JP" altLang="en-US" sz="1100" b="0" dirty="0">
                <a:latin typeface="Tahoma" panose="020B0604030504040204" pitchFamily="34" charset="0"/>
                <a:ea typeface="Meiryo UI" panose="020B0604030504040204" pitchFamily="50" charset="-128"/>
              </a:rPr>
              <a:t>やパスワードなどの入力を要求するメール</a:t>
            </a:r>
            <a:endParaRPr lang="en-US" altLang="ja-JP" sz="1100" b="0" dirty="0">
              <a:latin typeface="Tahoma" panose="020B0604030504040204" pitchFamily="34" charset="0"/>
              <a:ea typeface="Meiryo UI" panose="020B0604030504040204" pitchFamily="50" charset="-128"/>
            </a:endParaRPr>
          </a:p>
          <a:p>
            <a:pPr marL="171450" indent="-77788" eaLnBrk="1" hangingPunct="1">
              <a:buClr>
                <a:srgbClr val="C00000"/>
              </a:buClr>
              <a:buFont typeface="Wingdings" panose="05000000000000000000" pitchFamily="2" charset="2"/>
              <a:buChar char="Ø"/>
            </a:pPr>
            <a:r>
              <a:rPr lang="ja-JP" altLang="en-US" sz="1100" dirty="0">
                <a:latin typeface="Tahoma" panose="020B0604030504040204" pitchFamily="34" charset="0"/>
                <a:ea typeface="Meiryo UI" panose="020B0604030504040204" pitchFamily="50" charset="-128"/>
              </a:rPr>
              <a:t> 差出人のメールアドレス</a:t>
            </a:r>
          </a:p>
          <a:p>
            <a:pPr marL="182563" eaLnBrk="1" hangingPunct="1">
              <a:buClr>
                <a:srgbClr val="C00000"/>
              </a:buClr>
              <a:tabLst>
                <a:tab pos="85725" algn="l"/>
              </a:tabLst>
            </a:pPr>
            <a:r>
              <a:rPr lang="ja-JP" altLang="en-US" sz="1100" b="0" dirty="0">
                <a:latin typeface="Tahoma" panose="020B0604030504040204" pitchFamily="34" charset="0"/>
                <a:ea typeface="Meiryo UI" panose="020B0604030504040204" pitchFamily="50" charset="-128"/>
              </a:rPr>
              <a:t>①フリーメールアドレスから送信されている</a:t>
            </a:r>
          </a:p>
          <a:p>
            <a:pPr marL="182563" eaLnBrk="1" hangingPunct="1">
              <a:buClr>
                <a:srgbClr val="C00000"/>
              </a:buClr>
              <a:tabLst>
                <a:tab pos="85725" algn="l"/>
              </a:tabLst>
            </a:pPr>
            <a:r>
              <a:rPr lang="ja-JP" altLang="en-US" sz="1100" b="0" dirty="0">
                <a:latin typeface="Tahoma" panose="020B0604030504040204" pitchFamily="34" charset="0"/>
                <a:ea typeface="Meiryo UI" panose="020B0604030504040204" pitchFamily="50" charset="-128"/>
              </a:rPr>
              <a:t>②差出人のメールアドレスとメール本文の署名に記載されたメールアドレスが異なる</a:t>
            </a:r>
            <a:endParaRPr lang="en-US" altLang="ja-JP" sz="1100" b="0" dirty="0">
              <a:latin typeface="Tahoma" panose="020B0604030504040204" pitchFamily="34" charset="0"/>
              <a:ea typeface="Meiryo UI" panose="020B0604030504040204" pitchFamily="50" charset="-128"/>
            </a:endParaRPr>
          </a:p>
          <a:p>
            <a:pPr marL="171450" indent="-77788" eaLnBrk="1" hangingPunct="1">
              <a:buClr>
                <a:srgbClr val="C00000"/>
              </a:buClr>
              <a:buFont typeface="Wingdings" panose="05000000000000000000" pitchFamily="2" charset="2"/>
              <a:buChar char="Ø"/>
            </a:pPr>
            <a:r>
              <a:rPr lang="ja-JP" altLang="en-US" sz="1100" dirty="0">
                <a:latin typeface="Tahoma" panose="020B0604030504040204" pitchFamily="34" charset="0"/>
                <a:ea typeface="Meiryo UI" panose="020B0604030504040204" pitchFamily="50" charset="-128"/>
              </a:rPr>
              <a:t> メールの本文 </a:t>
            </a:r>
          </a:p>
          <a:p>
            <a:pPr marL="182563" eaLnBrk="1" hangingPunct="1">
              <a:buClr>
                <a:srgbClr val="C00000"/>
              </a:buClr>
              <a:tabLst>
                <a:tab pos="85725" algn="l"/>
              </a:tabLst>
            </a:pPr>
            <a:r>
              <a:rPr lang="ja-JP" altLang="en-US" sz="1100" b="0" dirty="0">
                <a:latin typeface="Tahoma" panose="020B0604030504040204" pitchFamily="34" charset="0"/>
                <a:ea typeface="Meiryo UI" panose="020B0604030504040204" pitchFamily="50" charset="-128"/>
              </a:rPr>
              <a:t>①日本語の言い回しが不自然である</a:t>
            </a:r>
          </a:p>
          <a:p>
            <a:pPr marL="182563" eaLnBrk="1" hangingPunct="1">
              <a:buClr>
                <a:srgbClr val="C00000"/>
              </a:buClr>
              <a:tabLst>
                <a:tab pos="85725" algn="l"/>
              </a:tabLst>
            </a:pPr>
            <a:r>
              <a:rPr lang="ja-JP" altLang="en-US" sz="1100" b="0" dirty="0">
                <a:latin typeface="Tahoma" panose="020B0604030504040204" pitchFamily="34" charset="0"/>
                <a:ea typeface="Meiryo UI" panose="020B0604030504040204" pitchFamily="50" charset="-128"/>
              </a:rPr>
              <a:t>②日本語では使用されない漢字（繁体字、簡体字）が使われている</a:t>
            </a:r>
          </a:p>
          <a:p>
            <a:pPr marL="182563" eaLnBrk="1" hangingPunct="1">
              <a:buClr>
                <a:srgbClr val="C00000"/>
              </a:buClr>
              <a:tabLst>
                <a:tab pos="85725" algn="l"/>
              </a:tabLst>
            </a:pPr>
            <a:r>
              <a:rPr lang="ja-JP" altLang="en-US" sz="1100" b="0" dirty="0">
                <a:latin typeface="Tahoma" panose="020B0604030504040204" pitchFamily="34" charset="0"/>
                <a:ea typeface="Meiryo UI" panose="020B0604030504040204" pitchFamily="50" charset="-128"/>
              </a:rPr>
              <a:t>③実在する名称を一部に含む</a:t>
            </a:r>
            <a:r>
              <a:rPr lang="en-US" altLang="ja-JP" sz="1100" b="0" dirty="0">
                <a:latin typeface="Tahoma" panose="020B0604030504040204" pitchFamily="34" charset="0"/>
                <a:ea typeface="Meiryo UI" panose="020B0604030504040204" pitchFamily="50" charset="-128"/>
              </a:rPr>
              <a:t>URL </a:t>
            </a:r>
            <a:r>
              <a:rPr lang="ja-JP" altLang="en-US" sz="1100" b="0" dirty="0">
                <a:latin typeface="Tahoma" panose="020B0604030504040204" pitchFamily="34" charset="0"/>
                <a:ea typeface="Meiryo UI" panose="020B0604030504040204" pitchFamily="50" charset="-128"/>
              </a:rPr>
              <a:t>が記載されている</a:t>
            </a:r>
          </a:p>
          <a:p>
            <a:pPr marL="182563" eaLnBrk="1" hangingPunct="1">
              <a:buClr>
                <a:srgbClr val="C00000"/>
              </a:buClr>
              <a:tabLst>
                <a:tab pos="269875" algn="l"/>
              </a:tabLst>
            </a:pPr>
            <a:r>
              <a:rPr lang="ja-JP" altLang="en-US" sz="1100" b="0" dirty="0">
                <a:latin typeface="Tahoma" panose="020B0604030504040204" pitchFamily="34" charset="0"/>
                <a:ea typeface="Meiryo UI" panose="020B0604030504040204" pitchFamily="50" charset="-128"/>
              </a:rPr>
              <a:t>④表示されている</a:t>
            </a:r>
            <a:r>
              <a:rPr lang="en-US" altLang="ja-JP" sz="1100" b="0" dirty="0">
                <a:latin typeface="Tahoma" panose="020B0604030504040204" pitchFamily="34" charset="0"/>
                <a:ea typeface="Meiryo UI" panose="020B0604030504040204" pitchFamily="50" charset="-128"/>
              </a:rPr>
              <a:t>URL</a:t>
            </a:r>
            <a:r>
              <a:rPr lang="ja-JP" altLang="en-US" sz="1100" b="0" dirty="0">
                <a:latin typeface="Tahoma" panose="020B0604030504040204" pitchFamily="34" charset="0"/>
                <a:ea typeface="Meiryo UI" panose="020B0604030504040204" pitchFamily="50" charset="-128"/>
              </a:rPr>
              <a:t>（アンカーテキスト）と実際のリンク先の</a:t>
            </a:r>
            <a:r>
              <a:rPr lang="en-US" altLang="ja-JP" sz="1100" b="0" dirty="0">
                <a:latin typeface="Tahoma" panose="020B0604030504040204" pitchFamily="34" charset="0"/>
                <a:ea typeface="Meiryo UI" panose="020B0604030504040204" pitchFamily="50" charset="-128"/>
              </a:rPr>
              <a:t>URL </a:t>
            </a:r>
            <a:r>
              <a:rPr lang="ja-JP" altLang="en-US" sz="1100" b="0" dirty="0">
                <a:latin typeface="Tahoma" panose="020B0604030504040204" pitchFamily="34" charset="0"/>
                <a:ea typeface="Meiryo UI" panose="020B0604030504040204" pitchFamily="50" charset="-128"/>
              </a:rPr>
              <a:t>が異なる（</a:t>
            </a:r>
            <a:r>
              <a:rPr lang="en-US" altLang="ja-JP" sz="1100" b="0" dirty="0">
                <a:latin typeface="Tahoma" panose="020B0604030504040204" pitchFamily="34" charset="0"/>
                <a:ea typeface="Meiryo UI" panose="020B0604030504040204" pitchFamily="50" charset="-128"/>
              </a:rPr>
              <a:t>HTML </a:t>
            </a:r>
            <a:r>
              <a:rPr lang="ja-JP" altLang="en-US" sz="1100" b="0" dirty="0">
                <a:latin typeface="Tahoma" panose="020B0604030504040204" pitchFamily="34" charset="0"/>
                <a:ea typeface="Meiryo UI" panose="020B0604030504040204" pitchFamily="50" charset="-128"/>
              </a:rPr>
              <a:t>メールの場合）</a:t>
            </a:r>
          </a:p>
          <a:p>
            <a:pPr marL="182563" eaLnBrk="1" hangingPunct="1">
              <a:buClr>
                <a:srgbClr val="C00000"/>
              </a:buClr>
              <a:tabLst>
                <a:tab pos="85725" algn="l"/>
              </a:tabLst>
            </a:pPr>
            <a:r>
              <a:rPr lang="ja-JP" altLang="en-US" sz="1100" b="0" dirty="0">
                <a:latin typeface="Tahoma" panose="020B0604030504040204" pitchFamily="34" charset="0"/>
                <a:ea typeface="Meiryo UI" panose="020B0604030504040204" pitchFamily="50" charset="-128"/>
              </a:rPr>
              <a:t>⑤署名の内容が誤っている</a:t>
            </a:r>
            <a:endParaRPr lang="en-US" altLang="ja-JP" sz="1100" b="0" dirty="0">
              <a:latin typeface="Tahoma" panose="020B0604030504040204" pitchFamily="34" charset="0"/>
              <a:ea typeface="Meiryo UI" panose="020B0604030504040204" pitchFamily="50" charset="-128"/>
            </a:endParaRPr>
          </a:p>
          <a:p>
            <a:pPr marL="93663" indent="84138" eaLnBrk="1" hangingPunct="1">
              <a:buClr>
                <a:srgbClr val="C00000"/>
              </a:buClr>
              <a:buFont typeface="Wingdings" panose="05000000000000000000" pitchFamily="2" charset="2"/>
              <a:buChar char="Ø"/>
            </a:pPr>
            <a:r>
              <a:rPr lang="ja-JP" altLang="en-US" sz="1100" dirty="0">
                <a:latin typeface="Tahoma" panose="020B0604030504040204" pitchFamily="34" charset="0"/>
                <a:ea typeface="Meiryo UI" panose="020B0604030504040204" pitchFamily="50" charset="-128"/>
              </a:rPr>
              <a:t> 添付ファイル</a:t>
            </a:r>
            <a:endParaRPr lang="en-US" altLang="ja-JP" sz="1100" dirty="0">
              <a:latin typeface="Tahoma" panose="020B0604030504040204" pitchFamily="34" charset="0"/>
              <a:ea typeface="Meiryo UI" panose="020B0604030504040204" pitchFamily="50" charset="-128"/>
            </a:endParaRPr>
          </a:p>
          <a:p>
            <a:pPr marL="182563" eaLnBrk="1" hangingPunct="1">
              <a:buClr>
                <a:srgbClr val="C00000"/>
              </a:buClr>
              <a:tabLst>
                <a:tab pos="85725" algn="l"/>
              </a:tabLst>
            </a:pPr>
            <a:r>
              <a:rPr lang="ja-JP" altLang="en-US" sz="1100" b="0" dirty="0">
                <a:latin typeface="Tahoma" panose="020B0604030504040204" pitchFamily="34" charset="0"/>
                <a:ea typeface="Meiryo UI" panose="020B0604030504040204" pitchFamily="50" charset="-128"/>
              </a:rPr>
              <a:t>①ファイルが添付されている</a:t>
            </a:r>
          </a:p>
          <a:p>
            <a:pPr marL="182563" eaLnBrk="1" hangingPunct="1">
              <a:buClr>
                <a:srgbClr val="C00000"/>
              </a:buClr>
              <a:tabLst>
                <a:tab pos="85725" algn="l"/>
              </a:tabLst>
            </a:pPr>
            <a:r>
              <a:rPr lang="ja-JP" altLang="en-US" sz="1100" b="0" dirty="0">
                <a:latin typeface="Tahoma" panose="020B0604030504040204" pitchFamily="34" charset="0"/>
                <a:ea typeface="Meiryo UI" panose="020B0604030504040204" pitchFamily="50" charset="-128"/>
              </a:rPr>
              <a:t>②実行形式ファイル（</a:t>
            </a:r>
            <a:r>
              <a:rPr lang="en-US" altLang="ja-JP" sz="1100" b="0" dirty="0">
                <a:latin typeface="Tahoma" panose="020B0604030504040204" pitchFamily="34" charset="0"/>
                <a:ea typeface="Meiryo UI" panose="020B0604030504040204" pitchFamily="50" charset="-128"/>
              </a:rPr>
              <a:t>exe / </a:t>
            </a:r>
            <a:r>
              <a:rPr lang="en-US" altLang="ja-JP" sz="1100" b="0" dirty="0" err="1">
                <a:latin typeface="Tahoma" panose="020B0604030504040204" pitchFamily="34" charset="0"/>
                <a:ea typeface="Meiryo UI" panose="020B0604030504040204" pitchFamily="50" charset="-128"/>
              </a:rPr>
              <a:t>scr</a:t>
            </a:r>
            <a:r>
              <a:rPr lang="en-US" altLang="ja-JP" sz="1100" b="0" dirty="0">
                <a:latin typeface="Tahoma" panose="020B0604030504040204" pitchFamily="34" charset="0"/>
                <a:ea typeface="Meiryo UI" panose="020B0604030504040204" pitchFamily="50" charset="-128"/>
              </a:rPr>
              <a:t> / </a:t>
            </a:r>
            <a:r>
              <a:rPr lang="en-US" altLang="ja-JP" sz="1100" b="0" dirty="0" err="1">
                <a:latin typeface="Tahoma" panose="020B0604030504040204" pitchFamily="34" charset="0"/>
                <a:ea typeface="Meiryo UI" panose="020B0604030504040204" pitchFamily="50" charset="-128"/>
              </a:rPr>
              <a:t>cpl</a:t>
            </a:r>
            <a:r>
              <a:rPr lang="en-US" altLang="ja-JP" sz="1100" b="0" dirty="0">
                <a:latin typeface="Tahoma" panose="020B0604030504040204" pitchFamily="34" charset="0"/>
                <a:ea typeface="Meiryo UI" panose="020B0604030504040204" pitchFamily="50" charset="-128"/>
              </a:rPr>
              <a:t> </a:t>
            </a:r>
            <a:r>
              <a:rPr lang="ja-JP" altLang="en-US" sz="1100" b="0" dirty="0">
                <a:latin typeface="Tahoma" panose="020B0604030504040204" pitchFamily="34" charset="0"/>
                <a:ea typeface="Meiryo UI" panose="020B0604030504040204" pitchFamily="50" charset="-128"/>
              </a:rPr>
              <a:t>など）が添付されている</a:t>
            </a:r>
          </a:p>
          <a:p>
            <a:pPr marL="182563" eaLnBrk="1" hangingPunct="1">
              <a:buClr>
                <a:srgbClr val="C00000"/>
              </a:buClr>
              <a:tabLst>
                <a:tab pos="85725" algn="l"/>
              </a:tabLst>
            </a:pPr>
            <a:r>
              <a:rPr lang="ja-JP" altLang="en-US" sz="1100" b="0" dirty="0">
                <a:latin typeface="Tahoma" panose="020B0604030504040204" pitchFamily="34" charset="0"/>
                <a:ea typeface="Meiryo UI" panose="020B0604030504040204" pitchFamily="50" charset="-128"/>
              </a:rPr>
              <a:t>③ショートカットファイル（</a:t>
            </a:r>
            <a:r>
              <a:rPr lang="en-US" altLang="ja-JP" sz="1100" b="0" dirty="0" err="1">
                <a:latin typeface="Tahoma" panose="020B0604030504040204" pitchFamily="34" charset="0"/>
                <a:ea typeface="Meiryo UI" panose="020B0604030504040204" pitchFamily="50" charset="-128"/>
              </a:rPr>
              <a:t>lnk</a:t>
            </a:r>
            <a:r>
              <a:rPr lang="en-US" altLang="ja-JP" sz="1100" b="0" dirty="0">
                <a:latin typeface="Tahoma" panose="020B0604030504040204" pitchFamily="34" charset="0"/>
                <a:ea typeface="Meiryo UI" panose="020B0604030504040204" pitchFamily="50" charset="-128"/>
              </a:rPr>
              <a:t> </a:t>
            </a:r>
            <a:r>
              <a:rPr lang="ja-JP" altLang="en-US" sz="1100" b="0" dirty="0">
                <a:latin typeface="Tahoma" panose="020B0604030504040204" pitchFamily="34" charset="0"/>
                <a:ea typeface="Meiryo UI" panose="020B0604030504040204" pitchFamily="50" charset="-128"/>
              </a:rPr>
              <a:t>など）が添付されている</a:t>
            </a:r>
          </a:p>
          <a:p>
            <a:pPr marL="182563" eaLnBrk="1" hangingPunct="1">
              <a:buClr>
                <a:srgbClr val="C00000"/>
              </a:buClr>
              <a:tabLst>
                <a:tab pos="85725" algn="l"/>
              </a:tabLst>
            </a:pPr>
            <a:r>
              <a:rPr lang="ja-JP" altLang="en-US" sz="1100" b="0" dirty="0">
                <a:latin typeface="Tahoma" panose="020B0604030504040204" pitchFamily="34" charset="0"/>
                <a:ea typeface="Meiryo UI" panose="020B0604030504040204" pitchFamily="50" charset="-128"/>
              </a:rPr>
              <a:t>④アイコンが偽装されている</a:t>
            </a:r>
          </a:p>
          <a:p>
            <a:pPr marL="182563" eaLnBrk="1" hangingPunct="1">
              <a:buClr>
                <a:srgbClr val="C00000"/>
              </a:buClr>
              <a:tabLst>
                <a:tab pos="85725" algn="l"/>
              </a:tabLst>
            </a:pPr>
            <a:r>
              <a:rPr lang="ja-JP" altLang="en-US" sz="1100" b="0" dirty="0">
                <a:latin typeface="Tahoma" panose="020B0604030504040204" pitchFamily="34" charset="0"/>
                <a:ea typeface="Meiryo UI" panose="020B0604030504040204" pitchFamily="50" charset="-128"/>
              </a:rPr>
              <a:t>⑤ファイル拡張子が偽装されている</a:t>
            </a:r>
          </a:p>
        </p:txBody>
      </p:sp>
      <p:grpSp>
        <p:nvGrpSpPr>
          <p:cNvPr id="10" name="グループ化 9"/>
          <p:cNvGrpSpPr/>
          <p:nvPr/>
        </p:nvGrpSpPr>
        <p:grpSpPr>
          <a:xfrm>
            <a:off x="102997" y="615345"/>
            <a:ext cx="3600000" cy="376754"/>
            <a:chOff x="533398" y="1077911"/>
            <a:chExt cx="4717345" cy="493689"/>
          </a:xfrm>
        </p:grpSpPr>
        <p:sp>
          <p:nvSpPr>
            <p:cNvPr id="12" name="Line 55"/>
            <p:cNvSpPr>
              <a:spLocks noChangeShapeType="1"/>
            </p:cNvSpPr>
            <p:nvPr/>
          </p:nvSpPr>
          <p:spPr bwMode="auto">
            <a:xfrm>
              <a:off x="533515" y="1077911"/>
              <a:ext cx="4320000" cy="0"/>
            </a:xfrm>
            <a:prstGeom prst="line">
              <a:avLst/>
            </a:prstGeom>
            <a:noFill/>
            <a:ln w="15875">
              <a:solidFill>
                <a:srgbClr val="C00000"/>
              </a:solidFill>
              <a:round/>
              <a:headEnd/>
              <a:tailEnd/>
            </a:ln>
            <a:extLst>
              <a:ext uri="{909E8E84-426E-40DD-AFC4-6F175D3DCCD1}">
                <a14:hiddenFill xmlns:a14="http://schemas.microsoft.com/office/drawing/2010/main">
                  <a:noFill/>
                </a14:hiddenFill>
              </a:ext>
            </a:extLst>
          </p:spPr>
          <p:txBody>
            <a:bodyPr/>
            <a:lstStyle>
              <a:defPPr>
                <a:defRPr lang="en-US"/>
              </a:defPPr>
              <a:lvl1pPr algn="l" rtl="0" eaLnBrk="0" fontAlgn="base" hangingPunct="0">
                <a:spcBef>
                  <a:spcPct val="0"/>
                </a:spcBef>
                <a:spcAft>
                  <a:spcPct val="0"/>
                </a:spcAft>
                <a:defRPr sz="1200" b="1" kern="1200">
                  <a:solidFill>
                    <a:schemeClr val="tx1"/>
                  </a:solidFill>
                  <a:latin typeface="ＭＳ Ｐゴシック" panose="020B0600070205080204" pitchFamily="50" charset="-128"/>
                  <a:ea typeface="ＭＳ Ｐゴシック" panose="020B0600070205080204" pitchFamily="50" charset="-128"/>
                  <a:cs typeface="+mn-cs"/>
                </a:defRPr>
              </a:lvl1pPr>
              <a:lvl2pPr marL="457200" algn="l" rtl="0" eaLnBrk="0" fontAlgn="base" hangingPunct="0">
                <a:spcBef>
                  <a:spcPct val="0"/>
                </a:spcBef>
                <a:spcAft>
                  <a:spcPct val="0"/>
                </a:spcAft>
                <a:defRPr sz="1200" b="1" kern="1200">
                  <a:solidFill>
                    <a:schemeClr val="tx1"/>
                  </a:solidFill>
                  <a:latin typeface="ＭＳ Ｐゴシック" panose="020B0600070205080204" pitchFamily="50" charset="-128"/>
                  <a:ea typeface="ＭＳ Ｐゴシック" panose="020B0600070205080204" pitchFamily="50" charset="-128"/>
                  <a:cs typeface="+mn-cs"/>
                </a:defRPr>
              </a:lvl2pPr>
              <a:lvl3pPr marL="914400" algn="l" rtl="0" eaLnBrk="0" fontAlgn="base" hangingPunct="0">
                <a:spcBef>
                  <a:spcPct val="0"/>
                </a:spcBef>
                <a:spcAft>
                  <a:spcPct val="0"/>
                </a:spcAft>
                <a:defRPr sz="1200" b="1" kern="1200">
                  <a:solidFill>
                    <a:schemeClr val="tx1"/>
                  </a:solidFill>
                  <a:latin typeface="ＭＳ Ｐゴシック" panose="020B0600070205080204" pitchFamily="50" charset="-128"/>
                  <a:ea typeface="ＭＳ Ｐゴシック" panose="020B0600070205080204" pitchFamily="50" charset="-128"/>
                  <a:cs typeface="+mn-cs"/>
                </a:defRPr>
              </a:lvl3pPr>
              <a:lvl4pPr marL="1371600" algn="l" rtl="0" eaLnBrk="0" fontAlgn="base" hangingPunct="0">
                <a:spcBef>
                  <a:spcPct val="0"/>
                </a:spcBef>
                <a:spcAft>
                  <a:spcPct val="0"/>
                </a:spcAft>
                <a:defRPr sz="1200" b="1" kern="1200">
                  <a:solidFill>
                    <a:schemeClr val="tx1"/>
                  </a:solidFill>
                  <a:latin typeface="ＭＳ Ｐゴシック" panose="020B0600070205080204" pitchFamily="50" charset="-128"/>
                  <a:ea typeface="ＭＳ Ｐゴシック" panose="020B0600070205080204" pitchFamily="50" charset="-128"/>
                  <a:cs typeface="+mn-cs"/>
                </a:defRPr>
              </a:lvl4pPr>
              <a:lvl5pPr marL="1828800" algn="l" rtl="0" eaLnBrk="0" fontAlgn="base" hangingPunct="0">
                <a:spcBef>
                  <a:spcPct val="0"/>
                </a:spcBef>
                <a:spcAft>
                  <a:spcPct val="0"/>
                </a:spcAft>
                <a:defRPr sz="1200" b="1" kern="1200">
                  <a:solidFill>
                    <a:schemeClr val="tx1"/>
                  </a:solidFill>
                  <a:latin typeface="ＭＳ Ｐゴシック" panose="020B0600070205080204" pitchFamily="50" charset="-128"/>
                  <a:ea typeface="ＭＳ Ｐゴシック" panose="020B0600070205080204" pitchFamily="50" charset="-128"/>
                  <a:cs typeface="+mn-cs"/>
                </a:defRPr>
              </a:lvl5pPr>
              <a:lvl6pPr marL="2286000" algn="l" defTabSz="914400" rtl="0" eaLnBrk="1" latinLnBrk="0" hangingPunct="1">
                <a:defRPr sz="1200" b="1" kern="1200">
                  <a:solidFill>
                    <a:schemeClr val="tx1"/>
                  </a:solidFill>
                  <a:latin typeface="ＭＳ Ｐゴシック" panose="020B0600070205080204" pitchFamily="50" charset="-128"/>
                  <a:ea typeface="ＭＳ Ｐゴシック" panose="020B0600070205080204" pitchFamily="50" charset="-128"/>
                  <a:cs typeface="+mn-cs"/>
                </a:defRPr>
              </a:lvl6pPr>
              <a:lvl7pPr marL="2743200" algn="l" defTabSz="914400" rtl="0" eaLnBrk="1" latinLnBrk="0" hangingPunct="1">
                <a:defRPr sz="1200" b="1" kern="1200">
                  <a:solidFill>
                    <a:schemeClr val="tx1"/>
                  </a:solidFill>
                  <a:latin typeface="ＭＳ Ｐゴシック" panose="020B0600070205080204" pitchFamily="50" charset="-128"/>
                  <a:ea typeface="ＭＳ Ｐゴシック" panose="020B0600070205080204" pitchFamily="50" charset="-128"/>
                  <a:cs typeface="+mn-cs"/>
                </a:defRPr>
              </a:lvl7pPr>
              <a:lvl8pPr marL="3200400" algn="l" defTabSz="914400" rtl="0" eaLnBrk="1" latinLnBrk="0" hangingPunct="1">
                <a:defRPr sz="1200" b="1" kern="1200">
                  <a:solidFill>
                    <a:schemeClr val="tx1"/>
                  </a:solidFill>
                  <a:latin typeface="ＭＳ Ｐゴシック" panose="020B0600070205080204" pitchFamily="50" charset="-128"/>
                  <a:ea typeface="ＭＳ Ｐゴシック" panose="020B0600070205080204" pitchFamily="50" charset="-128"/>
                  <a:cs typeface="+mn-cs"/>
                </a:defRPr>
              </a:lvl8pPr>
              <a:lvl9pPr marL="3657600" algn="l" defTabSz="914400" rtl="0" eaLnBrk="1" latinLnBrk="0" hangingPunct="1">
                <a:defRPr sz="1200" b="1" kern="1200">
                  <a:solidFill>
                    <a:schemeClr val="tx1"/>
                  </a:solidFill>
                  <a:latin typeface="ＭＳ Ｐゴシック" panose="020B0600070205080204" pitchFamily="50" charset="-128"/>
                  <a:ea typeface="ＭＳ Ｐゴシック" panose="020B0600070205080204" pitchFamily="50" charset="-128"/>
                  <a:cs typeface="+mn-cs"/>
                </a:defRPr>
              </a:lvl9pPr>
            </a:lstStyle>
            <a:p>
              <a:endParaRPr lang="ja-JP" altLang="en-US" sz="916"/>
            </a:p>
          </p:txBody>
        </p:sp>
        <p:sp>
          <p:nvSpPr>
            <p:cNvPr id="13" name="Line 55"/>
            <p:cNvSpPr>
              <a:spLocks noChangeShapeType="1"/>
            </p:cNvSpPr>
            <p:nvPr/>
          </p:nvSpPr>
          <p:spPr bwMode="auto">
            <a:xfrm>
              <a:off x="533515" y="1560511"/>
              <a:ext cx="4320000" cy="0"/>
            </a:xfrm>
            <a:prstGeom prst="line">
              <a:avLst/>
            </a:prstGeom>
            <a:noFill/>
            <a:ln w="15875">
              <a:solidFill>
                <a:srgbClr val="C00000"/>
              </a:solidFill>
              <a:round/>
              <a:headEnd/>
              <a:tailEnd/>
            </a:ln>
            <a:extLst>
              <a:ext uri="{909E8E84-426E-40DD-AFC4-6F175D3DCCD1}">
                <a14:hiddenFill xmlns:a14="http://schemas.microsoft.com/office/drawing/2010/main">
                  <a:noFill/>
                </a14:hiddenFill>
              </a:ext>
            </a:extLst>
          </p:spPr>
          <p:txBody>
            <a:bodyPr/>
            <a:lstStyle>
              <a:defPPr>
                <a:defRPr lang="en-US"/>
              </a:defPPr>
              <a:lvl1pPr algn="l" rtl="0" eaLnBrk="0" fontAlgn="base" hangingPunct="0">
                <a:spcBef>
                  <a:spcPct val="0"/>
                </a:spcBef>
                <a:spcAft>
                  <a:spcPct val="0"/>
                </a:spcAft>
                <a:defRPr sz="1200" b="1" kern="1200">
                  <a:solidFill>
                    <a:schemeClr val="tx1"/>
                  </a:solidFill>
                  <a:latin typeface="ＭＳ Ｐゴシック" panose="020B0600070205080204" pitchFamily="50" charset="-128"/>
                  <a:ea typeface="ＭＳ Ｐゴシック" panose="020B0600070205080204" pitchFamily="50" charset="-128"/>
                  <a:cs typeface="+mn-cs"/>
                </a:defRPr>
              </a:lvl1pPr>
              <a:lvl2pPr marL="457200" algn="l" rtl="0" eaLnBrk="0" fontAlgn="base" hangingPunct="0">
                <a:spcBef>
                  <a:spcPct val="0"/>
                </a:spcBef>
                <a:spcAft>
                  <a:spcPct val="0"/>
                </a:spcAft>
                <a:defRPr sz="1200" b="1" kern="1200">
                  <a:solidFill>
                    <a:schemeClr val="tx1"/>
                  </a:solidFill>
                  <a:latin typeface="ＭＳ Ｐゴシック" panose="020B0600070205080204" pitchFamily="50" charset="-128"/>
                  <a:ea typeface="ＭＳ Ｐゴシック" panose="020B0600070205080204" pitchFamily="50" charset="-128"/>
                  <a:cs typeface="+mn-cs"/>
                </a:defRPr>
              </a:lvl2pPr>
              <a:lvl3pPr marL="914400" algn="l" rtl="0" eaLnBrk="0" fontAlgn="base" hangingPunct="0">
                <a:spcBef>
                  <a:spcPct val="0"/>
                </a:spcBef>
                <a:spcAft>
                  <a:spcPct val="0"/>
                </a:spcAft>
                <a:defRPr sz="1200" b="1" kern="1200">
                  <a:solidFill>
                    <a:schemeClr val="tx1"/>
                  </a:solidFill>
                  <a:latin typeface="ＭＳ Ｐゴシック" panose="020B0600070205080204" pitchFamily="50" charset="-128"/>
                  <a:ea typeface="ＭＳ Ｐゴシック" panose="020B0600070205080204" pitchFamily="50" charset="-128"/>
                  <a:cs typeface="+mn-cs"/>
                </a:defRPr>
              </a:lvl3pPr>
              <a:lvl4pPr marL="1371600" algn="l" rtl="0" eaLnBrk="0" fontAlgn="base" hangingPunct="0">
                <a:spcBef>
                  <a:spcPct val="0"/>
                </a:spcBef>
                <a:spcAft>
                  <a:spcPct val="0"/>
                </a:spcAft>
                <a:defRPr sz="1200" b="1" kern="1200">
                  <a:solidFill>
                    <a:schemeClr val="tx1"/>
                  </a:solidFill>
                  <a:latin typeface="ＭＳ Ｐゴシック" panose="020B0600070205080204" pitchFamily="50" charset="-128"/>
                  <a:ea typeface="ＭＳ Ｐゴシック" panose="020B0600070205080204" pitchFamily="50" charset="-128"/>
                  <a:cs typeface="+mn-cs"/>
                </a:defRPr>
              </a:lvl4pPr>
              <a:lvl5pPr marL="1828800" algn="l" rtl="0" eaLnBrk="0" fontAlgn="base" hangingPunct="0">
                <a:spcBef>
                  <a:spcPct val="0"/>
                </a:spcBef>
                <a:spcAft>
                  <a:spcPct val="0"/>
                </a:spcAft>
                <a:defRPr sz="1200" b="1" kern="1200">
                  <a:solidFill>
                    <a:schemeClr val="tx1"/>
                  </a:solidFill>
                  <a:latin typeface="ＭＳ Ｐゴシック" panose="020B0600070205080204" pitchFamily="50" charset="-128"/>
                  <a:ea typeface="ＭＳ Ｐゴシック" panose="020B0600070205080204" pitchFamily="50" charset="-128"/>
                  <a:cs typeface="+mn-cs"/>
                </a:defRPr>
              </a:lvl5pPr>
              <a:lvl6pPr marL="2286000" algn="l" defTabSz="914400" rtl="0" eaLnBrk="1" latinLnBrk="0" hangingPunct="1">
                <a:defRPr sz="1200" b="1" kern="1200">
                  <a:solidFill>
                    <a:schemeClr val="tx1"/>
                  </a:solidFill>
                  <a:latin typeface="ＭＳ Ｐゴシック" panose="020B0600070205080204" pitchFamily="50" charset="-128"/>
                  <a:ea typeface="ＭＳ Ｐゴシック" panose="020B0600070205080204" pitchFamily="50" charset="-128"/>
                  <a:cs typeface="+mn-cs"/>
                </a:defRPr>
              </a:lvl6pPr>
              <a:lvl7pPr marL="2743200" algn="l" defTabSz="914400" rtl="0" eaLnBrk="1" latinLnBrk="0" hangingPunct="1">
                <a:defRPr sz="1200" b="1" kern="1200">
                  <a:solidFill>
                    <a:schemeClr val="tx1"/>
                  </a:solidFill>
                  <a:latin typeface="ＭＳ Ｐゴシック" panose="020B0600070205080204" pitchFamily="50" charset="-128"/>
                  <a:ea typeface="ＭＳ Ｐゴシック" panose="020B0600070205080204" pitchFamily="50" charset="-128"/>
                  <a:cs typeface="+mn-cs"/>
                </a:defRPr>
              </a:lvl7pPr>
              <a:lvl8pPr marL="3200400" algn="l" defTabSz="914400" rtl="0" eaLnBrk="1" latinLnBrk="0" hangingPunct="1">
                <a:defRPr sz="1200" b="1" kern="1200">
                  <a:solidFill>
                    <a:schemeClr val="tx1"/>
                  </a:solidFill>
                  <a:latin typeface="ＭＳ Ｐゴシック" panose="020B0600070205080204" pitchFamily="50" charset="-128"/>
                  <a:ea typeface="ＭＳ Ｐゴシック" panose="020B0600070205080204" pitchFamily="50" charset="-128"/>
                  <a:cs typeface="+mn-cs"/>
                </a:defRPr>
              </a:lvl8pPr>
              <a:lvl9pPr marL="3657600" algn="l" defTabSz="914400" rtl="0" eaLnBrk="1" latinLnBrk="0" hangingPunct="1">
                <a:defRPr sz="1200" b="1" kern="1200">
                  <a:solidFill>
                    <a:schemeClr val="tx1"/>
                  </a:solidFill>
                  <a:latin typeface="ＭＳ Ｐゴシック" panose="020B0600070205080204" pitchFamily="50" charset="-128"/>
                  <a:ea typeface="ＭＳ Ｐゴシック" panose="020B0600070205080204" pitchFamily="50" charset="-128"/>
                  <a:cs typeface="+mn-cs"/>
                </a:defRPr>
              </a:lvl9pPr>
            </a:lstStyle>
            <a:p>
              <a:endParaRPr lang="ja-JP" altLang="en-US" sz="916"/>
            </a:p>
          </p:txBody>
        </p:sp>
        <p:sp>
          <p:nvSpPr>
            <p:cNvPr id="14" name="テキスト ボックス 13"/>
            <p:cNvSpPr txBox="1"/>
            <p:nvPr/>
          </p:nvSpPr>
          <p:spPr>
            <a:xfrm>
              <a:off x="533398" y="1081419"/>
              <a:ext cx="4717345" cy="490181"/>
            </a:xfrm>
            <a:prstGeom prst="rect">
              <a:avLst/>
            </a:prstGeom>
            <a:noFill/>
          </p:spPr>
          <p:txBody>
            <a:bodyPr wrap="square" rtlCol="0">
              <a:spAutoFit/>
            </a:bodyPr>
            <a:lstStyle/>
            <a:p>
              <a:r>
                <a:rPr lang="ja-JP" altLang="en-US" sz="1831">
                  <a:latin typeface="Meiryo UI" panose="020B0604030504040204" pitchFamily="50" charset="-128"/>
                  <a:ea typeface="Meiryo UI" panose="020B0604030504040204" pitchFamily="50" charset="-128"/>
                </a:rPr>
                <a:t>電子メールの利用</a:t>
              </a:r>
            </a:p>
          </p:txBody>
        </p:sp>
      </p:grpSp>
      <p:sp>
        <p:nvSpPr>
          <p:cNvPr id="16" name="スライド番号プレースホルダー 5">
            <a:extLst>
              <a:ext uri="{FF2B5EF4-FFF2-40B4-BE49-F238E27FC236}">
                <a16:creationId xmlns:a16="http://schemas.microsoft.com/office/drawing/2014/main" id="{2F154C90-269F-41C8-A4F4-A5A3BDC6BC32}"/>
              </a:ext>
            </a:extLst>
          </p:cNvPr>
          <p:cNvSpPr>
            <a:spLocks noGrp="1"/>
          </p:cNvSpPr>
          <p:nvPr>
            <p:ph type="sldNum" sz="quarter" idx="12"/>
          </p:nvPr>
        </p:nvSpPr>
        <p:spPr>
          <a:xfrm>
            <a:off x="4680000" y="7200000"/>
            <a:ext cx="612000" cy="360000"/>
          </a:xfrm>
        </p:spPr>
        <p:txBody>
          <a:bodyPr/>
          <a:lstStyle/>
          <a:p>
            <a:pPr algn="ctr"/>
            <a:r>
              <a:rPr kumimoji="1" lang="en-US" altLang="ja-JP"/>
              <a:t>&lt; </a:t>
            </a:r>
            <a:fld id="{BA1AACC8-012D-40C1-84DE-4014AE42646F}" type="slidenum">
              <a:rPr kumimoji="1" lang="ja-JP" altLang="en-US" smtClean="0"/>
              <a:pPr algn="ctr"/>
              <a:t>4</a:t>
            </a:fld>
            <a:r>
              <a:rPr kumimoji="1" lang="ja-JP" altLang="en-US"/>
              <a:t> </a:t>
            </a:r>
            <a:r>
              <a:rPr kumimoji="1" lang="en-US" altLang="ja-JP"/>
              <a:t>&gt;</a:t>
            </a:r>
            <a:endParaRPr kumimoji="1" lang="ja-JP" altLang="en-US"/>
          </a:p>
        </p:txBody>
      </p:sp>
      <p:sp>
        <p:nvSpPr>
          <p:cNvPr id="2" name="テキスト ボックス 1">
            <a:extLst>
              <a:ext uri="{FF2B5EF4-FFF2-40B4-BE49-F238E27FC236}">
                <a16:creationId xmlns:a16="http://schemas.microsoft.com/office/drawing/2014/main" id="{4E853157-EEC1-037B-92D2-B55FD0D9C103}"/>
              </a:ext>
            </a:extLst>
          </p:cNvPr>
          <p:cNvSpPr txBox="1"/>
          <p:nvPr/>
        </p:nvSpPr>
        <p:spPr>
          <a:xfrm>
            <a:off x="2663825" y="678102"/>
            <a:ext cx="1082348" cy="253916"/>
          </a:xfrm>
          <a:prstGeom prst="rect">
            <a:avLst/>
          </a:prstGeom>
          <a:noFill/>
          <a:ln>
            <a:solidFill>
              <a:srgbClr val="FF0000"/>
            </a:solidFill>
          </a:ln>
        </p:spPr>
        <p:txBody>
          <a:bodyPr wrap="none" rtlCol="0">
            <a:spAutoFit/>
          </a:bodyPr>
          <a:lstStyle/>
          <a:p>
            <a:r>
              <a:rPr kumimoji="1" lang="ja-JP" altLang="en-US" sz="1050" dirty="0">
                <a:solidFill>
                  <a:srgbClr val="FF0000"/>
                </a:solidFill>
                <a:ea typeface="Meiryo UI" panose="020B0604030504040204" pitchFamily="50" charset="-128"/>
              </a:rPr>
              <a:t>自己診断</a:t>
            </a:r>
            <a:r>
              <a:rPr kumimoji="1" lang="en-US" altLang="ja-JP" sz="1050" dirty="0">
                <a:solidFill>
                  <a:srgbClr val="FF0000"/>
                </a:solidFill>
                <a:ea typeface="Meiryo UI" panose="020B0604030504040204" pitchFamily="50" charset="-128"/>
              </a:rPr>
              <a:t>No.</a:t>
            </a:r>
            <a:r>
              <a:rPr kumimoji="1" lang="ja-JP" altLang="en-US" sz="1050" dirty="0">
                <a:solidFill>
                  <a:srgbClr val="FF0000"/>
                </a:solidFill>
                <a:ea typeface="Meiryo UI" panose="020B0604030504040204" pitchFamily="50" charset="-128"/>
              </a:rPr>
              <a:t>７</a:t>
            </a:r>
          </a:p>
        </p:txBody>
      </p:sp>
    </p:spTree>
    <p:extLst>
      <p:ext uri="{BB962C8B-B14F-4D97-AF65-F5344CB8AC3E}">
        <p14:creationId xmlns:p14="http://schemas.microsoft.com/office/powerpoint/2010/main" val="218191080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 name="正方形/長方形 61"/>
          <p:cNvSpPr/>
          <p:nvPr/>
        </p:nvSpPr>
        <p:spPr>
          <a:xfrm>
            <a:off x="2036" y="168"/>
            <a:ext cx="5328000" cy="540000"/>
          </a:xfrm>
          <a:prstGeom prst="rect">
            <a:avLst/>
          </a:prstGeom>
          <a:solidFill>
            <a:srgbClr val="196B24"/>
          </a:solidFill>
          <a:ln>
            <a:noFill/>
          </a:ln>
        </p:spPr>
        <p:style>
          <a:lnRef idx="2">
            <a:schemeClr val="accent1">
              <a:shade val="50000"/>
            </a:schemeClr>
          </a:lnRef>
          <a:fillRef idx="1">
            <a:schemeClr val="accent1"/>
          </a:fillRef>
          <a:effectRef idx="0">
            <a:schemeClr val="accent1"/>
          </a:effectRef>
          <a:fontRef idx="minor">
            <a:schemeClr val="lt1"/>
          </a:fontRef>
        </p:style>
        <p:txBody>
          <a:bodyPr tIns="27473" bIns="27473" rtlCol="0" anchor="ctr"/>
          <a:lstStyle/>
          <a:p>
            <a:r>
              <a:rPr lang="ja-JP" altLang="en-US" sz="2800" b="1">
                <a:latin typeface="Arial" pitchFamily="34" charset="0"/>
                <a:ea typeface="Meiryo UI" panose="020B0604030504040204" pitchFamily="50" charset="-128"/>
              </a:rPr>
              <a:t>２</a:t>
            </a:r>
            <a:r>
              <a:rPr lang="en-US" altLang="ja-JP" sz="2800" b="1">
                <a:latin typeface="Meiryo UI" panose="020B0604030504040204" pitchFamily="50" charset="-128"/>
                <a:ea typeface="Meiryo UI" panose="020B0604030504040204" pitchFamily="50" charset="-128"/>
              </a:rPr>
              <a:t>-</a:t>
            </a:r>
            <a:r>
              <a:rPr lang="ja-JP" altLang="en-US" sz="2800" b="1">
                <a:latin typeface="Meiryo UI" panose="020B0604030504040204" pitchFamily="50" charset="-128"/>
                <a:ea typeface="Meiryo UI" panose="020B0604030504040204" pitchFamily="50" charset="-128"/>
              </a:rPr>
              <a:t>３</a:t>
            </a:r>
            <a:r>
              <a:rPr lang="ja-JP" altLang="en-US" sz="2800" b="1">
                <a:latin typeface="Arial" pitchFamily="34" charset="0"/>
                <a:ea typeface="Meiryo UI" panose="020B0604030504040204" pitchFamily="50" charset="-128"/>
              </a:rPr>
              <a:t> 仕事中のルール</a:t>
            </a:r>
            <a:endParaRPr lang="ja-JP" altLang="en-US" sz="2800">
              <a:latin typeface="Arial" pitchFamily="34" charset="0"/>
              <a:ea typeface="Meiryo UI" panose="020B0604030504040204" pitchFamily="50" charset="-128"/>
            </a:endParaRPr>
          </a:p>
        </p:txBody>
      </p:sp>
      <p:grpSp>
        <p:nvGrpSpPr>
          <p:cNvPr id="6" name="グループ化 5"/>
          <p:cNvGrpSpPr/>
          <p:nvPr/>
        </p:nvGrpSpPr>
        <p:grpSpPr>
          <a:xfrm>
            <a:off x="95358" y="608582"/>
            <a:ext cx="3600000" cy="376754"/>
            <a:chOff x="533398" y="1077911"/>
            <a:chExt cx="4717345" cy="493689"/>
          </a:xfrm>
        </p:grpSpPr>
        <p:sp>
          <p:nvSpPr>
            <p:cNvPr id="7" name="Line 55"/>
            <p:cNvSpPr>
              <a:spLocks noChangeShapeType="1"/>
            </p:cNvSpPr>
            <p:nvPr/>
          </p:nvSpPr>
          <p:spPr bwMode="auto">
            <a:xfrm>
              <a:off x="533515" y="1077911"/>
              <a:ext cx="4320000" cy="0"/>
            </a:xfrm>
            <a:prstGeom prst="line">
              <a:avLst/>
            </a:prstGeom>
            <a:noFill/>
            <a:ln w="15875">
              <a:solidFill>
                <a:srgbClr val="C00000"/>
              </a:solidFill>
              <a:round/>
              <a:headEnd/>
              <a:tailEnd/>
            </a:ln>
            <a:extLst>
              <a:ext uri="{909E8E84-426E-40DD-AFC4-6F175D3DCCD1}">
                <a14:hiddenFill xmlns:a14="http://schemas.microsoft.com/office/drawing/2010/main">
                  <a:noFill/>
                </a14:hiddenFill>
              </a:ext>
            </a:extLst>
          </p:spPr>
          <p:txBody>
            <a:bodyPr/>
            <a:lstStyle>
              <a:defPPr>
                <a:defRPr lang="en-US"/>
              </a:defPPr>
              <a:lvl1pPr algn="l" rtl="0" eaLnBrk="0" fontAlgn="base" hangingPunct="0">
                <a:spcBef>
                  <a:spcPct val="0"/>
                </a:spcBef>
                <a:spcAft>
                  <a:spcPct val="0"/>
                </a:spcAft>
                <a:defRPr sz="1200" b="1" kern="1200">
                  <a:solidFill>
                    <a:schemeClr val="tx1"/>
                  </a:solidFill>
                  <a:latin typeface="ＭＳ Ｐゴシック" panose="020B0600070205080204" pitchFamily="50" charset="-128"/>
                  <a:ea typeface="ＭＳ Ｐゴシック" panose="020B0600070205080204" pitchFamily="50" charset="-128"/>
                  <a:cs typeface="+mn-cs"/>
                </a:defRPr>
              </a:lvl1pPr>
              <a:lvl2pPr marL="457200" algn="l" rtl="0" eaLnBrk="0" fontAlgn="base" hangingPunct="0">
                <a:spcBef>
                  <a:spcPct val="0"/>
                </a:spcBef>
                <a:spcAft>
                  <a:spcPct val="0"/>
                </a:spcAft>
                <a:defRPr sz="1200" b="1" kern="1200">
                  <a:solidFill>
                    <a:schemeClr val="tx1"/>
                  </a:solidFill>
                  <a:latin typeface="ＭＳ Ｐゴシック" panose="020B0600070205080204" pitchFamily="50" charset="-128"/>
                  <a:ea typeface="ＭＳ Ｐゴシック" panose="020B0600070205080204" pitchFamily="50" charset="-128"/>
                  <a:cs typeface="+mn-cs"/>
                </a:defRPr>
              </a:lvl2pPr>
              <a:lvl3pPr marL="914400" algn="l" rtl="0" eaLnBrk="0" fontAlgn="base" hangingPunct="0">
                <a:spcBef>
                  <a:spcPct val="0"/>
                </a:spcBef>
                <a:spcAft>
                  <a:spcPct val="0"/>
                </a:spcAft>
                <a:defRPr sz="1200" b="1" kern="1200">
                  <a:solidFill>
                    <a:schemeClr val="tx1"/>
                  </a:solidFill>
                  <a:latin typeface="ＭＳ Ｐゴシック" panose="020B0600070205080204" pitchFamily="50" charset="-128"/>
                  <a:ea typeface="ＭＳ Ｐゴシック" panose="020B0600070205080204" pitchFamily="50" charset="-128"/>
                  <a:cs typeface="+mn-cs"/>
                </a:defRPr>
              </a:lvl3pPr>
              <a:lvl4pPr marL="1371600" algn="l" rtl="0" eaLnBrk="0" fontAlgn="base" hangingPunct="0">
                <a:spcBef>
                  <a:spcPct val="0"/>
                </a:spcBef>
                <a:spcAft>
                  <a:spcPct val="0"/>
                </a:spcAft>
                <a:defRPr sz="1200" b="1" kern="1200">
                  <a:solidFill>
                    <a:schemeClr val="tx1"/>
                  </a:solidFill>
                  <a:latin typeface="ＭＳ Ｐゴシック" panose="020B0600070205080204" pitchFamily="50" charset="-128"/>
                  <a:ea typeface="ＭＳ Ｐゴシック" panose="020B0600070205080204" pitchFamily="50" charset="-128"/>
                  <a:cs typeface="+mn-cs"/>
                </a:defRPr>
              </a:lvl4pPr>
              <a:lvl5pPr marL="1828800" algn="l" rtl="0" eaLnBrk="0" fontAlgn="base" hangingPunct="0">
                <a:spcBef>
                  <a:spcPct val="0"/>
                </a:spcBef>
                <a:spcAft>
                  <a:spcPct val="0"/>
                </a:spcAft>
                <a:defRPr sz="1200" b="1" kern="1200">
                  <a:solidFill>
                    <a:schemeClr val="tx1"/>
                  </a:solidFill>
                  <a:latin typeface="ＭＳ Ｐゴシック" panose="020B0600070205080204" pitchFamily="50" charset="-128"/>
                  <a:ea typeface="ＭＳ Ｐゴシック" panose="020B0600070205080204" pitchFamily="50" charset="-128"/>
                  <a:cs typeface="+mn-cs"/>
                </a:defRPr>
              </a:lvl5pPr>
              <a:lvl6pPr marL="2286000" algn="l" defTabSz="914400" rtl="0" eaLnBrk="1" latinLnBrk="0" hangingPunct="1">
                <a:defRPr sz="1200" b="1" kern="1200">
                  <a:solidFill>
                    <a:schemeClr val="tx1"/>
                  </a:solidFill>
                  <a:latin typeface="ＭＳ Ｐゴシック" panose="020B0600070205080204" pitchFamily="50" charset="-128"/>
                  <a:ea typeface="ＭＳ Ｐゴシック" panose="020B0600070205080204" pitchFamily="50" charset="-128"/>
                  <a:cs typeface="+mn-cs"/>
                </a:defRPr>
              </a:lvl6pPr>
              <a:lvl7pPr marL="2743200" algn="l" defTabSz="914400" rtl="0" eaLnBrk="1" latinLnBrk="0" hangingPunct="1">
                <a:defRPr sz="1200" b="1" kern="1200">
                  <a:solidFill>
                    <a:schemeClr val="tx1"/>
                  </a:solidFill>
                  <a:latin typeface="ＭＳ Ｐゴシック" panose="020B0600070205080204" pitchFamily="50" charset="-128"/>
                  <a:ea typeface="ＭＳ Ｐゴシック" panose="020B0600070205080204" pitchFamily="50" charset="-128"/>
                  <a:cs typeface="+mn-cs"/>
                </a:defRPr>
              </a:lvl7pPr>
              <a:lvl8pPr marL="3200400" algn="l" defTabSz="914400" rtl="0" eaLnBrk="1" latinLnBrk="0" hangingPunct="1">
                <a:defRPr sz="1200" b="1" kern="1200">
                  <a:solidFill>
                    <a:schemeClr val="tx1"/>
                  </a:solidFill>
                  <a:latin typeface="ＭＳ Ｐゴシック" panose="020B0600070205080204" pitchFamily="50" charset="-128"/>
                  <a:ea typeface="ＭＳ Ｐゴシック" panose="020B0600070205080204" pitchFamily="50" charset="-128"/>
                  <a:cs typeface="+mn-cs"/>
                </a:defRPr>
              </a:lvl8pPr>
              <a:lvl9pPr marL="3657600" algn="l" defTabSz="914400" rtl="0" eaLnBrk="1" latinLnBrk="0" hangingPunct="1">
                <a:defRPr sz="1200" b="1" kern="1200">
                  <a:solidFill>
                    <a:schemeClr val="tx1"/>
                  </a:solidFill>
                  <a:latin typeface="ＭＳ Ｐゴシック" panose="020B0600070205080204" pitchFamily="50" charset="-128"/>
                  <a:ea typeface="ＭＳ Ｐゴシック" panose="020B0600070205080204" pitchFamily="50" charset="-128"/>
                  <a:cs typeface="+mn-cs"/>
                </a:defRPr>
              </a:lvl9pPr>
            </a:lstStyle>
            <a:p>
              <a:endParaRPr lang="ja-JP" altLang="en-US" sz="916"/>
            </a:p>
          </p:txBody>
        </p:sp>
        <p:sp>
          <p:nvSpPr>
            <p:cNvPr id="9" name="Line 55"/>
            <p:cNvSpPr>
              <a:spLocks noChangeShapeType="1"/>
            </p:cNvSpPr>
            <p:nvPr/>
          </p:nvSpPr>
          <p:spPr bwMode="auto">
            <a:xfrm>
              <a:off x="533515" y="1560511"/>
              <a:ext cx="4320000" cy="0"/>
            </a:xfrm>
            <a:prstGeom prst="line">
              <a:avLst/>
            </a:prstGeom>
            <a:noFill/>
            <a:ln w="15875">
              <a:solidFill>
                <a:srgbClr val="C00000"/>
              </a:solidFill>
              <a:round/>
              <a:headEnd/>
              <a:tailEnd/>
            </a:ln>
            <a:extLst>
              <a:ext uri="{909E8E84-426E-40DD-AFC4-6F175D3DCCD1}">
                <a14:hiddenFill xmlns:a14="http://schemas.microsoft.com/office/drawing/2010/main">
                  <a:noFill/>
                </a14:hiddenFill>
              </a:ext>
            </a:extLst>
          </p:spPr>
          <p:txBody>
            <a:bodyPr/>
            <a:lstStyle>
              <a:defPPr>
                <a:defRPr lang="en-US"/>
              </a:defPPr>
              <a:lvl1pPr algn="l" rtl="0" eaLnBrk="0" fontAlgn="base" hangingPunct="0">
                <a:spcBef>
                  <a:spcPct val="0"/>
                </a:spcBef>
                <a:spcAft>
                  <a:spcPct val="0"/>
                </a:spcAft>
                <a:defRPr sz="1200" b="1" kern="1200">
                  <a:solidFill>
                    <a:schemeClr val="tx1"/>
                  </a:solidFill>
                  <a:latin typeface="ＭＳ Ｐゴシック" panose="020B0600070205080204" pitchFamily="50" charset="-128"/>
                  <a:ea typeface="ＭＳ Ｐゴシック" panose="020B0600070205080204" pitchFamily="50" charset="-128"/>
                  <a:cs typeface="+mn-cs"/>
                </a:defRPr>
              </a:lvl1pPr>
              <a:lvl2pPr marL="457200" algn="l" rtl="0" eaLnBrk="0" fontAlgn="base" hangingPunct="0">
                <a:spcBef>
                  <a:spcPct val="0"/>
                </a:spcBef>
                <a:spcAft>
                  <a:spcPct val="0"/>
                </a:spcAft>
                <a:defRPr sz="1200" b="1" kern="1200">
                  <a:solidFill>
                    <a:schemeClr val="tx1"/>
                  </a:solidFill>
                  <a:latin typeface="ＭＳ Ｐゴシック" panose="020B0600070205080204" pitchFamily="50" charset="-128"/>
                  <a:ea typeface="ＭＳ Ｐゴシック" panose="020B0600070205080204" pitchFamily="50" charset="-128"/>
                  <a:cs typeface="+mn-cs"/>
                </a:defRPr>
              </a:lvl2pPr>
              <a:lvl3pPr marL="914400" algn="l" rtl="0" eaLnBrk="0" fontAlgn="base" hangingPunct="0">
                <a:spcBef>
                  <a:spcPct val="0"/>
                </a:spcBef>
                <a:spcAft>
                  <a:spcPct val="0"/>
                </a:spcAft>
                <a:defRPr sz="1200" b="1" kern="1200">
                  <a:solidFill>
                    <a:schemeClr val="tx1"/>
                  </a:solidFill>
                  <a:latin typeface="ＭＳ Ｐゴシック" panose="020B0600070205080204" pitchFamily="50" charset="-128"/>
                  <a:ea typeface="ＭＳ Ｐゴシック" panose="020B0600070205080204" pitchFamily="50" charset="-128"/>
                  <a:cs typeface="+mn-cs"/>
                </a:defRPr>
              </a:lvl3pPr>
              <a:lvl4pPr marL="1371600" algn="l" rtl="0" eaLnBrk="0" fontAlgn="base" hangingPunct="0">
                <a:spcBef>
                  <a:spcPct val="0"/>
                </a:spcBef>
                <a:spcAft>
                  <a:spcPct val="0"/>
                </a:spcAft>
                <a:defRPr sz="1200" b="1" kern="1200">
                  <a:solidFill>
                    <a:schemeClr val="tx1"/>
                  </a:solidFill>
                  <a:latin typeface="ＭＳ Ｐゴシック" panose="020B0600070205080204" pitchFamily="50" charset="-128"/>
                  <a:ea typeface="ＭＳ Ｐゴシック" panose="020B0600070205080204" pitchFamily="50" charset="-128"/>
                  <a:cs typeface="+mn-cs"/>
                </a:defRPr>
              </a:lvl4pPr>
              <a:lvl5pPr marL="1828800" algn="l" rtl="0" eaLnBrk="0" fontAlgn="base" hangingPunct="0">
                <a:spcBef>
                  <a:spcPct val="0"/>
                </a:spcBef>
                <a:spcAft>
                  <a:spcPct val="0"/>
                </a:spcAft>
                <a:defRPr sz="1200" b="1" kern="1200">
                  <a:solidFill>
                    <a:schemeClr val="tx1"/>
                  </a:solidFill>
                  <a:latin typeface="ＭＳ Ｐゴシック" panose="020B0600070205080204" pitchFamily="50" charset="-128"/>
                  <a:ea typeface="ＭＳ Ｐゴシック" panose="020B0600070205080204" pitchFamily="50" charset="-128"/>
                  <a:cs typeface="+mn-cs"/>
                </a:defRPr>
              </a:lvl5pPr>
              <a:lvl6pPr marL="2286000" algn="l" defTabSz="914400" rtl="0" eaLnBrk="1" latinLnBrk="0" hangingPunct="1">
                <a:defRPr sz="1200" b="1" kern="1200">
                  <a:solidFill>
                    <a:schemeClr val="tx1"/>
                  </a:solidFill>
                  <a:latin typeface="ＭＳ Ｐゴシック" panose="020B0600070205080204" pitchFamily="50" charset="-128"/>
                  <a:ea typeface="ＭＳ Ｐゴシック" panose="020B0600070205080204" pitchFamily="50" charset="-128"/>
                  <a:cs typeface="+mn-cs"/>
                </a:defRPr>
              </a:lvl6pPr>
              <a:lvl7pPr marL="2743200" algn="l" defTabSz="914400" rtl="0" eaLnBrk="1" latinLnBrk="0" hangingPunct="1">
                <a:defRPr sz="1200" b="1" kern="1200">
                  <a:solidFill>
                    <a:schemeClr val="tx1"/>
                  </a:solidFill>
                  <a:latin typeface="ＭＳ Ｐゴシック" panose="020B0600070205080204" pitchFamily="50" charset="-128"/>
                  <a:ea typeface="ＭＳ Ｐゴシック" panose="020B0600070205080204" pitchFamily="50" charset="-128"/>
                  <a:cs typeface="+mn-cs"/>
                </a:defRPr>
              </a:lvl7pPr>
              <a:lvl8pPr marL="3200400" algn="l" defTabSz="914400" rtl="0" eaLnBrk="1" latinLnBrk="0" hangingPunct="1">
                <a:defRPr sz="1200" b="1" kern="1200">
                  <a:solidFill>
                    <a:schemeClr val="tx1"/>
                  </a:solidFill>
                  <a:latin typeface="ＭＳ Ｐゴシック" panose="020B0600070205080204" pitchFamily="50" charset="-128"/>
                  <a:ea typeface="ＭＳ Ｐゴシック" panose="020B0600070205080204" pitchFamily="50" charset="-128"/>
                  <a:cs typeface="+mn-cs"/>
                </a:defRPr>
              </a:lvl8pPr>
              <a:lvl9pPr marL="3657600" algn="l" defTabSz="914400" rtl="0" eaLnBrk="1" latinLnBrk="0" hangingPunct="1">
                <a:defRPr sz="1200" b="1" kern="1200">
                  <a:solidFill>
                    <a:schemeClr val="tx1"/>
                  </a:solidFill>
                  <a:latin typeface="ＭＳ Ｐゴシック" panose="020B0600070205080204" pitchFamily="50" charset="-128"/>
                  <a:ea typeface="ＭＳ Ｐゴシック" panose="020B0600070205080204" pitchFamily="50" charset="-128"/>
                  <a:cs typeface="+mn-cs"/>
                </a:defRPr>
              </a:lvl9pPr>
            </a:lstStyle>
            <a:p>
              <a:endParaRPr lang="ja-JP" altLang="en-US" sz="916"/>
            </a:p>
          </p:txBody>
        </p:sp>
        <p:sp>
          <p:nvSpPr>
            <p:cNvPr id="10" name="テキスト ボックス 9"/>
            <p:cNvSpPr txBox="1"/>
            <p:nvPr/>
          </p:nvSpPr>
          <p:spPr>
            <a:xfrm>
              <a:off x="533398" y="1081419"/>
              <a:ext cx="4717345" cy="490181"/>
            </a:xfrm>
            <a:prstGeom prst="rect">
              <a:avLst/>
            </a:prstGeom>
            <a:noFill/>
          </p:spPr>
          <p:txBody>
            <a:bodyPr wrap="square" rtlCol="0">
              <a:spAutoFit/>
            </a:bodyPr>
            <a:lstStyle/>
            <a:p>
              <a:r>
                <a:rPr lang="ja-JP" altLang="en-US" sz="1831">
                  <a:latin typeface="Meiryo UI" panose="020B0604030504040204" pitchFamily="50" charset="-128"/>
                  <a:ea typeface="Meiryo UI" panose="020B0604030504040204" pitchFamily="50" charset="-128"/>
                </a:rPr>
                <a:t>インターネットの利用</a:t>
              </a:r>
            </a:p>
          </p:txBody>
        </p:sp>
      </p:grpSp>
      <p:sp>
        <p:nvSpPr>
          <p:cNvPr id="11" name="Text Box 58"/>
          <p:cNvSpPr txBox="1">
            <a:spLocks noChangeArrowheads="1"/>
          </p:cNvSpPr>
          <p:nvPr/>
        </p:nvSpPr>
        <p:spPr bwMode="auto">
          <a:xfrm>
            <a:off x="0" y="1043640"/>
            <a:ext cx="5328000" cy="33701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defPPr>
              <a:defRPr lang="en-US"/>
            </a:defPPr>
            <a:lvl1pPr algn="l" rtl="0" eaLnBrk="0" fontAlgn="base" hangingPunct="0">
              <a:spcBef>
                <a:spcPct val="0"/>
              </a:spcBef>
              <a:spcAft>
                <a:spcPct val="0"/>
              </a:spcAft>
              <a:defRPr sz="1200" b="1" kern="1200">
                <a:solidFill>
                  <a:schemeClr val="tx1"/>
                </a:solidFill>
                <a:latin typeface="ＭＳ Ｐゴシック" panose="020B0600070205080204" pitchFamily="50" charset="-128"/>
                <a:ea typeface="ＭＳ Ｐゴシック" panose="020B0600070205080204" pitchFamily="50" charset="-128"/>
                <a:cs typeface="+mn-cs"/>
              </a:defRPr>
            </a:lvl1pPr>
            <a:lvl2pPr marL="457200" algn="l" rtl="0" eaLnBrk="0" fontAlgn="base" hangingPunct="0">
              <a:spcBef>
                <a:spcPct val="0"/>
              </a:spcBef>
              <a:spcAft>
                <a:spcPct val="0"/>
              </a:spcAft>
              <a:defRPr sz="1200" b="1" kern="1200">
                <a:solidFill>
                  <a:schemeClr val="tx1"/>
                </a:solidFill>
                <a:latin typeface="ＭＳ Ｐゴシック" panose="020B0600070205080204" pitchFamily="50" charset="-128"/>
                <a:ea typeface="ＭＳ Ｐゴシック" panose="020B0600070205080204" pitchFamily="50" charset="-128"/>
                <a:cs typeface="+mn-cs"/>
              </a:defRPr>
            </a:lvl2pPr>
            <a:lvl3pPr marL="914400" algn="l" rtl="0" eaLnBrk="0" fontAlgn="base" hangingPunct="0">
              <a:spcBef>
                <a:spcPct val="0"/>
              </a:spcBef>
              <a:spcAft>
                <a:spcPct val="0"/>
              </a:spcAft>
              <a:defRPr sz="1200" b="1" kern="1200">
                <a:solidFill>
                  <a:schemeClr val="tx1"/>
                </a:solidFill>
                <a:latin typeface="ＭＳ Ｐゴシック" panose="020B0600070205080204" pitchFamily="50" charset="-128"/>
                <a:ea typeface="ＭＳ Ｐゴシック" panose="020B0600070205080204" pitchFamily="50" charset="-128"/>
                <a:cs typeface="+mn-cs"/>
              </a:defRPr>
            </a:lvl3pPr>
            <a:lvl4pPr marL="1371600" algn="l" rtl="0" eaLnBrk="0" fontAlgn="base" hangingPunct="0">
              <a:spcBef>
                <a:spcPct val="0"/>
              </a:spcBef>
              <a:spcAft>
                <a:spcPct val="0"/>
              </a:spcAft>
              <a:defRPr sz="1200" b="1" kern="1200">
                <a:solidFill>
                  <a:schemeClr val="tx1"/>
                </a:solidFill>
                <a:latin typeface="ＭＳ Ｐゴシック" panose="020B0600070205080204" pitchFamily="50" charset="-128"/>
                <a:ea typeface="ＭＳ Ｐゴシック" panose="020B0600070205080204" pitchFamily="50" charset="-128"/>
                <a:cs typeface="+mn-cs"/>
              </a:defRPr>
            </a:lvl4pPr>
            <a:lvl5pPr marL="1828800" algn="l" rtl="0" eaLnBrk="0" fontAlgn="base" hangingPunct="0">
              <a:spcBef>
                <a:spcPct val="0"/>
              </a:spcBef>
              <a:spcAft>
                <a:spcPct val="0"/>
              </a:spcAft>
              <a:defRPr sz="1200" b="1" kern="1200">
                <a:solidFill>
                  <a:schemeClr val="tx1"/>
                </a:solidFill>
                <a:latin typeface="ＭＳ Ｐゴシック" panose="020B0600070205080204" pitchFamily="50" charset="-128"/>
                <a:ea typeface="ＭＳ Ｐゴシック" panose="020B0600070205080204" pitchFamily="50" charset="-128"/>
                <a:cs typeface="+mn-cs"/>
              </a:defRPr>
            </a:lvl5pPr>
            <a:lvl6pPr marL="2286000" algn="l" defTabSz="914400" rtl="0" eaLnBrk="1" latinLnBrk="0" hangingPunct="1">
              <a:defRPr sz="1200" b="1" kern="1200">
                <a:solidFill>
                  <a:schemeClr val="tx1"/>
                </a:solidFill>
                <a:latin typeface="ＭＳ Ｐゴシック" panose="020B0600070205080204" pitchFamily="50" charset="-128"/>
                <a:ea typeface="ＭＳ Ｐゴシック" panose="020B0600070205080204" pitchFamily="50" charset="-128"/>
                <a:cs typeface="+mn-cs"/>
              </a:defRPr>
            </a:lvl6pPr>
            <a:lvl7pPr marL="2743200" algn="l" defTabSz="914400" rtl="0" eaLnBrk="1" latinLnBrk="0" hangingPunct="1">
              <a:defRPr sz="1200" b="1" kern="1200">
                <a:solidFill>
                  <a:schemeClr val="tx1"/>
                </a:solidFill>
                <a:latin typeface="ＭＳ Ｐゴシック" panose="020B0600070205080204" pitchFamily="50" charset="-128"/>
                <a:ea typeface="ＭＳ Ｐゴシック" panose="020B0600070205080204" pitchFamily="50" charset="-128"/>
                <a:cs typeface="+mn-cs"/>
              </a:defRPr>
            </a:lvl7pPr>
            <a:lvl8pPr marL="3200400" algn="l" defTabSz="914400" rtl="0" eaLnBrk="1" latinLnBrk="0" hangingPunct="1">
              <a:defRPr sz="1200" b="1" kern="1200">
                <a:solidFill>
                  <a:schemeClr val="tx1"/>
                </a:solidFill>
                <a:latin typeface="ＭＳ Ｐゴシック" panose="020B0600070205080204" pitchFamily="50" charset="-128"/>
                <a:ea typeface="ＭＳ Ｐゴシック" panose="020B0600070205080204" pitchFamily="50" charset="-128"/>
                <a:cs typeface="+mn-cs"/>
              </a:defRPr>
            </a:lvl8pPr>
            <a:lvl9pPr marL="3657600" algn="l" defTabSz="914400" rtl="0" eaLnBrk="1" latinLnBrk="0" hangingPunct="1">
              <a:defRPr sz="1200" b="1" kern="1200">
                <a:solidFill>
                  <a:schemeClr val="tx1"/>
                </a:solidFill>
                <a:latin typeface="ＭＳ Ｐゴシック" panose="020B0600070205080204" pitchFamily="50" charset="-128"/>
                <a:ea typeface="ＭＳ Ｐゴシック" panose="020B0600070205080204" pitchFamily="50" charset="-128"/>
                <a:cs typeface="+mn-cs"/>
              </a:defRPr>
            </a:lvl9pPr>
          </a:lstStyle>
          <a:p>
            <a:pPr eaLnBrk="1" hangingPunct="1">
              <a:buClr>
                <a:srgbClr val="C00000"/>
              </a:buClr>
              <a:buFont typeface="Wingdings" panose="05000000000000000000" pitchFamily="2" charset="2"/>
              <a:buChar char="l"/>
            </a:pPr>
            <a:r>
              <a:rPr lang="ja-JP" altLang="en-US" b="0" dirty="0">
                <a:latin typeface="Tahoma" panose="020B0604030504040204" pitchFamily="34" charset="0"/>
                <a:ea typeface="Meiryo UI" panose="020B0604030504040204" pitchFamily="50" charset="-128"/>
              </a:rPr>
              <a:t> ウェブサイト利用時には以下に注意する。</a:t>
            </a:r>
          </a:p>
          <a:p>
            <a:pPr marL="171450" indent="6350" eaLnBrk="1" hangingPunct="1">
              <a:buClr>
                <a:srgbClr val="C00000"/>
              </a:buClr>
              <a:buFont typeface="Wingdings" panose="05000000000000000000" pitchFamily="2" charset="2"/>
              <a:buChar char="Ø"/>
            </a:pPr>
            <a:r>
              <a:rPr lang="ja-JP" altLang="en-US" sz="1100" b="0" dirty="0">
                <a:latin typeface="Meiryo UI" panose="020B0604030504040204" pitchFamily="50" charset="-128"/>
                <a:ea typeface="Meiryo UI" panose="020B0604030504040204" pitchFamily="50" charset="-128"/>
              </a:rPr>
              <a:t> 不審なサイトへのアクセス及び社用メールアドレス登録を禁止する。</a:t>
            </a:r>
          </a:p>
          <a:p>
            <a:pPr marL="171450" indent="6350" eaLnBrk="1" hangingPunct="1">
              <a:buClr>
                <a:srgbClr val="C00000"/>
              </a:buClr>
              <a:buFont typeface="Wingdings" panose="05000000000000000000" pitchFamily="2" charset="2"/>
              <a:buChar char="Ø"/>
            </a:pPr>
            <a:r>
              <a:rPr lang="ja-JP" altLang="en-US" sz="1100" b="0" dirty="0">
                <a:latin typeface="Tahoma" panose="020B0604030504040204" pitchFamily="34" charset="0"/>
                <a:ea typeface="Meiryo UI" panose="020B0604030504040204" pitchFamily="50" charset="-128"/>
              </a:rPr>
              <a:t> パスワードをブラウザに保存しない。</a:t>
            </a:r>
            <a:endParaRPr lang="en-US" altLang="ja-JP" sz="1100" b="0" dirty="0">
              <a:latin typeface="Tahoma" panose="020B0604030504040204" pitchFamily="34" charset="0"/>
              <a:ea typeface="Meiryo UI" panose="020B0604030504040204" pitchFamily="50" charset="-128"/>
            </a:endParaRPr>
          </a:p>
          <a:p>
            <a:pPr marL="171450" eaLnBrk="1" hangingPunct="1">
              <a:buClr>
                <a:srgbClr val="C00000"/>
              </a:buClr>
            </a:pPr>
            <a:endParaRPr lang="ja-JP" altLang="en-US" sz="1100" b="0" dirty="0">
              <a:latin typeface="Tahoma" panose="020B0604030504040204" pitchFamily="34" charset="0"/>
              <a:ea typeface="Meiryo UI" panose="020B0604030504040204" pitchFamily="50" charset="-128"/>
            </a:endParaRPr>
          </a:p>
          <a:p>
            <a:pPr eaLnBrk="1" hangingPunct="1">
              <a:buClr>
                <a:srgbClr val="C00000"/>
              </a:buClr>
              <a:buFont typeface="Wingdings" panose="05000000000000000000" pitchFamily="2" charset="2"/>
              <a:buChar char="l"/>
            </a:pPr>
            <a:r>
              <a:rPr lang="ja-JP" altLang="en-US" b="0" dirty="0">
                <a:latin typeface="Tahoma" panose="020B0604030504040204" pitchFamily="34" charset="0"/>
                <a:ea typeface="Meiryo UI" panose="020B0604030504040204" pitchFamily="50" charset="-128"/>
              </a:rPr>
              <a:t> 業務でオンラインストレージサービスを利用する際には以下を順守する。</a:t>
            </a:r>
            <a:endParaRPr lang="en-US" altLang="ja-JP" b="0" dirty="0">
              <a:latin typeface="Tahoma" panose="020B0604030504040204" pitchFamily="34" charset="0"/>
              <a:ea typeface="Meiryo UI" panose="020B0604030504040204" pitchFamily="50" charset="-128"/>
            </a:endParaRPr>
          </a:p>
          <a:p>
            <a:pPr marL="171450" indent="6350" eaLnBrk="1" hangingPunct="1">
              <a:buClr>
                <a:srgbClr val="C00000"/>
              </a:buClr>
              <a:buFont typeface="Wingdings" panose="05000000000000000000" pitchFamily="2" charset="2"/>
              <a:buChar char="Ø"/>
              <a:tabLst>
                <a:tab pos="355600" algn="l"/>
              </a:tabLst>
            </a:pPr>
            <a:r>
              <a:rPr lang="ja-JP" altLang="en-US" sz="1100" b="0" dirty="0">
                <a:latin typeface="Meiryo UI" panose="020B0604030504040204" pitchFamily="50" charset="-128"/>
                <a:ea typeface="Meiryo UI" panose="020B0604030504040204" pitchFamily="50" charset="-128"/>
              </a:rPr>
              <a:t> 業務でオンラインストレージサービスを利用する場合は、</a:t>
            </a:r>
            <a:r>
              <a:rPr lang="ja-JP" altLang="en-US" sz="1100" b="0" dirty="0">
                <a:solidFill>
                  <a:srgbClr val="FF0000"/>
                </a:solidFill>
                <a:latin typeface="Meiryo UI" panose="020B0604030504040204" pitchFamily="50" charset="-128"/>
                <a:ea typeface="Meiryo UI" panose="020B0604030504040204" pitchFamily="50" charset="-128"/>
              </a:rPr>
              <a:t>総務部システム担当</a:t>
            </a:r>
            <a:r>
              <a:rPr lang="ja-JP" altLang="en-US" sz="1100" b="0" dirty="0">
                <a:latin typeface="Meiryo UI" panose="020B0604030504040204" pitchFamily="50" charset="-128"/>
                <a:ea typeface="Meiryo UI" panose="020B0604030504040204" pitchFamily="50" charset="-128"/>
              </a:rPr>
              <a:t>の許可を得</a:t>
            </a:r>
            <a:r>
              <a:rPr lang="en-US" altLang="ja-JP" sz="1100" b="0" dirty="0">
                <a:latin typeface="Meiryo UI" panose="020B0604030504040204" pitchFamily="50" charset="-128"/>
                <a:ea typeface="Meiryo UI" panose="020B0604030504040204" pitchFamily="50" charset="-128"/>
              </a:rPr>
              <a:t>	</a:t>
            </a:r>
            <a:r>
              <a:rPr lang="ja-JP" altLang="en-US" sz="1100" b="0" dirty="0">
                <a:latin typeface="Meiryo UI" panose="020B0604030504040204" pitchFamily="50" charset="-128"/>
                <a:ea typeface="Meiryo UI" panose="020B0604030504040204" pitchFamily="50" charset="-128"/>
              </a:rPr>
              <a:t>る。</a:t>
            </a:r>
          </a:p>
          <a:p>
            <a:pPr marL="171450" indent="6350" eaLnBrk="1" hangingPunct="1">
              <a:buClr>
                <a:srgbClr val="C00000"/>
              </a:buClr>
              <a:buFont typeface="Wingdings" panose="05000000000000000000" pitchFamily="2" charset="2"/>
              <a:buChar char="Ø"/>
            </a:pPr>
            <a:r>
              <a:rPr lang="ja-JP" altLang="en-US" sz="1100" b="0" dirty="0">
                <a:solidFill>
                  <a:srgbClr val="FF0000"/>
                </a:solidFill>
                <a:latin typeface="Meiryo UI" panose="020B0604030504040204" pitchFamily="50" charset="-128"/>
                <a:ea typeface="Meiryo UI" panose="020B0604030504040204" pitchFamily="50" charset="-128"/>
              </a:rPr>
              <a:t> 従業員、もしくは取引先以外</a:t>
            </a:r>
            <a:r>
              <a:rPr lang="ja-JP" altLang="en-US" sz="1100" b="0" dirty="0">
                <a:latin typeface="Meiryo UI" panose="020B0604030504040204" pitchFamily="50" charset="-128"/>
                <a:ea typeface="Meiryo UI" panose="020B0604030504040204" pitchFamily="50" charset="-128"/>
              </a:rPr>
              <a:t>との業務関連情報の共有を禁止する。</a:t>
            </a:r>
          </a:p>
          <a:p>
            <a:pPr marL="171450" indent="6350" eaLnBrk="1" hangingPunct="1">
              <a:buClr>
                <a:srgbClr val="C00000"/>
              </a:buClr>
              <a:buFont typeface="Wingdings" panose="05000000000000000000" pitchFamily="2" charset="2"/>
              <a:buChar char="Ø"/>
            </a:pPr>
            <a:r>
              <a:rPr lang="ja-JP" altLang="en-US" sz="1100" b="0" dirty="0">
                <a:latin typeface="Meiryo UI" panose="020B0604030504040204" pitchFamily="50" charset="-128"/>
                <a:ea typeface="Meiryo UI" panose="020B0604030504040204" pitchFamily="50" charset="-128"/>
              </a:rPr>
              <a:t> メールアドレスの登録が必要な場合は</a:t>
            </a:r>
            <a:r>
              <a:rPr lang="ja-JP" altLang="en-US" sz="1100" b="0" dirty="0">
                <a:solidFill>
                  <a:srgbClr val="FF0000"/>
                </a:solidFill>
                <a:latin typeface="Meiryo UI" panose="020B0604030504040204" pitchFamily="50" charset="-128"/>
                <a:ea typeface="Meiryo UI" panose="020B0604030504040204" pitchFamily="50" charset="-128"/>
              </a:rPr>
              <a:t>社用メールアドレス</a:t>
            </a:r>
            <a:r>
              <a:rPr lang="ja-JP" altLang="en-US" sz="1100" b="0" dirty="0">
                <a:latin typeface="Meiryo UI" panose="020B0604030504040204" pitchFamily="50" charset="-128"/>
                <a:ea typeface="Meiryo UI" panose="020B0604030504040204" pitchFamily="50" charset="-128"/>
              </a:rPr>
              <a:t>を登録する。</a:t>
            </a:r>
          </a:p>
          <a:p>
            <a:pPr eaLnBrk="1" hangingPunct="1">
              <a:buClr>
                <a:srgbClr val="C00000"/>
              </a:buClr>
              <a:buFont typeface="Wingdings" panose="05000000000000000000" pitchFamily="2" charset="2"/>
              <a:buChar char="l"/>
            </a:pPr>
            <a:endParaRPr lang="en-US" altLang="ja-JP" b="0" dirty="0">
              <a:latin typeface="Tahoma" panose="020B0604030504040204" pitchFamily="34" charset="0"/>
              <a:ea typeface="Meiryo UI" panose="020B0604030504040204" pitchFamily="50" charset="-128"/>
            </a:endParaRPr>
          </a:p>
          <a:p>
            <a:pPr eaLnBrk="1" hangingPunct="1">
              <a:buClr>
                <a:srgbClr val="C00000"/>
              </a:buClr>
              <a:buFont typeface="Wingdings" panose="05000000000000000000" pitchFamily="2" charset="2"/>
              <a:buChar char="l"/>
            </a:pPr>
            <a:r>
              <a:rPr lang="ja-JP" altLang="en-US" b="0" dirty="0">
                <a:latin typeface="Tahoma" panose="020B0604030504040204" pitchFamily="34" charset="0"/>
                <a:ea typeface="Meiryo UI" panose="020B0604030504040204" pitchFamily="50" charset="-128"/>
              </a:rPr>
              <a:t> 業務で</a:t>
            </a:r>
            <a:r>
              <a:rPr lang="en-US" altLang="ja-JP" sz="1100" b="0" dirty="0">
                <a:latin typeface="Meiryo UI" panose="020B0604030504040204" pitchFamily="50" charset="-128"/>
                <a:ea typeface="Meiryo UI" panose="020B0604030504040204" pitchFamily="50" charset="-128"/>
              </a:rPr>
              <a:t>SNS</a:t>
            </a:r>
            <a:r>
              <a:rPr lang="ja-JP" altLang="en-US" sz="1100" b="0" dirty="0">
                <a:latin typeface="Meiryo UI" panose="020B0604030504040204" pitchFamily="50" charset="-128"/>
                <a:ea typeface="Meiryo UI" panose="020B0604030504040204" pitchFamily="50" charset="-128"/>
              </a:rPr>
              <a:t>を</a:t>
            </a:r>
            <a:r>
              <a:rPr lang="ja-JP" altLang="en-US" b="0" dirty="0">
                <a:latin typeface="Tahoma" panose="020B0604030504040204" pitchFamily="34" charset="0"/>
                <a:ea typeface="Meiryo UI" panose="020B0604030504040204" pitchFamily="50" charset="-128"/>
              </a:rPr>
              <a:t>利用する際には以下を順守する。</a:t>
            </a:r>
            <a:endParaRPr lang="en-US" altLang="ja-JP" b="0" dirty="0">
              <a:latin typeface="Tahoma" panose="020B0604030504040204" pitchFamily="34" charset="0"/>
              <a:ea typeface="Meiryo UI" panose="020B0604030504040204" pitchFamily="50" charset="-128"/>
            </a:endParaRPr>
          </a:p>
          <a:p>
            <a:pPr marL="171450" indent="6350" eaLnBrk="1" hangingPunct="1">
              <a:buClr>
                <a:srgbClr val="C00000"/>
              </a:buClr>
              <a:buFont typeface="Wingdings" panose="05000000000000000000" pitchFamily="2" charset="2"/>
              <a:buChar char="Ø"/>
            </a:pPr>
            <a:r>
              <a:rPr lang="ja-JP" altLang="en-US" sz="1100" b="0" dirty="0">
                <a:latin typeface="Meiryo UI" panose="020B0604030504040204" pitchFamily="50" charset="-128"/>
                <a:ea typeface="Meiryo UI" panose="020B0604030504040204" pitchFamily="50" charset="-128"/>
              </a:rPr>
              <a:t> 当社の</a:t>
            </a:r>
            <a:r>
              <a:rPr lang="ja-JP" altLang="en-US" sz="1100" b="0" dirty="0">
                <a:solidFill>
                  <a:srgbClr val="FF0000"/>
                </a:solidFill>
                <a:latin typeface="Meiryo UI" panose="020B0604030504040204" pitchFamily="50" charset="-128"/>
                <a:ea typeface="Meiryo UI" panose="020B0604030504040204" pitchFamily="50" charset="-128"/>
              </a:rPr>
              <a:t>重要情報の</a:t>
            </a:r>
            <a:r>
              <a:rPr lang="ja-JP" altLang="en-US" sz="1100" b="0" dirty="0">
                <a:latin typeface="Meiryo UI" panose="020B0604030504040204" pitchFamily="50" charset="-128"/>
                <a:ea typeface="Meiryo UI" panose="020B0604030504040204" pitchFamily="50" charset="-128"/>
              </a:rPr>
              <a:t>書き込みは行わない。</a:t>
            </a:r>
            <a:endParaRPr lang="en-US" altLang="ja-JP" sz="1100" b="0" dirty="0">
              <a:latin typeface="Meiryo UI" panose="020B0604030504040204" pitchFamily="50" charset="-128"/>
              <a:ea typeface="Meiryo UI" panose="020B0604030504040204" pitchFamily="50" charset="-128"/>
            </a:endParaRPr>
          </a:p>
          <a:p>
            <a:pPr marL="171450" indent="6350" eaLnBrk="1" hangingPunct="1">
              <a:buClr>
                <a:srgbClr val="C00000"/>
              </a:buClr>
              <a:buFont typeface="Wingdings" panose="05000000000000000000" pitchFamily="2" charset="2"/>
              <a:buChar char="Ø"/>
              <a:tabLst>
                <a:tab pos="269875" algn="l"/>
              </a:tabLst>
            </a:pPr>
            <a:r>
              <a:rPr lang="ja-JP" altLang="en-US" sz="1100" b="0" dirty="0">
                <a:latin typeface="Meiryo UI" panose="020B0604030504040204" pitchFamily="50" charset="-128"/>
                <a:ea typeface="Meiryo UI" panose="020B0604030504040204" pitchFamily="50" charset="-128"/>
              </a:rPr>
              <a:t> 取引先従業者と</a:t>
            </a:r>
            <a:r>
              <a:rPr lang="en-US" altLang="ja-JP" sz="1100" b="0" dirty="0">
                <a:latin typeface="Meiryo UI" panose="020B0604030504040204" pitchFamily="50" charset="-128"/>
                <a:ea typeface="Meiryo UI" panose="020B0604030504040204" pitchFamily="50" charset="-128"/>
              </a:rPr>
              <a:t>SNS</a:t>
            </a:r>
            <a:r>
              <a:rPr lang="ja-JP" altLang="en-US" sz="1100" b="0" dirty="0">
                <a:latin typeface="Meiryo UI" panose="020B0604030504040204" pitchFamily="50" charset="-128"/>
                <a:ea typeface="Meiryo UI" panose="020B0604030504040204" pitchFamily="50" charset="-128"/>
              </a:rPr>
              <a:t>上で私的に交流する場合、双方の立場をわきまえ、社会人として</a:t>
            </a:r>
            <a:r>
              <a:rPr lang="en-US" altLang="ja-JP" sz="1100" b="0" dirty="0">
                <a:latin typeface="Meiryo UI" panose="020B0604030504040204" pitchFamily="50" charset="-128"/>
                <a:ea typeface="Meiryo UI" panose="020B0604030504040204" pitchFamily="50" charset="-128"/>
              </a:rPr>
              <a:t>	</a:t>
            </a:r>
            <a:r>
              <a:rPr lang="ja-JP" altLang="en-US" sz="1100" b="0" dirty="0">
                <a:latin typeface="Meiryo UI" panose="020B0604030504040204" pitchFamily="50" charset="-128"/>
                <a:ea typeface="Meiryo UI" panose="020B0604030504040204" pitchFamily="50" charset="-128"/>
              </a:rPr>
              <a:t>良識の範囲で交流する。</a:t>
            </a:r>
          </a:p>
          <a:p>
            <a:pPr marL="171450" indent="6350" eaLnBrk="1" hangingPunct="1">
              <a:buClr>
                <a:srgbClr val="C00000"/>
              </a:buClr>
              <a:buFont typeface="Wingdings" panose="05000000000000000000" pitchFamily="2" charset="2"/>
              <a:buChar char="Ø"/>
            </a:pPr>
            <a:r>
              <a:rPr lang="ja-JP" altLang="en-US" sz="1100" b="0" dirty="0">
                <a:latin typeface="Meiryo UI" panose="020B0604030504040204" pitchFamily="50" charset="-128"/>
                <a:ea typeface="Meiryo UI" panose="020B0604030504040204" pitchFamily="50" charset="-128"/>
              </a:rPr>
              <a:t> セキュリティ設定を行い、アカウントの乗っ取り、なりすましに注意する。</a:t>
            </a:r>
          </a:p>
          <a:p>
            <a:pPr marL="171450" indent="6350" eaLnBrk="1" hangingPunct="1">
              <a:buClr>
                <a:srgbClr val="C00000"/>
              </a:buClr>
              <a:buFont typeface="Wingdings" panose="05000000000000000000" pitchFamily="2" charset="2"/>
              <a:buChar char="Ø"/>
              <a:tabLst>
                <a:tab pos="266700" algn="l"/>
              </a:tabLst>
            </a:pPr>
            <a:r>
              <a:rPr lang="ja-JP" altLang="en-US" sz="1100" b="0" dirty="0">
                <a:latin typeface="Meiryo UI" panose="020B0604030504040204" pitchFamily="50" charset="-128"/>
                <a:ea typeface="Meiryo UI" panose="020B0604030504040204" pitchFamily="50" charset="-128"/>
              </a:rPr>
              <a:t> 使用する</a:t>
            </a:r>
            <a:r>
              <a:rPr lang="ja-JP" altLang="en-US" sz="1100" b="0" dirty="0">
                <a:solidFill>
                  <a:srgbClr val="FF0000"/>
                </a:solidFill>
                <a:latin typeface="Meiryo UI" panose="020B0604030504040204" pitchFamily="50" charset="-128"/>
                <a:ea typeface="Meiryo UI" panose="020B0604030504040204" pitchFamily="50" charset="-128"/>
              </a:rPr>
              <a:t>スマートフォン、タブレット端末上</a:t>
            </a:r>
            <a:r>
              <a:rPr lang="ja-JP" altLang="en-US" sz="1100" b="0" dirty="0">
                <a:latin typeface="Meiryo UI" panose="020B0604030504040204" pitchFamily="50" charset="-128"/>
                <a:ea typeface="Meiryo UI" panose="020B0604030504040204" pitchFamily="50" charset="-128"/>
              </a:rPr>
              <a:t>のデータ、写真、位置情報が、予期せず公開さ</a:t>
            </a:r>
            <a:r>
              <a:rPr lang="en-US" altLang="ja-JP" sz="1100" b="0" dirty="0">
                <a:latin typeface="Meiryo UI" panose="020B0604030504040204" pitchFamily="50" charset="-128"/>
                <a:ea typeface="Meiryo UI" panose="020B0604030504040204" pitchFamily="50" charset="-128"/>
              </a:rPr>
              <a:t>	</a:t>
            </a:r>
            <a:r>
              <a:rPr lang="ja-JP" altLang="en-US" sz="1100" b="0" dirty="0">
                <a:latin typeface="Meiryo UI" panose="020B0604030504040204" pitchFamily="50" charset="-128"/>
                <a:ea typeface="Meiryo UI" panose="020B0604030504040204" pitchFamily="50" charset="-128"/>
              </a:rPr>
              <a:t>れる可能性のあることに注意する。</a:t>
            </a:r>
            <a:endParaRPr lang="en-US" altLang="ja-JP" sz="1100" b="0" dirty="0">
              <a:latin typeface="Meiryo UI" panose="020B0604030504040204" pitchFamily="50" charset="-128"/>
              <a:ea typeface="Meiryo UI" panose="020B0604030504040204" pitchFamily="50" charset="-128"/>
            </a:endParaRPr>
          </a:p>
          <a:p>
            <a:pPr marL="171450" indent="6350" eaLnBrk="1" hangingPunct="1">
              <a:buClr>
                <a:srgbClr val="C00000"/>
              </a:buClr>
              <a:buFont typeface="Wingdings" panose="05000000000000000000" pitchFamily="2" charset="2"/>
              <a:buChar char="Ø"/>
            </a:pPr>
            <a:endParaRPr lang="en-US" altLang="ja-JP" sz="1100" b="0" dirty="0">
              <a:latin typeface="Meiryo UI" panose="020B0604030504040204" pitchFamily="50" charset="-128"/>
              <a:ea typeface="Meiryo UI" panose="020B0604030504040204" pitchFamily="50" charset="-128"/>
            </a:endParaRPr>
          </a:p>
          <a:p>
            <a:pPr marL="171450" eaLnBrk="1" hangingPunct="1">
              <a:buClr>
                <a:srgbClr val="C00000"/>
              </a:buClr>
            </a:pPr>
            <a:endParaRPr lang="en-US" altLang="ja-JP" sz="1100" b="0" dirty="0">
              <a:latin typeface="Meiryo UI" panose="020B0604030504040204" pitchFamily="50" charset="-128"/>
              <a:ea typeface="Meiryo UI" panose="020B0604030504040204" pitchFamily="50" charset="-128"/>
            </a:endParaRPr>
          </a:p>
        </p:txBody>
      </p:sp>
      <p:grpSp>
        <p:nvGrpSpPr>
          <p:cNvPr id="15" name="グループ化 14"/>
          <p:cNvGrpSpPr/>
          <p:nvPr/>
        </p:nvGrpSpPr>
        <p:grpSpPr>
          <a:xfrm>
            <a:off x="184566" y="4223727"/>
            <a:ext cx="3600000" cy="376754"/>
            <a:chOff x="533398" y="1077911"/>
            <a:chExt cx="4717345" cy="493689"/>
          </a:xfrm>
        </p:grpSpPr>
        <p:sp>
          <p:nvSpPr>
            <p:cNvPr id="16" name="Line 55"/>
            <p:cNvSpPr>
              <a:spLocks noChangeShapeType="1"/>
            </p:cNvSpPr>
            <p:nvPr/>
          </p:nvSpPr>
          <p:spPr bwMode="auto">
            <a:xfrm>
              <a:off x="533515" y="1077911"/>
              <a:ext cx="4320000" cy="0"/>
            </a:xfrm>
            <a:prstGeom prst="line">
              <a:avLst/>
            </a:prstGeom>
            <a:noFill/>
            <a:ln w="15875">
              <a:solidFill>
                <a:srgbClr val="C00000"/>
              </a:solidFill>
              <a:round/>
              <a:headEnd/>
              <a:tailEnd/>
            </a:ln>
            <a:extLst>
              <a:ext uri="{909E8E84-426E-40DD-AFC4-6F175D3DCCD1}">
                <a14:hiddenFill xmlns:a14="http://schemas.microsoft.com/office/drawing/2010/main">
                  <a:noFill/>
                </a14:hiddenFill>
              </a:ext>
            </a:extLst>
          </p:spPr>
          <p:txBody>
            <a:bodyPr/>
            <a:lstStyle>
              <a:defPPr>
                <a:defRPr lang="en-US"/>
              </a:defPPr>
              <a:lvl1pPr algn="l" rtl="0" eaLnBrk="0" fontAlgn="base" hangingPunct="0">
                <a:spcBef>
                  <a:spcPct val="0"/>
                </a:spcBef>
                <a:spcAft>
                  <a:spcPct val="0"/>
                </a:spcAft>
                <a:defRPr sz="1200" b="1" kern="1200">
                  <a:solidFill>
                    <a:schemeClr val="tx1"/>
                  </a:solidFill>
                  <a:latin typeface="ＭＳ Ｐゴシック" panose="020B0600070205080204" pitchFamily="50" charset="-128"/>
                  <a:ea typeface="ＭＳ Ｐゴシック" panose="020B0600070205080204" pitchFamily="50" charset="-128"/>
                  <a:cs typeface="+mn-cs"/>
                </a:defRPr>
              </a:lvl1pPr>
              <a:lvl2pPr marL="457200" algn="l" rtl="0" eaLnBrk="0" fontAlgn="base" hangingPunct="0">
                <a:spcBef>
                  <a:spcPct val="0"/>
                </a:spcBef>
                <a:spcAft>
                  <a:spcPct val="0"/>
                </a:spcAft>
                <a:defRPr sz="1200" b="1" kern="1200">
                  <a:solidFill>
                    <a:schemeClr val="tx1"/>
                  </a:solidFill>
                  <a:latin typeface="ＭＳ Ｐゴシック" panose="020B0600070205080204" pitchFamily="50" charset="-128"/>
                  <a:ea typeface="ＭＳ Ｐゴシック" panose="020B0600070205080204" pitchFamily="50" charset="-128"/>
                  <a:cs typeface="+mn-cs"/>
                </a:defRPr>
              </a:lvl2pPr>
              <a:lvl3pPr marL="914400" algn="l" rtl="0" eaLnBrk="0" fontAlgn="base" hangingPunct="0">
                <a:spcBef>
                  <a:spcPct val="0"/>
                </a:spcBef>
                <a:spcAft>
                  <a:spcPct val="0"/>
                </a:spcAft>
                <a:defRPr sz="1200" b="1" kern="1200">
                  <a:solidFill>
                    <a:schemeClr val="tx1"/>
                  </a:solidFill>
                  <a:latin typeface="ＭＳ Ｐゴシック" panose="020B0600070205080204" pitchFamily="50" charset="-128"/>
                  <a:ea typeface="ＭＳ Ｐゴシック" panose="020B0600070205080204" pitchFamily="50" charset="-128"/>
                  <a:cs typeface="+mn-cs"/>
                </a:defRPr>
              </a:lvl3pPr>
              <a:lvl4pPr marL="1371600" algn="l" rtl="0" eaLnBrk="0" fontAlgn="base" hangingPunct="0">
                <a:spcBef>
                  <a:spcPct val="0"/>
                </a:spcBef>
                <a:spcAft>
                  <a:spcPct val="0"/>
                </a:spcAft>
                <a:defRPr sz="1200" b="1" kern="1200">
                  <a:solidFill>
                    <a:schemeClr val="tx1"/>
                  </a:solidFill>
                  <a:latin typeface="ＭＳ Ｐゴシック" panose="020B0600070205080204" pitchFamily="50" charset="-128"/>
                  <a:ea typeface="ＭＳ Ｐゴシック" panose="020B0600070205080204" pitchFamily="50" charset="-128"/>
                  <a:cs typeface="+mn-cs"/>
                </a:defRPr>
              </a:lvl4pPr>
              <a:lvl5pPr marL="1828800" algn="l" rtl="0" eaLnBrk="0" fontAlgn="base" hangingPunct="0">
                <a:spcBef>
                  <a:spcPct val="0"/>
                </a:spcBef>
                <a:spcAft>
                  <a:spcPct val="0"/>
                </a:spcAft>
                <a:defRPr sz="1200" b="1" kern="1200">
                  <a:solidFill>
                    <a:schemeClr val="tx1"/>
                  </a:solidFill>
                  <a:latin typeface="ＭＳ Ｐゴシック" panose="020B0600070205080204" pitchFamily="50" charset="-128"/>
                  <a:ea typeface="ＭＳ Ｐゴシック" panose="020B0600070205080204" pitchFamily="50" charset="-128"/>
                  <a:cs typeface="+mn-cs"/>
                </a:defRPr>
              </a:lvl5pPr>
              <a:lvl6pPr marL="2286000" algn="l" defTabSz="914400" rtl="0" eaLnBrk="1" latinLnBrk="0" hangingPunct="1">
                <a:defRPr sz="1200" b="1" kern="1200">
                  <a:solidFill>
                    <a:schemeClr val="tx1"/>
                  </a:solidFill>
                  <a:latin typeface="ＭＳ Ｐゴシック" panose="020B0600070205080204" pitchFamily="50" charset="-128"/>
                  <a:ea typeface="ＭＳ Ｐゴシック" panose="020B0600070205080204" pitchFamily="50" charset="-128"/>
                  <a:cs typeface="+mn-cs"/>
                </a:defRPr>
              </a:lvl6pPr>
              <a:lvl7pPr marL="2743200" algn="l" defTabSz="914400" rtl="0" eaLnBrk="1" latinLnBrk="0" hangingPunct="1">
                <a:defRPr sz="1200" b="1" kern="1200">
                  <a:solidFill>
                    <a:schemeClr val="tx1"/>
                  </a:solidFill>
                  <a:latin typeface="ＭＳ Ｐゴシック" panose="020B0600070205080204" pitchFamily="50" charset="-128"/>
                  <a:ea typeface="ＭＳ Ｐゴシック" panose="020B0600070205080204" pitchFamily="50" charset="-128"/>
                  <a:cs typeface="+mn-cs"/>
                </a:defRPr>
              </a:lvl7pPr>
              <a:lvl8pPr marL="3200400" algn="l" defTabSz="914400" rtl="0" eaLnBrk="1" latinLnBrk="0" hangingPunct="1">
                <a:defRPr sz="1200" b="1" kern="1200">
                  <a:solidFill>
                    <a:schemeClr val="tx1"/>
                  </a:solidFill>
                  <a:latin typeface="ＭＳ Ｐゴシック" panose="020B0600070205080204" pitchFamily="50" charset="-128"/>
                  <a:ea typeface="ＭＳ Ｐゴシック" panose="020B0600070205080204" pitchFamily="50" charset="-128"/>
                  <a:cs typeface="+mn-cs"/>
                </a:defRPr>
              </a:lvl8pPr>
              <a:lvl9pPr marL="3657600" algn="l" defTabSz="914400" rtl="0" eaLnBrk="1" latinLnBrk="0" hangingPunct="1">
                <a:defRPr sz="1200" b="1" kern="1200">
                  <a:solidFill>
                    <a:schemeClr val="tx1"/>
                  </a:solidFill>
                  <a:latin typeface="ＭＳ Ｐゴシック" panose="020B0600070205080204" pitchFamily="50" charset="-128"/>
                  <a:ea typeface="ＭＳ Ｐゴシック" panose="020B0600070205080204" pitchFamily="50" charset="-128"/>
                  <a:cs typeface="+mn-cs"/>
                </a:defRPr>
              </a:lvl9pPr>
            </a:lstStyle>
            <a:p>
              <a:endParaRPr lang="ja-JP" altLang="en-US" sz="916"/>
            </a:p>
          </p:txBody>
        </p:sp>
        <p:sp>
          <p:nvSpPr>
            <p:cNvPr id="17" name="Line 55"/>
            <p:cNvSpPr>
              <a:spLocks noChangeShapeType="1"/>
            </p:cNvSpPr>
            <p:nvPr/>
          </p:nvSpPr>
          <p:spPr bwMode="auto">
            <a:xfrm>
              <a:off x="533515" y="1560511"/>
              <a:ext cx="4320000" cy="0"/>
            </a:xfrm>
            <a:prstGeom prst="line">
              <a:avLst/>
            </a:prstGeom>
            <a:noFill/>
            <a:ln w="15875">
              <a:solidFill>
                <a:srgbClr val="C00000"/>
              </a:solidFill>
              <a:round/>
              <a:headEnd/>
              <a:tailEnd/>
            </a:ln>
            <a:extLst>
              <a:ext uri="{909E8E84-426E-40DD-AFC4-6F175D3DCCD1}">
                <a14:hiddenFill xmlns:a14="http://schemas.microsoft.com/office/drawing/2010/main">
                  <a:noFill/>
                </a14:hiddenFill>
              </a:ext>
            </a:extLst>
          </p:spPr>
          <p:txBody>
            <a:bodyPr/>
            <a:lstStyle>
              <a:defPPr>
                <a:defRPr lang="en-US"/>
              </a:defPPr>
              <a:lvl1pPr algn="l" rtl="0" eaLnBrk="0" fontAlgn="base" hangingPunct="0">
                <a:spcBef>
                  <a:spcPct val="0"/>
                </a:spcBef>
                <a:spcAft>
                  <a:spcPct val="0"/>
                </a:spcAft>
                <a:defRPr sz="1200" b="1" kern="1200">
                  <a:solidFill>
                    <a:schemeClr val="tx1"/>
                  </a:solidFill>
                  <a:latin typeface="ＭＳ Ｐゴシック" panose="020B0600070205080204" pitchFamily="50" charset="-128"/>
                  <a:ea typeface="ＭＳ Ｐゴシック" panose="020B0600070205080204" pitchFamily="50" charset="-128"/>
                  <a:cs typeface="+mn-cs"/>
                </a:defRPr>
              </a:lvl1pPr>
              <a:lvl2pPr marL="457200" algn="l" rtl="0" eaLnBrk="0" fontAlgn="base" hangingPunct="0">
                <a:spcBef>
                  <a:spcPct val="0"/>
                </a:spcBef>
                <a:spcAft>
                  <a:spcPct val="0"/>
                </a:spcAft>
                <a:defRPr sz="1200" b="1" kern="1200">
                  <a:solidFill>
                    <a:schemeClr val="tx1"/>
                  </a:solidFill>
                  <a:latin typeface="ＭＳ Ｐゴシック" panose="020B0600070205080204" pitchFamily="50" charset="-128"/>
                  <a:ea typeface="ＭＳ Ｐゴシック" panose="020B0600070205080204" pitchFamily="50" charset="-128"/>
                  <a:cs typeface="+mn-cs"/>
                </a:defRPr>
              </a:lvl2pPr>
              <a:lvl3pPr marL="914400" algn="l" rtl="0" eaLnBrk="0" fontAlgn="base" hangingPunct="0">
                <a:spcBef>
                  <a:spcPct val="0"/>
                </a:spcBef>
                <a:spcAft>
                  <a:spcPct val="0"/>
                </a:spcAft>
                <a:defRPr sz="1200" b="1" kern="1200">
                  <a:solidFill>
                    <a:schemeClr val="tx1"/>
                  </a:solidFill>
                  <a:latin typeface="ＭＳ Ｐゴシック" panose="020B0600070205080204" pitchFamily="50" charset="-128"/>
                  <a:ea typeface="ＭＳ Ｐゴシック" panose="020B0600070205080204" pitchFamily="50" charset="-128"/>
                  <a:cs typeface="+mn-cs"/>
                </a:defRPr>
              </a:lvl3pPr>
              <a:lvl4pPr marL="1371600" algn="l" rtl="0" eaLnBrk="0" fontAlgn="base" hangingPunct="0">
                <a:spcBef>
                  <a:spcPct val="0"/>
                </a:spcBef>
                <a:spcAft>
                  <a:spcPct val="0"/>
                </a:spcAft>
                <a:defRPr sz="1200" b="1" kern="1200">
                  <a:solidFill>
                    <a:schemeClr val="tx1"/>
                  </a:solidFill>
                  <a:latin typeface="ＭＳ Ｐゴシック" panose="020B0600070205080204" pitchFamily="50" charset="-128"/>
                  <a:ea typeface="ＭＳ Ｐゴシック" panose="020B0600070205080204" pitchFamily="50" charset="-128"/>
                  <a:cs typeface="+mn-cs"/>
                </a:defRPr>
              </a:lvl4pPr>
              <a:lvl5pPr marL="1828800" algn="l" rtl="0" eaLnBrk="0" fontAlgn="base" hangingPunct="0">
                <a:spcBef>
                  <a:spcPct val="0"/>
                </a:spcBef>
                <a:spcAft>
                  <a:spcPct val="0"/>
                </a:spcAft>
                <a:defRPr sz="1200" b="1" kern="1200">
                  <a:solidFill>
                    <a:schemeClr val="tx1"/>
                  </a:solidFill>
                  <a:latin typeface="ＭＳ Ｐゴシック" panose="020B0600070205080204" pitchFamily="50" charset="-128"/>
                  <a:ea typeface="ＭＳ Ｐゴシック" panose="020B0600070205080204" pitchFamily="50" charset="-128"/>
                  <a:cs typeface="+mn-cs"/>
                </a:defRPr>
              </a:lvl5pPr>
              <a:lvl6pPr marL="2286000" algn="l" defTabSz="914400" rtl="0" eaLnBrk="1" latinLnBrk="0" hangingPunct="1">
                <a:defRPr sz="1200" b="1" kern="1200">
                  <a:solidFill>
                    <a:schemeClr val="tx1"/>
                  </a:solidFill>
                  <a:latin typeface="ＭＳ Ｐゴシック" panose="020B0600070205080204" pitchFamily="50" charset="-128"/>
                  <a:ea typeface="ＭＳ Ｐゴシック" panose="020B0600070205080204" pitchFamily="50" charset="-128"/>
                  <a:cs typeface="+mn-cs"/>
                </a:defRPr>
              </a:lvl6pPr>
              <a:lvl7pPr marL="2743200" algn="l" defTabSz="914400" rtl="0" eaLnBrk="1" latinLnBrk="0" hangingPunct="1">
                <a:defRPr sz="1200" b="1" kern="1200">
                  <a:solidFill>
                    <a:schemeClr val="tx1"/>
                  </a:solidFill>
                  <a:latin typeface="ＭＳ Ｐゴシック" panose="020B0600070205080204" pitchFamily="50" charset="-128"/>
                  <a:ea typeface="ＭＳ Ｐゴシック" panose="020B0600070205080204" pitchFamily="50" charset="-128"/>
                  <a:cs typeface="+mn-cs"/>
                </a:defRPr>
              </a:lvl7pPr>
              <a:lvl8pPr marL="3200400" algn="l" defTabSz="914400" rtl="0" eaLnBrk="1" latinLnBrk="0" hangingPunct="1">
                <a:defRPr sz="1200" b="1" kern="1200">
                  <a:solidFill>
                    <a:schemeClr val="tx1"/>
                  </a:solidFill>
                  <a:latin typeface="ＭＳ Ｐゴシック" panose="020B0600070205080204" pitchFamily="50" charset="-128"/>
                  <a:ea typeface="ＭＳ Ｐゴシック" panose="020B0600070205080204" pitchFamily="50" charset="-128"/>
                  <a:cs typeface="+mn-cs"/>
                </a:defRPr>
              </a:lvl8pPr>
              <a:lvl9pPr marL="3657600" algn="l" defTabSz="914400" rtl="0" eaLnBrk="1" latinLnBrk="0" hangingPunct="1">
                <a:defRPr sz="1200" b="1" kern="1200">
                  <a:solidFill>
                    <a:schemeClr val="tx1"/>
                  </a:solidFill>
                  <a:latin typeface="ＭＳ Ｐゴシック" panose="020B0600070205080204" pitchFamily="50" charset="-128"/>
                  <a:ea typeface="ＭＳ Ｐゴシック" panose="020B0600070205080204" pitchFamily="50" charset="-128"/>
                  <a:cs typeface="+mn-cs"/>
                </a:defRPr>
              </a:lvl9pPr>
            </a:lstStyle>
            <a:p>
              <a:endParaRPr lang="ja-JP" altLang="en-US" sz="916"/>
            </a:p>
          </p:txBody>
        </p:sp>
        <p:sp>
          <p:nvSpPr>
            <p:cNvPr id="18" name="テキスト ボックス 17"/>
            <p:cNvSpPr txBox="1"/>
            <p:nvPr/>
          </p:nvSpPr>
          <p:spPr>
            <a:xfrm>
              <a:off x="533398" y="1081419"/>
              <a:ext cx="4717345" cy="490181"/>
            </a:xfrm>
            <a:prstGeom prst="rect">
              <a:avLst/>
            </a:prstGeom>
            <a:noFill/>
          </p:spPr>
          <p:txBody>
            <a:bodyPr wrap="square" rtlCol="0">
              <a:spAutoFit/>
            </a:bodyPr>
            <a:lstStyle/>
            <a:p>
              <a:r>
                <a:rPr lang="ja-JP" altLang="en-US" sz="1831">
                  <a:latin typeface="Meiryo UI" panose="020B0604030504040204" pitchFamily="50" charset="-128"/>
                  <a:ea typeface="Meiryo UI" panose="020B0604030504040204" pitchFamily="50" charset="-128"/>
                </a:rPr>
                <a:t>データのバックアップ</a:t>
              </a:r>
            </a:p>
          </p:txBody>
        </p:sp>
      </p:grpSp>
      <p:graphicFrame>
        <p:nvGraphicFramePr>
          <p:cNvPr id="19" name="表 18"/>
          <p:cNvGraphicFramePr>
            <a:graphicFrameLocks noGrp="1"/>
          </p:cNvGraphicFramePr>
          <p:nvPr>
            <p:extLst>
              <p:ext uri="{D42A27DB-BD31-4B8C-83A1-F6EECF244321}">
                <p14:modId xmlns:p14="http://schemas.microsoft.com/office/powerpoint/2010/main" val="2333047449"/>
              </p:ext>
            </p:extLst>
          </p:nvPr>
        </p:nvGraphicFramePr>
        <p:xfrm>
          <a:off x="184566" y="5394327"/>
          <a:ext cx="4908644" cy="1067462"/>
        </p:xfrm>
        <a:graphic>
          <a:graphicData uri="http://schemas.openxmlformats.org/drawingml/2006/table">
            <a:tbl>
              <a:tblPr firstRow="1" bandRow="1">
                <a:tableStyleId>{5940675A-B579-460E-94D1-54222C63F5DA}</a:tableStyleId>
              </a:tblPr>
              <a:tblGrid>
                <a:gridCol w="1047468">
                  <a:extLst>
                    <a:ext uri="{9D8B030D-6E8A-4147-A177-3AD203B41FA5}">
                      <a16:colId xmlns:a16="http://schemas.microsoft.com/office/drawing/2014/main" val="20000"/>
                    </a:ext>
                  </a:extLst>
                </a:gridCol>
                <a:gridCol w="1164657">
                  <a:extLst>
                    <a:ext uri="{9D8B030D-6E8A-4147-A177-3AD203B41FA5}">
                      <a16:colId xmlns:a16="http://schemas.microsoft.com/office/drawing/2014/main" val="20001"/>
                    </a:ext>
                  </a:extLst>
                </a:gridCol>
                <a:gridCol w="972151">
                  <a:extLst>
                    <a:ext uri="{9D8B030D-6E8A-4147-A177-3AD203B41FA5}">
                      <a16:colId xmlns:a16="http://schemas.microsoft.com/office/drawing/2014/main" val="20002"/>
                    </a:ext>
                  </a:extLst>
                </a:gridCol>
                <a:gridCol w="895150">
                  <a:extLst>
                    <a:ext uri="{9D8B030D-6E8A-4147-A177-3AD203B41FA5}">
                      <a16:colId xmlns:a16="http://schemas.microsoft.com/office/drawing/2014/main" val="20003"/>
                    </a:ext>
                  </a:extLst>
                </a:gridCol>
                <a:gridCol w="829218">
                  <a:extLst>
                    <a:ext uri="{9D8B030D-6E8A-4147-A177-3AD203B41FA5}">
                      <a16:colId xmlns:a16="http://schemas.microsoft.com/office/drawing/2014/main" val="20004"/>
                    </a:ext>
                  </a:extLst>
                </a:gridCol>
              </a:tblGrid>
              <a:tr h="274982">
                <a:tc>
                  <a:txBody>
                    <a:bodyPr/>
                    <a:lstStyle/>
                    <a:p>
                      <a:pPr algn="ctr"/>
                      <a:r>
                        <a:rPr kumimoji="1" lang="ja-JP" altLang="en-US" sz="1200" b="0" kern="1200">
                          <a:solidFill>
                            <a:schemeClr val="tx1"/>
                          </a:solidFill>
                          <a:latin typeface="Meiryo UI" panose="020B0604030504040204" pitchFamily="50" charset="-128"/>
                          <a:ea typeface="Meiryo UI" panose="020B0604030504040204" pitchFamily="50" charset="-128"/>
                          <a:cs typeface="+mn-cs"/>
                        </a:rPr>
                        <a:t>機器名</a:t>
                      </a:r>
                    </a:p>
                  </a:txBody>
                  <a:tcPr/>
                </a:tc>
                <a:tc>
                  <a:txBody>
                    <a:bodyPr/>
                    <a:lstStyle/>
                    <a:p>
                      <a:pPr algn="ctr"/>
                      <a:r>
                        <a:rPr kumimoji="1" lang="ja-JP" altLang="en-US" sz="1200" b="0" kern="1200">
                          <a:solidFill>
                            <a:schemeClr val="tx1"/>
                          </a:solidFill>
                          <a:latin typeface="Meiryo UI" panose="020B0604030504040204" pitchFamily="50" charset="-128"/>
                          <a:ea typeface="Meiryo UI" panose="020B0604030504040204" pitchFamily="50" charset="-128"/>
                          <a:cs typeface="+mn-cs"/>
                        </a:rPr>
                        <a:t>対象</a:t>
                      </a:r>
                    </a:p>
                  </a:txBody>
                  <a:tcPr/>
                </a:tc>
                <a:tc>
                  <a:txBody>
                    <a:bodyPr/>
                    <a:lstStyle/>
                    <a:p>
                      <a:pPr algn="ctr"/>
                      <a:r>
                        <a:rPr kumimoji="1" lang="ja-JP" altLang="en-US" sz="1200" b="0" kern="1200">
                          <a:solidFill>
                            <a:schemeClr val="tx1"/>
                          </a:solidFill>
                          <a:latin typeface="Meiryo UI" panose="020B0604030504040204" pitchFamily="50" charset="-128"/>
                          <a:ea typeface="Meiryo UI" panose="020B0604030504040204" pitchFamily="50" charset="-128"/>
                          <a:cs typeface="+mn-cs"/>
                        </a:rPr>
                        <a:t>方法</a:t>
                      </a:r>
                    </a:p>
                  </a:txBody>
                  <a:tcPr/>
                </a:tc>
                <a:tc>
                  <a:txBody>
                    <a:bodyPr/>
                    <a:lstStyle/>
                    <a:p>
                      <a:pPr algn="ctr"/>
                      <a:r>
                        <a:rPr kumimoji="1" lang="ja-JP" altLang="en-US" sz="1200" b="0" kern="1200">
                          <a:solidFill>
                            <a:schemeClr val="tx1"/>
                          </a:solidFill>
                          <a:latin typeface="Meiryo UI" panose="020B0604030504040204" pitchFamily="50" charset="-128"/>
                          <a:ea typeface="Meiryo UI" panose="020B0604030504040204" pitchFamily="50" charset="-128"/>
                          <a:cs typeface="+mn-cs"/>
                        </a:rPr>
                        <a:t>保管媒体</a:t>
                      </a:r>
                    </a:p>
                  </a:txBody>
                  <a:tcPr/>
                </a:tc>
                <a:tc>
                  <a:txBody>
                    <a:bodyPr/>
                    <a:lstStyle/>
                    <a:p>
                      <a:pPr algn="ctr"/>
                      <a:r>
                        <a:rPr kumimoji="1" lang="ja-JP" altLang="en-US" sz="1200" b="0" kern="1200">
                          <a:solidFill>
                            <a:schemeClr val="tx1"/>
                          </a:solidFill>
                          <a:latin typeface="Meiryo UI" panose="020B0604030504040204" pitchFamily="50" charset="-128"/>
                          <a:ea typeface="Meiryo UI" panose="020B0604030504040204" pitchFamily="50" charset="-128"/>
                          <a:cs typeface="+mn-cs"/>
                        </a:rPr>
                        <a:t>頻度</a:t>
                      </a:r>
                    </a:p>
                  </a:txBody>
                  <a:tcPr/>
                </a:tc>
                <a:extLst>
                  <a:ext uri="{0D108BD9-81ED-4DB2-BD59-A6C34878D82A}">
                    <a16:rowId xmlns:a16="http://schemas.microsoft.com/office/drawing/2014/main" val="10000"/>
                  </a:ext>
                </a:extLst>
              </a:tr>
              <a:tr h="274982">
                <a:tc>
                  <a:txBody>
                    <a:bodyPr/>
                    <a:lstStyle/>
                    <a:p>
                      <a:r>
                        <a:rPr lang="ja-JP" altLang="en-US" sz="1000">
                          <a:solidFill>
                            <a:srgbClr val="FF0000"/>
                          </a:solidFill>
                          <a:latin typeface="Meiryo UI" panose="020B0604030504040204" pitchFamily="50" charset="-128"/>
                          <a:ea typeface="Meiryo UI" panose="020B0604030504040204" pitchFamily="50" charset="-128"/>
                        </a:rPr>
                        <a:t>○○</a:t>
                      </a:r>
                      <a:r>
                        <a:rPr kumimoji="1" lang="ja-JP" altLang="en-US" sz="1000" b="0" kern="1200">
                          <a:solidFill>
                            <a:srgbClr val="FF0000"/>
                          </a:solidFill>
                          <a:latin typeface="Meiryo UI" panose="020B0604030504040204" pitchFamily="50" charset="-128"/>
                          <a:ea typeface="Meiryo UI" panose="020B0604030504040204" pitchFamily="50" charset="-128"/>
                          <a:cs typeface="+mn-cs"/>
                        </a:rPr>
                        <a:t>サーバー</a:t>
                      </a:r>
                    </a:p>
                  </a:txBody>
                  <a:tcPr anchor="ctr"/>
                </a:tc>
                <a:tc>
                  <a:txBody>
                    <a:bodyPr/>
                    <a:lstStyle/>
                    <a:p>
                      <a:pPr marL="0" marR="0" lvl="0" indent="0" algn="l" defTabSz="532729" rtl="0" eaLnBrk="1" fontAlgn="auto" latinLnBrk="0" hangingPunct="1">
                        <a:lnSpc>
                          <a:spcPct val="100000"/>
                        </a:lnSpc>
                        <a:spcBef>
                          <a:spcPts val="0"/>
                        </a:spcBef>
                        <a:spcAft>
                          <a:spcPts val="0"/>
                        </a:spcAft>
                        <a:buClrTx/>
                        <a:buSzTx/>
                        <a:buFontTx/>
                        <a:buNone/>
                        <a:tabLst/>
                        <a:defRPr/>
                      </a:pPr>
                      <a:r>
                        <a:rPr kumimoji="1" lang="ja-JP" altLang="en-US" sz="1000" b="0" kern="1200">
                          <a:solidFill>
                            <a:srgbClr val="FF0000"/>
                          </a:solidFill>
                          <a:latin typeface="Meiryo UI" panose="020B0604030504040204" pitchFamily="50" charset="-128"/>
                          <a:ea typeface="Meiryo UI" panose="020B0604030504040204" pitchFamily="50" charset="-128"/>
                          <a:cs typeface="+mn-cs"/>
                        </a:rPr>
                        <a:t>システムファイル</a:t>
                      </a:r>
                    </a:p>
                    <a:p>
                      <a:r>
                        <a:rPr kumimoji="1" lang="ja-JP" altLang="en-US" sz="1000" b="0" kern="1200">
                          <a:solidFill>
                            <a:srgbClr val="FF0000"/>
                          </a:solidFill>
                          <a:latin typeface="Meiryo UI" panose="020B0604030504040204" pitchFamily="50" charset="-128"/>
                          <a:ea typeface="Meiryo UI" panose="020B0604030504040204" pitchFamily="50" charset="-128"/>
                          <a:cs typeface="+mn-cs"/>
                        </a:rPr>
                        <a:t>ユーザーファイル</a:t>
                      </a:r>
                    </a:p>
                  </a:txBody>
                  <a:tcPr anchor="ctr"/>
                </a:tc>
                <a:tc>
                  <a:txBody>
                    <a:bodyPr/>
                    <a:lstStyle/>
                    <a:p>
                      <a:r>
                        <a:rPr kumimoji="1" lang="en-US" altLang="ja-JP" sz="1000" b="0" kern="1200">
                          <a:solidFill>
                            <a:srgbClr val="FF0000"/>
                          </a:solidFill>
                          <a:latin typeface="Meiryo UI" panose="020B0604030504040204" pitchFamily="50" charset="-128"/>
                          <a:ea typeface="Meiryo UI" panose="020B0604030504040204" pitchFamily="50" charset="-128"/>
                          <a:cs typeface="+mn-cs"/>
                        </a:rPr>
                        <a:t>Windows</a:t>
                      </a:r>
                    </a:p>
                    <a:p>
                      <a:r>
                        <a:rPr kumimoji="1" lang="ja-JP" altLang="en-US" sz="1000" b="0" kern="1200">
                          <a:solidFill>
                            <a:srgbClr val="FF0000"/>
                          </a:solidFill>
                          <a:latin typeface="Meiryo UI" panose="020B0604030504040204" pitchFamily="50" charset="-128"/>
                          <a:ea typeface="Meiryo UI" panose="020B0604030504040204" pitchFamily="50" charset="-128"/>
                          <a:cs typeface="+mn-cs"/>
                        </a:rPr>
                        <a:t>バックアップ</a:t>
                      </a:r>
                    </a:p>
                  </a:txBody>
                  <a:tcPr anchor="ctr"/>
                </a:tc>
                <a:tc>
                  <a:txBody>
                    <a:bodyPr/>
                    <a:lstStyle/>
                    <a:p>
                      <a:r>
                        <a:rPr kumimoji="1" lang="ja-JP" altLang="en-US" sz="1000" b="0" kern="1200">
                          <a:solidFill>
                            <a:srgbClr val="FF0000"/>
                          </a:solidFill>
                          <a:latin typeface="Meiryo UI" panose="020B0604030504040204" pitchFamily="50" charset="-128"/>
                          <a:ea typeface="Meiryo UI" panose="020B0604030504040204" pitchFamily="50" charset="-128"/>
                          <a:cs typeface="+mn-cs"/>
                        </a:rPr>
                        <a:t>外付け</a:t>
                      </a:r>
                      <a:r>
                        <a:rPr kumimoji="1" lang="en-US" altLang="ja-JP" sz="1000" b="0" kern="1200">
                          <a:solidFill>
                            <a:srgbClr val="FF0000"/>
                          </a:solidFill>
                          <a:latin typeface="Meiryo UI" panose="020B0604030504040204" pitchFamily="50" charset="-128"/>
                          <a:ea typeface="Meiryo UI" panose="020B0604030504040204" pitchFamily="50" charset="-128"/>
                          <a:cs typeface="+mn-cs"/>
                        </a:rPr>
                        <a:t>HDD</a:t>
                      </a:r>
                      <a:endParaRPr kumimoji="1" lang="ja-JP" altLang="en-US" sz="1000" b="0" kern="1200">
                        <a:solidFill>
                          <a:srgbClr val="FF0000"/>
                        </a:solidFill>
                        <a:latin typeface="Meiryo UI" panose="020B0604030504040204" pitchFamily="50" charset="-128"/>
                        <a:ea typeface="Meiryo UI" panose="020B0604030504040204" pitchFamily="50" charset="-128"/>
                        <a:cs typeface="+mn-cs"/>
                      </a:endParaRPr>
                    </a:p>
                  </a:txBody>
                  <a:tcPr anchor="ctr"/>
                </a:tc>
                <a:tc>
                  <a:txBody>
                    <a:bodyPr/>
                    <a:lstStyle/>
                    <a:p>
                      <a:pPr algn="ctr"/>
                      <a:r>
                        <a:rPr kumimoji="1" lang="ja-JP" altLang="en-US" sz="1000" b="0" kern="1200">
                          <a:solidFill>
                            <a:srgbClr val="FF0000"/>
                          </a:solidFill>
                          <a:latin typeface="Meiryo UI" panose="020B0604030504040204" pitchFamily="50" charset="-128"/>
                          <a:ea typeface="Meiryo UI" panose="020B0604030504040204" pitchFamily="50" charset="-128"/>
                          <a:cs typeface="+mn-cs"/>
                        </a:rPr>
                        <a:t>毎週</a:t>
                      </a:r>
                    </a:p>
                  </a:txBody>
                  <a:tcPr anchor="ctr"/>
                </a:tc>
                <a:extLst>
                  <a:ext uri="{0D108BD9-81ED-4DB2-BD59-A6C34878D82A}">
                    <a16:rowId xmlns:a16="http://schemas.microsoft.com/office/drawing/2014/main" val="10001"/>
                  </a:ext>
                </a:extLst>
              </a:tr>
              <a:tr h="274982">
                <a:tc>
                  <a:txBody>
                    <a:bodyPr/>
                    <a:lstStyle/>
                    <a:p>
                      <a:pPr marL="0" marR="0" lvl="0" indent="0" algn="l" defTabSz="532729" rtl="0" eaLnBrk="1" fontAlgn="auto" latinLnBrk="0" hangingPunct="1">
                        <a:lnSpc>
                          <a:spcPct val="100000"/>
                        </a:lnSpc>
                        <a:spcBef>
                          <a:spcPts val="0"/>
                        </a:spcBef>
                        <a:spcAft>
                          <a:spcPts val="0"/>
                        </a:spcAft>
                        <a:buClrTx/>
                        <a:buSzTx/>
                        <a:buFontTx/>
                        <a:buNone/>
                        <a:tabLst/>
                        <a:defRPr/>
                      </a:pPr>
                      <a:r>
                        <a:rPr kumimoji="1" lang="ja-JP" altLang="en-US" sz="1000" b="0" kern="1200">
                          <a:solidFill>
                            <a:srgbClr val="FF0000"/>
                          </a:solidFill>
                          <a:latin typeface="Meiryo UI" panose="020B0604030504040204" pitchFamily="50" charset="-128"/>
                          <a:ea typeface="Meiryo UI" panose="020B0604030504040204" pitchFamily="50" charset="-128"/>
                          <a:cs typeface="+mn-cs"/>
                        </a:rPr>
                        <a:t>設計図保存</a:t>
                      </a:r>
                      <a:endParaRPr kumimoji="1" lang="en-US" altLang="ja-JP" sz="1000" b="0" kern="1200">
                        <a:solidFill>
                          <a:srgbClr val="FF0000"/>
                        </a:solidFill>
                        <a:latin typeface="Meiryo UI" panose="020B0604030504040204" pitchFamily="50" charset="-128"/>
                        <a:ea typeface="Meiryo UI" panose="020B0604030504040204" pitchFamily="50" charset="-128"/>
                        <a:cs typeface="+mn-cs"/>
                      </a:endParaRPr>
                    </a:p>
                    <a:p>
                      <a:pPr marL="0" marR="0" lvl="0" indent="0" algn="l" defTabSz="532729" rtl="0" eaLnBrk="1" fontAlgn="auto" latinLnBrk="0" hangingPunct="1">
                        <a:lnSpc>
                          <a:spcPct val="100000"/>
                        </a:lnSpc>
                        <a:spcBef>
                          <a:spcPts val="0"/>
                        </a:spcBef>
                        <a:spcAft>
                          <a:spcPts val="0"/>
                        </a:spcAft>
                        <a:buClrTx/>
                        <a:buSzTx/>
                        <a:buFontTx/>
                        <a:buNone/>
                        <a:tabLst/>
                        <a:defRPr/>
                      </a:pPr>
                      <a:r>
                        <a:rPr kumimoji="1" lang="ja-JP" altLang="en-US" sz="1000" b="0" kern="1200">
                          <a:solidFill>
                            <a:srgbClr val="FF0000"/>
                          </a:solidFill>
                          <a:latin typeface="Meiryo UI" panose="020B0604030504040204" pitchFamily="50" charset="-128"/>
                          <a:ea typeface="Meiryo UI" panose="020B0604030504040204" pitchFamily="50" charset="-128"/>
                          <a:cs typeface="+mn-cs"/>
                        </a:rPr>
                        <a:t>サーバー</a:t>
                      </a:r>
                    </a:p>
                  </a:txBody>
                  <a:tcPr anchor="ctr"/>
                </a:tc>
                <a:tc>
                  <a:txBody>
                    <a:bodyPr/>
                    <a:lstStyle/>
                    <a:p>
                      <a:r>
                        <a:rPr kumimoji="1" lang="ja-JP" altLang="en-US" sz="1000" b="0" kern="1200">
                          <a:solidFill>
                            <a:srgbClr val="FF0000"/>
                          </a:solidFill>
                          <a:latin typeface="Meiryo UI" panose="020B0604030504040204" pitchFamily="50" charset="-128"/>
                          <a:ea typeface="Meiryo UI" panose="020B0604030504040204" pitchFamily="50" charset="-128"/>
                          <a:cs typeface="+mn-cs"/>
                        </a:rPr>
                        <a:t>ファイルバックアップ</a:t>
                      </a:r>
                    </a:p>
                  </a:txBody>
                  <a:tcPr anchor="ctr"/>
                </a:tc>
                <a:tc>
                  <a:txBody>
                    <a:bodyPr/>
                    <a:lstStyle/>
                    <a:p>
                      <a:pPr marL="0" marR="0" lvl="0" indent="0" algn="l" defTabSz="532729" rtl="0" eaLnBrk="1" fontAlgn="auto" latinLnBrk="0" hangingPunct="1">
                        <a:lnSpc>
                          <a:spcPct val="100000"/>
                        </a:lnSpc>
                        <a:spcBef>
                          <a:spcPts val="0"/>
                        </a:spcBef>
                        <a:spcAft>
                          <a:spcPts val="0"/>
                        </a:spcAft>
                        <a:buClrTx/>
                        <a:buSzTx/>
                        <a:buFontTx/>
                        <a:buNone/>
                        <a:tabLst/>
                        <a:defRPr/>
                      </a:pPr>
                      <a:r>
                        <a:rPr lang="ja-JP" altLang="en-US" sz="1000">
                          <a:solidFill>
                            <a:srgbClr val="FF0000"/>
                          </a:solidFill>
                          <a:latin typeface="Meiryo UI" panose="020B0604030504040204" pitchFamily="50" charset="-128"/>
                          <a:ea typeface="Meiryo UI" panose="020B0604030504040204" pitchFamily="50" charset="-128"/>
                        </a:rPr>
                        <a:t>○○</a:t>
                      </a:r>
                      <a:r>
                        <a:rPr kumimoji="1" lang="ja-JP" altLang="en-US" sz="1000" b="0" kern="1200">
                          <a:solidFill>
                            <a:srgbClr val="FF0000"/>
                          </a:solidFill>
                          <a:latin typeface="Meiryo UI" panose="020B0604030504040204" pitchFamily="50" charset="-128"/>
                          <a:ea typeface="Meiryo UI" panose="020B0604030504040204" pitchFamily="50" charset="-128"/>
                          <a:cs typeface="+mn-cs"/>
                        </a:rPr>
                        <a:t>同期ツール</a:t>
                      </a:r>
                    </a:p>
                  </a:txBody>
                  <a:tcPr anchor="ctr"/>
                </a:tc>
                <a:tc>
                  <a:txBody>
                    <a:bodyPr/>
                    <a:lstStyle/>
                    <a:p>
                      <a:pPr marL="0" marR="0" lvl="0" indent="0" algn="l" defTabSz="532729" rtl="0" eaLnBrk="1" fontAlgn="auto" latinLnBrk="0" hangingPunct="1">
                        <a:lnSpc>
                          <a:spcPct val="100000"/>
                        </a:lnSpc>
                        <a:spcBef>
                          <a:spcPts val="0"/>
                        </a:spcBef>
                        <a:spcAft>
                          <a:spcPts val="0"/>
                        </a:spcAft>
                        <a:buClrTx/>
                        <a:buSzTx/>
                        <a:buFontTx/>
                        <a:buNone/>
                        <a:tabLst/>
                        <a:defRPr/>
                      </a:pPr>
                      <a:r>
                        <a:rPr kumimoji="1" lang="ja-JP" altLang="en-US" sz="1000" b="0" kern="1200">
                          <a:solidFill>
                            <a:srgbClr val="FF0000"/>
                          </a:solidFill>
                          <a:latin typeface="Meiryo UI" panose="020B0604030504040204" pitchFamily="50" charset="-128"/>
                          <a:ea typeface="Meiryo UI" panose="020B0604030504040204" pitchFamily="50" charset="-128"/>
                          <a:cs typeface="+mn-cs"/>
                        </a:rPr>
                        <a:t>外付け</a:t>
                      </a:r>
                      <a:r>
                        <a:rPr kumimoji="1" lang="en-US" altLang="ja-JP" sz="1000" b="0" kern="1200">
                          <a:solidFill>
                            <a:srgbClr val="FF0000"/>
                          </a:solidFill>
                          <a:latin typeface="Meiryo UI" panose="020B0604030504040204" pitchFamily="50" charset="-128"/>
                          <a:ea typeface="Meiryo UI" panose="020B0604030504040204" pitchFamily="50" charset="-128"/>
                          <a:cs typeface="+mn-cs"/>
                        </a:rPr>
                        <a:t>HDD</a:t>
                      </a:r>
                      <a:endParaRPr kumimoji="1" lang="ja-JP" altLang="en-US" sz="1000" b="0" kern="1200">
                        <a:solidFill>
                          <a:srgbClr val="FF0000"/>
                        </a:solidFill>
                        <a:latin typeface="Meiryo UI" panose="020B0604030504040204" pitchFamily="50" charset="-128"/>
                        <a:ea typeface="Meiryo UI" panose="020B0604030504040204" pitchFamily="50" charset="-128"/>
                        <a:cs typeface="+mn-cs"/>
                      </a:endParaRPr>
                    </a:p>
                  </a:txBody>
                  <a:tcPr anchor="ctr"/>
                </a:tc>
                <a:tc>
                  <a:txBody>
                    <a:bodyPr/>
                    <a:lstStyle/>
                    <a:p>
                      <a:pPr marL="0" marR="0" lvl="0" indent="0" algn="ctr" defTabSz="532729" rtl="0" eaLnBrk="1" fontAlgn="auto" latinLnBrk="0" hangingPunct="1">
                        <a:lnSpc>
                          <a:spcPct val="100000"/>
                        </a:lnSpc>
                        <a:spcBef>
                          <a:spcPts val="0"/>
                        </a:spcBef>
                        <a:spcAft>
                          <a:spcPts val="0"/>
                        </a:spcAft>
                        <a:buClrTx/>
                        <a:buSzTx/>
                        <a:buFontTx/>
                        <a:buNone/>
                        <a:tabLst/>
                        <a:defRPr/>
                      </a:pPr>
                      <a:r>
                        <a:rPr kumimoji="1" lang="ja-JP" altLang="en-US" sz="1000" b="0" kern="1200" dirty="0">
                          <a:solidFill>
                            <a:srgbClr val="FF0000"/>
                          </a:solidFill>
                          <a:latin typeface="Meiryo UI" panose="020B0604030504040204" pitchFamily="50" charset="-128"/>
                          <a:ea typeface="Meiryo UI" panose="020B0604030504040204" pitchFamily="50" charset="-128"/>
                          <a:cs typeface="+mn-cs"/>
                        </a:rPr>
                        <a:t>毎日</a:t>
                      </a:r>
                    </a:p>
                  </a:txBody>
                  <a:tcPr anchor="ctr"/>
                </a:tc>
                <a:extLst>
                  <a:ext uri="{0D108BD9-81ED-4DB2-BD59-A6C34878D82A}">
                    <a16:rowId xmlns:a16="http://schemas.microsoft.com/office/drawing/2014/main" val="10002"/>
                  </a:ext>
                </a:extLst>
              </a:tr>
            </a:tbl>
          </a:graphicData>
        </a:graphic>
      </p:graphicFrame>
      <p:sp>
        <p:nvSpPr>
          <p:cNvPr id="20" name="Text Box 58"/>
          <p:cNvSpPr txBox="1">
            <a:spLocks noChangeArrowheads="1"/>
          </p:cNvSpPr>
          <p:nvPr/>
        </p:nvSpPr>
        <p:spPr bwMode="auto">
          <a:xfrm>
            <a:off x="2037" y="4680369"/>
            <a:ext cx="5328000"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defPPr>
              <a:defRPr lang="en-US"/>
            </a:defPPr>
            <a:lvl1pPr algn="l" rtl="0" eaLnBrk="0" fontAlgn="base" hangingPunct="0">
              <a:spcBef>
                <a:spcPct val="0"/>
              </a:spcBef>
              <a:spcAft>
                <a:spcPct val="0"/>
              </a:spcAft>
              <a:defRPr sz="1200" b="1" kern="1200">
                <a:solidFill>
                  <a:schemeClr val="tx1"/>
                </a:solidFill>
                <a:latin typeface="ＭＳ Ｐゴシック" panose="020B0600070205080204" pitchFamily="50" charset="-128"/>
                <a:ea typeface="ＭＳ Ｐゴシック" panose="020B0600070205080204" pitchFamily="50" charset="-128"/>
                <a:cs typeface="+mn-cs"/>
              </a:defRPr>
            </a:lvl1pPr>
            <a:lvl2pPr marL="457200" algn="l" rtl="0" eaLnBrk="0" fontAlgn="base" hangingPunct="0">
              <a:spcBef>
                <a:spcPct val="0"/>
              </a:spcBef>
              <a:spcAft>
                <a:spcPct val="0"/>
              </a:spcAft>
              <a:defRPr sz="1200" b="1" kern="1200">
                <a:solidFill>
                  <a:schemeClr val="tx1"/>
                </a:solidFill>
                <a:latin typeface="ＭＳ Ｐゴシック" panose="020B0600070205080204" pitchFamily="50" charset="-128"/>
                <a:ea typeface="ＭＳ Ｐゴシック" panose="020B0600070205080204" pitchFamily="50" charset="-128"/>
                <a:cs typeface="+mn-cs"/>
              </a:defRPr>
            </a:lvl2pPr>
            <a:lvl3pPr marL="914400" algn="l" rtl="0" eaLnBrk="0" fontAlgn="base" hangingPunct="0">
              <a:spcBef>
                <a:spcPct val="0"/>
              </a:spcBef>
              <a:spcAft>
                <a:spcPct val="0"/>
              </a:spcAft>
              <a:defRPr sz="1200" b="1" kern="1200">
                <a:solidFill>
                  <a:schemeClr val="tx1"/>
                </a:solidFill>
                <a:latin typeface="ＭＳ Ｐゴシック" panose="020B0600070205080204" pitchFamily="50" charset="-128"/>
                <a:ea typeface="ＭＳ Ｐゴシック" panose="020B0600070205080204" pitchFamily="50" charset="-128"/>
                <a:cs typeface="+mn-cs"/>
              </a:defRPr>
            </a:lvl3pPr>
            <a:lvl4pPr marL="1371600" algn="l" rtl="0" eaLnBrk="0" fontAlgn="base" hangingPunct="0">
              <a:spcBef>
                <a:spcPct val="0"/>
              </a:spcBef>
              <a:spcAft>
                <a:spcPct val="0"/>
              </a:spcAft>
              <a:defRPr sz="1200" b="1" kern="1200">
                <a:solidFill>
                  <a:schemeClr val="tx1"/>
                </a:solidFill>
                <a:latin typeface="ＭＳ Ｐゴシック" panose="020B0600070205080204" pitchFamily="50" charset="-128"/>
                <a:ea typeface="ＭＳ Ｐゴシック" panose="020B0600070205080204" pitchFamily="50" charset="-128"/>
                <a:cs typeface="+mn-cs"/>
              </a:defRPr>
            </a:lvl4pPr>
            <a:lvl5pPr marL="1828800" algn="l" rtl="0" eaLnBrk="0" fontAlgn="base" hangingPunct="0">
              <a:spcBef>
                <a:spcPct val="0"/>
              </a:spcBef>
              <a:spcAft>
                <a:spcPct val="0"/>
              </a:spcAft>
              <a:defRPr sz="1200" b="1" kern="1200">
                <a:solidFill>
                  <a:schemeClr val="tx1"/>
                </a:solidFill>
                <a:latin typeface="ＭＳ Ｐゴシック" panose="020B0600070205080204" pitchFamily="50" charset="-128"/>
                <a:ea typeface="ＭＳ Ｐゴシック" panose="020B0600070205080204" pitchFamily="50" charset="-128"/>
                <a:cs typeface="+mn-cs"/>
              </a:defRPr>
            </a:lvl5pPr>
            <a:lvl6pPr marL="2286000" algn="l" defTabSz="914400" rtl="0" eaLnBrk="1" latinLnBrk="0" hangingPunct="1">
              <a:defRPr sz="1200" b="1" kern="1200">
                <a:solidFill>
                  <a:schemeClr val="tx1"/>
                </a:solidFill>
                <a:latin typeface="ＭＳ Ｐゴシック" panose="020B0600070205080204" pitchFamily="50" charset="-128"/>
                <a:ea typeface="ＭＳ Ｐゴシック" panose="020B0600070205080204" pitchFamily="50" charset="-128"/>
                <a:cs typeface="+mn-cs"/>
              </a:defRPr>
            </a:lvl6pPr>
            <a:lvl7pPr marL="2743200" algn="l" defTabSz="914400" rtl="0" eaLnBrk="1" latinLnBrk="0" hangingPunct="1">
              <a:defRPr sz="1200" b="1" kern="1200">
                <a:solidFill>
                  <a:schemeClr val="tx1"/>
                </a:solidFill>
                <a:latin typeface="ＭＳ Ｐゴシック" panose="020B0600070205080204" pitchFamily="50" charset="-128"/>
                <a:ea typeface="ＭＳ Ｐゴシック" panose="020B0600070205080204" pitchFamily="50" charset="-128"/>
                <a:cs typeface="+mn-cs"/>
              </a:defRPr>
            </a:lvl7pPr>
            <a:lvl8pPr marL="3200400" algn="l" defTabSz="914400" rtl="0" eaLnBrk="1" latinLnBrk="0" hangingPunct="1">
              <a:defRPr sz="1200" b="1" kern="1200">
                <a:solidFill>
                  <a:schemeClr val="tx1"/>
                </a:solidFill>
                <a:latin typeface="ＭＳ Ｐゴシック" panose="020B0600070205080204" pitchFamily="50" charset="-128"/>
                <a:ea typeface="ＭＳ Ｐゴシック" panose="020B0600070205080204" pitchFamily="50" charset="-128"/>
                <a:cs typeface="+mn-cs"/>
              </a:defRPr>
            </a:lvl8pPr>
            <a:lvl9pPr marL="3657600" algn="l" defTabSz="914400" rtl="0" eaLnBrk="1" latinLnBrk="0" hangingPunct="1">
              <a:defRPr sz="1200" b="1" kern="1200">
                <a:solidFill>
                  <a:schemeClr val="tx1"/>
                </a:solidFill>
                <a:latin typeface="ＭＳ Ｐゴシック" panose="020B0600070205080204" pitchFamily="50" charset="-128"/>
                <a:ea typeface="ＭＳ Ｐゴシック" panose="020B0600070205080204" pitchFamily="50" charset="-128"/>
                <a:cs typeface="+mn-cs"/>
              </a:defRPr>
            </a:lvl9pPr>
          </a:lstStyle>
          <a:p>
            <a:pPr eaLnBrk="1" hangingPunct="1">
              <a:spcBef>
                <a:spcPct val="0"/>
              </a:spcBef>
              <a:spcAft>
                <a:spcPct val="0"/>
              </a:spcAft>
              <a:buClr>
                <a:srgbClr val="C00000"/>
              </a:buClr>
              <a:buFont typeface="Wingdings" panose="05000000000000000000" pitchFamily="2" charset="2"/>
              <a:buChar char="l"/>
            </a:pPr>
            <a:r>
              <a:rPr lang="ja-JP" altLang="en-US" b="0">
                <a:latin typeface="Tahoma" panose="020B0604030504040204" pitchFamily="34" charset="0"/>
                <a:ea typeface="Meiryo UI" panose="020B0604030504040204" pitchFamily="50" charset="-128"/>
              </a:rPr>
              <a:t>重要なデータは以下に指定した</a:t>
            </a:r>
            <a:r>
              <a:rPr lang="ja-JP" altLang="en-US" b="0">
                <a:solidFill>
                  <a:srgbClr val="FF0000"/>
                </a:solidFill>
                <a:latin typeface="Tahoma" panose="020B0604030504040204" pitchFamily="34" charset="0"/>
                <a:ea typeface="Meiryo UI" panose="020B0604030504040204" pitchFamily="50" charset="-128"/>
              </a:rPr>
              <a:t>サーバー</a:t>
            </a:r>
            <a:r>
              <a:rPr lang="ja-JP" altLang="en-US" b="0">
                <a:latin typeface="Tahoma" panose="020B0604030504040204" pitchFamily="34" charset="0"/>
                <a:ea typeface="Meiryo UI" panose="020B0604030504040204" pitchFamily="50" charset="-128"/>
              </a:rPr>
              <a:t>に保存する。</a:t>
            </a:r>
            <a:endParaRPr lang="en-US" altLang="ja-JP" b="0">
              <a:latin typeface="Tahoma" panose="020B0604030504040204" pitchFamily="34" charset="0"/>
              <a:ea typeface="Meiryo UI" panose="020B0604030504040204" pitchFamily="50" charset="-128"/>
            </a:endParaRPr>
          </a:p>
          <a:p>
            <a:pPr eaLnBrk="1" hangingPunct="1">
              <a:buClr>
                <a:srgbClr val="C00000"/>
              </a:buClr>
              <a:buFont typeface="Wingdings" panose="05000000000000000000" pitchFamily="2" charset="2"/>
              <a:buChar char="l"/>
              <a:tabLst>
                <a:tab pos="85725" algn="l"/>
              </a:tabLst>
            </a:pPr>
            <a:r>
              <a:rPr lang="ja-JP" altLang="en-US" b="0">
                <a:solidFill>
                  <a:srgbClr val="FF0000"/>
                </a:solidFill>
                <a:latin typeface="Meiryo UI" panose="020B0604030504040204" pitchFamily="50" charset="-128"/>
                <a:ea typeface="Meiryo UI" panose="020B0604030504040204" pitchFamily="50" charset="-128"/>
              </a:rPr>
              <a:t>重要なデータを保存したサーバーの</a:t>
            </a:r>
            <a:r>
              <a:rPr lang="ja-JP" altLang="en-US" b="0">
                <a:latin typeface="Meiryo UI" panose="020B0604030504040204" pitchFamily="50" charset="-128"/>
                <a:ea typeface="Meiryo UI" panose="020B0604030504040204" pitchFamily="50" charset="-128"/>
              </a:rPr>
              <a:t>バックアップは、</a:t>
            </a:r>
            <a:r>
              <a:rPr lang="ja-JP" altLang="en-US" b="0">
                <a:solidFill>
                  <a:srgbClr val="FF0000"/>
                </a:solidFill>
                <a:latin typeface="Meiryo UI" panose="020B0604030504040204" pitchFamily="50" charset="-128"/>
                <a:ea typeface="Meiryo UI" panose="020B0604030504040204" pitchFamily="50" charset="-128"/>
              </a:rPr>
              <a:t>総務部システム担当</a:t>
            </a:r>
            <a:r>
              <a:rPr lang="ja-JP" altLang="en-US" b="0">
                <a:latin typeface="Meiryo UI" panose="020B0604030504040204" pitchFamily="50" charset="-128"/>
                <a:ea typeface="Meiryo UI" panose="020B0604030504040204" pitchFamily="50" charset="-128"/>
              </a:rPr>
              <a:t>が以下の要</a:t>
            </a:r>
            <a:r>
              <a:rPr lang="en-US" altLang="ja-JP" b="0">
                <a:latin typeface="Meiryo UI" panose="020B0604030504040204" pitchFamily="50" charset="-128"/>
                <a:ea typeface="Meiryo UI" panose="020B0604030504040204" pitchFamily="50" charset="-128"/>
              </a:rPr>
              <a:t>	</a:t>
            </a:r>
            <a:r>
              <a:rPr lang="ja-JP" altLang="en-US" b="0">
                <a:latin typeface="Meiryo UI" panose="020B0604030504040204" pitchFamily="50" charset="-128"/>
                <a:ea typeface="Meiryo UI" panose="020B0604030504040204" pitchFamily="50" charset="-128"/>
              </a:rPr>
              <a:t>件に従い取得する。</a:t>
            </a:r>
          </a:p>
        </p:txBody>
      </p:sp>
      <p:sp>
        <p:nvSpPr>
          <p:cNvPr id="22" name="テキスト ボックス 21"/>
          <p:cNvSpPr txBox="1"/>
          <p:nvPr/>
        </p:nvSpPr>
        <p:spPr>
          <a:xfrm>
            <a:off x="2122826" y="4283500"/>
            <a:ext cx="1082348" cy="253916"/>
          </a:xfrm>
          <a:prstGeom prst="rect">
            <a:avLst/>
          </a:prstGeom>
          <a:noFill/>
          <a:ln>
            <a:solidFill>
              <a:srgbClr val="FF0000"/>
            </a:solidFill>
          </a:ln>
        </p:spPr>
        <p:txBody>
          <a:bodyPr wrap="none" rtlCol="0">
            <a:spAutoFit/>
          </a:bodyPr>
          <a:lstStyle/>
          <a:p>
            <a:r>
              <a:rPr kumimoji="1" lang="ja-JP" altLang="en-US" sz="1050">
                <a:solidFill>
                  <a:srgbClr val="FF0000"/>
                </a:solidFill>
                <a:ea typeface="Meiryo UI" panose="020B0604030504040204" pitchFamily="50" charset="-128"/>
              </a:rPr>
              <a:t>自己診断</a:t>
            </a:r>
            <a:r>
              <a:rPr kumimoji="1" lang="en-US" altLang="ja-JP" sz="1050">
                <a:solidFill>
                  <a:srgbClr val="FF0000"/>
                </a:solidFill>
                <a:ea typeface="Meiryo UI" panose="020B0604030504040204" pitchFamily="50" charset="-128"/>
              </a:rPr>
              <a:t>No.</a:t>
            </a:r>
            <a:r>
              <a:rPr kumimoji="1" lang="ja-JP" altLang="en-US" sz="1050">
                <a:solidFill>
                  <a:srgbClr val="FF0000"/>
                </a:solidFill>
                <a:ea typeface="Meiryo UI" panose="020B0604030504040204" pitchFamily="50" charset="-128"/>
              </a:rPr>
              <a:t>５</a:t>
            </a:r>
          </a:p>
        </p:txBody>
      </p:sp>
      <p:sp>
        <p:nvSpPr>
          <p:cNvPr id="23" name="スライド番号プレースホルダー 5">
            <a:extLst>
              <a:ext uri="{FF2B5EF4-FFF2-40B4-BE49-F238E27FC236}">
                <a16:creationId xmlns:a16="http://schemas.microsoft.com/office/drawing/2014/main" id="{663C2490-DCF0-4D90-8EDA-64544C545D07}"/>
              </a:ext>
            </a:extLst>
          </p:cNvPr>
          <p:cNvSpPr>
            <a:spLocks noGrp="1"/>
          </p:cNvSpPr>
          <p:nvPr>
            <p:ph type="sldNum" sz="quarter" idx="12"/>
          </p:nvPr>
        </p:nvSpPr>
        <p:spPr>
          <a:xfrm>
            <a:off x="4680000" y="7200000"/>
            <a:ext cx="612000" cy="360000"/>
          </a:xfrm>
        </p:spPr>
        <p:txBody>
          <a:bodyPr/>
          <a:lstStyle/>
          <a:p>
            <a:pPr algn="ctr"/>
            <a:r>
              <a:rPr kumimoji="1" lang="en-US" altLang="ja-JP"/>
              <a:t>&lt; </a:t>
            </a:r>
            <a:fld id="{BA1AACC8-012D-40C1-84DE-4014AE42646F}" type="slidenum">
              <a:rPr kumimoji="1" lang="ja-JP" altLang="en-US" smtClean="0"/>
              <a:pPr algn="ctr"/>
              <a:t>5</a:t>
            </a:fld>
            <a:r>
              <a:rPr kumimoji="1" lang="ja-JP" altLang="en-US"/>
              <a:t> </a:t>
            </a:r>
            <a:r>
              <a:rPr kumimoji="1" lang="en-US" altLang="ja-JP"/>
              <a:t>&gt;</a:t>
            </a:r>
            <a:endParaRPr kumimoji="1" lang="ja-JP" altLang="en-US"/>
          </a:p>
        </p:txBody>
      </p:sp>
      <p:sp>
        <p:nvSpPr>
          <p:cNvPr id="2" name="テキスト ボックス 1">
            <a:extLst>
              <a:ext uri="{FF2B5EF4-FFF2-40B4-BE49-F238E27FC236}">
                <a16:creationId xmlns:a16="http://schemas.microsoft.com/office/drawing/2014/main" id="{B4D9C9B9-89EB-8DB2-ACFC-1625D1D9B3BA}"/>
              </a:ext>
            </a:extLst>
          </p:cNvPr>
          <p:cNvSpPr txBox="1"/>
          <p:nvPr/>
        </p:nvSpPr>
        <p:spPr>
          <a:xfrm>
            <a:off x="2663825" y="678102"/>
            <a:ext cx="1217000" cy="253916"/>
          </a:xfrm>
          <a:prstGeom prst="rect">
            <a:avLst/>
          </a:prstGeom>
          <a:noFill/>
          <a:ln>
            <a:solidFill>
              <a:srgbClr val="FF0000"/>
            </a:solidFill>
          </a:ln>
        </p:spPr>
        <p:txBody>
          <a:bodyPr wrap="none" rtlCol="0">
            <a:spAutoFit/>
          </a:bodyPr>
          <a:lstStyle/>
          <a:p>
            <a:r>
              <a:rPr kumimoji="1" lang="ja-JP" altLang="en-US" sz="1050" dirty="0">
                <a:solidFill>
                  <a:srgbClr val="FF0000"/>
                </a:solidFill>
                <a:ea typeface="Meiryo UI" panose="020B0604030504040204" pitchFamily="50" charset="-128"/>
              </a:rPr>
              <a:t>自己診断</a:t>
            </a:r>
            <a:r>
              <a:rPr kumimoji="1" lang="en-US" altLang="ja-JP" sz="1050" dirty="0">
                <a:solidFill>
                  <a:srgbClr val="FF0000"/>
                </a:solidFill>
                <a:ea typeface="Meiryo UI" panose="020B0604030504040204" pitchFamily="50" charset="-128"/>
              </a:rPr>
              <a:t>No</a:t>
            </a:r>
            <a:r>
              <a:rPr lang="en-US" altLang="ja-JP" sz="1050" dirty="0">
                <a:solidFill>
                  <a:srgbClr val="FF0000"/>
                </a:solidFill>
                <a:ea typeface="Meiryo UI" panose="020B0604030504040204" pitchFamily="50" charset="-128"/>
              </a:rPr>
              <a:t>.</a:t>
            </a:r>
            <a:r>
              <a:rPr kumimoji="1" lang="ja-JP" altLang="en-US" sz="1050" dirty="0">
                <a:solidFill>
                  <a:srgbClr val="FF0000"/>
                </a:solidFill>
                <a:ea typeface="Meiryo UI" panose="020B0604030504040204" pitchFamily="50" charset="-128"/>
              </a:rPr>
              <a:t>１１</a:t>
            </a:r>
          </a:p>
        </p:txBody>
      </p:sp>
    </p:spTree>
    <p:extLst>
      <p:ext uri="{BB962C8B-B14F-4D97-AF65-F5344CB8AC3E}">
        <p14:creationId xmlns:p14="http://schemas.microsoft.com/office/powerpoint/2010/main" val="154792478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 name="正方形/長方形 61"/>
          <p:cNvSpPr/>
          <p:nvPr/>
        </p:nvSpPr>
        <p:spPr>
          <a:xfrm>
            <a:off x="2036" y="168"/>
            <a:ext cx="5328000" cy="540000"/>
          </a:xfrm>
          <a:prstGeom prst="rect">
            <a:avLst/>
          </a:prstGeom>
          <a:solidFill>
            <a:srgbClr val="196B24"/>
          </a:solidFill>
          <a:ln>
            <a:noFill/>
          </a:ln>
        </p:spPr>
        <p:style>
          <a:lnRef idx="2">
            <a:schemeClr val="accent1">
              <a:shade val="50000"/>
            </a:schemeClr>
          </a:lnRef>
          <a:fillRef idx="1">
            <a:schemeClr val="accent1"/>
          </a:fillRef>
          <a:effectRef idx="0">
            <a:schemeClr val="accent1"/>
          </a:effectRef>
          <a:fontRef idx="minor">
            <a:schemeClr val="lt1"/>
          </a:fontRef>
        </p:style>
        <p:txBody>
          <a:bodyPr tIns="27473" bIns="27473" rtlCol="0" anchor="ctr"/>
          <a:lstStyle/>
          <a:p>
            <a:r>
              <a:rPr lang="ja-JP" altLang="en-US" sz="2800" b="1">
                <a:latin typeface="Arial" pitchFamily="34" charset="0"/>
                <a:ea typeface="Meiryo UI" panose="020B0604030504040204" pitchFamily="50" charset="-128"/>
              </a:rPr>
              <a:t>２</a:t>
            </a:r>
            <a:r>
              <a:rPr lang="en-US" altLang="ja-JP" sz="2800" b="1">
                <a:latin typeface="Meiryo UI" panose="020B0604030504040204" pitchFamily="50" charset="-128"/>
                <a:ea typeface="Meiryo UI" panose="020B0604030504040204" pitchFamily="50" charset="-128"/>
              </a:rPr>
              <a:t>-</a:t>
            </a:r>
            <a:r>
              <a:rPr lang="ja-JP" altLang="en-US" sz="2800" b="1">
                <a:latin typeface="Meiryo UI" panose="020B0604030504040204" pitchFamily="50" charset="-128"/>
                <a:ea typeface="Meiryo UI" panose="020B0604030504040204" pitchFamily="50" charset="-128"/>
              </a:rPr>
              <a:t>４</a:t>
            </a:r>
            <a:r>
              <a:rPr lang="ja-JP" altLang="en-US" sz="2800" b="1">
                <a:latin typeface="Arial" pitchFamily="34" charset="0"/>
                <a:ea typeface="Meiryo UI" panose="020B0604030504040204" pitchFamily="50" charset="-128"/>
              </a:rPr>
              <a:t> 仕事中のルール</a:t>
            </a:r>
            <a:endParaRPr lang="ja-JP" altLang="en-US" sz="2800">
              <a:latin typeface="Arial" pitchFamily="34" charset="0"/>
              <a:ea typeface="Meiryo UI" panose="020B0604030504040204" pitchFamily="50" charset="-128"/>
            </a:endParaRPr>
          </a:p>
        </p:txBody>
      </p:sp>
      <p:grpSp>
        <p:nvGrpSpPr>
          <p:cNvPr id="4" name="グループ化 3"/>
          <p:cNvGrpSpPr/>
          <p:nvPr/>
        </p:nvGrpSpPr>
        <p:grpSpPr>
          <a:xfrm>
            <a:off x="86636" y="611285"/>
            <a:ext cx="3600000" cy="376754"/>
            <a:chOff x="533398" y="1077911"/>
            <a:chExt cx="4717345" cy="493689"/>
          </a:xfrm>
        </p:grpSpPr>
        <p:sp>
          <p:nvSpPr>
            <p:cNvPr id="5" name="Line 55"/>
            <p:cNvSpPr>
              <a:spLocks noChangeShapeType="1"/>
            </p:cNvSpPr>
            <p:nvPr/>
          </p:nvSpPr>
          <p:spPr bwMode="auto">
            <a:xfrm>
              <a:off x="533515" y="1077911"/>
              <a:ext cx="4320000" cy="0"/>
            </a:xfrm>
            <a:prstGeom prst="line">
              <a:avLst/>
            </a:prstGeom>
            <a:noFill/>
            <a:ln w="15875">
              <a:solidFill>
                <a:srgbClr val="C00000"/>
              </a:solidFill>
              <a:round/>
              <a:headEnd/>
              <a:tailEnd/>
            </a:ln>
            <a:extLst>
              <a:ext uri="{909E8E84-426E-40DD-AFC4-6F175D3DCCD1}">
                <a14:hiddenFill xmlns:a14="http://schemas.microsoft.com/office/drawing/2010/main">
                  <a:noFill/>
                </a14:hiddenFill>
              </a:ext>
            </a:extLst>
          </p:spPr>
          <p:txBody>
            <a:bodyPr/>
            <a:lstStyle>
              <a:defPPr>
                <a:defRPr lang="en-US"/>
              </a:defPPr>
              <a:lvl1pPr algn="l" rtl="0" eaLnBrk="0" fontAlgn="base" hangingPunct="0">
                <a:spcBef>
                  <a:spcPct val="0"/>
                </a:spcBef>
                <a:spcAft>
                  <a:spcPct val="0"/>
                </a:spcAft>
                <a:defRPr sz="1200" b="1" kern="1200">
                  <a:solidFill>
                    <a:schemeClr val="tx1"/>
                  </a:solidFill>
                  <a:latin typeface="ＭＳ Ｐゴシック" panose="020B0600070205080204" pitchFamily="50" charset="-128"/>
                  <a:ea typeface="ＭＳ Ｐゴシック" panose="020B0600070205080204" pitchFamily="50" charset="-128"/>
                  <a:cs typeface="+mn-cs"/>
                </a:defRPr>
              </a:lvl1pPr>
              <a:lvl2pPr marL="457200" algn="l" rtl="0" eaLnBrk="0" fontAlgn="base" hangingPunct="0">
                <a:spcBef>
                  <a:spcPct val="0"/>
                </a:spcBef>
                <a:spcAft>
                  <a:spcPct val="0"/>
                </a:spcAft>
                <a:defRPr sz="1200" b="1" kern="1200">
                  <a:solidFill>
                    <a:schemeClr val="tx1"/>
                  </a:solidFill>
                  <a:latin typeface="ＭＳ Ｐゴシック" panose="020B0600070205080204" pitchFamily="50" charset="-128"/>
                  <a:ea typeface="ＭＳ Ｐゴシック" panose="020B0600070205080204" pitchFamily="50" charset="-128"/>
                  <a:cs typeface="+mn-cs"/>
                </a:defRPr>
              </a:lvl2pPr>
              <a:lvl3pPr marL="914400" algn="l" rtl="0" eaLnBrk="0" fontAlgn="base" hangingPunct="0">
                <a:spcBef>
                  <a:spcPct val="0"/>
                </a:spcBef>
                <a:spcAft>
                  <a:spcPct val="0"/>
                </a:spcAft>
                <a:defRPr sz="1200" b="1" kern="1200">
                  <a:solidFill>
                    <a:schemeClr val="tx1"/>
                  </a:solidFill>
                  <a:latin typeface="ＭＳ Ｐゴシック" panose="020B0600070205080204" pitchFamily="50" charset="-128"/>
                  <a:ea typeface="ＭＳ Ｐゴシック" panose="020B0600070205080204" pitchFamily="50" charset="-128"/>
                  <a:cs typeface="+mn-cs"/>
                </a:defRPr>
              </a:lvl3pPr>
              <a:lvl4pPr marL="1371600" algn="l" rtl="0" eaLnBrk="0" fontAlgn="base" hangingPunct="0">
                <a:spcBef>
                  <a:spcPct val="0"/>
                </a:spcBef>
                <a:spcAft>
                  <a:spcPct val="0"/>
                </a:spcAft>
                <a:defRPr sz="1200" b="1" kern="1200">
                  <a:solidFill>
                    <a:schemeClr val="tx1"/>
                  </a:solidFill>
                  <a:latin typeface="ＭＳ Ｐゴシック" panose="020B0600070205080204" pitchFamily="50" charset="-128"/>
                  <a:ea typeface="ＭＳ Ｐゴシック" panose="020B0600070205080204" pitchFamily="50" charset="-128"/>
                  <a:cs typeface="+mn-cs"/>
                </a:defRPr>
              </a:lvl4pPr>
              <a:lvl5pPr marL="1828800" algn="l" rtl="0" eaLnBrk="0" fontAlgn="base" hangingPunct="0">
                <a:spcBef>
                  <a:spcPct val="0"/>
                </a:spcBef>
                <a:spcAft>
                  <a:spcPct val="0"/>
                </a:spcAft>
                <a:defRPr sz="1200" b="1" kern="1200">
                  <a:solidFill>
                    <a:schemeClr val="tx1"/>
                  </a:solidFill>
                  <a:latin typeface="ＭＳ Ｐゴシック" panose="020B0600070205080204" pitchFamily="50" charset="-128"/>
                  <a:ea typeface="ＭＳ Ｐゴシック" panose="020B0600070205080204" pitchFamily="50" charset="-128"/>
                  <a:cs typeface="+mn-cs"/>
                </a:defRPr>
              </a:lvl5pPr>
              <a:lvl6pPr marL="2286000" algn="l" defTabSz="914400" rtl="0" eaLnBrk="1" latinLnBrk="0" hangingPunct="1">
                <a:defRPr sz="1200" b="1" kern="1200">
                  <a:solidFill>
                    <a:schemeClr val="tx1"/>
                  </a:solidFill>
                  <a:latin typeface="ＭＳ Ｐゴシック" panose="020B0600070205080204" pitchFamily="50" charset="-128"/>
                  <a:ea typeface="ＭＳ Ｐゴシック" panose="020B0600070205080204" pitchFamily="50" charset="-128"/>
                  <a:cs typeface="+mn-cs"/>
                </a:defRPr>
              </a:lvl6pPr>
              <a:lvl7pPr marL="2743200" algn="l" defTabSz="914400" rtl="0" eaLnBrk="1" latinLnBrk="0" hangingPunct="1">
                <a:defRPr sz="1200" b="1" kern="1200">
                  <a:solidFill>
                    <a:schemeClr val="tx1"/>
                  </a:solidFill>
                  <a:latin typeface="ＭＳ Ｐゴシック" panose="020B0600070205080204" pitchFamily="50" charset="-128"/>
                  <a:ea typeface="ＭＳ Ｐゴシック" panose="020B0600070205080204" pitchFamily="50" charset="-128"/>
                  <a:cs typeface="+mn-cs"/>
                </a:defRPr>
              </a:lvl7pPr>
              <a:lvl8pPr marL="3200400" algn="l" defTabSz="914400" rtl="0" eaLnBrk="1" latinLnBrk="0" hangingPunct="1">
                <a:defRPr sz="1200" b="1" kern="1200">
                  <a:solidFill>
                    <a:schemeClr val="tx1"/>
                  </a:solidFill>
                  <a:latin typeface="ＭＳ Ｐゴシック" panose="020B0600070205080204" pitchFamily="50" charset="-128"/>
                  <a:ea typeface="ＭＳ Ｐゴシック" panose="020B0600070205080204" pitchFamily="50" charset="-128"/>
                  <a:cs typeface="+mn-cs"/>
                </a:defRPr>
              </a:lvl8pPr>
              <a:lvl9pPr marL="3657600" algn="l" defTabSz="914400" rtl="0" eaLnBrk="1" latinLnBrk="0" hangingPunct="1">
                <a:defRPr sz="1200" b="1" kern="1200">
                  <a:solidFill>
                    <a:schemeClr val="tx1"/>
                  </a:solidFill>
                  <a:latin typeface="ＭＳ Ｐゴシック" panose="020B0600070205080204" pitchFamily="50" charset="-128"/>
                  <a:ea typeface="ＭＳ Ｐゴシック" panose="020B0600070205080204" pitchFamily="50" charset="-128"/>
                  <a:cs typeface="+mn-cs"/>
                </a:defRPr>
              </a:lvl9pPr>
            </a:lstStyle>
            <a:p>
              <a:endParaRPr lang="ja-JP" altLang="en-US" sz="916"/>
            </a:p>
          </p:txBody>
        </p:sp>
        <p:sp>
          <p:nvSpPr>
            <p:cNvPr id="6" name="Line 55"/>
            <p:cNvSpPr>
              <a:spLocks noChangeShapeType="1"/>
            </p:cNvSpPr>
            <p:nvPr/>
          </p:nvSpPr>
          <p:spPr bwMode="auto">
            <a:xfrm>
              <a:off x="533515" y="1560511"/>
              <a:ext cx="4320000" cy="0"/>
            </a:xfrm>
            <a:prstGeom prst="line">
              <a:avLst/>
            </a:prstGeom>
            <a:noFill/>
            <a:ln w="15875">
              <a:solidFill>
                <a:srgbClr val="C00000"/>
              </a:solidFill>
              <a:round/>
              <a:headEnd/>
              <a:tailEnd/>
            </a:ln>
            <a:extLst>
              <a:ext uri="{909E8E84-426E-40DD-AFC4-6F175D3DCCD1}">
                <a14:hiddenFill xmlns:a14="http://schemas.microsoft.com/office/drawing/2010/main">
                  <a:noFill/>
                </a14:hiddenFill>
              </a:ext>
            </a:extLst>
          </p:spPr>
          <p:txBody>
            <a:bodyPr/>
            <a:lstStyle>
              <a:defPPr>
                <a:defRPr lang="en-US"/>
              </a:defPPr>
              <a:lvl1pPr algn="l" rtl="0" eaLnBrk="0" fontAlgn="base" hangingPunct="0">
                <a:spcBef>
                  <a:spcPct val="0"/>
                </a:spcBef>
                <a:spcAft>
                  <a:spcPct val="0"/>
                </a:spcAft>
                <a:defRPr sz="1200" b="1" kern="1200">
                  <a:solidFill>
                    <a:schemeClr val="tx1"/>
                  </a:solidFill>
                  <a:latin typeface="ＭＳ Ｐゴシック" panose="020B0600070205080204" pitchFamily="50" charset="-128"/>
                  <a:ea typeface="ＭＳ Ｐゴシック" panose="020B0600070205080204" pitchFamily="50" charset="-128"/>
                  <a:cs typeface="+mn-cs"/>
                </a:defRPr>
              </a:lvl1pPr>
              <a:lvl2pPr marL="457200" algn="l" rtl="0" eaLnBrk="0" fontAlgn="base" hangingPunct="0">
                <a:spcBef>
                  <a:spcPct val="0"/>
                </a:spcBef>
                <a:spcAft>
                  <a:spcPct val="0"/>
                </a:spcAft>
                <a:defRPr sz="1200" b="1" kern="1200">
                  <a:solidFill>
                    <a:schemeClr val="tx1"/>
                  </a:solidFill>
                  <a:latin typeface="ＭＳ Ｐゴシック" panose="020B0600070205080204" pitchFamily="50" charset="-128"/>
                  <a:ea typeface="ＭＳ Ｐゴシック" panose="020B0600070205080204" pitchFamily="50" charset="-128"/>
                  <a:cs typeface="+mn-cs"/>
                </a:defRPr>
              </a:lvl2pPr>
              <a:lvl3pPr marL="914400" algn="l" rtl="0" eaLnBrk="0" fontAlgn="base" hangingPunct="0">
                <a:spcBef>
                  <a:spcPct val="0"/>
                </a:spcBef>
                <a:spcAft>
                  <a:spcPct val="0"/>
                </a:spcAft>
                <a:defRPr sz="1200" b="1" kern="1200">
                  <a:solidFill>
                    <a:schemeClr val="tx1"/>
                  </a:solidFill>
                  <a:latin typeface="ＭＳ Ｐゴシック" panose="020B0600070205080204" pitchFamily="50" charset="-128"/>
                  <a:ea typeface="ＭＳ Ｐゴシック" panose="020B0600070205080204" pitchFamily="50" charset="-128"/>
                  <a:cs typeface="+mn-cs"/>
                </a:defRPr>
              </a:lvl3pPr>
              <a:lvl4pPr marL="1371600" algn="l" rtl="0" eaLnBrk="0" fontAlgn="base" hangingPunct="0">
                <a:spcBef>
                  <a:spcPct val="0"/>
                </a:spcBef>
                <a:spcAft>
                  <a:spcPct val="0"/>
                </a:spcAft>
                <a:defRPr sz="1200" b="1" kern="1200">
                  <a:solidFill>
                    <a:schemeClr val="tx1"/>
                  </a:solidFill>
                  <a:latin typeface="ＭＳ Ｐゴシック" panose="020B0600070205080204" pitchFamily="50" charset="-128"/>
                  <a:ea typeface="ＭＳ Ｐゴシック" panose="020B0600070205080204" pitchFamily="50" charset="-128"/>
                  <a:cs typeface="+mn-cs"/>
                </a:defRPr>
              </a:lvl4pPr>
              <a:lvl5pPr marL="1828800" algn="l" rtl="0" eaLnBrk="0" fontAlgn="base" hangingPunct="0">
                <a:spcBef>
                  <a:spcPct val="0"/>
                </a:spcBef>
                <a:spcAft>
                  <a:spcPct val="0"/>
                </a:spcAft>
                <a:defRPr sz="1200" b="1" kern="1200">
                  <a:solidFill>
                    <a:schemeClr val="tx1"/>
                  </a:solidFill>
                  <a:latin typeface="ＭＳ Ｐゴシック" panose="020B0600070205080204" pitchFamily="50" charset="-128"/>
                  <a:ea typeface="ＭＳ Ｐゴシック" panose="020B0600070205080204" pitchFamily="50" charset="-128"/>
                  <a:cs typeface="+mn-cs"/>
                </a:defRPr>
              </a:lvl5pPr>
              <a:lvl6pPr marL="2286000" algn="l" defTabSz="914400" rtl="0" eaLnBrk="1" latinLnBrk="0" hangingPunct="1">
                <a:defRPr sz="1200" b="1" kern="1200">
                  <a:solidFill>
                    <a:schemeClr val="tx1"/>
                  </a:solidFill>
                  <a:latin typeface="ＭＳ Ｐゴシック" panose="020B0600070205080204" pitchFamily="50" charset="-128"/>
                  <a:ea typeface="ＭＳ Ｐゴシック" panose="020B0600070205080204" pitchFamily="50" charset="-128"/>
                  <a:cs typeface="+mn-cs"/>
                </a:defRPr>
              </a:lvl6pPr>
              <a:lvl7pPr marL="2743200" algn="l" defTabSz="914400" rtl="0" eaLnBrk="1" latinLnBrk="0" hangingPunct="1">
                <a:defRPr sz="1200" b="1" kern="1200">
                  <a:solidFill>
                    <a:schemeClr val="tx1"/>
                  </a:solidFill>
                  <a:latin typeface="ＭＳ Ｐゴシック" panose="020B0600070205080204" pitchFamily="50" charset="-128"/>
                  <a:ea typeface="ＭＳ Ｐゴシック" panose="020B0600070205080204" pitchFamily="50" charset="-128"/>
                  <a:cs typeface="+mn-cs"/>
                </a:defRPr>
              </a:lvl7pPr>
              <a:lvl8pPr marL="3200400" algn="l" defTabSz="914400" rtl="0" eaLnBrk="1" latinLnBrk="0" hangingPunct="1">
                <a:defRPr sz="1200" b="1" kern="1200">
                  <a:solidFill>
                    <a:schemeClr val="tx1"/>
                  </a:solidFill>
                  <a:latin typeface="ＭＳ Ｐゴシック" panose="020B0600070205080204" pitchFamily="50" charset="-128"/>
                  <a:ea typeface="ＭＳ Ｐゴシック" panose="020B0600070205080204" pitchFamily="50" charset="-128"/>
                  <a:cs typeface="+mn-cs"/>
                </a:defRPr>
              </a:lvl8pPr>
              <a:lvl9pPr marL="3657600" algn="l" defTabSz="914400" rtl="0" eaLnBrk="1" latinLnBrk="0" hangingPunct="1">
                <a:defRPr sz="1200" b="1" kern="1200">
                  <a:solidFill>
                    <a:schemeClr val="tx1"/>
                  </a:solidFill>
                  <a:latin typeface="ＭＳ Ｐゴシック" panose="020B0600070205080204" pitchFamily="50" charset="-128"/>
                  <a:ea typeface="ＭＳ Ｐゴシック" panose="020B0600070205080204" pitchFamily="50" charset="-128"/>
                  <a:cs typeface="+mn-cs"/>
                </a:defRPr>
              </a:lvl9pPr>
            </a:lstStyle>
            <a:p>
              <a:endParaRPr lang="ja-JP" altLang="en-US" sz="916"/>
            </a:p>
          </p:txBody>
        </p:sp>
        <p:sp>
          <p:nvSpPr>
            <p:cNvPr id="7" name="テキスト ボックス 6"/>
            <p:cNvSpPr txBox="1"/>
            <p:nvPr/>
          </p:nvSpPr>
          <p:spPr>
            <a:xfrm>
              <a:off x="533398" y="1081419"/>
              <a:ext cx="4717345" cy="490181"/>
            </a:xfrm>
            <a:prstGeom prst="rect">
              <a:avLst/>
            </a:prstGeom>
            <a:noFill/>
          </p:spPr>
          <p:txBody>
            <a:bodyPr wrap="square" rtlCol="0">
              <a:spAutoFit/>
            </a:bodyPr>
            <a:lstStyle/>
            <a:p>
              <a:r>
                <a:rPr lang="ja-JP" altLang="en-US" sz="1831">
                  <a:latin typeface="Meiryo UI" panose="020B0604030504040204" pitchFamily="50" charset="-128"/>
                  <a:ea typeface="Meiryo UI" panose="020B0604030504040204" pitchFamily="50" charset="-128"/>
                </a:rPr>
                <a:t>クリアデスク・クリアスクリーン</a:t>
              </a:r>
            </a:p>
          </p:txBody>
        </p:sp>
      </p:grpSp>
      <p:sp>
        <p:nvSpPr>
          <p:cNvPr id="8" name="Text Box 58"/>
          <p:cNvSpPr txBox="1">
            <a:spLocks noChangeArrowheads="1"/>
          </p:cNvSpPr>
          <p:nvPr/>
        </p:nvSpPr>
        <p:spPr bwMode="auto">
          <a:xfrm>
            <a:off x="0" y="1011521"/>
            <a:ext cx="5328000" cy="18928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defPPr>
              <a:defRPr lang="en-US"/>
            </a:defPPr>
            <a:lvl1pPr algn="l" rtl="0" eaLnBrk="0" fontAlgn="base" hangingPunct="0">
              <a:spcBef>
                <a:spcPct val="0"/>
              </a:spcBef>
              <a:spcAft>
                <a:spcPct val="0"/>
              </a:spcAft>
              <a:defRPr sz="1200" b="1" kern="1200">
                <a:solidFill>
                  <a:schemeClr val="tx1"/>
                </a:solidFill>
                <a:latin typeface="ＭＳ Ｐゴシック" panose="020B0600070205080204" pitchFamily="50" charset="-128"/>
                <a:ea typeface="ＭＳ Ｐゴシック" panose="020B0600070205080204" pitchFamily="50" charset="-128"/>
                <a:cs typeface="+mn-cs"/>
              </a:defRPr>
            </a:lvl1pPr>
            <a:lvl2pPr marL="457200" algn="l" rtl="0" eaLnBrk="0" fontAlgn="base" hangingPunct="0">
              <a:spcBef>
                <a:spcPct val="0"/>
              </a:spcBef>
              <a:spcAft>
                <a:spcPct val="0"/>
              </a:spcAft>
              <a:defRPr sz="1200" b="1" kern="1200">
                <a:solidFill>
                  <a:schemeClr val="tx1"/>
                </a:solidFill>
                <a:latin typeface="ＭＳ Ｐゴシック" panose="020B0600070205080204" pitchFamily="50" charset="-128"/>
                <a:ea typeface="ＭＳ Ｐゴシック" panose="020B0600070205080204" pitchFamily="50" charset="-128"/>
                <a:cs typeface="+mn-cs"/>
              </a:defRPr>
            </a:lvl2pPr>
            <a:lvl3pPr marL="914400" algn="l" rtl="0" eaLnBrk="0" fontAlgn="base" hangingPunct="0">
              <a:spcBef>
                <a:spcPct val="0"/>
              </a:spcBef>
              <a:spcAft>
                <a:spcPct val="0"/>
              </a:spcAft>
              <a:defRPr sz="1200" b="1" kern="1200">
                <a:solidFill>
                  <a:schemeClr val="tx1"/>
                </a:solidFill>
                <a:latin typeface="ＭＳ Ｐゴシック" panose="020B0600070205080204" pitchFamily="50" charset="-128"/>
                <a:ea typeface="ＭＳ Ｐゴシック" panose="020B0600070205080204" pitchFamily="50" charset="-128"/>
                <a:cs typeface="+mn-cs"/>
              </a:defRPr>
            </a:lvl3pPr>
            <a:lvl4pPr marL="1371600" algn="l" rtl="0" eaLnBrk="0" fontAlgn="base" hangingPunct="0">
              <a:spcBef>
                <a:spcPct val="0"/>
              </a:spcBef>
              <a:spcAft>
                <a:spcPct val="0"/>
              </a:spcAft>
              <a:defRPr sz="1200" b="1" kern="1200">
                <a:solidFill>
                  <a:schemeClr val="tx1"/>
                </a:solidFill>
                <a:latin typeface="ＭＳ Ｐゴシック" panose="020B0600070205080204" pitchFamily="50" charset="-128"/>
                <a:ea typeface="ＭＳ Ｐゴシック" panose="020B0600070205080204" pitchFamily="50" charset="-128"/>
                <a:cs typeface="+mn-cs"/>
              </a:defRPr>
            </a:lvl4pPr>
            <a:lvl5pPr marL="1828800" algn="l" rtl="0" eaLnBrk="0" fontAlgn="base" hangingPunct="0">
              <a:spcBef>
                <a:spcPct val="0"/>
              </a:spcBef>
              <a:spcAft>
                <a:spcPct val="0"/>
              </a:spcAft>
              <a:defRPr sz="1200" b="1" kern="1200">
                <a:solidFill>
                  <a:schemeClr val="tx1"/>
                </a:solidFill>
                <a:latin typeface="ＭＳ Ｐゴシック" panose="020B0600070205080204" pitchFamily="50" charset="-128"/>
                <a:ea typeface="ＭＳ Ｐゴシック" panose="020B0600070205080204" pitchFamily="50" charset="-128"/>
                <a:cs typeface="+mn-cs"/>
              </a:defRPr>
            </a:lvl5pPr>
            <a:lvl6pPr marL="2286000" algn="l" defTabSz="914400" rtl="0" eaLnBrk="1" latinLnBrk="0" hangingPunct="1">
              <a:defRPr sz="1200" b="1" kern="1200">
                <a:solidFill>
                  <a:schemeClr val="tx1"/>
                </a:solidFill>
                <a:latin typeface="ＭＳ Ｐゴシック" panose="020B0600070205080204" pitchFamily="50" charset="-128"/>
                <a:ea typeface="ＭＳ Ｐゴシック" panose="020B0600070205080204" pitchFamily="50" charset="-128"/>
                <a:cs typeface="+mn-cs"/>
              </a:defRPr>
            </a:lvl6pPr>
            <a:lvl7pPr marL="2743200" algn="l" defTabSz="914400" rtl="0" eaLnBrk="1" latinLnBrk="0" hangingPunct="1">
              <a:defRPr sz="1200" b="1" kern="1200">
                <a:solidFill>
                  <a:schemeClr val="tx1"/>
                </a:solidFill>
                <a:latin typeface="ＭＳ Ｐゴシック" panose="020B0600070205080204" pitchFamily="50" charset="-128"/>
                <a:ea typeface="ＭＳ Ｐゴシック" panose="020B0600070205080204" pitchFamily="50" charset="-128"/>
                <a:cs typeface="+mn-cs"/>
              </a:defRPr>
            </a:lvl7pPr>
            <a:lvl8pPr marL="3200400" algn="l" defTabSz="914400" rtl="0" eaLnBrk="1" latinLnBrk="0" hangingPunct="1">
              <a:defRPr sz="1200" b="1" kern="1200">
                <a:solidFill>
                  <a:schemeClr val="tx1"/>
                </a:solidFill>
                <a:latin typeface="ＭＳ Ｐゴシック" panose="020B0600070205080204" pitchFamily="50" charset="-128"/>
                <a:ea typeface="ＭＳ Ｐゴシック" panose="020B0600070205080204" pitchFamily="50" charset="-128"/>
                <a:cs typeface="+mn-cs"/>
              </a:defRPr>
            </a:lvl8pPr>
            <a:lvl9pPr marL="3657600" algn="l" defTabSz="914400" rtl="0" eaLnBrk="1" latinLnBrk="0" hangingPunct="1">
              <a:defRPr sz="1200" b="1" kern="1200">
                <a:solidFill>
                  <a:schemeClr val="tx1"/>
                </a:solidFill>
                <a:latin typeface="ＭＳ Ｐゴシック" panose="020B0600070205080204" pitchFamily="50" charset="-128"/>
                <a:ea typeface="ＭＳ Ｐゴシック" panose="020B0600070205080204" pitchFamily="50" charset="-128"/>
                <a:cs typeface="+mn-cs"/>
              </a:defRPr>
            </a:lvl9pPr>
          </a:lstStyle>
          <a:p>
            <a:pPr eaLnBrk="1" hangingPunct="1">
              <a:buClr>
                <a:srgbClr val="C00000"/>
              </a:buClr>
              <a:buFont typeface="Wingdings" panose="05000000000000000000" pitchFamily="2" charset="2"/>
              <a:buChar char="l"/>
              <a:tabLst>
                <a:tab pos="179388" algn="l"/>
              </a:tabLst>
            </a:pPr>
            <a:r>
              <a:rPr lang="ja-JP" altLang="en-US" b="0">
                <a:solidFill>
                  <a:srgbClr val="FF0000"/>
                </a:solidFill>
                <a:latin typeface="Meiryo UI" panose="020B0604030504040204" pitchFamily="50" charset="-128"/>
                <a:ea typeface="Meiryo UI" panose="020B0604030504040204" pitchFamily="50" charset="-128"/>
              </a:rPr>
              <a:t> 重要書類、スマートフォン、携帯電話、重要な情報を保存した</a:t>
            </a:r>
            <a:r>
              <a:rPr lang="en-US" altLang="ja-JP" b="0">
                <a:solidFill>
                  <a:srgbClr val="FF0000"/>
                </a:solidFill>
                <a:latin typeface="Meiryo UI" panose="020B0604030504040204" pitchFamily="50" charset="-128"/>
                <a:ea typeface="Meiryo UI" panose="020B0604030504040204" pitchFamily="50" charset="-128"/>
              </a:rPr>
              <a:t>USB</a:t>
            </a:r>
            <a:r>
              <a:rPr lang="ja-JP" altLang="en-US" b="0">
                <a:solidFill>
                  <a:srgbClr val="FF0000"/>
                </a:solidFill>
                <a:latin typeface="Meiryo UI" panose="020B0604030504040204" pitchFamily="50" charset="-128"/>
                <a:ea typeface="Meiryo UI" panose="020B0604030504040204" pitchFamily="50" charset="-128"/>
              </a:rPr>
              <a:t>メモリ、小型ハー</a:t>
            </a:r>
            <a:r>
              <a:rPr lang="en-US" altLang="ja-JP" b="0">
                <a:solidFill>
                  <a:srgbClr val="FF0000"/>
                </a:solidFill>
                <a:latin typeface="Meiryo UI" panose="020B0604030504040204" pitchFamily="50" charset="-128"/>
                <a:ea typeface="Meiryo UI" panose="020B0604030504040204" pitchFamily="50" charset="-128"/>
              </a:rPr>
              <a:t>	</a:t>
            </a:r>
            <a:r>
              <a:rPr lang="ja-JP" altLang="en-US" b="0">
                <a:solidFill>
                  <a:srgbClr val="FF0000"/>
                </a:solidFill>
                <a:latin typeface="Meiryo UI" panose="020B0604030504040204" pitchFamily="50" charset="-128"/>
                <a:ea typeface="Meiryo UI" panose="020B0604030504040204" pitchFamily="50" charset="-128"/>
              </a:rPr>
              <a:t>ドディスク、</a:t>
            </a:r>
            <a:r>
              <a:rPr lang="en-US" altLang="ja-JP" b="0">
                <a:solidFill>
                  <a:srgbClr val="FF0000"/>
                </a:solidFill>
                <a:latin typeface="Meiryo UI" panose="020B0604030504040204" pitchFamily="50" charset="-128"/>
                <a:ea typeface="Meiryo UI" panose="020B0604030504040204" pitchFamily="50" charset="-128"/>
              </a:rPr>
              <a:t>CD</a:t>
            </a:r>
            <a:r>
              <a:rPr lang="ja-JP" altLang="en-US" b="0">
                <a:solidFill>
                  <a:srgbClr val="FF0000"/>
                </a:solidFill>
                <a:latin typeface="Meiryo UI" panose="020B0604030504040204" pitchFamily="50" charset="-128"/>
                <a:ea typeface="Meiryo UI" panose="020B0604030504040204" pitchFamily="50" charset="-128"/>
              </a:rPr>
              <a:t>等の電子媒体など</a:t>
            </a:r>
            <a:r>
              <a:rPr lang="ja-JP" altLang="en-US" b="0">
                <a:latin typeface="Meiryo UI" panose="020B0604030504040204" pitchFamily="50" charset="-128"/>
                <a:ea typeface="Meiryo UI" panose="020B0604030504040204" pitchFamily="50" charset="-128"/>
              </a:rPr>
              <a:t>を業務利用時以外は机上に放置せず、クリアデス</a:t>
            </a:r>
            <a:r>
              <a:rPr lang="en-US" altLang="ja-JP" b="0">
                <a:latin typeface="Meiryo UI" panose="020B0604030504040204" pitchFamily="50" charset="-128"/>
                <a:ea typeface="Meiryo UI" panose="020B0604030504040204" pitchFamily="50" charset="-128"/>
              </a:rPr>
              <a:t>	</a:t>
            </a:r>
            <a:r>
              <a:rPr lang="ja-JP" altLang="en-US" b="0">
                <a:latin typeface="Meiryo UI" panose="020B0604030504040204" pitchFamily="50" charset="-128"/>
                <a:ea typeface="Meiryo UI" panose="020B0604030504040204" pitchFamily="50" charset="-128"/>
              </a:rPr>
              <a:t>クを徹底する。</a:t>
            </a:r>
            <a:endParaRPr lang="en-US" altLang="ja-JP" b="0">
              <a:latin typeface="Meiryo UI" panose="020B0604030504040204" pitchFamily="50" charset="-128"/>
              <a:ea typeface="Meiryo UI" panose="020B0604030504040204" pitchFamily="50" charset="-128"/>
            </a:endParaRPr>
          </a:p>
          <a:p>
            <a:pPr eaLnBrk="1" hangingPunct="1">
              <a:buClr>
                <a:srgbClr val="C00000"/>
              </a:buClr>
              <a:buFont typeface="Wingdings" panose="05000000000000000000" pitchFamily="2" charset="2"/>
              <a:buChar char="l"/>
              <a:tabLst>
                <a:tab pos="179388" algn="l"/>
              </a:tabLst>
            </a:pPr>
            <a:r>
              <a:rPr lang="ja-JP" altLang="en-US" b="0">
                <a:latin typeface="Meiryo UI" panose="020B0604030504040204" pitchFamily="50" charset="-128"/>
                <a:ea typeface="Meiryo UI" panose="020B0604030504040204" pitchFamily="50" charset="-128"/>
              </a:rPr>
              <a:t> 離席時には以下のいずれかによりパソコンの画面をロックし、クリアスクリーンを</a:t>
            </a:r>
            <a:r>
              <a:rPr lang="ja-JP" altLang="en-US" b="0" err="1">
                <a:latin typeface="Meiryo UI" panose="020B0604030504040204" pitchFamily="50" charset="-128"/>
                <a:ea typeface="Meiryo UI" panose="020B0604030504040204" pitchFamily="50" charset="-128"/>
              </a:rPr>
              <a:t>徹底す</a:t>
            </a:r>
            <a:r>
              <a:rPr lang="en-US" altLang="ja-JP" b="0">
                <a:latin typeface="Meiryo UI" panose="020B0604030504040204" pitchFamily="50" charset="-128"/>
                <a:ea typeface="Meiryo UI" panose="020B0604030504040204" pitchFamily="50" charset="-128"/>
              </a:rPr>
              <a:t>	</a:t>
            </a:r>
            <a:r>
              <a:rPr lang="ja-JP" altLang="en-US" b="0">
                <a:latin typeface="Meiryo UI" panose="020B0604030504040204" pitchFamily="50" charset="-128"/>
                <a:ea typeface="Meiryo UI" panose="020B0604030504040204" pitchFamily="50" charset="-128"/>
              </a:rPr>
              <a:t>る。</a:t>
            </a:r>
            <a:endParaRPr lang="en-US" altLang="ja-JP" b="0">
              <a:latin typeface="Meiryo UI" panose="020B0604030504040204" pitchFamily="50" charset="-128"/>
              <a:ea typeface="Meiryo UI" panose="020B0604030504040204" pitchFamily="50" charset="-128"/>
            </a:endParaRPr>
          </a:p>
          <a:p>
            <a:pPr marL="171450" indent="6350" eaLnBrk="1" hangingPunct="1">
              <a:buClr>
                <a:srgbClr val="C00000"/>
              </a:buClr>
              <a:buFont typeface="Wingdings" panose="05000000000000000000" pitchFamily="2" charset="2"/>
              <a:buChar char="Ø"/>
            </a:pPr>
            <a:r>
              <a:rPr lang="ja-JP" altLang="en-US" sz="1100" b="0">
                <a:latin typeface="Meiryo UI" panose="020B0604030504040204" pitchFamily="50" charset="-128"/>
                <a:ea typeface="Meiryo UI" panose="020B0604030504040204" pitchFamily="50" charset="-128"/>
              </a:rPr>
              <a:t> スクリーンセーバー起動時間を</a:t>
            </a:r>
            <a:r>
              <a:rPr lang="en-US" altLang="ja-JP" sz="1100" b="0">
                <a:solidFill>
                  <a:srgbClr val="FF0000"/>
                </a:solidFill>
                <a:latin typeface="Meiryo UI" panose="020B0604030504040204" pitchFamily="50" charset="-128"/>
                <a:ea typeface="Meiryo UI" panose="020B0604030504040204" pitchFamily="50" charset="-128"/>
              </a:rPr>
              <a:t>5</a:t>
            </a:r>
            <a:r>
              <a:rPr lang="ja-JP" altLang="en-US" sz="1100" b="0">
                <a:solidFill>
                  <a:srgbClr val="FF0000"/>
                </a:solidFill>
                <a:latin typeface="Meiryo UI" panose="020B0604030504040204" pitchFamily="50" charset="-128"/>
                <a:ea typeface="Meiryo UI" panose="020B0604030504040204" pitchFamily="50" charset="-128"/>
              </a:rPr>
              <a:t>分以内</a:t>
            </a:r>
            <a:r>
              <a:rPr lang="ja-JP" altLang="en-US" sz="1100" b="0">
                <a:latin typeface="Meiryo UI" panose="020B0604030504040204" pitchFamily="50" charset="-128"/>
                <a:ea typeface="Meiryo UI" panose="020B0604030504040204" pitchFamily="50" charset="-128"/>
              </a:rPr>
              <a:t>に設定し、パスワードを設定する。</a:t>
            </a:r>
            <a:endParaRPr lang="en-US" altLang="ja-JP" sz="1100" b="0">
              <a:latin typeface="Meiryo UI" panose="020B0604030504040204" pitchFamily="50" charset="-128"/>
              <a:ea typeface="Meiryo UI" panose="020B0604030504040204" pitchFamily="50" charset="-128"/>
            </a:endParaRPr>
          </a:p>
          <a:p>
            <a:pPr marL="171450" indent="6350" eaLnBrk="1" hangingPunct="1">
              <a:buClr>
                <a:srgbClr val="C00000"/>
              </a:buClr>
              <a:buFont typeface="Wingdings" panose="05000000000000000000" pitchFamily="2" charset="2"/>
              <a:buChar char="Ø"/>
            </a:pPr>
            <a:r>
              <a:rPr lang="ja-JP" altLang="en-US" sz="1100" b="0">
                <a:latin typeface="Meiryo UI" panose="020B0604030504040204" pitchFamily="50" charset="-128"/>
                <a:ea typeface="Meiryo UI" panose="020B0604030504040204" pitchFamily="50" charset="-128"/>
              </a:rPr>
              <a:t> スリープ起動時間を</a:t>
            </a:r>
            <a:r>
              <a:rPr lang="en-US" altLang="ja-JP" sz="1100" b="0">
                <a:solidFill>
                  <a:srgbClr val="FF0000"/>
                </a:solidFill>
                <a:latin typeface="Meiryo UI" panose="020B0604030504040204" pitchFamily="50" charset="-128"/>
                <a:ea typeface="Meiryo UI" panose="020B0604030504040204" pitchFamily="50" charset="-128"/>
              </a:rPr>
              <a:t>5</a:t>
            </a:r>
            <a:r>
              <a:rPr lang="ja-JP" altLang="en-US" sz="1100" b="0">
                <a:solidFill>
                  <a:srgbClr val="FF0000"/>
                </a:solidFill>
                <a:latin typeface="Meiryo UI" panose="020B0604030504040204" pitchFamily="50" charset="-128"/>
                <a:ea typeface="Meiryo UI" panose="020B0604030504040204" pitchFamily="50" charset="-128"/>
              </a:rPr>
              <a:t>分以内</a:t>
            </a:r>
            <a:r>
              <a:rPr lang="ja-JP" altLang="en-US" sz="1100" b="0">
                <a:latin typeface="Meiryo UI" panose="020B0604030504040204" pitchFamily="50" charset="-128"/>
                <a:ea typeface="Meiryo UI" panose="020B0604030504040204" pitchFamily="50" charset="-128"/>
              </a:rPr>
              <a:t>に設定し、解除時のパスワード保護を設定する。</a:t>
            </a:r>
          </a:p>
          <a:p>
            <a:pPr marL="171450" indent="6350" eaLnBrk="1" hangingPunct="1">
              <a:buClr>
                <a:srgbClr val="C00000"/>
              </a:buClr>
              <a:buFont typeface="Wingdings" panose="05000000000000000000" pitchFamily="2" charset="2"/>
              <a:buChar char="Ø"/>
            </a:pPr>
            <a:r>
              <a:rPr lang="ja-JP" altLang="en-US" sz="1100" b="0">
                <a:latin typeface="Meiryo UI" panose="020B0604030504040204" pitchFamily="50" charset="-128"/>
                <a:ea typeface="Meiryo UI" panose="020B0604030504040204" pitchFamily="50" charset="-128"/>
              </a:rPr>
              <a:t> ［</a:t>
            </a:r>
            <a:r>
              <a:rPr lang="en-US" altLang="ja-JP" sz="1100" b="0">
                <a:latin typeface="Meiryo UI" panose="020B0604030504040204" pitchFamily="50" charset="-128"/>
                <a:ea typeface="Meiryo UI" panose="020B0604030504040204" pitchFamily="50" charset="-128"/>
              </a:rPr>
              <a:t>Windows</a:t>
            </a:r>
            <a:r>
              <a:rPr lang="ja-JP" altLang="en-US" sz="1100" b="0">
                <a:latin typeface="Meiryo UI" panose="020B0604030504040204" pitchFamily="50" charset="-128"/>
                <a:ea typeface="Meiryo UI" panose="020B0604030504040204" pitchFamily="50" charset="-128"/>
              </a:rPr>
              <a:t>］＋［</a:t>
            </a:r>
            <a:r>
              <a:rPr lang="en-US" altLang="ja-JP" sz="1100" b="0">
                <a:latin typeface="Meiryo UI" panose="020B0604030504040204" pitchFamily="50" charset="-128"/>
                <a:ea typeface="Meiryo UI" panose="020B0604030504040204" pitchFamily="50" charset="-128"/>
              </a:rPr>
              <a:t>L</a:t>
            </a:r>
            <a:r>
              <a:rPr lang="ja-JP" altLang="en-US" sz="1100" b="0">
                <a:latin typeface="Meiryo UI" panose="020B0604030504040204" pitchFamily="50" charset="-128"/>
                <a:ea typeface="Meiryo UI" panose="020B0604030504040204" pitchFamily="50" charset="-128"/>
              </a:rPr>
              <a:t>］キーを押してコンピュータをロックする。</a:t>
            </a:r>
            <a:endParaRPr lang="en-US" altLang="ja-JP" sz="1100" b="0">
              <a:solidFill>
                <a:srgbClr val="FF0000"/>
              </a:solidFill>
              <a:latin typeface="Meiryo UI" panose="020B0604030504040204" pitchFamily="50" charset="-128"/>
              <a:ea typeface="Meiryo UI" panose="020B0604030504040204" pitchFamily="50" charset="-128"/>
            </a:endParaRPr>
          </a:p>
          <a:p>
            <a:pPr indent="12700" eaLnBrk="1" hangingPunct="1">
              <a:buClr>
                <a:srgbClr val="C00000"/>
              </a:buClr>
              <a:buFont typeface="Wingdings" panose="05000000000000000000" pitchFamily="2" charset="2"/>
              <a:buChar char="l"/>
              <a:tabLst>
                <a:tab pos="179388" algn="l"/>
              </a:tabLst>
            </a:pPr>
            <a:r>
              <a:rPr lang="ja-JP" altLang="en-US" b="0">
                <a:latin typeface="Meiryo UI" panose="020B0604030504040204" pitchFamily="50" charset="-128"/>
                <a:ea typeface="Meiryo UI" panose="020B0604030504040204" pitchFamily="50" charset="-128"/>
              </a:rPr>
              <a:t> 退社時、未使用時には</a:t>
            </a:r>
            <a:r>
              <a:rPr lang="ja-JP" altLang="en-US" b="0">
                <a:solidFill>
                  <a:srgbClr val="FF0000"/>
                </a:solidFill>
                <a:latin typeface="Meiryo UI" panose="020B0604030504040204" pitchFamily="50" charset="-128"/>
                <a:ea typeface="Meiryo UI" panose="020B0604030504040204" pitchFamily="50" charset="-128"/>
              </a:rPr>
              <a:t>ノートパソコン、</a:t>
            </a:r>
            <a:r>
              <a:rPr lang="en-US" altLang="ja-JP" b="0">
                <a:solidFill>
                  <a:srgbClr val="FF0000"/>
                </a:solidFill>
                <a:latin typeface="Meiryo UI" panose="020B0604030504040204" pitchFamily="50" charset="-128"/>
                <a:ea typeface="Meiryo UI" panose="020B0604030504040204" pitchFamily="50" charset="-128"/>
              </a:rPr>
              <a:t>USB</a:t>
            </a:r>
            <a:r>
              <a:rPr lang="ja-JP" altLang="en-US" b="0">
                <a:solidFill>
                  <a:srgbClr val="FF0000"/>
                </a:solidFill>
                <a:latin typeface="Meiryo UI" panose="020B0604030504040204" pitchFamily="50" charset="-128"/>
                <a:ea typeface="Meiryo UI" panose="020B0604030504040204" pitchFamily="50" charset="-128"/>
              </a:rPr>
              <a:t>メモリ、小型ハードディスク、</a:t>
            </a:r>
            <a:r>
              <a:rPr lang="en-US" altLang="ja-JP" b="0">
                <a:solidFill>
                  <a:srgbClr val="FF0000"/>
                </a:solidFill>
                <a:latin typeface="Meiryo UI" panose="020B0604030504040204" pitchFamily="50" charset="-128"/>
                <a:ea typeface="Meiryo UI" panose="020B0604030504040204" pitchFamily="50" charset="-128"/>
              </a:rPr>
              <a:t>CD</a:t>
            </a:r>
            <a:r>
              <a:rPr lang="ja-JP" altLang="en-US" b="0">
                <a:solidFill>
                  <a:srgbClr val="FF0000"/>
                </a:solidFill>
                <a:latin typeface="Meiryo UI" panose="020B0604030504040204" pitchFamily="50" charset="-128"/>
                <a:ea typeface="Meiryo UI" panose="020B0604030504040204" pitchFamily="50" charset="-128"/>
              </a:rPr>
              <a:t>等の電</a:t>
            </a:r>
            <a:r>
              <a:rPr lang="en-US" altLang="ja-JP" b="0">
                <a:solidFill>
                  <a:srgbClr val="FF0000"/>
                </a:solidFill>
                <a:latin typeface="Meiryo UI" panose="020B0604030504040204" pitchFamily="50" charset="-128"/>
                <a:ea typeface="Meiryo UI" panose="020B0604030504040204" pitchFamily="50" charset="-128"/>
              </a:rPr>
              <a:t>	</a:t>
            </a:r>
            <a:r>
              <a:rPr lang="ja-JP" altLang="en-US" b="0">
                <a:solidFill>
                  <a:srgbClr val="FF0000"/>
                </a:solidFill>
                <a:latin typeface="Meiryo UI" panose="020B0604030504040204" pitchFamily="50" charset="-128"/>
                <a:ea typeface="Meiryo UI" panose="020B0604030504040204" pitchFamily="50" charset="-128"/>
              </a:rPr>
              <a:t>子媒体及び重要書類</a:t>
            </a:r>
            <a:r>
              <a:rPr lang="ja-JP" altLang="en-US" b="0">
                <a:latin typeface="Meiryo UI" panose="020B0604030504040204" pitchFamily="50" charset="-128"/>
                <a:ea typeface="Meiryo UI" panose="020B0604030504040204" pitchFamily="50" charset="-128"/>
              </a:rPr>
              <a:t>を</a:t>
            </a:r>
            <a:r>
              <a:rPr lang="ja-JP" altLang="en-US" b="0">
                <a:solidFill>
                  <a:srgbClr val="FF0000"/>
                </a:solidFill>
                <a:latin typeface="Meiryo UI" panose="020B0604030504040204" pitchFamily="50" charset="-128"/>
                <a:ea typeface="Meiryo UI" panose="020B0604030504040204" pitchFamily="50" charset="-128"/>
              </a:rPr>
              <a:t>机の引き出し</a:t>
            </a:r>
            <a:r>
              <a:rPr lang="ja-JP" altLang="en-US" b="0">
                <a:latin typeface="Meiryo UI" panose="020B0604030504040204" pitchFamily="50" charset="-128"/>
                <a:ea typeface="Meiryo UI" panose="020B0604030504040204" pitchFamily="50" charset="-128"/>
              </a:rPr>
              <a:t>に保管し、施錠する。</a:t>
            </a:r>
            <a:endParaRPr lang="en-US" altLang="ja-JP" b="0">
              <a:latin typeface="Meiryo UI" panose="020B0604030504040204" pitchFamily="50" charset="-128"/>
              <a:ea typeface="Meiryo UI" panose="020B0604030504040204" pitchFamily="50" charset="-128"/>
            </a:endParaRPr>
          </a:p>
        </p:txBody>
      </p:sp>
      <p:grpSp>
        <p:nvGrpSpPr>
          <p:cNvPr id="12" name="グループ化 11"/>
          <p:cNvGrpSpPr/>
          <p:nvPr/>
        </p:nvGrpSpPr>
        <p:grpSpPr>
          <a:xfrm>
            <a:off x="94660" y="3009114"/>
            <a:ext cx="3600000" cy="376754"/>
            <a:chOff x="533398" y="1077911"/>
            <a:chExt cx="4717345" cy="493689"/>
          </a:xfrm>
        </p:grpSpPr>
        <p:sp>
          <p:nvSpPr>
            <p:cNvPr id="13" name="Line 55"/>
            <p:cNvSpPr>
              <a:spLocks noChangeShapeType="1"/>
            </p:cNvSpPr>
            <p:nvPr/>
          </p:nvSpPr>
          <p:spPr bwMode="auto">
            <a:xfrm>
              <a:off x="533515" y="1077911"/>
              <a:ext cx="4320000" cy="0"/>
            </a:xfrm>
            <a:prstGeom prst="line">
              <a:avLst/>
            </a:prstGeom>
            <a:noFill/>
            <a:ln w="15875">
              <a:solidFill>
                <a:srgbClr val="C00000"/>
              </a:solidFill>
              <a:round/>
              <a:headEnd/>
              <a:tailEnd/>
            </a:ln>
            <a:extLst>
              <a:ext uri="{909E8E84-426E-40DD-AFC4-6F175D3DCCD1}">
                <a14:hiddenFill xmlns:a14="http://schemas.microsoft.com/office/drawing/2010/main">
                  <a:noFill/>
                </a14:hiddenFill>
              </a:ext>
            </a:extLst>
          </p:spPr>
          <p:txBody>
            <a:bodyPr/>
            <a:lstStyle>
              <a:defPPr>
                <a:defRPr lang="en-US"/>
              </a:defPPr>
              <a:lvl1pPr algn="l" rtl="0" eaLnBrk="0" fontAlgn="base" hangingPunct="0">
                <a:spcBef>
                  <a:spcPct val="0"/>
                </a:spcBef>
                <a:spcAft>
                  <a:spcPct val="0"/>
                </a:spcAft>
                <a:defRPr sz="1200" b="1" kern="1200">
                  <a:solidFill>
                    <a:schemeClr val="tx1"/>
                  </a:solidFill>
                  <a:latin typeface="ＭＳ Ｐゴシック" panose="020B0600070205080204" pitchFamily="50" charset="-128"/>
                  <a:ea typeface="ＭＳ Ｐゴシック" panose="020B0600070205080204" pitchFamily="50" charset="-128"/>
                  <a:cs typeface="+mn-cs"/>
                </a:defRPr>
              </a:lvl1pPr>
              <a:lvl2pPr marL="457200" algn="l" rtl="0" eaLnBrk="0" fontAlgn="base" hangingPunct="0">
                <a:spcBef>
                  <a:spcPct val="0"/>
                </a:spcBef>
                <a:spcAft>
                  <a:spcPct val="0"/>
                </a:spcAft>
                <a:defRPr sz="1200" b="1" kern="1200">
                  <a:solidFill>
                    <a:schemeClr val="tx1"/>
                  </a:solidFill>
                  <a:latin typeface="ＭＳ Ｐゴシック" panose="020B0600070205080204" pitchFamily="50" charset="-128"/>
                  <a:ea typeface="ＭＳ Ｐゴシック" panose="020B0600070205080204" pitchFamily="50" charset="-128"/>
                  <a:cs typeface="+mn-cs"/>
                </a:defRPr>
              </a:lvl2pPr>
              <a:lvl3pPr marL="914400" algn="l" rtl="0" eaLnBrk="0" fontAlgn="base" hangingPunct="0">
                <a:spcBef>
                  <a:spcPct val="0"/>
                </a:spcBef>
                <a:spcAft>
                  <a:spcPct val="0"/>
                </a:spcAft>
                <a:defRPr sz="1200" b="1" kern="1200">
                  <a:solidFill>
                    <a:schemeClr val="tx1"/>
                  </a:solidFill>
                  <a:latin typeface="ＭＳ Ｐゴシック" panose="020B0600070205080204" pitchFamily="50" charset="-128"/>
                  <a:ea typeface="ＭＳ Ｐゴシック" panose="020B0600070205080204" pitchFamily="50" charset="-128"/>
                  <a:cs typeface="+mn-cs"/>
                </a:defRPr>
              </a:lvl3pPr>
              <a:lvl4pPr marL="1371600" algn="l" rtl="0" eaLnBrk="0" fontAlgn="base" hangingPunct="0">
                <a:spcBef>
                  <a:spcPct val="0"/>
                </a:spcBef>
                <a:spcAft>
                  <a:spcPct val="0"/>
                </a:spcAft>
                <a:defRPr sz="1200" b="1" kern="1200">
                  <a:solidFill>
                    <a:schemeClr val="tx1"/>
                  </a:solidFill>
                  <a:latin typeface="ＭＳ Ｐゴシック" panose="020B0600070205080204" pitchFamily="50" charset="-128"/>
                  <a:ea typeface="ＭＳ Ｐゴシック" panose="020B0600070205080204" pitchFamily="50" charset="-128"/>
                  <a:cs typeface="+mn-cs"/>
                </a:defRPr>
              </a:lvl4pPr>
              <a:lvl5pPr marL="1828800" algn="l" rtl="0" eaLnBrk="0" fontAlgn="base" hangingPunct="0">
                <a:spcBef>
                  <a:spcPct val="0"/>
                </a:spcBef>
                <a:spcAft>
                  <a:spcPct val="0"/>
                </a:spcAft>
                <a:defRPr sz="1200" b="1" kern="1200">
                  <a:solidFill>
                    <a:schemeClr val="tx1"/>
                  </a:solidFill>
                  <a:latin typeface="ＭＳ Ｐゴシック" panose="020B0600070205080204" pitchFamily="50" charset="-128"/>
                  <a:ea typeface="ＭＳ Ｐゴシック" panose="020B0600070205080204" pitchFamily="50" charset="-128"/>
                  <a:cs typeface="+mn-cs"/>
                </a:defRPr>
              </a:lvl5pPr>
              <a:lvl6pPr marL="2286000" algn="l" defTabSz="914400" rtl="0" eaLnBrk="1" latinLnBrk="0" hangingPunct="1">
                <a:defRPr sz="1200" b="1" kern="1200">
                  <a:solidFill>
                    <a:schemeClr val="tx1"/>
                  </a:solidFill>
                  <a:latin typeface="ＭＳ Ｐゴシック" panose="020B0600070205080204" pitchFamily="50" charset="-128"/>
                  <a:ea typeface="ＭＳ Ｐゴシック" panose="020B0600070205080204" pitchFamily="50" charset="-128"/>
                  <a:cs typeface="+mn-cs"/>
                </a:defRPr>
              </a:lvl6pPr>
              <a:lvl7pPr marL="2743200" algn="l" defTabSz="914400" rtl="0" eaLnBrk="1" latinLnBrk="0" hangingPunct="1">
                <a:defRPr sz="1200" b="1" kern="1200">
                  <a:solidFill>
                    <a:schemeClr val="tx1"/>
                  </a:solidFill>
                  <a:latin typeface="ＭＳ Ｐゴシック" panose="020B0600070205080204" pitchFamily="50" charset="-128"/>
                  <a:ea typeface="ＭＳ Ｐゴシック" panose="020B0600070205080204" pitchFamily="50" charset="-128"/>
                  <a:cs typeface="+mn-cs"/>
                </a:defRPr>
              </a:lvl7pPr>
              <a:lvl8pPr marL="3200400" algn="l" defTabSz="914400" rtl="0" eaLnBrk="1" latinLnBrk="0" hangingPunct="1">
                <a:defRPr sz="1200" b="1" kern="1200">
                  <a:solidFill>
                    <a:schemeClr val="tx1"/>
                  </a:solidFill>
                  <a:latin typeface="ＭＳ Ｐゴシック" panose="020B0600070205080204" pitchFamily="50" charset="-128"/>
                  <a:ea typeface="ＭＳ Ｐゴシック" panose="020B0600070205080204" pitchFamily="50" charset="-128"/>
                  <a:cs typeface="+mn-cs"/>
                </a:defRPr>
              </a:lvl8pPr>
              <a:lvl9pPr marL="3657600" algn="l" defTabSz="914400" rtl="0" eaLnBrk="1" latinLnBrk="0" hangingPunct="1">
                <a:defRPr sz="1200" b="1" kern="1200">
                  <a:solidFill>
                    <a:schemeClr val="tx1"/>
                  </a:solidFill>
                  <a:latin typeface="ＭＳ Ｐゴシック" panose="020B0600070205080204" pitchFamily="50" charset="-128"/>
                  <a:ea typeface="ＭＳ Ｐゴシック" panose="020B0600070205080204" pitchFamily="50" charset="-128"/>
                  <a:cs typeface="+mn-cs"/>
                </a:defRPr>
              </a:lvl9pPr>
            </a:lstStyle>
            <a:p>
              <a:endParaRPr lang="ja-JP" altLang="en-US" sz="916"/>
            </a:p>
          </p:txBody>
        </p:sp>
        <p:sp>
          <p:nvSpPr>
            <p:cNvPr id="14" name="Line 55"/>
            <p:cNvSpPr>
              <a:spLocks noChangeShapeType="1"/>
            </p:cNvSpPr>
            <p:nvPr/>
          </p:nvSpPr>
          <p:spPr bwMode="auto">
            <a:xfrm>
              <a:off x="533515" y="1560511"/>
              <a:ext cx="4320000" cy="0"/>
            </a:xfrm>
            <a:prstGeom prst="line">
              <a:avLst/>
            </a:prstGeom>
            <a:noFill/>
            <a:ln w="15875">
              <a:solidFill>
                <a:srgbClr val="C00000"/>
              </a:solidFill>
              <a:round/>
              <a:headEnd/>
              <a:tailEnd/>
            </a:ln>
            <a:extLst>
              <a:ext uri="{909E8E84-426E-40DD-AFC4-6F175D3DCCD1}">
                <a14:hiddenFill xmlns:a14="http://schemas.microsoft.com/office/drawing/2010/main">
                  <a:noFill/>
                </a14:hiddenFill>
              </a:ext>
            </a:extLst>
          </p:spPr>
          <p:txBody>
            <a:bodyPr/>
            <a:lstStyle>
              <a:defPPr>
                <a:defRPr lang="en-US"/>
              </a:defPPr>
              <a:lvl1pPr algn="l" rtl="0" eaLnBrk="0" fontAlgn="base" hangingPunct="0">
                <a:spcBef>
                  <a:spcPct val="0"/>
                </a:spcBef>
                <a:spcAft>
                  <a:spcPct val="0"/>
                </a:spcAft>
                <a:defRPr sz="1200" b="1" kern="1200">
                  <a:solidFill>
                    <a:schemeClr val="tx1"/>
                  </a:solidFill>
                  <a:latin typeface="ＭＳ Ｐゴシック" panose="020B0600070205080204" pitchFamily="50" charset="-128"/>
                  <a:ea typeface="ＭＳ Ｐゴシック" panose="020B0600070205080204" pitchFamily="50" charset="-128"/>
                  <a:cs typeface="+mn-cs"/>
                </a:defRPr>
              </a:lvl1pPr>
              <a:lvl2pPr marL="457200" algn="l" rtl="0" eaLnBrk="0" fontAlgn="base" hangingPunct="0">
                <a:spcBef>
                  <a:spcPct val="0"/>
                </a:spcBef>
                <a:spcAft>
                  <a:spcPct val="0"/>
                </a:spcAft>
                <a:defRPr sz="1200" b="1" kern="1200">
                  <a:solidFill>
                    <a:schemeClr val="tx1"/>
                  </a:solidFill>
                  <a:latin typeface="ＭＳ Ｐゴシック" panose="020B0600070205080204" pitchFamily="50" charset="-128"/>
                  <a:ea typeface="ＭＳ Ｐゴシック" panose="020B0600070205080204" pitchFamily="50" charset="-128"/>
                  <a:cs typeface="+mn-cs"/>
                </a:defRPr>
              </a:lvl2pPr>
              <a:lvl3pPr marL="914400" algn="l" rtl="0" eaLnBrk="0" fontAlgn="base" hangingPunct="0">
                <a:spcBef>
                  <a:spcPct val="0"/>
                </a:spcBef>
                <a:spcAft>
                  <a:spcPct val="0"/>
                </a:spcAft>
                <a:defRPr sz="1200" b="1" kern="1200">
                  <a:solidFill>
                    <a:schemeClr val="tx1"/>
                  </a:solidFill>
                  <a:latin typeface="ＭＳ Ｐゴシック" panose="020B0600070205080204" pitchFamily="50" charset="-128"/>
                  <a:ea typeface="ＭＳ Ｐゴシック" panose="020B0600070205080204" pitchFamily="50" charset="-128"/>
                  <a:cs typeface="+mn-cs"/>
                </a:defRPr>
              </a:lvl3pPr>
              <a:lvl4pPr marL="1371600" algn="l" rtl="0" eaLnBrk="0" fontAlgn="base" hangingPunct="0">
                <a:spcBef>
                  <a:spcPct val="0"/>
                </a:spcBef>
                <a:spcAft>
                  <a:spcPct val="0"/>
                </a:spcAft>
                <a:defRPr sz="1200" b="1" kern="1200">
                  <a:solidFill>
                    <a:schemeClr val="tx1"/>
                  </a:solidFill>
                  <a:latin typeface="ＭＳ Ｐゴシック" panose="020B0600070205080204" pitchFamily="50" charset="-128"/>
                  <a:ea typeface="ＭＳ Ｐゴシック" panose="020B0600070205080204" pitchFamily="50" charset="-128"/>
                  <a:cs typeface="+mn-cs"/>
                </a:defRPr>
              </a:lvl4pPr>
              <a:lvl5pPr marL="1828800" algn="l" rtl="0" eaLnBrk="0" fontAlgn="base" hangingPunct="0">
                <a:spcBef>
                  <a:spcPct val="0"/>
                </a:spcBef>
                <a:spcAft>
                  <a:spcPct val="0"/>
                </a:spcAft>
                <a:defRPr sz="1200" b="1" kern="1200">
                  <a:solidFill>
                    <a:schemeClr val="tx1"/>
                  </a:solidFill>
                  <a:latin typeface="ＭＳ Ｐゴシック" panose="020B0600070205080204" pitchFamily="50" charset="-128"/>
                  <a:ea typeface="ＭＳ Ｐゴシック" panose="020B0600070205080204" pitchFamily="50" charset="-128"/>
                  <a:cs typeface="+mn-cs"/>
                </a:defRPr>
              </a:lvl5pPr>
              <a:lvl6pPr marL="2286000" algn="l" defTabSz="914400" rtl="0" eaLnBrk="1" latinLnBrk="0" hangingPunct="1">
                <a:defRPr sz="1200" b="1" kern="1200">
                  <a:solidFill>
                    <a:schemeClr val="tx1"/>
                  </a:solidFill>
                  <a:latin typeface="ＭＳ Ｐゴシック" panose="020B0600070205080204" pitchFamily="50" charset="-128"/>
                  <a:ea typeface="ＭＳ Ｐゴシック" panose="020B0600070205080204" pitchFamily="50" charset="-128"/>
                  <a:cs typeface="+mn-cs"/>
                </a:defRPr>
              </a:lvl6pPr>
              <a:lvl7pPr marL="2743200" algn="l" defTabSz="914400" rtl="0" eaLnBrk="1" latinLnBrk="0" hangingPunct="1">
                <a:defRPr sz="1200" b="1" kern="1200">
                  <a:solidFill>
                    <a:schemeClr val="tx1"/>
                  </a:solidFill>
                  <a:latin typeface="ＭＳ Ｐゴシック" panose="020B0600070205080204" pitchFamily="50" charset="-128"/>
                  <a:ea typeface="ＭＳ Ｐゴシック" panose="020B0600070205080204" pitchFamily="50" charset="-128"/>
                  <a:cs typeface="+mn-cs"/>
                </a:defRPr>
              </a:lvl7pPr>
              <a:lvl8pPr marL="3200400" algn="l" defTabSz="914400" rtl="0" eaLnBrk="1" latinLnBrk="0" hangingPunct="1">
                <a:defRPr sz="1200" b="1" kern="1200">
                  <a:solidFill>
                    <a:schemeClr val="tx1"/>
                  </a:solidFill>
                  <a:latin typeface="ＭＳ Ｐゴシック" panose="020B0600070205080204" pitchFamily="50" charset="-128"/>
                  <a:ea typeface="ＭＳ Ｐゴシック" panose="020B0600070205080204" pitchFamily="50" charset="-128"/>
                  <a:cs typeface="+mn-cs"/>
                </a:defRPr>
              </a:lvl8pPr>
              <a:lvl9pPr marL="3657600" algn="l" defTabSz="914400" rtl="0" eaLnBrk="1" latinLnBrk="0" hangingPunct="1">
                <a:defRPr sz="1200" b="1" kern="1200">
                  <a:solidFill>
                    <a:schemeClr val="tx1"/>
                  </a:solidFill>
                  <a:latin typeface="ＭＳ Ｐゴシック" panose="020B0600070205080204" pitchFamily="50" charset="-128"/>
                  <a:ea typeface="ＭＳ Ｐゴシック" panose="020B0600070205080204" pitchFamily="50" charset="-128"/>
                  <a:cs typeface="+mn-cs"/>
                </a:defRPr>
              </a:lvl9pPr>
            </a:lstStyle>
            <a:p>
              <a:endParaRPr lang="ja-JP" altLang="en-US" sz="916"/>
            </a:p>
          </p:txBody>
        </p:sp>
        <p:sp>
          <p:nvSpPr>
            <p:cNvPr id="15" name="テキスト ボックス 14"/>
            <p:cNvSpPr txBox="1"/>
            <p:nvPr/>
          </p:nvSpPr>
          <p:spPr>
            <a:xfrm>
              <a:off x="533398" y="1081419"/>
              <a:ext cx="4717345" cy="490181"/>
            </a:xfrm>
            <a:prstGeom prst="rect">
              <a:avLst/>
            </a:prstGeom>
            <a:noFill/>
          </p:spPr>
          <p:txBody>
            <a:bodyPr wrap="square" rtlCol="0">
              <a:spAutoFit/>
            </a:bodyPr>
            <a:lstStyle/>
            <a:p>
              <a:r>
                <a:rPr lang="ja-JP" altLang="en-US" sz="1831">
                  <a:latin typeface="Meiryo UI" panose="020B0604030504040204" pitchFamily="50" charset="-128"/>
                  <a:ea typeface="Meiryo UI" panose="020B0604030504040204" pitchFamily="50" charset="-128"/>
                </a:rPr>
                <a:t>重要情報の持ち出し</a:t>
              </a:r>
            </a:p>
          </p:txBody>
        </p:sp>
      </p:grpSp>
      <p:sp>
        <p:nvSpPr>
          <p:cNvPr id="16" name="Text Box 58"/>
          <p:cNvSpPr txBox="1">
            <a:spLocks noChangeArrowheads="1"/>
          </p:cNvSpPr>
          <p:nvPr/>
        </p:nvSpPr>
        <p:spPr bwMode="auto">
          <a:xfrm>
            <a:off x="8024" y="3409350"/>
            <a:ext cx="5328000" cy="2169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defPPr>
              <a:defRPr lang="en-US"/>
            </a:defPPr>
            <a:lvl1pPr algn="l" rtl="0" eaLnBrk="0" fontAlgn="base" hangingPunct="0">
              <a:spcBef>
                <a:spcPct val="0"/>
              </a:spcBef>
              <a:spcAft>
                <a:spcPct val="0"/>
              </a:spcAft>
              <a:defRPr sz="1200" b="1" kern="1200">
                <a:solidFill>
                  <a:schemeClr val="tx1"/>
                </a:solidFill>
                <a:latin typeface="ＭＳ Ｐゴシック" panose="020B0600070205080204" pitchFamily="50" charset="-128"/>
                <a:ea typeface="ＭＳ Ｐゴシック" panose="020B0600070205080204" pitchFamily="50" charset="-128"/>
                <a:cs typeface="+mn-cs"/>
              </a:defRPr>
            </a:lvl1pPr>
            <a:lvl2pPr marL="457200" algn="l" rtl="0" eaLnBrk="0" fontAlgn="base" hangingPunct="0">
              <a:spcBef>
                <a:spcPct val="0"/>
              </a:spcBef>
              <a:spcAft>
                <a:spcPct val="0"/>
              </a:spcAft>
              <a:defRPr sz="1200" b="1" kern="1200">
                <a:solidFill>
                  <a:schemeClr val="tx1"/>
                </a:solidFill>
                <a:latin typeface="ＭＳ Ｐゴシック" panose="020B0600070205080204" pitchFamily="50" charset="-128"/>
                <a:ea typeface="ＭＳ Ｐゴシック" panose="020B0600070205080204" pitchFamily="50" charset="-128"/>
                <a:cs typeface="+mn-cs"/>
              </a:defRPr>
            </a:lvl2pPr>
            <a:lvl3pPr marL="914400" algn="l" rtl="0" eaLnBrk="0" fontAlgn="base" hangingPunct="0">
              <a:spcBef>
                <a:spcPct val="0"/>
              </a:spcBef>
              <a:spcAft>
                <a:spcPct val="0"/>
              </a:spcAft>
              <a:defRPr sz="1200" b="1" kern="1200">
                <a:solidFill>
                  <a:schemeClr val="tx1"/>
                </a:solidFill>
                <a:latin typeface="ＭＳ Ｐゴシック" panose="020B0600070205080204" pitchFamily="50" charset="-128"/>
                <a:ea typeface="ＭＳ Ｐゴシック" panose="020B0600070205080204" pitchFamily="50" charset="-128"/>
                <a:cs typeface="+mn-cs"/>
              </a:defRPr>
            </a:lvl3pPr>
            <a:lvl4pPr marL="1371600" algn="l" rtl="0" eaLnBrk="0" fontAlgn="base" hangingPunct="0">
              <a:spcBef>
                <a:spcPct val="0"/>
              </a:spcBef>
              <a:spcAft>
                <a:spcPct val="0"/>
              </a:spcAft>
              <a:defRPr sz="1200" b="1" kern="1200">
                <a:solidFill>
                  <a:schemeClr val="tx1"/>
                </a:solidFill>
                <a:latin typeface="ＭＳ Ｐゴシック" panose="020B0600070205080204" pitchFamily="50" charset="-128"/>
                <a:ea typeface="ＭＳ Ｐゴシック" panose="020B0600070205080204" pitchFamily="50" charset="-128"/>
                <a:cs typeface="+mn-cs"/>
              </a:defRPr>
            </a:lvl4pPr>
            <a:lvl5pPr marL="1828800" algn="l" rtl="0" eaLnBrk="0" fontAlgn="base" hangingPunct="0">
              <a:spcBef>
                <a:spcPct val="0"/>
              </a:spcBef>
              <a:spcAft>
                <a:spcPct val="0"/>
              </a:spcAft>
              <a:defRPr sz="1200" b="1" kern="1200">
                <a:solidFill>
                  <a:schemeClr val="tx1"/>
                </a:solidFill>
                <a:latin typeface="ＭＳ Ｐゴシック" panose="020B0600070205080204" pitchFamily="50" charset="-128"/>
                <a:ea typeface="ＭＳ Ｐゴシック" panose="020B0600070205080204" pitchFamily="50" charset="-128"/>
                <a:cs typeface="+mn-cs"/>
              </a:defRPr>
            </a:lvl5pPr>
            <a:lvl6pPr marL="2286000" algn="l" defTabSz="914400" rtl="0" eaLnBrk="1" latinLnBrk="0" hangingPunct="1">
              <a:defRPr sz="1200" b="1" kern="1200">
                <a:solidFill>
                  <a:schemeClr val="tx1"/>
                </a:solidFill>
                <a:latin typeface="ＭＳ Ｐゴシック" panose="020B0600070205080204" pitchFamily="50" charset="-128"/>
                <a:ea typeface="ＭＳ Ｐゴシック" panose="020B0600070205080204" pitchFamily="50" charset="-128"/>
                <a:cs typeface="+mn-cs"/>
              </a:defRPr>
            </a:lvl6pPr>
            <a:lvl7pPr marL="2743200" algn="l" defTabSz="914400" rtl="0" eaLnBrk="1" latinLnBrk="0" hangingPunct="1">
              <a:defRPr sz="1200" b="1" kern="1200">
                <a:solidFill>
                  <a:schemeClr val="tx1"/>
                </a:solidFill>
                <a:latin typeface="ＭＳ Ｐゴシック" panose="020B0600070205080204" pitchFamily="50" charset="-128"/>
                <a:ea typeface="ＭＳ Ｐゴシック" panose="020B0600070205080204" pitchFamily="50" charset="-128"/>
                <a:cs typeface="+mn-cs"/>
              </a:defRPr>
            </a:lvl7pPr>
            <a:lvl8pPr marL="3200400" algn="l" defTabSz="914400" rtl="0" eaLnBrk="1" latinLnBrk="0" hangingPunct="1">
              <a:defRPr sz="1200" b="1" kern="1200">
                <a:solidFill>
                  <a:schemeClr val="tx1"/>
                </a:solidFill>
                <a:latin typeface="ＭＳ Ｐゴシック" panose="020B0600070205080204" pitchFamily="50" charset="-128"/>
                <a:ea typeface="ＭＳ Ｐゴシック" panose="020B0600070205080204" pitchFamily="50" charset="-128"/>
                <a:cs typeface="+mn-cs"/>
              </a:defRPr>
            </a:lvl8pPr>
            <a:lvl9pPr marL="3657600" algn="l" defTabSz="914400" rtl="0" eaLnBrk="1" latinLnBrk="0" hangingPunct="1">
              <a:defRPr sz="1200" b="1" kern="1200">
                <a:solidFill>
                  <a:schemeClr val="tx1"/>
                </a:solidFill>
                <a:latin typeface="ＭＳ Ｐゴシック" panose="020B0600070205080204" pitchFamily="50" charset="-128"/>
                <a:ea typeface="ＭＳ Ｐゴシック" panose="020B0600070205080204" pitchFamily="50" charset="-128"/>
                <a:cs typeface="+mn-cs"/>
              </a:defRPr>
            </a:lvl9pPr>
          </a:lstStyle>
          <a:p>
            <a:pPr eaLnBrk="1" hangingPunct="1">
              <a:buClr>
                <a:srgbClr val="C00000"/>
              </a:buClr>
              <a:buFont typeface="Wingdings" panose="05000000000000000000" pitchFamily="2" charset="2"/>
              <a:buChar char="l"/>
              <a:tabLst>
                <a:tab pos="179388" algn="l"/>
              </a:tabLst>
            </a:pPr>
            <a:r>
              <a:rPr lang="ja-JP" altLang="en-US" b="0" dirty="0">
                <a:solidFill>
                  <a:srgbClr val="FF0000"/>
                </a:solidFill>
                <a:latin typeface="Meiryo UI" panose="020B0604030504040204" pitchFamily="50" charset="-128"/>
                <a:ea typeface="Meiryo UI" panose="020B0604030504040204" pitchFamily="50" charset="-128"/>
              </a:rPr>
              <a:t> ノートパソコン、タブレット端末、重要な情報を保存した</a:t>
            </a:r>
            <a:r>
              <a:rPr lang="en-US" altLang="ja-JP" b="0" dirty="0">
                <a:solidFill>
                  <a:srgbClr val="FF0000"/>
                </a:solidFill>
                <a:latin typeface="Meiryo UI" panose="020B0604030504040204" pitchFamily="50" charset="-128"/>
                <a:ea typeface="Meiryo UI" panose="020B0604030504040204" pitchFamily="50" charset="-128"/>
              </a:rPr>
              <a:t>USB</a:t>
            </a:r>
            <a:r>
              <a:rPr lang="ja-JP" altLang="en-US" b="0" dirty="0">
                <a:solidFill>
                  <a:srgbClr val="FF0000"/>
                </a:solidFill>
                <a:latin typeface="Meiryo UI" panose="020B0604030504040204" pitchFamily="50" charset="-128"/>
                <a:ea typeface="Meiryo UI" panose="020B0604030504040204" pitchFamily="50" charset="-128"/>
              </a:rPr>
              <a:t>メモリ、小型ハードディス</a:t>
            </a:r>
            <a:r>
              <a:rPr lang="en-US" altLang="ja-JP" b="0" dirty="0">
                <a:solidFill>
                  <a:srgbClr val="FF0000"/>
                </a:solidFill>
                <a:latin typeface="Meiryo UI" panose="020B0604030504040204" pitchFamily="50" charset="-128"/>
                <a:ea typeface="Meiryo UI" panose="020B0604030504040204" pitchFamily="50" charset="-128"/>
              </a:rPr>
              <a:t>	</a:t>
            </a:r>
            <a:r>
              <a:rPr lang="ja-JP" altLang="en-US" b="0" dirty="0">
                <a:solidFill>
                  <a:srgbClr val="FF0000"/>
                </a:solidFill>
                <a:latin typeface="Meiryo UI" panose="020B0604030504040204" pitchFamily="50" charset="-128"/>
                <a:ea typeface="Meiryo UI" panose="020B0604030504040204" pitchFamily="50" charset="-128"/>
              </a:rPr>
              <a:t>ク、</a:t>
            </a:r>
            <a:r>
              <a:rPr lang="en-US" altLang="ja-JP" b="0" dirty="0">
                <a:solidFill>
                  <a:srgbClr val="FF0000"/>
                </a:solidFill>
                <a:latin typeface="Meiryo UI" panose="020B0604030504040204" pitchFamily="50" charset="-128"/>
                <a:ea typeface="Meiryo UI" panose="020B0604030504040204" pitchFamily="50" charset="-128"/>
              </a:rPr>
              <a:t>CD</a:t>
            </a:r>
            <a:r>
              <a:rPr lang="ja-JP" altLang="en-US" b="0" dirty="0">
                <a:solidFill>
                  <a:srgbClr val="FF0000"/>
                </a:solidFill>
                <a:latin typeface="Meiryo UI" panose="020B0604030504040204" pitchFamily="50" charset="-128"/>
                <a:ea typeface="Meiryo UI" panose="020B0604030504040204" pitchFamily="50" charset="-128"/>
              </a:rPr>
              <a:t>等の電子媒体及び重要書類</a:t>
            </a:r>
            <a:r>
              <a:rPr lang="ja-JP" altLang="en-US" b="0" dirty="0">
                <a:latin typeface="Meiryo UI" panose="020B0604030504040204" pitchFamily="50" charset="-128"/>
                <a:ea typeface="Meiryo UI" panose="020B0604030504040204" pitchFamily="50" charset="-128"/>
              </a:rPr>
              <a:t>を社外に持ち出すときには以下を徹底する。</a:t>
            </a:r>
            <a:endParaRPr lang="en-US" altLang="ja-JP" b="0" dirty="0">
              <a:latin typeface="Meiryo UI" panose="020B0604030504040204" pitchFamily="50" charset="-128"/>
              <a:ea typeface="Meiryo UI" panose="020B0604030504040204" pitchFamily="50" charset="-128"/>
            </a:endParaRPr>
          </a:p>
          <a:p>
            <a:pPr marL="171450" indent="6350" eaLnBrk="1" hangingPunct="1">
              <a:buClr>
                <a:srgbClr val="C00000"/>
              </a:buClr>
              <a:buFont typeface="Wingdings" panose="05000000000000000000" pitchFamily="2" charset="2"/>
              <a:buChar char="Ø"/>
            </a:pPr>
            <a:r>
              <a:rPr lang="ja-JP" altLang="en-US" sz="1100" b="0" dirty="0">
                <a:latin typeface="Meiryo UI" panose="020B0604030504040204" pitchFamily="50" charset="-128"/>
                <a:ea typeface="Meiryo UI" panose="020B0604030504040204" pitchFamily="50" charset="-128"/>
              </a:rPr>
              <a:t> ノートパソコンまたはタブレット端末に保存するデータは必要最小限にする。</a:t>
            </a:r>
            <a:endParaRPr lang="en-US" altLang="ja-JP" sz="1100" b="0" dirty="0">
              <a:latin typeface="Meiryo UI" panose="020B0604030504040204" pitchFamily="50" charset="-128"/>
              <a:ea typeface="Meiryo UI" panose="020B0604030504040204" pitchFamily="50" charset="-128"/>
            </a:endParaRPr>
          </a:p>
          <a:p>
            <a:pPr marL="171450" indent="6350" eaLnBrk="1" hangingPunct="1">
              <a:buClr>
                <a:srgbClr val="C00000"/>
              </a:buClr>
              <a:buFont typeface="Wingdings" panose="05000000000000000000" pitchFamily="2" charset="2"/>
              <a:buChar char="Ø"/>
            </a:pPr>
            <a:r>
              <a:rPr lang="ja-JP" altLang="en-US" sz="1100" b="0" dirty="0">
                <a:latin typeface="Meiryo UI" panose="020B0604030504040204" pitchFamily="50" charset="-128"/>
                <a:ea typeface="Meiryo UI" panose="020B0604030504040204" pitchFamily="50" charset="-128"/>
              </a:rPr>
              <a:t> 電子媒体は</a:t>
            </a:r>
            <a:r>
              <a:rPr lang="ja-JP" altLang="en-US" sz="1100" b="0" dirty="0">
                <a:solidFill>
                  <a:srgbClr val="FF0000"/>
                </a:solidFill>
                <a:latin typeface="Meiryo UI" panose="020B0604030504040204" pitchFamily="50" charset="-128"/>
                <a:ea typeface="Meiryo UI" panose="020B0604030504040204" pitchFamily="50" charset="-128"/>
              </a:rPr>
              <a:t>ケースに入れ、</a:t>
            </a:r>
            <a:r>
              <a:rPr lang="en-US" altLang="ja-JP" sz="1100" b="0" dirty="0">
                <a:solidFill>
                  <a:srgbClr val="FF0000"/>
                </a:solidFill>
                <a:latin typeface="Meiryo UI" panose="020B0604030504040204" pitchFamily="50" charset="-128"/>
                <a:ea typeface="Meiryo UI" panose="020B0604030504040204" pitchFamily="50" charset="-128"/>
              </a:rPr>
              <a:t>USB</a:t>
            </a:r>
            <a:r>
              <a:rPr lang="ja-JP" altLang="en-US" sz="1100" b="0" dirty="0">
                <a:solidFill>
                  <a:srgbClr val="FF0000"/>
                </a:solidFill>
                <a:latin typeface="Meiryo UI" panose="020B0604030504040204" pitchFamily="50" charset="-128"/>
                <a:ea typeface="Meiryo UI" panose="020B0604030504040204" pitchFamily="50" charset="-128"/>
              </a:rPr>
              <a:t>メモリはタグ、ストラップ、鈴などを付け紛失を防止する。</a:t>
            </a:r>
          </a:p>
          <a:p>
            <a:pPr marL="171450" indent="6350" eaLnBrk="1" hangingPunct="1">
              <a:buClr>
                <a:srgbClr val="C00000"/>
              </a:buClr>
              <a:buFont typeface="Wingdings" panose="05000000000000000000" pitchFamily="2" charset="2"/>
              <a:buChar char="Ø"/>
            </a:pPr>
            <a:r>
              <a:rPr lang="ja-JP" altLang="en-US" sz="1100" b="0" dirty="0">
                <a:latin typeface="Meiryo UI" panose="020B0604030504040204" pitchFamily="50" charset="-128"/>
                <a:ea typeface="Meiryo UI" panose="020B0604030504040204" pitchFamily="50" charset="-128"/>
              </a:rPr>
              <a:t> 書類は</a:t>
            </a:r>
            <a:r>
              <a:rPr lang="ja-JP" altLang="en-US" sz="1100" b="0" dirty="0">
                <a:solidFill>
                  <a:srgbClr val="FF0000"/>
                </a:solidFill>
                <a:latin typeface="Meiryo UI" panose="020B0604030504040204" pitchFamily="50" charset="-128"/>
                <a:ea typeface="Meiryo UI" panose="020B0604030504040204" pitchFamily="50" charset="-128"/>
              </a:rPr>
              <a:t>ひも付き封筒</a:t>
            </a:r>
            <a:r>
              <a:rPr lang="ja-JP" altLang="en-US" sz="1100" b="0" dirty="0">
                <a:latin typeface="Meiryo UI" panose="020B0604030504040204" pitchFamily="50" charset="-128"/>
                <a:ea typeface="Meiryo UI" panose="020B0604030504040204" pitchFamily="50" charset="-128"/>
              </a:rPr>
              <a:t>に入れる。</a:t>
            </a:r>
            <a:endParaRPr lang="en-US" altLang="ja-JP" sz="1100" b="0" dirty="0">
              <a:latin typeface="Meiryo UI" panose="020B0604030504040204" pitchFamily="50" charset="-128"/>
              <a:ea typeface="Meiryo UI" panose="020B0604030504040204" pitchFamily="50" charset="-128"/>
            </a:endParaRPr>
          </a:p>
          <a:p>
            <a:pPr marL="171450" indent="6350" eaLnBrk="1" hangingPunct="1">
              <a:buClr>
                <a:srgbClr val="C00000"/>
              </a:buClr>
              <a:buFont typeface="Wingdings" panose="05000000000000000000" pitchFamily="2" charset="2"/>
              <a:buChar char="Ø"/>
            </a:pPr>
            <a:r>
              <a:rPr lang="ja-JP" altLang="en-US" sz="1100" b="0" dirty="0">
                <a:latin typeface="Meiryo UI" panose="020B0604030504040204" pitchFamily="50" charset="-128"/>
                <a:ea typeface="Meiryo UI" panose="020B0604030504040204" pitchFamily="50" charset="-128"/>
              </a:rPr>
              <a:t> ノートパソコンは</a:t>
            </a:r>
            <a:r>
              <a:rPr lang="en-US" altLang="ja-JP" sz="1100" b="0" dirty="0">
                <a:solidFill>
                  <a:srgbClr val="FF0000"/>
                </a:solidFill>
                <a:latin typeface="Meiryo UI" panose="020B0604030504040204" pitchFamily="50" charset="-128"/>
                <a:ea typeface="Meiryo UI" panose="020B0604030504040204" pitchFamily="50" charset="-128"/>
              </a:rPr>
              <a:t>BIOS</a:t>
            </a:r>
            <a:r>
              <a:rPr lang="ja-JP" altLang="en-US" sz="1100" b="0" dirty="0">
                <a:solidFill>
                  <a:srgbClr val="FF0000"/>
                </a:solidFill>
                <a:latin typeface="Meiryo UI" panose="020B0604030504040204" pitchFamily="50" charset="-128"/>
                <a:ea typeface="Meiryo UI" panose="020B0604030504040204" pitchFamily="50" charset="-128"/>
              </a:rPr>
              <a:t>パスワードと</a:t>
            </a:r>
            <a:r>
              <a:rPr lang="en-US" altLang="ja-JP" sz="1100" b="0" dirty="0">
                <a:solidFill>
                  <a:srgbClr val="FF0000"/>
                </a:solidFill>
                <a:latin typeface="Meiryo UI" panose="020B0604030504040204" pitchFamily="50" charset="-128"/>
                <a:ea typeface="Meiryo UI" panose="020B0604030504040204" pitchFamily="50" charset="-128"/>
              </a:rPr>
              <a:t>Windows</a:t>
            </a:r>
            <a:r>
              <a:rPr lang="ja-JP" altLang="en-US" sz="1100" b="0" dirty="0">
                <a:solidFill>
                  <a:srgbClr val="FF0000"/>
                </a:solidFill>
                <a:latin typeface="Meiryo UI" panose="020B0604030504040204" pitchFamily="50" charset="-128"/>
                <a:ea typeface="Meiryo UI" panose="020B0604030504040204" pitchFamily="50" charset="-128"/>
              </a:rPr>
              <a:t>ログインパスワード</a:t>
            </a:r>
            <a:r>
              <a:rPr lang="ja-JP" altLang="en-US" sz="1100" b="0" dirty="0">
                <a:latin typeface="Meiryo UI" panose="020B0604030504040204" pitchFamily="50" charset="-128"/>
                <a:ea typeface="Meiryo UI" panose="020B0604030504040204" pitchFamily="50" charset="-128"/>
              </a:rPr>
              <a:t>を設定する。</a:t>
            </a:r>
            <a:endParaRPr lang="en-US" altLang="ja-JP" sz="1100" b="0" dirty="0">
              <a:latin typeface="Meiryo UI" panose="020B0604030504040204" pitchFamily="50" charset="-128"/>
              <a:ea typeface="Meiryo UI" panose="020B0604030504040204" pitchFamily="50" charset="-128"/>
            </a:endParaRPr>
          </a:p>
          <a:p>
            <a:pPr marL="171450" indent="6350" eaLnBrk="1" hangingPunct="1">
              <a:buClr>
                <a:srgbClr val="C00000"/>
              </a:buClr>
              <a:buFont typeface="Wingdings" panose="05000000000000000000" pitchFamily="2" charset="2"/>
              <a:buChar char="Ø"/>
            </a:pPr>
            <a:r>
              <a:rPr lang="ja-JP" altLang="en-US" sz="1100" b="0" dirty="0">
                <a:latin typeface="Meiryo UI" panose="020B0604030504040204" pitchFamily="50" charset="-128"/>
                <a:ea typeface="Meiryo UI" panose="020B0604030504040204" pitchFamily="50" charset="-128"/>
              </a:rPr>
              <a:t> 電子データは</a:t>
            </a:r>
            <a:r>
              <a:rPr lang="ja-JP" altLang="en-US" sz="1100" b="0" dirty="0">
                <a:solidFill>
                  <a:srgbClr val="FF0000"/>
                </a:solidFill>
                <a:latin typeface="Meiryo UI" panose="020B0604030504040204" pitchFamily="50" charset="-128"/>
                <a:ea typeface="Meiryo UI" panose="020B0604030504040204" pitchFamily="50" charset="-128"/>
              </a:rPr>
              <a:t>ファイル暗号化、または</a:t>
            </a:r>
            <a:r>
              <a:rPr lang="en-US" altLang="ja-JP" sz="1100" b="0" dirty="0">
                <a:solidFill>
                  <a:srgbClr val="FF0000"/>
                </a:solidFill>
                <a:latin typeface="Meiryo UI" panose="020B0604030504040204" pitchFamily="50" charset="-128"/>
                <a:ea typeface="Meiryo UI" panose="020B0604030504040204" pitchFamily="50" charset="-128"/>
              </a:rPr>
              <a:t>USB</a:t>
            </a:r>
            <a:r>
              <a:rPr lang="ja-JP" altLang="en-US" sz="1100" b="0" dirty="0">
                <a:solidFill>
                  <a:srgbClr val="FF0000"/>
                </a:solidFill>
                <a:latin typeface="Meiryo UI" panose="020B0604030504040204" pitchFamily="50" charset="-128"/>
                <a:ea typeface="Meiryo UI" panose="020B0604030504040204" pitchFamily="50" charset="-128"/>
              </a:rPr>
              <a:t>メモリ暗号化機能</a:t>
            </a:r>
            <a:r>
              <a:rPr lang="ja-JP" altLang="en-US" sz="1100" b="0" dirty="0">
                <a:latin typeface="Meiryo UI" panose="020B0604030504040204" pitchFamily="50" charset="-128"/>
                <a:ea typeface="Meiryo UI" panose="020B0604030504040204" pitchFamily="50" charset="-128"/>
              </a:rPr>
              <a:t>により暗号化する。</a:t>
            </a:r>
          </a:p>
          <a:p>
            <a:pPr indent="12700" eaLnBrk="1" hangingPunct="1">
              <a:buClr>
                <a:srgbClr val="C00000"/>
              </a:buClr>
              <a:buFont typeface="Wingdings" panose="05000000000000000000" pitchFamily="2" charset="2"/>
              <a:buChar char="l"/>
            </a:pPr>
            <a:r>
              <a:rPr lang="ja-JP" altLang="en-US" b="0" dirty="0">
                <a:latin typeface="Meiryo UI" panose="020B0604030504040204" pitchFamily="50" charset="-128"/>
                <a:ea typeface="Meiryo UI" panose="020B0604030504040204" pitchFamily="50" charset="-128"/>
              </a:rPr>
              <a:t> 携行時には以下に注意する。</a:t>
            </a:r>
            <a:endParaRPr lang="en-US" altLang="ja-JP" b="0" dirty="0">
              <a:latin typeface="Meiryo UI" panose="020B0604030504040204" pitchFamily="50" charset="-128"/>
              <a:ea typeface="Meiryo UI" panose="020B0604030504040204" pitchFamily="50" charset="-128"/>
            </a:endParaRPr>
          </a:p>
          <a:p>
            <a:pPr marL="171450" indent="6350" eaLnBrk="1" hangingPunct="1">
              <a:buClr>
                <a:srgbClr val="C00000"/>
              </a:buClr>
              <a:buFont typeface="Wingdings" panose="05000000000000000000" pitchFamily="2" charset="2"/>
              <a:buChar char="Ø"/>
            </a:pPr>
            <a:r>
              <a:rPr lang="ja-JP" altLang="en-US" sz="1100" b="0" dirty="0">
                <a:latin typeface="Meiryo UI" panose="020B0604030504040204" pitchFamily="50" charset="-128"/>
                <a:ea typeface="Meiryo UI" panose="020B0604030504040204" pitchFamily="50" charset="-128"/>
              </a:rPr>
              <a:t> 電車内では網棚に置かない。</a:t>
            </a:r>
            <a:endParaRPr lang="en-US" altLang="ja-JP" sz="1100" b="0" dirty="0">
              <a:latin typeface="Meiryo UI" panose="020B0604030504040204" pitchFamily="50" charset="-128"/>
              <a:ea typeface="Meiryo UI" panose="020B0604030504040204" pitchFamily="50" charset="-128"/>
            </a:endParaRPr>
          </a:p>
          <a:p>
            <a:pPr marL="171450" indent="6350" eaLnBrk="1" hangingPunct="1">
              <a:buClr>
                <a:srgbClr val="C00000"/>
              </a:buClr>
              <a:buFont typeface="Wingdings" panose="05000000000000000000" pitchFamily="2" charset="2"/>
              <a:buChar char="Ø"/>
            </a:pPr>
            <a:r>
              <a:rPr lang="ja-JP" altLang="en-US" sz="1100" b="0" dirty="0">
                <a:latin typeface="Meiryo UI" panose="020B0604030504040204" pitchFamily="50" charset="-128"/>
                <a:ea typeface="Meiryo UI" panose="020B0604030504040204" pitchFamily="50" charset="-128"/>
              </a:rPr>
              <a:t> 自動車内に置いたまま車外に出ない。</a:t>
            </a:r>
            <a:endParaRPr lang="en-US" altLang="ja-JP" sz="1100" b="0" dirty="0">
              <a:latin typeface="Meiryo UI" panose="020B0604030504040204" pitchFamily="50" charset="-128"/>
              <a:ea typeface="Meiryo UI" panose="020B0604030504040204" pitchFamily="50" charset="-128"/>
            </a:endParaRPr>
          </a:p>
          <a:p>
            <a:pPr marL="171450" indent="6350" eaLnBrk="1" hangingPunct="1">
              <a:buClr>
                <a:srgbClr val="C00000"/>
              </a:buClr>
              <a:buFont typeface="Wingdings" panose="05000000000000000000" pitchFamily="2" charset="2"/>
              <a:buChar char="Ø"/>
            </a:pPr>
            <a:r>
              <a:rPr lang="ja-JP" altLang="en-US" sz="1100" b="0" dirty="0">
                <a:latin typeface="Meiryo UI" panose="020B0604030504040204" pitchFamily="50" charset="-128"/>
                <a:ea typeface="Meiryo UI" panose="020B0604030504040204" pitchFamily="50" charset="-128"/>
              </a:rPr>
              <a:t> 作業中離席する場合は携行する。</a:t>
            </a:r>
            <a:endParaRPr lang="en-US" altLang="ja-JP" sz="1100" b="0" dirty="0">
              <a:latin typeface="Meiryo UI" panose="020B0604030504040204" pitchFamily="50" charset="-128"/>
              <a:ea typeface="Meiryo UI" panose="020B0604030504040204" pitchFamily="50" charset="-128"/>
            </a:endParaRPr>
          </a:p>
          <a:p>
            <a:pPr marL="171450" indent="6350" eaLnBrk="1" hangingPunct="1">
              <a:buClr>
                <a:srgbClr val="C00000"/>
              </a:buClr>
              <a:buFont typeface="Wingdings" panose="05000000000000000000" pitchFamily="2" charset="2"/>
              <a:buChar char="Ø"/>
            </a:pPr>
            <a:r>
              <a:rPr lang="ja-JP" altLang="en-US" sz="1100" b="0" dirty="0">
                <a:latin typeface="Meiryo UI" panose="020B0604030504040204" pitchFamily="50" charset="-128"/>
                <a:ea typeface="Meiryo UI" panose="020B0604030504040204" pitchFamily="50" charset="-128"/>
              </a:rPr>
              <a:t> 他者が画面を覗き見できない状態で使用する。</a:t>
            </a:r>
            <a:endParaRPr lang="en-US" altLang="ja-JP" sz="1100" b="0" dirty="0">
              <a:latin typeface="Meiryo UI" panose="020B0604030504040204" pitchFamily="50" charset="-128"/>
              <a:ea typeface="Meiryo UI" panose="020B0604030504040204" pitchFamily="50" charset="-128"/>
            </a:endParaRPr>
          </a:p>
        </p:txBody>
      </p:sp>
      <p:grpSp>
        <p:nvGrpSpPr>
          <p:cNvPr id="28" name="グループ化 27"/>
          <p:cNvGrpSpPr/>
          <p:nvPr/>
        </p:nvGrpSpPr>
        <p:grpSpPr>
          <a:xfrm>
            <a:off x="94660" y="5781650"/>
            <a:ext cx="3600000" cy="376754"/>
            <a:chOff x="533398" y="1077911"/>
            <a:chExt cx="4717345" cy="493689"/>
          </a:xfrm>
        </p:grpSpPr>
        <p:sp>
          <p:nvSpPr>
            <p:cNvPr id="29" name="Line 55"/>
            <p:cNvSpPr>
              <a:spLocks noChangeShapeType="1"/>
            </p:cNvSpPr>
            <p:nvPr/>
          </p:nvSpPr>
          <p:spPr bwMode="auto">
            <a:xfrm>
              <a:off x="533515" y="1077911"/>
              <a:ext cx="4320000" cy="0"/>
            </a:xfrm>
            <a:prstGeom prst="line">
              <a:avLst/>
            </a:prstGeom>
            <a:noFill/>
            <a:ln w="15875">
              <a:solidFill>
                <a:srgbClr val="C00000"/>
              </a:solidFill>
              <a:round/>
              <a:headEnd/>
              <a:tailEnd/>
            </a:ln>
            <a:extLst>
              <a:ext uri="{909E8E84-426E-40DD-AFC4-6F175D3DCCD1}">
                <a14:hiddenFill xmlns:a14="http://schemas.microsoft.com/office/drawing/2010/main">
                  <a:noFill/>
                </a14:hiddenFill>
              </a:ext>
            </a:extLst>
          </p:spPr>
          <p:txBody>
            <a:bodyPr/>
            <a:lstStyle>
              <a:defPPr>
                <a:defRPr lang="en-US"/>
              </a:defPPr>
              <a:lvl1pPr algn="l" rtl="0" eaLnBrk="0" fontAlgn="base" hangingPunct="0">
                <a:spcBef>
                  <a:spcPct val="0"/>
                </a:spcBef>
                <a:spcAft>
                  <a:spcPct val="0"/>
                </a:spcAft>
                <a:defRPr sz="1200" b="1" kern="1200">
                  <a:solidFill>
                    <a:schemeClr val="tx1"/>
                  </a:solidFill>
                  <a:latin typeface="ＭＳ Ｐゴシック" panose="020B0600070205080204" pitchFamily="50" charset="-128"/>
                  <a:ea typeface="ＭＳ Ｐゴシック" panose="020B0600070205080204" pitchFamily="50" charset="-128"/>
                  <a:cs typeface="+mn-cs"/>
                </a:defRPr>
              </a:lvl1pPr>
              <a:lvl2pPr marL="457200" algn="l" rtl="0" eaLnBrk="0" fontAlgn="base" hangingPunct="0">
                <a:spcBef>
                  <a:spcPct val="0"/>
                </a:spcBef>
                <a:spcAft>
                  <a:spcPct val="0"/>
                </a:spcAft>
                <a:defRPr sz="1200" b="1" kern="1200">
                  <a:solidFill>
                    <a:schemeClr val="tx1"/>
                  </a:solidFill>
                  <a:latin typeface="ＭＳ Ｐゴシック" panose="020B0600070205080204" pitchFamily="50" charset="-128"/>
                  <a:ea typeface="ＭＳ Ｐゴシック" panose="020B0600070205080204" pitchFamily="50" charset="-128"/>
                  <a:cs typeface="+mn-cs"/>
                </a:defRPr>
              </a:lvl2pPr>
              <a:lvl3pPr marL="914400" algn="l" rtl="0" eaLnBrk="0" fontAlgn="base" hangingPunct="0">
                <a:spcBef>
                  <a:spcPct val="0"/>
                </a:spcBef>
                <a:spcAft>
                  <a:spcPct val="0"/>
                </a:spcAft>
                <a:defRPr sz="1200" b="1" kern="1200">
                  <a:solidFill>
                    <a:schemeClr val="tx1"/>
                  </a:solidFill>
                  <a:latin typeface="ＭＳ Ｐゴシック" panose="020B0600070205080204" pitchFamily="50" charset="-128"/>
                  <a:ea typeface="ＭＳ Ｐゴシック" panose="020B0600070205080204" pitchFamily="50" charset="-128"/>
                  <a:cs typeface="+mn-cs"/>
                </a:defRPr>
              </a:lvl3pPr>
              <a:lvl4pPr marL="1371600" algn="l" rtl="0" eaLnBrk="0" fontAlgn="base" hangingPunct="0">
                <a:spcBef>
                  <a:spcPct val="0"/>
                </a:spcBef>
                <a:spcAft>
                  <a:spcPct val="0"/>
                </a:spcAft>
                <a:defRPr sz="1200" b="1" kern="1200">
                  <a:solidFill>
                    <a:schemeClr val="tx1"/>
                  </a:solidFill>
                  <a:latin typeface="ＭＳ Ｐゴシック" panose="020B0600070205080204" pitchFamily="50" charset="-128"/>
                  <a:ea typeface="ＭＳ Ｐゴシック" panose="020B0600070205080204" pitchFamily="50" charset="-128"/>
                  <a:cs typeface="+mn-cs"/>
                </a:defRPr>
              </a:lvl4pPr>
              <a:lvl5pPr marL="1828800" algn="l" rtl="0" eaLnBrk="0" fontAlgn="base" hangingPunct="0">
                <a:spcBef>
                  <a:spcPct val="0"/>
                </a:spcBef>
                <a:spcAft>
                  <a:spcPct val="0"/>
                </a:spcAft>
                <a:defRPr sz="1200" b="1" kern="1200">
                  <a:solidFill>
                    <a:schemeClr val="tx1"/>
                  </a:solidFill>
                  <a:latin typeface="ＭＳ Ｐゴシック" panose="020B0600070205080204" pitchFamily="50" charset="-128"/>
                  <a:ea typeface="ＭＳ Ｐゴシック" panose="020B0600070205080204" pitchFamily="50" charset="-128"/>
                  <a:cs typeface="+mn-cs"/>
                </a:defRPr>
              </a:lvl5pPr>
              <a:lvl6pPr marL="2286000" algn="l" defTabSz="914400" rtl="0" eaLnBrk="1" latinLnBrk="0" hangingPunct="1">
                <a:defRPr sz="1200" b="1" kern="1200">
                  <a:solidFill>
                    <a:schemeClr val="tx1"/>
                  </a:solidFill>
                  <a:latin typeface="ＭＳ Ｐゴシック" panose="020B0600070205080204" pitchFamily="50" charset="-128"/>
                  <a:ea typeface="ＭＳ Ｐゴシック" panose="020B0600070205080204" pitchFamily="50" charset="-128"/>
                  <a:cs typeface="+mn-cs"/>
                </a:defRPr>
              </a:lvl6pPr>
              <a:lvl7pPr marL="2743200" algn="l" defTabSz="914400" rtl="0" eaLnBrk="1" latinLnBrk="0" hangingPunct="1">
                <a:defRPr sz="1200" b="1" kern="1200">
                  <a:solidFill>
                    <a:schemeClr val="tx1"/>
                  </a:solidFill>
                  <a:latin typeface="ＭＳ Ｐゴシック" panose="020B0600070205080204" pitchFamily="50" charset="-128"/>
                  <a:ea typeface="ＭＳ Ｐゴシック" panose="020B0600070205080204" pitchFamily="50" charset="-128"/>
                  <a:cs typeface="+mn-cs"/>
                </a:defRPr>
              </a:lvl7pPr>
              <a:lvl8pPr marL="3200400" algn="l" defTabSz="914400" rtl="0" eaLnBrk="1" latinLnBrk="0" hangingPunct="1">
                <a:defRPr sz="1200" b="1" kern="1200">
                  <a:solidFill>
                    <a:schemeClr val="tx1"/>
                  </a:solidFill>
                  <a:latin typeface="ＭＳ Ｐゴシック" panose="020B0600070205080204" pitchFamily="50" charset="-128"/>
                  <a:ea typeface="ＭＳ Ｐゴシック" panose="020B0600070205080204" pitchFamily="50" charset="-128"/>
                  <a:cs typeface="+mn-cs"/>
                </a:defRPr>
              </a:lvl8pPr>
              <a:lvl9pPr marL="3657600" algn="l" defTabSz="914400" rtl="0" eaLnBrk="1" latinLnBrk="0" hangingPunct="1">
                <a:defRPr sz="1200" b="1" kern="1200">
                  <a:solidFill>
                    <a:schemeClr val="tx1"/>
                  </a:solidFill>
                  <a:latin typeface="ＭＳ Ｐゴシック" panose="020B0600070205080204" pitchFamily="50" charset="-128"/>
                  <a:ea typeface="ＭＳ Ｐゴシック" panose="020B0600070205080204" pitchFamily="50" charset="-128"/>
                  <a:cs typeface="+mn-cs"/>
                </a:defRPr>
              </a:lvl9pPr>
            </a:lstStyle>
            <a:p>
              <a:endParaRPr lang="ja-JP" altLang="en-US" sz="916"/>
            </a:p>
          </p:txBody>
        </p:sp>
        <p:sp>
          <p:nvSpPr>
            <p:cNvPr id="30" name="Line 55"/>
            <p:cNvSpPr>
              <a:spLocks noChangeShapeType="1"/>
            </p:cNvSpPr>
            <p:nvPr/>
          </p:nvSpPr>
          <p:spPr bwMode="auto">
            <a:xfrm>
              <a:off x="533515" y="1560511"/>
              <a:ext cx="4320000" cy="0"/>
            </a:xfrm>
            <a:prstGeom prst="line">
              <a:avLst/>
            </a:prstGeom>
            <a:noFill/>
            <a:ln w="15875">
              <a:solidFill>
                <a:srgbClr val="C00000"/>
              </a:solidFill>
              <a:round/>
              <a:headEnd/>
              <a:tailEnd/>
            </a:ln>
            <a:extLst>
              <a:ext uri="{909E8E84-426E-40DD-AFC4-6F175D3DCCD1}">
                <a14:hiddenFill xmlns:a14="http://schemas.microsoft.com/office/drawing/2010/main">
                  <a:noFill/>
                </a14:hiddenFill>
              </a:ext>
            </a:extLst>
          </p:spPr>
          <p:txBody>
            <a:bodyPr/>
            <a:lstStyle>
              <a:defPPr>
                <a:defRPr lang="en-US"/>
              </a:defPPr>
              <a:lvl1pPr algn="l" rtl="0" eaLnBrk="0" fontAlgn="base" hangingPunct="0">
                <a:spcBef>
                  <a:spcPct val="0"/>
                </a:spcBef>
                <a:spcAft>
                  <a:spcPct val="0"/>
                </a:spcAft>
                <a:defRPr sz="1200" b="1" kern="1200">
                  <a:solidFill>
                    <a:schemeClr val="tx1"/>
                  </a:solidFill>
                  <a:latin typeface="ＭＳ Ｐゴシック" panose="020B0600070205080204" pitchFamily="50" charset="-128"/>
                  <a:ea typeface="ＭＳ Ｐゴシック" panose="020B0600070205080204" pitchFamily="50" charset="-128"/>
                  <a:cs typeface="+mn-cs"/>
                </a:defRPr>
              </a:lvl1pPr>
              <a:lvl2pPr marL="457200" algn="l" rtl="0" eaLnBrk="0" fontAlgn="base" hangingPunct="0">
                <a:spcBef>
                  <a:spcPct val="0"/>
                </a:spcBef>
                <a:spcAft>
                  <a:spcPct val="0"/>
                </a:spcAft>
                <a:defRPr sz="1200" b="1" kern="1200">
                  <a:solidFill>
                    <a:schemeClr val="tx1"/>
                  </a:solidFill>
                  <a:latin typeface="ＭＳ Ｐゴシック" panose="020B0600070205080204" pitchFamily="50" charset="-128"/>
                  <a:ea typeface="ＭＳ Ｐゴシック" panose="020B0600070205080204" pitchFamily="50" charset="-128"/>
                  <a:cs typeface="+mn-cs"/>
                </a:defRPr>
              </a:lvl2pPr>
              <a:lvl3pPr marL="914400" algn="l" rtl="0" eaLnBrk="0" fontAlgn="base" hangingPunct="0">
                <a:spcBef>
                  <a:spcPct val="0"/>
                </a:spcBef>
                <a:spcAft>
                  <a:spcPct val="0"/>
                </a:spcAft>
                <a:defRPr sz="1200" b="1" kern="1200">
                  <a:solidFill>
                    <a:schemeClr val="tx1"/>
                  </a:solidFill>
                  <a:latin typeface="ＭＳ Ｐゴシック" panose="020B0600070205080204" pitchFamily="50" charset="-128"/>
                  <a:ea typeface="ＭＳ Ｐゴシック" panose="020B0600070205080204" pitchFamily="50" charset="-128"/>
                  <a:cs typeface="+mn-cs"/>
                </a:defRPr>
              </a:lvl3pPr>
              <a:lvl4pPr marL="1371600" algn="l" rtl="0" eaLnBrk="0" fontAlgn="base" hangingPunct="0">
                <a:spcBef>
                  <a:spcPct val="0"/>
                </a:spcBef>
                <a:spcAft>
                  <a:spcPct val="0"/>
                </a:spcAft>
                <a:defRPr sz="1200" b="1" kern="1200">
                  <a:solidFill>
                    <a:schemeClr val="tx1"/>
                  </a:solidFill>
                  <a:latin typeface="ＭＳ Ｐゴシック" panose="020B0600070205080204" pitchFamily="50" charset="-128"/>
                  <a:ea typeface="ＭＳ Ｐゴシック" panose="020B0600070205080204" pitchFamily="50" charset="-128"/>
                  <a:cs typeface="+mn-cs"/>
                </a:defRPr>
              </a:lvl4pPr>
              <a:lvl5pPr marL="1828800" algn="l" rtl="0" eaLnBrk="0" fontAlgn="base" hangingPunct="0">
                <a:spcBef>
                  <a:spcPct val="0"/>
                </a:spcBef>
                <a:spcAft>
                  <a:spcPct val="0"/>
                </a:spcAft>
                <a:defRPr sz="1200" b="1" kern="1200">
                  <a:solidFill>
                    <a:schemeClr val="tx1"/>
                  </a:solidFill>
                  <a:latin typeface="ＭＳ Ｐゴシック" panose="020B0600070205080204" pitchFamily="50" charset="-128"/>
                  <a:ea typeface="ＭＳ Ｐゴシック" panose="020B0600070205080204" pitchFamily="50" charset="-128"/>
                  <a:cs typeface="+mn-cs"/>
                </a:defRPr>
              </a:lvl5pPr>
              <a:lvl6pPr marL="2286000" algn="l" defTabSz="914400" rtl="0" eaLnBrk="1" latinLnBrk="0" hangingPunct="1">
                <a:defRPr sz="1200" b="1" kern="1200">
                  <a:solidFill>
                    <a:schemeClr val="tx1"/>
                  </a:solidFill>
                  <a:latin typeface="ＭＳ Ｐゴシック" panose="020B0600070205080204" pitchFamily="50" charset="-128"/>
                  <a:ea typeface="ＭＳ Ｐゴシック" panose="020B0600070205080204" pitchFamily="50" charset="-128"/>
                  <a:cs typeface="+mn-cs"/>
                </a:defRPr>
              </a:lvl6pPr>
              <a:lvl7pPr marL="2743200" algn="l" defTabSz="914400" rtl="0" eaLnBrk="1" latinLnBrk="0" hangingPunct="1">
                <a:defRPr sz="1200" b="1" kern="1200">
                  <a:solidFill>
                    <a:schemeClr val="tx1"/>
                  </a:solidFill>
                  <a:latin typeface="ＭＳ Ｐゴシック" panose="020B0600070205080204" pitchFamily="50" charset="-128"/>
                  <a:ea typeface="ＭＳ Ｐゴシック" panose="020B0600070205080204" pitchFamily="50" charset="-128"/>
                  <a:cs typeface="+mn-cs"/>
                </a:defRPr>
              </a:lvl7pPr>
              <a:lvl8pPr marL="3200400" algn="l" defTabSz="914400" rtl="0" eaLnBrk="1" latinLnBrk="0" hangingPunct="1">
                <a:defRPr sz="1200" b="1" kern="1200">
                  <a:solidFill>
                    <a:schemeClr val="tx1"/>
                  </a:solidFill>
                  <a:latin typeface="ＭＳ Ｐゴシック" panose="020B0600070205080204" pitchFamily="50" charset="-128"/>
                  <a:ea typeface="ＭＳ Ｐゴシック" panose="020B0600070205080204" pitchFamily="50" charset="-128"/>
                  <a:cs typeface="+mn-cs"/>
                </a:defRPr>
              </a:lvl8pPr>
              <a:lvl9pPr marL="3657600" algn="l" defTabSz="914400" rtl="0" eaLnBrk="1" latinLnBrk="0" hangingPunct="1">
                <a:defRPr sz="1200" b="1" kern="1200">
                  <a:solidFill>
                    <a:schemeClr val="tx1"/>
                  </a:solidFill>
                  <a:latin typeface="ＭＳ Ｐゴシック" panose="020B0600070205080204" pitchFamily="50" charset="-128"/>
                  <a:ea typeface="ＭＳ Ｐゴシック" panose="020B0600070205080204" pitchFamily="50" charset="-128"/>
                  <a:cs typeface="+mn-cs"/>
                </a:defRPr>
              </a:lvl9pPr>
            </a:lstStyle>
            <a:p>
              <a:endParaRPr lang="ja-JP" altLang="en-US" sz="916"/>
            </a:p>
          </p:txBody>
        </p:sp>
        <p:sp>
          <p:nvSpPr>
            <p:cNvPr id="31" name="テキスト ボックス 30"/>
            <p:cNvSpPr txBox="1"/>
            <p:nvPr/>
          </p:nvSpPr>
          <p:spPr>
            <a:xfrm>
              <a:off x="533398" y="1081419"/>
              <a:ext cx="4717345" cy="490181"/>
            </a:xfrm>
            <a:prstGeom prst="rect">
              <a:avLst/>
            </a:prstGeom>
            <a:noFill/>
          </p:spPr>
          <p:txBody>
            <a:bodyPr wrap="square" rtlCol="0">
              <a:spAutoFit/>
            </a:bodyPr>
            <a:lstStyle/>
            <a:p>
              <a:r>
                <a:rPr lang="ja-JP" altLang="en-US" sz="1831">
                  <a:latin typeface="Meiryo UI" panose="020B0604030504040204" pitchFamily="50" charset="-128"/>
                  <a:ea typeface="Meiryo UI" panose="020B0604030504040204" pitchFamily="50" charset="-128"/>
                </a:rPr>
                <a:t>重要情報の保管</a:t>
              </a:r>
            </a:p>
          </p:txBody>
        </p:sp>
      </p:grpSp>
      <p:sp>
        <p:nvSpPr>
          <p:cNvPr id="32" name="Text Box 58"/>
          <p:cNvSpPr txBox="1">
            <a:spLocks noChangeArrowheads="1"/>
          </p:cNvSpPr>
          <p:nvPr/>
        </p:nvSpPr>
        <p:spPr bwMode="auto">
          <a:xfrm>
            <a:off x="0" y="6182446"/>
            <a:ext cx="5161935"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defPPr>
              <a:defRPr lang="en-US"/>
            </a:defPPr>
            <a:lvl1pPr algn="l" rtl="0" eaLnBrk="0" fontAlgn="base" hangingPunct="0">
              <a:spcBef>
                <a:spcPct val="0"/>
              </a:spcBef>
              <a:spcAft>
                <a:spcPct val="0"/>
              </a:spcAft>
              <a:defRPr sz="1200" b="1" kern="1200">
                <a:solidFill>
                  <a:schemeClr val="tx1"/>
                </a:solidFill>
                <a:latin typeface="ＭＳ Ｐゴシック" panose="020B0600070205080204" pitchFamily="50" charset="-128"/>
                <a:ea typeface="ＭＳ Ｐゴシック" panose="020B0600070205080204" pitchFamily="50" charset="-128"/>
                <a:cs typeface="+mn-cs"/>
              </a:defRPr>
            </a:lvl1pPr>
            <a:lvl2pPr marL="457200" algn="l" rtl="0" eaLnBrk="0" fontAlgn="base" hangingPunct="0">
              <a:spcBef>
                <a:spcPct val="0"/>
              </a:spcBef>
              <a:spcAft>
                <a:spcPct val="0"/>
              </a:spcAft>
              <a:defRPr sz="1200" b="1" kern="1200">
                <a:solidFill>
                  <a:schemeClr val="tx1"/>
                </a:solidFill>
                <a:latin typeface="ＭＳ Ｐゴシック" panose="020B0600070205080204" pitchFamily="50" charset="-128"/>
                <a:ea typeface="ＭＳ Ｐゴシック" panose="020B0600070205080204" pitchFamily="50" charset="-128"/>
                <a:cs typeface="+mn-cs"/>
              </a:defRPr>
            </a:lvl2pPr>
            <a:lvl3pPr marL="914400" algn="l" rtl="0" eaLnBrk="0" fontAlgn="base" hangingPunct="0">
              <a:spcBef>
                <a:spcPct val="0"/>
              </a:spcBef>
              <a:spcAft>
                <a:spcPct val="0"/>
              </a:spcAft>
              <a:defRPr sz="1200" b="1" kern="1200">
                <a:solidFill>
                  <a:schemeClr val="tx1"/>
                </a:solidFill>
                <a:latin typeface="ＭＳ Ｐゴシック" panose="020B0600070205080204" pitchFamily="50" charset="-128"/>
                <a:ea typeface="ＭＳ Ｐゴシック" panose="020B0600070205080204" pitchFamily="50" charset="-128"/>
                <a:cs typeface="+mn-cs"/>
              </a:defRPr>
            </a:lvl3pPr>
            <a:lvl4pPr marL="1371600" algn="l" rtl="0" eaLnBrk="0" fontAlgn="base" hangingPunct="0">
              <a:spcBef>
                <a:spcPct val="0"/>
              </a:spcBef>
              <a:spcAft>
                <a:spcPct val="0"/>
              </a:spcAft>
              <a:defRPr sz="1200" b="1" kern="1200">
                <a:solidFill>
                  <a:schemeClr val="tx1"/>
                </a:solidFill>
                <a:latin typeface="ＭＳ Ｐゴシック" panose="020B0600070205080204" pitchFamily="50" charset="-128"/>
                <a:ea typeface="ＭＳ Ｐゴシック" panose="020B0600070205080204" pitchFamily="50" charset="-128"/>
                <a:cs typeface="+mn-cs"/>
              </a:defRPr>
            </a:lvl4pPr>
            <a:lvl5pPr marL="1828800" algn="l" rtl="0" eaLnBrk="0" fontAlgn="base" hangingPunct="0">
              <a:spcBef>
                <a:spcPct val="0"/>
              </a:spcBef>
              <a:spcAft>
                <a:spcPct val="0"/>
              </a:spcAft>
              <a:defRPr sz="1200" b="1" kern="1200">
                <a:solidFill>
                  <a:schemeClr val="tx1"/>
                </a:solidFill>
                <a:latin typeface="ＭＳ Ｐゴシック" panose="020B0600070205080204" pitchFamily="50" charset="-128"/>
                <a:ea typeface="ＭＳ Ｐゴシック" panose="020B0600070205080204" pitchFamily="50" charset="-128"/>
                <a:cs typeface="+mn-cs"/>
              </a:defRPr>
            </a:lvl5pPr>
            <a:lvl6pPr marL="2286000" algn="l" defTabSz="914400" rtl="0" eaLnBrk="1" latinLnBrk="0" hangingPunct="1">
              <a:defRPr sz="1200" b="1" kern="1200">
                <a:solidFill>
                  <a:schemeClr val="tx1"/>
                </a:solidFill>
                <a:latin typeface="ＭＳ Ｐゴシック" panose="020B0600070205080204" pitchFamily="50" charset="-128"/>
                <a:ea typeface="ＭＳ Ｐゴシック" panose="020B0600070205080204" pitchFamily="50" charset="-128"/>
                <a:cs typeface="+mn-cs"/>
              </a:defRPr>
            </a:lvl6pPr>
            <a:lvl7pPr marL="2743200" algn="l" defTabSz="914400" rtl="0" eaLnBrk="1" latinLnBrk="0" hangingPunct="1">
              <a:defRPr sz="1200" b="1" kern="1200">
                <a:solidFill>
                  <a:schemeClr val="tx1"/>
                </a:solidFill>
                <a:latin typeface="ＭＳ Ｐゴシック" panose="020B0600070205080204" pitchFamily="50" charset="-128"/>
                <a:ea typeface="ＭＳ Ｐゴシック" panose="020B0600070205080204" pitchFamily="50" charset="-128"/>
                <a:cs typeface="+mn-cs"/>
              </a:defRPr>
            </a:lvl7pPr>
            <a:lvl8pPr marL="3200400" algn="l" defTabSz="914400" rtl="0" eaLnBrk="1" latinLnBrk="0" hangingPunct="1">
              <a:defRPr sz="1200" b="1" kern="1200">
                <a:solidFill>
                  <a:schemeClr val="tx1"/>
                </a:solidFill>
                <a:latin typeface="ＭＳ Ｐゴシック" panose="020B0600070205080204" pitchFamily="50" charset="-128"/>
                <a:ea typeface="ＭＳ Ｐゴシック" panose="020B0600070205080204" pitchFamily="50" charset="-128"/>
                <a:cs typeface="+mn-cs"/>
              </a:defRPr>
            </a:lvl8pPr>
            <a:lvl9pPr marL="3657600" algn="l" defTabSz="914400" rtl="0" eaLnBrk="1" latinLnBrk="0" hangingPunct="1">
              <a:defRPr sz="1200" b="1" kern="1200">
                <a:solidFill>
                  <a:schemeClr val="tx1"/>
                </a:solidFill>
                <a:latin typeface="ＭＳ Ｐゴシック" panose="020B0600070205080204" pitchFamily="50" charset="-128"/>
                <a:ea typeface="ＭＳ Ｐゴシック" panose="020B0600070205080204" pitchFamily="50" charset="-128"/>
                <a:cs typeface="+mn-cs"/>
              </a:defRPr>
            </a:lvl9pPr>
          </a:lstStyle>
          <a:p>
            <a:pPr indent="12700" eaLnBrk="1" hangingPunct="1">
              <a:buClr>
                <a:srgbClr val="C00000"/>
              </a:buClr>
              <a:buFont typeface="Wingdings" panose="05000000000000000000" pitchFamily="2" charset="2"/>
              <a:buChar char="l"/>
              <a:tabLst>
                <a:tab pos="179388" algn="l"/>
              </a:tabLst>
            </a:pPr>
            <a:r>
              <a:rPr lang="ja-JP" altLang="en-US" b="0">
                <a:latin typeface="Meiryo UI" panose="020B0604030504040204" pitchFamily="50" charset="-128"/>
                <a:ea typeface="Meiryo UI" panose="020B0604030504040204" pitchFamily="50" charset="-128"/>
              </a:rPr>
              <a:t> 退社時、未使用時には</a:t>
            </a:r>
            <a:r>
              <a:rPr lang="ja-JP" altLang="en-US" b="0">
                <a:solidFill>
                  <a:srgbClr val="FF0000"/>
                </a:solidFill>
                <a:latin typeface="Meiryo UI" panose="020B0604030504040204" pitchFamily="50" charset="-128"/>
                <a:ea typeface="Meiryo UI" panose="020B0604030504040204" pitchFamily="50" charset="-128"/>
              </a:rPr>
              <a:t>モバイル用パソコン、</a:t>
            </a:r>
            <a:r>
              <a:rPr lang="en-US" altLang="ja-JP" b="0">
                <a:solidFill>
                  <a:srgbClr val="FF0000"/>
                </a:solidFill>
                <a:latin typeface="Meiryo UI" panose="020B0604030504040204" pitchFamily="50" charset="-128"/>
                <a:ea typeface="Meiryo UI" panose="020B0604030504040204" pitchFamily="50" charset="-128"/>
              </a:rPr>
              <a:t>USB</a:t>
            </a:r>
            <a:r>
              <a:rPr lang="ja-JP" altLang="en-US" b="0">
                <a:solidFill>
                  <a:srgbClr val="FF0000"/>
                </a:solidFill>
                <a:latin typeface="Meiryo UI" panose="020B0604030504040204" pitchFamily="50" charset="-128"/>
                <a:ea typeface="Meiryo UI" panose="020B0604030504040204" pitchFamily="50" charset="-128"/>
              </a:rPr>
              <a:t>メモリ、小型ハードディスク、</a:t>
            </a:r>
            <a:r>
              <a:rPr lang="en-US" altLang="ja-JP" b="0">
                <a:solidFill>
                  <a:srgbClr val="FF0000"/>
                </a:solidFill>
                <a:latin typeface="Meiryo UI" panose="020B0604030504040204" pitchFamily="50" charset="-128"/>
                <a:ea typeface="Meiryo UI" panose="020B0604030504040204" pitchFamily="50" charset="-128"/>
              </a:rPr>
              <a:t>CD	</a:t>
            </a:r>
            <a:r>
              <a:rPr lang="ja-JP" altLang="en-US" b="0">
                <a:solidFill>
                  <a:srgbClr val="FF0000"/>
                </a:solidFill>
                <a:latin typeface="Meiryo UI" panose="020B0604030504040204" pitchFamily="50" charset="-128"/>
                <a:ea typeface="Meiryo UI" panose="020B0604030504040204" pitchFamily="50" charset="-128"/>
              </a:rPr>
              <a:t>等の電子媒体及び重要書類</a:t>
            </a:r>
            <a:r>
              <a:rPr lang="ja-JP" altLang="en-US" b="0">
                <a:latin typeface="Meiryo UI" panose="020B0604030504040204" pitchFamily="50" charset="-128"/>
                <a:ea typeface="Meiryo UI" panose="020B0604030504040204" pitchFamily="50" charset="-128"/>
              </a:rPr>
              <a:t>を</a:t>
            </a:r>
            <a:r>
              <a:rPr lang="ja-JP" altLang="en-US" b="0">
                <a:solidFill>
                  <a:srgbClr val="FF0000"/>
                </a:solidFill>
                <a:latin typeface="Meiryo UI" panose="020B0604030504040204" pitchFamily="50" charset="-128"/>
                <a:ea typeface="Meiryo UI" panose="020B0604030504040204" pitchFamily="50" charset="-128"/>
              </a:rPr>
              <a:t>机の引き出し</a:t>
            </a:r>
            <a:r>
              <a:rPr lang="ja-JP" altLang="en-US" b="0">
                <a:latin typeface="Meiryo UI" panose="020B0604030504040204" pitchFamily="50" charset="-128"/>
                <a:ea typeface="Meiryo UI" panose="020B0604030504040204" pitchFamily="50" charset="-128"/>
              </a:rPr>
              <a:t>または</a:t>
            </a:r>
            <a:r>
              <a:rPr lang="ja-JP" altLang="en-US" b="0">
                <a:solidFill>
                  <a:srgbClr val="FF0000"/>
                </a:solidFill>
                <a:latin typeface="Meiryo UI" panose="020B0604030504040204" pitchFamily="50" charset="-128"/>
                <a:ea typeface="Meiryo UI" panose="020B0604030504040204" pitchFamily="50" charset="-128"/>
              </a:rPr>
              <a:t>所定のキャビネットに保管し、</a:t>
            </a:r>
            <a:r>
              <a:rPr lang="en-US" altLang="ja-JP" b="0">
                <a:solidFill>
                  <a:srgbClr val="FF0000"/>
                </a:solidFill>
                <a:latin typeface="Meiryo UI" panose="020B0604030504040204" pitchFamily="50" charset="-128"/>
                <a:ea typeface="Meiryo UI" panose="020B0604030504040204" pitchFamily="50" charset="-128"/>
              </a:rPr>
              <a:t>	</a:t>
            </a:r>
            <a:r>
              <a:rPr lang="ja-JP" altLang="en-US" b="0">
                <a:latin typeface="Meiryo UI" panose="020B0604030504040204" pitchFamily="50" charset="-128"/>
                <a:ea typeface="Meiryo UI" panose="020B0604030504040204" pitchFamily="50" charset="-128"/>
              </a:rPr>
              <a:t>施錠する。</a:t>
            </a:r>
            <a:endParaRPr lang="en-US" altLang="ja-JP" b="0">
              <a:latin typeface="Meiryo UI" panose="020B0604030504040204" pitchFamily="50" charset="-128"/>
              <a:ea typeface="Meiryo UI" panose="020B0604030504040204" pitchFamily="50" charset="-128"/>
            </a:endParaRPr>
          </a:p>
        </p:txBody>
      </p:sp>
      <p:sp>
        <p:nvSpPr>
          <p:cNvPr id="23" name="スライド番号プレースホルダー 5">
            <a:extLst>
              <a:ext uri="{FF2B5EF4-FFF2-40B4-BE49-F238E27FC236}">
                <a16:creationId xmlns:a16="http://schemas.microsoft.com/office/drawing/2014/main" id="{1CC5DB24-F510-4632-8590-D52F0C088B10}"/>
              </a:ext>
            </a:extLst>
          </p:cNvPr>
          <p:cNvSpPr>
            <a:spLocks noGrp="1"/>
          </p:cNvSpPr>
          <p:nvPr>
            <p:ph type="sldNum" sz="quarter" idx="12"/>
          </p:nvPr>
        </p:nvSpPr>
        <p:spPr>
          <a:xfrm>
            <a:off x="4680000" y="7200000"/>
            <a:ext cx="612000" cy="360000"/>
          </a:xfrm>
        </p:spPr>
        <p:txBody>
          <a:bodyPr/>
          <a:lstStyle/>
          <a:p>
            <a:pPr algn="ctr"/>
            <a:r>
              <a:rPr kumimoji="1" lang="en-US" altLang="ja-JP"/>
              <a:t>&lt; </a:t>
            </a:r>
            <a:fld id="{BA1AACC8-012D-40C1-84DE-4014AE42646F}" type="slidenum">
              <a:rPr kumimoji="1" lang="ja-JP" altLang="en-US" smtClean="0"/>
              <a:pPr algn="ctr"/>
              <a:t>6</a:t>
            </a:fld>
            <a:r>
              <a:rPr kumimoji="1" lang="ja-JP" altLang="en-US"/>
              <a:t> </a:t>
            </a:r>
            <a:r>
              <a:rPr kumimoji="1" lang="en-US" altLang="ja-JP"/>
              <a:t>&gt;</a:t>
            </a:r>
            <a:endParaRPr kumimoji="1" lang="ja-JP" altLang="en-US"/>
          </a:p>
        </p:txBody>
      </p:sp>
      <p:sp>
        <p:nvSpPr>
          <p:cNvPr id="2" name="テキスト ボックス 1">
            <a:extLst>
              <a:ext uri="{FF2B5EF4-FFF2-40B4-BE49-F238E27FC236}">
                <a16:creationId xmlns:a16="http://schemas.microsoft.com/office/drawing/2014/main" id="{591B4003-45E6-C3C0-2040-4CD798F79BDE}"/>
              </a:ext>
            </a:extLst>
          </p:cNvPr>
          <p:cNvSpPr txBox="1"/>
          <p:nvPr/>
        </p:nvSpPr>
        <p:spPr>
          <a:xfrm>
            <a:off x="2663825" y="678102"/>
            <a:ext cx="1576072" cy="253916"/>
          </a:xfrm>
          <a:prstGeom prst="rect">
            <a:avLst/>
          </a:prstGeom>
          <a:noFill/>
          <a:ln>
            <a:solidFill>
              <a:srgbClr val="FF0000"/>
            </a:solidFill>
          </a:ln>
        </p:spPr>
        <p:txBody>
          <a:bodyPr wrap="none" rtlCol="0">
            <a:spAutoFit/>
          </a:bodyPr>
          <a:lstStyle/>
          <a:p>
            <a:r>
              <a:rPr kumimoji="1" lang="ja-JP" altLang="en-US" sz="1050" dirty="0">
                <a:solidFill>
                  <a:srgbClr val="FF0000"/>
                </a:solidFill>
                <a:ea typeface="Meiryo UI" panose="020B0604030504040204" pitchFamily="50" charset="-128"/>
              </a:rPr>
              <a:t>自己診断</a:t>
            </a:r>
            <a:r>
              <a:rPr kumimoji="1" lang="en-US" altLang="ja-JP" sz="1050" dirty="0">
                <a:solidFill>
                  <a:srgbClr val="FF0000"/>
                </a:solidFill>
                <a:ea typeface="Meiryo UI" panose="020B0604030504040204" pitchFamily="50" charset="-128"/>
              </a:rPr>
              <a:t>No.</a:t>
            </a:r>
            <a:r>
              <a:rPr lang="ja-JP" altLang="en-US" sz="1050" dirty="0">
                <a:solidFill>
                  <a:srgbClr val="FF0000"/>
                </a:solidFill>
                <a:ea typeface="Meiryo UI" panose="020B0604030504040204" pitchFamily="50" charset="-128"/>
              </a:rPr>
              <a:t>１２、１５</a:t>
            </a:r>
            <a:endParaRPr kumimoji="1" lang="ja-JP" altLang="en-US" sz="1050" dirty="0">
              <a:solidFill>
                <a:srgbClr val="FF0000"/>
              </a:solidFill>
              <a:ea typeface="Meiryo UI" panose="020B0604030504040204" pitchFamily="50" charset="-128"/>
            </a:endParaRPr>
          </a:p>
        </p:txBody>
      </p:sp>
      <p:sp>
        <p:nvSpPr>
          <p:cNvPr id="3" name="テキスト ボックス 2">
            <a:extLst>
              <a:ext uri="{FF2B5EF4-FFF2-40B4-BE49-F238E27FC236}">
                <a16:creationId xmlns:a16="http://schemas.microsoft.com/office/drawing/2014/main" id="{D0B29498-530D-3ACF-D33B-7312BB83BBDE}"/>
              </a:ext>
            </a:extLst>
          </p:cNvPr>
          <p:cNvSpPr txBox="1"/>
          <p:nvPr/>
        </p:nvSpPr>
        <p:spPr>
          <a:xfrm>
            <a:off x="2663824" y="3067641"/>
            <a:ext cx="1217000" cy="253916"/>
          </a:xfrm>
          <a:prstGeom prst="rect">
            <a:avLst/>
          </a:prstGeom>
          <a:noFill/>
          <a:ln>
            <a:solidFill>
              <a:srgbClr val="FF0000"/>
            </a:solidFill>
          </a:ln>
        </p:spPr>
        <p:txBody>
          <a:bodyPr wrap="none" rtlCol="0">
            <a:spAutoFit/>
          </a:bodyPr>
          <a:lstStyle/>
          <a:p>
            <a:r>
              <a:rPr kumimoji="1" lang="ja-JP" altLang="en-US" sz="1050" dirty="0">
                <a:solidFill>
                  <a:srgbClr val="FF0000"/>
                </a:solidFill>
                <a:ea typeface="Meiryo UI" panose="020B0604030504040204" pitchFamily="50" charset="-128"/>
              </a:rPr>
              <a:t>自己診断</a:t>
            </a:r>
            <a:r>
              <a:rPr kumimoji="1" lang="en-US" altLang="ja-JP" sz="1050" dirty="0">
                <a:solidFill>
                  <a:srgbClr val="FF0000"/>
                </a:solidFill>
                <a:ea typeface="Meiryo UI" panose="020B0604030504040204" pitchFamily="50" charset="-128"/>
              </a:rPr>
              <a:t>No.</a:t>
            </a:r>
            <a:r>
              <a:rPr lang="ja-JP" altLang="en-US" sz="1050" dirty="0">
                <a:solidFill>
                  <a:srgbClr val="FF0000"/>
                </a:solidFill>
                <a:ea typeface="Meiryo UI" panose="020B0604030504040204" pitchFamily="50" charset="-128"/>
              </a:rPr>
              <a:t>１３</a:t>
            </a:r>
            <a:endParaRPr kumimoji="1" lang="ja-JP" altLang="en-US" sz="1050" dirty="0">
              <a:solidFill>
                <a:srgbClr val="FF0000"/>
              </a:solidFill>
              <a:ea typeface="Meiryo UI" panose="020B0604030504040204" pitchFamily="50" charset="-128"/>
            </a:endParaRPr>
          </a:p>
        </p:txBody>
      </p:sp>
      <p:sp>
        <p:nvSpPr>
          <p:cNvPr id="9" name="テキスト ボックス 8">
            <a:extLst>
              <a:ext uri="{FF2B5EF4-FFF2-40B4-BE49-F238E27FC236}">
                <a16:creationId xmlns:a16="http://schemas.microsoft.com/office/drawing/2014/main" id="{6DFE1DAE-F376-028C-8382-78D6C3CC2DDF}"/>
              </a:ext>
            </a:extLst>
          </p:cNvPr>
          <p:cNvSpPr txBox="1"/>
          <p:nvPr/>
        </p:nvSpPr>
        <p:spPr>
          <a:xfrm>
            <a:off x="2672024" y="5824802"/>
            <a:ext cx="1217000" cy="253916"/>
          </a:xfrm>
          <a:prstGeom prst="rect">
            <a:avLst/>
          </a:prstGeom>
          <a:noFill/>
          <a:ln>
            <a:solidFill>
              <a:srgbClr val="FF0000"/>
            </a:solidFill>
          </a:ln>
        </p:spPr>
        <p:txBody>
          <a:bodyPr wrap="none" rtlCol="0">
            <a:spAutoFit/>
          </a:bodyPr>
          <a:lstStyle/>
          <a:p>
            <a:r>
              <a:rPr kumimoji="1" lang="ja-JP" altLang="en-US" sz="1050" dirty="0">
                <a:solidFill>
                  <a:srgbClr val="FF0000"/>
                </a:solidFill>
                <a:ea typeface="Meiryo UI" panose="020B0604030504040204" pitchFamily="50" charset="-128"/>
              </a:rPr>
              <a:t>自己診断</a:t>
            </a:r>
            <a:r>
              <a:rPr kumimoji="1" lang="en-US" altLang="ja-JP" sz="1050" dirty="0">
                <a:solidFill>
                  <a:srgbClr val="FF0000"/>
                </a:solidFill>
                <a:ea typeface="Meiryo UI" panose="020B0604030504040204" pitchFamily="50" charset="-128"/>
              </a:rPr>
              <a:t>No.</a:t>
            </a:r>
            <a:r>
              <a:rPr lang="ja-JP" altLang="en-US" sz="1050" dirty="0">
                <a:solidFill>
                  <a:srgbClr val="FF0000"/>
                </a:solidFill>
                <a:ea typeface="Meiryo UI" panose="020B0604030504040204" pitchFamily="50" charset="-128"/>
              </a:rPr>
              <a:t>１７</a:t>
            </a:r>
            <a:endParaRPr kumimoji="1" lang="ja-JP" altLang="en-US" sz="1050" dirty="0">
              <a:solidFill>
                <a:srgbClr val="FF0000"/>
              </a:solidFill>
              <a:ea typeface="Meiryo UI" panose="020B0604030504040204" pitchFamily="50" charset="-128"/>
            </a:endParaRPr>
          </a:p>
        </p:txBody>
      </p:sp>
    </p:spTree>
    <p:extLst>
      <p:ext uri="{BB962C8B-B14F-4D97-AF65-F5344CB8AC3E}">
        <p14:creationId xmlns:p14="http://schemas.microsoft.com/office/powerpoint/2010/main" val="413001402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 name="正方形/長方形 61"/>
          <p:cNvSpPr/>
          <p:nvPr/>
        </p:nvSpPr>
        <p:spPr>
          <a:xfrm>
            <a:off x="2036" y="168"/>
            <a:ext cx="5328000" cy="540000"/>
          </a:xfrm>
          <a:prstGeom prst="rect">
            <a:avLst/>
          </a:prstGeom>
          <a:solidFill>
            <a:srgbClr val="196B24"/>
          </a:solidFill>
          <a:ln>
            <a:noFill/>
          </a:ln>
        </p:spPr>
        <p:style>
          <a:lnRef idx="2">
            <a:schemeClr val="accent1">
              <a:shade val="50000"/>
            </a:schemeClr>
          </a:lnRef>
          <a:fillRef idx="1">
            <a:schemeClr val="accent1"/>
          </a:fillRef>
          <a:effectRef idx="0">
            <a:schemeClr val="accent1"/>
          </a:effectRef>
          <a:fontRef idx="minor">
            <a:schemeClr val="lt1"/>
          </a:fontRef>
        </p:style>
        <p:txBody>
          <a:bodyPr tIns="27473" bIns="27473" rtlCol="0" anchor="ctr"/>
          <a:lstStyle/>
          <a:p>
            <a:r>
              <a:rPr lang="ja-JP" altLang="en-US" sz="2800" b="1">
                <a:latin typeface="Arial" pitchFamily="34" charset="0"/>
                <a:ea typeface="Meiryo UI" panose="020B0604030504040204" pitchFamily="50" charset="-128"/>
              </a:rPr>
              <a:t>２</a:t>
            </a:r>
            <a:r>
              <a:rPr lang="en-US" altLang="ja-JP" sz="2800" b="1">
                <a:latin typeface="Meiryo UI" panose="020B0604030504040204" pitchFamily="50" charset="-128"/>
                <a:ea typeface="Meiryo UI" panose="020B0604030504040204" pitchFamily="50" charset="-128"/>
              </a:rPr>
              <a:t>-</a:t>
            </a:r>
            <a:r>
              <a:rPr lang="ja-JP" altLang="en-US" sz="2800" b="1">
                <a:latin typeface="Meiryo UI" panose="020B0604030504040204" pitchFamily="50" charset="-128"/>
                <a:ea typeface="Meiryo UI" panose="020B0604030504040204" pitchFamily="50" charset="-128"/>
              </a:rPr>
              <a:t>５</a:t>
            </a:r>
            <a:r>
              <a:rPr lang="ja-JP" altLang="en-US" sz="2800" b="1">
                <a:latin typeface="Arial" pitchFamily="34" charset="0"/>
                <a:ea typeface="Meiryo UI" panose="020B0604030504040204" pitchFamily="50" charset="-128"/>
              </a:rPr>
              <a:t> 仕事中のルール</a:t>
            </a:r>
            <a:endParaRPr lang="ja-JP" altLang="en-US" sz="2800">
              <a:latin typeface="Arial" pitchFamily="34" charset="0"/>
              <a:ea typeface="Meiryo UI" panose="020B0604030504040204" pitchFamily="50" charset="-128"/>
            </a:endParaRPr>
          </a:p>
        </p:txBody>
      </p:sp>
      <p:grpSp>
        <p:nvGrpSpPr>
          <p:cNvPr id="17" name="グループ化 16"/>
          <p:cNvGrpSpPr/>
          <p:nvPr/>
        </p:nvGrpSpPr>
        <p:grpSpPr>
          <a:xfrm>
            <a:off x="94652" y="616839"/>
            <a:ext cx="3600000" cy="376754"/>
            <a:chOff x="533398" y="1077911"/>
            <a:chExt cx="4717345" cy="493689"/>
          </a:xfrm>
        </p:grpSpPr>
        <p:sp>
          <p:nvSpPr>
            <p:cNvPr id="18" name="Line 55"/>
            <p:cNvSpPr>
              <a:spLocks noChangeShapeType="1"/>
            </p:cNvSpPr>
            <p:nvPr/>
          </p:nvSpPr>
          <p:spPr bwMode="auto">
            <a:xfrm>
              <a:off x="533515" y="1077911"/>
              <a:ext cx="4320000" cy="0"/>
            </a:xfrm>
            <a:prstGeom prst="line">
              <a:avLst/>
            </a:prstGeom>
            <a:noFill/>
            <a:ln w="15875">
              <a:solidFill>
                <a:srgbClr val="C00000"/>
              </a:solidFill>
              <a:round/>
              <a:headEnd/>
              <a:tailEnd/>
            </a:ln>
            <a:extLst>
              <a:ext uri="{909E8E84-426E-40DD-AFC4-6F175D3DCCD1}">
                <a14:hiddenFill xmlns:a14="http://schemas.microsoft.com/office/drawing/2010/main">
                  <a:noFill/>
                </a14:hiddenFill>
              </a:ext>
            </a:extLst>
          </p:spPr>
          <p:txBody>
            <a:bodyPr/>
            <a:lstStyle>
              <a:defPPr>
                <a:defRPr lang="en-US"/>
              </a:defPPr>
              <a:lvl1pPr algn="l" rtl="0" eaLnBrk="0" fontAlgn="base" hangingPunct="0">
                <a:spcBef>
                  <a:spcPct val="0"/>
                </a:spcBef>
                <a:spcAft>
                  <a:spcPct val="0"/>
                </a:spcAft>
                <a:defRPr sz="1200" b="1" kern="1200">
                  <a:solidFill>
                    <a:schemeClr val="tx1"/>
                  </a:solidFill>
                  <a:latin typeface="ＭＳ Ｐゴシック" panose="020B0600070205080204" pitchFamily="50" charset="-128"/>
                  <a:ea typeface="ＭＳ Ｐゴシック" panose="020B0600070205080204" pitchFamily="50" charset="-128"/>
                  <a:cs typeface="+mn-cs"/>
                </a:defRPr>
              </a:lvl1pPr>
              <a:lvl2pPr marL="457200" algn="l" rtl="0" eaLnBrk="0" fontAlgn="base" hangingPunct="0">
                <a:spcBef>
                  <a:spcPct val="0"/>
                </a:spcBef>
                <a:spcAft>
                  <a:spcPct val="0"/>
                </a:spcAft>
                <a:defRPr sz="1200" b="1" kern="1200">
                  <a:solidFill>
                    <a:schemeClr val="tx1"/>
                  </a:solidFill>
                  <a:latin typeface="ＭＳ Ｐゴシック" panose="020B0600070205080204" pitchFamily="50" charset="-128"/>
                  <a:ea typeface="ＭＳ Ｐゴシック" panose="020B0600070205080204" pitchFamily="50" charset="-128"/>
                  <a:cs typeface="+mn-cs"/>
                </a:defRPr>
              </a:lvl2pPr>
              <a:lvl3pPr marL="914400" algn="l" rtl="0" eaLnBrk="0" fontAlgn="base" hangingPunct="0">
                <a:spcBef>
                  <a:spcPct val="0"/>
                </a:spcBef>
                <a:spcAft>
                  <a:spcPct val="0"/>
                </a:spcAft>
                <a:defRPr sz="1200" b="1" kern="1200">
                  <a:solidFill>
                    <a:schemeClr val="tx1"/>
                  </a:solidFill>
                  <a:latin typeface="ＭＳ Ｐゴシック" panose="020B0600070205080204" pitchFamily="50" charset="-128"/>
                  <a:ea typeface="ＭＳ Ｐゴシック" panose="020B0600070205080204" pitchFamily="50" charset="-128"/>
                  <a:cs typeface="+mn-cs"/>
                </a:defRPr>
              </a:lvl3pPr>
              <a:lvl4pPr marL="1371600" algn="l" rtl="0" eaLnBrk="0" fontAlgn="base" hangingPunct="0">
                <a:spcBef>
                  <a:spcPct val="0"/>
                </a:spcBef>
                <a:spcAft>
                  <a:spcPct val="0"/>
                </a:spcAft>
                <a:defRPr sz="1200" b="1" kern="1200">
                  <a:solidFill>
                    <a:schemeClr val="tx1"/>
                  </a:solidFill>
                  <a:latin typeface="ＭＳ Ｐゴシック" panose="020B0600070205080204" pitchFamily="50" charset="-128"/>
                  <a:ea typeface="ＭＳ Ｐゴシック" panose="020B0600070205080204" pitchFamily="50" charset="-128"/>
                  <a:cs typeface="+mn-cs"/>
                </a:defRPr>
              </a:lvl4pPr>
              <a:lvl5pPr marL="1828800" algn="l" rtl="0" eaLnBrk="0" fontAlgn="base" hangingPunct="0">
                <a:spcBef>
                  <a:spcPct val="0"/>
                </a:spcBef>
                <a:spcAft>
                  <a:spcPct val="0"/>
                </a:spcAft>
                <a:defRPr sz="1200" b="1" kern="1200">
                  <a:solidFill>
                    <a:schemeClr val="tx1"/>
                  </a:solidFill>
                  <a:latin typeface="ＭＳ Ｐゴシック" panose="020B0600070205080204" pitchFamily="50" charset="-128"/>
                  <a:ea typeface="ＭＳ Ｐゴシック" panose="020B0600070205080204" pitchFamily="50" charset="-128"/>
                  <a:cs typeface="+mn-cs"/>
                </a:defRPr>
              </a:lvl5pPr>
              <a:lvl6pPr marL="2286000" algn="l" defTabSz="914400" rtl="0" eaLnBrk="1" latinLnBrk="0" hangingPunct="1">
                <a:defRPr sz="1200" b="1" kern="1200">
                  <a:solidFill>
                    <a:schemeClr val="tx1"/>
                  </a:solidFill>
                  <a:latin typeface="ＭＳ Ｐゴシック" panose="020B0600070205080204" pitchFamily="50" charset="-128"/>
                  <a:ea typeface="ＭＳ Ｐゴシック" panose="020B0600070205080204" pitchFamily="50" charset="-128"/>
                  <a:cs typeface="+mn-cs"/>
                </a:defRPr>
              </a:lvl6pPr>
              <a:lvl7pPr marL="2743200" algn="l" defTabSz="914400" rtl="0" eaLnBrk="1" latinLnBrk="0" hangingPunct="1">
                <a:defRPr sz="1200" b="1" kern="1200">
                  <a:solidFill>
                    <a:schemeClr val="tx1"/>
                  </a:solidFill>
                  <a:latin typeface="ＭＳ Ｐゴシック" panose="020B0600070205080204" pitchFamily="50" charset="-128"/>
                  <a:ea typeface="ＭＳ Ｐゴシック" panose="020B0600070205080204" pitchFamily="50" charset="-128"/>
                  <a:cs typeface="+mn-cs"/>
                </a:defRPr>
              </a:lvl7pPr>
              <a:lvl8pPr marL="3200400" algn="l" defTabSz="914400" rtl="0" eaLnBrk="1" latinLnBrk="0" hangingPunct="1">
                <a:defRPr sz="1200" b="1" kern="1200">
                  <a:solidFill>
                    <a:schemeClr val="tx1"/>
                  </a:solidFill>
                  <a:latin typeface="ＭＳ Ｐゴシック" panose="020B0600070205080204" pitchFamily="50" charset="-128"/>
                  <a:ea typeface="ＭＳ Ｐゴシック" panose="020B0600070205080204" pitchFamily="50" charset="-128"/>
                  <a:cs typeface="+mn-cs"/>
                </a:defRPr>
              </a:lvl8pPr>
              <a:lvl9pPr marL="3657600" algn="l" defTabSz="914400" rtl="0" eaLnBrk="1" latinLnBrk="0" hangingPunct="1">
                <a:defRPr sz="1200" b="1" kern="1200">
                  <a:solidFill>
                    <a:schemeClr val="tx1"/>
                  </a:solidFill>
                  <a:latin typeface="ＭＳ Ｐゴシック" panose="020B0600070205080204" pitchFamily="50" charset="-128"/>
                  <a:ea typeface="ＭＳ Ｐゴシック" panose="020B0600070205080204" pitchFamily="50" charset="-128"/>
                  <a:cs typeface="+mn-cs"/>
                </a:defRPr>
              </a:lvl9pPr>
            </a:lstStyle>
            <a:p>
              <a:endParaRPr lang="ja-JP" altLang="en-US" sz="916"/>
            </a:p>
          </p:txBody>
        </p:sp>
        <p:sp>
          <p:nvSpPr>
            <p:cNvPr id="19" name="Line 55"/>
            <p:cNvSpPr>
              <a:spLocks noChangeShapeType="1"/>
            </p:cNvSpPr>
            <p:nvPr/>
          </p:nvSpPr>
          <p:spPr bwMode="auto">
            <a:xfrm>
              <a:off x="533515" y="1560511"/>
              <a:ext cx="4320000" cy="0"/>
            </a:xfrm>
            <a:prstGeom prst="line">
              <a:avLst/>
            </a:prstGeom>
            <a:noFill/>
            <a:ln w="15875">
              <a:solidFill>
                <a:srgbClr val="C00000"/>
              </a:solidFill>
              <a:round/>
              <a:headEnd/>
              <a:tailEnd/>
            </a:ln>
            <a:extLst>
              <a:ext uri="{909E8E84-426E-40DD-AFC4-6F175D3DCCD1}">
                <a14:hiddenFill xmlns:a14="http://schemas.microsoft.com/office/drawing/2010/main">
                  <a:noFill/>
                </a14:hiddenFill>
              </a:ext>
            </a:extLst>
          </p:spPr>
          <p:txBody>
            <a:bodyPr/>
            <a:lstStyle>
              <a:defPPr>
                <a:defRPr lang="en-US"/>
              </a:defPPr>
              <a:lvl1pPr algn="l" rtl="0" eaLnBrk="0" fontAlgn="base" hangingPunct="0">
                <a:spcBef>
                  <a:spcPct val="0"/>
                </a:spcBef>
                <a:spcAft>
                  <a:spcPct val="0"/>
                </a:spcAft>
                <a:defRPr sz="1200" b="1" kern="1200">
                  <a:solidFill>
                    <a:schemeClr val="tx1"/>
                  </a:solidFill>
                  <a:latin typeface="ＭＳ Ｐゴシック" panose="020B0600070205080204" pitchFamily="50" charset="-128"/>
                  <a:ea typeface="ＭＳ Ｐゴシック" panose="020B0600070205080204" pitchFamily="50" charset="-128"/>
                  <a:cs typeface="+mn-cs"/>
                </a:defRPr>
              </a:lvl1pPr>
              <a:lvl2pPr marL="457200" algn="l" rtl="0" eaLnBrk="0" fontAlgn="base" hangingPunct="0">
                <a:spcBef>
                  <a:spcPct val="0"/>
                </a:spcBef>
                <a:spcAft>
                  <a:spcPct val="0"/>
                </a:spcAft>
                <a:defRPr sz="1200" b="1" kern="1200">
                  <a:solidFill>
                    <a:schemeClr val="tx1"/>
                  </a:solidFill>
                  <a:latin typeface="ＭＳ Ｐゴシック" panose="020B0600070205080204" pitchFamily="50" charset="-128"/>
                  <a:ea typeface="ＭＳ Ｐゴシック" panose="020B0600070205080204" pitchFamily="50" charset="-128"/>
                  <a:cs typeface="+mn-cs"/>
                </a:defRPr>
              </a:lvl2pPr>
              <a:lvl3pPr marL="914400" algn="l" rtl="0" eaLnBrk="0" fontAlgn="base" hangingPunct="0">
                <a:spcBef>
                  <a:spcPct val="0"/>
                </a:spcBef>
                <a:spcAft>
                  <a:spcPct val="0"/>
                </a:spcAft>
                <a:defRPr sz="1200" b="1" kern="1200">
                  <a:solidFill>
                    <a:schemeClr val="tx1"/>
                  </a:solidFill>
                  <a:latin typeface="ＭＳ Ｐゴシック" panose="020B0600070205080204" pitchFamily="50" charset="-128"/>
                  <a:ea typeface="ＭＳ Ｐゴシック" panose="020B0600070205080204" pitchFamily="50" charset="-128"/>
                  <a:cs typeface="+mn-cs"/>
                </a:defRPr>
              </a:lvl3pPr>
              <a:lvl4pPr marL="1371600" algn="l" rtl="0" eaLnBrk="0" fontAlgn="base" hangingPunct="0">
                <a:spcBef>
                  <a:spcPct val="0"/>
                </a:spcBef>
                <a:spcAft>
                  <a:spcPct val="0"/>
                </a:spcAft>
                <a:defRPr sz="1200" b="1" kern="1200">
                  <a:solidFill>
                    <a:schemeClr val="tx1"/>
                  </a:solidFill>
                  <a:latin typeface="ＭＳ Ｐゴシック" panose="020B0600070205080204" pitchFamily="50" charset="-128"/>
                  <a:ea typeface="ＭＳ Ｐゴシック" panose="020B0600070205080204" pitchFamily="50" charset="-128"/>
                  <a:cs typeface="+mn-cs"/>
                </a:defRPr>
              </a:lvl4pPr>
              <a:lvl5pPr marL="1828800" algn="l" rtl="0" eaLnBrk="0" fontAlgn="base" hangingPunct="0">
                <a:spcBef>
                  <a:spcPct val="0"/>
                </a:spcBef>
                <a:spcAft>
                  <a:spcPct val="0"/>
                </a:spcAft>
                <a:defRPr sz="1200" b="1" kern="1200">
                  <a:solidFill>
                    <a:schemeClr val="tx1"/>
                  </a:solidFill>
                  <a:latin typeface="ＭＳ Ｐゴシック" panose="020B0600070205080204" pitchFamily="50" charset="-128"/>
                  <a:ea typeface="ＭＳ Ｐゴシック" panose="020B0600070205080204" pitchFamily="50" charset="-128"/>
                  <a:cs typeface="+mn-cs"/>
                </a:defRPr>
              </a:lvl5pPr>
              <a:lvl6pPr marL="2286000" algn="l" defTabSz="914400" rtl="0" eaLnBrk="1" latinLnBrk="0" hangingPunct="1">
                <a:defRPr sz="1200" b="1" kern="1200">
                  <a:solidFill>
                    <a:schemeClr val="tx1"/>
                  </a:solidFill>
                  <a:latin typeface="ＭＳ Ｐゴシック" panose="020B0600070205080204" pitchFamily="50" charset="-128"/>
                  <a:ea typeface="ＭＳ Ｐゴシック" panose="020B0600070205080204" pitchFamily="50" charset="-128"/>
                  <a:cs typeface="+mn-cs"/>
                </a:defRPr>
              </a:lvl6pPr>
              <a:lvl7pPr marL="2743200" algn="l" defTabSz="914400" rtl="0" eaLnBrk="1" latinLnBrk="0" hangingPunct="1">
                <a:defRPr sz="1200" b="1" kern="1200">
                  <a:solidFill>
                    <a:schemeClr val="tx1"/>
                  </a:solidFill>
                  <a:latin typeface="ＭＳ Ｐゴシック" panose="020B0600070205080204" pitchFamily="50" charset="-128"/>
                  <a:ea typeface="ＭＳ Ｐゴシック" panose="020B0600070205080204" pitchFamily="50" charset="-128"/>
                  <a:cs typeface="+mn-cs"/>
                </a:defRPr>
              </a:lvl7pPr>
              <a:lvl8pPr marL="3200400" algn="l" defTabSz="914400" rtl="0" eaLnBrk="1" latinLnBrk="0" hangingPunct="1">
                <a:defRPr sz="1200" b="1" kern="1200">
                  <a:solidFill>
                    <a:schemeClr val="tx1"/>
                  </a:solidFill>
                  <a:latin typeface="ＭＳ Ｐゴシック" panose="020B0600070205080204" pitchFamily="50" charset="-128"/>
                  <a:ea typeface="ＭＳ Ｐゴシック" panose="020B0600070205080204" pitchFamily="50" charset="-128"/>
                  <a:cs typeface="+mn-cs"/>
                </a:defRPr>
              </a:lvl8pPr>
              <a:lvl9pPr marL="3657600" algn="l" defTabSz="914400" rtl="0" eaLnBrk="1" latinLnBrk="0" hangingPunct="1">
                <a:defRPr sz="1200" b="1" kern="1200">
                  <a:solidFill>
                    <a:schemeClr val="tx1"/>
                  </a:solidFill>
                  <a:latin typeface="ＭＳ Ｐゴシック" panose="020B0600070205080204" pitchFamily="50" charset="-128"/>
                  <a:ea typeface="ＭＳ Ｐゴシック" panose="020B0600070205080204" pitchFamily="50" charset="-128"/>
                  <a:cs typeface="+mn-cs"/>
                </a:defRPr>
              </a:lvl9pPr>
            </a:lstStyle>
            <a:p>
              <a:endParaRPr lang="ja-JP" altLang="en-US" sz="916"/>
            </a:p>
          </p:txBody>
        </p:sp>
        <p:sp>
          <p:nvSpPr>
            <p:cNvPr id="20" name="テキスト ボックス 19"/>
            <p:cNvSpPr txBox="1"/>
            <p:nvPr/>
          </p:nvSpPr>
          <p:spPr>
            <a:xfrm>
              <a:off x="533398" y="1081419"/>
              <a:ext cx="4717345" cy="490181"/>
            </a:xfrm>
            <a:prstGeom prst="rect">
              <a:avLst/>
            </a:prstGeom>
            <a:noFill/>
          </p:spPr>
          <p:txBody>
            <a:bodyPr wrap="square" rtlCol="0">
              <a:spAutoFit/>
            </a:bodyPr>
            <a:lstStyle/>
            <a:p>
              <a:r>
                <a:rPr lang="ja-JP" altLang="en-US" sz="1831">
                  <a:latin typeface="Meiryo UI" panose="020B0604030504040204" pitchFamily="50" charset="-128"/>
                  <a:ea typeface="Meiryo UI" panose="020B0604030504040204" pitchFamily="50" charset="-128"/>
                </a:rPr>
                <a:t>入退室</a:t>
              </a:r>
            </a:p>
          </p:txBody>
        </p:sp>
      </p:grpSp>
      <p:sp>
        <p:nvSpPr>
          <p:cNvPr id="21" name="Text Box 58"/>
          <p:cNvSpPr txBox="1">
            <a:spLocks noChangeArrowheads="1"/>
          </p:cNvSpPr>
          <p:nvPr/>
        </p:nvSpPr>
        <p:spPr bwMode="auto">
          <a:xfrm>
            <a:off x="8016" y="1039377"/>
            <a:ext cx="5328000" cy="1154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defPPr>
              <a:defRPr lang="en-US"/>
            </a:defPPr>
            <a:lvl1pPr algn="l" rtl="0" eaLnBrk="0" fontAlgn="base" hangingPunct="0">
              <a:spcBef>
                <a:spcPct val="0"/>
              </a:spcBef>
              <a:spcAft>
                <a:spcPct val="0"/>
              </a:spcAft>
              <a:defRPr sz="1200" b="1" kern="1200">
                <a:solidFill>
                  <a:schemeClr val="tx1"/>
                </a:solidFill>
                <a:latin typeface="ＭＳ Ｐゴシック" panose="020B0600070205080204" pitchFamily="50" charset="-128"/>
                <a:ea typeface="ＭＳ Ｐゴシック" panose="020B0600070205080204" pitchFamily="50" charset="-128"/>
                <a:cs typeface="+mn-cs"/>
              </a:defRPr>
            </a:lvl1pPr>
            <a:lvl2pPr marL="457200" algn="l" rtl="0" eaLnBrk="0" fontAlgn="base" hangingPunct="0">
              <a:spcBef>
                <a:spcPct val="0"/>
              </a:spcBef>
              <a:spcAft>
                <a:spcPct val="0"/>
              </a:spcAft>
              <a:defRPr sz="1200" b="1" kern="1200">
                <a:solidFill>
                  <a:schemeClr val="tx1"/>
                </a:solidFill>
                <a:latin typeface="ＭＳ Ｐゴシック" panose="020B0600070205080204" pitchFamily="50" charset="-128"/>
                <a:ea typeface="ＭＳ Ｐゴシック" panose="020B0600070205080204" pitchFamily="50" charset="-128"/>
                <a:cs typeface="+mn-cs"/>
              </a:defRPr>
            </a:lvl2pPr>
            <a:lvl3pPr marL="914400" algn="l" rtl="0" eaLnBrk="0" fontAlgn="base" hangingPunct="0">
              <a:spcBef>
                <a:spcPct val="0"/>
              </a:spcBef>
              <a:spcAft>
                <a:spcPct val="0"/>
              </a:spcAft>
              <a:defRPr sz="1200" b="1" kern="1200">
                <a:solidFill>
                  <a:schemeClr val="tx1"/>
                </a:solidFill>
                <a:latin typeface="ＭＳ Ｐゴシック" panose="020B0600070205080204" pitchFamily="50" charset="-128"/>
                <a:ea typeface="ＭＳ Ｐゴシック" panose="020B0600070205080204" pitchFamily="50" charset="-128"/>
                <a:cs typeface="+mn-cs"/>
              </a:defRPr>
            </a:lvl3pPr>
            <a:lvl4pPr marL="1371600" algn="l" rtl="0" eaLnBrk="0" fontAlgn="base" hangingPunct="0">
              <a:spcBef>
                <a:spcPct val="0"/>
              </a:spcBef>
              <a:spcAft>
                <a:spcPct val="0"/>
              </a:spcAft>
              <a:defRPr sz="1200" b="1" kern="1200">
                <a:solidFill>
                  <a:schemeClr val="tx1"/>
                </a:solidFill>
                <a:latin typeface="ＭＳ Ｐゴシック" panose="020B0600070205080204" pitchFamily="50" charset="-128"/>
                <a:ea typeface="ＭＳ Ｐゴシック" panose="020B0600070205080204" pitchFamily="50" charset="-128"/>
                <a:cs typeface="+mn-cs"/>
              </a:defRPr>
            </a:lvl4pPr>
            <a:lvl5pPr marL="1828800" algn="l" rtl="0" eaLnBrk="0" fontAlgn="base" hangingPunct="0">
              <a:spcBef>
                <a:spcPct val="0"/>
              </a:spcBef>
              <a:spcAft>
                <a:spcPct val="0"/>
              </a:spcAft>
              <a:defRPr sz="1200" b="1" kern="1200">
                <a:solidFill>
                  <a:schemeClr val="tx1"/>
                </a:solidFill>
                <a:latin typeface="ＭＳ Ｐゴシック" panose="020B0600070205080204" pitchFamily="50" charset="-128"/>
                <a:ea typeface="ＭＳ Ｐゴシック" panose="020B0600070205080204" pitchFamily="50" charset="-128"/>
                <a:cs typeface="+mn-cs"/>
              </a:defRPr>
            </a:lvl5pPr>
            <a:lvl6pPr marL="2286000" algn="l" defTabSz="914400" rtl="0" eaLnBrk="1" latinLnBrk="0" hangingPunct="1">
              <a:defRPr sz="1200" b="1" kern="1200">
                <a:solidFill>
                  <a:schemeClr val="tx1"/>
                </a:solidFill>
                <a:latin typeface="ＭＳ Ｐゴシック" panose="020B0600070205080204" pitchFamily="50" charset="-128"/>
                <a:ea typeface="ＭＳ Ｐゴシック" panose="020B0600070205080204" pitchFamily="50" charset="-128"/>
                <a:cs typeface="+mn-cs"/>
              </a:defRPr>
            </a:lvl6pPr>
            <a:lvl7pPr marL="2743200" algn="l" defTabSz="914400" rtl="0" eaLnBrk="1" latinLnBrk="0" hangingPunct="1">
              <a:defRPr sz="1200" b="1" kern="1200">
                <a:solidFill>
                  <a:schemeClr val="tx1"/>
                </a:solidFill>
                <a:latin typeface="ＭＳ Ｐゴシック" panose="020B0600070205080204" pitchFamily="50" charset="-128"/>
                <a:ea typeface="ＭＳ Ｐゴシック" panose="020B0600070205080204" pitchFamily="50" charset="-128"/>
                <a:cs typeface="+mn-cs"/>
              </a:defRPr>
            </a:lvl7pPr>
            <a:lvl8pPr marL="3200400" algn="l" defTabSz="914400" rtl="0" eaLnBrk="1" latinLnBrk="0" hangingPunct="1">
              <a:defRPr sz="1200" b="1" kern="1200">
                <a:solidFill>
                  <a:schemeClr val="tx1"/>
                </a:solidFill>
                <a:latin typeface="ＭＳ Ｐゴシック" panose="020B0600070205080204" pitchFamily="50" charset="-128"/>
                <a:ea typeface="ＭＳ Ｐゴシック" panose="020B0600070205080204" pitchFamily="50" charset="-128"/>
                <a:cs typeface="+mn-cs"/>
              </a:defRPr>
            </a:lvl8pPr>
            <a:lvl9pPr marL="3657600" algn="l" defTabSz="914400" rtl="0" eaLnBrk="1" latinLnBrk="0" hangingPunct="1">
              <a:defRPr sz="1200" b="1" kern="1200">
                <a:solidFill>
                  <a:schemeClr val="tx1"/>
                </a:solidFill>
                <a:latin typeface="ＭＳ Ｐゴシック" panose="020B0600070205080204" pitchFamily="50" charset="-128"/>
                <a:ea typeface="ＭＳ Ｐゴシック" panose="020B0600070205080204" pitchFamily="50" charset="-128"/>
                <a:cs typeface="+mn-cs"/>
              </a:defRPr>
            </a:lvl9pPr>
          </a:lstStyle>
          <a:p>
            <a:pPr eaLnBrk="1" hangingPunct="1">
              <a:buClr>
                <a:srgbClr val="C00000"/>
              </a:buClr>
              <a:buFont typeface="Wingdings" panose="05000000000000000000" pitchFamily="2" charset="2"/>
              <a:buChar char="l"/>
            </a:pPr>
            <a:r>
              <a:rPr lang="ja-JP" altLang="en-US" b="0">
                <a:solidFill>
                  <a:srgbClr val="FF0000"/>
                </a:solidFill>
                <a:latin typeface="Meiryo UI" panose="020B0604030504040204" pitchFamily="50" charset="-128"/>
                <a:ea typeface="Meiryo UI" panose="020B0604030504040204" pitchFamily="50" charset="-128"/>
              </a:rPr>
              <a:t> 取引先または関係者以外が入室した場合、発見者は声をかけ用件を確認する。</a:t>
            </a:r>
            <a:endParaRPr lang="en-US" altLang="ja-JP" b="0">
              <a:latin typeface="Meiryo UI" panose="020B0604030504040204" pitchFamily="50" charset="-128"/>
              <a:ea typeface="Meiryo UI" panose="020B0604030504040204" pitchFamily="50" charset="-128"/>
            </a:endParaRPr>
          </a:p>
          <a:p>
            <a:pPr eaLnBrk="1" hangingPunct="1">
              <a:buClr>
                <a:srgbClr val="C00000"/>
              </a:buClr>
              <a:buFont typeface="Wingdings" panose="05000000000000000000" pitchFamily="2" charset="2"/>
              <a:buChar char="l"/>
              <a:tabLst>
                <a:tab pos="85725" algn="l"/>
              </a:tabLst>
            </a:pPr>
            <a:r>
              <a:rPr lang="ja-JP" altLang="en-US" b="0">
                <a:latin typeface="Meiryo UI" panose="020B0604030504040204" pitchFamily="50" charset="-128"/>
                <a:ea typeface="Meiryo UI" panose="020B0604030504040204" pitchFamily="50" charset="-128"/>
              </a:rPr>
              <a:t> 最終退室者は以下を行う。</a:t>
            </a:r>
            <a:endParaRPr lang="en-US" altLang="ja-JP" b="0">
              <a:latin typeface="Meiryo UI" panose="020B0604030504040204" pitchFamily="50" charset="-128"/>
              <a:ea typeface="Meiryo UI" panose="020B0604030504040204" pitchFamily="50" charset="-128"/>
            </a:endParaRPr>
          </a:p>
          <a:p>
            <a:pPr marL="171450" indent="6350" eaLnBrk="1" hangingPunct="1">
              <a:buClr>
                <a:srgbClr val="C00000"/>
              </a:buClr>
              <a:buFont typeface="Wingdings" panose="05000000000000000000" pitchFamily="2" charset="2"/>
              <a:buChar char="Ø"/>
              <a:tabLst>
                <a:tab pos="361950" algn="l"/>
              </a:tabLst>
            </a:pPr>
            <a:r>
              <a:rPr lang="ja-JP" altLang="en-US" b="0">
                <a:latin typeface="Meiryo UI" panose="020B0604030504040204" pitchFamily="50" charset="-128"/>
                <a:ea typeface="Meiryo UI" panose="020B0604030504040204" pitchFamily="50" charset="-128"/>
              </a:rPr>
              <a:t> </a:t>
            </a:r>
            <a:r>
              <a:rPr lang="ja-JP" altLang="en-US" sz="1100" b="0">
                <a:latin typeface="Meiryo UI" panose="020B0604030504040204" pitchFamily="50" charset="-128"/>
                <a:ea typeface="Meiryo UI" panose="020B0604030504040204" pitchFamily="50" charset="-128"/>
              </a:rPr>
              <a:t>全員の</a:t>
            </a:r>
            <a:r>
              <a:rPr lang="ja-JP" altLang="en-US" sz="1100" b="0">
                <a:solidFill>
                  <a:srgbClr val="FF0000"/>
                </a:solidFill>
                <a:latin typeface="Meiryo UI" panose="020B0604030504040204" pitchFamily="50" charset="-128"/>
                <a:ea typeface="Meiryo UI" panose="020B0604030504040204" pitchFamily="50" charset="-128"/>
              </a:rPr>
              <a:t>パソコンがシャットダウンされ、プリンターなど周辺機器、暖房器具、湯沸かし器な</a:t>
            </a:r>
            <a:r>
              <a:rPr lang="en-US" altLang="ja-JP" sz="1100" b="0">
                <a:solidFill>
                  <a:srgbClr val="FF0000"/>
                </a:solidFill>
                <a:latin typeface="Meiryo UI" panose="020B0604030504040204" pitchFamily="50" charset="-128"/>
                <a:ea typeface="Meiryo UI" panose="020B0604030504040204" pitchFamily="50" charset="-128"/>
              </a:rPr>
              <a:t>	</a:t>
            </a:r>
            <a:r>
              <a:rPr lang="ja-JP" altLang="en-US" sz="1100" b="0">
                <a:solidFill>
                  <a:srgbClr val="FF0000"/>
                </a:solidFill>
                <a:latin typeface="Meiryo UI" panose="020B0604030504040204" pitchFamily="50" charset="-128"/>
                <a:ea typeface="Meiryo UI" panose="020B0604030504040204" pitchFamily="50" charset="-128"/>
              </a:rPr>
              <a:t>ど発熱機器</a:t>
            </a:r>
            <a:r>
              <a:rPr lang="ja-JP" altLang="en-US" sz="1100" b="0">
                <a:latin typeface="Meiryo UI" panose="020B0604030504040204" pitchFamily="50" charset="-128"/>
                <a:ea typeface="Meiryo UI" panose="020B0604030504040204" pitchFamily="50" charset="-128"/>
              </a:rPr>
              <a:t>の電源が切られているか確認する。</a:t>
            </a:r>
            <a:endParaRPr lang="en-US" altLang="ja-JP" sz="1100" b="0">
              <a:latin typeface="Meiryo UI" panose="020B0604030504040204" pitchFamily="50" charset="-128"/>
              <a:ea typeface="Meiryo UI" panose="020B0604030504040204" pitchFamily="50" charset="-128"/>
            </a:endParaRPr>
          </a:p>
          <a:p>
            <a:pPr marL="171450" indent="6350" eaLnBrk="1" hangingPunct="1">
              <a:buClr>
                <a:srgbClr val="C00000"/>
              </a:buClr>
              <a:buFont typeface="Wingdings" panose="05000000000000000000" pitchFamily="2" charset="2"/>
              <a:buChar char="Ø"/>
            </a:pPr>
            <a:r>
              <a:rPr lang="ja-JP" altLang="en-US" sz="1100" b="0">
                <a:latin typeface="Meiryo UI" panose="020B0604030504040204" pitchFamily="50" charset="-128"/>
                <a:ea typeface="Meiryo UI" panose="020B0604030504040204" pitchFamily="50" charset="-128"/>
              </a:rPr>
              <a:t> </a:t>
            </a:r>
            <a:r>
              <a:rPr lang="ja-JP" altLang="en-US" sz="1100" b="0">
                <a:solidFill>
                  <a:srgbClr val="FF0000"/>
                </a:solidFill>
                <a:latin typeface="Meiryo UI" panose="020B0604030504040204" pitchFamily="50" charset="-128"/>
                <a:ea typeface="Meiryo UI" panose="020B0604030504040204" pitchFamily="50" charset="-128"/>
              </a:rPr>
              <a:t>全ての出入口の施錠を</a:t>
            </a:r>
            <a:r>
              <a:rPr lang="ja-JP" altLang="en-US" sz="1100" b="0">
                <a:latin typeface="Meiryo UI" panose="020B0604030504040204" pitchFamily="50" charset="-128"/>
                <a:ea typeface="Meiryo UI" panose="020B0604030504040204" pitchFamily="50" charset="-128"/>
              </a:rPr>
              <a:t>確認する。</a:t>
            </a:r>
            <a:endParaRPr lang="en-US" altLang="ja-JP" sz="1100" b="0">
              <a:latin typeface="Meiryo UI" panose="020B0604030504040204" pitchFamily="50" charset="-128"/>
              <a:ea typeface="Meiryo UI" panose="020B0604030504040204" pitchFamily="50" charset="-128"/>
            </a:endParaRPr>
          </a:p>
          <a:p>
            <a:pPr marL="171450" indent="6350" eaLnBrk="1" hangingPunct="1">
              <a:buClr>
                <a:srgbClr val="C00000"/>
              </a:buClr>
              <a:buFont typeface="Wingdings" panose="05000000000000000000" pitchFamily="2" charset="2"/>
              <a:buChar char="Ø"/>
            </a:pPr>
            <a:r>
              <a:rPr lang="ja-JP" altLang="en-US" sz="1100" b="0">
                <a:latin typeface="Meiryo UI" panose="020B0604030504040204" pitchFamily="50" charset="-128"/>
                <a:ea typeface="Meiryo UI" panose="020B0604030504040204" pitchFamily="50" charset="-128"/>
              </a:rPr>
              <a:t> </a:t>
            </a:r>
            <a:r>
              <a:rPr lang="ja-JP" altLang="en-US" sz="1100" b="0">
                <a:solidFill>
                  <a:srgbClr val="FF0000"/>
                </a:solidFill>
                <a:latin typeface="Meiryo UI" panose="020B0604030504040204" pitchFamily="50" charset="-128"/>
                <a:ea typeface="Meiryo UI" panose="020B0604030504040204" pitchFamily="50" charset="-128"/>
              </a:rPr>
              <a:t>退室時刻と退室者氏名を所定様式に</a:t>
            </a:r>
            <a:r>
              <a:rPr lang="ja-JP" altLang="en-US" sz="1100" b="0">
                <a:latin typeface="Meiryo UI" panose="020B0604030504040204" pitchFamily="50" charset="-128"/>
                <a:ea typeface="Meiryo UI" panose="020B0604030504040204" pitchFamily="50" charset="-128"/>
              </a:rPr>
              <a:t>記録する。</a:t>
            </a:r>
            <a:endParaRPr lang="en-US" altLang="ja-JP" b="0">
              <a:latin typeface="Meiryo UI" panose="020B0604030504040204" pitchFamily="50" charset="-128"/>
              <a:ea typeface="Meiryo UI" panose="020B0604030504040204" pitchFamily="50" charset="-128"/>
            </a:endParaRPr>
          </a:p>
        </p:txBody>
      </p:sp>
      <p:grpSp>
        <p:nvGrpSpPr>
          <p:cNvPr id="22" name="グループ化 21"/>
          <p:cNvGrpSpPr/>
          <p:nvPr/>
        </p:nvGrpSpPr>
        <p:grpSpPr>
          <a:xfrm>
            <a:off x="86636" y="2311077"/>
            <a:ext cx="3600000" cy="376754"/>
            <a:chOff x="533398" y="1077911"/>
            <a:chExt cx="4717345" cy="493689"/>
          </a:xfrm>
        </p:grpSpPr>
        <p:sp>
          <p:nvSpPr>
            <p:cNvPr id="23" name="Line 55"/>
            <p:cNvSpPr>
              <a:spLocks noChangeShapeType="1"/>
            </p:cNvSpPr>
            <p:nvPr/>
          </p:nvSpPr>
          <p:spPr bwMode="auto">
            <a:xfrm>
              <a:off x="533515" y="1077911"/>
              <a:ext cx="4320000" cy="0"/>
            </a:xfrm>
            <a:prstGeom prst="line">
              <a:avLst/>
            </a:prstGeom>
            <a:noFill/>
            <a:ln w="15875">
              <a:solidFill>
                <a:srgbClr val="C00000"/>
              </a:solidFill>
              <a:round/>
              <a:headEnd/>
              <a:tailEnd/>
            </a:ln>
            <a:extLst>
              <a:ext uri="{909E8E84-426E-40DD-AFC4-6F175D3DCCD1}">
                <a14:hiddenFill xmlns:a14="http://schemas.microsoft.com/office/drawing/2010/main">
                  <a:noFill/>
                </a14:hiddenFill>
              </a:ext>
            </a:extLst>
          </p:spPr>
          <p:txBody>
            <a:bodyPr/>
            <a:lstStyle>
              <a:defPPr>
                <a:defRPr lang="en-US"/>
              </a:defPPr>
              <a:lvl1pPr algn="l" rtl="0" eaLnBrk="0" fontAlgn="base" hangingPunct="0">
                <a:spcBef>
                  <a:spcPct val="0"/>
                </a:spcBef>
                <a:spcAft>
                  <a:spcPct val="0"/>
                </a:spcAft>
                <a:defRPr sz="1200" b="1" kern="1200">
                  <a:solidFill>
                    <a:schemeClr val="tx1"/>
                  </a:solidFill>
                  <a:latin typeface="ＭＳ Ｐゴシック" panose="020B0600070205080204" pitchFamily="50" charset="-128"/>
                  <a:ea typeface="ＭＳ Ｐゴシック" panose="020B0600070205080204" pitchFamily="50" charset="-128"/>
                  <a:cs typeface="+mn-cs"/>
                </a:defRPr>
              </a:lvl1pPr>
              <a:lvl2pPr marL="457200" algn="l" rtl="0" eaLnBrk="0" fontAlgn="base" hangingPunct="0">
                <a:spcBef>
                  <a:spcPct val="0"/>
                </a:spcBef>
                <a:spcAft>
                  <a:spcPct val="0"/>
                </a:spcAft>
                <a:defRPr sz="1200" b="1" kern="1200">
                  <a:solidFill>
                    <a:schemeClr val="tx1"/>
                  </a:solidFill>
                  <a:latin typeface="ＭＳ Ｐゴシック" panose="020B0600070205080204" pitchFamily="50" charset="-128"/>
                  <a:ea typeface="ＭＳ Ｐゴシック" panose="020B0600070205080204" pitchFamily="50" charset="-128"/>
                  <a:cs typeface="+mn-cs"/>
                </a:defRPr>
              </a:lvl2pPr>
              <a:lvl3pPr marL="914400" algn="l" rtl="0" eaLnBrk="0" fontAlgn="base" hangingPunct="0">
                <a:spcBef>
                  <a:spcPct val="0"/>
                </a:spcBef>
                <a:spcAft>
                  <a:spcPct val="0"/>
                </a:spcAft>
                <a:defRPr sz="1200" b="1" kern="1200">
                  <a:solidFill>
                    <a:schemeClr val="tx1"/>
                  </a:solidFill>
                  <a:latin typeface="ＭＳ Ｐゴシック" panose="020B0600070205080204" pitchFamily="50" charset="-128"/>
                  <a:ea typeface="ＭＳ Ｐゴシック" panose="020B0600070205080204" pitchFamily="50" charset="-128"/>
                  <a:cs typeface="+mn-cs"/>
                </a:defRPr>
              </a:lvl3pPr>
              <a:lvl4pPr marL="1371600" algn="l" rtl="0" eaLnBrk="0" fontAlgn="base" hangingPunct="0">
                <a:spcBef>
                  <a:spcPct val="0"/>
                </a:spcBef>
                <a:spcAft>
                  <a:spcPct val="0"/>
                </a:spcAft>
                <a:defRPr sz="1200" b="1" kern="1200">
                  <a:solidFill>
                    <a:schemeClr val="tx1"/>
                  </a:solidFill>
                  <a:latin typeface="ＭＳ Ｐゴシック" panose="020B0600070205080204" pitchFamily="50" charset="-128"/>
                  <a:ea typeface="ＭＳ Ｐゴシック" panose="020B0600070205080204" pitchFamily="50" charset="-128"/>
                  <a:cs typeface="+mn-cs"/>
                </a:defRPr>
              </a:lvl4pPr>
              <a:lvl5pPr marL="1828800" algn="l" rtl="0" eaLnBrk="0" fontAlgn="base" hangingPunct="0">
                <a:spcBef>
                  <a:spcPct val="0"/>
                </a:spcBef>
                <a:spcAft>
                  <a:spcPct val="0"/>
                </a:spcAft>
                <a:defRPr sz="1200" b="1" kern="1200">
                  <a:solidFill>
                    <a:schemeClr val="tx1"/>
                  </a:solidFill>
                  <a:latin typeface="ＭＳ Ｐゴシック" panose="020B0600070205080204" pitchFamily="50" charset="-128"/>
                  <a:ea typeface="ＭＳ Ｐゴシック" panose="020B0600070205080204" pitchFamily="50" charset="-128"/>
                  <a:cs typeface="+mn-cs"/>
                </a:defRPr>
              </a:lvl5pPr>
              <a:lvl6pPr marL="2286000" algn="l" defTabSz="914400" rtl="0" eaLnBrk="1" latinLnBrk="0" hangingPunct="1">
                <a:defRPr sz="1200" b="1" kern="1200">
                  <a:solidFill>
                    <a:schemeClr val="tx1"/>
                  </a:solidFill>
                  <a:latin typeface="ＭＳ Ｐゴシック" panose="020B0600070205080204" pitchFamily="50" charset="-128"/>
                  <a:ea typeface="ＭＳ Ｐゴシック" panose="020B0600070205080204" pitchFamily="50" charset="-128"/>
                  <a:cs typeface="+mn-cs"/>
                </a:defRPr>
              </a:lvl6pPr>
              <a:lvl7pPr marL="2743200" algn="l" defTabSz="914400" rtl="0" eaLnBrk="1" latinLnBrk="0" hangingPunct="1">
                <a:defRPr sz="1200" b="1" kern="1200">
                  <a:solidFill>
                    <a:schemeClr val="tx1"/>
                  </a:solidFill>
                  <a:latin typeface="ＭＳ Ｐゴシック" panose="020B0600070205080204" pitchFamily="50" charset="-128"/>
                  <a:ea typeface="ＭＳ Ｐゴシック" panose="020B0600070205080204" pitchFamily="50" charset="-128"/>
                  <a:cs typeface="+mn-cs"/>
                </a:defRPr>
              </a:lvl7pPr>
              <a:lvl8pPr marL="3200400" algn="l" defTabSz="914400" rtl="0" eaLnBrk="1" latinLnBrk="0" hangingPunct="1">
                <a:defRPr sz="1200" b="1" kern="1200">
                  <a:solidFill>
                    <a:schemeClr val="tx1"/>
                  </a:solidFill>
                  <a:latin typeface="ＭＳ Ｐゴシック" panose="020B0600070205080204" pitchFamily="50" charset="-128"/>
                  <a:ea typeface="ＭＳ Ｐゴシック" panose="020B0600070205080204" pitchFamily="50" charset="-128"/>
                  <a:cs typeface="+mn-cs"/>
                </a:defRPr>
              </a:lvl8pPr>
              <a:lvl9pPr marL="3657600" algn="l" defTabSz="914400" rtl="0" eaLnBrk="1" latinLnBrk="0" hangingPunct="1">
                <a:defRPr sz="1200" b="1" kern="1200">
                  <a:solidFill>
                    <a:schemeClr val="tx1"/>
                  </a:solidFill>
                  <a:latin typeface="ＭＳ Ｐゴシック" panose="020B0600070205080204" pitchFamily="50" charset="-128"/>
                  <a:ea typeface="ＭＳ Ｐゴシック" panose="020B0600070205080204" pitchFamily="50" charset="-128"/>
                  <a:cs typeface="+mn-cs"/>
                </a:defRPr>
              </a:lvl9pPr>
            </a:lstStyle>
            <a:p>
              <a:endParaRPr lang="ja-JP" altLang="en-US" sz="916"/>
            </a:p>
          </p:txBody>
        </p:sp>
        <p:sp>
          <p:nvSpPr>
            <p:cNvPr id="24" name="Line 55"/>
            <p:cNvSpPr>
              <a:spLocks noChangeShapeType="1"/>
            </p:cNvSpPr>
            <p:nvPr/>
          </p:nvSpPr>
          <p:spPr bwMode="auto">
            <a:xfrm>
              <a:off x="533515" y="1560511"/>
              <a:ext cx="4320000" cy="0"/>
            </a:xfrm>
            <a:prstGeom prst="line">
              <a:avLst/>
            </a:prstGeom>
            <a:noFill/>
            <a:ln w="15875">
              <a:solidFill>
                <a:srgbClr val="C00000"/>
              </a:solidFill>
              <a:round/>
              <a:headEnd/>
              <a:tailEnd/>
            </a:ln>
            <a:extLst>
              <a:ext uri="{909E8E84-426E-40DD-AFC4-6F175D3DCCD1}">
                <a14:hiddenFill xmlns:a14="http://schemas.microsoft.com/office/drawing/2010/main">
                  <a:noFill/>
                </a14:hiddenFill>
              </a:ext>
            </a:extLst>
          </p:spPr>
          <p:txBody>
            <a:bodyPr/>
            <a:lstStyle>
              <a:defPPr>
                <a:defRPr lang="en-US"/>
              </a:defPPr>
              <a:lvl1pPr algn="l" rtl="0" eaLnBrk="0" fontAlgn="base" hangingPunct="0">
                <a:spcBef>
                  <a:spcPct val="0"/>
                </a:spcBef>
                <a:spcAft>
                  <a:spcPct val="0"/>
                </a:spcAft>
                <a:defRPr sz="1200" b="1" kern="1200">
                  <a:solidFill>
                    <a:schemeClr val="tx1"/>
                  </a:solidFill>
                  <a:latin typeface="ＭＳ Ｐゴシック" panose="020B0600070205080204" pitchFamily="50" charset="-128"/>
                  <a:ea typeface="ＭＳ Ｐゴシック" panose="020B0600070205080204" pitchFamily="50" charset="-128"/>
                  <a:cs typeface="+mn-cs"/>
                </a:defRPr>
              </a:lvl1pPr>
              <a:lvl2pPr marL="457200" algn="l" rtl="0" eaLnBrk="0" fontAlgn="base" hangingPunct="0">
                <a:spcBef>
                  <a:spcPct val="0"/>
                </a:spcBef>
                <a:spcAft>
                  <a:spcPct val="0"/>
                </a:spcAft>
                <a:defRPr sz="1200" b="1" kern="1200">
                  <a:solidFill>
                    <a:schemeClr val="tx1"/>
                  </a:solidFill>
                  <a:latin typeface="ＭＳ Ｐゴシック" panose="020B0600070205080204" pitchFamily="50" charset="-128"/>
                  <a:ea typeface="ＭＳ Ｐゴシック" panose="020B0600070205080204" pitchFamily="50" charset="-128"/>
                  <a:cs typeface="+mn-cs"/>
                </a:defRPr>
              </a:lvl2pPr>
              <a:lvl3pPr marL="914400" algn="l" rtl="0" eaLnBrk="0" fontAlgn="base" hangingPunct="0">
                <a:spcBef>
                  <a:spcPct val="0"/>
                </a:spcBef>
                <a:spcAft>
                  <a:spcPct val="0"/>
                </a:spcAft>
                <a:defRPr sz="1200" b="1" kern="1200">
                  <a:solidFill>
                    <a:schemeClr val="tx1"/>
                  </a:solidFill>
                  <a:latin typeface="ＭＳ Ｐゴシック" panose="020B0600070205080204" pitchFamily="50" charset="-128"/>
                  <a:ea typeface="ＭＳ Ｐゴシック" panose="020B0600070205080204" pitchFamily="50" charset="-128"/>
                  <a:cs typeface="+mn-cs"/>
                </a:defRPr>
              </a:lvl3pPr>
              <a:lvl4pPr marL="1371600" algn="l" rtl="0" eaLnBrk="0" fontAlgn="base" hangingPunct="0">
                <a:spcBef>
                  <a:spcPct val="0"/>
                </a:spcBef>
                <a:spcAft>
                  <a:spcPct val="0"/>
                </a:spcAft>
                <a:defRPr sz="1200" b="1" kern="1200">
                  <a:solidFill>
                    <a:schemeClr val="tx1"/>
                  </a:solidFill>
                  <a:latin typeface="ＭＳ Ｐゴシック" panose="020B0600070205080204" pitchFamily="50" charset="-128"/>
                  <a:ea typeface="ＭＳ Ｐゴシック" panose="020B0600070205080204" pitchFamily="50" charset="-128"/>
                  <a:cs typeface="+mn-cs"/>
                </a:defRPr>
              </a:lvl4pPr>
              <a:lvl5pPr marL="1828800" algn="l" rtl="0" eaLnBrk="0" fontAlgn="base" hangingPunct="0">
                <a:spcBef>
                  <a:spcPct val="0"/>
                </a:spcBef>
                <a:spcAft>
                  <a:spcPct val="0"/>
                </a:spcAft>
                <a:defRPr sz="1200" b="1" kern="1200">
                  <a:solidFill>
                    <a:schemeClr val="tx1"/>
                  </a:solidFill>
                  <a:latin typeface="ＭＳ Ｐゴシック" panose="020B0600070205080204" pitchFamily="50" charset="-128"/>
                  <a:ea typeface="ＭＳ Ｐゴシック" panose="020B0600070205080204" pitchFamily="50" charset="-128"/>
                  <a:cs typeface="+mn-cs"/>
                </a:defRPr>
              </a:lvl5pPr>
              <a:lvl6pPr marL="2286000" algn="l" defTabSz="914400" rtl="0" eaLnBrk="1" latinLnBrk="0" hangingPunct="1">
                <a:defRPr sz="1200" b="1" kern="1200">
                  <a:solidFill>
                    <a:schemeClr val="tx1"/>
                  </a:solidFill>
                  <a:latin typeface="ＭＳ Ｐゴシック" panose="020B0600070205080204" pitchFamily="50" charset="-128"/>
                  <a:ea typeface="ＭＳ Ｐゴシック" panose="020B0600070205080204" pitchFamily="50" charset="-128"/>
                  <a:cs typeface="+mn-cs"/>
                </a:defRPr>
              </a:lvl6pPr>
              <a:lvl7pPr marL="2743200" algn="l" defTabSz="914400" rtl="0" eaLnBrk="1" latinLnBrk="0" hangingPunct="1">
                <a:defRPr sz="1200" b="1" kern="1200">
                  <a:solidFill>
                    <a:schemeClr val="tx1"/>
                  </a:solidFill>
                  <a:latin typeface="ＭＳ Ｐゴシック" panose="020B0600070205080204" pitchFamily="50" charset="-128"/>
                  <a:ea typeface="ＭＳ Ｐゴシック" panose="020B0600070205080204" pitchFamily="50" charset="-128"/>
                  <a:cs typeface="+mn-cs"/>
                </a:defRPr>
              </a:lvl7pPr>
              <a:lvl8pPr marL="3200400" algn="l" defTabSz="914400" rtl="0" eaLnBrk="1" latinLnBrk="0" hangingPunct="1">
                <a:defRPr sz="1200" b="1" kern="1200">
                  <a:solidFill>
                    <a:schemeClr val="tx1"/>
                  </a:solidFill>
                  <a:latin typeface="ＭＳ Ｐゴシック" panose="020B0600070205080204" pitchFamily="50" charset="-128"/>
                  <a:ea typeface="ＭＳ Ｐゴシック" panose="020B0600070205080204" pitchFamily="50" charset="-128"/>
                  <a:cs typeface="+mn-cs"/>
                </a:defRPr>
              </a:lvl8pPr>
              <a:lvl9pPr marL="3657600" algn="l" defTabSz="914400" rtl="0" eaLnBrk="1" latinLnBrk="0" hangingPunct="1">
                <a:defRPr sz="1200" b="1" kern="1200">
                  <a:solidFill>
                    <a:schemeClr val="tx1"/>
                  </a:solidFill>
                  <a:latin typeface="ＭＳ Ｐゴシック" panose="020B0600070205080204" pitchFamily="50" charset="-128"/>
                  <a:ea typeface="ＭＳ Ｐゴシック" panose="020B0600070205080204" pitchFamily="50" charset="-128"/>
                  <a:cs typeface="+mn-cs"/>
                </a:defRPr>
              </a:lvl9pPr>
            </a:lstStyle>
            <a:p>
              <a:endParaRPr lang="ja-JP" altLang="en-US" sz="916"/>
            </a:p>
          </p:txBody>
        </p:sp>
        <p:sp>
          <p:nvSpPr>
            <p:cNvPr id="25" name="テキスト ボックス 24"/>
            <p:cNvSpPr txBox="1"/>
            <p:nvPr/>
          </p:nvSpPr>
          <p:spPr>
            <a:xfrm>
              <a:off x="533398" y="1081419"/>
              <a:ext cx="4717345" cy="490181"/>
            </a:xfrm>
            <a:prstGeom prst="rect">
              <a:avLst/>
            </a:prstGeom>
            <a:noFill/>
          </p:spPr>
          <p:txBody>
            <a:bodyPr wrap="square" rtlCol="0">
              <a:spAutoFit/>
            </a:bodyPr>
            <a:lstStyle/>
            <a:p>
              <a:r>
                <a:rPr lang="ja-JP" altLang="en-US" sz="1831">
                  <a:latin typeface="Meiryo UI" panose="020B0604030504040204" pitchFamily="50" charset="-128"/>
                  <a:ea typeface="Meiryo UI" panose="020B0604030504040204" pitchFamily="50" charset="-128"/>
                </a:rPr>
                <a:t>電子媒体・書類の廃棄</a:t>
              </a:r>
            </a:p>
          </p:txBody>
        </p:sp>
      </p:grpSp>
      <p:sp>
        <p:nvSpPr>
          <p:cNvPr id="26" name="Text Box 58"/>
          <p:cNvSpPr txBox="1">
            <a:spLocks noChangeArrowheads="1"/>
          </p:cNvSpPr>
          <p:nvPr/>
        </p:nvSpPr>
        <p:spPr bwMode="auto">
          <a:xfrm>
            <a:off x="0" y="2735317"/>
            <a:ext cx="5328000"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defPPr>
              <a:defRPr lang="en-US"/>
            </a:defPPr>
            <a:lvl1pPr algn="l" rtl="0" eaLnBrk="0" fontAlgn="base" hangingPunct="0">
              <a:spcBef>
                <a:spcPct val="0"/>
              </a:spcBef>
              <a:spcAft>
                <a:spcPct val="0"/>
              </a:spcAft>
              <a:defRPr sz="1200" b="1" kern="1200">
                <a:solidFill>
                  <a:schemeClr val="tx1"/>
                </a:solidFill>
                <a:latin typeface="ＭＳ Ｐゴシック" panose="020B0600070205080204" pitchFamily="50" charset="-128"/>
                <a:ea typeface="ＭＳ Ｐゴシック" panose="020B0600070205080204" pitchFamily="50" charset="-128"/>
                <a:cs typeface="+mn-cs"/>
              </a:defRPr>
            </a:lvl1pPr>
            <a:lvl2pPr marL="457200" algn="l" rtl="0" eaLnBrk="0" fontAlgn="base" hangingPunct="0">
              <a:spcBef>
                <a:spcPct val="0"/>
              </a:spcBef>
              <a:spcAft>
                <a:spcPct val="0"/>
              </a:spcAft>
              <a:defRPr sz="1200" b="1" kern="1200">
                <a:solidFill>
                  <a:schemeClr val="tx1"/>
                </a:solidFill>
                <a:latin typeface="ＭＳ Ｐゴシック" panose="020B0600070205080204" pitchFamily="50" charset="-128"/>
                <a:ea typeface="ＭＳ Ｐゴシック" panose="020B0600070205080204" pitchFamily="50" charset="-128"/>
                <a:cs typeface="+mn-cs"/>
              </a:defRPr>
            </a:lvl2pPr>
            <a:lvl3pPr marL="914400" algn="l" rtl="0" eaLnBrk="0" fontAlgn="base" hangingPunct="0">
              <a:spcBef>
                <a:spcPct val="0"/>
              </a:spcBef>
              <a:spcAft>
                <a:spcPct val="0"/>
              </a:spcAft>
              <a:defRPr sz="1200" b="1" kern="1200">
                <a:solidFill>
                  <a:schemeClr val="tx1"/>
                </a:solidFill>
                <a:latin typeface="ＭＳ Ｐゴシック" panose="020B0600070205080204" pitchFamily="50" charset="-128"/>
                <a:ea typeface="ＭＳ Ｐゴシック" panose="020B0600070205080204" pitchFamily="50" charset="-128"/>
                <a:cs typeface="+mn-cs"/>
              </a:defRPr>
            </a:lvl3pPr>
            <a:lvl4pPr marL="1371600" algn="l" rtl="0" eaLnBrk="0" fontAlgn="base" hangingPunct="0">
              <a:spcBef>
                <a:spcPct val="0"/>
              </a:spcBef>
              <a:spcAft>
                <a:spcPct val="0"/>
              </a:spcAft>
              <a:defRPr sz="1200" b="1" kern="1200">
                <a:solidFill>
                  <a:schemeClr val="tx1"/>
                </a:solidFill>
                <a:latin typeface="ＭＳ Ｐゴシック" panose="020B0600070205080204" pitchFamily="50" charset="-128"/>
                <a:ea typeface="ＭＳ Ｐゴシック" panose="020B0600070205080204" pitchFamily="50" charset="-128"/>
                <a:cs typeface="+mn-cs"/>
              </a:defRPr>
            </a:lvl4pPr>
            <a:lvl5pPr marL="1828800" algn="l" rtl="0" eaLnBrk="0" fontAlgn="base" hangingPunct="0">
              <a:spcBef>
                <a:spcPct val="0"/>
              </a:spcBef>
              <a:spcAft>
                <a:spcPct val="0"/>
              </a:spcAft>
              <a:defRPr sz="1200" b="1" kern="1200">
                <a:solidFill>
                  <a:schemeClr val="tx1"/>
                </a:solidFill>
                <a:latin typeface="ＭＳ Ｐゴシック" panose="020B0600070205080204" pitchFamily="50" charset="-128"/>
                <a:ea typeface="ＭＳ Ｐゴシック" panose="020B0600070205080204" pitchFamily="50" charset="-128"/>
                <a:cs typeface="+mn-cs"/>
              </a:defRPr>
            </a:lvl5pPr>
            <a:lvl6pPr marL="2286000" algn="l" defTabSz="914400" rtl="0" eaLnBrk="1" latinLnBrk="0" hangingPunct="1">
              <a:defRPr sz="1200" b="1" kern="1200">
                <a:solidFill>
                  <a:schemeClr val="tx1"/>
                </a:solidFill>
                <a:latin typeface="ＭＳ Ｐゴシック" panose="020B0600070205080204" pitchFamily="50" charset="-128"/>
                <a:ea typeface="ＭＳ Ｐゴシック" panose="020B0600070205080204" pitchFamily="50" charset="-128"/>
                <a:cs typeface="+mn-cs"/>
              </a:defRPr>
            </a:lvl6pPr>
            <a:lvl7pPr marL="2743200" algn="l" defTabSz="914400" rtl="0" eaLnBrk="1" latinLnBrk="0" hangingPunct="1">
              <a:defRPr sz="1200" b="1" kern="1200">
                <a:solidFill>
                  <a:schemeClr val="tx1"/>
                </a:solidFill>
                <a:latin typeface="ＭＳ Ｐゴシック" panose="020B0600070205080204" pitchFamily="50" charset="-128"/>
                <a:ea typeface="ＭＳ Ｐゴシック" panose="020B0600070205080204" pitchFamily="50" charset="-128"/>
                <a:cs typeface="+mn-cs"/>
              </a:defRPr>
            </a:lvl7pPr>
            <a:lvl8pPr marL="3200400" algn="l" defTabSz="914400" rtl="0" eaLnBrk="1" latinLnBrk="0" hangingPunct="1">
              <a:defRPr sz="1200" b="1" kern="1200">
                <a:solidFill>
                  <a:schemeClr val="tx1"/>
                </a:solidFill>
                <a:latin typeface="ＭＳ Ｐゴシック" panose="020B0600070205080204" pitchFamily="50" charset="-128"/>
                <a:ea typeface="ＭＳ Ｐゴシック" panose="020B0600070205080204" pitchFamily="50" charset="-128"/>
                <a:cs typeface="+mn-cs"/>
              </a:defRPr>
            </a:lvl8pPr>
            <a:lvl9pPr marL="3657600" algn="l" defTabSz="914400" rtl="0" eaLnBrk="1" latinLnBrk="0" hangingPunct="1">
              <a:defRPr sz="1200" b="1" kern="1200">
                <a:solidFill>
                  <a:schemeClr val="tx1"/>
                </a:solidFill>
                <a:latin typeface="ＭＳ Ｐゴシック" panose="020B0600070205080204" pitchFamily="50" charset="-128"/>
                <a:ea typeface="ＭＳ Ｐゴシック" panose="020B0600070205080204" pitchFamily="50" charset="-128"/>
                <a:cs typeface="+mn-cs"/>
              </a:defRPr>
            </a:lvl9pPr>
          </a:lstStyle>
          <a:p>
            <a:pPr eaLnBrk="1" hangingPunct="1">
              <a:buClr>
                <a:srgbClr val="C00000"/>
              </a:buClr>
              <a:buFont typeface="Wingdings" panose="05000000000000000000" pitchFamily="2" charset="2"/>
              <a:buChar char="l"/>
              <a:tabLst>
                <a:tab pos="85725" algn="l"/>
              </a:tabLst>
            </a:pPr>
            <a:r>
              <a:rPr lang="ja-JP" altLang="en-US" b="0">
                <a:latin typeface="Meiryo UI" panose="020B0604030504040204" pitchFamily="50" charset="-128"/>
                <a:ea typeface="Meiryo UI" panose="020B0604030504040204" pitchFamily="50" charset="-128"/>
              </a:rPr>
              <a:t> 電子媒体または重要書類の廃棄は以下の手順で行う。</a:t>
            </a:r>
            <a:endParaRPr lang="en-US" altLang="ja-JP" sz="1100" b="0">
              <a:latin typeface="Tahoma" panose="020B0604030504040204" pitchFamily="34" charset="0"/>
              <a:ea typeface="Meiryo UI" panose="020B0604030504040204" pitchFamily="50" charset="-128"/>
            </a:endParaRPr>
          </a:p>
        </p:txBody>
      </p:sp>
      <p:graphicFrame>
        <p:nvGraphicFramePr>
          <p:cNvPr id="27" name="表 26"/>
          <p:cNvGraphicFramePr>
            <a:graphicFrameLocks noGrp="1"/>
          </p:cNvGraphicFramePr>
          <p:nvPr>
            <p:extLst>
              <p:ext uri="{D42A27DB-BD31-4B8C-83A1-F6EECF244321}">
                <p14:modId xmlns:p14="http://schemas.microsoft.com/office/powerpoint/2010/main" val="51902188"/>
              </p:ext>
            </p:extLst>
          </p:nvPr>
        </p:nvGraphicFramePr>
        <p:xfrm>
          <a:off x="166508" y="3061590"/>
          <a:ext cx="5031134" cy="3096036"/>
        </p:xfrm>
        <a:graphic>
          <a:graphicData uri="http://schemas.openxmlformats.org/drawingml/2006/table">
            <a:tbl>
              <a:tblPr firstRow="1" bandRow="1">
                <a:tableStyleId>{5940675A-B579-460E-94D1-54222C63F5DA}</a:tableStyleId>
              </a:tblPr>
              <a:tblGrid>
                <a:gridCol w="1700392">
                  <a:extLst>
                    <a:ext uri="{9D8B030D-6E8A-4147-A177-3AD203B41FA5}">
                      <a16:colId xmlns:a16="http://schemas.microsoft.com/office/drawing/2014/main" val="20000"/>
                    </a:ext>
                  </a:extLst>
                </a:gridCol>
                <a:gridCol w="3330742">
                  <a:extLst>
                    <a:ext uri="{9D8B030D-6E8A-4147-A177-3AD203B41FA5}">
                      <a16:colId xmlns:a16="http://schemas.microsoft.com/office/drawing/2014/main" val="20001"/>
                    </a:ext>
                  </a:extLst>
                </a:gridCol>
              </a:tblGrid>
              <a:tr h="258670">
                <a:tc>
                  <a:txBody>
                    <a:bodyPr/>
                    <a:lstStyle/>
                    <a:p>
                      <a:pPr algn="ctr"/>
                      <a:r>
                        <a:rPr kumimoji="1" lang="ja-JP" altLang="en-US" sz="1200">
                          <a:latin typeface="Meiryo UI" panose="020B0604030504040204" pitchFamily="50" charset="-128"/>
                          <a:ea typeface="Meiryo UI" panose="020B0604030504040204" pitchFamily="50" charset="-128"/>
                        </a:rPr>
                        <a:t>媒体</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ja-JP" altLang="en-US" sz="1200">
                          <a:latin typeface="Meiryo UI" panose="020B0604030504040204" pitchFamily="50" charset="-128"/>
                          <a:ea typeface="Meiryo UI" panose="020B0604030504040204" pitchFamily="50" charset="-128"/>
                        </a:rPr>
                        <a:t>廃棄方法</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0"/>
                  </a:ext>
                </a:extLst>
              </a:tr>
              <a:tr h="566129">
                <a:tc>
                  <a:txBody>
                    <a:bodyPr/>
                    <a:lstStyle/>
                    <a:p>
                      <a:r>
                        <a:rPr kumimoji="1" lang="ja-JP" altLang="en-US" sz="1200">
                          <a:latin typeface="Meiryo UI" panose="020B0604030504040204" pitchFamily="50" charset="-128"/>
                          <a:ea typeface="Meiryo UI" panose="020B0604030504040204" pitchFamily="50" charset="-128"/>
                        </a:rPr>
                        <a:t>サーバー・パソコン</a:t>
                      </a:r>
                      <a:endParaRPr kumimoji="1" lang="en-US" altLang="ja-JP" sz="1200">
                        <a:latin typeface="Meiryo UI" panose="020B0604030504040204" pitchFamily="50" charset="-128"/>
                        <a:ea typeface="Meiryo UI" panose="020B0604030504040204" pitchFamily="50" charset="-128"/>
                      </a:endParaRPr>
                    </a:p>
                    <a:p>
                      <a:r>
                        <a:rPr kumimoji="1" lang="en-US" altLang="ja-JP" sz="1200">
                          <a:latin typeface="Meiryo UI" panose="020B0604030504040204" pitchFamily="50" charset="-128"/>
                          <a:ea typeface="Meiryo UI" panose="020B0604030504040204" pitchFamily="50" charset="-128"/>
                        </a:rPr>
                        <a:t>※</a:t>
                      </a:r>
                      <a:r>
                        <a:rPr kumimoji="1" lang="ja-JP" altLang="en-US" sz="1200">
                          <a:latin typeface="Meiryo UI" panose="020B0604030504040204" pitchFamily="50" charset="-128"/>
                          <a:ea typeface="Meiryo UI" panose="020B0604030504040204" pitchFamily="50" charset="-128"/>
                        </a:rPr>
                        <a:t>リース物件返却・売却含む</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85725" indent="-85725">
                        <a:buFont typeface="Arial" panose="020B0604020202020204" pitchFamily="34" charset="0"/>
                        <a:buChar char="•"/>
                      </a:pPr>
                      <a:r>
                        <a:rPr lang="ja-JP" altLang="en-US" sz="1100" b="0">
                          <a:solidFill>
                            <a:srgbClr val="FF0000"/>
                          </a:solidFill>
                          <a:latin typeface="Meiryo UI" panose="020B0604030504040204" pitchFamily="50" charset="-128"/>
                          <a:ea typeface="Meiryo UI" panose="020B0604030504040204" pitchFamily="50" charset="-128"/>
                        </a:rPr>
                        <a:t>総務部システム担当がハードディスクを取り出し破壊</a:t>
                      </a:r>
                      <a:endParaRPr lang="en-US" altLang="ja-JP" sz="1100" b="0">
                        <a:solidFill>
                          <a:srgbClr val="FF0000"/>
                        </a:solidFill>
                        <a:latin typeface="Meiryo UI" panose="020B0604030504040204" pitchFamily="50" charset="-128"/>
                        <a:ea typeface="Meiryo UI" panose="020B0604030504040204" pitchFamily="50" charset="-128"/>
                      </a:endParaRPr>
                    </a:p>
                    <a:p>
                      <a:pPr marL="85725" indent="-85725">
                        <a:buFont typeface="Arial" panose="020B0604020202020204" pitchFamily="34" charset="0"/>
                        <a:buChar char="•"/>
                      </a:pPr>
                      <a:r>
                        <a:rPr lang="ja-JP" altLang="en-US" sz="1100" b="0">
                          <a:solidFill>
                            <a:srgbClr val="FF0000"/>
                          </a:solidFill>
                          <a:latin typeface="Meiryo UI" panose="020B0604030504040204" pitchFamily="50" charset="-128"/>
                          <a:ea typeface="Meiryo UI" panose="020B0604030504040204" pitchFamily="50" charset="-128"/>
                        </a:rPr>
                        <a:t>総務部システム担当が</a:t>
                      </a:r>
                      <a:r>
                        <a:rPr kumimoji="1" lang="ja-JP" altLang="en-US" sz="1100">
                          <a:solidFill>
                            <a:srgbClr val="FF0000"/>
                          </a:solidFill>
                          <a:latin typeface="Meiryo UI" panose="020B0604030504040204" pitchFamily="50" charset="-128"/>
                          <a:ea typeface="Meiryo UI" panose="020B0604030504040204" pitchFamily="50" charset="-128"/>
                        </a:rPr>
                        <a:t>データ抹消ツールにより完全消去</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1"/>
                  </a:ext>
                </a:extLst>
              </a:tr>
              <a:tr h="525691">
                <a:tc>
                  <a:txBody>
                    <a:bodyPr/>
                    <a:lstStyle/>
                    <a:p>
                      <a:r>
                        <a:rPr kumimoji="1" lang="ja-JP" altLang="en-US" sz="1200">
                          <a:latin typeface="Meiryo UI" panose="020B0604030504040204" pitchFamily="50" charset="-128"/>
                          <a:ea typeface="Meiryo UI" panose="020B0604030504040204" pitchFamily="50" charset="-128"/>
                        </a:rPr>
                        <a:t>外付けハードディスク</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85725" indent="-85725" algn="l" defTabSz="532729" rtl="0" eaLnBrk="1" latinLnBrk="0" hangingPunct="1">
                        <a:buFont typeface="Arial" panose="020B0604020202020204" pitchFamily="34" charset="0"/>
                        <a:buChar char="•"/>
                      </a:pPr>
                      <a:r>
                        <a:rPr kumimoji="1" lang="ja-JP" altLang="en-US" sz="1100" b="0" kern="1200">
                          <a:solidFill>
                            <a:srgbClr val="FF0000"/>
                          </a:solidFill>
                          <a:latin typeface="Meiryo UI" panose="020B0604030504040204" pitchFamily="50" charset="-128"/>
                          <a:ea typeface="Meiryo UI" panose="020B0604030504040204" pitchFamily="50" charset="-128"/>
                          <a:cs typeface="+mn-cs"/>
                        </a:rPr>
                        <a:t>総務部システム担当が破壊</a:t>
                      </a:r>
                      <a:endParaRPr kumimoji="1" lang="en-US" altLang="ja-JP" sz="1100" b="0" kern="1200">
                        <a:solidFill>
                          <a:srgbClr val="FF0000"/>
                        </a:solidFill>
                        <a:latin typeface="Meiryo UI" panose="020B0604030504040204" pitchFamily="50" charset="-128"/>
                        <a:ea typeface="Meiryo UI" panose="020B0604030504040204" pitchFamily="50" charset="-128"/>
                        <a:cs typeface="+mn-cs"/>
                      </a:endParaRPr>
                    </a:p>
                    <a:p>
                      <a:pPr marL="85725" indent="-85725" algn="l" defTabSz="532729" rtl="0" eaLnBrk="1" latinLnBrk="0" hangingPunct="1">
                        <a:buFont typeface="Arial" panose="020B0604020202020204" pitchFamily="34" charset="0"/>
                        <a:buChar char="•"/>
                      </a:pPr>
                      <a:r>
                        <a:rPr kumimoji="1" lang="ja-JP" altLang="en-US" sz="1100" b="0" kern="1200">
                          <a:solidFill>
                            <a:srgbClr val="FF0000"/>
                          </a:solidFill>
                          <a:latin typeface="Meiryo UI" panose="020B0604030504040204" pitchFamily="50" charset="-128"/>
                          <a:ea typeface="Meiryo UI" panose="020B0604030504040204" pitchFamily="50" charset="-128"/>
                          <a:cs typeface="+mn-cs"/>
                        </a:rPr>
                        <a:t>総務部システム担当がデータ抹消ツールにより完全消去</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2"/>
                  </a:ext>
                </a:extLst>
              </a:tr>
              <a:tr h="647004">
                <a:tc>
                  <a:txBody>
                    <a:bodyPr/>
                    <a:lstStyle/>
                    <a:p>
                      <a:r>
                        <a:rPr kumimoji="1" lang="en-US" altLang="ja-JP" sz="1200">
                          <a:latin typeface="Meiryo UI" panose="020B0604030504040204" pitchFamily="50" charset="-128"/>
                          <a:ea typeface="Meiryo UI" panose="020B0604030504040204" pitchFamily="50" charset="-128"/>
                        </a:rPr>
                        <a:t>CD</a:t>
                      </a:r>
                      <a:r>
                        <a:rPr kumimoji="1" lang="ja-JP" altLang="en-US" sz="1200">
                          <a:latin typeface="Meiryo UI" panose="020B0604030504040204" pitchFamily="50" charset="-128"/>
                          <a:ea typeface="Meiryo UI" panose="020B0604030504040204" pitchFamily="50" charset="-128"/>
                        </a:rPr>
                        <a:t>・</a:t>
                      </a:r>
                      <a:r>
                        <a:rPr kumimoji="1" lang="en-US" altLang="ja-JP" sz="1200">
                          <a:latin typeface="Meiryo UI" panose="020B0604030504040204" pitchFamily="50" charset="-128"/>
                          <a:ea typeface="Meiryo UI" panose="020B0604030504040204" pitchFamily="50" charset="-128"/>
                        </a:rPr>
                        <a:t>DVD</a:t>
                      </a:r>
                      <a:r>
                        <a:rPr kumimoji="1" lang="ja-JP" altLang="en-US" sz="1200">
                          <a:latin typeface="Meiryo UI" panose="020B0604030504040204" pitchFamily="50" charset="-128"/>
                          <a:ea typeface="Meiryo UI" panose="020B0604030504040204" pitchFamily="50" charset="-128"/>
                        </a:rPr>
                        <a:t>などのディスク</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85725" indent="-85725" algn="l" defTabSz="532729" rtl="0" eaLnBrk="1" latinLnBrk="0" hangingPunct="1">
                        <a:buFont typeface="Arial" panose="020B0604020202020204" pitchFamily="34" charset="0"/>
                        <a:buChar char="•"/>
                      </a:pPr>
                      <a:r>
                        <a:rPr kumimoji="1" lang="ja-JP" altLang="en-US" sz="1100" b="0" kern="1200">
                          <a:solidFill>
                            <a:srgbClr val="FF0000"/>
                          </a:solidFill>
                          <a:latin typeface="Meiryo UI" panose="020B0604030504040204" pitchFamily="50" charset="-128"/>
                          <a:ea typeface="Meiryo UI" panose="020B0604030504040204" pitchFamily="50" charset="-128"/>
                          <a:cs typeface="+mn-cs"/>
                        </a:rPr>
                        <a:t>利用者がシュレッダーで細断</a:t>
                      </a:r>
                      <a:endParaRPr kumimoji="1" lang="en-US" altLang="ja-JP" sz="1100" b="0" kern="1200">
                        <a:solidFill>
                          <a:srgbClr val="FF0000"/>
                        </a:solidFill>
                        <a:latin typeface="Meiryo UI" panose="020B0604030504040204" pitchFamily="50" charset="-128"/>
                        <a:ea typeface="Meiryo UI" panose="020B0604030504040204" pitchFamily="50" charset="-128"/>
                        <a:cs typeface="+mn-cs"/>
                      </a:endParaRPr>
                    </a:p>
                    <a:p>
                      <a:pPr marL="85725" indent="-85725" algn="l" defTabSz="532729" rtl="0" eaLnBrk="1" latinLnBrk="0" hangingPunct="1">
                        <a:buFont typeface="Arial" panose="020B0604020202020204" pitchFamily="34" charset="0"/>
                        <a:buChar char="•"/>
                      </a:pPr>
                      <a:r>
                        <a:rPr kumimoji="1" lang="ja-JP" altLang="en-US" sz="1100" b="0" kern="1200">
                          <a:solidFill>
                            <a:srgbClr val="FF0000"/>
                          </a:solidFill>
                          <a:latin typeface="Meiryo UI" panose="020B0604030504040204" pitchFamily="50" charset="-128"/>
                          <a:ea typeface="Meiryo UI" panose="020B0604030504040204" pitchFamily="50" charset="-128"/>
                          <a:cs typeface="+mn-cs"/>
                        </a:rPr>
                        <a:t>利用者が</a:t>
                      </a:r>
                      <a:r>
                        <a:rPr kumimoji="1" lang="en-US" altLang="ja-JP" sz="1100" b="0" kern="1200">
                          <a:solidFill>
                            <a:srgbClr val="FF0000"/>
                          </a:solidFill>
                          <a:latin typeface="Meiryo UI" panose="020B0604030504040204" pitchFamily="50" charset="-128"/>
                          <a:ea typeface="Meiryo UI" panose="020B0604030504040204" pitchFamily="50" charset="-128"/>
                          <a:cs typeface="+mn-cs"/>
                        </a:rPr>
                        <a:t>CD</a:t>
                      </a:r>
                      <a:r>
                        <a:rPr kumimoji="1" lang="ja-JP" altLang="en-US" sz="1100" b="0" kern="1200">
                          <a:solidFill>
                            <a:srgbClr val="FF0000"/>
                          </a:solidFill>
                          <a:latin typeface="Meiryo UI" panose="020B0604030504040204" pitchFamily="50" charset="-128"/>
                          <a:ea typeface="Meiryo UI" panose="020B0604030504040204" pitchFamily="50" charset="-128"/>
                          <a:cs typeface="+mn-cs"/>
                        </a:rPr>
                        <a:t>のラベル面、</a:t>
                      </a:r>
                      <a:r>
                        <a:rPr kumimoji="1" lang="en-US" altLang="ja-JP" sz="1100" b="0" kern="1200">
                          <a:solidFill>
                            <a:srgbClr val="FF0000"/>
                          </a:solidFill>
                          <a:latin typeface="Meiryo UI" panose="020B0604030504040204" pitchFamily="50" charset="-128"/>
                          <a:ea typeface="Meiryo UI" panose="020B0604030504040204" pitchFamily="50" charset="-128"/>
                          <a:cs typeface="+mn-cs"/>
                        </a:rPr>
                        <a:t>DVD</a:t>
                      </a:r>
                      <a:r>
                        <a:rPr kumimoji="1" lang="ja-JP" altLang="en-US" sz="1100" b="0" kern="1200">
                          <a:solidFill>
                            <a:srgbClr val="FF0000"/>
                          </a:solidFill>
                          <a:latin typeface="Meiryo UI" panose="020B0604030504040204" pitchFamily="50" charset="-128"/>
                          <a:ea typeface="Meiryo UI" panose="020B0604030504040204" pitchFamily="50" charset="-128"/>
                          <a:cs typeface="+mn-cs"/>
                        </a:rPr>
                        <a:t>のディスク内面にカッターでキズを入れる</a:t>
                      </a:r>
                      <a:endParaRPr kumimoji="1" lang="en-US" altLang="ja-JP" sz="1100" b="0" kern="1200">
                        <a:solidFill>
                          <a:srgbClr val="FF0000"/>
                        </a:solidFill>
                        <a:latin typeface="Meiryo UI" panose="020B0604030504040204" pitchFamily="50" charset="-128"/>
                        <a:ea typeface="Meiryo UI" panose="020B0604030504040204" pitchFamily="50" charset="-128"/>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3"/>
                  </a:ext>
                </a:extLst>
              </a:tr>
              <a:tr h="414581">
                <a:tc>
                  <a:txBody>
                    <a:bodyPr/>
                    <a:lstStyle/>
                    <a:p>
                      <a:r>
                        <a:rPr kumimoji="1" lang="en-US" altLang="ja-JP" sz="1200">
                          <a:latin typeface="Meiryo UI" panose="020B0604030504040204" pitchFamily="50" charset="-128"/>
                          <a:ea typeface="Meiryo UI" panose="020B0604030504040204" pitchFamily="50" charset="-128"/>
                        </a:rPr>
                        <a:t>USB</a:t>
                      </a:r>
                      <a:r>
                        <a:rPr kumimoji="1" lang="ja-JP" altLang="en-US" sz="1200">
                          <a:latin typeface="Meiryo UI" panose="020B0604030504040204" pitchFamily="50" charset="-128"/>
                          <a:ea typeface="Meiryo UI" panose="020B0604030504040204" pitchFamily="50" charset="-128"/>
                        </a:rPr>
                        <a:t>メモリー</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85725" marR="0" lvl="0" indent="-85725" algn="l" defTabSz="532729"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1100" b="0" kern="1200">
                          <a:solidFill>
                            <a:srgbClr val="FF0000"/>
                          </a:solidFill>
                          <a:latin typeface="Meiryo UI" panose="020B0604030504040204" pitchFamily="50" charset="-128"/>
                          <a:ea typeface="Meiryo UI" panose="020B0604030504040204" pitchFamily="50" charset="-128"/>
                          <a:cs typeface="+mn-cs"/>
                        </a:rPr>
                        <a:t>総務部システム担当がデータ抹消ツールにより完全消去</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4"/>
                  </a:ext>
                </a:extLst>
              </a:tr>
              <a:tr h="525691">
                <a:tc>
                  <a:txBody>
                    <a:bodyPr/>
                    <a:lstStyle/>
                    <a:p>
                      <a:r>
                        <a:rPr kumimoji="1" lang="ja-JP" altLang="en-US" sz="1200">
                          <a:latin typeface="Meiryo UI" panose="020B0604030504040204" pitchFamily="50" charset="-128"/>
                          <a:ea typeface="Meiryo UI" panose="020B0604030504040204" pitchFamily="50" charset="-128"/>
                        </a:rPr>
                        <a:t>重要書類</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85725" marR="0" lvl="0" indent="-85725" algn="l" defTabSz="532729"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1100" b="0" kern="1200" dirty="0">
                          <a:solidFill>
                            <a:srgbClr val="FF0000"/>
                          </a:solidFill>
                          <a:latin typeface="Meiryo UI" panose="020B0604030504040204" pitchFamily="50" charset="-128"/>
                          <a:ea typeface="Meiryo UI" panose="020B0604030504040204" pitchFamily="50" charset="-128"/>
                          <a:cs typeface="+mn-cs"/>
                        </a:rPr>
                        <a:t>利用者がシュレッダーで細断</a:t>
                      </a:r>
                      <a:endParaRPr kumimoji="1" lang="en-US" altLang="ja-JP" sz="1100" b="0" kern="1200" dirty="0">
                        <a:solidFill>
                          <a:srgbClr val="FF0000"/>
                        </a:solidFill>
                        <a:latin typeface="Meiryo UI" panose="020B0604030504040204" pitchFamily="50" charset="-128"/>
                        <a:ea typeface="Meiryo UI" panose="020B0604030504040204" pitchFamily="50" charset="-128"/>
                        <a:cs typeface="+mn-cs"/>
                      </a:endParaRPr>
                    </a:p>
                    <a:p>
                      <a:pPr marL="85725" marR="0" lvl="0" indent="-85725" algn="l" defTabSz="532729"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1100" b="0" kern="1200" dirty="0">
                          <a:solidFill>
                            <a:srgbClr val="FF0000"/>
                          </a:solidFill>
                          <a:latin typeface="Meiryo UI" panose="020B0604030504040204" pitchFamily="50" charset="-128"/>
                          <a:ea typeface="Meiryo UI" panose="020B0604030504040204" pitchFamily="50" charset="-128"/>
                          <a:cs typeface="+mn-cs"/>
                        </a:rPr>
                        <a:t>大量の場合は総務部システム担当が溶解処分を専門業者</a:t>
                      </a:r>
                      <a:r>
                        <a:rPr lang="ja-JP" altLang="en-US" sz="1100" b="0" dirty="0">
                          <a:solidFill>
                            <a:srgbClr val="FF0000"/>
                          </a:solidFill>
                          <a:latin typeface="Meiryo UI" panose="020B0604030504040204" pitchFamily="50" charset="-128"/>
                          <a:ea typeface="Meiryo UI" panose="020B0604030504040204" pitchFamily="50" charset="-128"/>
                        </a:rPr>
                        <a:t>に依頼し、廃棄証明書を取得</a:t>
                      </a:r>
                      <a:endParaRPr lang="en-US" altLang="ja-JP" sz="1100" b="0" dirty="0">
                        <a:solidFill>
                          <a:srgbClr val="FF0000"/>
                        </a:solidFill>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5"/>
                  </a:ext>
                </a:extLst>
              </a:tr>
            </a:tbl>
          </a:graphicData>
        </a:graphic>
      </p:graphicFrame>
      <p:sp>
        <p:nvSpPr>
          <p:cNvPr id="16" name="テキスト ボックス 15"/>
          <p:cNvSpPr txBox="1"/>
          <p:nvPr/>
        </p:nvSpPr>
        <p:spPr>
          <a:xfrm>
            <a:off x="1049887" y="678962"/>
            <a:ext cx="1217000" cy="253916"/>
          </a:xfrm>
          <a:prstGeom prst="rect">
            <a:avLst/>
          </a:prstGeom>
          <a:noFill/>
          <a:ln>
            <a:solidFill>
              <a:srgbClr val="FF0000"/>
            </a:solidFill>
          </a:ln>
        </p:spPr>
        <p:txBody>
          <a:bodyPr wrap="none" rtlCol="0">
            <a:spAutoFit/>
          </a:bodyPr>
          <a:lstStyle/>
          <a:p>
            <a:r>
              <a:rPr kumimoji="1" lang="ja-JP" altLang="en-US" sz="1050" dirty="0">
                <a:solidFill>
                  <a:srgbClr val="FF0000"/>
                </a:solidFill>
                <a:ea typeface="Meiryo UI" panose="020B0604030504040204" pitchFamily="50" charset="-128"/>
              </a:rPr>
              <a:t>自己診断</a:t>
            </a:r>
            <a:r>
              <a:rPr kumimoji="1" lang="en-US" altLang="ja-JP" sz="1050" dirty="0">
                <a:solidFill>
                  <a:srgbClr val="FF0000"/>
                </a:solidFill>
                <a:ea typeface="Meiryo UI" panose="020B0604030504040204" pitchFamily="50" charset="-128"/>
              </a:rPr>
              <a:t>No.</a:t>
            </a:r>
            <a:r>
              <a:rPr lang="ja-JP" altLang="en-US" sz="1050" dirty="0">
                <a:solidFill>
                  <a:srgbClr val="FF0000"/>
                </a:solidFill>
                <a:ea typeface="Meiryo UI" panose="020B0604030504040204" pitchFamily="50" charset="-128"/>
              </a:rPr>
              <a:t>１６</a:t>
            </a:r>
            <a:endParaRPr kumimoji="1" lang="ja-JP" altLang="en-US" sz="1050" dirty="0">
              <a:solidFill>
                <a:srgbClr val="FF0000"/>
              </a:solidFill>
              <a:ea typeface="Meiryo UI" panose="020B0604030504040204" pitchFamily="50" charset="-128"/>
            </a:endParaRPr>
          </a:p>
        </p:txBody>
      </p:sp>
      <p:sp>
        <p:nvSpPr>
          <p:cNvPr id="30" name="スライド番号プレースホルダー 5">
            <a:extLst>
              <a:ext uri="{FF2B5EF4-FFF2-40B4-BE49-F238E27FC236}">
                <a16:creationId xmlns:a16="http://schemas.microsoft.com/office/drawing/2014/main" id="{3011945E-9C2D-4EFA-8941-93A1CBD6DFB3}"/>
              </a:ext>
            </a:extLst>
          </p:cNvPr>
          <p:cNvSpPr>
            <a:spLocks noGrp="1"/>
          </p:cNvSpPr>
          <p:nvPr>
            <p:ph type="sldNum" sz="quarter" idx="12"/>
          </p:nvPr>
        </p:nvSpPr>
        <p:spPr>
          <a:xfrm>
            <a:off x="4680000" y="7200000"/>
            <a:ext cx="612000" cy="360000"/>
          </a:xfrm>
        </p:spPr>
        <p:txBody>
          <a:bodyPr/>
          <a:lstStyle/>
          <a:p>
            <a:pPr algn="ctr"/>
            <a:r>
              <a:rPr kumimoji="1" lang="en-US" altLang="ja-JP"/>
              <a:t>&lt; </a:t>
            </a:r>
            <a:fld id="{BA1AACC8-012D-40C1-84DE-4014AE42646F}" type="slidenum">
              <a:rPr kumimoji="1" lang="ja-JP" altLang="en-US" smtClean="0"/>
              <a:pPr algn="ctr"/>
              <a:t>7</a:t>
            </a:fld>
            <a:r>
              <a:rPr kumimoji="1" lang="ja-JP" altLang="en-US"/>
              <a:t> </a:t>
            </a:r>
            <a:r>
              <a:rPr kumimoji="1" lang="en-US" altLang="ja-JP"/>
              <a:t>&gt;</a:t>
            </a:r>
            <a:endParaRPr kumimoji="1" lang="ja-JP" altLang="en-US"/>
          </a:p>
        </p:txBody>
      </p:sp>
      <p:sp>
        <p:nvSpPr>
          <p:cNvPr id="2" name="テキスト ボックス 1">
            <a:extLst>
              <a:ext uri="{FF2B5EF4-FFF2-40B4-BE49-F238E27FC236}">
                <a16:creationId xmlns:a16="http://schemas.microsoft.com/office/drawing/2014/main" id="{F89F5E92-35A3-F81D-E7CF-B1716CB9C80C}"/>
              </a:ext>
            </a:extLst>
          </p:cNvPr>
          <p:cNvSpPr txBox="1"/>
          <p:nvPr/>
        </p:nvSpPr>
        <p:spPr>
          <a:xfrm>
            <a:off x="2682075" y="2362160"/>
            <a:ext cx="1217000" cy="253916"/>
          </a:xfrm>
          <a:prstGeom prst="rect">
            <a:avLst/>
          </a:prstGeom>
          <a:noFill/>
          <a:ln>
            <a:solidFill>
              <a:srgbClr val="FF0000"/>
            </a:solidFill>
          </a:ln>
        </p:spPr>
        <p:txBody>
          <a:bodyPr wrap="none" rtlCol="0">
            <a:spAutoFit/>
          </a:bodyPr>
          <a:lstStyle/>
          <a:p>
            <a:r>
              <a:rPr kumimoji="1" lang="ja-JP" altLang="en-US" sz="1050" dirty="0">
                <a:solidFill>
                  <a:srgbClr val="FF0000"/>
                </a:solidFill>
                <a:ea typeface="Meiryo UI" panose="020B0604030504040204" pitchFamily="50" charset="-128"/>
              </a:rPr>
              <a:t>自己診断</a:t>
            </a:r>
            <a:r>
              <a:rPr kumimoji="1" lang="en-US" altLang="ja-JP" sz="1050" dirty="0">
                <a:solidFill>
                  <a:srgbClr val="FF0000"/>
                </a:solidFill>
                <a:ea typeface="Meiryo UI" panose="020B0604030504040204" pitchFamily="50" charset="-128"/>
              </a:rPr>
              <a:t>No.</a:t>
            </a:r>
            <a:r>
              <a:rPr lang="ja-JP" altLang="en-US" sz="1050" dirty="0">
                <a:solidFill>
                  <a:srgbClr val="FF0000"/>
                </a:solidFill>
                <a:ea typeface="Meiryo UI" panose="020B0604030504040204" pitchFamily="50" charset="-128"/>
              </a:rPr>
              <a:t>１４</a:t>
            </a:r>
            <a:endParaRPr kumimoji="1" lang="ja-JP" altLang="en-US" sz="1050" dirty="0">
              <a:solidFill>
                <a:srgbClr val="FF0000"/>
              </a:solidFill>
              <a:ea typeface="Meiryo UI" panose="020B0604030504040204" pitchFamily="50" charset="-128"/>
            </a:endParaRPr>
          </a:p>
        </p:txBody>
      </p:sp>
    </p:spTree>
    <p:extLst>
      <p:ext uri="{BB962C8B-B14F-4D97-AF65-F5344CB8AC3E}">
        <p14:creationId xmlns:p14="http://schemas.microsoft.com/office/powerpoint/2010/main" val="409822131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 name="正方形/長方形 61"/>
          <p:cNvSpPr/>
          <p:nvPr/>
        </p:nvSpPr>
        <p:spPr>
          <a:xfrm>
            <a:off x="-7489" y="168"/>
            <a:ext cx="5328000" cy="540000"/>
          </a:xfrm>
          <a:prstGeom prst="rect">
            <a:avLst/>
          </a:prstGeom>
          <a:solidFill>
            <a:srgbClr val="0F9ED5"/>
          </a:solidFill>
          <a:ln>
            <a:noFill/>
          </a:ln>
        </p:spPr>
        <p:style>
          <a:lnRef idx="2">
            <a:schemeClr val="accent1">
              <a:shade val="50000"/>
            </a:schemeClr>
          </a:lnRef>
          <a:fillRef idx="1">
            <a:schemeClr val="accent1"/>
          </a:fillRef>
          <a:effectRef idx="0">
            <a:schemeClr val="accent1"/>
          </a:effectRef>
          <a:fontRef idx="minor">
            <a:schemeClr val="lt1"/>
          </a:fontRef>
        </p:style>
        <p:txBody>
          <a:bodyPr tIns="27473" bIns="27473" rtlCol="0" anchor="ctr"/>
          <a:lstStyle/>
          <a:p>
            <a:r>
              <a:rPr lang="ja-JP" altLang="en-US" sz="2800" b="1">
                <a:latin typeface="Arial" pitchFamily="34" charset="0"/>
                <a:ea typeface="Meiryo UI" panose="020B0604030504040204" pitchFamily="50" charset="-128"/>
              </a:rPr>
              <a:t>３</a:t>
            </a:r>
            <a:r>
              <a:rPr lang="en-US" altLang="ja-JP" sz="2800" b="1">
                <a:latin typeface="Meiryo UI" panose="020B0604030504040204" pitchFamily="50" charset="-128"/>
                <a:ea typeface="Meiryo UI" panose="020B0604030504040204" pitchFamily="50" charset="-128"/>
              </a:rPr>
              <a:t>-</a:t>
            </a:r>
            <a:r>
              <a:rPr lang="ja-JP" altLang="en-US" sz="2800" b="1">
                <a:latin typeface="Meiryo UI" panose="020B0604030504040204" pitchFamily="50" charset="-128"/>
                <a:ea typeface="Meiryo UI" panose="020B0604030504040204" pitchFamily="50" charset="-128"/>
              </a:rPr>
              <a:t>１ </a:t>
            </a:r>
            <a:r>
              <a:rPr lang="ja-JP" altLang="en-US" sz="2800" b="1">
                <a:latin typeface="Arial" pitchFamily="34" charset="0"/>
                <a:ea typeface="Meiryo UI" panose="020B0604030504040204" pitchFamily="50" charset="-128"/>
              </a:rPr>
              <a:t>全社共通のルール</a:t>
            </a:r>
            <a:endParaRPr lang="ja-JP" altLang="en-US" sz="2800">
              <a:latin typeface="Arial" pitchFamily="34" charset="0"/>
              <a:ea typeface="Meiryo UI" panose="020B0604030504040204" pitchFamily="50" charset="-128"/>
            </a:endParaRPr>
          </a:p>
        </p:txBody>
      </p:sp>
      <p:sp>
        <p:nvSpPr>
          <p:cNvPr id="57" name="AutoShape 3"/>
          <p:cNvSpPr>
            <a:spLocks noChangeAspect="1" noChangeArrowheads="1" noTextEdit="1"/>
          </p:cNvSpPr>
          <p:nvPr/>
        </p:nvSpPr>
        <p:spPr bwMode="auto">
          <a:xfrm>
            <a:off x="3149600" y="6091238"/>
            <a:ext cx="1685925" cy="1228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ea typeface="Meiryo UI" panose="020B0604030504040204" pitchFamily="50" charset="-128"/>
            </a:endParaRPr>
          </a:p>
        </p:txBody>
      </p:sp>
      <p:grpSp>
        <p:nvGrpSpPr>
          <p:cNvPr id="21" name="グループ化 20"/>
          <p:cNvGrpSpPr/>
          <p:nvPr/>
        </p:nvGrpSpPr>
        <p:grpSpPr>
          <a:xfrm>
            <a:off x="86636" y="611285"/>
            <a:ext cx="3600000" cy="376754"/>
            <a:chOff x="533398" y="1077911"/>
            <a:chExt cx="4717345" cy="493689"/>
          </a:xfrm>
        </p:grpSpPr>
        <p:sp>
          <p:nvSpPr>
            <p:cNvPr id="22" name="Line 55"/>
            <p:cNvSpPr>
              <a:spLocks noChangeShapeType="1"/>
            </p:cNvSpPr>
            <p:nvPr/>
          </p:nvSpPr>
          <p:spPr bwMode="auto">
            <a:xfrm>
              <a:off x="533515" y="1077911"/>
              <a:ext cx="4320000" cy="0"/>
            </a:xfrm>
            <a:prstGeom prst="line">
              <a:avLst/>
            </a:prstGeom>
            <a:noFill/>
            <a:ln w="15875">
              <a:solidFill>
                <a:srgbClr val="C00000"/>
              </a:solidFill>
              <a:round/>
              <a:headEnd/>
              <a:tailEnd/>
            </a:ln>
            <a:extLst>
              <a:ext uri="{909E8E84-426E-40DD-AFC4-6F175D3DCCD1}">
                <a14:hiddenFill xmlns:a14="http://schemas.microsoft.com/office/drawing/2010/main">
                  <a:noFill/>
                </a14:hiddenFill>
              </a:ext>
            </a:extLst>
          </p:spPr>
          <p:txBody>
            <a:bodyPr/>
            <a:lstStyle>
              <a:defPPr>
                <a:defRPr lang="en-US"/>
              </a:defPPr>
              <a:lvl1pPr algn="l" rtl="0" eaLnBrk="0" fontAlgn="base" hangingPunct="0">
                <a:spcBef>
                  <a:spcPct val="0"/>
                </a:spcBef>
                <a:spcAft>
                  <a:spcPct val="0"/>
                </a:spcAft>
                <a:defRPr sz="1200" b="1" kern="1200">
                  <a:solidFill>
                    <a:schemeClr val="tx1"/>
                  </a:solidFill>
                  <a:latin typeface="ＭＳ Ｐゴシック" panose="020B0600070205080204" pitchFamily="50" charset="-128"/>
                  <a:ea typeface="ＭＳ Ｐゴシック" panose="020B0600070205080204" pitchFamily="50" charset="-128"/>
                  <a:cs typeface="+mn-cs"/>
                </a:defRPr>
              </a:lvl1pPr>
              <a:lvl2pPr marL="457200" algn="l" rtl="0" eaLnBrk="0" fontAlgn="base" hangingPunct="0">
                <a:spcBef>
                  <a:spcPct val="0"/>
                </a:spcBef>
                <a:spcAft>
                  <a:spcPct val="0"/>
                </a:spcAft>
                <a:defRPr sz="1200" b="1" kern="1200">
                  <a:solidFill>
                    <a:schemeClr val="tx1"/>
                  </a:solidFill>
                  <a:latin typeface="ＭＳ Ｐゴシック" panose="020B0600070205080204" pitchFamily="50" charset="-128"/>
                  <a:ea typeface="ＭＳ Ｐゴシック" panose="020B0600070205080204" pitchFamily="50" charset="-128"/>
                  <a:cs typeface="+mn-cs"/>
                </a:defRPr>
              </a:lvl2pPr>
              <a:lvl3pPr marL="914400" algn="l" rtl="0" eaLnBrk="0" fontAlgn="base" hangingPunct="0">
                <a:spcBef>
                  <a:spcPct val="0"/>
                </a:spcBef>
                <a:spcAft>
                  <a:spcPct val="0"/>
                </a:spcAft>
                <a:defRPr sz="1200" b="1" kern="1200">
                  <a:solidFill>
                    <a:schemeClr val="tx1"/>
                  </a:solidFill>
                  <a:latin typeface="ＭＳ Ｐゴシック" panose="020B0600070205080204" pitchFamily="50" charset="-128"/>
                  <a:ea typeface="ＭＳ Ｐゴシック" panose="020B0600070205080204" pitchFamily="50" charset="-128"/>
                  <a:cs typeface="+mn-cs"/>
                </a:defRPr>
              </a:lvl3pPr>
              <a:lvl4pPr marL="1371600" algn="l" rtl="0" eaLnBrk="0" fontAlgn="base" hangingPunct="0">
                <a:spcBef>
                  <a:spcPct val="0"/>
                </a:spcBef>
                <a:spcAft>
                  <a:spcPct val="0"/>
                </a:spcAft>
                <a:defRPr sz="1200" b="1" kern="1200">
                  <a:solidFill>
                    <a:schemeClr val="tx1"/>
                  </a:solidFill>
                  <a:latin typeface="ＭＳ Ｐゴシック" panose="020B0600070205080204" pitchFamily="50" charset="-128"/>
                  <a:ea typeface="ＭＳ Ｐゴシック" panose="020B0600070205080204" pitchFamily="50" charset="-128"/>
                  <a:cs typeface="+mn-cs"/>
                </a:defRPr>
              </a:lvl4pPr>
              <a:lvl5pPr marL="1828800" algn="l" rtl="0" eaLnBrk="0" fontAlgn="base" hangingPunct="0">
                <a:spcBef>
                  <a:spcPct val="0"/>
                </a:spcBef>
                <a:spcAft>
                  <a:spcPct val="0"/>
                </a:spcAft>
                <a:defRPr sz="1200" b="1" kern="1200">
                  <a:solidFill>
                    <a:schemeClr val="tx1"/>
                  </a:solidFill>
                  <a:latin typeface="ＭＳ Ｐゴシック" panose="020B0600070205080204" pitchFamily="50" charset="-128"/>
                  <a:ea typeface="ＭＳ Ｐゴシック" panose="020B0600070205080204" pitchFamily="50" charset="-128"/>
                  <a:cs typeface="+mn-cs"/>
                </a:defRPr>
              </a:lvl5pPr>
              <a:lvl6pPr marL="2286000" algn="l" defTabSz="914400" rtl="0" eaLnBrk="1" latinLnBrk="0" hangingPunct="1">
                <a:defRPr sz="1200" b="1" kern="1200">
                  <a:solidFill>
                    <a:schemeClr val="tx1"/>
                  </a:solidFill>
                  <a:latin typeface="ＭＳ Ｐゴシック" panose="020B0600070205080204" pitchFamily="50" charset="-128"/>
                  <a:ea typeface="ＭＳ Ｐゴシック" panose="020B0600070205080204" pitchFamily="50" charset="-128"/>
                  <a:cs typeface="+mn-cs"/>
                </a:defRPr>
              </a:lvl6pPr>
              <a:lvl7pPr marL="2743200" algn="l" defTabSz="914400" rtl="0" eaLnBrk="1" latinLnBrk="0" hangingPunct="1">
                <a:defRPr sz="1200" b="1" kern="1200">
                  <a:solidFill>
                    <a:schemeClr val="tx1"/>
                  </a:solidFill>
                  <a:latin typeface="ＭＳ Ｐゴシック" panose="020B0600070205080204" pitchFamily="50" charset="-128"/>
                  <a:ea typeface="ＭＳ Ｐゴシック" panose="020B0600070205080204" pitchFamily="50" charset="-128"/>
                  <a:cs typeface="+mn-cs"/>
                </a:defRPr>
              </a:lvl7pPr>
              <a:lvl8pPr marL="3200400" algn="l" defTabSz="914400" rtl="0" eaLnBrk="1" latinLnBrk="0" hangingPunct="1">
                <a:defRPr sz="1200" b="1" kern="1200">
                  <a:solidFill>
                    <a:schemeClr val="tx1"/>
                  </a:solidFill>
                  <a:latin typeface="ＭＳ Ｐゴシック" panose="020B0600070205080204" pitchFamily="50" charset="-128"/>
                  <a:ea typeface="ＭＳ Ｐゴシック" panose="020B0600070205080204" pitchFamily="50" charset="-128"/>
                  <a:cs typeface="+mn-cs"/>
                </a:defRPr>
              </a:lvl8pPr>
              <a:lvl9pPr marL="3657600" algn="l" defTabSz="914400" rtl="0" eaLnBrk="1" latinLnBrk="0" hangingPunct="1">
                <a:defRPr sz="1200" b="1" kern="1200">
                  <a:solidFill>
                    <a:schemeClr val="tx1"/>
                  </a:solidFill>
                  <a:latin typeface="ＭＳ Ｐゴシック" panose="020B0600070205080204" pitchFamily="50" charset="-128"/>
                  <a:ea typeface="ＭＳ Ｐゴシック" panose="020B0600070205080204" pitchFamily="50" charset="-128"/>
                  <a:cs typeface="+mn-cs"/>
                </a:defRPr>
              </a:lvl9pPr>
            </a:lstStyle>
            <a:p>
              <a:endParaRPr lang="ja-JP" altLang="en-US" sz="916"/>
            </a:p>
          </p:txBody>
        </p:sp>
        <p:sp>
          <p:nvSpPr>
            <p:cNvPr id="23" name="Line 55"/>
            <p:cNvSpPr>
              <a:spLocks noChangeShapeType="1"/>
            </p:cNvSpPr>
            <p:nvPr/>
          </p:nvSpPr>
          <p:spPr bwMode="auto">
            <a:xfrm>
              <a:off x="533515" y="1560511"/>
              <a:ext cx="4320000" cy="0"/>
            </a:xfrm>
            <a:prstGeom prst="line">
              <a:avLst/>
            </a:prstGeom>
            <a:noFill/>
            <a:ln w="15875">
              <a:solidFill>
                <a:srgbClr val="C00000"/>
              </a:solidFill>
              <a:round/>
              <a:headEnd/>
              <a:tailEnd/>
            </a:ln>
            <a:extLst>
              <a:ext uri="{909E8E84-426E-40DD-AFC4-6F175D3DCCD1}">
                <a14:hiddenFill xmlns:a14="http://schemas.microsoft.com/office/drawing/2010/main">
                  <a:noFill/>
                </a14:hiddenFill>
              </a:ext>
            </a:extLst>
          </p:spPr>
          <p:txBody>
            <a:bodyPr/>
            <a:lstStyle>
              <a:defPPr>
                <a:defRPr lang="en-US"/>
              </a:defPPr>
              <a:lvl1pPr algn="l" rtl="0" eaLnBrk="0" fontAlgn="base" hangingPunct="0">
                <a:spcBef>
                  <a:spcPct val="0"/>
                </a:spcBef>
                <a:spcAft>
                  <a:spcPct val="0"/>
                </a:spcAft>
                <a:defRPr sz="1200" b="1" kern="1200">
                  <a:solidFill>
                    <a:schemeClr val="tx1"/>
                  </a:solidFill>
                  <a:latin typeface="ＭＳ Ｐゴシック" panose="020B0600070205080204" pitchFamily="50" charset="-128"/>
                  <a:ea typeface="ＭＳ Ｐゴシック" panose="020B0600070205080204" pitchFamily="50" charset="-128"/>
                  <a:cs typeface="+mn-cs"/>
                </a:defRPr>
              </a:lvl1pPr>
              <a:lvl2pPr marL="457200" algn="l" rtl="0" eaLnBrk="0" fontAlgn="base" hangingPunct="0">
                <a:spcBef>
                  <a:spcPct val="0"/>
                </a:spcBef>
                <a:spcAft>
                  <a:spcPct val="0"/>
                </a:spcAft>
                <a:defRPr sz="1200" b="1" kern="1200">
                  <a:solidFill>
                    <a:schemeClr val="tx1"/>
                  </a:solidFill>
                  <a:latin typeface="ＭＳ Ｐゴシック" panose="020B0600070205080204" pitchFamily="50" charset="-128"/>
                  <a:ea typeface="ＭＳ Ｐゴシック" panose="020B0600070205080204" pitchFamily="50" charset="-128"/>
                  <a:cs typeface="+mn-cs"/>
                </a:defRPr>
              </a:lvl2pPr>
              <a:lvl3pPr marL="914400" algn="l" rtl="0" eaLnBrk="0" fontAlgn="base" hangingPunct="0">
                <a:spcBef>
                  <a:spcPct val="0"/>
                </a:spcBef>
                <a:spcAft>
                  <a:spcPct val="0"/>
                </a:spcAft>
                <a:defRPr sz="1200" b="1" kern="1200">
                  <a:solidFill>
                    <a:schemeClr val="tx1"/>
                  </a:solidFill>
                  <a:latin typeface="ＭＳ Ｐゴシック" panose="020B0600070205080204" pitchFamily="50" charset="-128"/>
                  <a:ea typeface="ＭＳ Ｐゴシック" panose="020B0600070205080204" pitchFamily="50" charset="-128"/>
                  <a:cs typeface="+mn-cs"/>
                </a:defRPr>
              </a:lvl3pPr>
              <a:lvl4pPr marL="1371600" algn="l" rtl="0" eaLnBrk="0" fontAlgn="base" hangingPunct="0">
                <a:spcBef>
                  <a:spcPct val="0"/>
                </a:spcBef>
                <a:spcAft>
                  <a:spcPct val="0"/>
                </a:spcAft>
                <a:defRPr sz="1200" b="1" kern="1200">
                  <a:solidFill>
                    <a:schemeClr val="tx1"/>
                  </a:solidFill>
                  <a:latin typeface="ＭＳ Ｐゴシック" panose="020B0600070205080204" pitchFamily="50" charset="-128"/>
                  <a:ea typeface="ＭＳ Ｐゴシック" panose="020B0600070205080204" pitchFamily="50" charset="-128"/>
                  <a:cs typeface="+mn-cs"/>
                </a:defRPr>
              </a:lvl4pPr>
              <a:lvl5pPr marL="1828800" algn="l" rtl="0" eaLnBrk="0" fontAlgn="base" hangingPunct="0">
                <a:spcBef>
                  <a:spcPct val="0"/>
                </a:spcBef>
                <a:spcAft>
                  <a:spcPct val="0"/>
                </a:spcAft>
                <a:defRPr sz="1200" b="1" kern="1200">
                  <a:solidFill>
                    <a:schemeClr val="tx1"/>
                  </a:solidFill>
                  <a:latin typeface="ＭＳ Ｐゴシック" panose="020B0600070205080204" pitchFamily="50" charset="-128"/>
                  <a:ea typeface="ＭＳ Ｐゴシック" panose="020B0600070205080204" pitchFamily="50" charset="-128"/>
                  <a:cs typeface="+mn-cs"/>
                </a:defRPr>
              </a:lvl5pPr>
              <a:lvl6pPr marL="2286000" algn="l" defTabSz="914400" rtl="0" eaLnBrk="1" latinLnBrk="0" hangingPunct="1">
                <a:defRPr sz="1200" b="1" kern="1200">
                  <a:solidFill>
                    <a:schemeClr val="tx1"/>
                  </a:solidFill>
                  <a:latin typeface="ＭＳ Ｐゴシック" panose="020B0600070205080204" pitchFamily="50" charset="-128"/>
                  <a:ea typeface="ＭＳ Ｐゴシック" panose="020B0600070205080204" pitchFamily="50" charset="-128"/>
                  <a:cs typeface="+mn-cs"/>
                </a:defRPr>
              </a:lvl6pPr>
              <a:lvl7pPr marL="2743200" algn="l" defTabSz="914400" rtl="0" eaLnBrk="1" latinLnBrk="0" hangingPunct="1">
                <a:defRPr sz="1200" b="1" kern="1200">
                  <a:solidFill>
                    <a:schemeClr val="tx1"/>
                  </a:solidFill>
                  <a:latin typeface="ＭＳ Ｐゴシック" panose="020B0600070205080204" pitchFamily="50" charset="-128"/>
                  <a:ea typeface="ＭＳ Ｐゴシック" panose="020B0600070205080204" pitchFamily="50" charset="-128"/>
                  <a:cs typeface="+mn-cs"/>
                </a:defRPr>
              </a:lvl7pPr>
              <a:lvl8pPr marL="3200400" algn="l" defTabSz="914400" rtl="0" eaLnBrk="1" latinLnBrk="0" hangingPunct="1">
                <a:defRPr sz="1200" b="1" kern="1200">
                  <a:solidFill>
                    <a:schemeClr val="tx1"/>
                  </a:solidFill>
                  <a:latin typeface="ＭＳ Ｐゴシック" panose="020B0600070205080204" pitchFamily="50" charset="-128"/>
                  <a:ea typeface="ＭＳ Ｐゴシック" panose="020B0600070205080204" pitchFamily="50" charset="-128"/>
                  <a:cs typeface="+mn-cs"/>
                </a:defRPr>
              </a:lvl8pPr>
              <a:lvl9pPr marL="3657600" algn="l" defTabSz="914400" rtl="0" eaLnBrk="1" latinLnBrk="0" hangingPunct="1">
                <a:defRPr sz="1200" b="1" kern="1200">
                  <a:solidFill>
                    <a:schemeClr val="tx1"/>
                  </a:solidFill>
                  <a:latin typeface="ＭＳ Ｐゴシック" panose="020B0600070205080204" pitchFamily="50" charset="-128"/>
                  <a:ea typeface="ＭＳ Ｐゴシック" panose="020B0600070205080204" pitchFamily="50" charset="-128"/>
                  <a:cs typeface="+mn-cs"/>
                </a:defRPr>
              </a:lvl9pPr>
            </a:lstStyle>
            <a:p>
              <a:endParaRPr lang="ja-JP" altLang="en-US" sz="916"/>
            </a:p>
          </p:txBody>
        </p:sp>
        <p:sp>
          <p:nvSpPr>
            <p:cNvPr id="24" name="テキスト ボックス 23"/>
            <p:cNvSpPr txBox="1"/>
            <p:nvPr/>
          </p:nvSpPr>
          <p:spPr>
            <a:xfrm>
              <a:off x="533398" y="1081419"/>
              <a:ext cx="4717345" cy="490181"/>
            </a:xfrm>
            <a:prstGeom prst="rect">
              <a:avLst/>
            </a:prstGeom>
            <a:noFill/>
          </p:spPr>
          <p:txBody>
            <a:bodyPr wrap="square" rtlCol="0">
              <a:spAutoFit/>
            </a:bodyPr>
            <a:lstStyle/>
            <a:p>
              <a:r>
                <a:rPr lang="ja-JP" altLang="en-US" sz="1831">
                  <a:latin typeface="Meiryo UI" panose="020B0604030504040204" pitchFamily="50" charset="-128"/>
                  <a:ea typeface="Meiryo UI" panose="020B0604030504040204" pitchFamily="50" charset="-128"/>
                </a:rPr>
                <a:t>私有情報機器の利用</a:t>
              </a:r>
            </a:p>
          </p:txBody>
        </p:sp>
      </p:grpSp>
      <p:sp>
        <p:nvSpPr>
          <p:cNvPr id="25" name="Text Box 58"/>
          <p:cNvSpPr txBox="1">
            <a:spLocks noChangeArrowheads="1"/>
          </p:cNvSpPr>
          <p:nvPr/>
        </p:nvSpPr>
        <p:spPr bwMode="auto">
          <a:xfrm>
            <a:off x="0" y="1033823"/>
            <a:ext cx="5328000"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defPPr>
              <a:defRPr lang="en-US"/>
            </a:defPPr>
            <a:lvl1pPr algn="l" rtl="0" eaLnBrk="0" fontAlgn="base" hangingPunct="0">
              <a:spcBef>
                <a:spcPct val="0"/>
              </a:spcBef>
              <a:spcAft>
                <a:spcPct val="0"/>
              </a:spcAft>
              <a:defRPr sz="1200" b="1" kern="1200">
                <a:solidFill>
                  <a:schemeClr val="tx1"/>
                </a:solidFill>
                <a:latin typeface="ＭＳ Ｐゴシック" panose="020B0600070205080204" pitchFamily="50" charset="-128"/>
                <a:ea typeface="ＭＳ Ｐゴシック" panose="020B0600070205080204" pitchFamily="50" charset="-128"/>
                <a:cs typeface="+mn-cs"/>
              </a:defRPr>
            </a:lvl1pPr>
            <a:lvl2pPr marL="457200" algn="l" rtl="0" eaLnBrk="0" fontAlgn="base" hangingPunct="0">
              <a:spcBef>
                <a:spcPct val="0"/>
              </a:spcBef>
              <a:spcAft>
                <a:spcPct val="0"/>
              </a:spcAft>
              <a:defRPr sz="1200" b="1" kern="1200">
                <a:solidFill>
                  <a:schemeClr val="tx1"/>
                </a:solidFill>
                <a:latin typeface="ＭＳ Ｐゴシック" panose="020B0600070205080204" pitchFamily="50" charset="-128"/>
                <a:ea typeface="ＭＳ Ｐゴシック" panose="020B0600070205080204" pitchFamily="50" charset="-128"/>
                <a:cs typeface="+mn-cs"/>
              </a:defRPr>
            </a:lvl2pPr>
            <a:lvl3pPr marL="914400" algn="l" rtl="0" eaLnBrk="0" fontAlgn="base" hangingPunct="0">
              <a:spcBef>
                <a:spcPct val="0"/>
              </a:spcBef>
              <a:spcAft>
                <a:spcPct val="0"/>
              </a:spcAft>
              <a:defRPr sz="1200" b="1" kern="1200">
                <a:solidFill>
                  <a:schemeClr val="tx1"/>
                </a:solidFill>
                <a:latin typeface="ＭＳ Ｐゴシック" panose="020B0600070205080204" pitchFamily="50" charset="-128"/>
                <a:ea typeface="ＭＳ Ｐゴシック" panose="020B0600070205080204" pitchFamily="50" charset="-128"/>
                <a:cs typeface="+mn-cs"/>
              </a:defRPr>
            </a:lvl3pPr>
            <a:lvl4pPr marL="1371600" algn="l" rtl="0" eaLnBrk="0" fontAlgn="base" hangingPunct="0">
              <a:spcBef>
                <a:spcPct val="0"/>
              </a:spcBef>
              <a:spcAft>
                <a:spcPct val="0"/>
              </a:spcAft>
              <a:defRPr sz="1200" b="1" kern="1200">
                <a:solidFill>
                  <a:schemeClr val="tx1"/>
                </a:solidFill>
                <a:latin typeface="ＭＳ Ｐゴシック" panose="020B0600070205080204" pitchFamily="50" charset="-128"/>
                <a:ea typeface="ＭＳ Ｐゴシック" panose="020B0600070205080204" pitchFamily="50" charset="-128"/>
                <a:cs typeface="+mn-cs"/>
              </a:defRPr>
            </a:lvl4pPr>
            <a:lvl5pPr marL="1828800" algn="l" rtl="0" eaLnBrk="0" fontAlgn="base" hangingPunct="0">
              <a:spcBef>
                <a:spcPct val="0"/>
              </a:spcBef>
              <a:spcAft>
                <a:spcPct val="0"/>
              </a:spcAft>
              <a:defRPr sz="1200" b="1" kern="1200">
                <a:solidFill>
                  <a:schemeClr val="tx1"/>
                </a:solidFill>
                <a:latin typeface="ＭＳ Ｐゴシック" panose="020B0600070205080204" pitchFamily="50" charset="-128"/>
                <a:ea typeface="ＭＳ Ｐゴシック" panose="020B0600070205080204" pitchFamily="50" charset="-128"/>
                <a:cs typeface="+mn-cs"/>
              </a:defRPr>
            </a:lvl5pPr>
            <a:lvl6pPr marL="2286000" algn="l" defTabSz="914400" rtl="0" eaLnBrk="1" latinLnBrk="0" hangingPunct="1">
              <a:defRPr sz="1200" b="1" kern="1200">
                <a:solidFill>
                  <a:schemeClr val="tx1"/>
                </a:solidFill>
                <a:latin typeface="ＭＳ Ｐゴシック" panose="020B0600070205080204" pitchFamily="50" charset="-128"/>
                <a:ea typeface="ＭＳ Ｐゴシック" panose="020B0600070205080204" pitchFamily="50" charset="-128"/>
                <a:cs typeface="+mn-cs"/>
              </a:defRPr>
            </a:lvl6pPr>
            <a:lvl7pPr marL="2743200" algn="l" defTabSz="914400" rtl="0" eaLnBrk="1" latinLnBrk="0" hangingPunct="1">
              <a:defRPr sz="1200" b="1" kern="1200">
                <a:solidFill>
                  <a:schemeClr val="tx1"/>
                </a:solidFill>
                <a:latin typeface="ＭＳ Ｐゴシック" panose="020B0600070205080204" pitchFamily="50" charset="-128"/>
                <a:ea typeface="ＭＳ Ｐゴシック" panose="020B0600070205080204" pitchFamily="50" charset="-128"/>
                <a:cs typeface="+mn-cs"/>
              </a:defRPr>
            </a:lvl7pPr>
            <a:lvl8pPr marL="3200400" algn="l" defTabSz="914400" rtl="0" eaLnBrk="1" latinLnBrk="0" hangingPunct="1">
              <a:defRPr sz="1200" b="1" kern="1200">
                <a:solidFill>
                  <a:schemeClr val="tx1"/>
                </a:solidFill>
                <a:latin typeface="ＭＳ Ｐゴシック" panose="020B0600070205080204" pitchFamily="50" charset="-128"/>
                <a:ea typeface="ＭＳ Ｐゴシック" panose="020B0600070205080204" pitchFamily="50" charset="-128"/>
                <a:cs typeface="+mn-cs"/>
              </a:defRPr>
            </a:lvl8pPr>
            <a:lvl9pPr marL="3657600" algn="l" defTabSz="914400" rtl="0" eaLnBrk="1" latinLnBrk="0" hangingPunct="1">
              <a:defRPr sz="1200" b="1" kern="1200">
                <a:solidFill>
                  <a:schemeClr val="tx1"/>
                </a:solidFill>
                <a:latin typeface="ＭＳ Ｐゴシック" panose="020B0600070205080204" pitchFamily="50" charset="-128"/>
                <a:ea typeface="ＭＳ Ｐゴシック" panose="020B0600070205080204" pitchFamily="50" charset="-128"/>
                <a:cs typeface="+mn-cs"/>
              </a:defRPr>
            </a:lvl9pPr>
          </a:lstStyle>
          <a:p>
            <a:pPr eaLnBrk="1" hangingPunct="1">
              <a:buClr>
                <a:srgbClr val="C00000"/>
              </a:buClr>
              <a:buFont typeface="Wingdings" panose="05000000000000000000" pitchFamily="2" charset="2"/>
              <a:buChar char="l"/>
            </a:pPr>
            <a:r>
              <a:rPr lang="ja-JP" altLang="en-US" b="0">
                <a:latin typeface="Meiryo UI" panose="020B0604030504040204" pitchFamily="50" charset="-128"/>
                <a:ea typeface="Meiryo UI" panose="020B0604030504040204" pitchFamily="50" charset="-128"/>
              </a:rPr>
              <a:t> 私有の情報機器を業務で利用する場合は以下を順守する。</a:t>
            </a:r>
            <a:endParaRPr lang="en-US" altLang="ja-JP" b="0">
              <a:latin typeface="Meiryo UI" panose="020B0604030504040204" pitchFamily="50" charset="-128"/>
              <a:ea typeface="Meiryo UI" panose="020B0604030504040204" pitchFamily="50" charset="-128"/>
            </a:endParaRPr>
          </a:p>
        </p:txBody>
      </p:sp>
      <p:graphicFrame>
        <p:nvGraphicFramePr>
          <p:cNvPr id="26" name="表 25"/>
          <p:cNvGraphicFramePr>
            <a:graphicFrameLocks noGrp="1"/>
          </p:cNvGraphicFramePr>
          <p:nvPr>
            <p:extLst>
              <p:ext uri="{D42A27DB-BD31-4B8C-83A1-F6EECF244321}">
                <p14:modId xmlns:p14="http://schemas.microsoft.com/office/powerpoint/2010/main" val="2122038702"/>
              </p:ext>
            </p:extLst>
          </p:nvPr>
        </p:nvGraphicFramePr>
        <p:xfrm>
          <a:off x="142391" y="1400574"/>
          <a:ext cx="5015466" cy="5090160"/>
        </p:xfrm>
        <a:graphic>
          <a:graphicData uri="http://schemas.openxmlformats.org/drawingml/2006/table">
            <a:tbl>
              <a:tblPr firstRow="1" bandRow="1">
                <a:tableStyleId>{5940675A-B579-460E-94D1-54222C63F5DA}</a:tableStyleId>
              </a:tblPr>
              <a:tblGrid>
                <a:gridCol w="964514">
                  <a:extLst>
                    <a:ext uri="{9D8B030D-6E8A-4147-A177-3AD203B41FA5}">
                      <a16:colId xmlns:a16="http://schemas.microsoft.com/office/drawing/2014/main" val="20000"/>
                    </a:ext>
                  </a:extLst>
                </a:gridCol>
                <a:gridCol w="4050952">
                  <a:extLst>
                    <a:ext uri="{9D8B030D-6E8A-4147-A177-3AD203B41FA5}">
                      <a16:colId xmlns:a16="http://schemas.microsoft.com/office/drawing/2014/main" val="20001"/>
                    </a:ext>
                  </a:extLst>
                </a:gridCol>
              </a:tblGrid>
              <a:tr h="231362">
                <a:tc>
                  <a:txBody>
                    <a:bodyPr/>
                    <a:lstStyle/>
                    <a:p>
                      <a:pPr algn="ctr"/>
                      <a:r>
                        <a:rPr kumimoji="1" lang="ja-JP" altLang="en-US" sz="1200" b="1" kern="1200">
                          <a:solidFill>
                            <a:schemeClr val="tx1"/>
                          </a:solidFill>
                          <a:effectLst/>
                          <a:latin typeface="Meiryo UI" panose="020B0604030504040204" pitchFamily="50" charset="-128"/>
                          <a:ea typeface="Meiryo UI" panose="020B0604030504040204" pitchFamily="50" charset="-128"/>
                          <a:cs typeface="+mn-cs"/>
                        </a:rPr>
                        <a:t>情報機器の種類</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CC00"/>
                    </a:solidFill>
                  </a:tcPr>
                </a:tc>
                <a:tc>
                  <a:txBody>
                    <a:bodyPr/>
                    <a:lstStyle/>
                    <a:p>
                      <a:pPr algn="ctr"/>
                      <a:r>
                        <a:rPr kumimoji="1" lang="ja-JP" altLang="en-US" sz="1200" b="1" kern="1200">
                          <a:solidFill>
                            <a:schemeClr val="tx1"/>
                          </a:solidFill>
                          <a:latin typeface="Meiryo UI" panose="020B0604030504040204" pitchFamily="50" charset="-128"/>
                          <a:ea typeface="Meiryo UI" panose="020B0604030504040204" pitchFamily="50" charset="-128"/>
                          <a:cs typeface="+mn-cs"/>
                        </a:rPr>
                        <a:t>順守事項</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CC00"/>
                    </a:solidFill>
                  </a:tcPr>
                </a:tc>
                <a:extLst>
                  <a:ext uri="{0D108BD9-81ED-4DB2-BD59-A6C34878D82A}">
                    <a16:rowId xmlns:a16="http://schemas.microsoft.com/office/drawing/2014/main" val="10000"/>
                  </a:ext>
                </a:extLst>
              </a:tr>
              <a:tr h="231362">
                <a:tc>
                  <a:txBody>
                    <a:bodyPr/>
                    <a:lstStyle/>
                    <a:p>
                      <a:r>
                        <a:rPr kumimoji="1" lang="ja-JP" altLang="en-US" sz="1050" b="0" kern="1200">
                          <a:solidFill>
                            <a:schemeClr val="tx1"/>
                          </a:solidFill>
                          <a:latin typeface="Meiryo UI" panose="020B0604030504040204" pitchFamily="50" charset="-128"/>
                          <a:ea typeface="Meiryo UI" panose="020B0604030504040204" pitchFamily="50" charset="-128"/>
                          <a:cs typeface="+mn-cs"/>
                        </a:rPr>
                        <a:t>パソコン</a:t>
                      </a:r>
                      <a:endParaRPr kumimoji="1" lang="en-US" altLang="ja-JP" sz="1050" b="0" kern="1200">
                        <a:solidFill>
                          <a:schemeClr val="tx1"/>
                        </a:solidFill>
                        <a:latin typeface="Meiryo UI" panose="020B0604030504040204" pitchFamily="50" charset="-128"/>
                        <a:ea typeface="Meiryo UI" panose="020B0604030504040204" pitchFamily="50" charset="-128"/>
                        <a:cs typeface="+mn-cs"/>
                      </a:endParaRPr>
                    </a:p>
                    <a:p>
                      <a:r>
                        <a:rPr kumimoji="1" lang="en-US" altLang="ja-JP" sz="900" b="0" kern="1200">
                          <a:solidFill>
                            <a:srgbClr val="FF0000"/>
                          </a:solidFill>
                          <a:latin typeface="Meiryo UI" panose="020B0604030504040204" pitchFamily="50" charset="-128"/>
                          <a:ea typeface="Meiryo UI" panose="020B0604030504040204" pitchFamily="50" charset="-128"/>
                          <a:cs typeface="+mn-cs"/>
                        </a:rPr>
                        <a:t>※</a:t>
                      </a:r>
                      <a:r>
                        <a:rPr kumimoji="1" lang="ja-JP" altLang="en-US" sz="900" b="0" kern="1200">
                          <a:solidFill>
                            <a:srgbClr val="FF0000"/>
                          </a:solidFill>
                          <a:latin typeface="Meiryo UI" panose="020B0604030504040204" pitchFamily="50" charset="-128"/>
                          <a:ea typeface="Meiryo UI" panose="020B0604030504040204" pitchFamily="50" charset="-128"/>
                          <a:cs typeface="+mn-cs"/>
                        </a:rPr>
                        <a:t>自宅のパソコンで業務を行う場合も含む</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85725" indent="-85725" algn="l" defTabSz="532729" rtl="0" eaLnBrk="1" latinLnBrk="0" hangingPunct="1">
                        <a:buFont typeface="Arial" panose="020B0604020202020204" pitchFamily="34" charset="0"/>
                        <a:buChar char="•"/>
                      </a:pPr>
                      <a:r>
                        <a:rPr kumimoji="1" lang="ja-JP" altLang="en-US" sz="1100" b="0" kern="1200">
                          <a:solidFill>
                            <a:srgbClr val="FF0000"/>
                          </a:solidFill>
                          <a:latin typeface="Meiryo UI" panose="020B0604030504040204" pitchFamily="50" charset="-128"/>
                          <a:ea typeface="Meiryo UI" panose="020B0604030504040204" pitchFamily="50" charset="-128"/>
                          <a:cs typeface="+mn-cs"/>
                        </a:rPr>
                        <a:t>社内へ無断で持ち込むことを禁止する</a:t>
                      </a:r>
                      <a:endParaRPr kumimoji="1" lang="en-US" altLang="ja-JP" sz="1100" b="0" kern="1200">
                        <a:solidFill>
                          <a:srgbClr val="FF0000"/>
                        </a:solidFill>
                        <a:latin typeface="Meiryo UI" panose="020B0604030504040204" pitchFamily="50" charset="-128"/>
                        <a:ea typeface="Meiryo UI" panose="020B0604030504040204" pitchFamily="50" charset="-128"/>
                        <a:cs typeface="+mn-cs"/>
                      </a:endParaRPr>
                    </a:p>
                    <a:p>
                      <a:pPr marL="85725" indent="-85725" algn="l" defTabSz="532729" rtl="0" eaLnBrk="1" latinLnBrk="0" hangingPunct="1">
                        <a:buFont typeface="Arial" panose="020B0604020202020204" pitchFamily="34" charset="0"/>
                        <a:buChar char="•"/>
                      </a:pPr>
                      <a:r>
                        <a:rPr kumimoji="1" lang="ja-JP" altLang="en-US" sz="1100" b="0" kern="1200">
                          <a:solidFill>
                            <a:srgbClr val="FF0000"/>
                          </a:solidFill>
                          <a:latin typeface="Meiryo UI" panose="020B0604030504040204" pitchFamily="50" charset="-128"/>
                          <a:ea typeface="Meiryo UI" panose="020B0604030504040204" pitchFamily="50" charset="-128"/>
                          <a:cs typeface="+mn-cs"/>
                        </a:rPr>
                        <a:t>業務利用を禁止する</a:t>
                      </a:r>
                      <a:endParaRPr kumimoji="1" lang="en-US" altLang="ja-JP" sz="1100" b="0" kern="1200">
                        <a:solidFill>
                          <a:srgbClr val="FF0000"/>
                        </a:solidFill>
                        <a:latin typeface="Meiryo UI" panose="020B0604030504040204" pitchFamily="50" charset="-128"/>
                        <a:ea typeface="Meiryo UI" panose="020B0604030504040204" pitchFamily="50" charset="-128"/>
                        <a:cs typeface="+mn-cs"/>
                      </a:endParaRPr>
                    </a:p>
                    <a:p>
                      <a:pPr marL="85725" marR="0" lvl="0" indent="-85725" algn="l" defTabSz="532729"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1100" b="0" kern="1200">
                          <a:solidFill>
                            <a:srgbClr val="FF0000"/>
                          </a:solidFill>
                          <a:latin typeface="Meiryo UI" panose="020B0604030504040204" pitchFamily="50" charset="-128"/>
                          <a:ea typeface="Meiryo UI" panose="020B0604030504040204" pitchFamily="50" charset="-128"/>
                          <a:cs typeface="+mn-cs"/>
                        </a:rPr>
                        <a:t>社内</a:t>
                      </a:r>
                      <a:r>
                        <a:rPr kumimoji="1" lang="en-US" altLang="ja-JP" sz="1100" b="0" kern="1200">
                          <a:solidFill>
                            <a:srgbClr val="FF0000"/>
                          </a:solidFill>
                          <a:latin typeface="Meiryo UI" panose="020B0604030504040204" pitchFamily="50" charset="-128"/>
                          <a:ea typeface="Meiryo UI" panose="020B0604030504040204" pitchFamily="50" charset="-128"/>
                          <a:cs typeface="+mn-cs"/>
                        </a:rPr>
                        <a:t>LAN</a:t>
                      </a:r>
                      <a:r>
                        <a:rPr kumimoji="1" lang="ja-JP" altLang="en-US" sz="1100" b="0" kern="1200" err="1">
                          <a:solidFill>
                            <a:srgbClr val="FF0000"/>
                          </a:solidFill>
                          <a:latin typeface="Meiryo UI" panose="020B0604030504040204" pitchFamily="50" charset="-128"/>
                          <a:ea typeface="Meiryo UI" panose="020B0604030504040204" pitchFamily="50" charset="-128"/>
                          <a:cs typeface="+mn-cs"/>
                        </a:rPr>
                        <a:t>への</a:t>
                      </a:r>
                      <a:r>
                        <a:rPr kumimoji="1" lang="ja-JP" altLang="en-US" sz="1100" b="0" kern="1200">
                          <a:solidFill>
                            <a:srgbClr val="FF0000"/>
                          </a:solidFill>
                          <a:latin typeface="Meiryo UI" panose="020B0604030504040204" pitchFamily="50" charset="-128"/>
                          <a:ea typeface="Meiryo UI" panose="020B0604030504040204" pitchFamily="50" charset="-128"/>
                          <a:cs typeface="+mn-cs"/>
                        </a:rPr>
                        <a:t>接続を禁止する</a:t>
                      </a:r>
                      <a:endParaRPr kumimoji="1" lang="en-US" altLang="ja-JP" sz="1100" b="0" kern="1200">
                        <a:solidFill>
                          <a:srgbClr val="FF0000"/>
                        </a:solidFill>
                        <a:latin typeface="Meiryo UI" panose="020B0604030504040204" pitchFamily="50" charset="-128"/>
                        <a:ea typeface="Meiryo UI" panose="020B0604030504040204" pitchFamily="50" charset="-128"/>
                        <a:cs typeface="+mn-cs"/>
                      </a:endParaRPr>
                    </a:p>
                    <a:p>
                      <a:pPr marL="85725" indent="-85725" algn="l" defTabSz="532729" rtl="0" eaLnBrk="1" latinLnBrk="0" hangingPunct="1">
                        <a:buFont typeface="Arial" panose="020B0604020202020204" pitchFamily="34" charset="0"/>
                        <a:buChar char="•"/>
                      </a:pPr>
                      <a:r>
                        <a:rPr kumimoji="1" lang="ja-JP" altLang="en-US" sz="1100" b="0" kern="1200">
                          <a:solidFill>
                            <a:srgbClr val="FF0000"/>
                          </a:solidFill>
                          <a:latin typeface="Meiryo UI" panose="020B0604030504040204" pitchFamily="50" charset="-128"/>
                          <a:ea typeface="Meiryo UI" panose="020B0604030504040204" pitchFamily="50" charset="-128"/>
                          <a:cs typeface="+mn-cs"/>
                        </a:rPr>
                        <a:t>ウイルス対策ソフト、アプリケーションソフトは総務部システム担当が指定したものを導入し、許可を得たうえで利用する</a:t>
                      </a:r>
                      <a:endParaRPr kumimoji="1" lang="en-US" altLang="ja-JP" sz="1100" b="0" kern="1200">
                        <a:solidFill>
                          <a:srgbClr val="FF0000"/>
                        </a:solidFill>
                        <a:latin typeface="Meiryo UI" panose="020B0604030504040204" pitchFamily="50" charset="-128"/>
                        <a:ea typeface="Meiryo UI" panose="020B0604030504040204" pitchFamily="50" charset="-128"/>
                        <a:cs typeface="+mn-cs"/>
                      </a:endParaRPr>
                    </a:p>
                    <a:p>
                      <a:pPr marL="85725" indent="-85725" algn="l" defTabSz="532729" rtl="0" eaLnBrk="1" latinLnBrk="0" hangingPunct="1">
                        <a:buFont typeface="Arial" panose="020B0604020202020204" pitchFamily="34" charset="0"/>
                        <a:buChar char="•"/>
                      </a:pPr>
                      <a:r>
                        <a:rPr kumimoji="1" lang="ja-JP" altLang="en-US" sz="1100" b="0" kern="1200">
                          <a:solidFill>
                            <a:srgbClr val="FF0000"/>
                          </a:solidFill>
                          <a:latin typeface="Meiryo UI" panose="020B0604030504040204" pitchFamily="50" charset="-128"/>
                          <a:ea typeface="Meiryo UI" panose="020B0604030504040204" pitchFamily="50" charset="-128"/>
                          <a:cs typeface="+mn-cs"/>
                        </a:rPr>
                        <a:t>業務終了後に業務用データは総務部システム担当の指定するツールで完全に消去する</a:t>
                      </a:r>
                      <a:endParaRPr kumimoji="1" lang="en-US" altLang="ja-JP" sz="1100" b="0" kern="1200">
                        <a:solidFill>
                          <a:srgbClr val="FF0000"/>
                        </a:solidFill>
                        <a:latin typeface="Meiryo UI" panose="020B0604030504040204" pitchFamily="50" charset="-128"/>
                        <a:ea typeface="Meiryo UI" panose="020B0604030504040204" pitchFamily="50" charset="-128"/>
                        <a:cs typeface="+mn-cs"/>
                      </a:endParaRPr>
                    </a:p>
                    <a:p>
                      <a:pPr marL="85725" indent="-85725" algn="l" defTabSz="532729" rtl="0" eaLnBrk="1" latinLnBrk="0" hangingPunct="1">
                        <a:buFont typeface="Arial" panose="020B0604020202020204" pitchFamily="34" charset="0"/>
                        <a:buChar char="•"/>
                      </a:pPr>
                      <a:r>
                        <a:rPr kumimoji="1" lang="ja-JP" altLang="en-US" sz="1100" b="0" kern="1200">
                          <a:solidFill>
                            <a:srgbClr val="FF0000"/>
                          </a:solidFill>
                          <a:latin typeface="Meiryo UI" panose="020B0604030504040204" pitchFamily="50" charset="-128"/>
                          <a:ea typeface="Meiryo UI" panose="020B0604030504040204" pitchFamily="50" charset="-128"/>
                          <a:cs typeface="+mn-cs"/>
                        </a:rPr>
                        <a:t>従業員個人のメールアドレスに業務用データを添付して送信することを禁止する</a:t>
                      </a:r>
                      <a:endParaRPr kumimoji="1" lang="en-US" altLang="ja-JP" sz="1100" b="0" kern="1200">
                        <a:solidFill>
                          <a:srgbClr val="FF0000"/>
                        </a:solidFill>
                        <a:latin typeface="Meiryo UI" panose="020B0604030504040204" pitchFamily="50" charset="-128"/>
                        <a:ea typeface="Meiryo UI" panose="020B0604030504040204" pitchFamily="50" charset="-128"/>
                        <a:cs typeface="+mn-cs"/>
                      </a:endParaRPr>
                    </a:p>
                    <a:p>
                      <a:pPr marL="85725" indent="-85725" algn="l" defTabSz="532729" rtl="0" eaLnBrk="1" latinLnBrk="0" hangingPunct="1">
                        <a:buFont typeface="Arial" panose="020B0604020202020204" pitchFamily="34" charset="0"/>
                        <a:buChar char="•"/>
                      </a:pPr>
                      <a:r>
                        <a:rPr kumimoji="1" lang="ja-JP" altLang="en-US" sz="1100" b="0" kern="1200">
                          <a:solidFill>
                            <a:srgbClr val="FF0000"/>
                          </a:solidFill>
                          <a:latin typeface="Meiryo UI" panose="020B0604030504040204" pitchFamily="50" charset="-128"/>
                          <a:ea typeface="Meiryo UI" panose="020B0604030504040204" pitchFamily="50" charset="-128"/>
                          <a:cs typeface="+mn-cs"/>
                        </a:rPr>
                        <a:t>社用メールアドレスで受信したメールを従業員個人のアドレスに転送することを禁止する</a:t>
                      </a:r>
                      <a:endParaRPr kumimoji="1" lang="en-US" altLang="ja-JP" sz="1100" b="0" kern="1200">
                        <a:solidFill>
                          <a:srgbClr val="FF0000"/>
                        </a:solidFill>
                        <a:latin typeface="Meiryo UI" panose="020B0604030504040204" pitchFamily="50" charset="-128"/>
                        <a:ea typeface="Meiryo UI" panose="020B0604030504040204" pitchFamily="50" charset="-128"/>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1"/>
                  </a:ext>
                </a:extLst>
              </a:tr>
              <a:tr h="231362">
                <a:tc>
                  <a:txBody>
                    <a:bodyPr/>
                    <a:lstStyle/>
                    <a:p>
                      <a:r>
                        <a:rPr kumimoji="1" lang="ja-JP" altLang="en-US" sz="1050" b="0" kern="1200">
                          <a:solidFill>
                            <a:schemeClr val="tx1"/>
                          </a:solidFill>
                          <a:latin typeface="Meiryo UI" panose="020B0604030504040204" pitchFamily="50" charset="-128"/>
                          <a:ea typeface="Meiryo UI" panose="020B0604030504040204" pitchFamily="50" charset="-128"/>
                          <a:cs typeface="+mn-cs"/>
                        </a:rPr>
                        <a:t>スマートフォン</a:t>
                      </a:r>
                      <a:endParaRPr kumimoji="1" lang="en-US" altLang="ja-JP" sz="1050" b="0" kern="1200">
                        <a:solidFill>
                          <a:schemeClr val="tx1"/>
                        </a:solidFill>
                        <a:latin typeface="Meiryo UI" panose="020B0604030504040204" pitchFamily="50" charset="-128"/>
                        <a:ea typeface="Meiryo UI" panose="020B0604030504040204" pitchFamily="50" charset="-128"/>
                        <a:cs typeface="+mn-cs"/>
                      </a:endParaRPr>
                    </a:p>
                    <a:p>
                      <a:r>
                        <a:rPr kumimoji="1" lang="ja-JP" altLang="en-US" sz="1050" b="0" kern="1200">
                          <a:solidFill>
                            <a:schemeClr val="tx1"/>
                          </a:solidFill>
                          <a:latin typeface="Meiryo UI" panose="020B0604030504040204" pitchFamily="50" charset="-128"/>
                          <a:ea typeface="Meiryo UI" panose="020B0604030504040204" pitchFamily="50" charset="-128"/>
                          <a:cs typeface="+mn-cs"/>
                        </a:rPr>
                        <a:t>タブレット端末</a:t>
                      </a:r>
                      <a:endParaRPr kumimoji="1" lang="en-US" altLang="ja-JP" sz="1050" b="0" kern="1200">
                        <a:solidFill>
                          <a:schemeClr val="tx1"/>
                        </a:solidFill>
                        <a:latin typeface="Meiryo UI" panose="020B0604030504040204" pitchFamily="50" charset="-128"/>
                        <a:ea typeface="Meiryo UI" panose="020B0604030504040204" pitchFamily="50" charset="-128"/>
                        <a:cs typeface="+mn-cs"/>
                      </a:endParaRPr>
                    </a:p>
                    <a:p>
                      <a:r>
                        <a:rPr kumimoji="1" lang="ja-JP" altLang="en-US" sz="1050" b="0" kern="1200">
                          <a:solidFill>
                            <a:schemeClr val="tx1"/>
                          </a:solidFill>
                          <a:latin typeface="Meiryo UI" panose="020B0604030504040204" pitchFamily="50" charset="-128"/>
                          <a:ea typeface="Meiryo UI" panose="020B0604030504040204" pitchFamily="50" charset="-128"/>
                          <a:cs typeface="+mn-cs"/>
                        </a:rPr>
                        <a:t>携帯電話など</a:t>
                      </a:r>
                      <a:endParaRPr kumimoji="1" lang="en-US" altLang="ja-JP" sz="1050" b="0" kern="1200">
                        <a:solidFill>
                          <a:schemeClr val="tx1"/>
                        </a:solidFill>
                        <a:latin typeface="Meiryo UI" panose="020B0604030504040204" pitchFamily="50" charset="-128"/>
                        <a:ea typeface="Meiryo UI" panose="020B0604030504040204" pitchFamily="50" charset="-128"/>
                        <a:cs typeface="+mn-cs"/>
                      </a:endParaRPr>
                    </a:p>
                    <a:p>
                      <a:r>
                        <a:rPr kumimoji="1" lang="ja-JP" altLang="en-US" sz="1050" b="0" kern="1200">
                          <a:solidFill>
                            <a:schemeClr val="tx1"/>
                          </a:solidFill>
                          <a:latin typeface="Meiryo UI" panose="020B0604030504040204" pitchFamily="50" charset="-128"/>
                          <a:ea typeface="Meiryo UI" panose="020B0604030504040204" pitchFamily="50" charset="-128"/>
                          <a:cs typeface="+mn-cs"/>
                        </a:rPr>
                        <a:t>記憶・通信機能を備えた機器</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85725" indent="-85725" algn="l" defTabSz="532729" rtl="0" eaLnBrk="1" latinLnBrk="0" hangingPunct="1">
                        <a:buFont typeface="Arial" panose="020B0604020202020204" pitchFamily="34" charset="0"/>
                        <a:buChar char="•"/>
                      </a:pPr>
                      <a:r>
                        <a:rPr kumimoji="1" lang="ja-JP" altLang="en-US" sz="1100" b="0" kern="1200">
                          <a:solidFill>
                            <a:srgbClr val="FF0000"/>
                          </a:solidFill>
                          <a:latin typeface="Meiryo UI" panose="020B0604030504040204" pitchFamily="50" charset="-128"/>
                          <a:ea typeface="Meiryo UI" panose="020B0604030504040204" pitchFamily="50" charset="-128"/>
                          <a:cs typeface="+mn-cs"/>
                        </a:rPr>
                        <a:t>会社で貸与した機器を利用する</a:t>
                      </a:r>
                      <a:endParaRPr kumimoji="1" lang="en-US" altLang="ja-JP" sz="1100" b="0" kern="1200">
                        <a:solidFill>
                          <a:srgbClr val="FF0000"/>
                        </a:solidFill>
                        <a:latin typeface="Meiryo UI" panose="020B0604030504040204" pitchFamily="50" charset="-128"/>
                        <a:ea typeface="Meiryo UI" panose="020B0604030504040204" pitchFamily="50" charset="-128"/>
                        <a:cs typeface="+mn-cs"/>
                      </a:endParaRPr>
                    </a:p>
                    <a:p>
                      <a:pPr marL="85725" indent="-85725" algn="l" defTabSz="532729" rtl="0" eaLnBrk="1" latinLnBrk="0" hangingPunct="1">
                        <a:buFont typeface="Arial" panose="020B0604020202020204" pitchFamily="34" charset="0"/>
                        <a:buChar char="•"/>
                      </a:pPr>
                      <a:r>
                        <a:rPr kumimoji="1" lang="ja-JP" altLang="en-US" sz="1100" b="0" kern="1200">
                          <a:solidFill>
                            <a:srgbClr val="FF0000"/>
                          </a:solidFill>
                          <a:latin typeface="Meiryo UI" panose="020B0604030504040204" pitchFamily="50" charset="-128"/>
                          <a:ea typeface="Meiryo UI" panose="020B0604030504040204" pitchFamily="50" charset="-128"/>
                          <a:cs typeface="+mn-cs"/>
                        </a:rPr>
                        <a:t>地図検索、路線案内を除き業務利用を禁止する</a:t>
                      </a:r>
                      <a:endParaRPr kumimoji="1" lang="en-US" altLang="ja-JP" sz="1100" b="0" kern="1200">
                        <a:solidFill>
                          <a:srgbClr val="FF0000"/>
                        </a:solidFill>
                        <a:latin typeface="Meiryo UI" panose="020B0604030504040204" pitchFamily="50" charset="-128"/>
                        <a:ea typeface="Meiryo UI" panose="020B0604030504040204" pitchFamily="50" charset="-128"/>
                        <a:cs typeface="+mn-cs"/>
                      </a:endParaRPr>
                    </a:p>
                    <a:p>
                      <a:pPr marL="85725" marR="0" lvl="0" indent="-85725" algn="l" defTabSz="532729"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1100" b="0" kern="1200">
                          <a:solidFill>
                            <a:srgbClr val="FF0000"/>
                          </a:solidFill>
                          <a:latin typeface="Meiryo UI" panose="020B0604030504040204" pitchFamily="50" charset="-128"/>
                          <a:ea typeface="Meiryo UI" panose="020B0604030504040204" pitchFamily="50" charset="-128"/>
                          <a:cs typeface="+mn-cs"/>
                        </a:rPr>
                        <a:t>充電を除き、社内パソコンへの接続を禁止する</a:t>
                      </a:r>
                      <a:endParaRPr kumimoji="1" lang="en-US" altLang="ja-JP" sz="1100" b="0" kern="1200">
                        <a:solidFill>
                          <a:srgbClr val="FF0000"/>
                        </a:solidFill>
                        <a:latin typeface="Meiryo UI" panose="020B0604030504040204" pitchFamily="50" charset="-128"/>
                        <a:ea typeface="Meiryo UI" panose="020B0604030504040204" pitchFamily="50" charset="-128"/>
                        <a:cs typeface="+mn-cs"/>
                      </a:endParaRPr>
                    </a:p>
                    <a:p>
                      <a:pPr marL="85725" indent="-85725" algn="l" defTabSz="532729" rtl="0" eaLnBrk="1" latinLnBrk="0" hangingPunct="1">
                        <a:buFont typeface="Arial" panose="020B0604020202020204" pitchFamily="34" charset="0"/>
                        <a:buChar char="•"/>
                      </a:pPr>
                      <a:r>
                        <a:rPr kumimoji="1" lang="ja-JP" altLang="en-US" sz="1100" b="0" kern="1200">
                          <a:solidFill>
                            <a:srgbClr val="FF0000"/>
                          </a:solidFill>
                          <a:latin typeface="Meiryo UI" panose="020B0604030504040204" pitchFamily="50" charset="-128"/>
                          <a:ea typeface="Meiryo UI" panose="020B0604030504040204" pitchFamily="50" charset="-128"/>
                          <a:cs typeface="+mn-cs"/>
                        </a:rPr>
                        <a:t>ウイルス対策ソフト、アプリケーションソフトのインストールは総務部システム担当が指定したものを導入し、許可を得たうえで利用する</a:t>
                      </a:r>
                      <a:endParaRPr kumimoji="1" lang="en-US" altLang="ja-JP" sz="1100" b="0" kern="1200">
                        <a:solidFill>
                          <a:srgbClr val="FF0000"/>
                        </a:solidFill>
                        <a:latin typeface="Meiryo UI" panose="020B0604030504040204" pitchFamily="50" charset="-128"/>
                        <a:ea typeface="Meiryo UI" panose="020B0604030504040204" pitchFamily="50" charset="-128"/>
                        <a:cs typeface="+mn-cs"/>
                      </a:endParaRPr>
                    </a:p>
                    <a:p>
                      <a:pPr marL="85725" indent="-85725" algn="l" defTabSz="532729" rtl="0" eaLnBrk="1" latinLnBrk="0" hangingPunct="1">
                        <a:buFont typeface="Arial" panose="020B0604020202020204" pitchFamily="34" charset="0"/>
                        <a:buChar char="•"/>
                      </a:pPr>
                      <a:r>
                        <a:rPr kumimoji="1" lang="ja-JP" altLang="en-US" sz="1100" b="0" kern="1200">
                          <a:solidFill>
                            <a:srgbClr val="FF0000"/>
                          </a:solidFill>
                          <a:latin typeface="Meiryo UI" panose="020B0604030504040204" pitchFamily="50" charset="-128"/>
                          <a:ea typeface="Meiryo UI" panose="020B0604030504040204" pitchFamily="50" charset="-128"/>
                          <a:cs typeface="+mn-cs"/>
                        </a:rPr>
                        <a:t>取引先アドレスを除く業務用データの保存を禁止する。</a:t>
                      </a:r>
                      <a:endParaRPr kumimoji="1" lang="en-US" altLang="ja-JP" sz="1100" b="0" kern="1200">
                        <a:solidFill>
                          <a:srgbClr val="FF0000"/>
                        </a:solidFill>
                        <a:latin typeface="Meiryo UI" panose="020B0604030504040204" pitchFamily="50" charset="-128"/>
                        <a:ea typeface="Meiryo UI" panose="020B0604030504040204" pitchFamily="50" charset="-128"/>
                        <a:cs typeface="+mn-cs"/>
                      </a:endParaRPr>
                    </a:p>
                    <a:p>
                      <a:pPr marL="85725" indent="-85725" algn="l" defTabSz="532729" rtl="0" eaLnBrk="1" latinLnBrk="0" hangingPunct="1">
                        <a:buFont typeface="Arial" panose="020B0604020202020204" pitchFamily="34" charset="0"/>
                        <a:buChar char="•"/>
                      </a:pPr>
                      <a:r>
                        <a:rPr kumimoji="1" lang="ja-JP" altLang="en-US" sz="1100" b="0" kern="1200">
                          <a:solidFill>
                            <a:srgbClr val="FF0000"/>
                          </a:solidFill>
                          <a:latin typeface="Meiryo UI" panose="020B0604030504040204" pitchFamily="50" charset="-128"/>
                          <a:ea typeface="Meiryo UI" panose="020B0604030504040204" pitchFamily="50" charset="-128"/>
                          <a:cs typeface="+mn-cs"/>
                        </a:rPr>
                        <a:t>従業員個人のメールアドレスに業務用データを添付して送信することを禁止する</a:t>
                      </a:r>
                      <a:endParaRPr kumimoji="1" lang="en-US" altLang="ja-JP" sz="1100" b="0" kern="1200">
                        <a:solidFill>
                          <a:srgbClr val="FF0000"/>
                        </a:solidFill>
                        <a:latin typeface="Meiryo UI" panose="020B0604030504040204" pitchFamily="50" charset="-128"/>
                        <a:ea typeface="Meiryo UI" panose="020B0604030504040204" pitchFamily="50" charset="-128"/>
                        <a:cs typeface="+mn-cs"/>
                      </a:endParaRPr>
                    </a:p>
                    <a:p>
                      <a:pPr marL="85725" indent="-85725" algn="l" defTabSz="532729" rtl="0" eaLnBrk="1" latinLnBrk="0" hangingPunct="1">
                        <a:buFont typeface="Arial" panose="020B0604020202020204" pitchFamily="34" charset="0"/>
                        <a:buChar char="•"/>
                      </a:pPr>
                      <a:r>
                        <a:rPr kumimoji="1" lang="ja-JP" altLang="en-US" sz="1100" b="0" kern="1200">
                          <a:solidFill>
                            <a:srgbClr val="FF0000"/>
                          </a:solidFill>
                          <a:latin typeface="Meiryo UI" panose="020B0604030504040204" pitchFamily="50" charset="-128"/>
                          <a:ea typeface="Meiryo UI" panose="020B0604030504040204" pitchFamily="50" charset="-128"/>
                          <a:cs typeface="+mn-cs"/>
                        </a:rPr>
                        <a:t>社用メールアドレスで受信したメールを従業員個人のアドレスに転送することを禁止する</a:t>
                      </a:r>
                      <a:endParaRPr kumimoji="1" lang="en-US" altLang="ja-JP" sz="1100" b="0" kern="1200">
                        <a:solidFill>
                          <a:srgbClr val="FF0000"/>
                        </a:solidFill>
                        <a:latin typeface="Meiryo UI" panose="020B0604030504040204" pitchFamily="50" charset="-128"/>
                        <a:ea typeface="Meiryo UI" panose="020B0604030504040204" pitchFamily="50" charset="-128"/>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2"/>
                  </a:ext>
                </a:extLst>
              </a:tr>
              <a:tr h="231362">
                <a:tc>
                  <a:txBody>
                    <a:bodyPr/>
                    <a:lstStyle/>
                    <a:p>
                      <a:r>
                        <a:rPr kumimoji="1" lang="en-US" altLang="ja-JP" sz="1050" b="0" kern="1200">
                          <a:solidFill>
                            <a:schemeClr val="tx1"/>
                          </a:solidFill>
                          <a:latin typeface="Meiryo UI" panose="020B0604030504040204" pitchFamily="50" charset="-128"/>
                          <a:ea typeface="Meiryo UI" panose="020B0604030504040204" pitchFamily="50" charset="-128"/>
                          <a:cs typeface="+mn-cs"/>
                        </a:rPr>
                        <a:t>USB</a:t>
                      </a:r>
                      <a:r>
                        <a:rPr kumimoji="1" lang="ja-JP" altLang="en-US" sz="1050" b="0" kern="1200">
                          <a:solidFill>
                            <a:schemeClr val="tx1"/>
                          </a:solidFill>
                          <a:latin typeface="Meiryo UI" panose="020B0604030504040204" pitchFamily="50" charset="-128"/>
                          <a:ea typeface="Meiryo UI" panose="020B0604030504040204" pitchFamily="50" charset="-128"/>
                          <a:cs typeface="+mn-cs"/>
                        </a:rPr>
                        <a:t>メモリ</a:t>
                      </a:r>
                      <a:endParaRPr kumimoji="1" lang="en-US" altLang="ja-JP" sz="1050" b="0" kern="1200">
                        <a:solidFill>
                          <a:schemeClr val="tx1"/>
                        </a:solidFill>
                        <a:latin typeface="Meiryo UI" panose="020B0604030504040204" pitchFamily="50" charset="-128"/>
                        <a:ea typeface="Meiryo UI" panose="020B0604030504040204" pitchFamily="50" charset="-128"/>
                        <a:cs typeface="+mn-cs"/>
                      </a:endParaRPr>
                    </a:p>
                    <a:p>
                      <a:r>
                        <a:rPr kumimoji="1" lang="ja-JP" altLang="en-US" sz="1050" b="0" kern="1200">
                          <a:solidFill>
                            <a:schemeClr val="tx1"/>
                          </a:solidFill>
                          <a:latin typeface="Meiryo UI" panose="020B0604030504040204" pitchFamily="50" charset="-128"/>
                          <a:ea typeface="Meiryo UI" panose="020B0604030504040204" pitchFamily="50" charset="-128"/>
                          <a:cs typeface="+mn-cs"/>
                        </a:rPr>
                        <a:t>外付け</a:t>
                      </a:r>
                      <a:r>
                        <a:rPr kumimoji="1" lang="en-US" altLang="ja-JP" sz="1050" b="0" kern="1200">
                          <a:solidFill>
                            <a:schemeClr val="tx1"/>
                          </a:solidFill>
                          <a:latin typeface="Meiryo UI" panose="020B0604030504040204" pitchFamily="50" charset="-128"/>
                          <a:ea typeface="Meiryo UI" panose="020B0604030504040204" pitchFamily="50" charset="-128"/>
                          <a:cs typeface="+mn-cs"/>
                        </a:rPr>
                        <a:t>HDD</a:t>
                      </a:r>
                      <a:r>
                        <a:rPr kumimoji="1" lang="ja-JP" altLang="en-US" sz="1050" b="0" kern="1200">
                          <a:solidFill>
                            <a:schemeClr val="tx1"/>
                          </a:solidFill>
                          <a:latin typeface="Meiryo UI" panose="020B0604030504040204" pitchFamily="50" charset="-128"/>
                          <a:ea typeface="Meiryo UI" panose="020B0604030504040204" pitchFamily="50" charset="-128"/>
                          <a:cs typeface="+mn-cs"/>
                        </a:rPr>
                        <a:t>などの記憶機能を備えた機器・媒体</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85725" marR="0" lvl="0" indent="-85725" algn="l" defTabSz="532729"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1100" b="0" kern="1200" dirty="0">
                          <a:solidFill>
                            <a:srgbClr val="FF0000"/>
                          </a:solidFill>
                          <a:latin typeface="Meiryo UI" panose="020B0604030504040204" pitchFamily="50" charset="-128"/>
                          <a:ea typeface="Meiryo UI" panose="020B0604030504040204" pitchFamily="50" charset="-128"/>
                          <a:cs typeface="+mn-cs"/>
                        </a:rPr>
                        <a:t>会社で貸与した機器を利用する</a:t>
                      </a:r>
                      <a:endParaRPr kumimoji="1" lang="en-US" altLang="ja-JP" sz="1100" b="0" kern="1200" dirty="0">
                        <a:solidFill>
                          <a:srgbClr val="FF0000"/>
                        </a:solidFill>
                        <a:latin typeface="Meiryo UI" panose="020B0604030504040204" pitchFamily="50" charset="-128"/>
                        <a:ea typeface="Meiryo UI" panose="020B0604030504040204" pitchFamily="50" charset="-128"/>
                        <a:cs typeface="+mn-cs"/>
                      </a:endParaRPr>
                    </a:p>
                    <a:p>
                      <a:pPr marL="85725" indent="-85725" algn="l" defTabSz="532729" rtl="0" eaLnBrk="1" latinLnBrk="0" hangingPunct="1">
                        <a:buFont typeface="Arial" panose="020B0604020202020204" pitchFamily="34" charset="0"/>
                        <a:buChar char="•"/>
                      </a:pPr>
                      <a:r>
                        <a:rPr kumimoji="1" lang="ja-JP" altLang="en-US" sz="1100" b="0" kern="1200" dirty="0">
                          <a:solidFill>
                            <a:srgbClr val="FF0000"/>
                          </a:solidFill>
                          <a:latin typeface="Meiryo UI" panose="020B0604030504040204" pitchFamily="50" charset="-128"/>
                          <a:ea typeface="Meiryo UI" panose="020B0604030504040204" pitchFamily="50" charset="-128"/>
                          <a:cs typeface="+mn-cs"/>
                        </a:rPr>
                        <a:t>私有物の利用を禁止する</a:t>
                      </a:r>
                      <a:endParaRPr kumimoji="1" lang="en-US" altLang="ja-JP" sz="1100" b="0" kern="1200" dirty="0">
                        <a:solidFill>
                          <a:srgbClr val="FF0000"/>
                        </a:solidFill>
                        <a:latin typeface="Meiryo UI" panose="020B0604030504040204" pitchFamily="50" charset="-128"/>
                        <a:ea typeface="Meiryo UI" panose="020B0604030504040204" pitchFamily="50" charset="-128"/>
                        <a:cs typeface="+mn-cs"/>
                      </a:endParaRPr>
                    </a:p>
                    <a:p>
                      <a:pPr marL="85725" indent="-85725" algn="l" defTabSz="532729" rtl="0" eaLnBrk="1" latinLnBrk="0" hangingPunct="1">
                        <a:buFont typeface="Arial" panose="020B0604020202020204" pitchFamily="34" charset="0"/>
                        <a:buChar char="•"/>
                      </a:pPr>
                      <a:r>
                        <a:rPr kumimoji="1" lang="ja-JP" altLang="en-US" sz="1100" b="0" kern="1200" dirty="0">
                          <a:solidFill>
                            <a:srgbClr val="FF0000"/>
                          </a:solidFill>
                          <a:latin typeface="Meiryo UI" panose="020B0604030504040204" pitchFamily="50" charset="-128"/>
                          <a:ea typeface="Meiryo UI" panose="020B0604030504040204" pitchFamily="50" charset="-128"/>
                          <a:cs typeface="+mn-cs"/>
                        </a:rPr>
                        <a:t>総務部システム担当の許可を得て利用する</a:t>
                      </a:r>
                      <a:endParaRPr kumimoji="1" lang="en-US" altLang="ja-JP" sz="1100" b="0" kern="1200" dirty="0">
                        <a:solidFill>
                          <a:srgbClr val="FF0000"/>
                        </a:solidFill>
                        <a:latin typeface="Meiryo UI" panose="020B0604030504040204" pitchFamily="50" charset="-128"/>
                        <a:ea typeface="Meiryo UI" panose="020B0604030504040204" pitchFamily="50" charset="-128"/>
                        <a:cs typeface="+mn-cs"/>
                      </a:endParaRPr>
                    </a:p>
                    <a:p>
                      <a:pPr marL="85725" indent="-85725" algn="l" defTabSz="532729" rtl="0" eaLnBrk="1" latinLnBrk="0" hangingPunct="1">
                        <a:buFont typeface="Arial" panose="020B0604020202020204" pitchFamily="34" charset="0"/>
                        <a:buChar char="•"/>
                      </a:pPr>
                      <a:r>
                        <a:rPr kumimoji="1" lang="ja-JP" altLang="en-US" sz="1100" b="0" kern="1200" dirty="0">
                          <a:solidFill>
                            <a:srgbClr val="FF0000"/>
                          </a:solidFill>
                          <a:latin typeface="Meiryo UI" panose="020B0604030504040204" pitchFamily="50" charset="-128"/>
                          <a:ea typeface="Meiryo UI" panose="020B0604030504040204" pitchFamily="50" charset="-128"/>
                          <a:cs typeface="+mn-cs"/>
                        </a:rPr>
                        <a:t>業務終了後に業務用データは総務部システム担当の指定するツールで完全に</a:t>
                      </a:r>
                      <a:r>
                        <a:rPr lang="ja-JP" altLang="en-US" sz="1050" b="0" dirty="0">
                          <a:solidFill>
                            <a:srgbClr val="FF0000"/>
                          </a:solidFill>
                          <a:latin typeface="Meiryo UI" panose="020B0604030504040204" pitchFamily="50" charset="-128"/>
                          <a:ea typeface="Meiryo UI" panose="020B0604030504040204" pitchFamily="50" charset="-128"/>
                        </a:rPr>
                        <a:t>消去する</a:t>
                      </a:r>
                      <a:endParaRPr lang="en-US" altLang="ja-JP" sz="1050" b="0" dirty="0">
                        <a:solidFill>
                          <a:srgbClr val="FF0000"/>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3"/>
                  </a:ext>
                </a:extLst>
              </a:tr>
            </a:tbl>
          </a:graphicData>
        </a:graphic>
      </p:graphicFrame>
      <p:sp>
        <p:nvSpPr>
          <p:cNvPr id="13" name="テキスト ボックス 12"/>
          <p:cNvSpPr txBox="1"/>
          <p:nvPr/>
        </p:nvSpPr>
        <p:spPr>
          <a:xfrm>
            <a:off x="2469636" y="678962"/>
            <a:ext cx="1217000" cy="253916"/>
          </a:xfrm>
          <a:prstGeom prst="rect">
            <a:avLst/>
          </a:prstGeom>
          <a:noFill/>
          <a:ln>
            <a:solidFill>
              <a:srgbClr val="FF0000"/>
            </a:solidFill>
          </a:ln>
        </p:spPr>
        <p:txBody>
          <a:bodyPr wrap="none" rtlCol="0">
            <a:spAutoFit/>
          </a:bodyPr>
          <a:lstStyle/>
          <a:p>
            <a:r>
              <a:rPr kumimoji="1" lang="ja-JP" altLang="en-US" sz="1050">
                <a:solidFill>
                  <a:srgbClr val="FF0000"/>
                </a:solidFill>
                <a:ea typeface="Meiryo UI" panose="020B0604030504040204" pitchFamily="50" charset="-128"/>
              </a:rPr>
              <a:t>自己診断</a:t>
            </a:r>
            <a:r>
              <a:rPr kumimoji="1" lang="en-US" altLang="ja-JP" sz="1050">
                <a:solidFill>
                  <a:srgbClr val="FF0000"/>
                </a:solidFill>
                <a:ea typeface="Meiryo UI" panose="020B0604030504040204" pitchFamily="50" charset="-128"/>
              </a:rPr>
              <a:t>No.</a:t>
            </a:r>
            <a:r>
              <a:rPr lang="ja-JP" altLang="en-US" sz="1050">
                <a:solidFill>
                  <a:srgbClr val="FF0000"/>
                </a:solidFill>
                <a:ea typeface="Meiryo UI" panose="020B0604030504040204" pitchFamily="50" charset="-128"/>
              </a:rPr>
              <a:t>２１</a:t>
            </a:r>
            <a:endParaRPr kumimoji="1" lang="ja-JP" altLang="en-US" sz="1050">
              <a:solidFill>
                <a:srgbClr val="FF0000"/>
              </a:solidFill>
              <a:ea typeface="Meiryo UI" panose="020B0604030504040204" pitchFamily="50" charset="-128"/>
            </a:endParaRPr>
          </a:p>
        </p:txBody>
      </p:sp>
      <p:sp>
        <p:nvSpPr>
          <p:cNvPr id="14" name="スライド番号プレースホルダー 5">
            <a:extLst>
              <a:ext uri="{FF2B5EF4-FFF2-40B4-BE49-F238E27FC236}">
                <a16:creationId xmlns:a16="http://schemas.microsoft.com/office/drawing/2014/main" id="{E57D2BE9-9D3A-40BC-8990-10E4CB8AED54}"/>
              </a:ext>
            </a:extLst>
          </p:cNvPr>
          <p:cNvSpPr>
            <a:spLocks noGrp="1"/>
          </p:cNvSpPr>
          <p:nvPr>
            <p:ph type="sldNum" sz="quarter" idx="12"/>
          </p:nvPr>
        </p:nvSpPr>
        <p:spPr>
          <a:xfrm>
            <a:off x="4680000" y="7200000"/>
            <a:ext cx="612000" cy="360000"/>
          </a:xfrm>
        </p:spPr>
        <p:txBody>
          <a:bodyPr/>
          <a:lstStyle/>
          <a:p>
            <a:pPr algn="ctr"/>
            <a:r>
              <a:rPr kumimoji="1" lang="en-US" altLang="ja-JP"/>
              <a:t>&lt; </a:t>
            </a:r>
            <a:fld id="{BA1AACC8-012D-40C1-84DE-4014AE42646F}" type="slidenum">
              <a:rPr kumimoji="1" lang="ja-JP" altLang="en-US" smtClean="0"/>
              <a:pPr algn="ctr"/>
              <a:t>8</a:t>
            </a:fld>
            <a:r>
              <a:rPr kumimoji="1" lang="ja-JP" altLang="en-US"/>
              <a:t> </a:t>
            </a:r>
            <a:r>
              <a:rPr kumimoji="1" lang="en-US" altLang="ja-JP"/>
              <a:t>&gt;</a:t>
            </a:r>
            <a:endParaRPr kumimoji="1" lang="ja-JP" altLang="en-US"/>
          </a:p>
        </p:txBody>
      </p:sp>
    </p:spTree>
    <p:extLst>
      <p:ext uri="{BB962C8B-B14F-4D97-AF65-F5344CB8AC3E}">
        <p14:creationId xmlns:p14="http://schemas.microsoft.com/office/powerpoint/2010/main" val="3965910089"/>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Century Gothic">
      <a:majorFont>
        <a:latin typeface="Century Gothic" panose="020F030202020403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F03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757b0a74-9709-4995-b311-98d48543a46a">
      <Terms xmlns="http://schemas.microsoft.com/office/infopath/2007/PartnerControls"/>
    </lcf76f155ced4ddcb4097134ff3c332f>
    <TaxCatchAll xmlns="d31bf1d7-8ec2-4c6f-bd61-303c110443e6" xsi:nil="true"/>
  </documentManagement>
</p:properties>
</file>

<file path=customXml/item3.xml><?xml version="1.0" encoding="utf-8"?>
<ct:contentTypeSchema xmlns:ct="http://schemas.microsoft.com/office/2006/metadata/contentType" xmlns:ma="http://schemas.microsoft.com/office/2006/metadata/properties/metaAttributes" ct:_="" ma:_="" ma:contentTypeName="ドキュメント" ma:contentTypeID="0x010100D181BF46590A28439CEB131EDC07EDBF" ma:contentTypeVersion="11" ma:contentTypeDescription="新しいドキュメントを作成します。" ma:contentTypeScope="" ma:versionID="f523366e5c982d68c0ea85dd6f21aaea">
  <xsd:schema xmlns:xsd="http://www.w3.org/2001/XMLSchema" xmlns:xs="http://www.w3.org/2001/XMLSchema" xmlns:p="http://schemas.microsoft.com/office/2006/metadata/properties" xmlns:ns2="757b0a74-9709-4995-b311-98d48543a46a" xmlns:ns3="d31bf1d7-8ec2-4c6f-bd61-303c110443e6" targetNamespace="http://schemas.microsoft.com/office/2006/metadata/properties" ma:root="true" ma:fieldsID="38b030122931537b8ea20c861b00378f" ns2:_="" ns3:_="">
    <xsd:import namespace="757b0a74-9709-4995-b311-98d48543a46a"/>
    <xsd:import namespace="d31bf1d7-8ec2-4c6f-bd61-303c110443e6"/>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57b0a74-9709-4995-b311-98d48543a46a"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DateTaken" ma:index="11" nillable="true" ma:displayName="MediaServiceDateTaken" ma:hidden="true" ma:indexed="true" ma:internalName="MediaServiceDateTaken"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LengthInSeconds" ma:index="14" nillable="true" ma:displayName="MediaLengthInSeconds" ma:hidden="true" ma:internalName="MediaLengthInSeconds" ma:readOnly="true">
      <xsd:simpleType>
        <xsd:restriction base="dms:Unknown"/>
      </xsd:simpleType>
    </xsd:element>
    <xsd:element name="lcf76f155ced4ddcb4097134ff3c332f" ma:index="16" nillable="true" ma:taxonomy="true" ma:internalName="lcf76f155ced4ddcb4097134ff3c332f" ma:taxonomyFieldName="MediaServiceImageTags" ma:displayName="画像タグ" ma:readOnly="false" ma:fieldId="{5cf76f15-5ced-4ddc-b409-7134ff3c332f}" ma:taxonomyMulti="true" ma:sspId="798d900d-0589-4081-96eb-513de833a507" ma:termSetId="09814cd3-568e-fe90-9814-8d621ff8fb84" ma:anchorId="fba54fb3-c3e1-fe81-a776-ca4b69148c4d" ma:open="true" ma:isKeyword="false">
      <xsd:complexType>
        <xsd:sequence>
          <xsd:element ref="pc:Terms" minOccurs="0" maxOccurs="1"/>
        </xsd:sequence>
      </xsd:complexType>
    </xsd:element>
    <xsd:element name="MediaServiceOCR" ma:index="18"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d31bf1d7-8ec2-4c6f-bd61-303c110443e6" elementFormDefault="qualified">
    <xsd:import namespace="http://schemas.microsoft.com/office/2006/documentManagement/types"/>
    <xsd:import namespace="http://schemas.microsoft.com/office/infopath/2007/PartnerControls"/>
    <xsd:element name="TaxCatchAll" ma:index="17" nillable="true" ma:displayName="Taxonomy Catch All Column" ma:hidden="true" ma:list="{0ec218fa-3e33-4b46-ab80-46e46e669698}" ma:internalName="TaxCatchAll" ma:showField="CatchAllData" ma:web="d31bf1d7-8ec2-4c6f-bd61-303c110443e6">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DB36ECE0-2287-4157-9D91-5C042A206495}">
  <ds:schemaRefs>
    <ds:schemaRef ds:uri="http://schemas.microsoft.com/sharepoint/v3/contenttype/forms"/>
  </ds:schemaRefs>
</ds:datastoreItem>
</file>

<file path=customXml/itemProps2.xml><?xml version="1.0" encoding="utf-8"?>
<ds:datastoreItem xmlns:ds="http://schemas.openxmlformats.org/officeDocument/2006/customXml" ds:itemID="{9C37D8FA-CAD0-4260-9A5C-A53C2377CA63}">
  <ds:schemaRefs>
    <ds:schemaRef ds:uri="http://schemas.microsoft.com/office/2006/metadata/properties"/>
    <ds:schemaRef ds:uri="http://schemas.microsoft.com/office/infopath/2007/PartnerControls"/>
    <ds:schemaRef ds:uri="757b0a74-9709-4995-b311-98d48543a46a"/>
    <ds:schemaRef ds:uri="d31bf1d7-8ec2-4c6f-bd61-303c110443e6"/>
  </ds:schemaRefs>
</ds:datastoreItem>
</file>

<file path=customXml/itemProps3.xml><?xml version="1.0" encoding="utf-8"?>
<ds:datastoreItem xmlns:ds="http://schemas.openxmlformats.org/officeDocument/2006/customXml" ds:itemID="{0C8C5310-9D7F-4BB6-B2AB-32122E56CC8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57b0a74-9709-4995-b311-98d48543a46a"/>
    <ds:schemaRef ds:uri="d31bf1d7-8ec2-4c6f-bd61-303c110443e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Metadata/LabelInfo.xml><?xml version="1.0" encoding="utf-8"?>
<clbl:labelList xmlns:clbl="http://schemas.microsoft.com/office/2020/mipLabelMetadata">
  <clbl:label id="{ea60d57e-af5b-4752-ac57-3e4f28ca11dc}" enabled="1" method="Standard" siteId="{36da45f1-dd2c-4d1f-af13-5abe46b99921}" removed="0"/>
</clbl:labelList>
</file>

<file path=docProps/app.xml><?xml version="1.0" encoding="utf-8"?>
<Properties xmlns="http://schemas.openxmlformats.org/officeDocument/2006/extended-properties" xmlns:vt="http://schemas.openxmlformats.org/officeDocument/2006/docPropsVTypes">
  <Template>Office Theme</Template>
  <TotalTime>62</TotalTime>
  <Words>5397</Words>
  <PresentationFormat>ユーザー設定</PresentationFormat>
  <Paragraphs>532</Paragraphs>
  <Slides>18</Slides>
  <Notes>15</Notes>
  <HiddenSlides>0</HiddenSlides>
  <MMClips>0</MMClips>
  <ScaleCrop>false</ScaleCrop>
  <HeadingPairs>
    <vt:vector size="6" baseType="variant">
      <vt:variant>
        <vt:lpstr>使用されているフォント</vt:lpstr>
      </vt:variant>
      <vt:variant>
        <vt:i4>8</vt:i4>
      </vt:variant>
      <vt:variant>
        <vt:lpstr>テーマ</vt:lpstr>
      </vt:variant>
      <vt:variant>
        <vt:i4>1</vt:i4>
      </vt:variant>
      <vt:variant>
        <vt:lpstr>スライド タイトル</vt:lpstr>
      </vt:variant>
      <vt:variant>
        <vt:i4>18</vt:i4>
      </vt:variant>
    </vt:vector>
  </HeadingPairs>
  <TitlesOfParts>
    <vt:vector size="27" baseType="lpstr">
      <vt:lpstr>HG丸ｺﾞｼｯｸM-PRO</vt:lpstr>
      <vt:lpstr>Meiryo UI</vt:lpstr>
      <vt:lpstr>Arial</vt:lpstr>
      <vt:lpstr>Calibri</vt:lpstr>
      <vt:lpstr>Century</vt:lpstr>
      <vt:lpstr>Century Gothic</vt:lpstr>
      <vt:lpstr>Tahoma</vt:lpstr>
      <vt:lpstr>Wingdings</vt:lpstr>
      <vt:lpstr>Office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dcterms:created xsi:type="dcterms:W3CDTF">2026-03-02T10:38:43Z</dcterms:created>
  <dcterms:modified xsi:type="dcterms:W3CDTF">2026-03-25T08:22:01Z</dcterms:modified>
  <cp:contentStatus/>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ediaServiceImageTags">
    <vt:lpwstr/>
  </property>
  <property fmtid="{D5CDD505-2E9C-101B-9397-08002B2CF9AE}" pid="3" name="ContentTypeId">
    <vt:lpwstr>0x010100D181BF46590A28439CEB131EDC07EDBF</vt:lpwstr>
  </property>
</Properties>
</file>