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9" r:id="rId2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FFFFCC"/>
    <a:srgbClr val="FFCCFF"/>
    <a:srgbClr val="99FF99"/>
    <a:srgbClr val="666699"/>
    <a:srgbClr val="333399"/>
    <a:srgbClr val="FFFF99"/>
    <a:srgbClr val="CC66FF"/>
    <a:srgbClr val="CC00FF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86" autoAdjust="0"/>
    <p:restoredTop sz="94660"/>
  </p:normalViewPr>
  <p:slideViewPr>
    <p:cSldViewPr>
      <p:cViewPr varScale="1">
        <p:scale>
          <a:sx n="109" d="100"/>
          <a:sy n="109" d="100"/>
        </p:scale>
        <p:origin x="-66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ED1B4-6B48-467F-B468-9918E97680CD}" type="datetimeFigureOut">
              <a:rPr kumimoji="1" lang="ja-JP" altLang="en-US" smtClean="0"/>
              <a:t>2014/2/18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3C2C0-8A06-4ECD-AB97-408A8B2064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9741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ED1B4-6B48-467F-B468-9918E97680CD}" type="datetimeFigureOut">
              <a:rPr kumimoji="1" lang="ja-JP" altLang="en-US" smtClean="0"/>
              <a:t>2014/2/18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3C2C0-8A06-4ECD-AB97-408A8B2064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1837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ED1B4-6B48-467F-B468-9918E97680CD}" type="datetimeFigureOut">
              <a:rPr kumimoji="1" lang="ja-JP" altLang="en-US" smtClean="0"/>
              <a:t>2014/2/18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3C2C0-8A06-4ECD-AB97-408A8B2064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3523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ED1B4-6B48-467F-B468-9918E97680CD}" type="datetimeFigureOut">
              <a:rPr kumimoji="1" lang="ja-JP" altLang="en-US" smtClean="0"/>
              <a:t>2014/2/18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3C2C0-8A06-4ECD-AB97-408A8B2064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9402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ED1B4-6B48-467F-B468-9918E97680CD}" type="datetimeFigureOut">
              <a:rPr kumimoji="1" lang="ja-JP" altLang="en-US" smtClean="0"/>
              <a:t>2014/2/18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3C2C0-8A06-4ECD-AB97-408A8B2064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0338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ED1B4-6B48-467F-B468-9918E97680CD}" type="datetimeFigureOut">
              <a:rPr kumimoji="1" lang="ja-JP" altLang="en-US" smtClean="0"/>
              <a:t>2014/2/18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3C2C0-8A06-4ECD-AB97-408A8B2064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3391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ED1B4-6B48-467F-B468-9918E97680CD}" type="datetimeFigureOut">
              <a:rPr kumimoji="1" lang="ja-JP" altLang="en-US" smtClean="0"/>
              <a:t>2014/2/18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3C2C0-8A06-4ECD-AB97-408A8B2064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0237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64000"/>
          </a:xfrm>
        </p:spPr>
        <p:txBody>
          <a:bodyPr anchor="t" anchorCtr="0">
            <a:normAutofit/>
          </a:bodyPr>
          <a:lstStyle>
            <a:lvl1pPr algn="l">
              <a:defRPr sz="1600" baseline="0">
                <a:latin typeface="Arial" pitchFamily="34" charset="0"/>
                <a:ea typeface="ＭＳ Ｐゴシック" pitchFamily="50" charset="-128"/>
              </a:defRPr>
            </a:lvl1pPr>
          </a:lstStyle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ED1B4-6B48-467F-B468-9918E97680CD}" type="datetimeFigureOut">
              <a:rPr kumimoji="1" lang="ja-JP" altLang="en-US" smtClean="0"/>
              <a:t>2014/2/18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3C2C0-8A06-4ECD-AB97-408A8B2064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4946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ED1B4-6B48-467F-B468-9918E97680CD}" type="datetimeFigureOut">
              <a:rPr kumimoji="1" lang="ja-JP" altLang="en-US" smtClean="0"/>
              <a:t>2014/2/18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3C2C0-8A06-4ECD-AB97-408A8B2064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3339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ED1B4-6B48-467F-B468-9918E97680CD}" type="datetimeFigureOut">
              <a:rPr kumimoji="1" lang="ja-JP" altLang="en-US" smtClean="0"/>
              <a:t>2014/2/18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3C2C0-8A06-4ECD-AB97-408A8B2064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1728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ED1B4-6B48-467F-B468-9918E97680CD}" type="datetimeFigureOut">
              <a:rPr kumimoji="1" lang="ja-JP" altLang="en-US" smtClean="0"/>
              <a:t>2014/2/18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3C2C0-8A06-4ECD-AB97-408A8B2064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559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ED1B4-6B48-467F-B468-9918E97680CD}" type="datetimeFigureOut">
              <a:rPr kumimoji="1" lang="ja-JP" altLang="en-US" smtClean="0"/>
              <a:t>2014/2/18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03C2C0-8A06-4ECD-AB97-408A8B2064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3408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タイトル 1"/>
          <p:cNvSpPr txBox="1">
            <a:spLocks/>
          </p:cNvSpPr>
          <p:nvPr/>
        </p:nvSpPr>
        <p:spPr>
          <a:xfrm>
            <a:off x="0" y="0"/>
            <a:ext cx="9144000" cy="86400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600" dirty="0" smtClean="0"/>
              <a:t>図</a:t>
            </a:r>
            <a:r>
              <a:rPr lang="en-US" altLang="ja-JP" sz="1600" dirty="0" smtClean="0"/>
              <a:t>2-12</a:t>
            </a:r>
            <a:br>
              <a:rPr lang="en-US" altLang="ja-JP" sz="1600" dirty="0" smtClean="0"/>
            </a:br>
            <a:r>
              <a:rPr lang="ja-JP" altLang="en-US" sz="1600"/>
              <a:t>共通</a:t>
            </a:r>
            <a:r>
              <a:rPr lang="ja-JP" altLang="en-US" sz="1600" smtClean="0"/>
              <a:t>フレームの基本構成</a:t>
            </a:r>
            <a:endParaRPr lang="ja-JP" altLang="en-US" sz="1600" dirty="0"/>
          </a:p>
        </p:txBody>
      </p:sp>
      <p:grpSp>
        <p:nvGrpSpPr>
          <p:cNvPr id="5" name="グループ化 4"/>
          <p:cNvGrpSpPr/>
          <p:nvPr/>
        </p:nvGrpSpPr>
        <p:grpSpPr>
          <a:xfrm>
            <a:off x="522431" y="692696"/>
            <a:ext cx="8154025" cy="6123594"/>
            <a:chOff x="522431" y="761790"/>
            <a:chExt cx="8154025" cy="6123594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6537516" y="6553908"/>
              <a:ext cx="2013362" cy="331476"/>
              <a:chOff x="6247236" y="6409892"/>
              <a:chExt cx="2013362" cy="331476"/>
            </a:xfrm>
          </p:grpSpPr>
          <p:sp>
            <p:nvSpPr>
              <p:cNvPr id="2090" name="Text Box 106"/>
              <p:cNvSpPr txBox="1">
                <a:spLocks noChangeArrowheads="1"/>
              </p:cNvSpPr>
              <p:nvPr/>
            </p:nvSpPr>
            <p:spPr bwMode="auto">
              <a:xfrm>
                <a:off x="6679236" y="6412642"/>
                <a:ext cx="599346" cy="1384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0" rIns="43200" bIns="0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ja-JP" altLang="en-US" sz="900" dirty="0">
                    <a:latin typeface="Arial" pitchFamily="34" charset="0"/>
                    <a:ea typeface="ＭＳ Ｐゴシック" pitchFamily="50" charset="-128"/>
                  </a:rPr>
                  <a:t>：規格部分</a:t>
                </a:r>
              </a:p>
            </p:txBody>
          </p:sp>
          <p:sp>
            <p:nvSpPr>
              <p:cNvPr id="2091" name="Text Box 107"/>
              <p:cNvSpPr txBox="1">
                <a:spLocks noChangeArrowheads="1"/>
              </p:cNvSpPr>
              <p:nvPr/>
            </p:nvSpPr>
            <p:spPr bwMode="auto">
              <a:xfrm>
                <a:off x="6682334" y="6593817"/>
                <a:ext cx="1578264" cy="1384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36000" tIns="0" rIns="43200" bIns="0" anchor="ctr">
                <a:spAutoFit/>
              </a:bodyPr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ja-JP" altLang="en-US" sz="900" dirty="0">
                    <a:latin typeface="Arial" pitchFamily="34" charset="0"/>
                    <a:ea typeface="ＭＳ Ｐゴシック" pitchFamily="50" charset="-128"/>
                  </a:rPr>
                  <a:t>：共通フレームで拡張した部分</a:t>
                </a:r>
              </a:p>
            </p:txBody>
          </p:sp>
          <p:sp>
            <p:nvSpPr>
              <p:cNvPr id="2092" name="Rectangle 109"/>
              <p:cNvSpPr>
                <a:spLocks noChangeArrowheads="1"/>
              </p:cNvSpPr>
              <p:nvPr/>
            </p:nvSpPr>
            <p:spPr bwMode="auto">
              <a:xfrm>
                <a:off x="6250334" y="6597368"/>
                <a:ext cx="432000" cy="144000"/>
              </a:xfrm>
              <a:prstGeom prst="rect">
                <a:avLst/>
              </a:prstGeom>
              <a:solidFill>
                <a:srgbClr val="CC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43200" tIns="21600" rIns="43200" bIns="21600" anchor="ctr"/>
              <a:lstStyle/>
              <a:p>
                <a:endParaRPr lang="ja-JP" altLang="en-US" sz="1000"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2093" name="Rectangle 110"/>
              <p:cNvSpPr>
                <a:spLocks noChangeArrowheads="1"/>
              </p:cNvSpPr>
              <p:nvPr/>
            </p:nvSpPr>
            <p:spPr bwMode="auto">
              <a:xfrm>
                <a:off x="6247236" y="6409892"/>
                <a:ext cx="432000" cy="144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43200" tIns="21600" rIns="43200" bIns="21600" anchor="ctr"/>
              <a:lstStyle/>
              <a:p>
                <a:endParaRPr lang="ja-JP" altLang="en-US" sz="1000"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sp>
          <p:nvSpPr>
            <p:cNvPr id="2051" name="Rectangle 31"/>
            <p:cNvSpPr>
              <a:spLocks noChangeArrowheads="1"/>
            </p:cNvSpPr>
            <p:nvPr/>
          </p:nvSpPr>
          <p:spPr bwMode="auto">
            <a:xfrm>
              <a:off x="629662" y="1085789"/>
              <a:ext cx="8046794" cy="5338519"/>
            </a:xfrm>
            <a:prstGeom prst="rect">
              <a:avLst/>
            </a:prstGeom>
            <a:solidFill>
              <a:srgbClr val="6666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43200" tIns="21600" rIns="43200" bIns="21600" anchor="b" anchorCtr="0"/>
            <a:lstStyle/>
            <a:p>
              <a:r>
                <a:rPr lang="ja-JP" altLang="en-US" sz="1000" dirty="0">
                  <a:solidFill>
                    <a:schemeClr val="bg1"/>
                  </a:solidFill>
                  <a:latin typeface="Arial" pitchFamily="34" charset="0"/>
                  <a:ea typeface="ＭＳ Ｐゴシック" pitchFamily="50" charset="-128"/>
                </a:rPr>
                <a:t>共通フレームの</a:t>
              </a:r>
              <a:r>
                <a:rPr lang="ja-JP" altLang="en-US" sz="1000" dirty="0" smtClean="0">
                  <a:solidFill>
                    <a:schemeClr val="bg1"/>
                  </a:solidFill>
                  <a:latin typeface="Arial" pitchFamily="34" charset="0"/>
                  <a:ea typeface="ＭＳ Ｐゴシック" pitchFamily="50" charset="-128"/>
                </a:rPr>
                <a:t>テーラリング（修整）</a:t>
              </a:r>
              <a:endParaRPr lang="ja-JP" altLang="en-US" sz="1000" dirty="0">
                <a:solidFill>
                  <a:schemeClr val="bg1"/>
                </a:solidFill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053" name="Rectangle 4"/>
            <p:cNvSpPr>
              <a:spLocks noChangeArrowheads="1"/>
            </p:cNvSpPr>
            <p:nvPr/>
          </p:nvSpPr>
          <p:spPr bwMode="auto">
            <a:xfrm>
              <a:off x="522431" y="761790"/>
              <a:ext cx="8046025" cy="534427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43200" tIns="21600" rIns="43200" bIns="21600" anchor="ctr"/>
            <a:lstStyle/>
            <a:p>
              <a:pPr algn="ctr"/>
              <a:endParaRPr lang="ja-JP" altLang="ja-JP" sz="1000"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054" name="Rectangle 92"/>
            <p:cNvSpPr>
              <a:spLocks noChangeArrowheads="1"/>
            </p:cNvSpPr>
            <p:nvPr/>
          </p:nvSpPr>
          <p:spPr bwMode="auto">
            <a:xfrm>
              <a:off x="576431" y="1629179"/>
              <a:ext cx="5021231" cy="205167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3200" tIns="21600" rIns="43200" bIns="21600" anchor="t" anchorCtr="0"/>
            <a:lstStyle/>
            <a:p>
              <a:pPr algn="ctr"/>
              <a:r>
                <a:rPr lang="ja-JP" altLang="en-US" sz="1000" dirty="0">
                  <a:latin typeface="Arial" pitchFamily="34" charset="0"/>
                  <a:ea typeface="ＭＳ Ｐゴシック" pitchFamily="50" charset="-128"/>
                </a:rPr>
                <a:t>テクニカルプロセス</a:t>
              </a:r>
              <a:endParaRPr lang="en-US" altLang="ja-JP" sz="1000" dirty="0" smtClean="0"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055" name="Rectangle 7"/>
            <p:cNvSpPr>
              <a:spLocks noChangeArrowheads="1"/>
            </p:cNvSpPr>
            <p:nvPr/>
          </p:nvSpPr>
          <p:spPr bwMode="auto">
            <a:xfrm>
              <a:off x="576431" y="4918067"/>
              <a:ext cx="7938025" cy="11340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3200" tIns="21600" rIns="43200" bIns="21600" anchor="t" anchorCtr="0"/>
            <a:lstStyle/>
            <a:p>
              <a:pPr algn="ctr"/>
              <a:r>
                <a:rPr lang="ja-JP" altLang="en-US" sz="1000" dirty="0">
                  <a:latin typeface="Arial" pitchFamily="34" charset="0"/>
                  <a:ea typeface="ＭＳ Ｐゴシック" pitchFamily="50" charset="-128"/>
                </a:rPr>
                <a:t>組織のプロジェクトイネーブリングプロセス</a:t>
              </a:r>
            </a:p>
          </p:txBody>
        </p:sp>
        <p:sp>
          <p:nvSpPr>
            <p:cNvPr id="2056" name="Rectangle 8"/>
            <p:cNvSpPr>
              <a:spLocks noChangeArrowheads="1"/>
            </p:cNvSpPr>
            <p:nvPr/>
          </p:nvSpPr>
          <p:spPr bwMode="auto">
            <a:xfrm>
              <a:off x="7110456" y="815790"/>
              <a:ext cx="1404000" cy="286506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3200" tIns="21600" rIns="43200" bIns="21600" anchor="t" anchorCtr="0"/>
            <a:lstStyle/>
            <a:p>
              <a:pPr algn="ctr"/>
              <a:r>
                <a:rPr lang="ja-JP" altLang="en-US" sz="1000" dirty="0" smtClean="0">
                  <a:latin typeface="Arial" pitchFamily="34" charset="0"/>
                  <a:ea typeface="ＭＳ Ｐゴシック" pitchFamily="50" charset="-128"/>
                </a:rPr>
                <a:t>支援プロセス</a:t>
              </a:r>
              <a:endParaRPr lang="ja-JP" altLang="en-US" sz="1000" dirty="0"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058" name="Rectangle 21"/>
            <p:cNvSpPr>
              <a:spLocks noChangeArrowheads="1"/>
            </p:cNvSpPr>
            <p:nvPr/>
          </p:nvSpPr>
          <p:spPr bwMode="auto">
            <a:xfrm>
              <a:off x="7056431" y="5134067"/>
              <a:ext cx="1404025" cy="865187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3200" tIns="21600" rIns="43200" bIns="21600" anchor="ctr"/>
            <a:lstStyle/>
            <a:p>
              <a:pPr algn="ctr"/>
              <a:r>
                <a:rPr lang="ja-JP" altLang="en-US" sz="1000" dirty="0">
                  <a:latin typeface="Arial" pitchFamily="34" charset="0"/>
                  <a:ea typeface="ＭＳ Ｐゴシック" pitchFamily="50" charset="-128"/>
                </a:rPr>
                <a:t>「システム監査」</a:t>
              </a:r>
              <a:endParaRPr lang="en-US" altLang="ja-JP" sz="1000" dirty="0">
                <a:latin typeface="Arial" pitchFamily="34" charset="0"/>
                <a:ea typeface="ＭＳ Ｐゴシック" pitchFamily="50" charset="-128"/>
              </a:endParaRPr>
            </a:p>
            <a:p>
              <a:pPr algn="ctr"/>
              <a:r>
                <a:rPr lang="ja-JP" altLang="en-US" sz="1000" dirty="0">
                  <a:latin typeface="Arial" pitchFamily="34" charset="0"/>
                  <a:ea typeface="ＭＳ Ｐゴシック" pitchFamily="50" charset="-128"/>
                </a:rPr>
                <a:t>プロセス</a:t>
              </a:r>
            </a:p>
          </p:txBody>
        </p:sp>
        <p:sp>
          <p:nvSpPr>
            <p:cNvPr id="2059" name="Rectangle 34"/>
            <p:cNvSpPr>
              <a:spLocks noChangeArrowheads="1"/>
            </p:cNvSpPr>
            <p:nvPr/>
          </p:nvSpPr>
          <p:spPr bwMode="auto">
            <a:xfrm>
              <a:off x="7164931" y="1031790"/>
              <a:ext cx="1296000" cy="3240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3200" tIns="21600" rIns="43200" bIns="21600" anchor="ctr"/>
            <a:lstStyle/>
            <a:p>
              <a:pPr algn="ctr"/>
              <a:r>
                <a:rPr lang="ja-JP" altLang="en-US" sz="1000" dirty="0" smtClean="0">
                  <a:latin typeface="Arial" pitchFamily="34" charset="0"/>
                  <a:ea typeface="ＭＳ Ｐゴシック" pitchFamily="50" charset="-128"/>
                </a:rPr>
                <a:t>文書化管理プロセス</a:t>
              </a:r>
              <a:endParaRPr lang="ja-JP" altLang="en-US" sz="1000" dirty="0"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061" name="Rectangle 44"/>
            <p:cNvSpPr>
              <a:spLocks noChangeArrowheads="1"/>
            </p:cNvSpPr>
            <p:nvPr/>
          </p:nvSpPr>
          <p:spPr bwMode="auto">
            <a:xfrm>
              <a:off x="629662" y="5134067"/>
              <a:ext cx="864000" cy="8651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3200" tIns="21600" rIns="43200" bIns="21600" anchor="ctr"/>
            <a:lstStyle/>
            <a:p>
              <a:pPr algn="ctr"/>
              <a:r>
                <a:rPr lang="ja-JP" altLang="en-US" sz="1000">
                  <a:latin typeface="Arial" pitchFamily="34" charset="0"/>
                  <a:ea typeface="ＭＳ Ｐゴシック" pitchFamily="50" charset="-128"/>
                </a:rPr>
                <a:t>ライフサイクル</a:t>
              </a:r>
              <a:endParaRPr lang="en-US" altLang="ja-JP" sz="1000">
                <a:latin typeface="Arial" pitchFamily="34" charset="0"/>
                <a:ea typeface="ＭＳ Ｐゴシック" pitchFamily="50" charset="-128"/>
              </a:endParaRPr>
            </a:p>
            <a:p>
              <a:pPr algn="ctr"/>
              <a:r>
                <a:rPr lang="ja-JP" altLang="en-US" sz="1000">
                  <a:latin typeface="Arial" pitchFamily="34" charset="0"/>
                  <a:ea typeface="ＭＳ Ｐゴシック" pitchFamily="50" charset="-128"/>
                </a:rPr>
                <a:t>モデル管理</a:t>
              </a:r>
            </a:p>
            <a:p>
              <a:pPr algn="ctr"/>
              <a:r>
                <a:rPr lang="ja-JP" altLang="en-US" sz="1000">
                  <a:latin typeface="Arial" pitchFamily="34" charset="0"/>
                  <a:ea typeface="ＭＳ Ｐゴシック" pitchFamily="50" charset="-128"/>
                </a:rPr>
                <a:t>プロセス</a:t>
              </a:r>
            </a:p>
          </p:txBody>
        </p:sp>
        <p:sp>
          <p:nvSpPr>
            <p:cNvPr id="2062" name="Rectangle 45"/>
            <p:cNvSpPr>
              <a:spLocks noChangeArrowheads="1"/>
            </p:cNvSpPr>
            <p:nvPr/>
          </p:nvSpPr>
          <p:spPr bwMode="auto">
            <a:xfrm>
              <a:off x="1547662" y="5134067"/>
              <a:ext cx="864000" cy="8651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3200" tIns="21600" rIns="43200" bIns="21600" anchor="ctr"/>
            <a:lstStyle/>
            <a:p>
              <a:pPr algn="ctr"/>
              <a:r>
                <a:rPr lang="ja-JP" altLang="en-US" sz="1000" dirty="0">
                  <a:latin typeface="Arial" pitchFamily="34" charset="0"/>
                  <a:ea typeface="ＭＳ Ｐゴシック" pitchFamily="50" charset="-128"/>
                </a:rPr>
                <a:t>インフラ</a:t>
              </a:r>
              <a:endParaRPr lang="en-US" altLang="ja-JP" sz="1000" dirty="0">
                <a:latin typeface="Arial" pitchFamily="34" charset="0"/>
                <a:ea typeface="ＭＳ Ｐゴシック" pitchFamily="50" charset="-128"/>
              </a:endParaRPr>
            </a:p>
            <a:p>
              <a:pPr algn="ctr"/>
              <a:r>
                <a:rPr lang="ja-JP" altLang="en-US" sz="1000" dirty="0">
                  <a:latin typeface="Arial" pitchFamily="34" charset="0"/>
                  <a:ea typeface="ＭＳ Ｐゴシック" pitchFamily="50" charset="-128"/>
                </a:rPr>
                <a:t>ストラクチャ</a:t>
              </a:r>
              <a:endParaRPr lang="en-US" altLang="ja-JP" sz="1000" dirty="0">
                <a:latin typeface="Arial" pitchFamily="34" charset="0"/>
                <a:ea typeface="ＭＳ Ｐゴシック" pitchFamily="50" charset="-128"/>
              </a:endParaRPr>
            </a:p>
            <a:p>
              <a:pPr algn="ctr"/>
              <a:r>
                <a:rPr lang="ja-JP" altLang="en-US" sz="1000" dirty="0">
                  <a:latin typeface="Arial" pitchFamily="34" charset="0"/>
                  <a:ea typeface="ＭＳ Ｐゴシック" pitchFamily="50" charset="-128"/>
                </a:rPr>
                <a:t>管理</a:t>
              </a:r>
            </a:p>
            <a:p>
              <a:pPr algn="ctr"/>
              <a:r>
                <a:rPr lang="ja-JP" altLang="en-US" sz="1000" dirty="0">
                  <a:latin typeface="Arial" pitchFamily="34" charset="0"/>
                  <a:ea typeface="ＭＳ Ｐゴシック" pitchFamily="50" charset="-128"/>
                </a:rPr>
                <a:t>プロセス</a:t>
              </a:r>
            </a:p>
          </p:txBody>
        </p:sp>
        <p:sp>
          <p:nvSpPr>
            <p:cNvPr id="2063" name="Rectangle 46"/>
            <p:cNvSpPr>
              <a:spLocks noChangeArrowheads="1"/>
            </p:cNvSpPr>
            <p:nvPr/>
          </p:nvSpPr>
          <p:spPr bwMode="auto">
            <a:xfrm>
              <a:off x="2465662" y="5134066"/>
              <a:ext cx="864000" cy="8651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3200" tIns="21600" rIns="43200" bIns="21600" anchor="ctr"/>
            <a:lstStyle/>
            <a:p>
              <a:pPr algn="ctr"/>
              <a:r>
                <a:rPr lang="ja-JP" altLang="en-US" sz="1000">
                  <a:latin typeface="Arial" pitchFamily="34" charset="0"/>
                  <a:ea typeface="ＭＳ Ｐゴシック" pitchFamily="50" charset="-128"/>
                </a:rPr>
                <a:t>プロジェクト</a:t>
              </a:r>
              <a:endParaRPr lang="en-US" altLang="ja-JP" sz="1000">
                <a:latin typeface="Arial" pitchFamily="34" charset="0"/>
                <a:ea typeface="ＭＳ Ｐゴシック" pitchFamily="50" charset="-128"/>
              </a:endParaRPr>
            </a:p>
            <a:p>
              <a:pPr algn="ctr"/>
              <a:r>
                <a:rPr lang="ja-JP" altLang="en-US" sz="1000">
                  <a:latin typeface="Arial" pitchFamily="34" charset="0"/>
                  <a:ea typeface="ＭＳ Ｐゴシック" pitchFamily="50" charset="-128"/>
                </a:rPr>
                <a:t>ポートフォリオ</a:t>
              </a:r>
              <a:endParaRPr lang="en-US" altLang="ja-JP" sz="1000">
                <a:latin typeface="Arial" pitchFamily="34" charset="0"/>
                <a:ea typeface="ＭＳ Ｐゴシック" pitchFamily="50" charset="-128"/>
              </a:endParaRPr>
            </a:p>
            <a:p>
              <a:pPr algn="ctr"/>
              <a:r>
                <a:rPr lang="ja-JP" altLang="en-US" sz="1000">
                  <a:latin typeface="Arial" pitchFamily="34" charset="0"/>
                  <a:ea typeface="ＭＳ Ｐゴシック" pitchFamily="50" charset="-128"/>
                </a:rPr>
                <a:t>管理</a:t>
              </a:r>
            </a:p>
            <a:p>
              <a:pPr algn="ctr"/>
              <a:r>
                <a:rPr lang="ja-JP" altLang="en-US" sz="1000">
                  <a:latin typeface="Arial" pitchFamily="34" charset="0"/>
                  <a:ea typeface="ＭＳ Ｐゴシック" pitchFamily="50" charset="-128"/>
                </a:rPr>
                <a:t>プロセス</a:t>
              </a:r>
            </a:p>
          </p:txBody>
        </p:sp>
        <p:sp>
          <p:nvSpPr>
            <p:cNvPr id="2064" name="Rectangle 47"/>
            <p:cNvSpPr>
              <a:spLocks noChangeArrowheads="1"/>
            </p:cNvSpPr>
            <p:nvPr/>
          </p:nvSpPr>
          <p:spPr bwMode="auto">
            <a:xfrm>
              <a:off x="3383662" y="5134065"/>
              <a:ext cx="864000" cy="8651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3200" tIns="21600" rIns="43200" bIns="21600" anchor="ctr"/>
            <a:lstStyle/>
            <a:p>
              <a:pPr algn="ctr"/>
              <a:r>
                <a:rPr lang="ja-JP" altLang="en-US" sz="1000" dirty="0">
                  <a:latin typeface="Arial" pitchFamily="34" charset="0"/>
                  <a:ea typeface="ＭＳ Ｐゴシック" pitchFamily="50" charset="-128"/>
                </a:rPr>
                <a:t>人的資源</a:t>
              </a:r>
              <a:endParaRPr lang="en-US" altLang="ja-JP" sz="1000" dirty="0">
                <a:latin typeface="Arial" pitchFamily="34" charset="0"/>
                <a:ea typeface="ＭＳ Ｐゴシック" pitchFamily="50" charset="-128"/>
              </a:endParaRPr>
            </a:p>
            <a:p>
              <a:pPr algn="ctr"/>
              <a:r>
                <a:rPr lang="ja-JP" altLang="en-US" sz="1000" dirty="0">
                  <a:latin typeface="Arial" pitchFamily="34" charset="0"/>
                  <a:ea typeface="ＭＳ Ｐゴシック" pitchFamily="50" charset="-128"/>
                </a:rPr>
                <a:t>管理</a:t>
              </a:r>
            </a:p>
            <a:p>
              <a:pPr algn="ctr"/>
              <a:r>
                <a:rPr lang="ja-JP" altLang="en-US" sz="1000" dirty="0">
                  <a:latin typeface="Arial" pitchFamily="34" charset="0"/>
                  <a:ea typeface="ＭＳ Ｐゴシック" pitchFamily="50" charset="-128"/>
                </a:rPr>
                <a:t>プロセス</a:t>
              </a:r>
            </a:p>
          </p:txBody>
        </p:sp>
        <p:sp>
          <p:nvSpPr>
            <p:cNvPr id="2065" name="Rectangle 48"/>
            <p:cNvSpPr>
              <a:spLocks noChangeArrowheads="1"/>
            </p:cNvSpPr>
            <p:nvPr/>
          </p:nvSpPr>
          <p:spPr bwMode="auto">
            <a:xfrm>
              <a:off x="4301662" y="5134064"/>
              <a:ext cx="864000" cy="8651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3200" tIns="21600" rIns="43200" bIns="21600" anchor="ctr"/>
            <a:lstStyle/>
            <a:p>
              <a:pPr algn="ctr"/>
              <a:r>
                <a:rPr lang="ja-JP" altLang="en-US" sz="1000">
                  <a:latin typeface="Arial" pitchFamily="34" charset="0"/>
                  <a:ea typeface="ＭＳ Ｐゴシック" pitchFamily="50" charset="-128"/>
                </a:rPr>
                <a:t>品質管理</a:t>
              </a:r>
            </a:p>
            <a:p>
              <a:pPr algn="ctr"/>
              <a:r>
                <a:rPr lang="ja-JP" altLang="en-US" sz="1000">
                  <a:latin typeface="Arial" pitchFamily="34" charset="0"/>
                  <a:ea typeface="ＭＳ Ｐゴシック" pitchFamily="50" charset="-128"/>
                </a:rPr>
                <a:t>プロセス</a:t>
              </a:r>
            </a:p>
          </p:txBody>
        </p:sp>
        <p:sp>
          <p:nvSpPr>
            <p:cNvPr id="2066" name="Rectangle 49"/>
            <p:cNvSpPr>
              <a:spLocks noChangeArrowheads="1"/>
            </p:cNvSpPr>
            <p:nvPr/>
          </p:nvSpPr>
          <p:spPr bwMode="auto">
            <a:xfrm>
              <a:off x="5219662" y="5134067"/>
              <a:ext cx="864000" cy="865187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3200" tIns="21600" rIns="43200" bIns="21600" anchor="ctr"/>
            <a:lstStyle/>
            <a:p>
              <a:pPr algn="ctr"/>
              <a:r>
                <a:rPr lang="ja-JP" altLang="en-US" sz="1000">
                  <a:latin typeface="Arial" pitchFamily="34" charset="0"/>
                  <a:ea typeface="ＭＳ Ｐゴシック" pitchFamily="50" charset="-128"/>
                </a:rPr>
                <a:t>知識管理</a:t>
              </a:r>
            </a:p>
            <a:p>
              <a:pPr algn="ctr"/>
              <a:r>
                <a:rPr lang="ja-JP" altLang="en-US" sz="1000">
                  <a:latin typeface="Arial" pitchFamily="34" charset="0"/>
                  <a:ea typeface="ＭＳ Ｐゴシック" pitchFamily="50" charset="-128"/>
                </a:rPr>
                <a:t>プロセス</a:t>
              </a:r>
            </a:p>
          </p:txBody>
        </p:sp>
        <p:sp>
          <p:nvSpPr>
            <p:cNvPr id="2067" name="Rectangle 50"/>
            <p:cNvSpPr>
              <a:spLocks noChangeArrowheads="1"/>
            </p:cNvSpPr>
            <p:nvPr/>
          </p:nvSpPr>
          <p:spPr bwMode="auto">
            <a:xfrm>
              <a:off x="6137662" y="5134063"/>
              <a:ext cx="864000" cy="8651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3200" tIns="21600" rIns="43200" bIns="21600" anchor="ctr"/>
            <a:lstStyle/>
            <a:p>
              <a:pPr algn="ctr"/>
              <a:r>
                <a:rPr lang="ja-JP" altLang="en-US" sz="1000">
                  <a:latin typeface="Arial" pitchFamily="34" charset="0"/>
                  <a:ea typeface="ＭＳ Ｐゴシック" pitchFamily="50" charset="-128"/>
                </a:rPr>
                <a:t>ソフトウェア</a:t>
              </a:r>
              <a:endParaRPr lang="en-US" altLang="ja-JP" sz="1000">
                <a:latin typeface="Arial" pitchFamily="34" charset="0"/>
                <a:ea typeface="ＭＳ Ｐゴシック" pitchFamily="50" charset="-128"/>
              </a:endParaRPr>
            </a:p>
            <a:p>
              <a:pPr algn="ctr"/>
              <a:r>
                <a:rPr lang="ja-JP" altLang="en-US" sz="1000">
                  <a:latin typeface="Arial" pitchFamily="34" charset="0"/>
                  <a:ea typeface="ＭＳ Ｐゴシック" pitchFamily="50" charset="-128"/>
                </a:rPr>
                <a:t>再利用</a:t>
              </a:r>
              <a:endParaRPr lang="en-US" altLang="ja-JP" sz="1000">
                <a:latin typeface="Arial" pitchFamily="34" charset="0"/>
                <a:ea typeface="ＭＳ Ｐゴシック" pitchFamily="50" charset="-128"/>
              </a:endParaRPr>
            </a:p>
            <a:p>
              <a:pPr algn="ctr"/>
              <a:r>
                <a:rPr lang="ja-JP" altLang="en-US" sz="1000">
                  <a:latin typeface="Arial" pitchFamily="34" charset="0"/>
                  <a:ea typeface="ＭＳ Ｐゴシック" pitchFamily="50" charset="-128"/>
                </a:rPr>
                <a:t>プロセス</a:t>
              </a:r>
            </a:p>
          </p:txBody>
        </p:sp>
        <p:sp>
          <p:nvSpPr>
            <p:cNvPr id="2069" name="Rectangle 41"/>
            <p:cNvSpPr>
              <a:spLocks noChangeArrowheads="1"/>
            </p:cNvSpPr>
            <p:nvPr/>
          </p:nvSpPr>
          <p:spPr bwMode="auto">
            <a:xfrm>
              <a:off x="7164456" y="3298996"/>
              <a:ext cx="1296000" cy="3240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3200" tIns="21600" rIns="43200" bIns="21600" anchor="ctr" anchorCtr="1"/>
            <a:lstStyle/>
            <a:p>
              <a:pPr algn="ctr"/>
              <a:r>
                <a:rPr lang="ja-JP" altLang="en-US" sz="1000">
                  <a:latin typeface="Arial" pitchFamily="34" charset="0"/>
                  <a:ea typeface="ＭＳ Ｐゴシック" pitchFamily="50" charset="-128"/>
                </a:rPr>
                <a:t>問題解決プロセス</a:t>
              </a:r>
            </a:p>
          </p:txBody>
        </p:sp>
        <p:sp>
          <p:nvSpPr>
            <p:cNvPr id="2070" name="Rectangle 36"/>
            <p:cNvSpPr>
              <a:spLocks noChangeArrowheads="1"/>
            </p:cNvSpPr>
            <p:nvPr/>
          </p:nvSpPr>
          <p:spPr bwMode="auto">
            <a:xfrm>
              <a:off x="7164931" y="1409790"/>
              <a:ext cx="1296000" cy="3240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3200" tIns="21600" rIns="43200" bIns="21600" anchor="ctr"/>
            <a:lstStyle/>
            <a:p>
              <a:pPr algn="ctr"/>
              <a:r>
                <a:rPr lang="ja-JP" altLang="en-US" sz="1000">
                  <a:latin typeface="Arial" pitchFamily="34" charset="0"/>
                  <a:ea typeface="ＭＳ Ｐゴシック" pitchFamily="50" charset="-128"/>
                </a:rPr>
                <a:t>品質保証プロセス</a:t>
              </a:r>
            </a:p>
          </p:txBody>
        </p:sp>
        <p:sp>
          <p:nvSpPr>
            <p:cNvPr id="2071" name="Rectangle 37"/>
            <p:cNvSpPr>
              <a:spLocks noChangeArrowheads="1"/>
            </p:cNvSpPr>
            <p:nvPr/>
          </p:nvSpPr>
          <p:spPr bwMode="auto">
            <a:xfrm>
              <a:off x="7164931" y="1787790"/>
              <a:ext cx="1296000" cy="3240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3200" tIns="21600" rIns="43200" bIns="21600" anchor="ctr"/>
            <a:lstStyle/>
            <a:p>
              <a:pPr algn="ctr"/>
              <a:r>
                <a:rPr lang="ja-JP" altLang="en-US" sz="1000">
                  <a:latin typeface="Arial" pitchFamily="34" charset="0"/>
                  <a:ea typeface="ＭＳ Ｐゴシック" pitchFamily="50" charset="-128"/>
                </a:rPr>
                <a:t>検証プロセス</a:t>
              </a:r>
            </a:p>
          </p:txBody>
        </p:sp>
        <p:sp>
          <p:nvSpPr>
            <p:cNvPr id="2072" name="Rectangle 38"/>
            <p:cNvSpPr>
              <a:spLocks noChangeArrowheads="1"/>
            </p:cNvSpPr>
            <p:nvPr/>
          </p:nvSpPr>
          <p:spPr bwMode="auto">
            <a:xfrm>
              <a:off x="7164456" y="2165790"/>
              <a:ext cx="1296000" cy="3240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3200" tIns="21600" rIns="43200" bIns="21600" anchor="ctr"/>
            <a:lstStyle/>
            <a:p>
              <a:pPr algn="ctr"/>
              <a:r>
                <a:rPr lang="ja-JP" altLang="en-US" sz="1000">
                  <a:latin typeface="Arial" pitchFamily="34" charset="0"/>
                  <a:ea typeface="ＭＳ Ｐゴシック" pitchFamily="50" charset="-128"/>
                </a:rPr>
                <a:t>妥当性確認プロセス</a:t>
              </a:r>
            </a:p>
          </p:txBody>
        </p:sp>
        <p:sp>
          <p:nvSpPr>
            <p:cNvPr id="2073" name="Rectangle 39"/>
            <p:cNvSpPr>
              <a:spLocks noChangeArrowheads="1"/>
            </p:cNvSpPr>
            <p:nvPr/>
          </p:nvSpPr>
          <p:spPr bwMode="auto">
            <a:xfrm>
              <a:off x="7164456" y="2542996"/>
              <a:ext cx="1296000" cy="3240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3200" tIns="21600" rIns="43200" bIns="21600" anchor="ctr"/>
            <a:lstStyle/>
            <a:p>
              <a:pPr algn="ctr"/>
              <a:r>
                <a:rPr lang="ja-JP" altLang="en-US" sz="1000">
                  <a:latin typeface="Arial" pitchFamily="34" charset="0"/>
                  <a:ea typeface="ＭＳ Ｐゴシック" pitchFamily="50" charset="-128"/>
                </a:rPr>
                <a:t>共同レビュープロセス</a:t>
              </a:r>
            </a:p>
          </p:txBody>
        </p:sp>
        <p:sp>
          <p:nvSpPr>
            <p:cNvPr id="2074" name="Rectangle 40"/>
            <p:cNvSpPr>
              <a:spLocks noChangeArrowheads="1"/>
            </p:cNvSpPr>
            <p:nvPr/>
          </p:nvSpPr>
          <p:spPr bwMode="auto">
            <a:xfrm>
              <a:off x="7164456" y="2920996"/>
              <a:ext cx="1296000" cy="3240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3200" tIns="21600" rIns="43200" bIns="21600" anchor="ctr"/>
            <a:lstStyle/>
            <a:p>
              <a:pPr algn="ctr"/>
              <a:r>
                <a:rPr lang="ja-JP" altLang="en-US" sz="1000">
                  <a:latin typeface="Arial" pitchFamily="34" charset="0"/>
                  <a:ea typeface="ＭＳ Ｐゴシック" pitchFamily="50" charset="-128"/>
                </a:rPr>
                <a:t>監査プロセス</a:t>
              </a:r>
            </a:p>
          </p:txBody>
        </p:sp>
        <p:sp>
          <p:nvSpPr>
            <p:cNvPr id="2075" name="Rectangle 88"/>
            <p:cNvSpPr>
              <a:spLocks noChangeArrowheads="1"/>
            </p:cNvSpPr>
            <p:nvPr/>
          </p:nvSpPr>
          <p:spPr bwMode="auto">
            <a:xfrm>
              <a:off x="576431" y="815790"/>
              <a:ext cx="6480000" cy="7560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3200" tIns="21600" rIns="43200" bIns="21600" anchor="t" anchorCtr="0"/>
            <a:lstStyle/>
            <a:p>
              <a:r>
                <a:rPr lang="ja-JP" altLang="en-US" sz="1000" dirty="0" smtClean="0">
                  <a:latin typeface="Arial" pitchFamily="34" charset="0"/>
                  <a:ea typeface="ＭＳ Ｐゴシック" pitchFamily="50" charset="-128"/>
                </a:rPr>
                <a:t>合意</a:t>
              </a:r>
              <a:r>
                <a:rPr lang="en-US" altLang="ja-JP" sz="1000" dirty="0" smtClean="0">
                  <a:latin typeface="Arial" pitchFamily="34" charset="0"/>
                  <a:ea typeface="ＭＳ Ｐゴシック" pitchFamily="50" charset="-128"/>
                </a:rPr>
                <a:t/>
              </a:r>
              <a:br>
                <a:rPr lang="en-US" altLang="ja-JP" sz="1000" dirty="0" smtClean="0">
                  <a:latin typeface="Arial" pitchFamily="34" charset="0"/>
                  <a:ea typeface="ＭＳ Ｐゴシック" pitchFamily="50" charset="-128"/>
                </a:rPr>
              </a:br>
              <a:r>
                <a:rPr lang="ja-JP" altLang="en-US" sz="1000" dirty="0" smtClean="0">
                  <a:latin typeface="Arial" pitchFamily="34" charset="0"/>
                  <a:ea typeface="ＭＳ Ｐゴシック" pitchFamily="50" charset="-128"/>
                </a:rPr>
                <a:t>プロセス</a:t>
              </a:r>
              <a:endParaRPr lang="ja-JP" altLang="en-US" sz="1000" dirty="0"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076" name="Rectangle 92"/>
            <p:cNvSpPr>
              <a:spLocks noChangeArrowheads="1"/>
            </p:cNvSpPr>
            <p:nvPr/>
          </p:nvSpPr>
          <p:spPr bwMode="auto">
            <a:xfrm>
              <a:off x="630456" y="1845180"/>
              <a:ext cx="1993866" cy="178247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43200" tIns="21600" rIns="43200" bIns="21600" anchor="t" anchorCtr="0"/>
            <a:lstStyle/>
            <a:p>
              <a:r>
                <a:rPr lang="ja-JP" altLang="en-US" sz="1000" dirty="0">
                  <a:latin typeface="Arial" pitchFamily="34" charset="0"/>
                  <a:ea typeface="ＭＳ Ｐゴシック" pitchFamily="50" charset="-128"/>
                </a:rPr>
                <a:t>企画・要件定義</a:t>
              </a:r>
              <a:r>
                <a:rPr lang="ja-JP" altLang="en-US" sz="1000" dirty="0" smtClean="0">
                  <a:latin typeface="Arial" pitchFamily="34" charset="0"/>
                  <a:ea typeface="ＭＳ Ｐゴシック" pitchFamily="50" charset="-128"/>
                </a:rPr>
                <a:t>の</a:t>
              </a:r>
              <a:r>
                <a:rPr lang="ja-JP" altLang="en-US" sz="1000" dirty="0">
                  <a:latin typeface="Arial" pitchFamily="34" charset="0"/>
                  <a:ea typeface="ＭＳ Ｐゴシック" pitchFamily="50" charset="-128"/>
                </a:rPr>
                <a:t>視点</a:t>
              </a:r>
              <a:endParaRPr lang="ja-JP" altLang="ja-JP" sz="1000" dirty="0"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078" name="Rectangle 94"/>
            <p:cNvSpPr>
              <a:spLocks noChangeArrowheads="1"/>
            </p:cNvSpPr>
            <p:nvPr/>
          </p:nvSpPr>
          <p:spPr bwMode="auto">
            <a:xfrm>
              <a:off x="5652431" y="1629179"/>
              <a:ext cx="1404000" cy="205110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3200" tIns="21600" rIns="43200" bIns="21600" anchor="t" anchorCtr="0"/>
            <a:lstStyle/>
            <a:p>
              <a:pPr algn="ctr"/>
              <a:r>
                <a:rPr lang="ja-JP" altLang="en-US" sz="1000" dirty="0" smtClean="0">
                  <a:latin typeface="Arial" pitchFamily="34" charset="0"/>
                  <a:ea typeface="ＭＳ Ｐゴシック" pitchFamily="50" charset="-128"/>
                </a:rPr>
                <a:t>運用・サービスプロセス</a:t>
              </a:r>
              <a:endParaRPr lang="ja-JP" altLang="en-US" sz="1000" dirty="0"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079" name="Rectangle 95"/>
            <p:cNvSpPr>
              <a:spLocks noChangeArrowheads="1"/>
            </p:cNvSpPr>
            <p:nvPr/>
          </p:nvSpPr>
          <p:spPr bwMode="auto">
            <a:xfrm>
              <a:off x="5706456" y="1845180"/>
              <a:ext cx="1296000" cy="5400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3200" tIns="21600" rIns="43200" bIns="21600" anchor="ctr"/>
            <a:lstStyle/>
            <a:p>
              <a:pPr algn="ctr"/>
              <a:r>
                <a:rPr lang="ja-JP" altLang="en-US" sz="1000" dirty="0">
                  <a:latin typeface="Arial" pitchFamily="34" charset="0"/>
                  <a:ea typeface="ＭＳ Ｐゴシック" pitchFamily="50" charset="-128"/>
                </a:rPr>
                <a:t>運用</a:t>
              </a:r>
              <a:r>
                <a:rPr lang="ja-JP" altLang="en-US" sz="1000" dirty="0" smtClean="0">
                  <a:latin typeface="Arial" pitchFamily="34" charset="0"/>
                  <a:ea typeface="ＭＳ Ｐゴシック" pitchFamily="50" charset="-128"/>
                </a:rPr>
                <a:t>プロセス</a:t>
              </a:r>
              <a:endParaRPr lang="ja-JP" altLang="en-US" sz="1000" dirty="0"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081" name="Rectangle 97"/>
            <p:cNvSpPr>
              <a:spLocks noChangeArrowheads="1"/>
            </p:cNvSpPr>
            <p:nvPr/>
          </p:nvSpPr>
          <p:spPr bwMode="auto">
            <a:xfrm>
              <a:off x="2681662" y="1845180"/>
              <a:ext cx="2862000" cy="178247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43200" tIns="21600" rIns="43200" bIns="21600" anchor="t" anchorCtr="0"/>
            <a:lstStyle/>
            <a:p>
              <a:r>
                <a:rPr lang="ja-JP" altLang="en-US" sz="1000" dirty="0" smtClean="0">
                  <a:latin typeface="Arial" pitchFamily="34" charset="0"/>
                  <a:ea typeface="ＭＳ Ｐゴシック" pitchFamily="50" charset="-128"/>
                </a:rPr>
                <a:t>開発・保守の視点</a:t>
              </a:r>
              <a:endParaRPr lang="ja-JP" altLang="en-US" sz="1000" dirty="0"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082" name="Rectangle 98"/>
            <p:cNvSpPr>
              <a:spLocks noChangeArrowheads="1"/>
            </p:cNvSpPr>
            <p:nvPr/>
          </p:nvSpPr>
          <p:spPr bwMode="auto">
            <a:xfrm>
              <a:off x="2735662" y="2057790"/>
              <a:ext cx="1944000" cy="5400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3200" tIns="21600" rIns="43200" bIns="21600" anchor="ctr"/>
            <a:lstStyle/>
            <a:p>
              <a:pPr algn="ctr">
                <a:spcAft>
                  <a:spcPts val="600"/>
                </a:spcAft>
              </a:pPr>
              <a:r>
                <a:rPr lang="ja-JP" altLang="en-US" sz="1000" dirty="0">
                  <a:latin typeface="Arial" pitchFamily="34" charset="0"/>
                  <a:ea typeface="ＭＳ Ｐゴシック" pitchFamily="50" charset="-128"/>
                </a:rPr>
                <a:t>システム開発</a:t>
              </a:r>
              <a:r>
                <a:rPr lang="ja-JP" altLang="en-US" sz="1000" dirty="0" smtClean="0">
                  <a:latin typeface="Arial" pitchFamily="34" charset="0"/>
                  <a:ea typeface="ＭＳ Ｐゴシック" pitchFamily="50" charset="-128"/>
                </a:rPr>
                <a:t>プロセス</a:t>
              </a:r>
              <a:endParaRPr lang="en-US" altLang="ja-JP" sz="1000" dirty="0" smtClean="0"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084" name="Rectangle 101"/>
            <p:cNvSpPr>
              <a:spLocks noChangeArrowheads="1"/>
            </p:cNvSpPr>
            <p:nvPr/>
          </p:nvSpPr>
          <p:spPr bwMode="auto">
            <a:xfrm>
              <a:off x="684456" y="2057790"/>
              <a:ext cx="1890000" cy="731634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3200" tIns="21600" rIns="43200" bIns="21600" anchor="ctr"/>
            <a:lstStyle/>
            <a:p>
              <a:pPr algn="ctr"/>
              <a:r>
                <a:rPr lang="ja-JP" altLang="en-US" sz="1000" dirty="0">
                  <a:latin typeface="Arial" pitchFamily="34" charset="0"/>
                  <a:ea typeface="ＭＳ Ｐゴシック" pitchFamily="50" charset="-128"/>
                </a:rPr>
                <a:t>企画プロセス</a:t>
              </a:r>
            </a:p>
          </p:txBody>
        </p:sp>
        <p:sp>
          <p:nvSpPr>
            <p:cNvPr id="2085" name="Rectangle 102"/>
            <p:cNvSpPr>
              <a:spLocks noChangeArrowheads="1"/>
            </p:cNvSpPr>
            <p:nvPr/>
          </p:nvSpPr>
          <p:spPr bwMode="auto">
            <a:xfrm>
              <a:off x="684456" y="2843423"/>
              <a:ext cx="1890000" cy="7316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3200" tIns="21600" rIns="43200" bIns="21600" anchor="ctr"/>
            <a:lstStyle/>
            <a:p>
              <a:pPr algn="ctr"/>
              <a:r>
                <a:rPr lang="ja-JP" altLang="en-US" sz="1000" dirty="0">
                  <a:latin typeface="Arial" pitchFamily="34" charset="0"/>
                  <a:ea typeface="ＭＳ Ｐゴシック" pitchFamily="50" charset="-128"/>
                </a:rPr>
                <a:t>要件</a:t>
              </a:r>
              <a:r>
                <a:rPr lang="ja-JP" altLang="en-US" sz="1000" dirty="0" smtClean="0">
                  <a:latin typeface="Arial" pitchFamily="34" charset="0"/>
                  <a:ea typeface="ＭＳ Ｐゴシック" pitchFamily="50" charset="-128"/>
                </a:rPr>
                <a:t>定義プロセス</a:t>
              </a:r>
              <a:endParaRPr lang="ja-JP" altLang="en-US" sz="1000" dirty="0"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086" name="Rectangle 89"/>
            <p:cNvSpPr>
              <a:spLocks noChangeArrowheads="1"/>
            </p:cNvSpPr>
            <p:nvPr/>
          </p:nvSpPr>
          <p:spPr bwMode="auto">
            <a:xfrm>
              <a:off x="1224431" y="873766"/>
              <a:ext cx="2861231" cy="29302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3200" tIns="21600" rIns="43200" bIns="21600" anchor="ctr"/>
            <a:lstStyle/>
            <a:p>
              <a:pPr algn="ctr"/>
              <a:r>
                <a:rPr lang="ja-JP" altLang="en-US" sz="1000" dirty="0">
                  <a:latin typeface="Arial" pitchFamily="34" charset="0"/>
                  <a:ea typeface="ＭＳ Ｐゴシック" pitchFamily="50" charset="-128"/>
                </a:rPr>
                <a:t>取得プロセス</a:t>
              </a:r>
            </a:p>
          </p:txBody>
        </p:sp>
        <p:sp>
          <p:nvSpPr>
            <p:cNvPr id="2087" name="Rectangle 90"/>
            <p:cNvSpPr>
              <a:spLocks noChangeArrowheads="1"/>
            </p:cNvSpPr>
            <p:nvPr/>
          </p:nvSpPr>
          <p:spPr bwMode="auto">
            <a:xfrm>
              <a:off x="1224431" y="1220790"/>
              <a:ext cx="5777231" cy="29670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3200" tIns="21600" rIns="43200" bIns="21600" anchor="ctr"/>
            <a:lstStyle/>
            <a:p>
              <a:pPr algn="ctr"/>
              <a:r>
                <a:rPr lang="ja-JP" altLang="en-US" sz="1000" dirty="0" smtClean="0">
                  <a:latin typeface="Arial" pitchFamily="34" charset="0"/>
                  <a:ea typeface="ＭＳ Ｐゴシック" pitchFamily="50" charset="-128"/>
                </a:rPr>
                <a:t>合意・契約の変更管理プロセス</a:t>
              </a:r>
              <a:endParaRPr lang="ja-JP" altLang="en-US" sz="1000" dirty="0"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089" name="Rectangle 103"/>
            <p:cNvSpPr>
              <a:spLocks noChangeArrowheads="1"/>
            </p:cNvSpPr>
            <p:nvPr/>
          </p:nvSpPr>
          <p:spPr bwMode="auto">
            <a:xfrm>
              <a:off x="4139663" y="873766"/>
              <a:ext cx="2862000" cy="29302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3200" tIns="21600" rIns="43200" bIns="21600" anchor="ctr"/>
            <a:lstStyle/>
            <a:p>
              <a:pPr algn="ctr"/>
              <a:r>
                <a:rPr lang="ja-JP" altLang="en-US" sz="1000" dirty="0">
                  <a:latin typeface="Arial" pitchFamily="34" charset="0"/>
                  <a:ea typeface="ＭＳ Ｐゴシック" pitchFamily="50" charset="-128"/>
                </a:rPr>
                <a:t>供給プロセス</a:t>
              </a:r>
            </a:p>
          </p:txBody>
        </p:sp>
        <p:sp>
          <p:nvSpPr>
            <p:cNvPr id="2094" name="Rectangle 124"/>
            <p:cNvSpPr>
              <a:spLocks noChangeArrowheads="1"/>
            </p:cNvSpPr>
            <p:nvPr/>
          </p:nvSpPr>
          <p:spPr bwMode="auto">
            <a:xfrm>
              <a:off x="3680662" y="6163445"/>
              <a:ext cx="1944000" cy="2160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3200" tIns="21600" rIns="43200" bIns="21600" anchor="ctr" anchorCtr="1">
              <a:noAutofit/>
            </a:bodyPr>
            <a:lstStyle/>
            <a:p>
              <a:pPr algn="ctr"/>
              <a:r>
                <a:rPr lang="ja-JP" altLang="en-US" sz="1000" dirty="0" smtClean="0">
                  <a:latin typeface="Arial" pitchFamily="34" charset="0"/>
                  <a:ea typeface="ＭＳ Ｐゴシック" pitchFamily="50" charset="-128"/>
                </a:rPr>
                <a:t>テーラリング（修整）プロセス</a:t>
              </a:r>
              <a:endParaRPr lang="ja-JP" altLang="en-US" sz="1000" dirty="0"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096" name="Rectangle 98"/>
            <p:cNvSpPr>
              <a:spLocks noChangeArrowheads="1"/>
            </p:cNvSpPr>
            <p:nvPr/>
          </p:nvSpPr>
          <p:spPr bwMode="auto">
            <a:xfrm>
              <a:off x="2735662" y="2653816"/>
              <a:ext cx="1944000" cy="5400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3200" tIns="21600" rIns="43200" bIns="21600" anchor="ctr"/>
            <a:lstStyle/>
            <a:p>
              <a:pPr algn="ctr"/>
              <a:r>
                <a:rPr lang="ja-JP" altLang="en-US" sz="1000">
                  <a:latin typeface="Arial" pitchFamily="34" charset="0"/>
                  <a:ea typeface="ＭＳ Ｐゴシック" pitchFamily="50" charset="-128"/>
                </a:rPr>
                <a:t>ソフトウェア実装プロセス</a:t>
              </a:r>
            </a:p>
          </p:txBody>
        </p:sp>
        <p:sp>
          <p:nvSpPr>
            <p:cNvPr id="2098" name="Rectangle 92"/>
            <p:cNvSpPr>
              <a:spLocks noChangeArrowheads="1"/>
            </p:cNvSpPr>
            <p:nvPr/>
          </p:nvSpPr>
          <p:spPr bwMode="auto">
            <a:xfrm>
              <a:off x="7110456" y="3730067"/>
              <a:ext cx="1404000" cy="11340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3200" tIns="21600" rIns="43200" bIns="21600" anchor="t" anchorCtr="0"/>
            <a:lstStyle/>
            <a:p>
              <a:pPr algn="ctr"/>
              <a:r>
                <a:rPr lang="ja-JP" altLang="en-US" sz="1000" dirty="0" smtClean="0">
                  <a:latin typeface="Arial" pitchFamily="34" charset="0"/>
                  <a:ea typeface="ＭＳ Ｐゴシック" pitchFamily="50" charset="-128"/>
                </a:rPr>
                <a:t>プロセスビュー</a:t>
              </a:r>
              <a:endParaRPr lang="ja-JP" altLang="ja-JP" sz="1000" dirty="0"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099" name="Rectangle 42"/>
            <p:cNvSpPr>
              <a:spLocks noChangeArrowheads="1"/>
            </p:cNvSpPr>
            <p:nvPr/>
          </p:nvSpPr>
          <p:spPr bwMode="auto">
            <a:xfrm>
              <a:off x="7164456" y="3953257"/>
              <a:ext cx="1296000" cy="85799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3200" tIns="21600" rIns="43200" bIns="21600" anchor="ctr"/>
            <a:lstStyle/>
            <a:p>
              <a:pPr algn="ctr"/>
              <a:r>
                <a:rPr lang="ja-JP" altLang="en-US" sz="1000" dirty="0" smtClean="0">
                  <a:latin typeface="Arial" pitchFamily="34" charset="0"/>
                  <a:ea typeface="ＭＳ Ｐゴシック" pitchFamily="50" charset="-128"/>
                </a:rPr>
                <a:t>ユーザビリティ</a:t>
              </a:r>
              <a:r>
                <a:rPr lang="en-US" altLang="ja-JP" sz="1000" dirty="0" smtClean="0">
                  <a:latin typeface="Arial" pitchFamily="34" charset="0"/>
                  <a:ea typeface="ＭＳ Ｐゴシック" pitchFamily="50" charset="-128"/>
                </a:rPr>
                <a:t/>
              </a:r>
              <a:br>
                <a:rPr lang="en-US" altLang="ja-JP" sz="1000" dirty="0" smtClean="0">
                  <a:latin typeface="Arial" pitchFamily="34" charset="0"/>
                  <a:ea typeface="ＭＳ Ｐゴシック" pitchFamily="50" charset="-128"/>
                </a:rPr>
              </a:br>
              <a:r>
                <a:rPr lang="ja-JP" altLang="en-US" sz="1000" dirty="0" smtClean="0">
                  <a:latin typeface="Arial" pitchFamily="34" charset="0"/>
                  <a:ea typeface="ＭＳ Ｐゴシック" pitchFamily="50" charset="-128"/>
                </a:rPr>
                <a:t>プロセス</a:t>
              </a:r>
              <a:r>
                <a:rPr lang="ja-JP" altLang="en-US" sz="1000" dirty="0">
                  <a:latin typeface="Arial" pitchFamily="34" charset="0"/>
                  <a:ea typeface="ＭＳ Ｐゴシック" pitchFamily="50" charset="-128"/>
                </a:rPr>
                <a:t>ビュー</a:t>
              </a:r>
            </a:p>
          </p:txBody>
        </p:sp>
        <p:sp>
          <p:nvSpPr>
            <p:cNvPr id="2108" name="Rectangle 115"/>
            <p:cNvSpPr>
              <a:spLocks noChangeArrowheads="1"/>
            </p:cNvSpPr>
            <p:nvPr/>
          </p:nvSpPr>
          <p:spPr bwMode="auto">
            <a:xfrm>
              <a:off x="3702899" y="2428474"/>
              <a:ext cx="972794" cy="162000"/>
            </a:xfrm>
            <a:prstGeom prst="rect">
              <a:avLst/>
            </a:prstGeom>
            <a:solidFill>
              <a:srgbClr val="CCFFCC"/>
            </a:solidFill>
            <a:ln w="3175">
              <a:noFill/>
              <a:miter lim="800000"/>
              <a:headEnd/>
              <a:tailEnd/>
            </a:ln>
          </p:spPr>
          <p:txBody>
            <a:bodyPr wrap="none" lIns="43200" tIns="21600" rIns="43200" bIns="21600" anchor="ctr"/>
            <a:lstStyle/>
            <a:p>
              <a:endParaRPr lang="ja-JP" altLang="en-US" sz="1000"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109" name="Rectangle 95"/>
            <p:cNvSpPr>
              <a:spLocks noChangeArrowheads="1"/>
            </p:cNvSpPr>
            <p:nvPr/>
          </p:nvSpPr>
          <p:spPr bwMode="auto">
            <a:xfrm>
              <a:off x="5706456" y="2444644"/>
              <a:ext cx="1296000" cy="5400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3200" tIns="21600" rIns="43200" bIns="21600" anchor="ctr"/>
            <a:lstStyle/>
            <a:p>
              <a:pPr algn="ctr"/>
              <a:r>
                <a:rPr lang="ja-JP" altLang="en-US" sz="1000" dirty="0">
                  <a:latin typeface="Arial" pitchFamily="34" charset="0"/>
                  <a:ea typeface="ＭＳ Ｐゴシック" pitchFamily="50" charset="-128"/>
                </a:rPr>
                <a:t>廃棄</a:t>
              </a:r>
              <a:r>
                <a:rPr lang="ja-JP" altLang="en-US" sz="1000" dirty="0" smtClean="0">
                  <a:latin typeface="Arial" pitchFamily="34" charset="0"/>
                  <a:ea typeface="ＭＳ Ｐゴシック" pitchFamily="50" charset="-128"/>
                </a:rPr>
                <a:t>プロセス</a:t>
              </a:r>
              <a:endParaRPr lang="ja-JP" altLang="en-US" sz="1000" dirty="0"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110" name="Rectangle 95"/>
            <p:cNvSpPr>
              <a:spLocks noChangeArrowheads="1"/>
            </p:cNvSpPr>
            <p:nvPr/>
          </p:nvSpPr>
          <p:spPr bwMode="auto">
            <a:xfrm>
              <a:off x="5706456" y="3038644"/>
              <a:ext cx="1296000" cy="584352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43200" tIns="21600" rIns="43200" bIns="21600" anchor="ctr"/>
            <a:lstStyle/>
            <a:p>
              <a:pPr algn="ctr"/>
              <a:r>
                <a:rPr lang="ja-JP" altLang="en-US" sz="1000" dirty="0" smtClean="0">
                  <a:latin typeface="Arial" pitchFamily="34" charset="0"/>
                  <a:ea typeface="ＭＳ Ｐゴシック" pitchFamily="50" charset="-128"/>
                </a:rPr>
                <a:t>サービスマネジメント</a:t>
              </a:r>
              <a:endParaRPr lang="en-US" altLang="ja-JP" sz="1000" dirty="0">
                <a:latin typeface="Arial" pitchFamily="34" charset="0"/>
                <a:ea typeface="ＭＳ Ｐゴシック" pitchFamily="50" charset="-128"/>
              </a:endParaRPr>
            </a:p>
            <a:p>
              <a:pPr algn="ctr"/>
              <a:r>
                <a:rPr lang="ja-JP" altLang="en-US" sz="1000" dirty="0" smtClean="0">
                  <a:latin typeface="Arial" pitchFamily="34" charset="0"/>
                  <a:ea typeface="ＭＳ Ｐゴシック" pitchFamily="50" charset="-128"/>
                </a:rPr>
                <a:t>プロセス</a:t>
              </a:r>
              <a:endParaRPr lang="ja-JP" altLang="en-US" sz="1000" dirty="0">
                <a:latin typeface="Arial" pitchFamily="34" charset="0"/>
                <a:ea typeface="ＭＳ Ｐゴシック" pitchFamily="50" charset="-128"/>
              </a:endParaRPr>
            </a:p>
          </p:txBody>
        </p:sp>
        <p:sp>
          <p:nvSpPr>
            <p:cNvPr id="2111" name="テキスト ボックス 1"/>
            <p:cNvSpPr txBox="1">
              <a:spLocks noChangeArrowheads="1"/>
            </p:cNvSpPr>
            <p:nvPr/>
          </p:nvSpPr>
          <p:spPr bwMode="auto">
            <a:xfrm>
              <a:off x="4734456" y="2057790"/>
              <a:ext cx="756000" cy="11340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square" lIns="43200" tIns="21600" rIns="43200" bIns="21600" anchor="ctr" anchorCtr="1">
              <a:no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ja-JP" altLang="en-US" sz="1000">
                  <a:latin typeface="Arial" pitchFamily="34" charset="0"/>
                  <a:ea typeface="ＭＳ Ｐゴシック" pitchFamily="50" charset="-128"/>
                </a:rPr>
                <a:t>保守プロセス</a:t>
              </a:r>
            </a:p>
          </p:txBody>
        </p:sp>
        <p:sp>
          <p:nvSpPr>
            <p:cNvPr id="2112" name="Rectangle 98"/>
            <p:cNvSpPr>
              <a:spLocks noChangeArrowheads="1"/>
            </p:cNvSpPr>
            <p:nvPr/>
          </p:nvSpPr>
          <p:spPr bwMode="auto">
            <a:xfrm>
              <a:off x="2735662" y="3251061"/>
              <a:ext cx="2754793" cy="324000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3200" tIns="21600" rIns="43200" bIns="21600" anchor="ctr"/>
            <a:lstStyle/>
            <a:p>
              <a:pPr algn="ctr"/>
              <a:r>
                <a:rPr lang="ja-JP" altLang="en-US" sz="1000" dirty="0">
                  <a:latin typeface="Arial" pitchFamily="34" charset="0"/>
                  <a:ea typeface="ＭＳ Ｐゴシック" pitchFamily="50" charset="-128"/>
                </a:rPr>
                <a:t>ハードウェア実装プロセス</a:t>
              </a:r>
            </a:p>
          </p:txBody>
        </p:sp>
        <p:grpSp>
          <p:nvGrpSpPr>
            <p:cNvPr id="2" name="グループ化 1"/>
            <p:cNvGrpSpPr/>
            <p:nvPr/>
          </p:nvGrpSpPr>
          <p:grpSpPr>
            <a:xfrm>
              <a:off x="576431" y="3730066"/>
              <a:ext cx="6480000" cy="1134000"/>
              <a:chOff x="295275" y="3406775"/>
              <a:chExt cx="6480000" cy="1134000"/>
            </a:xfrm>
          </p:grpSpPr>
          <p:sp>
            <p:nvSpPr>
              <p:cNvPr id="2097" name="Rectangle 92"/>
              <p:cNvSpPr>
                <a:spLocks noChangeArrowheads="1"/>
              </p:cNvSpPr>
              <p:nvPr/>
            </p:nvSpPr>
            <p:spPr bwMode="auto">
              <a:xfrm>
                <a:off x="295275" y="3406775"/>
                <a:ext cx="6480000" cy="11340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43200" tIns="21600" rIns="43200" bIns="21600" anchor="t" anchorCtr="0"/>
              <a:lstStyle/>
              <a:p>
                <a:pPr algn="ctr"/>
                <a:r>
                  <a:rPr lang="ja-JP" altLang="en-US" sz="1000" dirty="0" smtClean="0">
                    <a:latin typeface="Arial" pitchFamily="34" charset="0"/>
                    <a:ea typeface="ＭＳ Ｐゴシック" pitchFamily="50" charset="-128"/>
                  </a:rPr>
                  <a:t>プロジェクトプロセス</a:t>
                </a:r>
                <a:endParaRPr lang="ja-JP" altLang="ja-JP" sz="1000" dirty="0">
                  <a:latin typeface="Arial" pitchFamily="34" charset="0"/>
                  <a:ea typeface="ＭＳ Ｐゴシック" pitchFamily="50" charset="-128"/>
                </a:endParaRPr>
              </a:p>
            </p:txBody>
          </p:sp>
          <p:sp>
            <p:nvSpPr>
              <p:cNvPr id="2101" name="Rectangle 44"/>
              <p:cNvSpPr>
                <a:spLocks noChangeArrowheads="1"/>
              </p:cNvSpPr>
              <p:nvPr/>
            </p:nvSpPr>
            <p:spPr bwMode="auto">
              <a:xfrm>
                <a:off x="349300" y="3629024"/>
                <a:ext cx="864000" cy="86518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43200" tIns="21600" rIns="43200" bIns="21600" anchor="ctr"/>
              <a:lstStyle/>
              <a:p>
                <a:pPr algn="ctr"/>
                <a:r>
                  <a:rPr lang="ja-JP" altLang="en-US" sz="1000" dirty="0" smtClean="0">
                    <a:latin typeface="Arial" pitchFamily="34" charset="0"/>
                    <a:ea typeface="ＭＳ Ｐゴシック" pitchFamily="50" charset="-128"/>
                  </a:rPr>
                  <a:t>プロジェクト</a:t>
                </a:r>
                <a:r>
                  <a:rPr lang="en-US" altLang="ja-JP" sz="1000" dirty="0" smtClean="0">
                    <a:latin typeface="Arial" pitchFamily="34" charset="0"/>
                    <a:ea typeface="ＭＳ Ｐゴシック" pitchFamily="50" charset="-128"/>
                  </a:rPr>
                  <a:t/>
                </a:r>
                <a:br>
                  <a:rPr lang="en-US" altLang="ja-JP" sz="1000" dirty="0" smtClean="0">
                    <a:latin typeface="Arial" pitchFamily="34" charset="0"/>
                    <a:ea typeface="ＭＳ Ｐゴシック" pitchFamily="50" charset="-128"/>
                  </a:rPr>
                </a:br>
                <a:r>
                  <a:rPr lang="ja-JP" altLang="en-US" sz="1000" dirty="0" smtClean="0">
                    <a:latin typeface="Arial" pitchFamily="34" charset="0"/>
                    <a:ea typeface="ＭＳ Ｐゴシック" pitchFamily="50" charset="-128"/>
                  </a:rPr>
                  <a:t>計画</a:t>
                </a:r>
                <a:endParaRPr lang="ja-JP" altLang="en-US" sz="1000" dirty="0">
                  <a:latin typeface="Arial" pitchFamily="34" charset="0"/>
                  <a:ea typeface="ＭＳ Ｐゴシック" pitchFamily="50" charset="-128"/>
                </a:endParaRPr>
              </a:p>
              <a:p>
                <a:pPr algn="ctr"/>
                <a:r>
                  <a:rPr lang="ja-JP" altLang="en-US" sz="1000" dirty="0">
                    <a:latin typeface="Arial" pitchFamily="34" charset="0"/>
                    <a:ea typeface="ＭＳ Ｐゴシック" pitchFamily="50" charset="-128"/>
                  </a:rPr>
                  <a:t>プロセス</a:t>
                </a:r>
              </a:p>
            </p:txBody>
          </p:sp>
          <p:sp>
            <p:nvSpPr>
              <p:cNvPr id="2102" name="Rectangle 45"/>
              <p:cNvSpPr>
                <a:spLocks noChangeArrowheads="1"/>
              </p:cNvSpPr>
              <p:nvPr/>
            </p:nvSpPr>
            <p:spPr bwMode="auto">
              <a:xfrm>
                <a:off x="1267300" y="3629173"/>
                <a:ext cx="864000" cy="86518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43200" tIns="21600" rIns="43200" bIns="21600" anchor="ctr"/>
              <a:lstStyle/>
              <a:p>
                <a:pPr algn="ctr"/>
                <a:r>
                  <a:rPr lang="ja-JP" altLang="en-US" sz="1000">
                    <a:latin typeface="Arial" pitchFamily="34" charset="0"/>
                    <a:ea typeface="ＭＳ Ｐゴシック" pitchFamily="50" charset="-128"/>
                  </a:rPr>
                  <a:t>プロジェクト</a:t>
                </a:r>
                <a:endParaRPr lang="en-US" altLang="ja-JP" sz="1000">
                  <a:latin typeface="Arial" pitchFamily="34" charset="0"/>
                  <a:ea typeface="ＭＳ Ｐゴシック" pitchFamily="50" charset="-128"/>
                </a:endParaRPr>
              </a:p>
              <a:p>
                <a:pPr algn="ctr"/>
                <a:r>
                  <a:rPr lang="ja-JP" altLang="en-US" sz="1000">
                    <a:latin typeface="Arial" pitchFamily="34" charset="0"/>
                    <a:ea typeface="ＭＳ Ｐゴシック" pitchFamily="50" charset="-128"/>
                  </a:rPr>
                  <a:t>アセスメント</a:t>
                </a:r>
                <a:endParaRPr lang="en-US" altLang="ja-JP" sz="1000">
                  <a:latin typeface="Arial" pitchFamily="34" charset="0"/>
                  <a:ea typeface="ＭＳ Ｐゴシック" pitchFamily="50" charset="-128"/>
                </a:endParaRPr>
              </a:p>
              <a:p>
                <a:pPr algn="ctr"/>
                <a:r>
                  <a:rPr lang="ja-JP" altLang="en-US" sz="1000">
                    <a:latin typeface="Arial" pitchFamily="34" charset="0"/>
                    <a:ea typeface="ＭＳ Ｐゴシック" pitchFamily="50" charset="-128"/>
                  </a:rPr>
                  <a:t>及び制御</a:t>
                </a:r>
              </a:p>
              <a:p>
                <a:pPr algn="ctr"/>
                <a:r>
                  <a:rPr lang="ja-JP" altLang="en-US" sz="1000">
                    <a:latin typeface="Arial" pitchFamily="34" charset="0"/>
                    <a:ea typeface="ＭＳ Ｐゴシック" pitchFamily="50" charset="-128"/>
                  </a:rPr>
                  <a:t>プロセス</a:t>
                </a:r>
              </a:p>
            </p:txBody>
          </p:sp>
          <p:sp>
            <p:nvSpPr>
              <p:cNvPr id="2103" name="Rectangle 46"/>
              <p:cNvSpPr>
                <a:spLocks noChangeArrowheads="1"/>
              </p:cNvSpPr>
              <p:nvPr/>
            </p:nvSpPr>
            <p:spPr bwMode="auto">
              <a:xfrm>
                <a:off x="2185300" y="3629173"/>
                <a:ext cx="864000" cy="86518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43200" tIns="21600" rIns="43200" bIns="21600" anchor="ctr"/>
              <a:lstStyle/>
              <a:p>
                <a:pPr algn="ctr"/>
                <a:r>
                  <a:rPr lang="ja-JP" altLang="en-US" sz="1000" dirty="0">
                    <a:latin typeface="Arial" pitchFamily="34" charset="0"/>
                    <a:ea typeface="ＭＳ Ｐゴシック" pitchFamily="50" charset="-128"/>
                  </a:rPr>
                  <a:t>意思</a:t>
                </a:r>
                <a:r>
                  <a:rPr lang="ja-JP" altLang="en-US" sz="1000" dirty="0" smtClean="0">
                    <a:latin typeface="Arial" pitchFamily="34" charset="0"/>
                    <a:ea typeface="ＭＳ Ｐゴシック" pitchFamily="50" charset="-128"/>
                  </a:rPr>
                  <a:t>決定管理</a:t>
                </a:r>
                <a:endParaRPr lang="ja-JP" altLang="en-US" sz="1000" dirty="0">
                  <a:latin typeface="Arial" pitchFamily="34" charset="0"/>
                  <a:ea typeface="ＭＳ Ｐゴシック" pitchFamily="50" charset="-128"/>
                </a:endParaRPr>
              </a:p>
              <a:p>
                <a:pPr algn="ctr"/>
                <a:r>
                  <a:rPr lang="ja-JP" altLang="en-US" sz="1000" dirty="0">
                    <a:latin typeface="Arial" pitchFamily="34" charset="0"/>
                    <a:ea typeface="ＭＳ Ｐゴシック" pitchFamily="50" charset="-128"/>
                  </a:rPr>
                  <a:t>プロセス</a:t>
                </a:r>
              </a:p>
            </p:txBody>
          </p:sp>
          <p:sp>
            <p:nvSpPr>
              <p:cNvPr id="2104" name="Rectangle 47"/>
              <p:cNvSpPr>
                <a:spLocks noChangeArrowheads="1"/>
              </p:cNvSpPr>
              <p:nvPr/>
            </p:nvSpPr>
            <p:spPr bwMode="auto">
              <a:xfrm>
                <a:off x="3103300" y="3629173"/>
                <a:ext cx="864000" cy="86518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43200" tIns="21600" rIns="43200" bIns="21600" anchor="ctr"/>
              <a:lstStyle/>
              <a:p>
                <a:pPr algn="ctr"/>
                <a:r>
                  <a:rPr lang="ja-JP" altLang="en-US" sz="1000" dirty="0" smtClean="0">
                    <a:latin typeface="Arial" pitchFamily="34" charset="0"/>
                    <a:ea typeface="ＭＳ Ｐゴシック" pitchFamily="50" charset="-128"/>
                  </a:rPr>
                  <a:t>リスク管理</a:t>
                </a:r>
                <a:endParaRPr lang="ja-JP" altLang="en-US" sz="1000" dirty="0">
                  <a:latin typeface="Arial" pitchFamily="34" charset="0"/>
                  <a:ea typeface="ＭＳ Ｐゴシック" pitchFamily="50" charset="-128"/>
                </a:endParaRPr>
              </a:p>
              <a:p>
                <a:pPr algn="ctr"/>
                <a:r>
                  <a:rPr lang="ja-JP" altLang="en-US" sz="1000" dirty="0">
                    <a:latin typeface="Arial" pitchFamily="34" charset="0"/>
                    <a:ea typeface="ＭＳ Ｐゴシック" pitchFamily="50" charset="-128"/>
                  </a:rPr>
                  <a:t>プロセス</a:t>
                </a:r>
              </a:p>
            </p:txBody>
          </p:sp>
          <p:sp>
            <p:nvSpPr>
              <p:cNvPr id="2105" name="Rectangle 48"/>
              <p:cNvSpPr>
                <a:spLocks noChangeArrowheads="1"/>
              </p:cNvSpPr>
              <p:nvPr/>
            </p:nvSpPr>
            <p:spPr bwMode="auto">
              <a:xfrm>
                <a:off x="4021300" y="3629966"/>
                <a:ext cx="864000" cy="37800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43200" tIns="21600" rIns="43200" bIns="21600" anchor="ctr"/>
              <a:lstStyle/>
              <a:p>
                <a:pPr algn="ctr"/>
                <a:r>
                  <a:rPr lang="ja-JP" altLang="en-US" sz="1000">
                    <a:latin typeface="Arial" pitchFamily="34" charset="0"/>
                    <a:ea typeface="ＭＳ Ｐゴシック" pitchFamily="50" charset="-128"/>
                  </a:rPr>
                  <a:t>構成管理</a:t>
                </a:r>
              </a:p>
              <a:p>
                <a:pPr algn="ctr"/>
                <a:r>
                  <a:rPr lang="ja-JP" altLang="en-US" sz="1000">
                    <a:latin typeface="Arial" pitchFamily="34" charset="0"/>
                    <a:ea typeface="ＭＳ Ｐゴシック" pitchFamily="50" charset="-128"/>
                  </a:rPr>
                  <a:t>プロセス</a:t>
                </a:r>
              </a:p>
            </p:txBody>
          </p:sp>
          <p:sp>
            <p:nvSpPr>
              <p:cNvPr id="2106" name="Rectangle 49"/>
              <p:cNvSpPr>
                <a:spLocks noChangeArrowheads="1"/>
              </p:cNvSpPr>
              <p:nvPr/>
            </p:nvSpPr>
            <p:spPr bwMode="auto">
              <a:xfrm>
                <a:off x="4939300" y="3629023"/>
                <a:ext cx="864000" cy="86518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43200" tIns="21600" rIns="43200" bIns="21600" anchor="ctr"/>
              <a:lstStyle/>
              <a:p>
                <a:pPr algn="ctr"/>
                <a:r>
                  <a:rPr lang="ja-JP" altLang="en-US" sz="1000">
                    <a:latin typeface="Arial" pitchFamily="34" charset="0"/>
                    <a:ea typeface="ＭＳ Ｐゴシック" pitchFamily="50" charset="-128"/>
                  </a:rPr>
                  <a:t>情報管理</a:t>
                </a:r>
              </a:p>
              <a:p>
                <a:pPr algn="ctr"/>
                <a:r>
                  <a:rPr lang="ja-JP" altLang="en-US" sz="1000">
                    <a:latin typeface="Arial" pitchFamily="34" charset="0"/>
                    <a:ea typeface="ＭＳ Ｐゴシック" pitchFamily="50" charset="-128"/>
                  </a:rPr>
                  <a:t>プロセス</a:t>
                </a:r>
              </a:p>
            </p:txBody>
          </p:sp>
          <p:sp>
            <p:nvSpPr>
              <p:cNvPr id="2107" name="Rectangle 50"/>
              <p:cNvSpPr>
                <a:spLocks noChangeArrowheads="1"/>
              </p:cNvSpPr>
              <p:nvPr/>
            </p:nvSpPr>
            <p:spPr bwMode="auto">
              <a:xfrm>
                <a:off x="5857300" y="3629022"/>
                <a:ext cx="864000" cy="86518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43200" tIns="21600" rIns="43200" bIns="21600" anchor="ctr"/>
              <a:lstStyle/>
              <a:p>
                <a:pPr algn="ctr"/>
                <a:r>
                  <a:rPr lang="ja-JP" altLang="en-US" sz="1000">
                    <a:latin typeface="Arial" pitchFamily="34" charset="0"/>
                    <a:ea typeface="ＭＳ Ｐゴシック" pitchFamily="50" charset="-128"/>
                  </a:rPr>
                  <a:t>測定</a:t>
                </a:r>
              </a:p>
              <a:p>
                <a:pPr algn="ctr"/>
                <a:r>
                  <a:rPr lang="ja-JP" altLang="en-US" sz="1000">
                    <a:latin typeface="Arial" pitchFamily="34" charset="0"/>
                    <a:ea typeface="ＭＳ Ｐゴシック" pitchFamily="50" charset="-128"/>
                  </a:rPr>
                  <a:t>プロセス</a:t>
                </a:r>
              </a:p>
            </p:txBody>
          </p:sp>
          <p:sp>
            <p:nvSpPr>
              <p:cNvPr id="2114" name="Rectangle 35"/>
              <p:cNvSpPr>
                <a:spLocks noChangeArrowheads="1"/>
              </p:cNvSpPr>
              <p:nvPr/>
            </p:nvSpPr>
            <p:spPr bwMode="auto">
              <a:xfrm>
                <a:off x="4021300" y="4064147"/>
                <a:ext cx="864000" cy="430213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43200" tIns="21600" rIns="43200" bIns="21600" anchor="ctr"/>
              <a:lstStyle/>
              <a:p>
                <a:pPr algn="ctr"/>
                <a:r>
                  <a:rPr lang="ja-JP" altLang="en-US" sz="1000" dirty="0">
                    <a:latin typeface="Arial" pitchFamily="34" charset="0"/>
                    <a:ea typeface="ＭＳ Ｐゴシック" pitchFamily="50" charset="-128"/>
                  </a:rPr>
                  <a:t>ソフトウェア</a:t>
                </a:r>
                <a:endParaRPr lang="en-US" altLang="ja-JP" sz="1000" dirty="0">
                  <a:latin typeface="Arial" pitchFamily="34" charset="0"/>
                  <a:ea typeface="ＭＳ Ｐゴシック" pitchFamily="50" charset="-128"/>
                </a:endParaRPr>
              </a:p>
              <a:p>
                <a:pPr algn="ctr"/>
                <a:r>
                  <a:rPr lang="ja-JP" altLang="en-US" sz="1000" dirty="0">
                    <a:latin typeface="Arial" pitchFamily="34" charset="0"/>
                    <a:ea typeface="ＭＳ Ｐゴシック" pitchFamily="50" charset="-128"/>
                  </a:rPr>
                  <a:t>構成</a:t>
                </a:r>
                <a:r>
                  <a:rPr lang="ja-JP" altLang="en-US" sz="1000" dirty="0" smtClean="0">
                    <a:latin typeface="Arial" pitchFamily="34" charset="0"/>
                    <a:ea typeface="ＭＳ Ｐゴシック" pitchFamily="50" charset="-128"/>
                  </a:rPr>
                  <a:t>管理</a:t>
                </a:r>
                <a:r>
                  <a:rPr lang="en-US" altLang="ja-JP" sz="1000" dirty="0" smtClean="0">
                    <a:latin typeface="Arial" pitchFamily="34" charset="0"/>
                    <a:ea typeface="ＭＳ Ｐゴシック" pitchFamily="50" charset="-128"/>
                  </a:rPr>
                  <a:t/>
                </a:r>
                <a:br>
                  <a:rPr lang="en-US" altLang="ja-JP" sz="1000" dirty="0" smtClean="0">
                    <a:latin typeface="Arial" pitchFamily="34" charset="0"/>
                    <a:ea typeface="ＭＳ Ｐゴシック" pitchFamily="50" charset="-128"/>
                  </a:rPr>
                </a:br>
                <a:r>
                  <a:rPr lang="ja-JP" altLang="en-US" sz="1000" dirty="0" smtClean="0">
                    <a:latin typeface="Arial" pitchFamily="34" charset="0"/>
                    <a:ea typeface="ＭＳ Ｐゴシック" pitchFamily="50" charset="-128"/>
                  </a:rPr>
                  <a:t>プロセス</a:t>
                </a:r>
                <a:endParaRPr lang="ja-JP" altLang="en-US" sz="1000" dirty="0">
                  <a:latin typeface="Arial" pitchFamily="34" charset="0"/>
                  <a:ea typeface="ＭＳ Ｐゴシック" pitchFamily="50" charset="-128"/>
                </a:endParaRPr>
              </a:p>
            </p:txBody>
          </p:sp>
        </p:grpSp>
        <p:sp>
          <p:nvSpPr>
            <p:cNvPr id="59" name="Rectangle 115"/>
            <p:cNvSpPr>
              <a:spLocks noChangeArrowheads="1"/>
            </p:cNvSpPr>
            <p:nvPr/>
          </p:nvSpPr>
          <p:spPr bwMode="auto">
            <a:xfrm>
              <a:off x="6131894" y="2219153"/>
              <a:ext cx="864000" cy="162000"/>
            </a:xfrm>
            <a:prstGeom prst="rect">
              <a:avLst/>
            </a:prstGeom>
            <a:solidFill>
              <a:srgbClr val="CCFFCC"/>
            </a:solidFill>
            <a:ln w="3175">
              <a:noFill/>
              <a:miter lim="800000"/>
              <a:headEnd/>
              <a:tailEnd/>
            </a:ln>
          </p:spPr>
          <p:txBody>
            <a:bodyPr wrap="none" lIns="43200" tIns="21600" rIns="43200" bIns="21600" anchor="ctr"/>
            <a:lstStyle/>
            <a:p>
              <a:endParaRPr lang="ja-JP" altLang="en-US" sz="1000">
                <a:latin typeface="Arial" pitchFamily="34" charset="0"/>
                <a:ea typeface="ＭＳ Ｐゴシック" pitchFamily="50" charset="-128"/>
              </a:endParaRPr>
            </a:p>
          </p:txBody>
        </p:sp>
      </p:grpSp>
      <p:sp>
        <p:nvSpPr>
          <p:cNvPr id="4" name="テキスト ボックス 3"/>
          <p:cNvSpPr txBox="1"/>
          <p:nvPr/>
        </p:nvSpPr>
        <p:spPr>
          <a:xfrm>
            <a:off x="440206" y="6628904"/>
            <a:ext cx="21069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 smtClean="0"/>
              <a:t>©</a:t>
            </a:r>
            <a:r>
              <a:rPr lang="en-US" altLang="ja-JP" sz="800" dirty="0"/>
              <a:t>2013 IPA</a:t>
            </a:r>
            <a:endParaRPr kumimoji="1" lang="ja-JP" altLang="en-US" sz="800" dirty="0"/>
          </a:p>
        </p:txBody>
      </p:sp>
    </p:spTree>
    <p:extLst>
      <p:ext uri="{BB962C8B-B14F-4D97-AF65-F5344CB8AC3E}">
        <p14:creationId xmlns:p14="http://schemas.microsoft.com/office/powerpoint/2010/main" val="1643860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156</Words>
  <Application>Microsoft Office PowerPoint</Application>
  <PresentationFormat>画面に合わせる (4:3)</PresentationFormat>
  <Paragraphs>77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2014-02-18T07:07:19Z</dcterms:created>
  <dcterms:modified xsi:type="dcterms:W3CDTF">2014-02-18T07:32:03Z</dcterms:modified>
</cp:coreProperties>
</file>