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6" r:id="rId2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9" d="100"/>
          <a:sy n="49" d="100"/>
        </p:scale>
        <p:origin x="28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89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188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753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4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6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18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05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364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004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761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42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D12A1-517B-4295-B5D2-02167E6FA3D0}" type="datetimeFigureOut">
              <a:rPr kumimoji="1" lang="ja-JP" altLang="en-US" smtClean="0"/>
              <a:t>2022/4/19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F08B1-BE60-41C7-AC21-0EDDB6C675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60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domainq.net/business-teamwork-0022590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D4AA80C6-FC0D-44F1-86A6-F22560942217}"/>
              </a:ext>
            </a:extLst>
          </p:cNvPr>
          <p:cNvGrpSpPr/>
          <p:nvPr/>
        </p:nvGrpSpPr>
        <p:grpSpPr>
          <a:xfrm>
            <a:off x="-1" y="-57883"/>
            <a:ext cx="12259560" cy="8230921"/>
            <a:chOff x="-1" y="-57883"/>
            <a:chExt cx="12259560" cy="8230921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37535996-95B6-4C90-A4CA-48CE574932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12259559" cy="8173039"/>
            </a:xfrm>
            <a:prstGeom prst="rect">
              <a:avLst/>
            </a:prstGeom>
          </p:spPr>
        </p:pic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25084A4-8766-4846-9A08-2A267DCDCE24}"/>
                </a:ext>
              </a:extLst>
            </p:cNvPr>
            <p:cNvSpPr/>
            <p:nvPr/>
          </p:nvSpPr>
          <p:spPr>
            <a:xfrm>
              <a:off x="17279" y="-57883"/>
              <a:ext cx="12242280" cy="823092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312E7CC-1ABD-4D45-BC55-48D3C5CB9554}"/>
              </a:ext>
            </a:extLst>
          </p:cNvPr>
          <p:cNvSpPr txBox="1"/>
          <p:nvPr/>
        </p:nvSpPr>
        <p:spPr>
          <a:xfrm>
            <a:off x="616327" y="8705026"/>
            <a:ext cx="820449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日時：</a:t>
            </a:r>
            <a:r>
              <a:rPr kumimoji="1"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20yy</a:t>
            </a:r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mm</a:t>
            </a:r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kumimoji="1"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dd</a:t>
            </a:r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日（　）</a:t>
            </a:r>
            <a:r>
              <a:rPr kumimoji="1" lang="en-US" altLang="ja-JP" sz="28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hh:mm</a:t>
            </a:r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28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hh:mm</a:t>
            </a:r>
            <a:endParaRPr kumimoji="1"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場所：</a:t>
            </a:r>
            <a:endParaRPr kumimoji="1"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申込：</a:t>
            </a:r>
            <a:endParaRPr kumimoji="1"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F3C3D14-DB3A-46FF-B9F2-CB3316DCD03B}"/>
              </a:ext>
            </a:extLst>
          </p:cNvPr>
          <p:cNvSpPr txBox="1"/>
          <p:nvPr/>
        </p:nvSpPr>
        <p:spPr>
          <a:xfrm>
            <a:off x="482788" y="3702311"/>
            <a:ext cx="11226423" cy="3785652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　アジャイルとは、 ビジネス価値の実現にむけて、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IT 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とビジネスにおける複雑・不確実な問題を探索と適応を繰り返して解決するアプローチです。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　アジャイルなふるまいは、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Society5.0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という価値創造社会を実現し、持続的に発展させるための重要なカギとなります。</a:t>
            </a:r>
          </a:p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　本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WS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は、そんなアジャイルなふるまいを体感して、自分ごととし、自身の次のアクションにつなげるワークショップです。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lnSpc>
                <a:spcPts val="3000"/>
              </a:lnSpc>
              <a:spcBef>
                <a:spcPts val="1200"/>
              </a:spcBef>
            </a:pP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lnSpc>
                <a:spcPts val="3000"/>
              </a:lnSpc>
              <a:spcBef>
                <a:spcPts val="1200"/>
              </a:spcBef>
            </a:pP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アジャイルをよく知らない人、非ソフトウエア開発者大歓迎！！</a:t>
            </a:r>
            <a:endParaRPr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8A4AE81-7B9F-41BC-98FF-A934372F1391}"/>
              </a:ext>
            </a:extLst>
          </p:cNvPr>
          <p:cNvSpPr txBox="1"/>
          <p:nvPr/>
        </p:nvSpPr>
        <p:spPr>
          <a:xfrm>
            <a:off x="828071" y="531987"/>
            <a:ext cx="1048396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haroni" panose="02010803020104030203" pitchFamily="2" charset="-79"/>
              </a:rPr>
              <a:t>アジャイルなふるまいを</a:t>
            </a:r>
            <a:endParaRPr kumimoji="1" lang="en-US" altLang="ja-JP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Aharoni" panose="02010803020104030203" pitchFamily="2" charset="-79"/>
            </a:endParaRPr>
          </a:p>
          <a:p>
            <a:r>
              <a:rPr kumimoji="1" lang="ja-JP" alt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haroni" panose="02010803020104030203" pitchFamily="2" charset="-79"/>
              </a:rPr>
              <a:t>体感するワークショップ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89C584-B87D-4CF3-A14F-AEE499352693}"/>
              </a:ext>
            </a:extLst>
          </p:cNvPr>
          <p:cNvSpPr txBox="1"/>
          <p:nvPr/>
        </p:nvSpPr>
        <p:spPr>
          <a:xfrm>
            <a:off x="854020" y="531988"/>
            <a:ext cx="1048396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haroni" panose="02010803020104030203" pitchFamily="2" charset="-79"/>
              </a:rPr>
              <a:t>アジャイルなふるまいを</a:t>
            </a:r>
            <a:endParaRPr kumimoji="1" lang="en-US" altLang="ja-JP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Aharoni" panose="02010803020104030203" pitchFamily="2" charset="-79"/>
            </a:endParaRPr>
          </a:p>
          <a:p>
            <a:r>
              <a:rPr kumimoji="1" lang="ja-JP" altLang="en-US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haroni" panose="02010803020104030203" pitchFamily="2" charset="-79"/>
              </a:rPr>
              <a:t>体感するワークショップ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5FFC8D61-A657-4713-B11A-84EDCA9EDE97}"/>
              </a:ext>
            </a:extLst>
          </p:cNvPr>
          <p:cNvSpPr/>
          <p:nvPr/>
        </p:nvSpPr>
        <p:spPr>
          <a:xfrm>
            <a:off x="9377464" y="8578894"/>
            <a:ext cx="2331747" cy="80383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定員</a:t>
            </a:r>
            <a:r>
              <a:rPr kumimoji="1"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kumimoji="1"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3047830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137</Words>
  <Application>Microsoft Office PowerPoint</Application>
  <PresentationFormat>ユーザー設定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2022-04-19T08:46:11Z</dcterms:created>
  <dcterms:modified xsi:type="dcterms:W3CDTF">2022-04-19T08:46:15Z</dcterms:modified>
</cp:coreProperties>
</file>