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sldIdLst>
    <p:sldId id="256" r:id="rId2"/>
  </p:sldIdLst>
  <p:sldSz cx="21674138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9" d="100"/>
          <a:sy n="49" d="100"/>
        </p:scale>
        <p:origin x="14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561" y="2660416"/>
            <a:ext cx="18423017" cy="5659496"/>
          </a:xfrm>
        </p:spPr>
        <p:txBody>
          <a:bodyPr anchor="b"/>
          <a:lstStyle>
            <a:lvl1pPr algn="ctr">
              <a:defRPr sz="14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9267" y="8538164"/>
            <a:ext cx="16255604" cy="3924769"/>
          </a:xfrm>
        </p:spPr>
        <p:txBody>
          <a:bodyPr/>
          <a:lstStyle>
            <a:lvl1pPr marL="0" indent="0" algn="ctr">
              <a:buNone/>
              <a:defRPr sz="5689"/>
            </a:lvl1pPr>
            <a:lvl2pPr marL="1083701" indent="0" algn="ctr">
              <a:buNone/>
              <a:defRPr sz="4741"/>
            </a:lvl2pPr>
            <a:lvl3pPr marL="2167402" indent="0" algn="ctr">
              <a:buNone/>
              <a:defRPr sz="4267"/>
            </a:lvl3pPr>
            <a:lvl4pPr marL="3251103" indent="0" algn="ctr">
              <a:buNone/>
              <a:defRPr sz="3792"/>
            </a:lvl4pPr>
            <a:lvl5pPr marL="4334805" indent="0" algn="ctr">
              <a:buNone/>
              <a:defRPr sz="3792"/>
            </a:lvl5pPr>
            <a:lvl6pPr marL="5418506" indent="0" algn="ctr">
              <a:buNone/>
              <a:defRPr sz="3792"/>
            </a:lvl6pPr>
            <a:lvl7pPr marL="6502207" indent="0" algn="ctr">
              <a:buNone/>
              <a:defRPr sz="3792"/>
            </a:lvl7pPr>
            <a:lvl8pPr marL="7585908" indent="0" algn="ctr">
              <a:buNone/>
              <a:defRPr sz="3792"/>
            </a:lvl8pPr>
            <a:lvl9pPr marL="8669609" indent="0" algn="ctr">
              <a:buNone/>
              <a:defRPr sz="379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72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19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10556" y="865481"/>
            <a:ext cx="4673486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90098" y="865481"/>
            <a:ext cx="13749531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00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5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810" y="4052716"/>
            <a:ext cx="18693944" cy="6762043"/>
          </a:xfrm>
        </p:spPr>
        <p:txBody>
          <a:bodyPr anchor="b"/>
          <a:lstStyle>
            <a:lvl1pPr>
              <a:defRPr sz="14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810" y="10878731"/>
            <a:ext cx="18693944" cy="3555999"/>
          </a:xfrm>
        </p:spPr>
        <p:txBody>
          <a:bodyPr/>
          <a:lstStyle>
            <a:lvl1pPr marL="0" indent="0">
              <a:buNone/>
              <a:defRPr sz="5689">
                <a:solidFill>
                  <a:schemeClr val="tx1"/>
                </a:solidFill>
              </a:defRPr>
            </a:lvl1pPr>
            <a:lvl2pPr marL="1083701" indent="0">
              <a:buNone/>
              <a:defRPr sz="4741">
                <a:solidFill>
                  <a:schemeClr val="tx1">
                    <a:tint val="75000"/>
                  </a:schemeClr>
                </a:solidFill>
              </a:defRPr>
            </a:lvl2pPr>
            <a:lvl3pPr marL="216740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3pPr>
            <a:lvl4pPr marL="3251103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4pPr>
            <a:lvl5pPr marL="4334805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5pPr>
            <a:lvl6pPr marL="5418506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6pPr>
            <a:lvl7pPr marL="6502207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7pPr>
            <a:lvl8pPr marL="7585908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8pPr>
            <a:lvl9pPr marL="8669609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26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90097" y="4327407"/>
            <a:ext cx="9211509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532" y="4327407"/>
            <a:ext cx="9211509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494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865485"/>
            <a:ext cx="18693944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2922" y="3984979"/>
            <a:ext cx="9169175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92922" y="5937956"/>
            <a:ext cx="9169175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533" y="3984979"/>
            <a:ext cx="9214332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533" y="5937956"/>
            <a:ext cx="9214332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2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99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022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1083733"/>
            <a:ext cx="6990474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4332" y="2340567"/>
            <a:ext cx="10972532" cy="11552296"/>
          </a:xfrm>
        </p:spPr>
        <p:txBody>
          <a:bodyPr/>
          <a:lstStyle>
            <a:lvl1pPr>
              <a:defRPr sz="7585"/>
            </a:lvl1pPr>
            <a:lvl2pPr>
              <a:defRPr sz="6637"/>
            </a:lvl2pPr>
            <a:lvl3pPr>
              <a:defRPr sz="5689"/>
            </a:lvl3pPr>
            <a:lvl4pPr>
              <a:defRPr sz="4741"/>
            </a:lvl4pPr>
            <a:lvl5pPr>
              <a:defRPr sz="4741"/>
            </a:lvl5pPr>
            <a:lvl6pPr>
              <a:defRPr sz="4741"/>
            </a:lvl6pPr>
            <a:lvl7pPr>
              <a:defRPr sz="4741"/>
            </a:lvl7pPr>
            <a:lvl8pPr>
              <a:defRPr sz="4741"/>
            </a:lvl8pPr>
            <a:lvl9pPr>
              <a:defRPr sz="474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0" y="4876800"/>
            <a:ext cx="6990474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9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2920" y="1083733"/>
            <a:ext cx="6990474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14332" y="2340567"/>
            <a:ext cx="10972532" cy="11552296"/>
          </a:xfrm>
        </p:spPr>
        <p:txBody>
          <a:bodyPr anchor="t"/>
          <a:lstStyle>
            <a:lvl1pPr marL="0" indent="0">
              <a:buNone/>
              <a:defRPr sz="7585"/>
            </a:lvl1pPr>
            <a:lvl2pPr marL="1083701" indent="0">
              <a:buNone/>
              <a:defRPr sz="6637"/>
            </a:lvl2pPr>
            <a:lvl3pPr marL="2167402" indent="0">
              <a:buNone/>
              <a:defRPr sz="5689"/>
            </a:lvl3pPr>
            <a:lvl4pPr marL="3251103" indent="0">
              <a:buNone/>
              <a:defRPr sz="4741"/>
            </a:lvl4pPr>
            <a:lvl5pPr marL="4334805" indent="0">
              <a:buNone/>
              <a:defRPr sz="4741"/>
            </a:lvl5pPr>
            <a:lvl6pPr marL="5418506" indent="0">
              <a:buNone/>
              <a:defRPr sz="4741"/>
            </a:lvl6pPr>
            <a:lvl7pPr marL="6502207" indent="0">
              <a:buNone/>
              <a:defRPr sz="4741"/>
            </a:lvl7pPr>
            <a:lvl8pPr marL="7585908" indent="0">
              <a:buNone/>
              <a:defRPr sz="4741"/>
            </a:lvl8pPr>
            <a:lvl9pPr marL="8669609" indent="0">
              <a:buNone/>
              <a:defRPr sz="474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92920" y="4876800"/>
            <a:ext cx="6990474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6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0097" y="865485"/>
            <a:ext cx="18693944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0097" y="4327407"/>
            <a:ext cx="18693944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097" y="15066908"/>
            <a:ext cx="487668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79558" y="15066908"/>
            <a:ext cx="7315022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07360" y="15066908"/>
            <a:ext cx="487668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62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167402" rtl="0" eaLnBrk="1" latinLnBrk="0" hangingPunct="1">
        <a:lnSpc>
          <a:spcPct val="90000"/>
        </a:lnSpc>
        <a:spcBef>
          <a:spcPct val="0"/>
        </a:spcBef>
        <a:buNone/>
        <a:defRPr kumimoji="1" sz="104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1851" indent="-541851" algn="l" defTabSz="2167402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37" kern="1200">
          <a:solidFill>
            <a:schemeClr val="tx1"/>
          </a:solidFill>
          <a:latin typeface="+mn-lt"/>
          <a:ea typeface="+mn-ea"/>
          <a:cs typeface="+mn-cs"/>
        </a:defRPr>
      </a:lvl1pPr>
      <a:lvl2pPr marL="1625552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689" kern="1200">
          <a:solidFill>
            <a:schemeClr val="tx1"/>
          </a:solidFill>
          <a:latin typeface="+mn-lt"/>
          <a:ea typeface="+mn-ea"/>
          <a:cs typeface="+mn-cs"/>
        </a:defRPr>
      </a:lvl2pPr>
      <a:lvl3pPr marL="2709253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41" kern="1200">
          <a:solidFill>
            <a:schemeClr val="tx1"/>
          </a:solidFill>
          <a:latin typeface="+mn-lt"/>
          <a:ea typeface="+mn-ea"/>
          <a:cs typeface="+mn-cs"/>
        </a:defRPr>
      </a:lvl3pPr>
      <a:lvl4pPr marL="3792954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4pPr>
      <a:lvl5pPr marL="4876655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5pPr>
      <a:lvl6pPr marL="5960356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7044058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8127759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9211460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1083701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167402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251103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4pPr>
      <a:lvl5pPr marL="4334805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5pPr>
      <a:lvl6pPr marL="5418506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6502207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7585908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8669609" algn="l" defTabSz="2167402" rtl="0" eaLnBrk="1" latinLnBrk="0" hangingPunct="1"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domainq.net/business-teamwork-0022590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4AA80C6-FC0D-44F1-86A6-F22560942217}"/>
              </a:ext>
            </a:extLst>
          </p:cNvPr>
          <p:cNvGrpSpPr/>
          <p:nvPr/>
        </p:nvGrpSpPr>
        <p:grpSpPr>
          <a:xfrm>
            <a:off x="-81193" y="-218088"/>
            <a:ext cx="21794241" cy="14632391"/>
            <a:chOff x="-1" y="-57883"/>
            <a:chExt cx="12259560" cy="8230921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37535996-95B6-4C90-A4CA-48CE57493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12259559" cy="8173039"/>
            </a:xfrm>
            <a:prstGeom prst="rect">
              <a:avLst/>
            </a:prstGeom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25084A4-8766-4846-9A08-2A267DCDCE24}"/>
                </a:ext>
              </a:extLst>
            </p:cNvPr>
            <p:cNvSpPr/>
            <p:nvPr/>
          </p:nvSpPr>
          <p:spPr>
            <a:xfrm>
              <a:off x="17279" y="-57883"/>
              <a:ext cx="12242280" cy="823092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312E7CC-1ABD-4D45-BC55-48D3C5CB9554}"/>
              </a:ext>
            </a:extLst>
          </p:cNvPr>
          <p:cNvSpPr txBox="1"/>
          <p:nvPr/>
        </p:nvSpPr>
        <p:spPr>
          <a:xfrm>
            <a:off x="466360" y="14522289"/>
            <a:ext cx="14451392" cy="858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20yy</a:t>
            </a:r>
            <a:r>
              <a:rPr kumimoji="1" lang="ja-JP" altLang="en-US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mm</a:t>
            </a:r>
            <a:r>
              <a:rPr kumimoji="1" lang="ja-JP" altLang="en-US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dd</a:t>
            </a:r>
            <a:r>
              <a:rPr kumimoji="1" lang="ja-JP" altLang="en-US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日（　）</a:t>
            </a:r>
            <a:r>
              <a:rPr kumimoji="1" lang="en-US" altLang="ja-JP" sz="4978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hh:mm</a:t>
            </a:r>
            <a:r>
              <a:rPr kumimoji="1" lang="ja-JP" altLang="en-US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4978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hh:mm</a:t>
            </a:r>
            <a:r>
              <a:rPr kumimoji="1" lang="en-US" altLang="ja-JP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@</a:t>
            </a:r>
            <a:r>
              <a:rPr kumimoji="1" lang="ja-JP" altLang="en-US" sz="4978" dirty="0">
                <a:latin typeface="Meiryo UI" panose="020B0604030504040204" pitchFamily="50" charset="-128"/>
                <a:ea typeface="Meiryo UI" panose="020B0604030504040204" pitchFamily="50" charset="-128"/>
              </a:rPr>
              <a:t>場所</a:t>
            </a:r>
            <a:endParaRPr kumimoji="1" lang="en-US" altLang="ja-JP" sz="4978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F3C3D14-DB3A-46FF-B9F2-CB3316DCD03B}"/>
              </a:ext>
            </a:extLst>
          </p:cNvPr>
          <p:cNvSpPr txBox="1"/>
          <p:nvPr/>
        </p:nvSpPr>
        <p:spPr>
          <a:xfrm>
            <a:off x="777078" y="6466538"/>
            <a:ext cx="19957598" cy="6606937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5333"/>
              </a:lnSpc>
              <a:spcBef>
                <a:spcPts val="2133"/>
              </a:spcBef>
            </a:pP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　アジャイルとは、 ビジネス価値の実現にむけて、 </a:t>
            </a:r>
            <a:r>
              <a:rPr lang="en-US" altLang="ja-JP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IT </a:t>
            </a: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とビジネスにおける複雑・不確実な問題を探索と適応を繰り返して解決するアプローチです。</a:t>
            </a:r>
            <a:endParaRPr lang="en-US" altLang="ja-JP" sz="4266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ts val="5333"/>
              </a:lnSpc>
              <a:spcBef>
                <a:spcPts val="2133"/>
              </a:spcBef>
            </a:pP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　アジャイルなふるまいは、</a:t>
            </a:r>
            <a:r>
              <a:rPr lang="en-US" altLang="ja-JP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Society5.0</a:t>
            </a: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という価値創造社会を実現し、持続的に発展させるための重要なカギとなります。</a:t>
            </a:r>
          </a:p>
          <a:p>
            <a:pPr>
              <a:lnSpc>
                <a:spcPts val="5333"/>
              </a:lnSpc>
              <a:spcBef>
                <a:spcPts val="2133"/>
              </a:spcBef>
            </a:pP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　本</a:t>
            </a:r>
            <a:r>
              <a:rPr lang="en-US" altLang="ja-JP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WS</a:t>
            </a:r>
            <a:r>
              <a:rPr lang="ja-JP" altLang="en-US" sz="4266" dirty="0">
                <a:latin typeface="Meiryo UI" panose="020B0604030504040204" pitchFamily="50" charset="-128"/>
                <a:ea typeface="Meiryo UI" panose="020B0604030504040204" pitchFamily="50" charset="-128"/>
              </a:rPr>
              <a:t>は、そんなアジャイルなふるまいを体感して、自分ごととし、自身の次のアクションにつなげるワークショップです。</a:t>
            </a:r>
            <a:endParaRPr lang="en-US" altLang="ja-JP" sz="4266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ts val="5333"/>
              </a:lnSpc>
              <a:spcBef>
                <a:spcPts val="2133"/>
              </a:spcBef>
            </a:pPr>
            <a:endParaRPr lang="en-US" altLang="ja-JP" sz="4266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lnSpc>
                <a:spcPts val="5333"/>
              </a:lnSpc>
              <a:spcBef>
                <a:spcPts val="2133"/>
              </a:spcBef>
            </a:pPr>
            <a:r>
              <a:rPr lang="ja-JP" altLang="en-US" sz="5689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アジャイルをよく知らない人、非ソフトウエア開発者大歓迎！！</a:t>
            </a:r>
            <a:endParaRPr lang="ja-JP" altLang="en-US" sz="4266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8A4AE81-7B9F-41BC-98FF-A934372F1391}"/>
              </a:ext>
            </a:extLst>
          </p:cNvPr>
          <p:cNvSpPr txBox="1"/>
          <p:nvPr/>
        </p:nvSpPr>
        <p:spPr>
          <a:xfrm>
            <a:off x="1390899" y="830544"/>
            <a:ext cx="18494165" cy="4907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644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アジャイルなふるまいを</a:t>
            </a:r>
            <a:endParaRPr kumimoji="1" lang="en-US" altLang="ja-JP" sz="15644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Aharoni" panose="02010803020104030203" pitchFamily="2" charset="-79"/>
            </a:endParaRPr>
          </a:p>
          <a:p>
            <a:r>
              <a:rPr kumimoji="1" lang="ja-JP" altLang="en-US" sz="15644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体感するワークショップ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89C584-B87D-4CF3-A14F-AEE499352693}"/>
              </a:ext>
            </a:extLst>
          </p:cNvPr>
          <p:cNvSpPr txBox="1"/>
          <p:nvPr/>
        </p:nvSpPr>
        <p:spPr>
          <a:xfrm>
            <a:off x="1437030" y="830546"/>
            <a:ext cx="18494165" cy="4907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644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アジャイルなふるまいを</a:t>
            </a:r>
            <a:endParaRPr kumimoji="1" lang="en-US" altLang="ja-JP" sz="15644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Aharoni" panose="02010803020104030203" pitchFamily="2" charset="-79"/>
            </a:endParaRPr>
          </a:p>
          <a:p>
            <a:r>
              <a:rPr kumimoji="1" lang="ja-JP" altLang="en-US" sz="15644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体感するワークショップ</a:t>
            </a:r>
          </a:p>
        </p:txBody>
      </p:sp>
    </p:spTree>
    <p:extLst>
      <p:ext uri="{BB962C8B-B14F-4D97-AF65-F5344CB8AC3E}">
        <p14:creationId xmlns:p14="http://schemas.microsoft.com/office/powerpoint/2010/main" val="3047830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130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1</cp:revision>
  <dcterms:created xsi:type="dcterms:W3CDTF">2022-04-19T08:46:34Z</dcterms:created>
  <dcterms:modified xsi:type="dcterms:W3CDTF">2022-04-19T08:46:38Z</dcterms:modified>
</cp:coreProperties>
</file>