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6"/>
  </p:notesMasterIdLst>
  <p:sldIdLst>
    <p:sldId id="437" r:id="rId5"/>
    <p:sldId id="446" r:id="rId6"/>
    <p:sldId id="425" r:id="rId7"/>
    <p:sldId id="439" r:id="rId8"/>
    <p:sldId id="440" r:id="rId9"/>
    <p:sldId id="448" r:id="rId10"/>
    <p:sldId id="444" r:id="rId11"/>
    <p:sldId id="447" r:id="rId12"/>
    <p:sldId id="438" r:id="rId13"/>
    <p:sldId id="415" r:id="rId14"/>
    <p:sldId id="445" r:id="rId1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1677"/>
    <a:srgbClr val="B80017"/>
    <a:srgbClr val="01904A"/>
    <a:srgbClr val="222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3"/>
  </p:normalViewPr>
  <p:slideViewPr>
    <p:cSldViewPr snapToGrid="0" snapToObjects="1">
      <p:cViewPr varScale="1">
        <p:scale>
          <a:sx n="40" d="100"/>
          <a:sy n="40" d="100"/>
        </p:scale>
        <p:origin x="244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200040(三池 勝)" userId="608ce2d7-e381-4d71-90f9-3547f17c1247" providerId="ADAL" clId="{A638BC6B-C5C1-4A5E-9190-4404F1EED47D}"/>
    <pc:docChg chg="undo custSel addSld delSld modSld">
      <pc:chgData name="C200040(三池 勝)" userId="608ce2d7-e381-4d71-90f9-3547f17c1247" providerId="ADAL" clId="{A638BC6B-C5C1-4A5E-9190-4404F1EED47D}" dt="2021-06-21T05:17:09.424" v="40" actId="404"/>
      <pc:docMkLst>
        <pc:docMk/>
      </pc:docMkLst>
      <pc:sldChg chg="add del">
        <pc:chgData name="C200040(三池 勝)" userId="608ce2d7-e381-4d71-90f9-3547f17c1247" providerId="ADAL" clId="{A638BC6B-C5C1-4A5E-9190-4404F1EED47D}" dt="2021-06-21T02:47:21.912" v="16" actId="47"/>
        <pc:sldMkLst>
          <pc:docMk/>
          <pc:sldMk cId="1061386870" sldId="420"/>
        </pc:sldMkLst>
      </pc:sldChg>
      <pc:sldChg chg="modSp mod">
        <pc:chgData name="C200040(三池 勝)" userId="608ce2d7-e381-4d71-90f9-3547f17c1247" providerId="ADAL" clId="{A638BC6B-C5C1-4A5E-9190-4404F1EED47D}" dt="2021-06-21T02:47:33.432" v="20" actId="20577"/>
        <pc:sldMkLst>
          <pc:docMk/>
          <pc:sldMk cId="1386828200" sldId="438"/>
        </pc:sldMkLst>
        <pc:spChg chg="mod">
          <ac:chgData name="C200040(三池 勝)" userId="608ce2d7-e381-4d71-90f9-3547f17c1247" providerId="ADAL" clId="{A638BC6B-C5C1-4A5E-9190-4404F1EED47D}" dt="2021-06-21T02:47:31.742" v="19" actId="20577"/>
          <ac:spMkLst>
            <pc:docMk/>
            <pc:sldMk cId="1386828200" sldId="438"/>
            <ac:spMk id="21" creationId="{956FF9C8-75DB-0649-9668-877F7678C418}"/>
          </ac:spMkLst>
        </pc:spChg>
        <pc:spChg chg="mod">
          <ac:chgData name="C200040(三池 勝)" userId="608ce2d7-e381-4d71-90f9-3547f17c1247" providerId="ADAL" clId="{A638BC6B-C5C1-4A5E-9190-4404F1EED47D}" dt="2021-06-21T02:47:33.432" v="20" actId="20577"/>
          <ac:spMkLst>
            <pc:docMk/>
            <pc:sldMk cId="1386828200" sldId="438"/>
            <ac:spMk id="28" creationId="{97698CA4-75AB-AB4A-93C8-7C53EA318F07}"/>
          </ac:spMkLst>
        </pc:spChg>
      </pc:sldChg>
      <pc:sldChg chg="modSp mod">
        <pc:chgData name="C200040(三池 勝)" userId="608ce2d7-e381-4d71-90f9-3547f17c1247" providerId="ADAL" clId="{A638BC6B-C5C1-4A5E-9190-4404F1EED47D}" dt="2021-06-21T05:16:42.433" v="24" actId="20577"/>
        <pc:sldMkLst>
          <pc:docMk/>
          <pc:sldMk cId="4220825858" sldId="439"/>
        </pc:sldMkLst>
        <pc:spChg chg="mod">
          <ac:chgData name="C200040(三池 勝)" userId="608ce2d7-e381-4d71-90f9-3547f17c1247" providerId="ADAL" clId="{A638BC6B-C5C1-4A5E-9190-4404F1EED47D}" dt="2021-06-21T05:16:38.013" v="22" actId="20577"/>
          <ac:spMkLst>
            <pc:docMk/>
            <pc:sldMk cId="4220825858" sldId="439"/>
            <ac:spMk id="21" creationId="{2F6B957F-8526-1A42-84EA-AE887279E645}"/>
          </ac:spMkLst>
        </pc:spChg>
        <pc:spChg chg="mod">
          <ac:chgData name="C200040(三池 勝)" userId="608ce2d7-e381-4d71-90f9-3547f17c1247" providerId="ADAL" clId="{A638BC6B-C5C1-4A5E-9190-4404F1EED47D}" dt="2021-06-21T05:16:42.433" v="24" actId="20577"/>
          <ac:spMkLst>
            <pc:docMk/>
            <pc:sldMk cId="4220825858" sldId="439"/>
            <ac:spMk id="30" creationId="{71B9DBCC-BFDB-5546-B8AE-A3577F8DBC1E}"/>
          </ac:spMkLst>
        </pc:spChg>
      </pc:sldChg>
      <pc:sldChg chg="modSp mod">
        <pc:chgData name="C200040(三池 勝)" userId="608ce2d7-e381-4d71-90f9-3547f17c1247" providerId="ADAL" clId="{A638BC6B-C5C1-4A5E-9190-4404F1EED47D}" dt="2021-06-21T05:17:09.424" v="40" actId="404"/>
        <pc:sldMkLst>
          <pc:docMk/>
          <pc:sldMk cId="3745060569" sldId="440"/>
        </pc:sldMkLst>
        <pc:spChg chg="mod">
          <ac:chgData name="C200040(三池 勝)" userId="608ce2d7-e381-4d71-90f9-3547f17c1247" providerId="ADAL" clId="{A638BC6B-C5C1-4A5E-9190-4404F1EED47D}" dt="2021-06-21T05:17:02.713" v="32" actId="404"/>
          <ac:spMkLst>
            <pc:docMk/>
            <pc:sldMk cId="3745060569" sldId="440"/>
            <ac:spMk id="21" creationId="{2F6B957F-8526-1A42-84EA-AE887279E645}"/>
          </ac:spMkLst>
        </pc:spChg>
        <pc:spChg chg="mod">
          <ac:chgData name="C200040(三池 勝)" userId="608ce2d7-e381-4d71-90f9-3547f17c1247" providerId="ADAL" clId="{A638BC6B-C5C1-4A5E-9190-4404F1EED47D}" dt="2021-06-21T05:17:09.424" v="40" actId="404"/>
          <ac:spMkLst>
            <pc:docMk/>
            <pc:sldMk cId="3745060569" sldId="440"/>
            <ac:spMk id="30" creationId="{71B9DBCC-BFDB-5546-B8AE-A3577F8DBC1E}"/>
          </ac:spMkLst>
        </pc:spChg>
      </pc:sldChg>
      <pc:sldChg chg="modSp del mod">
        <pc:chgData name="C200040(三池 勝)" userId="608ce2d7-e381-4d71-90f9-3547f17c1247" providerId="ADAL" clId="{A638BC6B-C5C1-4A5E-9190-4404F1EED47D}" dt="2021-06-21T02:47:19.405" v="15" actId="47"/>
        <pc:sldMkLst>
          <pc:docMk/>
          <pc:sldMk cId="3289616250" sldId="442"/>
        </pc:sldMkLst>
        <pc:spChg chg="mod">
          <ac:chgData name="C200040(三池 勝)" userId="608ce2d7-e381-4d71-90f9-3547f17c1247" providerId="ADAL" clId="{A638BC6B-C5C1-4A5E-9190-4404F1EED47D}" dt="2021-06-21T02:44:25.610" v="14" actId="20577"/>
          <ac:spMkLst>
            <pc:docMk/>
            <pc:sldMk cId="3289616250" sldId="442"/>
            <ac:spMk id="21" creationId="{956FF9C8-75DB-0649-9668-877F7678C418}"/>
          </ac:spMkLst>
        </pc:spChg>
        <pc:spChg chg="mod">
          <ac:chgData name="C200040(三池 勝)" userId="608ce2d7-e381-4d71-90f9-3547f17c1247" providerId="ADAL" clId="{A638BC6B-C5C1-4A5E-9190-4404F1EED47D}" dt="2021-06-21T02:44:25.575" v="11" actId="20577"/>
          <ac:spMkLst>
            <pc:docMk/>
            <pc:sldMk cId="3289616250" sldId="442"/>
            <ac:spMk id="28" creationId="{97698CA4-75AB-AB4A-93C8-7C53EA318F07}"/>
          </ac:spMkLst>
        </pc:spChg>
      </pc:sldChg>
      <pc:sldChg chg="modSp add del mod">
        <pc:chgData name="C200040(三池 勝)" userId="608ce2d7-e381-4d71-90f9-3547f17c1247" providerId="ADAL" clId="{A638BC6B-C5C1-4A5E-9190-4404F1EED47D}" dt="2021-06-21T02:47:28.200" v="18" actId="20577"/>
        <pc:sldMkLst>
          <pc:docMk/>
          <pc:sldMk cId="3275495277" sldId="444"/>
        </pc:sldMkLst>
        <pc:spChg chg="mod">
          <ac:chgData name="C200040(三池 勝)" userId="608ce2d7-e381-4d71-90f9-3547f17c1247" providerId="ADAL" clId="{A638BC6B-C5C1-4A5E-9190-4404F1EED47D}" dt="2021-06-21T02:47:26.202" v="17" actId="20577"/>
          <ac:spMkLst>
            <pc:docMk/>
            <pc:sldMk cId="3275495277" sldId="444"/>
            <ac:spMk id="21" creationId="{956FF9C8-75DB-0649-9668-877F7678C418}"/>
          </ac:spMkLst>
        </pc:spChg>
        <pc:spChg chg="mod">
          <ac:chgData name="C200040(三池 勝)" userId="608ce2d7-e381-4d71-90f9-3547f17c1247" providerId="ADAL" clId="{A638BC6B-C5C1-4A5E-9190-4404F1EED47D}" dt="2021-06-21T02:47:28.200" v="18" actId="20577"/>
          <ac:spMkLst>
            <pc:docMk/>
            <pc:sldMk cId="3275495277" sldId="444"/>
            <ac:spMk id="28" creationId="{97698CA4-75AB-AB4A-93C8-7C53EA318F07}"/>
          </ac:spMkLst>
        </pc:spChg>
      </pc:sldChg>
    </pc:docChg>
  </pc:docChgLst>
  <pc:docChgLst>
    <pc:chgData name="C200002(飯島 安恵)" userId="ca9e9c4f-7057-44ae-bd11-90282567b6c2" providerId="ADAL" clId="{3F4C67FA-4E86-1245-A34E-DF0417532E77}"/>
    <pc:docChg chg="modSld">
      <pc:chgData name="C200002(飯島 安恵)" userId="ca9e9c4f-7057-44ae-bd11-90282567b6c2" providerId="ADAL" clId="{3F4C67FA-4E86-1245-A34E-DF0417532E77}" dt="2021-06-02T11:08:55.187" v="11" actId="20577"/>
      <pc:docMkLst>
        <pc:docMk/>
      </pc:docMkLst>
      <pc:sldChg chg="modSp mod">
        <pc:chgData name="C200002(飯島 安恵)" userId="ca9e9c4f-7057-44ae-bd11-90282567b6c2" providerId="ADAL" clId="{3F4C67FA-4E86-1245-A34E-DF0417532E77}" dt="2021-06-02T11:08:55.187" v="11" actId="20577"/>
        <pc:sldMkLst>
          <pc:docMk/>
          <pc:sldMk cId="3322690413" sldId="425"/>
        </pc:sldMkLst>
        <pc:spChg chg="mod">
          <ac:chgData name="C200002(飯島 安恵)" userId="ca9e9c4f-7057-44ae-bd11-90282567b6c2" providerId="ADAL" clId="{3F4C67FA-4E86-1245-A34E-DF0417532E77}" dt="2021-06-02T11:08:51.711" v="5" actId="20577"/>
          <ac:spMkLst>
            <pc:docMk/>
            <pc:sldMk cId="3322690413" sldId="425"/>
            <ac:spMk id="10" creationId="{87CDBA87-FB50-C349-8CF3-2B88CA7784CC}"/>
          </ac:spMkLst>
        </pc:spChg>
        <pc:spChg chg="mod">
          <ac:chgData name="C200002(飯島 安恵)" userId="ca9e9c4f-7057-44ae-bd11-90282567b6c2" providerId="ADAL" clId="{3F4C67FA-4E86-1245-A34E-DF0417532E77}" dt="2021-06-02T11:08:55.187" v="11" actId="20577"/>
          <ac:spMkLst>
            <pc:docMk/>
            <pc:sldMk cId="3322690413" sldId="425"/>
            <ac:spMk id="11" creationId="{E48E40C8-9F23-9740-8DA0-D4A1FAF798B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01FB2-1CB6-D747-BEF3-A0FB80810197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B07BB-2EBF-6D47-8DBD-9207AD87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694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7D208-25E3-2041-976E-EF9B5311C25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6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7D208-25E3-2041-976E-EF9B5311C25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0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7D208-25E3-2041-976E-EF9B5311C25D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30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441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61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93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91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778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07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89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7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07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822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4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330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81FB55E-7BB6-BE41-9AA9-52104CC8D6AC}"/>
              </a:ext>
            </a:extLst>
          </p:cNvPr>
          <p:cNvSpPr/>
          <p:nvPr/>
        </p:nvSpPr>
        <p:spPr>
          <a:xfrm>
            <a:off x="449155" y="586807"/>
            <a:ext cx="6661363" cy="18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latin typeface="Meiryo" panose="020B0604030504040204" pitchFamily="34" charset="-128"/>
                <a:ea typeface="Meiryo" panose="020B0604030504040204" pitchFamily="34" charset="-128"/>
              </a:rPr>
              <a:t>カードテンプレート</a:t>
            </a:r>
            <a:endParaRPr kumimoji="1" lang="en-US" altLang="ja-JP" sz="54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D9FF769-36D5-DA45-B099-EA93FBE19B8B}"/>
              </a:ext>
            </a:extLst>
          </p:cNvPr>
          <p:cNvSpPr/>
          <p:nvPr/>
        </p:nvSpPr>
        <p:spPr>
          <a:xfrm>
            <a:off x="449153" y="4914047"/>
            <a:ext cx="6661363" cy="1454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32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上下で切り取り、左右で折って</a:t>
            </a:r>
            <a:endParaRPr kumimoji="1" lang="en-US" altLang="ja-JP" sz="32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32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ご使用ください。</a:t>
            </a:r>
            <a:endParaRPr kumimoji="1" lang="en-US" altLang="ja-JP" sz="32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EAC763-19FC-D040-9D49-CD93459AF816}"/>
              </a:ext>
            </a:extLst>
          </p:cNvPr>
          <p:cNvSpPr txBox="1"/>
          <p:nvPr/>
        </p:nvSpPr>
        <p:spPr>
          <a:xfrm>
            <a:off x="449154" y="2386807"/>
            <a:ext cx="6661363" cy="22748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自社向けにカードを新規作成する際のテンプレートです。</a:t>
            </a:r>
            <a:endParaRPr kumimoji="1"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パワーポイント上でカードを編集し、印刷してご使用ください。</a:t>
            </a:r>
            <a:endParaRPr kumimoji="1"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kumimoji="1"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クイズカード</a:t>
            </a:r>
            <a:endParaRPr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セキュリティ対策カード</a:t>
            </a:r>
            <a:endParaRPr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インシデントカード</a:t>
            </a:r>
            <a:endParaRPr lang="en-US" altLang="ja-JP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マイナスポイント券</a:t>
            </a:r>
          </a:p>
        </p:txBody>
      </p:sp>
      <p:pic>
        <p:nvPicPr>
          <p:cNvPr id="5" name="図 4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0C9167DD-2AE1-7144-88E7-A507340A60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96"/>
          <a:stretch/>
        </p:blipFill>
        <p:spPr>
          <a:xfrm>
            <a:off x="4599266" y="7791730"/>
            <a:ext cx="2511250" cy="1776025"/>
          </a:xfrm>
          <a:prstGeom prst="rect">
            <a:avLst/>
          </a:prstGeom>
        </p:spPr>
      </p:pic>
      <p:pic>
        <p:nvPicPr>
          <p:cNvPr id="6" name="図 5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CD0B76CD-290E-234C-8783-33B040E2B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35" y="6253196"/>
            <a:ext cx="2511250" cy="355180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859EBAE-2571-FC4D-B021-F2543E3326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94" b="-7715"/>
          <a:stretch/>
        </p:blipFill>
        <p:spPr>
          <a:xfrm>
            <a:off x="309591" y="7792703"/>
            <a:ext cx="3855656" cy="47279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F36F3E6-F60A-9147-9925-8673F66522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85" b="45377"/>
          <a:stretch/>
        </p:blipFill>
        <p:spPr>
          <a:xfrm rot="16200000">
            <a:off x="4085570" y="8320305"/>
            <a:ext cx="3329646" cy="239756"/>
          </a:xfrm>
          <a:prstGeom prst="rect">
            <a:avLst/>
          </a:prstGeom>
        </p:spPr>
      </p:pic>
      <p:sp>
        <p:nvSpPr>
          <p:cNvPr id="9" name="右カーブ矢印 8">
            <a:extLst>
              <a:ext uri="{FF2B5EF4-FFF2-40B4-BE49-F238E27FC236}">
                <a16:creationId xmlns:a16="http://schemas.microsoft.com/office/drawing/2014/main" id="{0A05BFDA-EA54-DA47-9178-0C2AC3E37267}"/>
              </a:ext>
            </a:extLst>
          </p:cNvPr>
          <p:cNvSpPr/>
          <p:nvPr/>
        </p:nvSpPr>
        <p:spPr>
          <a:xfrm>
            <a:off x="5535365" y="7072365"/>
            <a:ext cx="663088" cy="423333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FAB83B6-260A-B948-BA62-99724DFD1F72}"/>
              </a:ext>
            </a:extLst>
          </p:cNvPr>
          <p:cNvSpPr txBox="1"/>
          <p:nvPr/>
        </p:nvSpPr>
        <p:spPr>
          <a:xfrm>
            <a:off x="6176009" y="7199050"/>
            <a:ext cx="640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折る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96DC44-D9A7-D64A-89E1-7F6175A7EC82}"/>
              </a:ext>
            </a:extLst>
          </p:cNvPr>
          <p:cNvSpPr txBox="1"/>
          <p:nvPr/>
        </p:nvSpPr>
        <p:spPr>
          <a:xfrm>
            <a:off x="3482958" y="7189376"/>
            <a:ext cx="640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切り取る</a:t>
            </a:r>
          </a:p>
        </p:txBody>
      </p:sp>
    </p:spTree>
    <p:extLst>
      <p:ext uri="{BB962C8B-B14F-4D97-AF65-F5344CB8AC3E}">
        <p14:creationId xmlns:p14="http://schemas.microsoft.com/office/powerpoint/2010/main" val="3652813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2952FD3-5030-0249-BD82-2769E556136A}"/>
              </a:ext>
            </a:extLst>
          </p:cNvPr>
          <p:cNvSpPr/>
          <p:nvPr/>
        </p:nvSpPr>
        <p:spPr>
          <a:xfrm>
            <a:off x="449837" y="4445906"/>
            <a:ext cx="6660000" cy="1800000"/>
          </a:xfrm>
          <a:prstGeom prst="rect">
            <a:avLst/>
          </a:prstGeom>
          <a:noFill/>
          <a:ln w="127000">
            <a:solidFill>
              <a:srgbClr val="6D18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マイナスポイント券</a:t>
            </a:r>
            <a:endParaRPr kumimoji="1" lang="en-US" altLang="ja-JP" sz="540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54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テンプレート</a:t>
            </a:r>
            <a:endParaRPr kumimoji="1" lang="en-US" altLang="ja-JP" sz="540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9956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0A495C3-9569-7749-ABEE-2C7A29C138AE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64167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EBDD7C3-B819-EC42-89B6-CA46E151C40E}"/>
              </a:ext>
            </a:extLst>
          </p:cNvPr>
          <p:cNvSpPr/>
          <p:nvPr/>
        </p:nvSpPr>
        <p:spPr>
          <a:xfrm>
            <a:off x="-9066" y="-17761"/>
            <a:ext cx="7568741" cy="5328000"/>
          </a:xfrm>
          <a:prstGeom prst="rect">
            <a:avLst/>
          </a:prstGeom>
          <a:solidFill>
            <a:srgbClr val="64167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角丸四角形 64">
            <a:extLst>
              <a:ext uri="{FF2B5EF4-FFF2-40B4-BE49-F238E27FC236}">
                <a16:creationId xmlns:a16="http://schemas.microsoft.com/office/drawing/2014/main" id="{ED77FE11-EAEB-D54F-8EB5-FA8F1B3A5643}"/>
              </a:ext>
            </a:extLst>
          </p:cNvPr>
          <p:cNvSpPr/>
          <p:nvPr/>
        </p:nvSpPr>
        <p:spPr>
          <a:xfrm>
            <a:off x="3877587" y="86916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260"/>
              </a:lnSpc>
            </a:pPr>
            <a:r>
              <a:rPr lang="ja-JP" altLang="en-US" sz="28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マイナスポイント券</a:t>
            </a:r>
            <a:endParaRPr lang="en-US" altLang="ja-JP" sz="2800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0ABF9ACD-9258-094F-9270-72278730C812}"/>
              </a:ext>
            </a:extLst>
          </p:cNvPr>
          <p:cNvSpPr/>
          <p:nvPr/>
        </p:nvSpPr>
        <p:spPr>
          <a:xfrm>
            <a:off x="88368" y="86916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260"/>
              </a:lnSpc>
            </a:pPr>
            <a:r>
              <a:rPr lang="en-US" altLang="ja-JP" sz="28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-X,XXX Point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795E08B5-F41D-3A47-9F5F-008133342E92}"/>
              </a:ext>
            </a:extLst>
          </p:cNvPr>
          <p:cNvSpPr/>
          <p:nvPr/>
        </p:nvSpPr>
        <p:spPr>
          <a:xfrm>
            <a:off x="3877587" y="5510897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260"/>
              </a:lnSpc>
            </a:pPr>
            <a:r>
              <a:rPr lang="ja-JP" altLang="en-US" sz="28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マイナスポイント券</a:t>
            </a:r>
            <a:endParaRPr lang="en-US" altLang="ja-JP" sz="2800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18E9C9F7-F3F0-9443-861F-4CE51C0C4FA0}"/>
              </a:ext>
            </a:extLst>
          </p:cNvPr>
          <p:cNvSpPr/>
          <p:nvPr/>
        </p:nvSpPr>
        <p:spPr>
          <a:xfrm>
            <a:off x="88368" y="5510897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260"/>
              </a:lnSpc>
            </a:pPr>
            <a:r>
              <a:rPr lang="en-US" altLang="ja-JP" sz="28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-X,XXX Point</a:t>
            </a:r>
          </a:p>
        </p:txBody>
      </p:sp>
    </p:spTree>
    <p:extLst>
      <p:ext uri="{BB962C8B-B14F-4D97-AF65-F5344CB8AC3E}">
        <p14:creationId xmlns:p14="http://schemas.microsoft.com/office/powerpoint/2010/main" val="229383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C5B056E-5DBE-344C-AD11-EE7EC2A8F690}"/>
              </a:ext>
            </a:extLst>
          </p:cNvPr>
          <p:cNvSpPr/>
          <p:nvPr/>
        </p:nvSpPr>
        <p:spPr>
          <a:xfrm>
            <a:off x="449155" y="4445906"/>
            <a:ext cx="6661363" cy="180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latin typeface="Meiryo" panose="020B0604030504040204" pitchFamily="34" charset="-128"/>
                <a:ea typeface="Meiryo" panose="020B0604030504040204" pitchFamily="34" charset="-128"/>
              </a:rPr>
              <a:t> クイズカード</a:t>
            </a:r>
            <a:endParaRPr kumimoji="1" lang="en-US" altLang="ja-JP" sz="54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5400">
                <a:latin typeface="Meiryo" panose="020B0604030504040204" pitchFamily="34" charset="-128"/>
                <a:ea typeface="Meiryo" panose="020B0604030504040204" pitchFamily="34" charset="-128"/>
              </a:rPr>
              <a:t>テンプレート</a:t>
            </a:r>
            <a:endParaRPr kumimoji="1" lang="en-US" altLang="ja-JP" sz="54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519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483746-DD7B-DC42-8158-66EA44AC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クイズカード</a:t>
            </a:r>
            <a:endParaRPr kumimoji="1" lang="ja-JP" altLang="en-US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981E226-1BDB-5346-9C61-79D764CAC9AB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22258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11002281-B95F-8642-9168-7B8685301B50}"/>
              </a:ext>
            </a:extLst>
          </p:cNvPr>
          <p:cNvSpPr/>
          <p:nvPr/>
        </p:nvSpPr>
        <p:spPr>
          <a:xfrm>
            <a:off x="88368" y="6135407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75872C42-2C55-E14A-BAFB-94F360FEA67C}"/>
              </a:ext>
            </a:extLst>
          </p:cNvPr>
          <p:cNvSpPr/>
          <p:nvPr/>
        </p:nvSpPr>
        <p:spPr>
          <a:xfrm>
            <a:off x="88368" y="7779909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441E168-C2FF-8B48-9621-1F92308C1E3C}"/>
              </a:ext>
            </a:extLst>
          </p:cNvPr>
          <p:cNvSpPr/>
          <p:nvPr/>
        </p:nvSpPr>
        <p:spPr>
          <a:xfrm>
            <a:off x="-9587" y="-12532"/>
            <a:ext cx="7577807" cy="5328000"/>
          </a:xfrm>
          <a:prstGeom prst="rect">
            <a:avLst/>
          </a:prstGeom>
          <a:solidFill>
            <a:srgbClr val="22258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87CDBA87-FB50-C349-8CF3-2B88CA7784CC}"/>
              </a:ext>
            </a:extLst>
          </p:cNvPr>
          <p:cNvSpPr/>
          <p:nvPr/>
        </p:nvSpPr>
        <p:spPr>
          <a:xfrm>
            <a:off x="82270" y="760640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 dirty="0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48E40C8-9F23-9740-8DA0-D4A1FAF798B0}"/>
              </a:ext>
            </a:extLst>
          </p:cNvPr>
          <p:cNvSpPr/>
          <p:nvPr/>
        </p:nvSpPr>
        <p:spPr>
          <a:xfrm>
            <a:off x="82270" y="2420647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185299ED-AB72-7649-AAF8-80219F6FB966}"/>
              </a:ext>
            </a:extLst>
          </p:cNvPr>
          <p:cNvSpPr/>
          <p:nvPr/>
        </p:nvSpPr>
        <p:spPr>
          <a:xfrm>
            <a:off x="88199" y="5484589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IT</a:t>
            </a:r>
            <a:endParaRPr kumimoji="1" lang="ja-JP" altLang="en-US" sz="16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29ED7263-DD36-044D-A580-EDC5DF3DB080}"/>
              </a:ext>
            </a:extLst>
          </p:cNvPr>
          <p:cNvSpPr/>
          <p:nvPr/>
        </p:nvSpPr>
        <p:spPr>
          <a:xfrm>
            <a:off x="808283" y="5484589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D7F549B-30E1-2A43-A297-D20D0B88E1BD}"/>
              </a:ext>
            </a:extLst>
          </p:cNvPr>
          <p:cNvSpPr/>
          <p:nvPr/>
        </p:nvSpPr>
        <p:spPr>
          <a:xfrm>
            <a:off x="3040368" y="5484589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F2D324D6-D37C-8B42-B0A4-8EC911A7D053}"/>
              </a:ext>
            </a:extLst>
          </p:cNvPr>
          <p:cNvSpPr/>
          <p:nvPr/>
        </p:nvSpPr>
        <p:spPr>
          <a:xfrm>
            <a:off x="79481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IT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82B842A7-9C5F-3142-BD93-C5FF8287D371}"/>
              </a:ext>
            </a:extLst>
          </p:cNvPr>
          <p:cNvSpPr/>
          <p:nvPr/>
        </p:nvSpPr>
        <p:spPr>
          <a:xfrm>
            <a:off x="799565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0F71C76E-BB62-BB4B-B635-336CCBC741A5}"/>
              </a:ext>
            </a:extLst>
          </p:cNvPr>
          <p:cNvSpPr/>
          <p:nvPr/>
        </p:nvSpPr>
        <p:spPr>
          <a:xfrm>
            <a:off x="3031650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9D8CB266-9785-F645-A9C5-DF6F6746C90D}"/>
              </a:ext>
            </a:extLst>
          </p:cNvPr>
          <p:cNvSpPr/>
          <p:nvPr/>
        </p:nvSpPr>
        <p:spPr>
          <a:xfrm>
            <a:off x="3865756" y="760639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2F6B957F-8526-1A42-84EA-AE887279E645}"/>
              </a:ext>
            </a:extLst>
          </p:cNvPr>
          <p:cNvSpPr/>
          <p:nvPr/>
        </p:nvSpPr>
        <p:spPr>
          <a:xfrm>
            <a:off x="3862967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IT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1062EC17-30BE-1B4D-9EFF-2387E6C539CF}"/>
              </a:ext>
            </a:extLst>
          </p:cNvPr>
          <p:cNvSpPr/>
          <p:nvPr/>
        </p:nvSpPr>
        <p:spPr>
          <a:xfrm>
            <a:off x="4583051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7C80940-7C95-684D-AEF5-C1364F96072B}"/>
              </a:ext>
            </a:extLst>
          </p:cNvPr>
          <p:cNvSpPr/>
          <p:nvPr/>
        </p:nvSpPr>
        <p:spPr>
          <a:xfrm>
            <a:off x="6815136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348CD06E-43A0-7B46-A2CA-1197DA915EA9}"/>
              </a:ext>
            </a:extLst>
          </p:cNvPr>
          <p:cNvSpPr/>
          <p:nvPr/>
        </p:nvSpPr>
        <p:spPr>
          <a:xfrm>
            <a:off x="3868545" y="6119902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71B9DBCC-BFDB-5546-B8AE-A3577F8DBC1E}"/>
              </a:ext>
            </a:extLst>
          </p:cNvPr>
          <p:cNvSpPr/>
          <p:nvPr/>
        </p:nvSpPr>
        <p:spPr>
          <a:xfrm>
            <a:off x="3865756" y="5473293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IT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9A557CD6-AF9E-D342-9C81-4763F496321E}"/>
              </a:ext>
            </a:extLst>
          </p:cNvPr>
          <p:cNvSpPr/>
          <p:nvPr/>
        </p:nvSpPr>
        <p:spPr>
          <a:xfrm>
            <a:off x="4585840" y="5473293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AA0647C1-8992-8840-842F-7AEF615356EA}"/>
              </a:ext>
            </a:extLst>
          </p:cNvPr>
          <p:cNvSpPr/>
          <p:nvPr/>
        </p:nvSpPr>
        <p:spPr>
          <a:xfrm>
            <a:off x="6817925" y="5473293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2690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483746-DD7B-DC42-8158-66EA44AC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クイズカード</a:t>
            </a:r>
            <a:endParaRPr kumimoji="1" lang="ja-JP" altLang="en-US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981E226-1BDB-5346-9C61-79D764CAC9AB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01904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11002281-B95F-8642-9168-7B8685301B50}"/>
              </a:ext>
            </a:extLst>
          </p:cNvPr>
          <p:cNvSpPr/>
          <p:nvPr/>
        </p:nvSpPr>
        <p:spPr>
          <a:xfrm>
            <a:off x="88368" y="6135407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75872C42-2C55-E14A-BAFB-94F360FEA67C}"/>
              </a:ext>
            </a:extLst>
          </p:cNvPr>
          <p:cNvSpPr/>
          <p:nvPr/>
        </p:nvSpPr>
        <p:spPr>
          <a:xfrm>
            <a:off x="88368" y="7779909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441E168-C2FF-8B48-9621-1F92308C1E3C}"/>
              </a:ext>
            </a:extLst>
          </p:cNvPr>
          <p:cNvSpPr/>
          <p:nvPr/>
        </p:nvSpPr>
        <p:spPr>
          <a:xfrm>
            <a:off x="-9587" y="-12532"/>
            <a:ext cx="7577807" cy="5328000"/>
          </a:xfrm>
          <a:prstGeom prst="rect">
            <a:avLst/>
          </a:prstGeom>
          <a:solidFill>
            <a:srgbClr val="01904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87CDBA87-FB50-C349-8CF3-2B88CA7784CC}"/>
              </a:ext>
            </a:extLst>
          </p:cNvPr>
          <p:cNvSpPr/>
          <p:nvPr/>
        </p:nvSpPr>
        <p:spPr>
          <a:xfrm>
            <a:off x="82270" y="760640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48E40C8-9F23-9740-8DA0-D4A1FAF798B0}"/>
              </a:ext>
            </a:extLst>
          </p:cNvPr>
          <p:cNvSpPr/>
          <p:nvPr/>
        </p:nvSpPr>
        <p:spPr>
          <a:xfrm>
            <a:off x="82270" y="2420647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185299ED-AB72-7649-AAF8-80219F6FB966}"/>
              </a:ext>
            </a:extLst>
          </p:cNvPr>
          <p:cNvSpPr/>
          <p:nvPr/>
        </p:nvSpPr>
        <p:spPr>
          <a:xfrm>
            <a:off x="88199" y="5484589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OT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29ED7263-DD36-044D-A580-EDC5DF3DB080}"/>
              </a:ext>
            </a:extLst>
          </p:cNvPr>
          <p:cNvSpPr/>
          <p:nvPr/>
        </p:nvSpPr>
        <p:spPr>
          <a:xfrm>
            <a:off x="808283" y="5484589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D7F549B-30E1-2A43-A297-D20D0B88E1BD}"/>
              </a:ext>
            </a:extLst>
          </p:cNvPr>
          <p:cNvSpPr/>
          <p:nvPr/>
        </p:nvSpPr>
        <p:spPr>
          <a:xfrm>
            <a:off x="3040368" y="5484589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F2D324D6-D37C-8B42-B0A4-8EC911A7D053}"/>
              </a:ext>
            </a:extLst>
          </p:cNvPr>
          <p:cNvSpPr/>
          <p:nvPr/>
        </p:nvSpPr>
        <p:spPr>
          <a:xfrm>
            <a:off x="79481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OT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82B842A7-9C5F-3142-BD93-C5FF8287D371}"/>
              </a:ext>
            </a:extLst>
          </p:cNvPr>
          <p:cNvSpPr/>
          <p:nvPr/>
        </p:nvSpPr>
        <p:spPr>
          <a:xfrm>
            <a:off x="799565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0F71C76E-BB62-BB4B-B635-336CCBC741A5}"/>
              </a:ext>
            </a:extLst>
          </p:cNvPr>
          <p:cNvSpPr/>
          <p:nvPr/>
        </p:nvSpPr>
        <p:spPr>
          <a:xfrm>
            <a:off x="3031650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9D8CB266-9785-F645-A9C5-DF6F6746C90D}"/>
              </a:ext>
            </a:extLst>
          </p:cNvPr>
          <p:cNvSpPr/>
          <p:nvPr/>
        </p:nvSpPr>
        <p:spPr>
          <a:xfrm>
            <a:off x="3865756" y="760639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2F6B957F-8526-1A42-84EA-AE887279E645}"/>
              </a:ext>
            </a:extLst>
          </p:cNvPr>
          <p:cNvSpPr/>
          <p:nvPr/>
        </p:nvSpPr>
        <p:spPr>
          <a:xfrm>
            <a:off x="3862967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OT</a:t>
            </a:r>
            <a:endParaRPr kumimoji="1" lang="ja-JP" altLang="en-US" b="1" dirty="0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1062EC17-30BE-1B4D-9EFF-2387E6C539CF}"/>
              </a:ext>
            </a:extLst>
          </p:cNvPr>
          <p:cNvSpPr/>
          <p:nvPr/>
        </p:nvSpPr>
        <p:spPr>
          <a:xfrm>
            <a:off x="4583051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7C80940-7C95-684D-AEF5-C1364F96072B}"/>
              </a:ext>
            </a:extLst>
          </p:cNvPr>
          <p:cNvSpPr/>
          <p:nvPr/>
        </p:nvSpPr>
        <p:spPr>
          <a:xfrm>
            <a:off x="6815136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348CD06E-43A0-7B46-A2CA-1197DA915EA9}"/>
              </a:ext>
            </a:extLst>
          </p:cNvPr>
          <p:cNvSpPr/>
          <p:nvPr/>
        </p:nvSpPr>
        <p:spPr>
          <a:xfrm>
            <a:off x="3868545" y="6119902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71B9DBCC-BFDB-5546-B8AE-A3577F8DBC1E}"/>
              </a:ext>
            </a:extLst>
          </p:cNvPr>
          <p:cNvSpPr/>
          <p:nvPr/>
        </p:nvSpPr>
        <p:spPr>
          <a:xfrm>
            <a:off x="3865756" y="5473293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OT</a:t>
            </a:r>
            <a:endParaRPr kumimoji="1" lang="ja-JP" altLang="en-US" b="1" dirty="0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9A557CD6-AF9E-D342-9C81-4763F496321E}"/>
              </a:ext>
            </a:extLst>
          </p:cNvPr>
          <p:cNvSpPr/>
          <p:nvPr/>
        </p:nvSpPr>
        <p:spPr>
          <a:xfrm>
            <a:off x="4585840" y="5473293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AA0647C1-8992-8840-842F-7AEF615356EA}"/>
              </a:ext>
            </a:extLst>
          </p:cNvPr>
          <p:cNvSpPr/>
          <p:nvPr/>
        </p:nvSpPr>
        <p:spPr>
          <a:xfrm>
            <a:off x="6817925" y="5473293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082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483746-DD7B-DC42-8158-66EA44AC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クイズカード</a:t>
            </a:r>
            <a:endParaRPr kumimoji="1" lang="ja-JP" altLang="en-US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981E226-1BDB-5346-9C61-79D764CAC9AB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B8001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11002281-B95F-8642-9168-7B8685301B50}"/>
              </a:ext>
            </a:extLst>
          </p:cNvPr>
          <p:cNvSpPr/>
          <p:nvPr/>
        </p:nvSpPr>
        <p:spPr>
          <a:xfrm>
            <a:off x="88368" y="6135407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75872C42-2C55-E14A-BAFB-94F360FEA67C}"/>
              </a:ext>
            </a:extLst>
          </p:cNvPr>
          <p:cNvSpPr/>
          <p:nvPr/>
        </p:nvSpPr>
        <p:spPr>
          <a:xfrm>
            <a:off x="88368" y="7779909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441E168-C2FF-8B48-9621-1F92308C1E3C}"/>
              </a:ext>
            </a:extLst>
          </p:cNvPr>
          <p:cNvSpPr/>
          <p:nvPr/>
        </p:nvSpPr>
        <p:spPr>
          <a:xfrm>
            <a:off x="-9587" y="-12532"/>
            <a:ext cx="7577807" cy="5328000"/>
          </a:xfrm>
          <a:prstGeom prst="rect">
            <a:avLst/>
          </a:prstGeom>
          <a:solidFill>
            <a:srgbClr val="B8001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87CDBA87-FB50-C349-8CF3-2B88CA7784CC}"/>
              </a:ext>
            </a:extLst>
          </p:cNvPr>
          <p:cNvSpPr/>
          <p:nvPr/>
        </p:nvSpPr>
        <p:spPr>
          <a:xfrm>
            <a:off x="82270" y="760640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E48E40C8-9F23-9740-8DA0-D4A1FAF798B0}"/>
              </a:ext>
            </a:extLst>
          </p:cNvPr>
          <p:cNvSpPr/>
          <p:nvPr/>
        </p:nvSpPr>
        <p:spPr>
          <a:xfrm>
            <a:off x="82270" y="2420647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185299ED-AB72-7649-AAF8-80219F6FB966}"/>
              </a:ext>
            </a:extLst>
          </p:cNvPr>
          <p:cNvSpPr/>
          <p:nvPr/>
        </p:nvSpPr>
        <p:spPr>
          <a:xfrm>
            <a:off x="88199" y="5484589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事例</a:t>
            </a: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29ED7263-DD36-044D-A580-EDC5DF3DB080}"/>
              </a:ext>
            </a:extLst>
          </p:cNvPr>
          <p:cNvSpPr/>
          <p:nvPr/>
        </p:nvSpPr>
        <p:spPr>
          <a:xfrm>
            <a:off x="808283" y="5484589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D7F549B-30E1-2A43-A297-D20D0B88E1BD}"/>
              </a:ext>
            </a:extLst>
          </p:cNvPr>
          <p:cNvSpPr/>
          <p:nvPr/>
        </p:nvSpPr>
        <p:spPr>
          <a:xfrm>
            <a:off x="3040368" y="5484589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F2D324D6-D37C-8B42-B0A4-8EC911A7D053}"/>
              </a:ext>
            </a:extLst>
          </p:cNvPr>
          <p:cNvSpPr/>
          <p:nvPr/>
        </p:nvSpPr>
        <p:spPr>
          <a:xfrm>
            <a:off x="79481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事例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82B842A7-9C5F-3142-BD93-C5FF8287D371}"/>
              </a:ext>
            </a:extLst>
          </p:cNvPr>
          <p:cNvSpPr/>
          <p:nvPr/>
        </p:nvSpPr>
        <p:spPr>
          <a:xfrm>
            <a:off x="799565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0F71C76E-BB62-BB4B-B635-336CCBC741A5}"/>
              </a:ext>
            </a:extLst>
          </p:cNvPr>
          <p:cNvSpPr/>
          <p:nvPr/>
        </p:nvSpPr>
        <p:spPr>
          <a:xfrm>
            <a:off x="3031650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9D8CB266-9785-F645-A9C5-DF6F6746C90D}"/>
              </a:ext>
            </a:extLst>
          </p:cNvPr>
          <p:cNvSpPr/>
          <p:nvPr/>
        </p:nvSpPr>
        <p:spPr>
          <a:xfrm>
            <a:off x="3865756" y="760639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2F6B957F-8526-1A42-84EA-AE887279E645}"/>
              </a:ext>
            </a:extLst>
          </p:cNvPr>
          <p:cNvSpPr/>
          <p:nvPr/>
        </p:nvSpPr>
        <p:spPr>
          <a:xfrm>
            <a:off x="3862967" y="114030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事例</a:t>
            </a: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1062EC17-30BE-1B4D-9EFF-2387E6C539CF}"/>
              </a:ext>
            </a:extLst>
          </p:cNvPr>
          <p:cNvSpPr/>
          <p:nvPr/>
        </p:nvSpPr>
        <p:spPr>
          <a:xfrm>
            <a:off x="4583051" y="114030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7C80940-7C95-684D-AEF5-C1364F96072B}"/>
              </a:ext>
            </a:extLst>
          </p:cNvPr>
          <p:cNvSpPr/>
          <p:nvPr/>
        </p:nvSpPr>
        <p:spPr>
          <a:xfrm>
            <a:off x="6815136" y="114030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348CD06E-43A0-7B46-A2CA-1197DA915EA9}"/>
              </a:ext>
            </a:extLst>
          </p:cNvPr>
          <p:cNvSpPr/>
          <p:nvPr/>
        </p:nvSpPr>
        <p:spPr>
          <a:xfrm>
            <a:off x="3868545" y="6119902"/>
            <a:ext cx="3600000" cy="4457881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r>
              <a:rPr lang="ja-JP" altLang="en-US" sz="2800" b="1" u="sng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正解　</a:t>
            </a:r>
            <a:r>
              <a:rPr lang="en-US" altLang="ja-JP" sz="2800" b="1" u="sng">
                <a:solidFill>
                  <a:srgbClr val="261E1C"/>
                </a:solidFill>
                <a:highlight>
                  <a:srgbClr val="C0C0C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X</a:t>
            </a:r>
          </a:p>
          <a:p>
            <a:pPr lvl="0">
              <a:lnSpc>
                <a:spcPts val="2260"/>
              </a:lnSpc>
            </a:pPr>
            <a:endParaRPr lang="en-US" altLang="ja-JP" sz="2800" b="1" u="sng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ts val="2260"/>
              </a:lnSpc>
            </a:pPr>
            <a:endParaRPr lang="en-US" altLang="ja-JP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71B9DBCC-BFDB-5546-B8AE-A3577F8DBC1E}"/>
              </a:ext>
            </a:extLst>
          </p:cNvPr>
          <p:cNvSpPr/>
          <p:nvPr/>
        </p:nvSpPr>
        <p:spPr>
          <a:xfrm>
            <a:off x="3865756" y="5473293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事例</a:t>
            </a:r>
          </a:p>
        </p:txBody>
      </p:sp>
      <p:sp>
        <p:nvSpPr>
          <p:cNvPr id="31" name="角丸四角形 30">
            <a:extLst>
              <a:ext uri="{FF2B5EF4-FFF2-40B4-BE49-F238E27FC236}">
                <a16:creationId xmlns:a16="http://schemas.microsoft.com/office/drawing/2014/main" id="{9A557CD6-AF9E-D342-9C81-4763F496321E}"/>
              </a:ext>
            </a:extLst>
          </p:cNvPr>
          <p:cNvSpPr/>
          <p:nvPr/>
        </p:nvSpPr>
        <p:spPr>
          <a:xfrm>
            <a:off x="4585840" y="5473293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AA0647C1-8992-8840-842F-7AEF615356EA}"/>
              </a:ext>
            </a:extLst>
          </p:cNvPr>
          <p:cNvSpPr/>
          <p:nvPr/>
        </p:nvSpPr>
        <p:spPr>
          <a:xfrm>
            <a:off x="6817925" y="5473293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5060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A237515-BC0F-D647-969C-783125DDA070}"/>
              </a:ext>
            </a:extLst>
          </p:cNvPr>
          <p:cNvSpPr/>
          <p:nvPr/>
        </p:nvSpPr>
        <p:spPr>
          <a:xfrm>
            <a:off x="449155" y="4445906"/>
            <a:ext cx="6661363" cy="1800000"/>
          </a:xfrm>
          <a:prstGeom prst="rect">
            <a:avLst/>
          </a:prstGeom>
          <a:solidFill>
            <a:srgbClr val="6D1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latin typeface="Meiryo" panose="020B0604030504040204" pitchFamily="34" charset="-128"/>
                <a:ea typeface="Meiryo" panose="020B0604030504040204" pitchFamily="34" charset="-128"/>
              </a:rPr>
              <a:t>インシデントカード</a:t>
            </a:r>
            <a:endParaRPr kumimoji="1" lang="en-US" altLang="ja-JP" sz="540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5400">
                <a:latin typeface="Meiryo" panose="020B0604030504040204" pitchFamily="34" charset="-128"/>
                <a:ea typeface="Meiryo" panose="020B0604030504040204" pitchFamily="34" charset="-128"/>
              </a:rPr>
              <a:t>テンプレート</a:t>
            </a:r>
            <a:endParaRPr kumimoji="1" lang="en-US" altLang="ja-JP" sz="54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1407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0A495C3-9569-7749-ABEE-2C7A29C138AE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64167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4087629A-9C5D-D14C-8B6A-3EE6497C2A25}"/>
              </a:ext>
            </a:extLst>
          </p:cNvPr>
          <p:cNvSpPr/>
          <p:nvPr/>
        </p:nvSpPr>
        <p:spPr>
          <a:xfrm>
            <a:off x="88368" y="6135407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角丸四角形 52">
            <a:extLst>
              <a:ext uri="{FF2B5EF4-FFF2-40B4-BE49-F238E27FC236}">
                <a16:creationId xmlns:a16="http://schemas.microsoft.com/office/drawing/2014/main" id="{A964239B-2BB7-704E-9C3E-68A4EFB4D060}"/>
              </a:ext>
            </a:extLst>
          </p:cNvPr>
          <p:cNvSpPr/>
          <p:nvPr/>
        </p:nvSpPr>
        <p:spPr>
          <a:xfrm>
            <a:off x="88368" y="7779909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7" name="角丸四角形 66">
            <a:extLst>
              <a:ext uri="{FF2B5EF4-FFF2-40B4-BE49-F238E27FC236}">
                <a16:creationId xmlns:a16="http://schemas.microsoft.com/office/drawing/2014/main" id="{2C8E6160-209C-F94C-B774-CBF53DAAC65F}"/>
              </a:ext>
            </a:extLst>
          </p:cNvPr>
          <p:cNvSpPr/>
          <p:nvPr/>
        </p:nvSpPr>
        <p:spPr>
          <a:xfrm>
            <a:off x="3883513" y="5483783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インシデントカード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EBDD7C3-B819-EC42-89B6-CA46E151C40E}"/>
              </a:ext>
            </a:extLst>
          </p:cNvPr>
          <p:cNvSpPr/>
          <p:nvPr/>
        </p:nvSpPr>
        <p:spPr>
          <a:xfrm>
            <a:off x="-9066" y="-17761"/>
            <a:ext cx="7568741" cy="5328000"/>
          </a:xfrm>
          <a:prstGeom prst="rect">
            <a:avLst/>
          </a:prstGeom>
          <a:solidFill>
            <a:srgbClr val="64167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0" name="角丸四角形 39">
            <a:extLst>
              <a:ext uri="{FF2B5EF4-FFF2-40B4-BE49-F238E27FC236}">
                <a16:creationId xmlns:a16="http://schemas.microsoft.com/office/drawing/2014/main" id="{AB2D1799-E441-4B4A-85B7-EE74D638A085}"/>
              </a:ext>
            </a:extLst>
          </p:cNvPr>
          <p:cNvSpPr/>
          <p:nvPr/>
        </p:nvSpPr>
        <p:spPr>
          <a:xfrm>
            <a:off x="90988" y="733526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1" name="角丸四角形 40">
            <a:extLst>
              <a:ext uri="{FF2B5EF4-FFF2-40B4-BE49-F238E27FC236}">
                <a16:creationId xmlns:a16="http://schemas.microsoft.com/office/drawing/2014/main" id="{EE21D496-2D89-6F4B-9343-E2C8D84A2A00}"/>
              </a:ext>
            </a:extLst>
          </p:cNvPr>
          <p:cNvSpPr/>
          <p:nvPr/>
        </p:nvSpPr>
        <p:spPr>
          <a:xfrm>
            <a:off x="90988" y="2393533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角丸四角形 64">
            <a:extLst>
              <a:ext uri="{FF2B5EF4-FFF2-40B4-BE49-F238E27FC236}">
                <a16:creationId xmlns:a16="http://schemas.microsoft.com/office/drawing/2014/main" id="{ED77FE11-EAEB-D54F-8EB5-FA8F1B3A5643}"/>
              </a:ext>
            </a:extLst>
          </p:cNvPr>
          <p:cNvSpPr/>
          <p:nvPr/>
        </p:nvSpPr>
        <p:spPr>
          <a:xfrm>
            <a:off x="3877587" y="86916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インシデントカード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97698CA4-75AB-AB4A-93C8-7C53EA318F07}"/>
              </a:ext>
            </a:extLst>
          </p:cNvPr>
          <p:cNvSpPr/>
          <p:nvPr/>
        </p:nvSpPr>
        <p:spPr>
          <a:xfrm>
            <a:off x="88199" y="5484589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6C00A6E4-661B-314F-B59A-8209093857BA}"/>
              </a:ext>
            </a:extLst>
          </p:cNvPr>
          <p:cNvSpPr/>
          <p:nvPr/>
        </p:nvSpPr>
        <p:spPr>
          <a:xfrm>
            <a:off x="808283" y="5484589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-X,XXX P</a:t>
            </a:r>
            <a:endParaRPr kumimoji="1" lang="ja-JP" altLang="en-US" sz="2400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2DD0401F-C3E4-384D-9CBB-9E92AE3CC62C}"/>
              </a:ext>
            </a:extLst>
          </p:cNvPr>
          <p:cNvSpPr/>
          <p:nvPr/>
        </p:nvSpPr>
        <p:spPr>
          <a:xfrm>
            <a:off x="3040368" y="5484589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956FF9C8-75DB-0649-9668-877F7678C418}"/>
              </a:ext>
            </a:extLst>
          </p:cNvPr>
          <p:cNvSpPr/>
          <p:nvPr/>
        </p:nvSpPr>
        <p:spPr>
          <a:xfrm>
            <a:off x="88199" y="86916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EF77D869-E817-A047-864E-66A7E86B6D2A}"/>
              </a:ext>
            </a:extLst>
          </p:cNvPr>
          <p:cNvSpPr/>
          <p:nvPr/>
        </p:nvSpPr>
        <p:spPr>
          <a:xfrm>
            <a:off x="808283" y="86916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-X,XXX P</a:t>
            </a:r>
            <a:endParaRPr kumimoji="1" lang="ja-JP" altLang="en-US" sz="2400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FC03985-2E25-6949-92E2-9573705D6BC4}"/>
              </a:ext>
            </a:extLst>
          </p:cNvPr>
          <p:cNvSpPr/>
          <p:nvPr/>
        </p:nvSpPr>
        <p:spPr>
          <a:xfrm>
            <a:off x="3040368" y="86916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495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8B405E-ED2E-0F45-9E7D-BAD01D340963}"/>
              </a:ext>
            </a:extLst>
          </p:cNvPr>
          <p:cNvSpPr/>
          <p:nvPr/>
        </p:nvSpPr>
        <p:spPr>
          <a:xfrm>
            <a:off x="449155" y="3980982"/>
            <a:ext cx="6661363" cy="2729847"/>
          </a:xfrm>
          <a:prstGeom prst="rect">
            <a:avLst/>
          </a:prstGeom>
          <a:solidFill>
            <a:srgbClr val="EDC6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セキュリティ対策カード</a:t>
            </a:r>
            <a:endParaRPr kumimoji="1" lang="en-US" altLang="ja-JP" sz="540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54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テンプレート</a:t>
            </a:r>
            <a:endParaRPr kumimoji="1" lang="en-US" altLang="ja-JP" sz="540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563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0A495C3-9569-7749-ABEE-2C7A29C138AE}"/>
              </a:ext>
            </a:extLst>
          </p:cNvPr>
          <p:cNvSpPr/>
          <p:nvPr/>
        </p:nvSpPr>
        <p:spPr>
          <a:xfrm>
            <a:off x="-9066" y="5379536"/>
            <a:ext cx="7577806" cy="5328000"/>
          </a:xfrm>
          <a:prstGeom prst="rect">
            <a:avLst/>
          </a:prstGeom>
          <a:solidFill>
            <a:srgbClr val="EDC60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4087629A-9C5D-D14C-8B6A-3EE6497C2A25}"/>
              </a:ext>
            </a:extLst>
          </p:cNvPr>
          <p:cNvSpPr/>
          <p:nvPr/>
        </p:nvSpPr>
        <p:spPr>
          <a:xfrm>
            <a:off x="88368" y="6135407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3" name="角丸四角形 52">
            <a:extLst>
              <a:ext uri="{FF2B5EF4-FFF2-40B4-BE49-F238E27FC236}">
                <a16:creationId xmlns:a16="http://schemas.microsoft.com/office/drawing/2014/main" id="{A964239B-2BB7-704E-9C3E-68A4EFB4D060}"/>
              </a:ext>
            </a:extLst>
          </p:cNvPr>
          <p:cNvSpPr/>
          <p:nvPr/>
        </p:nvSpPr>
        <p:spPr>
          <a:xfrm>
            <a:off x="88368" y="7779909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7" name="角丸四角形 66">
            <a:extLst>
              <a:ext uri="{FF2B5EF4-FFF2-40B4-BE49-F238E27FC236}">
                <a16:creationId xmlns:a16="http://schemas.microsoft.com/office/drawing/2014/main" id="{2C8E6160-209C-F94C-B774-CBF53DAAC65F}"/>
              </a:ext>
            </a:extLst>
          </p:cNvPr>
          <p:cNvSpPr/>
          <p:nvPr/>
        </p:nvSpPr>
        <p:spPr>
          <a:xfrm>
            <a:off x="3883513" y="5483783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セキュリティ対策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カード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EBDD7C3-B819-EC42-89B6-CA46E151C40E}"/>
              </a:ext>
            </a:extLst>
          </p:cNvPr>
          <p:cNvSpPr/>
          <p:nvPr/>
        </p:nvSpPr>
        <p:spPr>
          <a:xfrm>
            <a:off x="-9066" y="-17761"/>
            <a:ext cx="7568741" cy="5328000"/>
          </a:xfrm>
          <a:prstGeom prst="rect">
            <a:avLst/>
          </a:prstGeom>
          <a:solidFill>
            <a:srgbClr val="EDC607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99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0" name="角丸四角形 39">
            <a:extLst>
              <a:ext uri="{FF2B5EF4-FFF2-40B4-BE49-F238E27FC236}">
                <a16:creationId xmlns:a16="http://schemas.microsoft.com/office/drawing/2014/main" id="{AB2D1799-E441-4B4A-85B7-EE74D638A085}"/>
              </a:ext>
            </a:extLst>
          </p:cNvPr>
          <p:cNvSpPr/>
          <p:nvPr/>
        </p:nvSpPr>
        <p:spPr>
          <a:xfrm>
            <a:off x="90988" y="733526"/>
            <a:ext cx="3600000" cy="1532878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60"/>
              </a:lnSpc>
            </a:pPr>
            <a:endParaRPr lang="en-US" altLang="ja-JP" b="1">
              <a:solidFill>
                <a:sysClr val="windowText" lastClr="00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1" name="角丸四角形 40">
            <a:extLst>
              <a:ext uri="{FF2B5EF4-FFF2-40B4-BE49-F238E27FC236}">
                <a16:creationId xmlns:a16="http://schemas.microsoft.com/office/drawing/2014/main" id="{EE21D496-2D89-6F4B-9343-E2C8D84A2A00}"/>
              </a:ext>
            </a:extLst>
          </p:cNvPr>
          <p:cNvSpPr/>
          <p:nvPr/>
        </p:nvSpPr>
        <p:spPr>
          <a:xfrm>
            <a:off x="90988" y="2393533"/>
            <a:ext cx="3600000" cy="2797874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60"/>
              </a:lnSpc>
            </a:pPr>
            <a:endParaRPr lang="en-US" altLang="ja-JP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角丸四角形 64">
            <a:extLst>
              <a:ext uri="{FF2B5EF4-FFF2-40B4-BE49-F238E27FC236}">
                <a16:creationId xmlns:a16="http://schemas.microsoft.com/office/drawing/2014/main" id="{ED77FE11-EAEB-D54F-8EB5-FA8F1B3A5643}"/>
              </a:ext>
            </a:extLst>
          </p:cNvPr>
          <p:cNvSpPr/>
          <p:nvPr/>
        </p:nvSpPr>
        <p:spPr>
          <a:xfrm>
            <a:off x="3877587" y="86916"/>
            <a:ext cx="3600000" cy="5094000"/>
          </a:xfrm>
          <a:prstGeom prst="roundRect">
            <a:avLst>
              <a:gd name="adj" fmla="val 30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セキュリティ対策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lang="ja-JP" altLang="en-US" sz="2800" b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カード</a:t>
            </a:r>
            <a:endParaRPr lang="en-US" altLang="ja-JP" sz="2800" b="1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97698CA4-75AB-AB4A-93C8-7C53EA318F07}"/>
              </a:ext>
            </a:extLst>
          </p:cNvPr>
          <p:cNvSpPr/>
          <p:nvPr/>
        </p:nvSpPr>
        <p:spPr>
          <a:xfrm>
            <a:off x="88199" y="5484589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6C00A6E4-661B-314F-B59A-8209093857BA}"/>
              </a:ext>
            </a:extLst>
          </p:cNvPr>
          <p:cNvSpPr/>
          <p:nvPr/>
        </p:nvSpPr>
        <p:spPr>
          <a:xfrm>
            <a:off x="808283" y="5484589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角丸四角形 29">
            <a:extLst>
              <a:ext uri="{FF2B5EF4-FFF2-40B4-BE49-F238E27FC236}">
                <a16:creationId xmlns:a16="http://schemas.microsoft.com/office/drawing/2014/main" id="{2DD0401F-C3E4-384D-9CBB-9E92AE3CC62C}"/>
              </a:ext>
            </a:extLst>
          </p:cNvPr>
          <p:cNvSpPr/>
          <p:nvPr/>
        </p:nvSpPr>
        <p:spPr>
          <a:xfrm>
            <a:off x="3040368" y="5484589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956FF9C8-75DB-0649-9668-877F7678C418}"/>
              </a:ext>
            </a:extLst>
          </p:cNvPr>
          <p:cNvSpPr/>
          <p:nvPr/>
        </p:nvSpPr>
        <p:spPr>
          <a:xfrm>
            <a:off x="88199" y="86916"/>
            <a:ext cx="648000" cy="540000"/>
          </a:xfrm>
          <a:prstGeom prst="roundRect">
            <a:avLst>
              <a:gd name="adj" fmla="val 102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EF77D869-E817-A047-864E-66A7E86B6D2A}"/>
              </a:ext>
            </a:extLst>
          </p:cNvPr>
          <p:cNvSpPr/>
          <p:nvPr/>
        </p:nvSpPr>
        <p:spPr>
          <a:xfrm>
            <a:off x="808283" y="86916"/>
            <a:ext cx="2160000" cy="540000"/>
          </a:xfrm>
          <a:prstGeom prst="roundRect">
            <a:avLst>
              <a:gd name="adj" fmla="val 117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X,XXX P</a:t>
            </a:r>
            <a:endParaRPr kumimoji="1" lang="ja-JP" altLang="en-US" sz="2400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FC03985-2E25-6949-92E2-9573705D6BC4}"/>
              </a:ext>
            </a:extLst>
          </p:cNvPr>
          <p:cNvSpPr/>
          <p:nvPr/>
        </p:nvSpPr>
        <p:spPr>
          <a:xfrm>
            <a:off x="3040368" y="86916"/>
            <a:ext cx="648000" cy="540000"/>
          </a:xfrm>
          <a:prstGeom prst="roundRect">
            <a:avLst>
              <a:gd name="adj" fmla="val 123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>
                <a:solidFill>
                  <a:srgbClr val="261E1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XX</a:t>
            </a:r>
            <a:endParaRPr kumimoji="1" lang="ja-JP" altLang="en-US" b="1">
              <a:solidFill>
                <a:srgbClr val="261E1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682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38CA4598C796C4C980DCECD9D57ECE1" ma:contentTypeVersion="11" ma:contentTypeDescription="新しいドキュメントを作成します。" ma:contentTypeScope="" ma:versionID="ab99471322939c81972bab20d5b512be">
  <xsd:schema xmlns:xsd="http://www.w3.org/2001/XMLSchema" xmlns:xs="http://www.w3.org/2001/XMLSchema" xmlns:p="http://schemas.microsoft.com/office/2006/metadata/properties" xmlns:ns2="2f4f6b90-3a37-4ee7-8cd0-f7581626c54a" targetNamespace="http://schemas.microsoft.com/office/2006/metadata/properties" ma:root="true" ma:fieldsID="9318f013fe7e0ffa99a378f92a58f4c1" ns2:_="">
    <xsd:import namespace="2f4f6b90-3a37-4ee7-8cd0-f7581626c5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4f6b90-3a37-4ee7-8cd0-f7581626c5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016BED-D944-4AEE-8CBC-8D86E9CCA3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4f6b90-3a37-4ee7-8cd0-f7581626c5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1F24BA-404B-4448-9CDA-60DCD77057A8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2f4f6b90-3a37-4ee7-8cd0-f7581626c54a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EBA06FF-A423-4476-9510-5B3509F6C6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186</Words>
  <Application>Microsoft Office PowerPoint</Application>
  <PresentationFormat>ユーザー設定</PresentationFormat>
  <Paragraphs>95</Paragraphs>
  <Slides>11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メイリオ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クイズカード</vt:lpstr>
      <vt:lpstr>クイズカード</vt:lpstr>
      <vt:lpstr>クイズカード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C200040(三池 勝)</cp:lastModifiedBy>
  <cp:revision>1</cp:revision>
  <dcterms:created xsi:type="dcterms:W3CDTF">2021-05-18T07:06:35Z</dcterms:created>
  <dcterms:modified xsi:type="dcterms:W3CDTF">2021-06-21T05:17:31Z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0x010100838CA4598C796C4C980DCECD9D57ECE1</vt:lpwstr>
  </property>
</Properties>
</file>