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4"/>
  </p:sldMasterIdLst>
  <p:notesMasterIdLst>
    <p:notesMasterId r:id="rId12"/>
  </p:notesMasterIdLst>
  <p:sldIdLst>
    <p:sldId id="256" r:id="rId5"/>
    <p:sldId id="261" r:id="rId6"/>
    <p:sldId id="263" r:id="rId7"/>
    <p:sldId id="264" r:id="rId8"/>
    <p:sldId id="267" r:id="rId9"/>
    <p:sldId id="266" r:id="rId10"/>
    <p:sldId id="269" r:id="rId11"/>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73"/>
  </p:normalViewPr>
  <p:slideViewPr>
    <p:cSldViewPr snapToGrid="0">
      <p:cViewPr varScale="1">
        <p:scale>
          <a:sx n="107" d="100"/>
          <a:sy n="107" d="100"/>
        </p:scale>
        <p:origin x="1504" y="17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190067(佐藤　晃一)" userId="c8013bfd-03e5-4ed9-b715-52e5b1141294" providerId="ADAL" clId="{8AFA8B4A-8798-2F4B-9B62-730FF66809E2}"/>
    <pc:docChg chg="custSel modSld modMainMaster">
      <pc:chgData name="C190067(佐藤　晃一)" userId="c8013bfd-03e5-4ed9-b715-52e5b1141294" providerId="ADAL" clId="{8AFA8B4A-8798-2F4B-9B62-730FF66809E2}" dt="2020-04-27T04:39:01.990" v="105" actId="478"/>
      <pc:docMkLst>
        <pc:docMk/>
      </pc:docMkLst>
      <pc:sldChg chg="modSp">
        <pc:chgData name="C190067(佐藤　晃一)" userId="c8013bfd-03e5-4ed9-b715-52e5b1141294" providerId="ADAL" clId="{8AFA8B4A-8798-2F4B-9B62-730FF66809E2}" dt="2020-04-27T04:38:12.323" v="102" actId="20577"/>
        <pc:sldMkLst>
          <pc:docMk/>
          <pc:sldMk cId="2136319270" sldId="263"/>
        </pc:sldMkLst>
        <pc:spChg chg="mod">
          <ac:chgData name="C190067(佐藤　晃一)" userId="c8013bfd-03e5-4ed9-b715-52e5b1141294" providerId="ADAL" clId="{8AFA8B4A-8798-2F4B-9B62-730FF66809E2}" dt="2020-04-27T04:38:12.323" v="102" actId="20577"/>
          <ac:spMkLst>
            <pc:docMk/>
            <pc:sldMk cId="2136319270" sldId="263"/>
            <ac:spMk id="28" creationId="{06AFC643-4FFC-D74C-BAAA-FD30E783AAE1}"/>
          </ac:spMkLst>
        </pc:spChg>
        <pc:picChg chg="mod">
          <ac:chgData name="C190067(佐藤　晃一)" userId="c8013bfd-03e5-4ed9-b715-52e5b1141294" providerId="ADAL" clId="{8AFA8B4A-8798-2F4B-9B62-730FF66809E2}" dt="2020-04-27T04:37:43.135" v="91" actId="14100"/>
          <ac:picMkLst>
            <pc:docMk/>
            <pc:sldMk cId="2136319270" sldId="263"/>
            <ac:picMk id="13" creationId="{D5E9155C-60AB-6740-B525-C21A07589345}"/>
          </ac:picMkLst>
        </pc:picChg>
      </pc:sldChg>
      <pc:sldChg chg="addSp delSp modSp">
        <pc:chgData name="C190067(佐藤　晃一)" userId="c8013bfd-03e5-4ed9-b715-52e5b1141294" providerId="ADAL" clId="{8AFA8B4A-8798-2F4B-9B62-730FF66809E2}" dt="2020-04-27T04:38:40.170" v="104" actId="478"/>
        <pc:sldMkLst>
          <pc:docMk/>
          <pc:sldMk cId="2960866484" sldId="269"/>
        </pc:sldMkLst>
        <pc:spChg chg="del">
          <ac:chgData name="C190067(佐藤　晃一)" userId="c8013bfd-03e5-4ed9-b715-52e5b1141294" providerId="ADAL" clId="{8AFA8B4A-8798-2F4B-9B62-730FF66809E2}" dt="2020-04-27T04:38:36.686" v="103" actId="478"/>
          <ac:spMkLst>
            <pc:docMk/>
            <pc:sldMk cId="2960866484" sldId="269"/>
            <ac:spMk id="4" creationId="{FA331974-E5B0-5943-8136-93CCBBB69149}"/>
          </ac:spMkLst>
        </pc:spChg>
        <pc:spChg chg="add del mod">
          <ac:chgData name="C190067(佐藤　晃一)" userId="c8013bfd-03e5-4ed9-b715-52e5b1141294" providerId="ADAL" clId="{8AFA8B4A-8798-2F4B-9B62-730FF66809E2}" dt="2020-04-27T04:38:40.170" v="104" actId="478"/>
          <ac:spMkLst>
            <pc:docMk/>
            <pc:sldMk cId="2960866484" sldId="269"/>
            <ac:spMk id="6" creationId="{91A14A5F-1192-E349-B440-DDFB1882ABBE}"/>
          </ac:spMkLst>
        </pc:spChg>
      </pc:sldChg>
      <pc:sldMasterChg chg="modSldLayout">
        <pc:chgData name="C190067(佐藤　晃一)" userId="c8013bfd-03e5-4ed9-b715-52e5b1141294" providerId="ADAL" clId="{8AFA8B4A-8798-2F4B-9B62-730FF66809E2}" dt="2020-04-27T04:39:01.990" v="105" actId="478"/>
        <pc:sldMasterMkLst>
          <pc:docMk/>
          <pc:sldMasterMk cId="3362567456" sldId="2147483652"/>
        </pc:sldMasterMkLst>
        <pc:sldLayoutChg chg="delSp">
          <pc:chgData name="C190067(佐藤　晃一)" userId="c8013bfd-03e5-4ed9-b715-52e5b1141294" providerId="ADAL" clId="{8AFA8B4A-8798-2F4B-9B62-730FF66809E2}" dt="2020-04-27T04:39:01.990" v="105" actId="478"/>
          <pc:sldLayoutMkLst>
            <pc:docMk/>
            <pc:sldMasterMk cId="3362567456" sldId="2147483652"/>
            <pc:sldLayoutMk cId="608554333" sldId="2147483653"/>
          </pc:sldLayoutMkLst>
          <pc:spChg chg="del">
            <ac:chgData name="C190067(佐藤　晃一)" userId="c8013bfd-03e5-4ed9-b715-52e5b1141294" providerId="ADAL" clId="{8AFA8B4A-8798-2F4B-9B62-730FF66809E2}" dt="2020-04-27T04:39:01.990" v="105" actId="478"/>
            <ac:spMkLst>
              <pc:docMk/>
              <pc:sldMasterMk cId="3362567456" sldId="2147483652"/>
              <pc:sldLayoutMk cId="608554333" sldId="2147483653"/>
              <ac:spMk id="5" creationId="{8A0C2D4D-0F6E-4143-A72F-0A74ECF88E39}"/>
            </ac:spMkLst>
          </pc:spChg>
        </pc:sldLayoutChg>
      </pc:sldMasterChg>
    </pc:docChg>
  </pc:docChgLst>
  <pc:docChgLst>
    <pc:chgData name="C190063(与那嶺　大貴)" userId="1883bec3-34ec-4278-bdc3-dd8eccc16adc" providerId="ADAL" clId="{5BC577E4-2B85-5343-AE09-5518340B752C}"/>
    <pc:docChg chg="undo redo custSel addSld delSld modSld sldOrd">
      <pc:chgData name="C190063(与那嶺　大貴)" userId="1883bec3-34ec-4278-bdc3-dd8eccc16adc" providerId="ADAL" clId="{5BC577E4-2B85-5343-AE09-5518340B752C}" dt="2020-05-08T05:26:03.393" v="635" actId="20577"/>
      <pc:docMkLst>
        <pc:docMk/>
      </pc:docMkLst>
      <pc:sldChg chg="modSp ord">
        <pc:chgData name="C190063(与那嶺　大貴)" userId="1883bec3-34ec-4278-bdc3-dd8eccc16adc" providerId="ADAL" clId="{5BC577E4-2B85-5343-AE09-5518340B752C}" dt="2020-05-08T04:57:03.029" v="332"/>
        <pc:sldMkLst>
          <pc:docMk/>
          <pc:sldMk cId="3744263720" sldId="256"/>
        </pc:sldMkLst>
        <pc:spChg chg="mod">
          <ac:chgData name="C190063(与那嶺　大貴)" userId="1883bec3-34ec-4278-bdc3-dd8eccc16adc" providerId="ADAL" clId="{5BC577E4-2B85-5343-AE09-5518340B752C}" dt="2020-04-24T05:15:41.402" v="331" actId="20577"/>
          <ac:spMkLst>
            <pc:docMk/>
            <pc:sldMk cId="3744263720" sldId="256"/>
            <ac:spMk id="5" creationId="{802E6B42-2A0B-D84A-B3BA-F89251F3753B}"/>
          </ac:spMkLst>
        </pc:spChg>
      </pc:sldChg>
      <pc:sldChg chg="addSp delSp modSp">
        <pc:chgData name="C190063(与那嶺　大貴)" userId="1883bec3-34ec-4278-bdc3-dd8eccc16adc" providerId="ADAL" clId="{5BC577E4-2B85-5343-AE09-5518340B752C}" dt="2020-05-08T05:21:31.902" v="604" actId="20577"/>
        <pc:sldMkLst>
          <pc:docMk/>
          <pc:sldMk cId="3217450454" sldId="261"/>
        </pc:sldMkLst>
        <pc:spChg chg="mod">
          <ac:chgData name="C190063(与那嶺　大貴)" userId="1883bec3-34ec-4278-bdc3-dd8eccc16adc" providerId="ADAL" clId="{5BC577E4-2B85-5343-AE09-5518340B752C}" dt="2020-04-23T21:38:47.859" v="163" actId="1076"/>
          <ac:spMkLst>
            <pc:docMk/>
            <pc:sldMk cId="3217450454" sldId="261"/>
            <ac:spMk id="5" creationId="{40291CE4-42A6-9846-8C7C-1CD8727C034A}"/>
          </ac:spMkLst>
        </pc:spChg>
        <pc:spChg chg="mod">
          <ac:chgData name="C190063(与那嶺　大貴)" userId="1883bec3-34ec-4278-bdc3-dd8eccc16adc" providerId="ADAL" clId="{5BC577E4-2B85-5343-AE09-5518340B752C}" dt="2020-05-08T05:21:31.902" v="604" actId="20577"/>
          <ac:spMkLst>
            <pc:docMk/>
            <pc:sldMk cId="3217450454" sldId="261"/>
            <ac:spMk id="6" creationId="{54D1EF36-CE19-A045-B3C2-A9ACA607335C}"/>
          </ac:spMkLst>
        </pc:spChg>
        <pc:spChg chg="del mod">
          <ac:chgData name="C190063(与那嶺　大貴)" userId="1883bec3-34ec-4278-bdc3-dd8eccc16adc" providerId="ADAL" clId="{5BC577E4-2B85-5343-AE09-5518340B752C}" dt="2020-04-23T21:25:19.973" v="50" actId="478"/>
          <ac:spMkLst>
            <pc:docMk/>
            <pc:sldMk cId="3217450454" sldId="261"/>
            <ac:spMk id="7" creationId="{B6D247C2-4423-B74A-B4BB-28EFF105D5A2}"/>
          </ac:spMkLst>
        </pc:spChg>
        <pc:spChg chg="del mod">
          <ac:chgData name="C190063(与那嶺　大貴)" userId="1883bec3-34ec-4278-bdc3-dd8eccc16adc" providerId="ADAL" clId="{5BC577E4-2B85-5343-AE09-5518340B752C}" dt="2020-04-23T21:20:01.622" v="25" actId="478"/>
          <ac:spMkLst>
            <pc:docMk/>
            <pc:sldMk cId="3217450454" sldId="261"/>
            <ac:spMk id="8" creationId="{BD745F31-8D73-5B42-8B15-466F5F17A7EF}"/>
          </ac:spMkLst>
        </pc:spChg>
        <pc:spChg chg="del">
          <ac:chgData name="C190063(与那嶺　大貴)" userId="1883bec3-34ec-4278-bdc3-dd8eccc16adc" providerId="ADAL" clId="{5BC577E4-2B85-5343-AE09-5518340B752C}" dt="2020-04-23T21:20:10.872" v="28" actId="478"/>
          <ac:spMkLst>
            <pc:docMk/>
            <pc:sldMk cId="3217450454" sldId="261"/>
            <ac:spMk id="9" creationId="{CD5CBAB2-A8E6-FD43-B686-2E0F5EC766BA}"/>
          </ac:spMkLst>
        </pc:spChg>
        <pc:spChg chg="del">
          <ac:chgData name="C190063(与那嶺　大貴)" userId="1883bec3-34ec-4278-bdc3-dd8eccc16adc" providerId="ADAL" clId="{5BC577E4-2B85-5343-AE09-5518340B752C}" dt="2020-04-23T21:37:41.474" v="144" actId="478"/>
          <ac:spMkLst>
            <pc:docMk/>
            <pc:sldMk cId="3217450454" sldId="261"/>
            <ac:spMk id="15" creationId="{39B22A75-DF64-3649-9EE8-1C239630A474}"/>
          </ac:spMkLst>
        </pc:spChg>
        <pc:picChg chg="add del mod modCrop">
          <ac:chgData name="C190063(与那嶺　大貴)" userId="1883bec3-34ec-4278-bdc3-dd8eccc16adc" providerId="ADAL" clId="{5BC577E4-2B85-5343-AE09-5518340B752C}" dt="2020-04-23T21:25:16.791" v="46" actId="478"/>
          <ac:picMkLst>
            <pc:docMk/>
            <pc:sldMk cId="3217450454" sldId="261"/>
            <ac:picMk id="11" creationId="{0399F0EB-58AE-7B41-A873-6A4AFFB601DA}"/>
          </ac:picMkLst>
        </pc:picChg>
        <pc:picChg chg="add del mod modCrop">
          <ac:chgData name="C190063(与那嶺　大貴)" userId="1883bec3-34ec-4278-bdc3-dd8eccc16adc" providerId="ADAL" clId="{5BC577E4-2B85-5343-AE09-5518340B752C}" dt="2020-04-23T21:25:17.359" v="47" actId="478"/>
          <ac:picMkLst>
            <pc:docMk/>
            <pc:sldMk cId="3217450454" sldId="261"/>
            <ac:picMk id="13" creationId="{AACDE95A-D027-D44D-B660-0C1C2634C06A}"/>
          </ac:picMkLst>
        </pc:picChg>
        <pc:picChg chg="add del mod modCrop">
          <ac:chgData name="C190063(与那嶺　大貴)" userId="1883bec3-34ec-4278-bdc3-dd8eccc16adc" providerId="ADAL" clId="{5BC577E4-2B85-5343-AE09-5518340B752C}" dt="2020-04-23T21:25:18.025" v="48" actId="478"/>
          <ac:picMkLst>
            <pc:docMk/>
            <pc:sldMk cId="3217450454" sldId="261"/>
            <ac:picMk id="16" creationId="{A4F3B84F-808B-1249-BE0C-CC2B1177E025}"/>
          </ac:picMkLst>
        </pc:picChg>
        <pc:picChg chg="add del mod">
          <ac:chgData name="C190063(与那嶺　大貴)" userId="1883bec3-34ec-4278-bdc3-dd8eccc16adc" providerId="ADAL" clId="{5BC577E4-2B85-5343-AE09-5518340B752C}" dt="2020-04-23T21:28:00.537" v="100" actId="1076"/>
          <ac:picMkLst>
            <pc:docMk/>
            <pc:sldMk cId="3217450454" sldId="261"/>
            <ac:picMk id="18" creationId="{D283F541-D3DA-1041-BE04-461E9E5EE9C9}"/>
          </ac:picMkLst>
        </pc:picChg>
        <pc:picChg chg="add del mod">
          <ac:chgData name="C190063(与那嶺　大貴)" userId="1883bec3-34ec-4278-bdc3-dd8eccc16adc" providerId="ADAL" clId="{5BC577E4-2B85-5343-AE09-5518340B752C}" dt="2020-04-23T21:27:55.236" v="99" actId="1036"/>
          <ac:picMkLst>
            <pc:docMk/>
            <pc:sldMk cId="3217450454" sldId="261"/>
            <ac:picMk id="20" creationId="{AE55E380-39FD-6643-9244-F5BA4FE893FA}"/>
          </ac:picMkLst>
        </pc:picChg>
        <pc:picChg chg="add del mod">
          <ac:chgData name="C190063(与那嶺　大貴)" userId="1883bec3-34ec-4278-bdc3-dd8eccc16adc" providerId="ADAL" clId="{5BC577E4-2B85-5343-AE09-5518340B752C}" dt="2020-04-23T21:27:51.646" v="96" actId="1036"/>
          <ac:picMkLst>
            <pc:docMk/>
            <pc:sldMk cId="3217450454" sldId="261"/>
            <ac:picMk id="22" creationId="{238A800C-2EE4-8544-AF52-B227F4EDAB66}"/>
          </ac:picMkLst>
        </pc:picChg>
        <pc:picChg chg="add del mod modCrop">
          <ac:chgData name="C190063(与那嶺　大貴)" userId="1883bec3-34ec-4278-bdc3-dd8eccc16adc" providerId="ADAL" clId="{5BC577E4-2B85-5343-AE09-5518340B752C}" dt="2020-04-23T21:39:00.046" v="165" actId="478"/>
          <ac:picMkLst>
            <pc:docMk/>
            <pc:sldMk cId="3217450454" sldId="261"/>
            <ac:picMk id="24" creationId="{47886807-0A66-7649-A3BF-052CE19AC10F}"/>
          </ac:picMkLst>
        </pc:picChg>
        <pc:picChg chg="add del mod modCrop">
          <ac:chgData name="C190063(与那嶺　大貴)" userId="1883bec3-34ec-4278-bdc3-dd8eccc16adc" providerId="ADAL" clId="{5BC577E4-2B85-5343-AE09-5518340B752C}" dt="2020-04-23T21:55:05.830" v="282" actId="478"/>
          <ac:picMkLst>
            <pc:docMk/>
            <pc:sldMk cId="3217450454" sldId="261"/>
            <ac:picMk id="26" creationId="{182F4ED0-4ABB-E847-95CB-103E737BB999}"/>
          </ac:picMkLst>
        </pc:picChg>
        <pc:picChg chg="add mod">
          <ac:chgData name="C190063(与那嶺　大貴)" userId="1883bec3-34ec-4278-bdc3-dd8eccc16adc" providerId="ADAL" clId="{5BC577E4-2B85-5343-AE09-5518340B752C}" dt="2020-04-23T21:55:34.107" v="291" actId="1076"/>
          <ac:picMkLst>
            <pc:docMk/>
            <pc:sldMk cId="3217450454" sldId="261"/>
            <ac:picMk id="28" creationId="{C8C57BEE-D4F8-FD4B-9AF4-D19B665580A4}"/>
          </ac:picMkLst>
        </pc:picChg>
        <pc:picChg chg="add mod">
          <ac:chgData name="C190063(与那嶺　大貴)" userId="1883bec3-34ec-4278-bdc3-dd8eccc16adc" providerId="ADAL" clId="{5BC577E4-2B85-5343-AE09-5518340B752C}" dt="2020-04-23T21:55:15.640" v="286" actId="1076"/>
          <ac:picMkLst>
            <pc:docMk/>
            <pc:sldMk cId="3217450454" sldId="261"/>
            <ac:picMk id="30" creationId="{D96EE809-42DF-E843-9E5A-60BBE2956A97}"/>
          </ac:picMkLst>
        </pc:picChg>
      </pc:sldChg>
      <pc:sldChg chg="addSp delSp modSp">
        <pc:chgData name="C190063(与那嶺　大貴)" userId="1883bec3-34ec-4278-bdc3-dd8eccc16adc" providerId="ADAL" clId="{5BC577E4-2B85-5343-AE09-5518340B752C}" dt="2020-05-08T04:58:08.675" v="334" actId="1076"/>
        <pc:sldMkLst>
          <pc:docMk/>
          <pc:sldMk cId="2136319270" sldId="263"/>
        </pc:sldMkLst>
        <pc:spChg chg="mod">
          <ac:chgData name="C190063(与那嶺　大貴)" userId="1883bec3-34ec-4278-bdc3-dd8eccc16adc" providerId="ADAL" clId="{5BC577E4-2B85-5343-AE09-5518340B752C}" dt="2020-05-08T04:58:08.675" v="334" actId="1076"/>
          <ac:spMkLst>
            <pc:docMk/>
            <pc:sldMk cId="2136319270" sldId="263"/>
            <ac:spMk id="4" creationId="{708868EA-CAAE-B949-B1DA-C50936322F8D}"/>
          </ac:spMkLst>
        </pc:spChg>
        <pc:spChg chg="del">
          <ac:chgData name="C190063(与那嶺　大貴)" userId="1883bec3-34ec-4278-bdc3-dd8eccc16adc" providerId="ADAL" clId="{5BC577E4-2B85-5343-AE09-5518340B752C}" dt="2020-04-23T21:40:09.198" v="182" actId="478"/>
          <ac:spMkLst>
            <pc:docMk/>
            <pc:sldMk cId="2136319270" sldId="263"/>
            <ac:spMk id="22" creationId="{D9276F52-DACA-E54F-BF7B-0160B01D8DDB}"/>
          </ac:spMkLst>
        </pc:spChg>
        <pc:picChg chg="add del mod modCrop">
          <ac:chgData name="C190063(与那嶺　大貴)" userId="1883bec3-34ec-4278-bdc3-dd8eccc16adc" providerId="ADAL" clId="{5BC577E4-2B85-5343-AE09-5518340B752C}" dt="2020-04-23T21:54:38.403" v="274" actId="478"/>
          <ac:picMkLst>
            <pc:docMk/>
            <pc:sldMk cId="2136319270" sldId="263"/>
            <ac:picMk id="8" creationId="{3AB9AC8F-3F5E-7344-AE7C-D22914E8E276}"/>
          </ac:picMkLst>
        </pc:picChg>
        <pc:picChg chg="add mod">
          <ac:chgData name="C190063(与那嶺　大貴)" userId="1883bec3-34ec-4278-bdc3-dd8eccc16adc" providerId="ADAL" clId="{5BC577E4-2B85-5343-AE09-5518340B752C}" dt="2020-04-23T21:55:01.021" v="281" actId="1076"/>
          <ac:picMkLst>
            <pc:docMk/>
            <pc:sldMk cId="2136319270" sldId="263"/>
            <ac:picMk id="10" creationId="{0CA2310D-35A5-4D45-863B-77419CAFE082}"/>
          </ac:picMkLst>
        </pc:picChg>
      </pc:sldChg>
      <pc:sldChg chg="addSp delSp modSp">
        <pc:chgData name="C190063(与那嶺　大貴)" userId="1883bec3-34ec-4278-bdc3-dd8eccc16adc" providerId="ADAL" clId="{5BC577E4-2B85-5343-AE09-5518340B752C}" dt="2020-05-08T05:26:03.393" v="635" actId="20577"/>
        <pc:sldMkLst>
          <pc:docMk/>
          <pc:sldMk cId="1493722358" sldId="264"/>
        </pc:sldMkLst>
        <pc:spChg chg="mod">
          <ac:chgData name="C190063(与那嶺　大貴)" userId="1883bec3-34ec-4278-bdc3-dd8eccc16adc" providerId="ADAL" clId="{5BC577E4-2B85-5343-AE09-5518340B752C}" dt="2020-05-08T05:26:03.393" v="635" actId="20577"/>
          <ac:spMkLst>
            <pc:docMk/>
            <pc:sldMk cId="1493722358" sldId="264"/>
            <ac:spMk id="6" creationId="{54D1EF36-CE19-A045-B3C2-A9ACA607335C}"/>
          </ac:spMkLst>
        </pc:spChg>
        <pc:spChg chg="add mod">
          <ac:chgData name="C190063(与那嶺　大貴)" userId="1883bec3-34ec-4278-bdc3-dd8eccc16adc" providerId="ADAL" clId="{5BC577E4-2B85-5343-AE09-5518340B752C}" dt="2020-05-08T05:26:00.336" v="629" actId="20577"/>
          <ac:spMkLst>
            <pc:docMk/>
            <pc:sldMk cId="1493722358" sldId="264"/>
            <ac:spMk id="7" creationId="{03144D6D-71E0-7A44-B67D-BD5EE981782A}"/>
          </ac:spMkLst>
        </pc:spChg>
        <pc:spChg chg="del">
          <ac:chgData name="C190063(与那嶺　大貴)" userId="1883bec3-34ec-4278-bdc3-dd8eccc16adc" providerId="ADAL" clId="{5BC577E4-2B85-5343-AE09-5518340B752C}" dt="2020-04-23T21:41:28.224" v="197" actId="478"/>
          <ac:spMkLst>
            <pc:docMk/>
            <pc:sldMk cId="1493722358" sldId="264"/>
            <ac:spMk id="7" creationId="{B6D247C2-4423-B74A-B4BB-28EFF105D5A2}"/>
          </ac:spMkLst>
        </pc:spChg>
        <pc:spChg chg="del mod">
          <ac:chgData name="C190063(与那嶺　大貴)" userId="1883bec3-34ec-4278-bdc3-dd8eccc16adc" providerId="ADAL" clId="{5BC577E4-2B85-5343-AE09-5518340B752C}" dt="2020-04-23T21:41:25.404" v="196" actId="478"/>
          <ac:spMkLst>
            <pc:docMk/>
            <pc:sldMk cId="1493722358" sldId="264"/>
            <ac:spMk id="8" creationId="{BD745F31-8D73-5B42-8B15-466F5F17A7EF}"/>
          </ac:spMkLst>
        </pc:spChg>
        <pc:picChg chg="add mod">
          <ac:chgData name="C190063(与那嶺　大貴)" userId="1883bec3-34ec-4278-bdc3-dd8eccc16adc" providerId="ADAL" clId="{5BC577E4-2B85-5343-AE09-5518340B752C}" dt="2020-04-23T21:42:24.754" v="212" actId="1076"/>
          <ac:picMkLst>
            <pc:docMk/>
            <pc:sldMk cId="1493722358" sldId="264"/>
            <ac:picMk id="10" creationId="{27447511-B9C9-584F-B4CA-6A9C514CB4A7}"/>
          </ac:picMkLst>
        </pc:picChg>
        <pc:picChg chg="add mod">
          <ac:chgData name="C190063(与那嶺　大貴)" userId="1883bec3-34ec-4278-bdc3-dd8eccc16adc" providerId="ADAL" clId="{5BC577E4-2B85-5343-AE09-5518340B752C}" dt="2020-04-23T21:42:23.007" v="211" actId="1076"/>
          <ac:picMkLst>
            <pc:docMk/>
            <pc:sldMk cId="1493722358" sldId="264"/>
            <ac:picMk id="12" creationId="{C32B2C7B-985C-3046-968A-911DC91958F4}"/>
          </ac:picMkLst>
        </pc:picChg>
        <pc:picChg chg="add del mod">
          <ac:chgData name="C190063(与那嶺　大貴)" userId="1883bec3-34ec-4278-bdc3-dd8eccc16adc" providerId="ADAL" clId="{5BC577E4-2B85-5343-AE09-5518340B752C}" dt="2020-04-23T21:51:34.773" v="230"/>
          <ac:picMkLst>
            <pc:docMk/>
            <pc:sldMk cId="1493722358" sldId="264"/>
            <ac:picMk id="13" creationId="{FB8D1264-DF07-0345-A7AD-6FDCC4D47441}"/>
          </ac:picMkLst>
        </pc:picChg>
        <pc:picChg chg="add mod">
          <ac:chgData name="C190063(与那嶺　大貴)" userId="1883bec3-34ec-4278-bdc3-dd8eccc16adc" providerId="ADAL" clId="{5BC577E4-2B85-5343-AE09-5518340B752C}" dt="2020-04-23T21:54:11.332" v="271" actId="1076"/>
          <ac:picMkLst>
            <pc:docMk/>
            <pc:sldMk cId="1493722358" sldId="264"/>
            <ac:picMk id="15" creationId="{FC33AD78-D908-D649-8A4D-9994F57930E2}"/>
          </ac:picMkLst>
        </pc:picChg>
      </pc:sldChg>
      <pc:sldChg chg="addSp delSp modSp">
        <pc:chgData name="C190063(与那嶺　大貴)" userId="1883bec3-34ec-4278-bdc3-dd8eccc16adc" providerId="ADAL" clId="{5BC577E4-2B85-5343-AE09-5518340B752C}" dt="2020-05-08T05:22:35.326" v="606" actId="20577"/>
        <pc:sldMkLst>
          <pc:docMk/>
          <pc:sldMk cId="1105156813" sldId="266"/>
        </pc:sldMkLst>
        <pc:spChg chg="mod">
          <ac:chgData name="C190063(与那嶺　大貴)" userId="1883bec3-34ec-4278-bdc3-dd8eccc16adc" providerId="ADAL" clId="{5BC577E4-2B85-5343-AE09-5518340B752C}" dt="2020-05-08T05:22:35.326" v="606" actId="20577"/>
          <ac:spMkLst>
            <pc:docMk/>
            <pc:sldMk cId="1105156813" sldId="266"/>
            <ac:spMk id="5" creationId="{40291CE4-42A6-9846-8C7C-1CD8727C034A}"/>
          </ac:spMkLst>
        </pc:spChg>
        <pc:spChg chg="mod">
          <ac:chgData name="C190063(与那嶺　大貴)" userId="1883bec3-34ec-4278-bdc3-dd8eccc16adc" providerId="ADAL" clId="{5BC577E4-2B85-5343-AE09-5518340B752C}" dt="2020-05-08T05:22:32.676" v="605" actId="20577"/>
          <ac:spMkLst>
            <pc:docMk/>
            <pc:sldMk cId="1105156813" sldId="266"/>
            <ac:spMk id="13" creationId="{7533D36E-5C4F-B745-8998-D3D3B86F675A}"/>
          </ac:spMkLst>
        </pc:spChg>
        <pc:spChg chg="del mod">
          <ac:chgData name="C190063(与那嶺　大貴)" userId="1883bec3-34ec-4278-bdc3-dd8eccc16adc" providerId="ADAL" clId="{5BC577E4-2B85-5343-AE09-5518340B752C}" dt="2020-04-23T21:34:04.861" v="116" actId="478"/>
          <ac:spMkLst>
            <pc:docMk/>
            <pc:sldMk cId="1105156813" sldId="266"/>
            <ac:spMk id="14" creationId="{DF93E864-A997-4E4E-90EC-9DA2D1DCE7D8}"/>
          </ac:spMkLst>
        </pc:spChg>
        <pc:picChg chg="mod">
          <ac:chgData name="C190063(与那嶺　大貴)" userId="1883bec3-34ec-4278-bdc3-dd8eccc16adc" providerId="ADAL" clId="{5BC577E4-2B85-5343-AE09-5518340B752C}" dt="2020-04-23T21:57:00.948" v="314" actId="1076"/>
          <ac:picMkLst>
            <pc:docMk/>
            <pc:sldMk cId="1105156813" sldId="266"/>
            <ac:picMk id="6" creationId="{A53181DF-A020-9147-AE96-987BAD81B682}"/>
          </ac:picMkLst>
        </pc:picChg>
        <pc:picChg chg="add mod">
          <ac:chgData name="C190063(与那嶺　大貴)" userId="1883bec3-34ec-4278-bdc3-dd8eccc16adc" providerId="ADAL" clId="{5BC577E4-2B85-5343-AE09-5518340B752C}" dt="2020-04-23T21:52:09.041" v="237" actId="1076"/>
          <ac:picMkLst>
            <pc:docMk/>
            <pc:sldMk cId="1105156813" sldId="266"/>
            <ac:picMk id="8" creationId="{E79CBE16-1408-B04F-9791-ED670266C9F6}"/>
          </ac:picMkLst>
        </pc:picChg>
        <pc:picChg chg="add del mod">
          <ac:chgData name="C190063(与那嶺　大貴)" userId="1883bec3-34ec-4278-bdc3-dd8eccc16adc" providerId="ADAL" clId="{5BC577E4-2B85-5343-AE09-5518340B752C}" dt="2020-04-23T21:51:12.782" v="220"/>
          <ac:picMkLst>
            <pc:docMk/>
            <pc:sldMk cId="1105156813" sldId="266"/>
            <ac:picMk id="10" creationId="{146D4748-44F6-6440-839C-D65F6428BD8E}"/>
          </ac:picMkLst>
        </pc:picChg>
        <pc:picChg chg="add del mod">
          <ac:chgData name="C190063(与那嶺　大貴)" userId="1883bec3-34ec-4278-bdc3-dd8eccc16adc" providerId="ADAL" clId="{5BC577E4-2B85-5343-AE09-5518340B752C}" dt="2020-04-23T21:51:24.758" v="223"/>
          <ac:picMkLst>
            <pc:docMk/>
            <pc:sldMk cId="1105156813" sldId="266"/>
            <ac:picMk id="12" creationId="{8D3AA4EB-DEC0-5C46-B164-07B98CB80288}"/>
          </ac:picMkLst>
        </pc:picChg>
        <pc:picChg chg="add mod">
          <ac:chgData name="C190063(与那嶺　大貴)" userId="1883bec3-34ec-4278-bdc3-dd8eccc16adc" providerId="ADAL" clId="{5BC577E4-2B85-5343-AE09-5518340B752C}" dt="2020-04-23T21:52:18.598" v="239" actId="1076"/>
          <ac:picMkLst>
            <pc:docMk/>
            <pc:sldMk cId="1105156813" sldId="266"/>
            <ac:picMk id="15" creationId="{6272A6DE-E596-6C42-A189-2D840BB6599A}"/>
          </ac:picMkLst>
        </pc:picChg>
      </pc:sldChg>
      <pc:sldChg chg="addSp delSp modSp">
        <pc:chgData name="C190063(与那嶺　大貴)" userId="1883bec3-34ec-4278-bdc3-dd8eccc16adc" providerId="ADAL" clId="{5BC577E4-2B85-5343-AE09-5518340B752C}" dt="2020-04-23T21:54:27.543" v="273" actId="14100"/>
        <pc:sldMkLst>
          <pc:docMk/>
          <pc:sldMk cId="3070962627" sldId="267"/>
        </pc:sldMkLst>
        <pc:spChg chg="mod">
          <ac:chgData name="C190063(与那嶺　大貴)" userId="1883bec3-34ec-4278-bdc3-dd8eccc16adc" providerId="ADAL" clId="{5BC577E4-2B85-5343-AE09-5518340B752C}" dt="2020-04-23T21:52:28.765" v="240" actId="404"/>
          <ac:spMkLst>
            <pc:docMk/>
            <pc:sldMk cId="3070962627" sldId="267"/>
            <ac:spMk id="4" creationId="{708868EA-CAAE-B949-B1DA-C50936322F8D}"/>
          </ac:spMkLst>
        </pc:spChg>
        <pc:spChg chg="del">
          <ac:chgData name="C190063(与那嶺　大貴)" userId="1883bec3-34ec-4278-bdc3-dd8eccc16adc" providerId="ADAL" clId="{5BC577E4-2B85-5343-AE09-5518340B752C}" dt="2020-04-23T21:32:50.444" v="105" actId="478"/>
          <ac:spMkLst>
            <pc:docMk/>
            <pc:sldMk cId="3070962627" sldId="267"/>
            <ac:spMk id="7" creationId="{B6D247C2-4423-B74A-B4BB-28EFF105D5A2}"/>
          </ac:spMkLst>
        </pc:spChg>
        <pc:spChg chg="del">
          <ac:chgData name="C190063(与那嶺　大貴)" userId="1883bec3-34ec-4278-bdc3-dd8eccc16adc" providerId="ADAL" clId="{5BC577E4-2B85-5343-AE09-5518340B752C}" dt="2020-04-23T21:32:50.444" v="105" actId="478"/>
          <ac:spMkLst>
            <pc:docMk/>
            <pc:sldMk cId="3070962627" sldId="267"/>
            <ac:spMk id="8" creationId="{BD745F31-8D73-5B42-8B15-466F5F17A7EF}"/>
          </ac:spMkLst>
        </pc:spChg>
        <pc:spChg chg="del">
          <ac:chgData name="C190063(与那嶺　大貴)" userId="1883bec3-34ec-4278-bdc3-dd8eccc16adc" providerId="ADAL" clId="{5BC577E4-2B85-5343-AE09-5518340B752C}" dt="2020-04-23T21:35:15.637" v="128" actId="478"/>
          <ac:spMkLst>
            <pc:docMk/>
            <pc:sldMk cId="3070962627" sldId="267"/>
            <ac:spMk id="9" creationId="{CD5CBAB2-A8E6-FD43-B686-2E0F5EC766BA}"/>
          </ac:spMkLst>
        </pc:spChg>
        <pc:spChg chg="del">
          <ac:chgData name="C190063(与那嶺　大貴)" userId="1883bec3-34ec-4278-bdc3-dd8eccc16adc" providerId="ADAL" clId="{5BC577E4-2B85-5343-AE09-5518340B752C}" dt="2020-04-23T21:32:50.444" v="105" actId="478"/>
          <ac:spMkLst>
            <pc:docMk/>
            <pc:sldMk cId="3070962627" sldId="267"/>
            <ac:spMk id="10" creationId="{C3731443-98A5-6A4E-AE10-06B8A48B50AF}"/>
          </ac:spMkLst>
        </pc:spChg>
        <pc:picChg chg="add mod">
          <ac:chgData name="C190063(与那嶺　大貴)" userId="1883bec3-34ec-4278-bdc3-dd8eccc16adc" providerId="ADAL" clId="{5BC577E4-2B85-5343-AE09-5518340B752C}" dt="2020-04-23T21:53:52.029" v="267" actId="1076"/>
          <ac:picMkLst>
            <pc:docMk/>
            <pc:sldMk cId="3070962627" sldId="267"/>
            <ac:picMk id="12" creationId="{69F14376-4952-714E-A04B-7E37D7E12532}"/>
          </ac:picMkLst>
        </pc:picChg>
        <pc:picChg chg="add mod">
          <ac:chgData name="C190063(与那嶺　大貴)" userId="1883bec3-34ec-4278-bdc3-dd8eccc16adc" providerId="ADAL" clId="{5BC577E4-2B85-5343-AE09-5518340B752C}" dt="2020-04-23T21:53:48.470" v="266" actId="1076"/>
          <ac:picMkLst>
            <pc:docMk/>
            <pc:sldMk cId="3070962627" sldId="267"/>
            <ac:picMk id="14" creationId="{5EC017A3-A5D3-E649-B66A-FBB31BAE0D87}"/>
          </ac:picMkLst>
        </pc:picChg>
        <pc:picChg chg="add mod">
          <ac:chgData name="C190063(与那嶺　大貴)" userId="1883bec3-34ec-4278-bdc3-dd8eccc16adc" providerId="ADAL" clId="{5BC577E4-2B85-5343-AE09-5518340B752C}" dt="2020-04-23T21:53:40.267" v="265" actId="208"/>
          <ac:picMkLst>
            <pc:docMk/>
            <pc:sldMk cId="3070962627" sldId="267"/>
            <ac:picMk id="16" creationId="{12F4EC04-E4F5-C545-8857-A085CEA615A0}"/>
          </ac:picMkLst>
        </pc:picChg>
        <pc:picChg chg="add del mod">
          <ac:chgData name="C190063(与那嶺　大貴)" userId="1883bec3-34ec-4278-bdc3-dd8eccc16adc" providerId="ADAL" clId="{5BC577E4-2B85-5343-AE09-5518340B752C}" dt="2020-04-23T21:52:31.719" v="241" actId="478"/>
          <ac:picMkLst>
            <pc:docMk/>
            <pc:sldMk cId="3070962627" sldId="267"/>
            <ac:picMk id="18" creationId="{6D396A6B-E664-E24B-9ADE-5C924882406D}"/>
          </ac:picMkLst>
        </pc:picChg>
        <pc:picChg chg="add mod">
          <ac:chgData name="C190063(与那嶺　大貴)" userId="1883bec3-34ec-4278-bdc3-dd8eccc16adc" providerId="ADAL" clId="{5BC577E4-2B85-5343-AE09-5518340B752C}" dt="2020-04-23T21:54:27.543" v="273" actId="14100"/>
          <ac:picMkLst>
            <pc:docMk/>
            <pc:sldMk cId="3070962627" sldId="267"/>
            <ac:picMk id="20" creationId="{0F5CC007-0D08-2B49-9C3C-4BB889E37D9E}"/>
          </ac:picMkLst>
        </pc:picChg>
      </pc:sldChg>
      <pc:sldChg chg="modSp add del">
        <pc:chgData name="C190063(与那嶺　大貴)" userId="1883bec3-34ec-4278-bdc3-dd8eccc16adc" providerId="ADAL" clId="{5BC577E4-2B85-5343-AE09-5518340B752C}" dt="2020-05-08T05:19:28.679" v="445" actId="2696"/>
        <pc:sldMkLst>
          <pc:docMk/>
          <pc:sldMk cId="533842449" sldId="270"/>
        </pc:sldMkLst>
        <pc:spChg chg="mod">
          <ac:chgData name="C190063(与那嶺　大貴)" userId="1883bec3-34ec-4278-bdc3-dd8eccc16adc" providerId="ADAL" clId="{5BC577E4-2B85-5343-AE09-5518340B752C}" dt="2020-05-08T05:17:35.583" v="372" actId="20577"/>
          <ac:spMkLst>
            <pc:docMk/>
            <pc:sldMk cId="533842449" sldId="270"/>
            <ac:spMk id="4" creationId="{708868EA-CAAE-B949-B1DA-C50936322F8D}"/>
          </ac:spMkLst>
        </pc:spChg>
        <pc:spChg chg="mod">
          <ac:chgData name="C190063(与那嶺　大貴)" userId="1883bec3-34ec-4278-bdc3-dd8eccc16adc" providerId="ADAL" clId="{5BC577E4-2B85-5343-AE09-5518340B752C}" dt="2020-05-08T05:17:59.763" v="444" actId="20577"/>
          <ac:spMkLst>
            <pc:docMk/>
            <pc:sldMk cId="533842449" sldId="270"/>
            <ac:spMk id="5" creationId="{40291CE4-42A6-9846-8C7C-1CD8727C034A}"/>
          </ac:spMkLst>
        </pc:spChg>
        <pc:spChg chg="mod">
          <ac:chgData name="C190063(与那嶺　大貴)" userId="1883bec3-34ec-4278-bdc3-dd8eccc16adc" providerId="ADAL" clId="{5BC577E4-2B85-5343-AE09-5518340B752C}" dt="2020-05-08T05:17:53.136" v="442" actId="20577"/>
          <ac:spMkLst>
            <pc:docMk/>
            <pc:sldMk cId="533842449" sldId="270"/>
            <ac:spMk id="13" creationId="{7533D36E-5C4F-B745-8998-D3D3B86F675A}"/>
          </ac:spMkLst>
        </pc:spChg>
      </pc:sldChg>
      <pc:sldChg chg="add del">
        <pc:chgData name="C190063(与那嶺　大貴)" userId="1883bec3-34ec-4278-bdc3-dd8eccc16adc" providerId="ADAL" clId="{5BC577E4-2B85-5343-AE09-5518340B752C}" dt="2020-04-23T21:51:28.475" v="225"/>
        <pc:sldMkLst>
          <pc:docMk/>
          <pc:sldMk cId="3560400476" sldId="270"/>
        </pc:sldMkLst>
      </pc:sldChg>
    </pc:docChg>
  </pc:docChgLst>
  <pc:docChgLst>
    <pc:chgData name="C190063(与那嶺　大貴)" userId="1883bec3-34ec-4278-bdc3-dd8eccc16adc" providerId="ADAL" clId="{9B8BE17C-C4EB-3144-878B-3E303F1B686C}"/>
    <pc:docChg chg="undo redo custSel modSld">
      <pc:chgData name="C190063(与那嶺　大貴)" userId="1883bec3-34ec-4278-bdc3-dd8eccc16adc" providerId="ADAL" clId="{9B8BE17C-C4EB-3144-878B-3E303F1B686C}" dt="2020-04-14T00:59:35.859" v="4070" actId="20577"/>
      <pc:docMkLst>
        <pc:docMk/>
      </pc:docMkLst>
      <pc:sldChg chg="modSp">
        <pc:chgData name="C190063(与那嶺　大貴)" userId="1883bec3-34ec-4278-bdc3-dd8eccc16adc" providerId="ADAL" clId="{9B8BE17C-C4EB-3144-878B-3E303F1B686C}" dt="2020-04-14T00:50:34.501" v="3803" actId="14100"/>
        <pc:sldMkLst>
          <pc:docMk/>
          <pc:sldMk cId="2136319270" sldId="263"/>
        </pc:sldMkLst>
        <pc:picChg chg="mod">
          <ac:chgData name="C190063(与那嶺　大貴)" userId="1883bec3-34ec-4278-bdc3-dd8eccc16adc" providerId="ADAL" clId="{9B8BE17C-C4EB-3144-878B-3E303F1B686C}" dt="2020-04-14T00:50:34.501" v="3803" actId="14100"/>
          <ac:picMkLst>
            <pc:docMk/>
            <pc:sldMk cId="2136319270" sldId="263"/>
            <ac:picMk id="13" creationId="{D5E9155C-60AB-6740-B525-C21A07589345}"/>
          </ac:picMkLst>
        </pc:picChg>
      </pc:sldChg>
      <pc:sldChg chg="modSp">
        <pc:chgData name="C190063(与那嶺　大貴)" userId="1883bec3-34ec-4278-bdc3-dd8eccc16adc" providerId="ADAL" clId="{9B8BE17C-C4EB-3144-878B-3E303F1B686C}" dt="2020-04-14T00:54:38.933" v="3909" actId="20577"/>
        <pc:sldMkLst>
          <pc:docMk/>
          <pc:sldMk cId="1493722358" sldId="264"/>
        </pc:sldMkLst>
        <pc:spChg chg="mod">
          <ac:chgData name="C190063(与那嶺　大貴)" userId="1883bec3-34ec-4278-bdc3-dd8eccc16adc" providerId="ADAL" clId="{9B8BE17C-C4EB-3144-878B-3E303F1B686C}" dt="2020-04-14T00:54:38.933" v="3909" actId="20577"/>
          <ac:spMkLst>
            <pc:docMk/>
            <pc:sldMk cId="1493722358" sldId="264"/>
            <ac:spMk id="6" creationId="{54D1EF36-CE19-A045-B3C2-A9ACA607335C}"/>
          </ac:spMkLst>
        </pc:spChg>
        <pc:spChg chg="mod">
          <ac:chgData name="C190063(与那嶺　大貴)" userId="1883bec3-34ec-4278-bdc3-dd8eccc16adc" providerId="ADAL" clId="{9B8BE17C-C4EB-3144-878B-3E303F1B686C}" dt="2020-04-14T00:51:03.617" v="3805" actId="1076"/>
          <ac:spMkLst>
            <pc:docMk/>
            <pc:sldMk cId="1493722358" sldId="264"/>
            <ac:spMk id="7" creationId="{B6D247C2-4423-B74A-B4BB-28EFF105D5A2}"/>
          </ac:spMkLst>
        </pc:spChg>
        <pc:spChg chg="mod">
          <ac:chgData name="C190063(与那嶺　大貴)" userId="1883bec3-34ec-4278-bdc3-dd8eccc16adc" providerId="ADAL" clId="{9B8BE17C-C4EB-3144-878B-3E303F1B686C}" dt="2020-04-14T00:51:10.539" v="3807" actId="1076"/>
          <ac:spMkLst>
            <pc:docMk/>
            <pc:sldMk cId="1493722358" sldId="264"/>
            <ac:spMk id="8" creationId="{BD745F31-8D73-5B42-8B15-466F5F17A7EF}"/>
          </ac:spMkLst>
        </pc:spChg>
      </pc:sldChg>
      <pc:sldChg chg="addSp delSp modSp modNotesTx">
        <pc:chgData name="C190063(与那嶺　大貴)" userId="1883bec3-34ec-4278-bdc3-dd8eccc16adc" providerId="ADAL" clId="{9B8BE17C-C4EB-3144-878B-3E303F1B686C}" dt="2020-04-14T00:59:35.859" v="4070" actId="20577"/>
        <pc:sldMkLst>
          <pc:docMk/>
          <pc:sldMk cId="1105156813" sldId="266"/>
        </pc:sldMkLst>
        <pc:spChg chg="mod">
          <ac:chgData name="C190063(与那嶺　大貴)" userId="1883bec3-34ec-4278-bdc3-dd8eccc16adc" providerId="ADAL" clId="{9B8BE17C-C4EB-3144-878B-3E303F1B686C}" dt="2020-04-13T07:37:31.045" v="1759" actId="20577"/>
          <ac:spMkLst>
            <pc:docMk/>
            <pc:sldMk cId="1105156813" sldId="266"/>
            <ac:spMk id="4" creationId="{708868EA-CAAE-B949-B1DA-C50936322F8D}"/>
          </ac:spMkLst>
        </pc:spChg>
        <pc:spChg chg="mod">
          <ac:chgData name="C190063(与那嶺　大貴)" userId="1883bec3-34ec-4278-bdc3-dd8eccc16adc" providerId="ADAL" clId="{9B8BE17C-C4EB-3144-878B-3E303F1B686C}" dt="2020-04-13T07:49:23.725" v="2341" actId="20577"/>
          <ac:spMkLst>
            <pc:docMk/>
            <pc:sldMk cId="1105156813" sldId="266"/>
            <ac:spMk id="5" creationId="{40291CE4-42A6-9846-8C7C-1CD8727C034A}"/>
          </ac:spMkLst>
        </pc:spChg>
        <pc:spChg chg="del mod">
          <ac:chgData name="C190063(与那嶺　大貴)" userId="1883bec3-34ec-4278-bdc3-dd8eccc16adc" providerId="ADAL" clId="{9B8BE17C-C4EB-3144-878B-3E303F1B686C}" dt="2020-04-14T00:57:39.205" v="3953" actId="478"/>
          <ac:spMkLst>
            <pc:docMk/>
            <pc:sldMk cId="1105156813" sldId="266"/>
            <ac:spMk id="7" creationId="{B6D247C2-4423-B74A-B4BB-28EFF105D5A2}"/>
          </ac:spMkLst>
        </pc:spChg>
        <pc:spChg chg="add del">
          <ac:chgData name="C190063(与那嶺　大貴)" userId="1883bec3-34ec-4278-bdc3-dd8eccc16adc" providerId="ADAL" clId="{9B8BE17C-C4EB-3144-878B-3E303F1B686C}" dt="2020-04-14T00:56:18.250" v="3945"/>
          <ac:spMkLst>
            <pc:docMk/>
            <pc:sldMk cId="1105156813" sldId="266"/>
            <ac:spMk id="9" creationId="{8940BEF1-46F9-9C4B-88CE-7DEBFF55BDE4}"/>
          </ac:spMkLst>
        </pc:spChg>
        <pc:spChg chg="add del mod">
          <ac:chgData name="C190063(与那嶺　大貴)" userId="1883bec3-34ec-4278-bdc3-dd8eccc16adc" providerId="ADAL" clId="{9B8BE17C-C4EB-3144-878B-3E303F1B686C}" dt="2020-04-14T00:57:41.576" v="3955" actId="478"/>
          <ac:spMkLst>
            <pc:docMk/>
            <pc:sldMk cId="1105156813" sldId="266"/>
            <ac:spMk id="10" creationId="{3713C6A5-7B8E-CA46-B0CD-3CC5908D8B47}"/>
          </ac:spMkLst>
        </pc:spChg>
        <pc:spChg chg="mod">
          <ac:chgData name="C190063(与那嶺　大貴)" userId="1883bec3-34ec-4278-bdc3-dd8eccc16adc" providerId="ADAL" clId="{9B8BE17C-C4EB-3144-878B-3E303F1B686C}" dt="2020-04-14T00:59:35.859" v="4070" actId="20577"/>
          <ac:spMkLst>
            <pc:docMk/>
            <pc:sldMk cId="1105156813" sldId="266"/>
            <ac:spMk id="13" creationId="{7533D36E-5C4F-B745-8998-D3D3B86F675A}"/>
          </ac:spMkLst>
        </pc:spChg>
        <pc:spChg chg="mod">
          <ac:chgData name="C190063(与那嶺　大貴)" userId="1883bec3-34ec-4278-bdc3-dd8eccc16adc" providerId="ADAL" clId="{9B8BE17C-C4EB-3144-878B-3E303F1B686C}" dt="2020-04-14T00:57:44.057" v="3956" actId="1076"/>
          <ac:spMkLst>
            <pc:docMk/>
            <pc:sldMk cId="1105156813" sldId="266"/>
            <ac:spMk id="14" creationId="{DF93E864-A997-4E4E-90EC-9DA2D1DCE7D8}"/>
          </ac:spMkLst>
        </pc:spChg>
        <pc:picChg chg="add mod">
          <ac:chgData name="C190063(与那嶺　大貴)" userId="1883bec3-34ec-4278-bdc3-dd8eccc16adc" providerId="ADAL" clId="{9B8BE17C-C4EB-3144-878B-3E303F1B686C}" dt="2020-04-14T00:57:48.139" v="3959" actId="1076"/>
          <ac:picMkLst>
            <pc:docMk/>
            <pc:sldMk cId="1105156813" sldId="266"/>
            <ac:picMk id="6" creationId="{A53181DF-A020-9147-AE96-987BAD81B682}"/>
          </ac:picMkLst>
        </pc:picChg>
      </pc:sldChg>
      <pc:sldChg chg="modSp modNotesTx">
        <pc:chgData name="C190063(与那嶺　大貴)" userId="1883bec3-34ec-4278-bdc3-dd8eccc16adc" providerId="ADAL" clId="{9B8BE17C-C4EB-3144-878B-3E303F1B686C}" dt="2020-04-14T00:55:23.817" v="3943" actId="20577"/>
        <pc:sldMkLst>
          <pc:docMk/>
          <pc:sldMk cId="3070962627" sldId="267"/>
        </pc:sldMkLst>
        <pc:spChg chg="mod">
          <ac:chgData name="C190063(与那嶺　大貴)" userId="1883bec3-34ec-4278-bdc3-dd8eccc16adc" providerId="ADAL" clId="{9B8BE17C-C4EB-3144-878B-3E303F1B686C}" dt="2020-04-14T00:55:23.817" v="3943" actId="20577"/>
          <ac:spMkLst>
            <pc:docMk/>
            <pc:sldMk cId="3070962627" sldId="267"/>
            <ac:spMk id="6" creationId="{54D1EF36-CE19-A045-B3C2-A9ACA607335C}"/>
          </ac:spMkLst>
        </pc:spChg>
        <pc:spChg chg="mod">
          <ac:chgData name="C190063(与那嶺　大貴)" userId="1883bec3-34ec-4278-bdc3-dd8eccc16adc" providerId="ADAL" clId="{9B8BE17C-C4EB-3144-878B-3E303F1B686C}" dt="2020-04-14T00:44:29.831" v="3783" actId="20577"/>
          <ac:spMkLst>
            <pc:docMk/>
            <pc:sldMk cId="3070962627" sldId="267"/>
            <ac:spMk id="7" creationId="{B6D247C2-4423-B74A-B4BB-28EFF105D5A2}"/>
          </ac:spMkLst>
        </pc:spChg>
        <pc:spChg chg="mod">
          <ac:chgData name="C190063(与那嶺　大貴)" userId="1883bec3-34ec-4278-bdc3-dd8eccc16adc" providerId="ADAL" clId="{9B8BE17C-C4EB-3144-878B-3E303F1B686C}" dt="2020-04-14T00:44:57.657" v="3787" actId="20577"/>
          <ac:spMkLst>
            <pc:docMk/>
            <pc:sldMk cId="3070962627" sldId="267"/>
            <ac:spMk id="8" creationId="{BD745F31-8D73-5B42-8B15-466F5F17A7EF}"/>
          </ac:spMkLst>
        </pc:spChg>
        <pc:spChg chg="mod">
          <ac:chgData name="C190063(与那嶺　大貴)" userId="1883bec3-34ec-4278-bdc3-dd8eccc16adc" providerId="ADAL" clId="{9B8BE17C-C4EB-3144-878B-3E303F1B686C}" dt="2020-04-13T03:26:20.742" v="11" actId="1076"/>
          <ac:spMkLst>
            <pc:docMk/>
            <pc:sldMk cId="3070962627" sldId="267"/>
            <ac:spMk id="9" creationId="{CD5CBAB2-A8E6-FD43-B686-2E0F5EC766BA}"/>
          </ac:spMkLst>
        </pc:spChg>
        <pc:spChg chg="mod">
          <ac:chgData name="C190063(与那嶺　大貴)" userId="1883bec3-34ec-4278-bdc3-dd8eccc16adc" providerId="ADAL" clId="{9B8BE17C-C4EB-3144-878B-3E303F1B686C}" dt="2020-04-14T00:45:18.330" v="3791" actId="113"/>
          <ac:spMkLst>
            <pc:docMk/>
            <pc:sldMk cId="3070962627" sldId="267"/>
            <ac:spMk id="10" creationId="{C3731443-98A5-6A4E-AE10-06B8A48B50A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1AE807-00D1-3949-8426-2D9C87A1AC13}" type="datetimeFigureOut">
              <a:rPr kumimoji="1" lang="ja-JP" altLang="en-US" smtClean="0"/>
              <a:t>2020/5/29</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390250-8EA9-D145-A11D-F15170FD8F20}" type="slidenum">
              <a:rPr kumimoji="1" lang="ja-JP" altLang="en-US" smtClean="0"/>
              <a:t>‹#›</a:t>
            </a:fld>
            <a:endParaRPr kumimoji="1" lang="ja-JP" altLang="en-US"/>
          </a:p>
        </p:txBody>
      </p:sp>
    </p:spTree>
    <p:extLst>
      <p:ext uri="{BB962C8B-B14F-4D97-AF65-F5344CB8AC3E}">
        <p14:creationId xmlns:p14="http://schemas.microsoft.com/office/powerpoint/2010/main" val="342850762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jnsa.org/ikusei/03/08-02.htm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piyolog.hatenadiary.jp/entry/2019/03/20/063800"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go.trendmicro.com/jp/forHome/solution/ransomware.html" TargetMode="External"/><Relationship Id="rId4" Type="http://schemas.openxmlformats.org/officeDocument/2006/relationships/hyperlink" Target="https://piyolog.hatenadiary.jp/entry/20170513/1494700355"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jbsvc.co.jp/useful/security/malware_infection_cause.html"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edr.jp/blog/edr-or-anti-virus.html"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jbsvc.co.jp/useful/security/malware_infection_cause.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pa.go.jp/files/000003121.pdf"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r>
              <a:rPr kumimoji="1" lang="ja-JP" altLang="en-US"/>
              <a:t>・マルウェアの感染経路をゲームの「感染拡大カード」と照らし合わせて紹介する。　</a:t>
            </a:r>
            <a:endParaRPr kumimoji="1" lang="en-US" altLang="ja-JP"/>
          </a:p>
          <a:p>
            <a:r>
              <a:rPr lang="ja-JP" altLang="en-US" sz="1200"/>
              <a:t>出典</a:t>
            </a:r>
            <a:endParaRPr lang="en-US" altLang="ja-JP" sz="1200"/>
          </a:p>
          <a:p>
            <a:r>
              <a:rPr lang="ja-JP" altLang="en-US" sz="1200"/>
              <a:t>：</a:t>
            </a:r>
            <a:r>
              <a:rPr lang="en" altLang="ja-JP">
                <a:hlinkClick r:id="rId3"/>
              </a:rPr>
              <a:t>https://www.jnsa.org/ikusei/03/08-02.html</a:t>
            </a:r>
            <a:r>
              <a:rPr lang="ja-JP" altLang="en-US"/>
              <a:t>（マルウェア感染の経路）</a:t>
            </a:r>
            <a:endParaRPr kumimoji="1" lang="ja-JP" altLang="en-US"/>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2</a:t>
            </a:fld>
            <a:endParaRPr kumimoji="1" lang="ja-JP" altLang="en-US"/>
          </a:p>
        </p:txBody>
      </p:sp>
    </p:spTree>
    <p:extLst>
      <p:ext uri="{BB962C8B-B14F-4D97-AF65-F5344CB8AC3E}">
        <p14:creationId xmlns:p14="http://schemas.microsoft.com/office/powerpoint/2010/main" val="3664695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r>
              <a:rPr kumimoji="1" lang="ja-JP" altLang="en-US"/>
              <a:t>・被害事例では、感染の背景などの詳細は省略し、被害による影響</a:t>
            </a:r>
            <a:r>
              <a:rPr kumimoji="1" lang="en-US" altLang="ja-JP"/>
              <a:t>/</a:t>
            </a:r>
            <a:r>
              <a:rPr kumimoji="1" lang="ja-JP" altLang="en-US"/>
              <a:t>被害額などを中心に記入。</a:t>
            </a:r>
            <a:endParaRPr kumimoji="1" lang="en-US" altLang="ja-JP"/>
          </a:p>
          <a:p>
            <a:r>
              <a:rPr kumimoji="1" lang="ja-JP" altLang="en-US"/>
              <a:t>・日立製作所の例を出すことで、日本でも発生していることをアピール。　　　　　</a:t>
            </a:r>
            <a:endParaRPr kumimoji="1" lang="en-US" altLang="ja-JP"/>
          </a:p>
          <a:p>
            <a:r>
              <a:rPr lang="ja-JP" altLang="en-US" sz="1200"/>
              <a:t>出典</a:t>
            </a:r>
            <a:endParaRPr lang="en-US" altLang="ja-JP" sz="120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a:t>：</a:t>
            </a:r>
            <a:r>
              <a:rPr lang="en" altLang="ja-JP" sz="1200">
                <a:hlinkClick r:id="rId3"/>
              </a:rPr>
              <a:t>https://piyolog.hatenadiary.jp/entry/2019/03/20/063800</a:t>
            </a:r>
            <a:r>
              <a:rPr lang="ja-JP" altLang="en-US" sz="1200"/>
              <a:t>（ハイドロ）</a:t>
            </a:r>
            <a:endParaRPr lang="en" altLang="ja-JP" sz="1200"/>
          </a:p>
          <a:p>
            <a:r>
              <a:rPr lang="ja-JP" altLang="en-US" sz="1200"/>
              <a:t>：</a:t>
            </a:r>
            <a:r>
              <a:rPr lang="en" altLang="ja-JP" sz="1200">
                <a:hlinkClick r:id="rId4"/>
              </a:rPr>
              <a:t>https://piyolog.hatenadiary.jp/entry/20170513/1494700355</a:t>
            </a:r>
            <a:r>
              <a:rPr lang="ja-JP" altLang="en-US" sz="1200"/>
              <a:t>（日立）</a:t>
            </a:r>
            <a:endParaRPr lang="en-US" altLang="ja-JP" sz="1200"/>
          </a:p>
          <a:p>
            <a:r>
              <a:rPr lang="ja-JP" altLang="en-US" sz="1200"/>
              <a:t>：</a:t>
            </a:r>
            <a:r>
              <a:rPr lang="en" altLang="ja-JP" sz="1200">
                <a:hlinkClick r:id="rId5"/>
              </a:rPr>
              <a:t>https://go.trendmicro.com/jp/forHome/solution/ransomware.html</a:t>
            </a:r>
            <a:r>
              <a:rPr kumimoji="1" lang="ja-JP" altLang="en-US" sz="3200" kern="1200">
                <a:solidFill>
                  <a:schemeClr val="tx1"/>
                </a:solidFill>
                <a:latin typeface="+mj-ea"/>
                <a:ea typeface="+mn-ea"/>
                <a:cs typeface="+mn-cs"/>
              </a:rPr>
              <a:t>（画像の出典）</a:t>
            </a:r>
            <a:endParaRPr lang="ja-JP" altLang="en-US" sz="1200"/>
          </a:p>
          <a:p>
            <a:endParaRPr kumimoji="1" lang="en-US" altLang="ja-JP"/>
          </a:p>
          <a:p>
            <a:endParaRPr kumimoji="1" lang="ja-JP" altLang="en-US"/>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3</a:t>
            </a:fld>
            <a:endParaRPr kumimoji="1" lang="ja-JP" altLang="en-US"/>
          </a:p>
        </p:txBody>
      </p:sp>
    </p:spTree>
    <p:extLst>
      <p:ext uri="{BB962C8B-B14F-4D97-AF65-F5344CB8AC3E}">
        <p14:creationId xmlns:p14="http://schemas.microsoft.com/office/powerpoint/2010/main" val="146493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r>
              <a:rPr kumimoji="1" lang="ja-JP" altLang="en-US"/>
              <a:t>・マルウェアの感染防止策をゲームの「感染拡大カード」も交えて紹介する。</a:t>
            </a:r>
            <a:endParaRPr kumimoji="1" lang="en-US" altLang="ja-JP"/>
          </a:p>
          <a:p>
            <a:r>
              <a:rPr kumimoji="1" lang="ja-JP" altLang="en-US"/>
              <a:t>・端末に導入するセキュリティ製品は、ウイルスバスターなどに代表されるアンチウイルス製品が一般的だが、</a:t>
            </a:r>
            <a:endParaRPr kumimoji="1" lang="en-US" altLang="ja-JP"/>
          </a:p>
          <a:p>
            <a:r>
              <a:rPr kumimoji="1" lang="ja-JP" altLang="en-US"/>
              <a:t>　これに加えて、端末の振る舞い検知によりマルウェアを検出する</a:t>
            </a:r>
            <a:r>
              <a:rPr kumimoji="1" lang="en-US" altLang="ja-JP"/>
              <a:t>EDR</a:t>
            </a:r>
            <a:r>
              <a:rPr kumimoji="1" lang="ja-JP" altLang="en-US"/>
              <a:t>製品も普及しつつあるため記載している。</a:t>
            </a:r>
            <a:endParaRPr kumimoji="1" lang="en-US" altLang="ja-JP"/>
          </a:p>
          <a:p>
            <a:r>
              <a:rPr kumimoji="1" lang="ja-JP" altLang="en-US"/>
              <a:t>出典</a:t>
            </a:r>
            <a:endParaRPr kumimoji="1" lang="en-US" altLang="ja-JP"/>
          </a:p>
          <a:p>
            <a:r>
              <a:rPr kumimoji="1" lang="ja-JP" altLang="en-US"/>
              <a:t>：</a:t>
            </a:r>
            <a:r>
              <a:rPr lang="en" altLang="ja-JP">
                <a:hlinkClick r:id="rId3"/>
              </a:rPr>
              <a:t>https://www.jbsvc.co.jp/useful/security/malware_infection_cause.html</a:t>
            </a:r>
            <a:r>
              <a:rPr lang="ja-JP" altLang="en-US"/>
              <a:t>（マルウェア感染対策）</a:t>
            </a:r>
            <a:endParaRPr lang="en" altLang="ja-JP"/>
          </a:p>
          <a:p>
            <a:r>
              <a:rPr kumimoji="1" lang="ja-JP" altLang="en-US"/>
              <a:t>：</a:t>
            </a:r>
            <a:r>
              <a:rPr lang="en" altLang="ja-JP">
                <a:hlinkClick r:id="rId4"/>
              </a:rPr>
              <a:t>https://www.edr.jp/blog/edr-or-anti-virus.html</a:t>
            </a:r>
            <a:r>
              <a:rPr lang="en" altLang="ja-JP"/>
              <a:t>(</a:t>
            </a:r>
            <a:r>
              <a:rPr lang="ja-JP" altLang="en-US"/>
              <a:t>アンチウイルス製品と</a:t>
            </a:r>
            <a:r>
              <a:rPr lang="en-US" altLang="ja-JP"/>
              <a:t>EDR</a:t>
            </a:r>
            <a:r>
              <a:rPr lang="ja-JP" altLang="en-US"/>
              <a:t>の違い</a:t>
            </a:r>
            <a:r>
              <a:rPr lang="en" altLang="ja-JP"/>
              <a:t>)</a:t>
            </a:r>
            <a:endParaRPr kumimoji="1" lang="ja-JP" altLang="en-US"/>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4</a:t>
            </a:fld>
            <a:endParaRPr kumimoji="1" lang="ja-JP" altLang="en-US"/>
          </a:p>
        </p:txBody>
      </p:sp>
    </p:spTree>
    <p:extLst>
      <p:ext uri="{BB962C8B-B14F-4D97-AF65-F5344CB8AC3E}">
        <p14:creationId xmlns:p14="http://schemas.microsoft.com/office/powerpoint/2010/main" val="1096297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r>
              <a:rPr kumimoji="1" lang="ja-JP" altLang="en-US"/>
              <a:t>・マルウェア感染の拡大防止策を支社</a:t>
            </a:r>
            <a:r>
              <a:rPr kumimoji="1" lang="en-US" altLang="ja-JP"/>
              <a:t>CSIRT</a:t>
            </a:r>
            <a:r>
              <a:rPr kumimoji="1" lang="ja-JP" altLang="en-US"/>
              <a:t>担当者の視点で説明する。</a:t>
            </a:r>
            <a:endParaRPr kumimoji="1" lang="en-US" altLang="ja-JP"/>
          </a:p>
          <a:p>
            <a:r>
              <a:rPr kumimoji="1" lang="ja-JP" altLang="en-US"/>
              <a:t>出典</a:t>
            </a:r>
            <a:endParaRPr kumimoji="1" lang="en-US" altLang="ja-JP"/>
          </a:p>
          <a:p>
            <a:r>
              <a:rPr kumimoji="1" lang="ja-JP" altLang="en-US"/>
              <a:t>：</a:t>
            </a:r>
            <a:r>
              <a:rPr lang="en" altLang="ja-JP">
                <a:hlinkClick r:id="rId3"/>
              </a:rPr>
              <a:t>https://www.jbsvc.co.jp/useful/security/malware_infection_cause.html</a:t>
            </a:r>
            <a:r>
              <a:rPr lang="ja-JP" altLang="en-US"/>
              <a:t>（マルウェア感染対策）</a:t>
            </a:r>
            <a:endParaRPr lang="en" altLang="ja-JP"/>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5</a:t>
            </a:fld>
            <a:endParaRPr kumimoji="1" lang="ja-JP" altLang="en-US"/>
          </a:p>
        </p:txBody>
      </p:sp>
    </p:spTree>
    <p:extLst>
      <p:ext uri="{BB962C8B-B14F-4D97-AF65-F5344CB8AC3E}">
        <p14:creationId xmlns:p14="http://schemas.microsoft.com/office/powerpoint/2010/main" val="1188335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ポイント</a:t>
            </a:r>
            <a:endParaRPr kumimoji="1" lang="en-US" altLang="ja-JP"/>
          </a:p>
          <a:p>
            <a:r>
              <a:rPr kumimoji="1" lang="ja-JP" altLang="en-US"/>
              <a:t>・そもそも、インシデントに対応するためには平時からの取り組みが重要であることを最後に説明する。</a:t>
            </a:r>
            <a:endParaRPr kumimoji="1" lang="en-US" altLang="ja-JP"/>
          </a:p>
          <a:p>
            <a:r>
              <a:rPr kumimoji="1" lang="ja-JP" altLang="en-US"/>
              <a:t>・特に、（この研修のように）</a:t>
            </a:r>
            <a:r>
              <a:rPr kumimoji="1" lang="en-US" altLang="ja-JP"/>
              <a:t>CSIRT</a:t>
            </a:r>
            <a:r>
              <a:rPr kumimoji="1" lang="ja-JP" altLang="en-US"/>
              <a:t>間でのコミュニケーションをとっておくことが重要であることを伝える。</a:t>
            </a:r>
            <a:endParaRPr kumimoji="1" lang="en-US" altLang="ja-JP"/>
          </a:p>
          <a:p>
            <a:r>
              <a:rPr kumimoji="1" lang="ja-JP" altLang="en-US"/>
              <a:t>出典</a:t>
            </a:r>
            <a:endParaRPr kumimoji="1" lang="en-US" altLang="ja-JP"/>
          </a:p>
          <a:p>
            <a:r>
              <a:rPr kumimoji="1" lang="ja-JP" altLang="en-US"/>
              <a:t>：</a:t>
            </a:r>
            <a:r>
              <a:rPr lang="en" altLang="ja-JP">
                <a:hlinkClick r:id="rId3"/>
              </a:rPr>
              <a:t>https://www.ipa.go.jp/files/000003121.pdf</a:t>
            </a:r>
            <a:r>
              <a:rPr lang="ja-JP" altLang="en-US"/>
              <a:t>（インシデントマネジメント</a:t>
            </a:r>
            <a:r>
              <a:rPr lang="en-US" altLang="ja-JP"/>
              <a:t>,IPA</a:t>
            </a:r>
            <a:r>
              <a:rPr lang="ja-JP" altLang="en-US"/>
              <a:t>）</a:t>
            </a:r>
            <a:endParaRPr kumimoji="1" lang="ja-JP" altLang="en-US"/>
          </a:p>
        </p:txBody>
      </p:sp>
      <p:sp>
        <p:nvSpPr>
          <p:cNvPr id="4" name="スライド番号プレースホルダー 3"/>
          <p:cNvSpPr>
            <a:spLocks noGrp="1"/>
          </p:cNvSpPr>
          <p:nvPr>
            <p:ph type="sldNum" sz="quarter" idx="5"/>
          </p:nvPr>
        </p:nvSpPr>
        <p:spPr/>
        <p:txBody>
          <a:bodyPr/>
          <a:lstStyle/>
          <a:p>
            <a:fld id="{D2390250-8EA9-D145-A11D-F15170FD8F20}" type="slidenum">
              <a:rPr kumimoji="1" lang="ja-JP" altLang="en-US" smtClean="0"/>
              <a:t>6</a:t>
            </a:fld>
            <a:endParaRPr kumimoji="1" lang="ja-JP" altLang="en-US"/>
          </a:p>
        </p:txBody>
      </p:sp>
    </p:spTree>
    <p:extLst>
      <p:ext uri="{BB962C8B-B14F-4D97-AF65-F5344CB8AC3E}">
        <p14:creationId xmlns:p14="http://schemas.microsoft.com/office/powerpoint/2010/main" val="13792313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スライド">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962C432-CF9E-4643-8382-7EED135386C9}"/>
              </a:ext>
            </a:extLst>
          </p:cNvPr>
          <p:cNvSpPr>
            <a:spLocks noGrp="1"/>
          </p:cNvSpPr>
          <p:nvPr>
            <p:ph type="sldNum" sz="quarter" idx="10"/>
          </p:nvPr>
        </p:nvSpPr>
        <p:spPr/>
        <p:txBody>
          <a:bodyPr/>
          <a:lstStyle>
            <a:lvl1pPr>
              <a:defRPr>
                <a:latin typeface="+mj-ea"/>
                <a:ea typeface="+mj-ea"/>
              </a:defRPr>
            </a:lvl1pPr>
          </a:lstStyle>
          <a:p>
            <a:fld id="{6BA56727-FBE4-4150-A67F-8D3E9BCF0665}" type="slidenum">
              <a:rPr lang="ja-JP" altLang="en-US" smtClean="0"/>
              <a:pPr/>
              <a:t>‹#›</a:t>
            </a:fld>
            <a:endParaRPr lang="ja-JP" altLang="en-US"/>
          </a:p>
        </p:txBody>
      </p:sp>
      <p:sp>
        <p:nvSpPr>
          <p:cNvPr id="4" name="フッター プレースホルダー 3">
            <a:extLst>
              <a:ext uri="{FF2B5EF4-FFF2-40B4-BE49-F238E27FC236}">
                <a16:creationId xmlns:a16="http://schemas.microsoft.com/office/drawing/2014/main" id="{5AF6774E-5CAA-1D49-AC6A-349E4DE7CD9D}"/>
              </a:ext>
            </a:extLst>
          </p:cNvPr>
          <p:cNvSpPr>
            <a:spLocks noGrp="1"/>
          </p:cNvSpPr>
          <p:nvPr>
            <p:ph type="ftr" sz="quarter" idx="11"/>
          </p:nvPr>
        </p:nvSpPr>
        <p:spPr/>
        <p:txBody>
          <a:bodyPr/>
          <a:lstStyle>
            <a:lvl1pPr>
              <a:defRPr>
                <a:latin typeface="+mj-ea"/>
                <a:ea typeface="+mj-ea"/>
              </a:defRPr>
            </a:lvl1pPr>
          </a:lstStyle>
          <a:p>
            <a:r>
              <a:rPr kumimoji="1" lang="en" altLang="ja-JP"/>
              <a:t>© Information-technology Promotion Agency, Japan Industrial Cyber Security Center of Excellence</a:t>
            </a:r>
            <a:endParaRPr kumimoji="1" lang="ja-JP" altLang="en-US"/>
          </a:p>
        </p:txBody>
      </p:sp>
      <p:sp>
        <p:nvSpPr>
          <p:cNvPr id="5" name="正方形/長方形 4">
            <a:extLst>
              <a:ext uri="{FF2B5EF4-FFF2-40B4-BE49-F238E27FC236}">
                <a16:creationId xmlns:a16="http://schemas.microsoft.com/office/drawing/2014/main" id="{8A0C2D4D-0F6E-4143-A72F-0A74ECF88E39}"/>
              </a:ext>
            </a:extLst>
          </p:cNvPr>
          <p:cNvSpPr/>
          <p:nvPr userDrawn="1"/>
        </p:nvSpPr>
        <p:spPr>
          <a:xfrm>
            <a:off x="606015" y="2571076"/>
            <a:ext cx="8822166" cy="1699708"/>
          </a:xfrm>
          <a:prstGeom prst="rect">
            <a:avLst/>
          </a:prstGeom>
          <a:solidFill>
            <a:srgbClr val="1F4E79">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latin typeface="+mj-ea"/>
              <a:ea typeface="+mj-ea"/>
            </a:endParaRPr>
          </a:p>
        </p:txBody>
      </p:sp>
      <p:sp>
        <p:nvSpPr>
          <p:cNvPr id="6" name="タイトル 1">
            <a:extLst>
              <a:ext uri="{FF2B5EF4-FFF2-40B4-BE49-F238E27FC236}">
                <a16:creationId xmlns:a16="http://schemas.microsoft.com/office/drawing/2014/main" id="{FEB2B5A8-6DBC-144C-B6FF-8622C2532EA7}"/>
              </a:ext>
            </a:extLst>
          </p:cNvPr>
          <p:cNvSpPr>
            <a:spLocks noGrp="1"/>
          </p:cNvSpPr>
          <p:nvPr>
            <p:ph type="title"/>
          </p:nvPr>
        </p:nvSpPr>
        <p:spPr>
          <a:xfrm>
            <a:off x="1173956" y="3058006"/>
            <a:ext cx="7686281" cy="858367"/>
          </a:xfrm>
          <a:prstGeom prst="rect">
            <a:avLst/>
          </a:prstGeom>
        </p:spPr>
        <p:txBody>
          <a:bodyPr anchor="ctr">
            <a:noAutofit/>
          </a:bodyPr>
          <a:lstStyle>
            <a:lvl1pPr algn="ctr">
              <a:defRPr sz="4400">
                <a:latin typeface="+mj-ea"/>
                <a:ea typeface="+mj-ea"/>
              </a:defRPr>
            </a:lvl1pPr>
          </a:lstStyle>
          <a:p>
            <a:r>
              <a:rPr kumimoji="1" lang="ja-JP" altLang="en-US"/>
              <a:t>マスター タイトルの書式設定</a:t>
            </a:r>
          </a:p>
        </p:txBody>
      </p:sp>
      <p:sp>
        <p:nvSpPr>
          <p:cNvPr id="7" name="コンテンツ プレースホルダー 2">
            <a:extLst>
              <a:ext uri="{FF2B5EF4-FFF2-40B4-BE49-F238E27FC236}">
                <a16:creationId xmlns:a16="http://schemas.microsoft.com/office/drawing/2014/main" id="{FAD062B1-802F-8D47-9268-1102FEF79C57}"/>
              </a:ext>
            </a:extLst>
          </p:cNvPr>
          <p:cNvSpPr>
            <a:spLocks noGrp="1"/>
          </p:cNvSpPr>
          <p:nvPr>
            <p:ph idx="12"/>
          </p:nvPr>
        </p:nvSpPr>
        <p:spPr>
          <a:xfrm>
            <a:off x="2049058" y="4547033"/>
            <a:ext cx="5807885" cy="677517"/>
          </a:xfrm>
          <a:prstGeom prst="rect">
            <a:avLst/>
          </a:prstGeom>
        </p:spPr>
        <p:txBody>
          <a:bodyPr>
            <a:noAutofit/>
          </a:bodyPr>
          <a:lstStyle>
            <a:lvl1pPr marL="0" indent="0" algn="ctr">
              <a:buNone/>
              <a:defRPr sz="2800">
                <a:solidFill>
                  <a:schemeClr val="tx1"/>
                </a:solidFill>
                <a:latin typeface="+mj-ea"/>
                <a:ea typeface="+mj-ea"/>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kumimoji="1" lang="ja-JP" altLang="en-US"/>
              <a:t>マスター テキストの書式設定</a:t>
            </a:r>
          </a:p>
        </p:txBody>
      </p:sp>
      <p:pic>
        <p:nvPicPr>
          <p:cNvPr id="8" name="図 7" descr="黒い背景と白い文字&#10;&#10;自動的に生成された説明">
            <a:extLst>
              <a:ext uri="{FF2B5EF4-FFF2-40B4-BE49-F238E27FC236}">
                <a16:creationId xmlns:a16="http://schemas.microsoft.com/office/drawing/2014/main" id="{BF14EC91-3545-F14D-99A1-8BCD5D941FF2}"/>
              </a:ext>
            </a:extLst>
          </p:cNvPr>
          <p:cNvPicPr>
            <a:picLocks noChangeAspect="1"/>
          </p:cNvPicPr>
          <p:nvPr userDrawn="1"/>
        </p:nvPicPr>
        <p:blipFill>
          <a:blip r:embed="rId2"/>
          <a:stretch>
            <a:fillRect/>
          </a:stretch>
        </p:blipFill>
        <p:spPr>
          <a:xfrm>
            <a:off x="1602734" y="4547033"/>
            <a:ext cx="446323" cy="479103"/>
          </a:xfrm>
          <a:prstGeom prst="rect">
            <a:avLst/>
          </a:prstGeom>
        </p:spPr>
      </p:pic>
      <p:pic>
        <p:nvPicPr>
          <p:cNvPr id="9" name="図 8" descr="黒い背景と白い文字&#10;&#10;自動的に生成された説明">
            <a:extLst>
              <a:ext uri="{FF2B5EF4-FFF2-40B4-BE49-F238E27FC236}">
                <a16:creationId xmlns:a16="http://schemas.microsoft.com/office/drawing/2014/main" id="{19BEB658-52CA-504F-A922-0C21DBC1B84D}"/>
              </a:ext>
            </a:extLst>
          </p:cNvPr>
          <p:cNvPicPr>
            <a:picLocks noChangeAspect="1"/>
          </p:cNvPicPr>
          <p:nvPr userDrawn="1"/>
        </p:nvPicPr>
        <p:blipFill>
          <a:blip r:embed="rId2"/>
          <a:stretch>
            <a:fillRect/>
          </a:stretch>
        </p:blipFill>
        <p:spPr>
          <a:xfrm>
            <a:off x="7856942" y="4547033"/>
            <a:ext cx="446323" cy="479103"/>
          </a:xfrm>
          <a:prstGeom prst="rect">
            <a:avLst/>
          </a:prstGeom>
        </p:spPr>
      </p:pic>
    </p:spTree>
    <p:extLst>
      <p:ext uri="{BB962C8B-B14F-4D97-AF65-F5344CB8AC3E}">
        <p14:creationId xmlns:p14="http://schemas.microsoft.com/office/powerpoint/2010/main" val="208792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962C432-CF9E-4643-8382-7EED135386C9}"/>
              </a:ext>
            </a:extLst>
          </p:cNvPr>
          <p:cNvSpPr>
            <a:spLocks noGrp="1"/>
          </p:cNvSpPr>
          <p:nvPr>
            <p:ph type="sldNum" sz="quarter" idx="10"/>
          </p:nvPr>
        </p:nvSpPr>
        <p:spPr/>
        <p:txBody>
          <a:bodyPr/>
          <a:lstStyle>
            <a:lvl1pPr>
              <a:defRPr>
                <a:latin typeface="+mj-ea"/>
                <a:ea typeface="+mj-ea"/>
              </a:defRPr>
            </a:lvl1pPr>
          </a:lstStyle>
          <a:p>
            <a:fld id="{6BA56727-FBE4-4150-A67F-8D3E9BCF0665}" type="slidenum">
              <a:rPr lang="ja-JP" altLang="en-US" smtClean="0"/>
              <a:pPr/>
              <a:t>‹#›</a:t>
            </a:fld>
            <a:endParaRPr lang="ja-JP" altLang="en-US"/>
          </a:p>
        </p:txBody>
      </p:sp>
      <p:sp>
        <p:nvSpPr>
          <p:cNvPr id="4" name="フッター プレースホルダー 3">
            <a:extLst>
              <a:ext uri="{FF2B5EF4-FFF2-40B4-BE49-F238E27FC236}">
                <a16:creationId xmlns:a16="http://schemas.microsoft.com/office/drawing/2014/main" id="{5AF6774E-5CAA-1D49-AC6A-349E4DE7CD9D}"/>
              </a:ext>
            </a:extLst>
          </p:cNvPr>
          <p:cNvSpPr>
            <a:spLocks noGrp="1"/>
          </p:cNvSpPr>
          <p:nvPr>
            <p:ph type="ftr" sz="quarter" idx="11"/>
          </p:nvPr>
        </p:nvSpPr>
        <p:spPr/>
        <p:txBody>
          <a:bodyPr/>
          <a:lstStyle>
            <a:lvl1pPr>
              <a:defRPr>
                <a:latin typeface="+mj-ea"/>
                <a:ea typeface="+mj-ea"/>
              </a:defRPr>
            </a:lvl1pPr>
          </a:lstStyle>
          <a:p>
            <a:r>
              <a:rPr kumimoji="1" lang="en" altLang="ja-JP"/>
              <a:t>© Information-technology Promotion Agency, Japan Industrial Cyber Security Center of Excellence</a:t>
            </a:r>
            <a:endParaRPr kumimoji="1" lang="ja-JP" altLang="en-US"/>
          </a:p>
        </p:txBody>
      </p:sp>
      <p:sp>
        <p:nvSpPr>
          <p:cNvPr id="6" name="タイトル 1">
            <a:extLst>
              <a:ext uri="{FF2B5EF4-FFF2-40B4-BE49-F238E27FC236}">
                <a16:creationId xmlns:a16="http://schemas.microsoft.com/office/drawing/2014/main" id="{FEB2B5A8-6DBC-144C-B6FF-8622C2532EA7}"/>
              </a:ext>
            </a:extLst>
          </p:cNvPr>
          <p:cNvSpPr>
            <a:spLocks noGrp="1"/>
          </p:cNvSpPr>
          <p:nvPr>
            <p:ph type="title"/>
          </p:nvPr>
        </p:nvSpPr>
        <p:spPr>
          <a:xfrm>
            <a:off x="1173956" y="3058006"/>
            <a:ext cx="7686281" cy="858367"/>
          </a:xfrm>
          <a:prstGeom prst="rect">
            <a:avLst/>
          </a:prstGeom>
        </p:spPr>
        <p:txBody>
          <a:bodyPr anchor="ctr">
            <a:noAutofit/>
          </a:bodyPr>
          <a:lstStyle>
            <a:lvl1pPr algn="ctr">
              <a:defRPr sz="4000">
                <a:latin typeface="+mj-ea"/>
                <a:ea typeface="+mj-ea"/>
              </a:defRPr>
            </a:lvl1pPr>
          </a:lstStyle>
          <a:p>
            <a:r>
              <a:rPr kumimoji="1" lang="ja-JP" altLang="en-US"/>
              <a:t>マスター タイトルの書式設定</a:t>
            </a:r>
          </a:p>
        </p:txBody>
      </p:sp>
    </p:spTree>
    <p:extLst>
      <p:ext uri="{BB962C8B-B14F-4D97-AF65-F5344CB8AC3E}">
        <p14:creationId xmlns:p14="http://schemas.microsoft.com/office/powerpoint/2010/main" val="608554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コンテンツ（ボックスあり）">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70D3E28E-B39C-104A-8A8A-6FB7197477A1}"/>
              </a:ext>
            </a:extLst>
          </p:cNvPr>
          <p:cNvSpPr>
            <a:spLocks noGrp="1"/>
          </p:cNvSpPr>
          <p:nvPr>
            <p:ph type="sldNum" sz="quarter" idx="10"/>
          </p:nvPr>
        </p:nvSpPr>
        <p:spPr/>
        <p:txBody>
          <a:bodyPr/>
          <a:lstStyle>
            <a:lvl1pPr>
              <a:defRPr>
                <a:latin typeface="+mj-ea"/>
                <a:ea typeface="+mj-ea"/>
              </a:defRPr>
            </a:lvl1pPr>
          </a:lstStyle>
          <a:p>
            <a:fld id="{6BA56727-FBE4-4150-A67F-8D3E9BCF0665}" type="slidenum">
              <a:rPr lang="ja-JP" altLang="en-US" smtClean="0"/>
              <a:pPr/>
              <a:t>‹#›</a:t>
            </a:fld>
            <a:endParaRPr lang="ja-JP" altLang="en-US"/>
          </a:p>
        </p:txBody>
      </p:sp>
      <p:sp>
        <p:nvSpPr>
          <p:cNvPr id="4" name="フッター プレースホルダー 3">
            <a:extLst>
              <a:ext uri="{FF2B5EF4-FFF2-40B4-BE49-F238E27FC236}">
                <a16:creationId xmlns:a16="http://schemas.microsoft.com/office/drawing/2014/main" id="{C09FA293-C89D-1C4C-8941-B058C16A472E}"/>
              </a:ext>
            </a:extLst>
          </p:cNvPr>
          <p:cNvSpPr>
            <a:spLocks noGrp="1"/>
          </p:cNvSpPr>
          <p:nvPr>
            <p:ph type="ftr" sz="quarter" idx="11"/>
          </p:nvPr>
        </p:nvSpPr>
        <p:spPr/>
        <p:txBody>
          <a:bodyPr/>
          <a:lstStyle>
            <a:lvl1pPr>
              <a:defRPr>
                <a:latin typeface="+mj-ea"/>
                <a:ea typeface="+mj-ea"/>
              </a:defRPr>
            </a:lvl1pPr>
          </a:lstStyle>
          <a:p>
            <a:r>
              <a:rPr kumimoji="1" lang="en" altLang="ja-JP"/>
              <a:t>© Information-technology Promotion Agency, Japan Industrial Cyber Security Center of Excellence</a:t>
            </a:r>
            <a:endParaRPr kumimoji="1" lang="ja-JP" altLang="en-US"/>
          </a:p>
        </p:txBody>
      </p:sp>
      <p:sp>
        <p:nvSpPr>
          <p:cNvPr id="5" name="タイトル 1">
            <a:extLst>
              <a:ext uri="{FF2B5EF4-FFF2-40B4-BE49-F238E27FC236}">
                <a16:creationId xmlns:a16="http://schemas.microsoft.com/office/drawing/2014/main" id="{B0422648-D646-F14B-AA0A-B3621D8AEBF3}"/>
              </a:ext>
            </a:extLst>
          </p:cNvPr>
          <p:cNvSpPr>
            <a:spLocks noGrp="1"/>
          </p:cNvSpPr>
          <p:nvPr>
            <p:ph type="title"/>
          </p:nvPr>
        </p:nvSpPr>
        <p:spPr>
          <a:xfrm>
            <a:off x="1060343" y="461367"/>
            <a:ext cx="7924631" cy="742513"/>
          </a:xfrm>
          <a:prstGeom prst="rect">
            <a:avLst/>
          </a:prstGeom>
        </p:spPr>
        <p:txBody>
          <a:bodyPr anchor="ctr">
            <a:noAutofit/>
          </a:bodyPr>
          <a:lstStyle>
            <a:lvl1pPr>
              <a:defRPr sz="3600">
                <a:latin typeface="+mj-ea"/>
                <a:ea typeface="+mj-ea"/>
              </a:defRPr>
            </a:lvl1pPr>
          </a:lstStyle>
          <a:p>
            <a:r>
              <a:rPr kumimoji="1" lang="ja-JP" altLang="en-US"/>
              <a:t>マスター タイトルの書式設定</a:t>
            </a:r>
          </a:p>
        </p:txBody>
      </p:sp>
      <p:sp>
        <p:nvSpPr>
          <p:cNvPr id="6" name="Rectangle 3">
            <a:extLst>
              <a:ext uri="{FF2B5EF4-FFF2-40B4-BE49-F238E27FC236}">
                <a16:creationId xmlns:a16="http://schemas.microsoft.com/office/drawing/2014/main" id="{BEF25FE0-ED02-E844-9ECB-6D0E967DD476}"/>
              </a:ext>
            </a:extLst>
          </p:cNvPr>
          <p:cNvSpPr>
            <a:spLocks noChangeArrowheads="1"/>
          </p:cNvSpPr>
          <p:nvPr userDrawn="1"/>
        </p:nvSpPr>
        <p:spPr bwMode="auto">
          <a:xfrm>
            <a:off x="475698" y="1219663"/>
            <a:ext cx="8933346" cy="742513"/>
          </a:xfrm>
          <a:prstGeom prst="rect">
            <a:avLst/>
          </a:prstGeom>
          <a:noFill/>
          <a:ln w="38100" algn="ctr">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endParaRPr lang="ja-JP" altLang="en-US" sz="1700">
              <a:latin typeface="+mj-ea"/>
              <a:ea typeface="+mj-ea"/>
            </a:endParaRPr>
          </a:p>
        </p:txBody>
      </p:sp>
      <p:sp>
        <p:nvSpPr>
          <p:cNvPr id="7" name="コンテンツ プレースホルダー 2">
            <a:extLst>
              <a:ext uri="{FF2B5EF4-FFF2-40B4-BE49-F238E27FC236}">
                <a16:creationId xmlns:a16="http://schemas.microsoft.com/office/drawing/2014/main" id="{000EC7A4-97FB-B946-B605-E597F89BC332}"/>
              </a:ext>
            </a:extLst>
          </p:cNvPr>
          <p:cNvSpPr>
            <a:spLocks noGrp="1"/>
          </p:cNvSpPr>
          <p:nvPr>
            <p:ph idx="13"/>
          </p:nvPr>
        </p:nvSpPr>
        <p:spPr>
          <a:xfrm>
            <a:off x="579863" y="1287029"/>
            <a:ext cx="8742558" cy="644696"/>
          </a:xfrm>
          <a:prstGeom prst="rect">
            <a:avLst/>
          </a:prstGeom>
        </p:spPr>
        <p:txBody>
          <a:bodyPr>
            <a:noAutofit/>
          </a:bodyPr>
          <a:lstStyle>
            <a:lvl1pPr marL="0" indent="0">
              <a:spcBef>
                <a:spcPts val="0"/>
              </a:spcBef>
              <a:spcAft>
                <a:spcPts val="0"/>
              </a:spcAft>
              <a:buNone/>
              <a:defRPr sz="2000">
                <a:solidFill>
                  <a:schemeClr val="tx1"/>
                </a:solidFill>
                <a:latin typeface="+mj-ea"/>
                <a:ea typeface="+mj-ea"/>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stStyle>
          <a:p>
            <a:pPr lvl="0"/>
            <a:r>
              <a:rPr kumimoji="1" lang="ja-JP" altLang="en-US"/>
              <a:t>マスター テキストの書式設定</a:t>
            </a:r>
          </a:p>
        </p:txBody>
      </p:sp>
      <p:pic>
        <p:nvPicPr>
          <p:cNvPr id="8" name="グラフィックス 7" descr="王冠">
            <a:extLst>
              <a:ext uri="{FF2B5EF4-FFF2-40B4-BE49-F238E27FC236}">
                <a16:creationId xmlns:a16="http://schemas.microsoft.com/office/drawing/2014/main" id="{2C58964F-C8DD-8044-BC6D-9A5BDC4F3CB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950" y="421611"/>
            <a:ext cx="550086" cy="550086"/>
          </a:xfrm>
          <a:prstGeom prst="rect">
            <a:avLst/>
          </a:prstGeom>
        </p:spPr>
      </p:pic>
      <p:sp>
        <p:nvSpPr>
          <p:cNvPr id="10" name="テキスト プレースホルダー 9">
            <a:extLst>
              <a:ext uri="{FF2B5EF4-FFF2-40B4-BE49-F238E27FC236}">
                <a16:creationId xmlns:a16="http://schemas.microsoft.com/office/drawing/2014/main" id="{BC11888B-3EDC-7D40-A164-0E6BBF5DA8A5}"/>
              </a:ext>
            </a:extLst>
          </p:cNvPr>
          <p:cNvSpPr>
            <a:spLocks noGrp="1"/>
          </p:cNvSpPr>
          <p:nvPr>
            <p:ph type="body" sz="quarter" idx="14"/>
          </p:nvPr>
        </p:nvSpPr>
        <p:spPr>
          <a:xfrm>
            <a:off x="475698" y="2210142"/>
            <a:ext cx="8933345" cy="4018379"/>
          </a:xfrm>
          <a:prstGeom prst="rect">
            <a:avLst/>
          </a:prstGeom>
        </p:spPr>
        <p:txBody>
          <a:bodyPr/>
          <a:lstStyle>
            <a:lvl1pPr marL="36000">
              <a:spcBef>
                <a:spcPts val="1000"/>
              </a:spcBef>
              <a:defRPr sz="2400" b="0">
                <a:latin typeface="+mj-ea"/>
                <a:ea typeface="+mj-ea"/>
              </a:defRPr>
            </a:lvl1pPr>
            <a:lvl2pPr marL="180000" indent="0">
              <a:spcBef>
                <a:spcPts val="1000"/>
              </a:spcBef>
              <a:buFont typeface="Wingdings" pitchFamily="2" charset="2"/>
              <a:buChar char="Ø"/>
              <a:defRPr sz="2000" b="0">
                <a:latin typeface="+mj-ea"/>
                <a:ea typeface="+mj-ea"/>
              </a:defRPr>
            </a:lvl2pPr>
            <a:lvl3pPr marL="540000" indent="0">
              <a:spcBef>
                <a:spcPts val="600"/>
              </a:spcBef>
              <a:buFontTx/>
              <a:buNone/>
              <a:defRPr sz="1800" b="0">
                <a:latin typeface="+mj-ea"/>
                <a:ea typeface="+mj-ea"/>
              </a:defRPr>
            </a:lvl3pPr>
            <a:lvl4pPr marL="36000" indent="0">
              <a:spcBef>
                <a:spcPts val="1000"/>
              </a:spcBef>
              <a:buFontTx/>
              <a:buNone/>
              <a:defRPr sz="1600" b="0">
                <a:latin typeface="+mj-ea"/>
                <a:ea typeface="+mj-ea"/>
              </a:defRPr>
            </a:lvl4pPr>
            <a:lvl5pPr marL="36000" indent="0">
              <a:spcBef>
                <a:spcPts val="1000"/>
              </a:spcBef>
              <a:buFontTx/>
              <a:buNone/>
              <a:defRPr sz="1600" b="0">
                <a:latin typeface="+mj-ea"/>
                <a:ea typeface="+mj-ea"/>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endParaRPr kumimoji="1" lang="en-US" altLang="ja-JP"/>
          </a:p>
          <a:p>
            <a:pPr lvl="2"/>
            <a:r>
              <a:rPr kumimoji="1" lang="ja-JP" altLang="en-US"/>
              <a:t>第 </a:t>
            </a:r>
            <a:r>
              <a:rPr kumimoji="1" lang="en-US" altLang="ja-JP"/>
              <a:t>3 </a:t>
            </a:r>
            <a:r>
              <a:rPr kumimoji="1" lang="ja-JP" altLang="en-US"/>
              <a:t>レベル</a:t>
            </a:r>
          </a:p>
        </p:txBody>
      </p:sp>
    </p:spTree>
    <p:extLst>
      <p:ext uri="{BB962C8B-B14F-4D97-AF65-F5344CB8AC3E}">
        <p14:creationId xmlns:p14="http://schemas.microsoft.com/office/powerpoint/2010/main" val="451195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ンテンツ（ボックスなし）">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E251EB4-422C-C44A-AD0E-25E9195BD44F}"/>
              </a:ext>
            </a:extLst>
          </p:cNvPr>
          <p:cNvSpPr>
            <a:spLocks noGrp="1"/>
          </p:cNvSpPr>
          <p:nvPr>
            <p:ph type="sldNum" sz="quarter" idx="10"/>
          </p:nvPr>
        </p:nvSpPr>
        <p:spPr/>
        <p:txBody>
          <a:bodyPr/>
          <a:lstStyle>
            <a:lvl1pPr>
              <a:defRPr>
                <a:latin typeface="+mj-ea"/>
                <a:ea typeface="+mj-ea"/>
              </a:defRPr>
            </a:lvl1pPr>
          </a:lstStyle>
          <a:p>
            <a:fld id="{6BA56727-FBE4-4150-A67F-8D3E9BCF0665}" type="slidenum">
              <a:rPr lang="ja-JP" altLang="en-US" smtClean="0"/>
              <a:pPr/>
              <a:t>‹#›</a:t>
            </a:fld>
            <a:endParaRPr lang="ja-JP" altLang="en-US"/>
          </a:p>
        </p:txBody>
      </p:sp>
      <p:sp>
        <p:nvSpPr>
          <p:cNvPr id="4" name="フッター プレースホルダー 3">
            <a:extLst>
              <a:ext uri="{FF2B5EF4-FFF2-40B4-BE49-F238E27FC236}">
                <a16:creationId xmlns:a16="http://schemas.microsoft.com/office/drawing/2014/main" id="{CB03DC8B-9AAC-DD4D-9C78-35C1FBE1DC66}"/>
              </a:ext>
            </a:extLst>
          </p:cNvPr>
          <p:cNvSpPr>
            <a:spLocks noGrp="1"/>
          </p:cNvSpPr>
          <p:nvPr>
            <p:ph type="ftr" sz="quarter" idx="11"/>
          </p:nvPr>
        </p:nvSpPr>
        <p:spPr/>
        <p:txBody>
          <a:bodyPr/>
          <a:lstStyle>
            <a:lvl1pPr>
              <a:defRPr>
                <a:latin typeface="+mj-ea"/>
                <a:ea typeface="+mj-ea"/>
              </a:defRPr>
            </a:lvl1pPr>
          </a:lstStyle>
          <a:p>
            <a:r>
              <a:rPr kumimoji="1" lang="en" altLang="ja-JP"/>
              <a:t>© Information-technology Promotion Agency, Japan Industrial Cyber Security Center of Excellence</a:t>
            </a:r>
            <a:endParaRPr kumimoji="1" lang="ja-JP" altLang="en-US"/>
          </a:p>
        </p:txBody>
      </p:sp>
      <p:sp>
        <p:nvSpPr>
          <p:cNvPr id="10" name="タイトル 1">
            <a:extLst>
              <a:ext uri="{FF2B5EF4-FFF2-40B4-BE49-F238E27FC236}">
                <a16:creationId xmlns:a16="http://schemas.microsoft.com/office/drawing/2014/main" id="{7C57E536-4384-5B40-B155-205CF319AB2B}"/>
              </a:ext>
            </a:extLst>
          </p:cNvPr>
          <p:cNvSpPr>
            <a:spLocks noGrp="1"/>
          </p:cNvSpPr>
          <p:nvPr>
            <p:ph type="title"/>
          </p:nvPr>
        </p:nvSpPr>
        <p:spPr>
          <a:xfrm>
            <a:off x="1060343" y="461367"/>
            <a:ext cx="7924631" cy="742513"/>
          </a:xfrm>
          <a:prstGeom prst="rect">
            <a:avLst/>
          </a:prstGeom>
        </p:spPr>
        <p:txBody>
          <a:bodyPr anchor="ctr">
            <a:noAutofit/>
          </a:bodyPr>
          <a:lstStyle>
            <a:lvl1pPr>
              <a:defRPr sz="3600">
                <a:latin typeface="+mj-ea"/>
                <a:ea typeface="+mj-ea"/>
              </a:defRPr>
            </a:lvl1pPr>
          </a:lstStyle>
          <a:p>
            <a:r>
              <a:rPr kumimoji="1" lang="ja-JP" altLang="en-US"/>
              <a:t>マスター タイトルの書式設定</a:t>
            </a:r>
          </a:p>
        </p:txBody>
      </p:sp>
      <p:pic>
        <p:nvPicPr>
          <p:cNvPr id="11" name="グラフィックス 10" descr="王冠">
            <a:extLst>
              <a:ext uri="{FF2B5EF4-FFF2-40B4-BE49-F238E27FC236}">
                <a16:creationId xmlns:a16="http://schemas.microsoft.com/office/drawing/2014/main" id="{00E930F0-0DAA-E944-939D-CACEBD4C927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950" y="421611"/>
            <a:ext cx="550086" cy="550086"/>
          </a:xfrm>
          <a:prstGeom prst="rect">
            <a:avLst/>
          </a:prstGeom>
        </p:spPr>
      </p:pic>
      <p:sp>
        <p:nvSpPr>
          <p:cNvPr id="12" name="テキスト プレースホルダー 9">
            <a:extLst>
              <a:ext uri="{FF2B5EF4-FFF2-40B4-BE49-F238E27FC236}">
                <a16:creationId xmlns:a16="http://schemas.microsoft.com/office/drawing/2014/main" id="{2926849C-9F90-5D46-BB9C-07923C72068E}"/>
              </a:ext>
            </a:extLst>
          </p:cNvPr>
          <p:cNvSpPr>
            <a:spLocks noGrp="1"/>
          </p:cNvSpPr>
          <p:nvPr>
            <p:ph type="body" sz="quarter" idx="14"/>
          </p:nvPr>
        </p:nvSpPr>
        <p:spPr>
          <a:xfrm>
            <a:off x="475698" y="1493948"/>
            <a:ext cx="8933345" cy="4734573"/>
          </a:xfrm>
          <a:prstGeom prst="rect">
            <a:avLst/>
          </a:prstGeom>
        </p:spPr>
        <p:txBody>
          <a:bodyPr/>
          <a:lstStyle>
            <a:lvl1pPr marL="36000">
              <a:spcBef>
                <a:spcPts val="1000"/>
              </a:spcBef>
              <a:defRPr sz="2400" b="0">
                <a:latin typeface="+mj-ea"/>
                <a:ea typeface="+mj-ea"/>
              </a:defRPr>
            </a:lvl1pPr>
            <a:lvl2pPr marL="180000" indent="0">
              <a:spcBef>
                <a:spcPts val="1000"/>
              </a:spcBef>
              <a:buFont typeface="Wingdings" pitchFamily="2" charset="2"/>
              <a:buChar char="Ø"/>
              <a:defRPr sz="2000" b="0">
                <a:latin typeface="+mj-ea"/>
                <a:ea typeface="+mj-ea"/>
              </a:defRPr>
            </a:lvl2pPr>
            <a:lvl3pPr marL="540000" indent="0">
              <a:spcBef>
                <a:spcPts val="600"/>
              </a:spcBef>
              <a:buFontTx/>
              <a:buNone/>
              <a:defRPr sz="1800" b="0">
                <a:latin typeface="+mj-ea"/>
                <a:ea typeface="+mj-ea"/>
              </a:defRPr>
            </a:lvl3pPr>
            <a:lvl4pPr marL="36000" indent="0">
              <a:spcBef>
                <a:spcPts val="1000"/>
              </a:spcBef>
              <a:buFontTx/>
              <a:buNone/>
              <a:defRPr sz="1600" b="0">
                <a:latin typeface="+mj-ea"/>
                <a:ea typeface="+mj-ea"/>
              </a:defRPr>
            </a:lvl4pPr>
            <a:lvl5pPr marL="36000" indent="0">
              <a:spcBef>
                <a:spcPts val="1000"/>
              </a:spcBef>
              <a:buFontTx/>
              <a:buNone/>
              <a:defRPr sz="1600" b="0">
                <a:latin typeface="+mj-ea"/>
                <a:ea typeface="+mj-ea"/>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endParaRPr kumimoji="1" lang="en-US" altLang="ja-JP"/>
          </a:p>
          <a:p>
            <a:pPr lvl="2"/>
            <a:r>
              <a:rPr kumimoji="1" lang="ja-JP" altLang="en-US"/>
              <a:t>第 </a:t>
            </a:r>
            <a:r>
              <a:rPr kumimoji="1" lang="en-US" altLang="ja-JP"/>
              <a:t>3 </a:t>
            </a:r>
            <a:r>
              <a:rPr kumimoji="1" lang="ja-JP" altLang="en-US"/>
              <a:t>レベル</a:t>
            </a:r>
          </a:p>
        </p:txBody>
      </p:sp>
    </p:spTree>
    <p:extLst>
      <p:ext uri="{BB962C8B-B14F-4D97-AF65-F5344CB8AC3E}">
        <p14:creationId xmlns:p14="http://schemas.microsoft.com/office/powerpoint/2010/main" val="1363155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6.svg"/><Relationship Id="rId5" Type="http://schemas.openxmlformats.org/officeDocument/2006/relationships/theme" Target="../theme/theme1.xml"/><Relationship Id="rId10" Type="http://schemas.openxmlformats.org/officeDocument/2006/relationships/image" Target="../media/image5.png"/><Relationship Id="rId4" Type="http://schemas.openxmlformats.org/officeDocument/2006/relationships/slideLayout" Target="../slideLayouts/slideLayout4.xml"/><Relationship Id="rId9" Type="http://schemas.openxmlformats.org/officeDocument/2006/relationships/image" Target="../media/image4.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グループ化 9">
            <a:extLst>
              <a:ext uri="{FF2B5EF4-FFF2-40B4-BE49-F238E27FC236}">
                <a16:creationId xmlns:a16="http://schemas.microsoft.com/office/drawing/2014/main" id="{EB6BAC47-A916-0A40-A06A-78FDBC4ED8E8}"/>
              </a:ext>
            </a:extLst>
          </p:cNvPr>
          <p:cNvGrpSpPr>
            <a:grpSpLocks/>
          </p:cNvGrpSpPr>
          <p:nvPr userDrawn="1"/>
        </p:nvGrpSpPr>
        <p:grpSpPr bwMode="auto">
          <a:xfrm>
            <a:off x="0" y="0"/>
            <a:ext cx="9906000" cy="6858000"/>
            <a:chOff x="0" y="0"/>
            <a:chExt cx="9144000" cy="6858000"/>
          </a:xfrm>
        </p:grpSpPr>
        <p:pic>
          <p:nvPicPr>
            <p:cNvPr id="8" name="図 10">
              <a:extLst>
                <a:ext uri="{FF2B5EF4-FFF2-40B4-BE49-F238E27FC236}">
                  <a16:creationId xmlns:a16="http://schemas.microsoft.com/office/drawing/2014/main" id="{765C7F06-87B7-0543-B3D7-3EC7239DC28C}"/>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図 11">
              <a:extLst>
                <a:ext uri="{FF2B5EF4-FFF2-40B4-BE49-F238E27FC236}">
                  <a16:creationId xmlns:a16="http://schemas.microsoft.com/office/drawing/2014/main" id="{1DA16EB8-BCB5-774B-AEB4-AF5C1C20E23B}"/>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777778" y="0"/>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図 12">
              <a:extLst>
                <a:ext uri="{FF2B5EF4-FFF2-40B4-BE49-F238E27FC236}">
                  <a16:creationId xmlns:a16="http://schemas.microsoft.com/office/drawing/2014/main" id="{1BE56971-34D9-6B49-B529-6F97C83514D0}"/>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1777778"/>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図 13">
              <a:extLst>
                <a:ext uri="{FF2B5EF4-FFF2-40B4-BE49-F238E27FC236}">
                  <a16:creationId xmlns:a16="http://schemas.microsoft.com/office/drawing/2014/main" id="{8F170876-E2D1-EA4A-9A2F-702A10A90BA8}"/>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777778" y="1777778"/>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4">
              <a:extLst>
                <a:ext uri="{FF2B5EF4-FFF2-40B4-BE49-F238E27FC236}">
                  <a16:creationId xmlns:a16="http://schemas.microsoft.com/office/drawing/2014/main" id="{8F78ECA4-1FD4-3A42-89DA-70842A531C5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555556" y="0"/>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図 15">
              <a:extLst>
                <a:ext uri="{FF2B5EF4-FFF2-40B4-BE49-F238E27FC236}">
                  <a16:creationId xmlns:a16="http://schemas.microsoft.com/office/drawing/2014/main" id="{B5D7A7EE-CA2A-664A-A979-1CA03755E9ED}"/>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333334" y="0"/>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図 16">
              <a:extLst>
                <a:ext uri="{FF2B5EF4-FFF2-40B4-BE49-F238E27FC236}">
                  <a16:creationId xmlns:a16="http://schemas.microsoft.com/office/drawing/2014/main" id="{2E5A3A1C-522C-3649-8560-AA13FD7536A1}"/>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555556" y="1777778"/>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図 17">
              <a:extLst>
                <a:ext uri="{FF2B5EF4-FFF2-40B4-BE49-F238E27FC236}">
                  <a16:creationId xmlns:a16="http://schemas.microsoft.com/office/drawing/2014/main" id="{DFCA4D84-4175-D347-B970-E00D0FBBCEA8}"/>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333334" y="1777778"/>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図 18">
              <a:extLst>
                <a:ext uri="{FF2B5EF4-FFF2-40B4-BE49-F238E27FC236}">
                  <a16:creationId xmlns:a16="http://schemas.microsoft.com/office/drawing/2014/main" id="{D2A1D8D9-BE2F-374D-B1ED-F46E84B20761}"/>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111112" y="0"/>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図 19">
              <a:extLst>
                <a:ext uri="{FF2B5EF4-FFF2-40B4-BE49-F238E27FC236}">
                  <a16:creationId xmlns:a16="http://schemas.microsoft.com/office/drawing/2014/main" id="{99910EFA-45EE-4240-85C4-C0B997FFB623}"/>
                </a:ext>
              </a:extLst>
            </p:cNvPr>
            <p:cNvPicPr>
              <a:picLocks noChangeAspect="1"/>
            </p:cNvPicPr>
            <p:nvPr userDrawn="1"/>
          </p:nvPicPr>
          <p:blipFill>
            <a:blip r:embed="rId6">
              <a:extLst>
                <a:ext uri="{28A0092B-C50C-407E-A947-70E740481C1C}">
                  <a14:useLocalDpi xmlns:a14="http://schemas.microsoft.com/office/drawing/2010/main" val="0"/>
                </a:ext>
              </a:extLst>
            </a:blip>
            <a:srcRect r="85651"/>
            <a:stretch>
              <a:fillRect/>
            </a:stretch>
          </p:blipFill>
          <p:spPr bwMode="auto">
            <a:xfrm>
              <a:off x="8888890" y="0"/>
              <a:ext cx="255110"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図 20">
              <a:extLst>
                <a:ext uri="{FF2B5EF4-FFF2-40B4-BE49-F238E27FC236}">
                  <a16:creationId xmlns:a16="http://schemas.microsoft.com/office/drawing/2014/main" id="{85B0B467-A984-964C-A402-8C188AB68B12}"/>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111112" y="1777778"/>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図 21">
              <a:extLst>
                <a:ext uri="{FF2B5EF4-FFF2-40B4-BE49-F238E27FC236}">
                  <a16:creationId xmlns:a16="http://schemas.microsoft.com/office/drawing/2014/main" id="{3105C2DE-CF28-0545-A894-5D8C64A508D8}"/>
                </a:ext>
              </a:extLst>
            </p:cNvPr>
            <p:cNvPicPr>
              <a:picLocks noChangeAspect="1"/>
            </p:cNvPicPr>
            <p:nvPr userDrawn="1"/>
          </p:nvPicPr>
          <p:blipFill>
            <a:blip r:embed="rId6">
              <a:extLst>
                <a:ext uri="{28A0092B-C50C-407E-A947-70E740481C1C}">
                  <a14:useLocalDpi xmlns:a14="http://schemas.microsoft.com/office/drawing/2010/main" val="0"/>
                </a:ext>
              </a:extLst>
            </a:blip>
            <a:srcRect r="85651"/>
            <a:stretch>
              <a:fillRect/>
            </a:stretch>
          </p:blipFill>
          <p:spPr bwMode="auto">
            <a:xfrm>
              <a:off x="8888890" y="1777778"/>
              <a:ext cx="255110"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図 22">
              <a:extLst>
                <a:ext uri="{FF2B5EF4-FFF2-40B4-BE49-F238E27FC236}">
                  <a16:creationId xmlns:a16="http://schemas.microsoft.com/office/drawing/2014/main" id="{B0D966CA-4475-FD45-8A37-03AC5D4F763E}"/>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3555556"/>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図 23">
              <a:extLst>
                <a:ext uri="{FF2B5EF4-FFF2-40B4-BE49-F238E27FC236}">
                  <a16:creationId xmlns:a16="http://schemas.microsoft.com/office/drawing/2014/main" id="{08FC8C31-1D55-ED4F-97EF-99D329BA8066}"/>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777778" y="3555556"/>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図 24">
              <a:extLst>
                <a:ext uri="{FF2B5EF4-FFF2-40B4-BE49-F238E27FC236}">
                  <a16:creationId xmlns:a16="http://schemas.microsoft.com/office/drawing/2014/main" id="{A97989B1-938B-F74F-9607-5DFF1644B97B}"/>
                </a:ext>
              </a:extLst>
            </p:cNvPr>
            <p:cNvPicPr>
              <a:picLocks noChangeAspect="1"/>
            </p:cNvPicPr>
            <p:nvPr userDrawn="1"/>
          </p:nvPicPr>
          <p:blipFill>
            <a:blip r:embed="rId6">
              <a:extLst>
                <a:ext uri="{28A0092B-C50C-407E-A947-70E740481C1C}">
                  <a14:useLocalDpi xmlns:a14="http://schemas.microsoft.com/office/drawing/2010/main" val="0"/>
                </a:ext>
              </a:extLst>
            </a:blip>
            <a:srcRect b="14238"/>
            <a:stretch>
              <a:fillRect/>
            </a:stretch>
          </p:blipFill>
          <p:spPr bwMode="auto">
            <a:xfrm>
              <a:off x="0" y="5333334"/>
              <a:ext cx="1777778"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図 25">
              <a:extLst>
                <a:ext uri="{FF2B5EF4-FFF2-40B4-BE49-F238E27FC236}">
                  <a16:creationId xmlns:a16="http://schemas.microsoft.com/office/drawing/2014/main" id="{B73D1575-AF82-584A-808A-74A8B7140CB9}"/>
                </a:ext>
              </a:extLst>
            </p:cNvPr>
            <p:cNvPicPr>
              <a:picLocks noChangeAspect="1"/>
            </p:cNvPicPr>
            <p:nvPr userDrawn="1"/>
          </p:nvPicPr>
          <p:blipFill>
            <a:blip r:embed="rId6">
              <a:extLst>
                <a:ext uri="{28A0092B-C50C-407E-A947-70E740481C1C}">
                  <a14:useLocalDpi xmlns:a14="http://schemas.microsoft.com/office/drawing/2010/main" val="0"/>
                </a:ext>
              </a:extLst>
            </a:blip>
            <a:srcRect b="14238"/>
            <a:stretch>
              <a:fillRect/>
            </a:stretch>
          </p:blipFill>
          <p:spPr bwMode="auto">
            <a:xfrm>
              <a:off x="1777778" y="5333334"/>
              <a:ext cx="1777778"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図 26">
              <a:extLst>
                <a:ext uri="{FF2B5EF4-FFF2-40B4-BE49-F238E27FC236}">
                  <a16:creationId xmlns:a16="http://schemas.microsoft.com/office/drawing/2014/main" id="{1070E41A-3606-2C46-9474-B5F1EB6DABCA}"/>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555556" y="3555556"/>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図 27">
              <a:extLst>
                <a:ext uri="{FF2B5EF4-FFF2-40B4-BE49-F238E27FC236}">
                  <a16:creationId xmlns:a16="http://schemas.microsoft.com/office/drawing/2014/main" id="{62EE58E6-62A2-7B4F-AD05-0CCEA12A4741}"/>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333334" y="3555556"/>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図 28">
              <a:extLst>
                <a:ext uri="{FF2B5EF4-FFF2-40B4-BE49-F238E27FC236}">
                  <a16:creationId xmlns:a16="http://schemas.microsoft.com/office/drawing/2014/main" id="{54D88432-C812-5F49-ADA4-648A42C060FF}"/>
                </a:ext>
              </a:extLst>
            </p:cNvPr>
            <p:cNvPicPr>
              <a:picLocks noChangeAspect="1"/>
            </p:cNvPicPr>
            <p:nvPr userDrawn="1"/>
          </p:nvPicPr>
          <p:blipFill>
            <a:blip r:embed="rId6">
              <a:extLst>
                <a:ext uri="{28A0092B-C50C-407E-A947-70E740481C1C}">
                  <a14:useLocalDpi xmlns:a14="http://schemas.microsoft.com/office/drawing/2010/main" val="0"/>
                </a:ext>
              </a:extLst>
            </a:blip>
            <a:srcRect b="14238"/>
            <a:stretch>
              <a:fillRect/>
            </a:stretch>
          </p:blipFill>
          <p:spPr bwMode="auto">
            <a:xfrm>
              <a:off x="3555556" y="5333334"/>
              <a:ext cx="1777778"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図 29">
              <a:extLst>
                <a:ext uri="{FF2B5EF4-FFF2-40B4-BE49-F238E27FC236}">
                  <a16:creationId xmlns:a16="http://schemas.microsoft.com/office/drawing/2014/main" id="{AAC5C502-60C5-C340-9CA3-F51E1F25E812}"/>
                </a:ext>
              </a:extLst>
            </p:cNvPr>
            <p:cNvPicPr>
              <a:picLocks noChangeAspect="1"/>
            </p:cNvPicPr>
            <p:nvPr userDrawn="1"/>
          </p:nvPicPr>
          <p:blipFill>
            <a:blip r:embed="rId6">
              <a:extLst>
                <a:ext uri="{28A0092B-C50C-407E-A947-70E740481C1C}">
                  <a14:useLocalDpi xmlns:a14="http://schemas.microsoft.com/office/drawing/2010/main" val="0"/>
                </a:ext>
              </a:extLst>
            </a:blip>
            <a:srcRect b="14238"/>
            <a:stretch>
              <a:fillRect/>
            </a:stretch>
          </p:blipFill>
          <p:spPr bwMode="auto">
            <a:xfrm>
              <a:off x="5333334" y="5333334"/>
              <a:ext cx="1777778"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図 30">
              <a:extLst>
                <a:ext uri="{FF2B5EF4-FFF2-40B4-BE49-F238E27FC236}">
                  <a16:creationId xmlns:a16="http://schemas.microsoft.com/office/drawing/2014/main" id="{84CF0E8F-9817-D14D-82E0-72C1D780899C}"/>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111112" y="3555556"/>
              <a:ext cx="1777778"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図 31">
              <a:extLst>
                <a:ext uri="{FF2B5EF4-FFF2-40B4-BE49-F238E27FC236}">
                  <a16:creationId xmlns:a16="http://schemas.microsoft.com/office/drawing/2014/main" id="{78D35A2A-8E01-9249-B51A-9F88E40C4662}"/>
                </a:ext>
              </a:extLst>
            </p:cNvPr>
            <p:cNvPicPr>
              <a:picLocks noChangeAspect="1"/>
            </p:cNvPicPr>
            <p:nvPr userDrawn="1"/>
          </p:nvPicPr>
          <p:blipFill>
            <a:blip r:embed="rId6">
              <a:extLst>
                <a:ext uri="{28A0092B-C50C-407E-A947-70E740481C1C}">
                  <a14:useLocalDpi xmlns:a14="http://schemas.microsoft.com/office/drawing/2010/main" val="0"/>
                </a:ext>
              </a:extLst>
            </a:blip>
            <a:srcRect r="85651"/>
            <a:stretch>
              <a:fillRect/>
            </a:stretch>
          </p:blipFill>
          <p:spPr bwMode="auto">
            <a:xfrm>
              <a:off x="8888890" y="3555556"/>
              <a:ext cx="255110" cy="177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図 32">
              <a:extLst>
                <a:ext uri="{FF2B5EF4-FFF2-40B4-BE49-F238E27FC236}">
                  <a16:creationId xmlns:a16="http://schemas.microsoft.com/office/drawing/2014/main" id="{D3F42AEA-29E5-C44F-8280-80E5D43828E8}"/>
                </a:ext>
              </a:extLst>
            </p:cNvPr>
            <p:cNvPicPr>
              <a:picLocks noChangeAspect="1"/>
            </p:cNvPicPr>
            <p:nvPr userDrawn="1"/>
          </p:nvPicPr>
          <p:blipFill>
            <a:blip r:embed="rId6">
              <a:extLst>
                <a:ext uri="{28A0092B-C50C-407E-A947-70E740481C1C}">
                  <a14:useLocalDpi xmlns:a14="http://schemas.microsoft.com/office/drawing/2010/main" val="0"/>
                </a:ext>
              </a:extLst>
            </a:blip>
            <a:srcRect b="14238"/>
            <a:stretch>
              <a:fillRect/>
            </a:stretch>
          </p:blipFill>
          <p:spPr bwMode="auto">
            <a:xfrm>
              <a:off x="7111112" y="5333334"/>
              <a:ext cx="1777778"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図 33">
              <a:extLst>
                <a:ext uri="{FF2B5EF4-FFF2-40B4-BE49-F238E27FC236}">
                  <a16:creationId xmlns:a16="http://schemas.microsoft.com/office/drawing/2014/main" id="{87C016F9-779C-0045-9D8E-07174A7D602E}"/>
                </a:ext>
              </a:extLst>
            </p:cNvPr>
            <p:cNvPicPr>
              <a:picLocks noChangeAspect="1"/>
            </p:cNvPicPr>
            <p:nvPr userDrawn="1"/>
          </p:nvPicPr>
          <p:blipFill>
            <a:blip r:embed="rId6">
              <a:extLst>
                <a:ext uri="{28A0092B-C50C-407E-A947-70E740481C1C}">
                  <a14:useLocalDpi xmlns:a14="http://schemas.microsoft.com/office/drawing/2010/main" val="0"/>
                </a:ext>
              </a:extLst>
            </a:blip>
            <a:srcRect r="85651" b="14238"/>
            <a:stretch>
              <a:fillRect/>
            </a:stretch>
          </p:blipFill>
          <p:spPr bwMode="auto">
            <a:xfrm>
              <a:off x="8888890" y="5333334"/>
              <a:ext cx="255110" cy="152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Rectangle 59">
            <a:extLst>
              <a:ext uri="{FF2B5EF4-FFF2-40B4-BE49-F238E27FC236}">
                <a16:creationId xmlns:a16="http://schemas.microsoft.com/office/drawing/2014/main" id="{64BC59C4-A426-0541-B4FE-1494DDC58CE4}"/>
              </a:ext>
            </a:extLst>
          </p:cNvPr>
          <p:cNvSpPr>
            <a:spLocks noChangeArrowheads="1"/>
          </p:cNvSpPr>
          <p:nvPr userDrawn="1"/>
        </p:nvSpPr>
        <p:spPr bwMode="auto">
          <a:xfrm>
            <a:off x="-2127" y="0"/>
            <a:ext cx="9908127" cy="6858000"/>
          </a:xfrm>
          <a:prstGeom prst="rect">
            <a:avLst/>
          </a:prstGeom>
          <a:solidFill>
            <a:schemeClr val="bg1">
              <a:alpha val="50195"/>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ctr">
              <a:defRPr kumimoji="1" u="sng">
                <a:solidFill>
                  <a:schemeClr val="tx1"/>
                </a:solidFill>
                <a:latin typeface="Arial" charset="0"/>
                <a:ea typeface="MS UI Gothic" pitchFamily="50" charset="-128"/>
              </a:defRPr>
            </a:lvl1pPr>
            <a:lvl2pPr marL="742950" indent="-285750" algn="ctr">
              <a:defRPr kumimoji="1" u="sng">
                <a:solidFill>
                  <a:schemeClr val="tx1"/>
                </a:solidFill>
                <a:latin typeface="Arial" charset="0"/>
                <a:ea typeface="MS UI Gothic" pitchFamily="50" charset="-128"/>
              </a:defRPr>
            </a:lvl2pPr>
            <a:lvl3pPr marL="1143000" indent="-228600" algn="ctr">
              <a:defRPr kumimoji="1" u="sng">
                <a:solidFill>
                  <a:schemeClr val="tx1"/>
                </a:solidFill>
                <a:latin typeface="Arial" charset="0"/>
                <a:ea typeface="MS UI Gothic" pitchFamily="50" charset="-128"/>
              </a:defRPr>
            </a:lvl3pPr>
            <a:lvl4pPr marL="1600200" indent="-228600" algn="ctr">
              <a:defRPr kumimoji="1" u="sng">
                <a:solidFill>
                  <a:schemeClr val="tx1"/>
                </a:solidFill>
                <a:latin typeface="Arial" charset="0"/>
                <a:ea typeface="MS UI Gothic" pitchFamily="50" charset="-128"/>
              </a:defRPr>
            </a:lvl4pPr>
            <a:lvl5pPr marL="2057400" indent="-228600" algn="ctr">
              <a:defRPr kumimoji="1" u="sng">
                <a:solidFill>
                  <a:schemeClr val="tx1"/>
                </a:solidFill>
                <a:latin typeface="Arial" charset="0"/>
                <a:ea typeface="MS UI Gothic" pitchFamily="50" charset="-128"/>
              </a:defRPr>
            </a:lvl5pPr>
            <a:lvl6pPr marL="2514600" indent="-228600" algn="ctr" eaLnBrk="0" fontAlgn="base" hangingPunct="0">
              <a:spcBef>
                <a:spcPct val="0"/>
              </a:spcBef>
              <a:spcAft>
                <a:spcPct val="0"/>
              </a:spcAft>
              <a:defRPr kumimoji="1" u="sng">
                <a:solidFill>
                  <a:schemeClr val="tx1"/>
                </a:solidFill>
                <a:latin typeface="Arial" charset="0"/>
                <a:ea typeface="MS UI Gothic" pitchFamily="50" charset="-128"/>
              </a:defRPr>
            </a:lvl6pPr>
            <a:lvl7pPr marL="2971800" indent="-228600" algn="ctr" eaLnBrk="0" fontAlgn="base" hangingPunct="0">
              <a:spcBef>
                <a:spcPct val="0"/>
              </a:spcBef>
              <a:spcAft>
                <a:spcPct val="0"/>
              </a:spcAft>
              <a:defRPr kumimoji="1" u="sng">
                <a:solidFill>
                  <a:schemeClr val="tx1"/>
                </a:solidFill>
                <a:latin typeface="Arial" charset="0"/>
                <a:ea typeface="MS UI Gothic" pitchFamily="50" charset="-128"/>
              </a:defRPr>
            </a:lvl7pPr>
            <a:lvl8pPr marL="3429000" indent="-228600" algn="ctr" eaLnBrk="0" fontAlgn="base" hangingPunct="0">
              <a:spcBef>
                <a:spcPct val="0"/>
              </a:spcBef>
              <a:spcAft>
                <a:spcPct val="0"/>
              </a:spcAft>
              <a:defRPr kumimoji="1" u="sng">
                <a:solidFill>
                  <a:schemeClr val="tx1"/>
                </a:solidFill>
                <a:latin typeface="Arial" charset="0"/>
                <a:ea typeface="MS UI Gothic" pitchFamily="50" charset="-128"/>
              </a:defRPr>
            </a:lvl8pPr>
            <a:lvl9pPr marL="3886200" indent="-228600" algn="ctr" eaLnBrk="0" fontAlgn="base" hangingPunct="0">
              <a:spcBef>
                <a:spcPct val="0"/>
              </a:spcBef>
              <a:spcAft>
                <a:spcPct val="0"/>
              </a:spcAft>
              <a:defRPr kumimoji="1" u="sng">
                <a:solidFill>
                  <a:schemeClr val="tx1"/>
                </a:solidFill>
                <a:latin typeface="Arial" charset="0"/>
                <a:ea typeface="MS UI Gothic" pitchFamily="50" charset="-128"/>
              </a:defRPr>
            </a:lvl9pPr>
          </a:lstStyle>
          <a:p>
            <a:pPr eaLnBrk="1" hangingPunct="1">
              <a:defRPr/>
            </a:pPr>
            <a:endParaRPr lang="ja-JP" altLang="en-US"/>
          </a:p>
        </p:txBody>
      </p:sp>
      <p:sp>
        <p:nvSpPr>
          <p:cNvPr id="33" name="Slide Number Placeholder 5">
            <a:extLst>
              <a:ext uri="{FF2B5EF4-FFF2-40B4-BE49-F238E27FC236}">
                <a16:creationId xmlns:a16="http://schemas.microsoft.com/office/drawing/2014/main" id="{240D30D3-68CF-924F-AF59-98822707745D}"/>
              </a:ext>
            </a:extLst>
          </p:cNvPr>
          <p:cNvSpPr>
            <a:spLocks noGrp="1"/>
          </p:cNvSpPr>
          <p:nvPr>
            <p:ph type="sldNum" sz="quarter" idx="4"/>
          </p:nvPr>
        </p:nvSpPr>
        <p:spPr>
          <a:xfrm>
            <a:off x="8120933" y="6356351"/>
            <a:ext cx="689610" cy="365125"/>
          </a:xfrm>
          <a:prstGeom prst="rect">
            <a:avLst/>
          </a:prstGeom>
        </p:spPr>
        <p:txBody>
          <a:bodyPr vert="horz" lIns="91440" tIns="45720" rIns="91440" bIns="45720" rtlCol="0" anchor="ctr"/>
          <a:lstStyle>
            <a:lvl1pPr algn="r">
              <a:defRPr sz="900">
                <a:solidFill>
                  <a:schemeClr val="tx1"/>
                </a:solidFill>
                <a:latin typeface="MS PGothic" panose="020B0600070205080204" pitchFamily="34" charset="-128"/>
                <a:ea typeface="MS PGothic" panose="020B0600070205080204" pitchFamily="34" charset="-128"/>
              </a:defRPr>
            </a:lvl1pPr>
          </a:lstStyle>
          <a:p>
            <a:fld id="{6BA56727-FBE4-4150-A67F-8D3E9BCF0665}" type="slidenum">
              <a:rPr lang="ja-JP" altLang="en-US" smtClean="0"/>
              <a:pPr/>
              <a:t>‹#›</a:t>
            </a:fld>
            <a:endParaRPr lang="ja-JP" altLang="en-US"/>
          </a:p>
        </p:txBody>
      </p:sp>
      <p:pic>
        <p:nvPicPr>
          <p:cNvPr id="34" name="図 33">
            <a:extLst>
              <a:ext uri="{FF2B5EF4-FFF2-40B4-BE49-F238E27FC236}">
                <a16:creationId xmlns:a16="http://schemas.microsoft.com/office/drawing/2014/main" id="{B1BA9C12-6D57-9C4C-9E59-3F5289C3E47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9074593" y="0"/>
            <a:ext cx="831407" cy="831407"/>
          </a:xfrm>
          <a:prstGeom prst="rect">
            <a:avLst/>
          </a:prstGeom>
        </p:spPr>
      </p:pic>
      <p:sp>
        <p:nvSpPr>
          <p:cNvPr id="35" name="テキスト ボックス 34">
            <a:extLst>
              <a:ext uri="{FF2B5EF4-FFF2-40B4-BE49-F238E27FC236}">
                <a16:creationId xmlns:a16="http://schemas.microsoft.com/office/drawing/2014/main" id="{944C00A7-9600-5A40-BD08-28832CF974CE}"/>
              </a:ext>
            </a:extLst>
          </p:cNvPr>
          <p:cNvSpPr txBox="1"/>
          <p:nvPr userDrawn="1"/>
        </p:nvSpPr>
        <p:spPr>
          <a:xfrm>
            <a:off x="43950" y="46250"/>
            <a:ext cx="2171597" cy="271869"/>
          </a:xfrm>
          <a:prstGeom prst="rect">
            <a:avLst/>
          </a:prstGeom>
          <a:ln>
            <a:solidFill>
              <a:schemeClr val="bg1">
                <a:lumMod val="75000"/>
              </a:schemeClr>
            </a:solidFill>
          </a:ln>
        </p:spPr>
        <p:style>
          <a:lnRef idx="2">
            <a:schemeClr val="dk1"/>
          </a:lnRef>
          <a:fillRef idx="1">
            <a:schemeClr val="lt1"/>
          </a:fillRef>
          <a:effectRef idx="0">
            <a:schemeClr val="dk1"/>
          </a:effectRef>
          <a:fontRef idx="minor">
            <a:schemeClr val="dk1"/>
          </a:fontRef>
        </p:style>
        <p:txBody>
          <a:bodyPr wrap="square" lIns="54610" tIns="54610" rIns="54610" bIns="54610" rtlCol="0" anchor="ctr">
            <a:spAutoFit/>
          </a:bodyPr>
          <a:lstStyle/>
          <a:p>
            <a:pPr algn="r">
              <a:spcAft>
                <a:spcPts val="600"/>
              </a:spcAft>
            </a:pPr>
            <a:r>
              <a:rPr kumimoji="1" lang="en-US" altLang="ja-JP" sz="1050" b="0" err="1">
                <a:solidFill>
                  <a:schemeClr val="tx1"/>
                </a:solidFill>
                <a:latin typeface="+mj-ea"/>
                <a:ea typeface="+mj-ea"/>
              </a:rPr>
              <a:t>ICSCoE_TLP</a:t>
            </a:r>
            <a:r>
              <a:rPr kumimoji="1" lang="en-US" altLang="ja-JP" sz="1050" b="0">
                <a:solidFill>
                  <a:schemeClr val="tx1"/>
                </a:solidFill>
                <a:latin typeface="+mj-ea"/>
                <a:ea typeface="+mj-ea"/>
              </a:rPr>
              <a:t> WHITE 【</a:t>
            </a:r>
            <a:r>
              <a:rPr kumimoji="1" lang="ja-JP" altLang="en-US" sz="1050" b="0">
                <a:solidFill>
                  <a:schemeClr val="tx1"/>
                </a:solidFill>
                <a:latin typeface="+mj-ea"/>
                <a:ea typeface="+mj-ea"/>
              </a:rPr>
              <a:t>第</a:t>
            </a:r>
            <a:r>
              <a:rPr kumimoji="1" lang="en-US" altLang="ja-JP" sz="1050" b="0">
                <a:solidFill>
                  <a:schemeClr val="tx1"/>
                </a:solidFill>
                <a:latin typeface="+mj-ea"/>
                <a:ea typeface="+mj-ea"/>
              </a:rPr>
              <a:t>3</a:t>
            </a:r>
            <a:r>
              <a:rPr kumimoji="1" lang="ja-JP" altLang="en-US" sz="1050" b="0">
                <a:solidFill>
                  <a:schemeClr val="tx1"/>
                </a:solidFill>
                <a:latin typeface="+mj-ea"/>
                <a:ea typeface="+mj-ea"/>
              </a:rPr>
              <a:t>期</a:t>
            </a:r>
            <a:r>
              <a:rPr kumimoji="1" lang="en-US" altLang="ja-JP" sz="1050" b="0">
                <a:solidFill>
                  <a:schemeClr val="tx1"/>
                </a:solidFill>
                <a:latin typeface="+mj-ea"/>
                <a:ea typeface="+mj-ea"/>
              </a:rPr>
              <a:t>】</a:t>
            </a:r>
            <a:endParaRPr kumimoji="1" lang="ja-JP" altLang="en-US" sz="1050" b="0">
              <a:solidFill>
                <a:schemeClr val="tx1"/>
              </a:solidFill>
              <a:latin typeface="+mj-ea"/>
              <a:ea typeface="+mj-ea"/>
            </a:endParaRPr>
          </a:p>
        </p:txBody>
      </p:sp>
      <p:sp>
        <p:nvSpPr>
          <p:cNvPr id="36" name="フッター プレースホルダー 2">
            <a:extLst>
              <a:ext uri="{FF2B5EF4-FFF2-40B4-BE49-F238E27FC236}">
                <a16:creationId xmlns:a16="http://schemas.microsoft.com/office/drawing/2014/main" id="{768C1B47-7A1B-614A-B460-D0469F731720}"/>
              </a:ext>
            </a:extLst>
          </p:cNvPr>
          <p:cNvSpPr>
            <a:spLocks noGrp="1"/>
          </p:cNvSpPr>
          <p:nvPr>
            <p:ph type="ftr" sz="quarter" idx="3"/>
          </p:nvPr>
        </p:nvSpPr>
        <p:spPr>
          <a:xfrm>
            <a:off x="2049057" y="6356350"/>
            <a:ext cx="5807886"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kumimoji="1" lang="en" altLang="ja-JP"/>
              <a:t>© Information-technology Promotion Agency, Japan Industrial Cyber Security Center of Excellence</a:t>
            </a:r>
            <a:endParaRPr kumimoji="1" lang="ja-JP" altLang="en-US"/>
          </a:p>
        </p:txBody>
      </p:sp>
      <p:pic>
        <p:nvPicPr>
          <p:cNvPr id="37" name="グラフィックス 36" descr="チェスの駒">
            <a:extLst>
              <a:ext uri="{FF2B5EF4-FFF2-40B4-BE49-F238E27FC236}">
                <a16:creationId xmlns:a16="http://schemas.microsoft.com/office/drawing/2014/main" id="{14BBD419-BF3E-304F-AC22-CFA4C3395B24}"/>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200364" y="6255112"/>
            <a:ext cx="579863" cy="579863"/>
          </a:xfrm>
          <a:prstGeom prst="rect">
            <a:avLst/>
          </a:prstGeom>
        </p:spPr>
      </p:pic>
      <p:pic>
        <p:nvPicPr>
          <p:cNvPr id="38" name="グラフィックス 37" descr="サイコロ">
            <a:extLst>
              <a:ext uri="{FF2B5EF4-FFF2-40B4-BE49-F238E27FC236}">
                <a16:creationId xmlns:a16="http://schemas.microsoft.com/office/drawing/2014/main" id="{6EC3DD9A-8FEB-CC41-B4C9-F280CFD6020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101175" y="6248980"/>
            <a:ext cx="579863" cy="579863"/>
          </a:xfrm>
          <a:prstGeom prst="rect">
            <a:avLst/>
          </a:prstGeom>
        </p:spPr>
      </p:pic>
    </p:spTree>
    <p:extLst>
      <p:ext uri="{BB962C8B-B14F-4D97-AF65-F5344CB8AC3E}">
        <p14:creationId xmlns:p14="http://schemas.microsoft.com/office/powerpoint/2010/main" val="3362567456"/>
      </p:ext>
    </p:extLst>
  </p:cSld>
  <p:clrMap bg1="lt1" tx1="dk1" bg2="lt2" tx2="dk2" accent1="accent1" accent2="accent2" accent3="accent3" accent4="accent4" accent5="accent5" accent6="accent6" hlink="hlink" folHlink="folHlink"/>
  <p:sldLayoutIdLst>
    <p:sldLayoutId id="2147483648" r:id="rId1"/>
    <p:sldLayoutId id="2147483653" r:id="rId2"/>
    <p:sldLayoutId id="2147483650" r:id="rId3"/>
    <p:sldLayoutId id="2147483649" r:id="rId4"/>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D0BB477-DF4A-BA47-AF4E-94CF175CDBC5}"/>
              </a:ext>
            </a:extLst>
          </p:cNvPr>
          <p:cNvSpPr>
            <a:spLocks noGrp="1"/>
          </p:cNvSpPr>
          <p:nvPr>
            <p:ph type="sldNum" sz="quarter" idx="10"/>
          </p:nvPr>
        </p:nvSpPr>
        <p:spPr/>
        <p:txBody>
          <a:bodyPr/>
          <a:lstStyle/>
          <a:p>
            <a:fld id="{6BA56727-FBE4-4150-A67F-8D3E9BCF0665}" type="slidenum">
              <a:rPr lang="ja-JP" altLang="en-US" smtClean="0"/>
              <a:pPr/>
              <a:t>1</a:t>
            </a:fld>
            <a:endParaRPr lang="ja-JP" altLang="en-US"/>
          </a:p>
        </p:txBody>
      </p:sp>
      <p:sp>
        <p:nvSpPr>
          <p:cNvPr id="3" name="フッター プレースホルダー 2">
            <a:extLst>
              <a:ext uri="{FF2B5EF4-FFF2-40B4-BE49-F238E27FC236}">
                <a16:creationId xmlns:a16="http://schemas.microsoft.com/office/drawing/2014/main" id="{09846E7E-78A6-2C47-B20A-6B06524E2A1D}"/>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
        <p:nvSpPr>
          <p:cNvPr id="4" name="タイトル 3">
            <a:extLst>
              <a:ext uri="{FF2B5EF4-FFF2-40B4-BE49-F238E27FC236}">
                <a16:creationId xmlns:a16="http://schemas.microsoft.com/office/drawing/2014/main" id="{2B874A32-F1DC-2B43-9D31-82552217CA37}"/>
              </a:ext>
            </a:extLst>
          </p:cNvPr>
          <p:cNvSpPr>
            <a:spLocks noGrp="1"/>
          </p:cNvSpPr>
          <p:nvPr>
            <p:ph type="title"/>
          </p:nvPr>
        </p:nvSpPr>
        <p:spPr/>
        <p:txBody>
          <a:bodyPr/>
          <a:lstStyle/>
          <a:p>
            <a:r>
              <a:rPr kumimoji="1" lang="ja-JP" altLang="en-US"/>
              <a:t>ゲーム解説資料</a:t>
            </a:r>
          </a:p>
        </p:txBody>
      </p:sp>
      <p:sp>
        <p:nvSpPr>
          <p:cNvPr id="5" name="コンテンツ プレースホルダー 4">
            <a:extLst>
              <a:ext uri="{FF2B5EF4-FFF2-40B4-BE49-F238E27FC236}">
                <a16:creationId xmlns:a16="http://schemas.microsoft.com/office/drawing/2014/main" id="{802E6B42-2A0B-D84A-B3BA-F89251F3753B}"/>
              </a:ext>
            </a:extLst>
          </p:cNvPr>
          <p:cNvSpPr>
            <a:spLocks noGrp="1"/>
          </p:cNvSpPr>
          <p:nvPr>
            <p:ph idx="12"/>
          </p:nvPr>
        </p:nvSpPr>
        <p:spPr/>
        <p:txBody>
          <a:bodyPr/>
          <a:lstStyle/>
          <a:p>
            <a:r>
              <a:rPr kumimoji="1" lang="ja-JP" altLang="en-US"/>
              <a:t>マルウェアスイーパー</a:t>
            </a:r>
          </a:p>
        </p:txBody>
      </p:sp>
    </p:spTree>
    <p:extLst>
      <p:ext uri="{BB962C8B-B14F-4D97-AF65-F5344CB8AC3E}">
        <p14:creationId xmlns:p14="http://schemas.microsoft.com/office/powerpoint/2010/main" val="3744263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B359606-29A8-9C45-AEEF-095E236EA934}"/>
              </a:ext>
            </a:extLst>
          </p:cNvPr>
          <p:cNvSpPr>
            <a:spLocks noGrp="1"/>
          </p:cNvSpPr>
          <p:nvPr>
            <p:ph type="sldNum" sz="quarter" idx="10"/>
          </p:nvPr>
        </p:nvSpPr>
        <p:spPr/>
        <p:txBody>
          <a:bodyPr/>
          <a:lstStyle/>
          <a:p>
            <a:fld id="{6BA56727-FBE4-4150-A67F-8D3E9BCF0665}" type="slidenum">
              <a:rPr lang="ja-JP" altLang="en-US" smtClean="0"/>
              <a:pPr/>
              <a:t>2</a:t>
            </a:fld>
            <a:endParaRPr lang="ja-JP" altLang="en-US"/>
          </a:p>
        </p:txBody>
      </p:sp>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en-US" altLang="ja-JP" err="1"/>
              <a:t>マルウェア</a:t>
            </a:r>
            <a:r>
              <a:rPr lang="ja-JP" altLang="en-US"/>
              <a:t>とは</a:t>
            </a:r>
          </a:p>
        </p:txBody>
      </p:sp>
      <p:sp>
        <p:nvSpPr>
          <p:cNvPr id="5" name="コンテンツ プレースホルダー 4">
            <a:extLst>
              <a:ext uri="{FF2B5EF4-FFF2-40B4-BE49-F238E27FC236}">
                <a16:creationId xmlns:a16="http://schemas.microsoft.com/office/drawing/2014/main" id="{40291CE4-42A6-9846-8C7C-1CD8727C034A}"/>
              </a:ext>
            </a:extLst>
          </p:cNvPr>
          <p:cNvSpPr>
            <a:spLocks noGrp="1"/>
          </p:cNvSpPr>
          <p:nvPr>
            <p:ph idx="13"/>
          </p:nvPr>
        </p:nvSpPr>
        <p:spPr/>
        <p:txBody>
          <a:bodyPr/>
          <a:lstStyle/>
          <a:p>
            <a:r>
              <a:rPr lang="ja-JP" altLang="en-US"/>
              <a:t>マルウェアはパソコンを狙う</a:t>
            </a:r>
            <a:r>
              <a:rPr lang="ja-JP" altLang="en-US" u="sng"/>
              <a:t>悪意あるプログラムの総称</a:t>
            </a:r>
            <a:r>
              <a:rPr lang="ja-JP" altLang="en-US"/>
              <a:t>である。マルウェアは様々な経路から端末へと感染する可能性がある。</a:t>
            </a:r>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75699" y="2210142"/>
            <a:ext cx="6022083" cy="4018379"/>
          </a:xfrm>
        </p:spPr>
        <p:txBody>
          <a:bodyPr/>
          <a:lstStyle/>
          <a:p>
            <a:r>
              <a:rPr lang="ja-JP" altLang="en-US"/>
              <a:t>マルウェアの感染経路</a:t>
            </a:r>
            <a:endParaRPr lang="en-US" altLang="ja-JP"/>
          </a:p>
          <a:p>
            <a:pPr lvl="1"/>
            <a:r>
              <a:rPr lang="ja-JP" altLang="en-US" b="1"/>
              <a:t>ウェブサイト閲覧による感染</a:t>
            </a:r>
            <a:endParaRPr lang="en-US" altLang="ja-JP" b="1"/>
          </a:p>
          <a:p>
            <a:pPr lvl="2"/>
            <a:r>
              <a:rPr lang="ja-JP" altLang="en-US"/>
              <a:t>ウェブサイトで開いたコンテンツ（図、写真、音楽等）や、ダウンロードを行ったデータなどにマルウェアが埋め込まれている可能性がある。</a:t>
            </a:r>
            <a:endParaRPr lang="en-US" altLang="ja-JP"/>
          </a:p>
          <a:p>
            <a:pPr marL="465750" lvl="1" indent="-285750"/>
            <a:r>
              <a:rPr lang="ja-JP" altLang="en-US" b="1"/>
              <a:t>メールの添付ファイル等による感染</a:t>
            </a:r>
            <a:endParaRPr lang="en-US" altLang="ja-JP" b="1"/>
          </a:p>
          <a:p>
            <a:pPr lvl="2"/>
            <a:r>
              <a:rPr lang="ja-JP" altLang="en-US"/>
              <a:t>メールに添付されている</a:t>
            </a:r>
            <a:r>
              <a:rPr lang="en" altLang="ja-JP"/>
              <a:t>Word</a:t>
            </a:r>
            <a:r>
              <a:rPr lang="ja-JP" altLang="en"/>
              <a:t>、</a:t>
            </a:r>
            <a:r>
              <a:rPr lang="en" altLang="ja-JP"/>
              <a:t>Excel</a:t>
            </a:r>
            <a:r>
              <a:rPr lang="ja-JP" altLang="en-US"/>
              <a:t>、</a:t>
            </a:r>
            <a:r>
              <a:rPr lang="en-US" altLang="ja-JP"/>
              <a:t>PDF</a:t>
            </a:r>
            <a:r>
              <a:rPr lang="ja-JP" altLang="en-US"/>
              <a:t>などのファイルを開いたり、メール中の</a:t>
            </a:r>
            <a:r>
              <a:rPr lang="en-US" altLang="ja-JP"/>
              <a:t>URL</a:t>
            </a:r>
            <a:r>
              <a:rPr lang="ja-JP" altLang="en-US"/>
              <a:t>をクリックしたりすることでマルウェアに感染する可能性がある。</a:t>
            </a:r>
            <a:endParaRPr lang="en-US" altLang="ja-JP"/>
          </a:p>
          <a:p>
            <a:pPr lvl="1"/>
            <a:r>
              <a:rPr lang="en-US" altLang="ja-JP" b="1"/>
              <a:t>USB</a:t>
            </a:r>
            <a:r>
              <a:rPr lang="ja-JP" altLang="en-US" b="1"/>
              <a:t>メモリ等による感染</a:t>
            </a:r>
            <a:endParaRPr lang="en-US" altLang="ja-JP" b="1"/>
          </a:p>
          <a:p>
            <a:pPr lvl="2"/>
            <a:r>
              <a:rPr lang="ja-JP" altLang="en-US"/>
              <a:t>セキュリティ対策が不十分な</a:t>
            </a:r>
            <a:r>
              <a:rPr lang="en" altLang="ja-JP"/>
              <a:t>USB</a:t>
            </a:r>
            <a:r>
              <a:rPr lang="ja-JP" altLang="en-US"/>
              <a:t>メモリでは、端末に接続したときに自動的にプログラムを実行する機能を利用したマルウェアが潜んでいる可能性がある。</a:t>
            </a:r>
          </a:p>
        </p:txBody>
      </p:sp>
      <p:pic>
        <p:nvPicPr>
          <p:cNvPr id="18" name="図 17">
            <a:extLst>
              <a:ext uri="{FF2B5EF4-FFF2-40B4-BE49-F238E27FC236}">
                <a16:creationId xmlns:a16="http://schemas.microsoft.com/office/drawing/2014/main" id="{D283F541-D3DA-1041-BE04-461E9E5EE9C9}"/>
              </a:ext>
            </a:extLst>
          </p:cNvPr>
          <p:cNvPicPr>
            <a:picLocks noChangeAspect="1"/>
          </p:cNvPicPr>
          <p:nvPr/>
        </p:nvPicPr>
        <p:blipFill>
          <a:blip r:embed="rId3"/>
          <a:stretch>
            <a:fillRect/>
          </a:stretch>
        </p:blipFill>
        <p:spPr>
          <a:xfrm>
            <a:off x="6632891" y="2638782"/>
            <a:ext cx="2843590" cy="1072827"/>
          </a:xfrm>
          <a:prstGeom prst="rect">
            <a:avLst/>
          </a:prstGeom>
          <a:ln>
            <a:solidFill>
              <a:schemeClr val="tx1"/>
            </a:solidFill>
          </a:ln>
        </p:spPr>
      </p:pic>
      <p:pic>
        <p:nvPicPr>
          <p:cNvPr id="20" name="図 19" descr="文字の書かれた紙&#10;&#10;自動的に生成された説明">
            <a:extLst>
              <a:ext uri="{FF2B5EF4-FFF2-40B4-BE49-F238E27FC236}">
                <a16:creationId xmlns:a16="http://schemas.microsoft.com/office/drawing/2014/main" id="{AE55E380-39FD-6643-9244-F5BA4FE893FA}"/>
              </a:ext>
            </a:extLst>
          </p:cNvPr>
          <p:cNvPicPr>
            <a:picLocks noChangeAspect="1"/>
          </p:cNvPicPr>
          <p:nvPr/>
        </p:nvPicPr>
        <p:blipFill>
          <a:blip r:embed="rId4"/>
          <a:stretch>
            <a:fillRect/>
          </a:stretch>
        </p:blipFill>
        <p:spPr>
          <a:xfrm>
            <a:off x="6636567" y="3886688"/>
            <a:ext cx="2839914" cy="1076934"/>
          </a:xfrm>
          <a:prstGeom prst="rect">
            <a:avLst/>
          </a:prstGeom>
          <a:ln>
            <a:solidFill>
              <a:schemeClr val="tx1"/>
            </a:solidFill>
          </a:ln>
        </p:spPr>
      </p:pic>
      <p:pic>
        <p:nvPicPr>
          <p:cNvPr id="22" name="図 21" descr="時計 が含まれている画像&#10;&#10;自動的に生成された説明">
            <a:extLst>
              <a:ext uri="{FF2B5EF4-FFF2-40B4-BE49-F238E27FC236}">
                <a16:creationId xmlns:a16="http://schemas.microsoft.com/office/drawing/2014/main" id="{238A800C-2EE4-8544-AF52-B227F4EDAB66}"/>
              </a:ext>
            </a:extLst>
          </p:cNvPr>
          <p:cNvPicPr>
            <a:picLocks noChangeAspect="1"/>
          </p:cNvPicPr>
          <p:nvPr/>
        </p:nvPicPr>
        <p:blipFill>
          <a:blip r:embed="rId5"/>
          <a:stretch>
            <a:fillRect/>
          </a:stretch>
        </p:blipFill>
        <p:spPr>
          <a:xfrm>
            <a:off x="6632891" y="5138701"/>
            <a:ext cx="2843590" cy="1071967"/>
          </a:xfrm>
          <a:prstGeom prst="rect">
            <a:avLst/>
          </a:prstGeom>
          <a:ln>
            <a:solidFill>
              <a:schemeClr val="tx1"/>
            </a:solidFill>
          </a:ln>
        </p:spPr>
      </p:pic>
      <p:pic>
        <p:nvPicPr>
          <p:cNvPr id="30" name="図 29" descr="屋内, コンピュータ, 座る, テーブル が含まれている画像&#10;&#10;自動的に生成された説明">
            <a:extLst>
              <a:ext uri="{FF2B5EF4-FFF2-40B4-BE49-F238E27FC236}">
                <a16:creationId xmlns:a16="http://schemas.microsoft.com/office/drawing/2014/main" id="{D96EE809-42DF-E843-9E5A-60BBE2956A97}"/>
              </a:ext>
            </a:extLst>
          </p:cNvPr>
          <p:cNvPicPr>
            <a:picLocks noChangeAspect="1"/>
          </p:cNvPicPr>
          <p:nvPr/>
        </p:nvPicPr>
        <p:blipFill>
          <a:blip r:embed="rId6"/>
          <a:stretch>
            <a:fillRect/>
          </a:stretch>
        </p:blipFill>
        <p:spPr>
          <a:xfrm>
            <a:off x="7711738" y="310481"/>
            <a:ext cx="818390" cy="818390"/>
          </a:xfrm>
          <a:prstGeom prst="rect">
            <a:avLst/>
          </a:prstGeom>
        </p:spPr>
      </p:pic>
      <p:pic>
        <p:nvPicPr>
          <p:cNvPr id="28" name="図 27">
            <a:extLst>
              <a:ext uri="{FF2B5EF4-FFF2-40B4-BE49-F238E27FC236}">
                <a16:creationId xmlns:a16="http://schemas.microsoft.com/office/drawing/2014/main" id="{C8C57BEE-D4F8-FD4B-9AF4-D19B665580A4}"/>
              </a:ext>
            </a:extLst>
          </p:cNvPr>
          <p:cNvPicPr>
            <a:picLocks noChangeAspect="1"/>
          </p:cNvPicPr>
          <p:nvPr/>
        </p:nvPicPr>
        <p:blipFill>
          <a:blip r:embed="rId7"/>
          <a:stretch>
            <a:fillRect/>
          </a:stretch>
        </p:blipFill>
        <p:spPr>
          <a:xfrm>
            <a:off x="7787430" y="375975"/>
            <a:ext cx="667005" cy="526934"/>
          </a:xfrm>
          <a:prstGeom prst="rect">
            <a:avLst/>
          </a:prstGeom>
        </p:spPr>
      </p:pic>
    </p:spTree>
    <p:extLst>
      <p:ext uri="{BB962C8B-B14F-4D97-AF65-F5344CB8AC3E}">
        <p14:creationId xmlns:p14="http://schemas.microsoft.com/office/powerpoint/2010/main" val="3217450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B359606-29A8-9C45-AEEF-095E236EA934}"/>
              </a:ext>
            </a:extLst>
          </p:cNvPr>
          <p:cNvSpPr>
            <a:spLocks noGrp="1"/>
          </p:cNvSpPr>
          <p:nvPr>
            <p:ph type="sldNum" sz="quarter" idx="10"/>
          </p:nvPr>
        </p:nvSpPr>
        <p:spPr/>
        <p:txBody>
          <a:bodyPr/>
          <a:lstStyle/>
          <a:p>
            <a:fld id="{6BA56727-FBE4-4150-A67F-8D3E9BCF0665}" type="slidenum">
              <a:rPr lang="ja-JP" altLang="en-US" smtClean="0"/>
              <a:pPr/>
              <a:t>3</a:t>
            </a:fld>
            <a:endParaRPr lang="ja-JP" altLang="en-US"/>
          </a:p>
        </p:txBody>
      </p:sp>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en-US" altLang="ja-JP" err="1"/>
              <a:t>マルウェア</a:t>
            </a:r>
            <a:r>
              <a:rPr lang="ja-JP" altLang="en-US"/>
              <a:t>感染の被害例</a:t>
            </a:r>
          </a:p>
        </p:txBody>
      </p:sp>
      <p:sp>
        <p:nvSpPr>
          <p:cNvPr id="5" name="コンテンツ プレースホルダー 4">
            <a:extLst>
              <a:ext uri="{FF2B5EF4-FFF2-40B4-BE49-F238E27FC236}">
                <a16:creationId xmlns:a16="http://schemas.microsoft.com/office/drawing/2014/main" id="{40291CE4-42A6-9846-8C7C-1CD8727C034A}"/>
              </a:ext>
            </a:extLst>
          </p:cNvPr>
          <p:cNvSpPr>
            <a:spLocks noGrp="1"/>
          </p:cNvSpPr>
          <p:nvPr>
            <p:ph idx="13"/>
          </p:nvPr>
        </p:nvSpPr>
        <p:spPr/>
        <p:txBody>
          <a:bodyPr/>
          <a:lstStyle/>
          <a:p>
            <a:r>
              <a:rPr lang="ja-JP" altLang="en-US"/>
              <a:t>マルウェアに感染すると、業務停止や情報流出などの様々な被害を受ける。また近年は、ランサムウェアと呼ばれるマルウェアが猛威をふるっている。</a:t>
            </a:r>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75698" y="2210143"/>
            <a:ext cx="9213628" cy="882417"/>
          </a:xfrm>
        </p:spPr>
        <p:txBody>
          <a:bodyPr/>
          <a:lstStyle/>
          <a:p>
            <a:r>
              <a:rPr lang="ja-JP" altLang="en-US"/>
              <a:t>ランサムウェアとは</a:t>
            </a:r>
            <a:endParaRPr lang="en-US" altLang="ja-JP"/>
          </a:p>
          <a:p>
            <a:pPr lvl="1">
              <a:buNone/>
            </a:pPr>
            <a:r>
              <a:rPr lang="ja-JP" altLang="en-US"/>
              <a:t>感染した</a:t>
            </a:r>
            <a:r>
              <a:rPr lang="en-US" altLang="ja-JP"/>
              <a:t>PC</a:t>
            </a:r>
            <a:r>
              <a:rPr lang="ja-JP" altLang="en-US"/>
              <a:t>を操作不能にし、復旧の条件として身代金を要求するマルウェア</a:t>
            </a:r>
            <a:endParaRPr lang="en-US" altLang="ja-JP"/>
          </a:p>
        </p:txBody>
      </p:sp>
      <p:sp>
        <p:nvSpPr>
          <p:cNvPr id="11" name="正方形/長方形 10">
            <a:extLst>
              <a:ext uri="{FF2B5EF4-FFF2-40B4-BE49-F238E27FC236}">
                <a16:creationId xmlns:a16="http://schemas.microsoft.com/office/drawing/2014/main" id="{790375CC-AA83-8844-818D-ED9C7327DD98}"/>
              </a:ext>
            </a:extLst>
          </p:cNvPr>
          <p:cNvSpPr/>
          <p:nvPr/>
        </p:nvSpPr>
        <p:spPr>
          <a:xfrm>
            <a:off x="5920412" y="5696639"/>
            <a:ext cx="3768914" cy="307777"/>
          </a:xfrm>
          <a:prstGeom prst="rect">
            <a:avLst/>
          </a:prstGeom>
        </p:spPr>
        <p:txBody>
          <a:bodyPr wrap="square">
            <a:spAutoFit/>
          </a:bodyPr>
          <a:lstStyle/>
          <a:p>
            <a:pPr algn="ctr"/>
            <a:r>
              <a:rPr lang="ja-JP" altLang="en-US" sz="1400">
                <a:solidFill>
                  <a:srgbClr val="2A2A27"/>
                </a:solidFill>
                <a:latin typeface="+mj-ea"/>
                <a:ea typeface="+mj-ea"/>
              </a:rPr>
              <a:t>ランサムウェア「</a:t>
            </a:r>
            <a:r>
              <a:rPr lang="en" altLang="ja-JP" sz="1400">
                <a:solidFill>
                  <a:srgbClr val="2A2A27"/>
                </a:solidFill>
                <a:latin typeface="+mj-ea"/>
                <a:ea typeface="+mj-ea"/>
              </a:rPr>
              <a:t>WannaCry</a:t>
            </a:r>
            <a:r>
              <a:rPr lang="ja-JP" altLang="en" sz="1400">
                <a:solidFill>
                  <a:srgbClr val="2A2A27"/>
                </a:solidFill>
                <a:latin typeface="+mj-ea"/>
                <a:ea typeface="+mj-ea"/>
              </a:rPr>
              <a:t>」</a:t>
            </a:r>
            <a:r>
              <a:rPr lang="ja-JP" altLang="en-US" sz="1400">
                <a:solidFill>
                  <a:srgbClr val="2A2A27"/>
                </a:solidFill>
                <a:latin typeface="+mj-ea"/>
                <a:ea typeface="+mj-ea"/>
              </a:rPr>
              <a:t>の脅迫画面</a:t>
            </a:r>
            <a:endParaRPr lang="en-US" altLang="ja-JP" sz="1400">
              <a:solidFill>
                <a:srgbClr val="2A2A27"/>
              </a:solidFill>
              <a:latin typeface="+mj-ea"/>
              <a:ea typeface="+mj-ea"/>
            </a:endParaRPr>
          </a:p>
        </p:txBody>
      </p:sp>
      <p:pic>
        <p:nvPicPr>
          <p:cNvPr id="13" name="図 12">
            <a:extLst>
              <a:ext uri="{FF2B5EF4-FFF2-40B4-BE49-F238E27FC236}">
                <a16:creationId xmlns:a16="http://schemas.microsoft.com/office/drawing/2014/main" id="{D5E9155C-60AB-6740-B525-C21A07589345}"/>
              </a:ext>
            </a:extLst>
          </p:cNvPr>
          <p:cNvPicPr>
            <a:picLocks noChangeAspect="1"/>
          </p:cNvPicPr>
          <p:nvPr/>
        </p:nvPicPr>
        <p:blipFill>
          <a:blip r:embed="rId3"/>
          <a:stretch>
            <a:fillRect/>
          </a:stretch>
        </p:blipFill>
        <p:spPr>
          <a:xfrm>
            <a:off x="6125029" y="3255079"/>
            <a:ext cx="3564297" cy="2114816"/>
          </a:xfrm>
          <a:prstGeom prst="rect">
            <a:avLst/>
          </a:prstGeom>
          <a:ln>
            <a:solidFill>
              <a:schemeClr val="bg1">
                <a:lumMod val="50000"/>
              </a:schemeClr>
            </a:solidFill>
          </a:ln>
        </p:spPr>
      </p:pic>
      <p:sp>
        <p:nvSpPr>
          <p:cNvPr id="15" name="テキスト プレースホルダー 5">
            <a:extLst>
              <a:ext uri="{FF2B5EF4-FFF2-40B4-BE49-F238E27FC236}">
                <a16:creationId xmlns:a16="http://schemas.microsoft.com/office/drawing/2014/main" id="{7B8958A2-7625-0540-B9E7-9D52704EE6D0}"/>
              </a:ext>
            </a:extLst>
          </p:cNvPr>
          <p:cNvSpPr txBox="1">
            <a:spLocks/>
          </p:cNvSpPr>
          <p:nvPr/>
        </p:nvSpPr>
        <p:spPr>
          <a:xfrm>
            <a:off x="475699" y="3334749"/>
            <a:ext cx="5531819" cy="3061883"/>
          </a:xfrm>
          <a:prstGeom prst="rect">
            <a:avLst/>
          </a:prstGeom>
        </p:spPr>
        <p:txBody>
          <a:bodyPr/>
          <a:lstStyle>
            <a:lvl1pPr marL="228600" indent="-228600" algn="l" defTabSz="914400" rtl="0" eaLnBrk="1" latinLnBrk="0" hangingPunct="1">
              <a:lnSpc>
                <a:spcPct val="90000"/>
              </a:lnSpc>
              <a:spcBef>
                <a:spcPts val="600"/>
              </a:spcBef>
              <a:buFont typeface="Arial" panose="020B0604020202020204" pitchFamily="34" charset="0"/>
              <a:buChar char="•"/>
              <a:defRPr kumimoji="1" sz="2400" kern="1200">
                <a:solidFill>
                  <a:schemeClr val="tx1"/>
                </a:solidFill>
                <a:latin typeface="+mj-ea"/>
                <a:ea typeface="+mj-ea"/>
                <a:cs typeface="+mn-cs"/>
              </a:defRPr>
            </a:lvl1pPr>
            <a:lvl2pPr marL="685800" indent="-228600" algn="l" defTabSz="914400" rtl="0" eaLnBrk="1" latinLnBrk="0" hangingPunct="1">
              <a:lnSpc>
                <a:spcPct val="90000"/>
              </a:lnSpc>
              <a:spcBef>
                <a:spcPts val="600"/>
              </a:spcBef>
              <a:buFont typeface="Wingdings" pitchFamily="2" charset="2"/>
              <a:buChar char="Ø"/>
              <a:defRPr kumimoji="1" sz="2000" b="1" kern="1200">
                <a:solidFill>
                  <a:schemeClr val="tx1"/>
                </a:solidFill>
                <a:latin typeface="+mj-ea"/>
                <a:ea typeface="+mj-ea"/>
                <a:cs typeface="+mn-cs"/>
              </a:defRPr>
            </a:lvl2pPr>
            <a:lvl3pPr marL="914400" indent="0" algn="l" defTabSz="914400" rtl="0" eaLnBrk="1" latinLnBrk="0" hangingPunct="1">
              <a:lnSpc>
                <a:spcPct val="90000"/>
              </a:lnSpc>
              <a:spcBef>
                <a:spcPts val="600"/>
              </a:spcBef>
              <a:buFontTx/>
              <a:buNone/>
              <a:defRPr kumimoji="1" sz="1800" kern="1200">
                <a:solidFill>
                  <a:schemeClr val="tx1"/>
                </a:solidFill>
                <a:latin typeface="+mj-ea"/>
                <a:ea typeface="+mj-ea"/>
                <a:cs typeface="+mn-cs"/>
              </a:defRPr>
            </a:lvl3pPr>
            <a:lvl4pPr marL="1371600" indent="0" algn="l" defTabSz="914400" rtl="0" eaLnBrk="1" latinLnBrk="0" hangingPunct="1">
              <a:lnSpc>
                <a:spcPct val="90000"/>
              </a:lnSpc>
              <a:spcBef>
                <a:spcPts val="600"/>
              </a:spcBef>
              <a:buFontTx/>
              <a:buNone/>
              <a:defRPr kumimoji="1" sz="1600" kern="1200">
                <a:solidFill>
                  <a:schemeClr val="tx1"/>
                </a:solidFill>
                <a:latin typeface="+mj-ea"/>
                <a:ea typeface="+mj-ea"/>
                <a:cs typeface="+mn-cs"/>
              </a:defRPr>
            </a:lvl4pPr>
            <a:lvl5pPr marL="1828800" indent="0" algn="l" defTabSz="914400" rtl="0" eaLnBrk="1" latinLnBrk="0" hangingPunct="1">
              <a:lnSpc>
                <a:spcPct val="90000"/>
              </a:lnSpc>
              <a:spcBef>
                <a:spcPts val="600"/>
              </a:spcBef>
              <a:buFontTx/>
              <a:buNone/>
              <a:defRPr kumimoji="1" sz="1600"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85750" indent="-285750"/>
            <a:endParaRPr lang="en-US" altLang="ja-JP" b="1"/>
          </a:p>
        </p:txBody>
      </p:sp>
      <p:sp>
        <p:nvSpPr>
          <p:cNvPr id="28" name="テキスト プレースホルダー 5">
            <a:extLst>
              <a:ext uri="{FF2B5EF4-FFF2-40B4-BE49-F238E27FC236}">
                <a16:creationId xmlns:a16="http://schemas.microsoft.com/office/drawing/2014/main" id="{06AFC643-4FFC-D74C-BAAA-FD30E783AAE1}"/>
              </a:ext>
            </a:extLst>
          </p:cNvPr>
          <p:cNvSpPr txBox="1">
            <a:spLocks/>
          </p:cNvSpPr>
          <p:nvPr/>
        </p:nvSpPr>
        <p:spPr>
          <a:xfrm>
            <a:off x="475698" y="3255079"/>
            <a:ext cx="5649331" cy="2755022"/>
          </a:xfrm>
          <a:prstGeom prst="rect">
            <a:avLst/>
          </a:prstGeom>
        </p:spPr>
        <p:txBody>
          <a:bodyPr/>
          <a:lstStyle>
            <a:lvl1pPr marL="36000" indent="-228600" algn="l" defTabSz="914400" rtl="0" eaLnBrk="1" latinLnBrk="0" hangingPunct="1">
              <a:lnSpc>
                <a:spcPct val="90000"/>
              </a:lnSpc>
              <a:spcBef>
                <a:spcPts val="1000"/>
              </a:spcBef>
              <a:buFont typeface="Arial" panose="020B0604020202020204" pitchFamily="34" charset="0"/>
              <a:buChar char="•"/>
              <a:defRPr kumimoji="1" sz="2400" b="0" kern="1200">
                <a:solidFill>
                  <a:schemeClr val="tx1"/>
                </a:solidFill>
                <a:latin typeface="+mj-ea"/>
                <a:ea typeface="+mj-ea"/>
                <a:cs typeface="+mn-cs"/>
              </a:defRPr>
            </a:lvl1pPr>
            <a:lvl2pPr marL="180000" indent="0" algn="l" defTabSz="914400" rtl="0" eaLnBrk="1" latinLnBrk="0" hangingPunct="1">
              <a:lnSpc>
                <a:spcPct val="90000"/>
              </a:lnSpc>
              <a:spcBef>
                <a:spcPts val="1000"/>
              </a:spcBef>
              <a:buFont typeface="Wingdings" pitchFamily="2" charset="2"/>
              <a:buChar char="Ø"/>
              <a:defRPr kumimoji="1" sz="2000" b="0" kern="1200">
                <a:solidFill>
                  <a:schemeClr val="tx1"/>
                </a:solidFill>
                <a:latin typeface="+mj-ea"/>
                <a:ea typeface="+mj-ea"/>
                <a:cs typeface="+mn-cs"/>
              </a:defRPr>
            </a:lvl2pPr>
            <a:lvl3pPr marL="540000" indent="0" algn="l" defTabSz="914400" rtl="0" eaLnBrk="1" latinLnBrk="0" hangingPunct="1">
              <a:lnSpc>
                <a:spcPct val="90000"/>
              </a:lnSpc>
              <a:spcBef>
                <a:spcPts val="600"/>
              </a:spcBef>
              <a:buFontTx/>
              <a:buNone/>
              <a:defRPr kumimoji="1" sz="1800" b="0" kern="1200">
                <a:solidFill>
                  <a:schemeClr val="tx1"/>
                </a:solidFill>
                <a:latin typeface="+mj-ea"/>
                <a:ea typeface="+mj-ea"/>
                <a:cs typeface="+mn-cs"/>
              </a:defRPr>
            </a:lvl3pPr>
            <a:lvl4pPr marL="36000" indent="0" algn="l" defTabSz="914400" rtl="0" eaLnBrk="1" latinLnBrk="0" hangingPunct="1">
              <a:lnSpc>
                <a:spcPct val="90000"/>
              </a:lnSpc>
              <a:spcBef>
                <a:spcPts val="1000"/>
              </a:spcBef>
              <a:buFontTx/>
              <a:buNone/>
              <a:defRPr kumimoji="1" sz="1600" b="0" kern="1200">
                <a:solidFill>
                  <a:schemeClr val="tx1"/>
                </a:solidFill>
                <a:latin typeface="+mj-ea"/>
                <a:ea typeface="+mj-ea"/>
                <a:cs typeface="+mn-cs"/>
              </a:defRPr>
            </a:lvl4pPr>
            <a:lvl5pPr marL="36000" indent="0" algn="l" defTabSz="914400" rtl="0" eaLnBrk="1" latinLnBrk="0" hangingPunct="1">
              <a:lnSpc>
                <a:spcPct val="90000"/>
              </a:lnSpc>
              <a:spcBef>
                <a:spcPts val="1000"/>
              </a:spcBef>
              <a:buFontTx/>
              <a:buNone/>
              <a:defRPr kumimoji="1" sz="1600" b="0" kern="1200">
                <a:solidFill>
                  <a:schemeClr val="tx1"/>
                </a:solidFill>
                <a:latin typeface="+mj-ea"/>
                <a:ea typeface="+mj-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ランサムウェアによる被害事例</a:t>
            </a:r>
          </a:p>
          <a:p>
            <a:pPr lvl="1"/>
            <a:r>
              <a:rPr lang="ja-JP" altLang="en-US" sz="1800" b="1"/>
              <a:t>アルミ製鋼メーカー（</a:t>
            </a:r>
            <a:r>
              <a:rPr lang="en-US" altLang="ja-JP" sz="1800" b="1"/>
              <a:t>2019</a:t>
            </a:r>
            <a:r>
              <a:rPr lang="ja-JP" altLang="en-US" sz="1800" b="1"/>
              <a:t>年　ノルウェー）</a:t>
            </a:r>
            <a:endParaRPr lang="en-US" altLang="ja-JP" sz="1800" b="1"/>
          </a:p>
          <a:p>
            <a:pPr lvl="2"/>
            <a:r>
              <a:rPr lang="ja-JP" altLang="en-US"/>
              <a:t>世界的なアルミ生産会社である同社の</a:t>
            </a:r>
            <a:r>
              <a:rPr lang="en" altLang="ja-JP"/>
              <a:t>IT</a:t>
            </a:r>
            <a:r>
              <a:rPr lang="ja-JP" altLang="en-US"/>
              <a:t>ネットワーク全体が停止し、生産停止により</a:t>
            </a:r>
            <a:r>
              <a:rPr lang="en-US" altLang="ja-JP"/>
              <a:t>40</a:t>
            </a:r>
            <a:r>
              <a:rPr lang="ja-JP" altLang="en-US"/>
              <a:t>億円以上の被害を受けた。</a:t>
            </a:r>
          </a:p>
          <a:p>
            <a:pPr lvl="1"/>
            <a:r>
              <a:rPr lang="ja-JP" altLang="en-US" sz="1800" b="1"/>
              <a:t>大手電機メーカー（</a:t>
            </a:r>
            <a:r>
              <a:rPr lang="en-US" altLang="ja-JP" sz="1800" b="1"/>
              <a:t>2017</a:t>
            </a:r>
            <a:r>
              <a:rPr lang="ja-JP" altLang="en-US" sz="1800" b="1"/>
              <a:t>年　日本）</a:t>
            </a:r>
            <a:endParaRPr lang="en-US" altLang="ja-JP" sz="1800" b="1"/>
          </a:p>
          <a:p>
            <a:pPr lvl="2"/>
            <a:r>
              <a:rPr lang="ja-JP" altLang="en-US"/>
              <a:t>多くの事業所でメールの送受信や一部のシステム利用ができない状態となり、</a:t>
            </a:r>
            <a:r>
              <a:rPr lang="en" altLang="ja-JP"/>
              <a:t>NW</a:t>
            </a:r>
            <a:r>
              <a:rPr lang="ja-JP" altLang="en-US"/>
              <a:t>からのサーバの切り離しなどの対応に追われた。</a:t>
            </a:r>
          </a:p>
          <a:p>
            <a:endParaRPr lang="ja-JP" altLang="en-US"/>
          </a:p>
        </p:txBody>
      </p:sp>
      <p:pic>
        <p:nvPicPr>
          <p:cNvPr id="10" name="図 9">
            <a:extLst>
              <a:ext uri="{FF2B5EF4-FFF2-40B4-BE49-F238E27FC236}">
                <a16:creationId xmlns:a16="http://schemas.microsoft.com/office/drawing/2014/main" id="{0CA2310D-35A5-4D45-863B-77419CAFE082}"/>
              </a:ext>
            </a:extLst>
          </p:cNvPr>
          <p:cNvPicPr>
            <a:picLocks noChangeAspect="1"/>
          </p:cNvPicPr>
          <p:nvPr/>
        </p:nvPicPr>
        <p:blipFill>
          <a:blip r:embed="rId4"/>
          <a:stretch>
            <a:fillRect/>
          </a:stretch>
        </p:blipFill>
        <p:spPr>
          <a:xfrm>
            <a:off x="7329488" y="298848"/>
            <a:ext cx="816486" cy="816486"/>
          </a:xfrm>
          <a:prstGeom prst="rect">
            <a:avLst/>
          </a:prstGeom>
        </p:spPr>
      </p:pic>
    </p:spTree>
    <p:extLst>
      <p:ext uri="{BB962C8B-B14F-4D97-AF65-F5344CB8AC3E}">
        <p14:creationId xmlns:p14="http://schemas.microsoft.com/office/powerpoint/2010/main" val="2136319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B359606-29A8-9C45-AEEF-095E236EA934}"/>
              </a:ext>
            </a:extLst>
          </p:cNvPr>
          <p:cNvSpPr>
            <a:spLocks noGrp="1"/>
          </p:cNvSpPr>
          <p:nvPr>
            <p:ph type="sldNum" sz="quarter" idx="10"/>
          </p:nvPr>
        </p:nvSpPr>
        <p:spPr/>
        <p:txBody>
          <a:bodyPr/>
          <a:lstStyle/>
          <a:p>
            <a:fld id="{6BA56727-FBE4-4150-A67F-8D3E9BCF0665}" type="slidenum">
              <a:rPr lang="ja-JP" altLang="en-US" smtClean="0"/>
              <a:pPr/>
              <a:t>4</a:t>
            </a:fld>
            <a:endParaRPr lang="ja-JP" altLang="en-US"/>
          </a:p>
        </p:txBody>
      </p:sp>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en-US" altLang="ja-JP" err="1"/>
              <a:t>マルウェア</a:t>
            </a:r>
            <a:r>
              <a:rPr lang="ja-JP" altLang="en-US"/>
              <a:t>の感染防止策</a:t>
            </a:r>
          </a:p>
        </p:txBody>
      </p:sp>
      <p:sp>
        <p:nvSpPr>
          <p:cNvPr id="5" name="コンテンツ プレースホルダー 4">
            <a:extLst>
              <a:ext uri="{FF2B5EF4-FFF2-40B4-BE49-F238E27FC236}">
                <a16:creationId xmlns:a16="http://schemas.microsoft.com/office/drawing/2014/main" id="{40291CE4-42A6-9846-8C7C-1CD8727C034A}"/>
              </a:ext>
            </a:extLst>
          </p:cNvPr>
          <p:cNvSpPr>
            <a:spLocks noGrp="1"/>
          </p:cNvSpPr>
          <p:nvPr>
            <p:ph idx="13"/>
          </p:nvPr>
        </p:nvSpPr>
        <p:spPr/>
        <p:txBody>
          <a:bodyPr/>
          <a:lstStyle/>
          <a:p>
            <a:r>
              <a:rPr lang="ja-JP" altLang="en-US"/>
              <a:t>マルウェアの感染防止には、端末へセキュリティ対策を実施することや、利用者が注意を呼びかけることが重要である。</a:t>
            </a:r>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75699" y="2210142"/>
            <a:ext cx="6437352" cy="4186491"/>
          </a:xfrm>
        </p:spPr>
        <p:txBody>
          <a:bodyPr/>
          <a:lstStyle/>
          <a:p>
            <a:r>
              <a:rPr lang="ja-JP" altLang="en-US"/>
              <a:t>マルウェア感染の防止に有効な対策例</a:t>
            </a:r>
            <a:endParaRPr lang="en-US" altLang="ja-JP"/>
          </a:p>
          <a:p>
            <a:pPr lvl="1"/>
            <a:r>
              <a:rPr lang="en-US" altLang="ja-JP" b="1"/>
              <a:t>OS/</a:t>
            </a:r>
            <a:r>
              <a:rPr lang="ja-JP" altLang="en-US" b="1"/>
              <a:t>ソフトウェアの定期的なアップデートの実施</a:t>
            </a:r>
            <a:endParaRPr lang="en-US" altLang="ja-JP" b="1"/>
          </a:p>
          <a:p>
            <a:pPr lvl="2"/>
            <a:r>
              <a:rPr lang="en-US" altLang="ja-JP" b="0"/>
              <a:t>Windows Update</a:t>
            </a:r>
            <a:r>
              <a:rPr lang="ja-JP" altLang="en-US"/>
              <a:t>の実施や</a:t>
            </a:r>
            <a:r>
              <a:rPr lang="ja-JP" altLang="en-US" b="0"/>
              <a:t>セキュリティ製品のセキュリティパッチの適用を定期的に実施することで</a:t>
            </a:r>
            <a:r>
              <a:rPr lang="ja-JP" altLang="en-US"/>
              <a:t>、</a:t>
            </a:r>
            <a:r>
              <a:rPr lang="ja-JP" altLang="en-US" b="0"/>
              <a:t>感染のリスクを低減する。</a:t>
            </a:r>
            <a:endParaRPr lang="en-US" altLang="ja-JP"/>
          </a:p>
          <a:p>
            <a:pPr marL="465750" lvl="1" indent="-285750"/>
            <a:r>
              <a:rPr lang="ja-JP" altLang="en-US" b="1"/>
              <a:t>端末へのセキュリティ製品の導入</a:t>
            </a:r>
            <a:endParaRPr lang="en-US" altLang="ja-JP" b="1"/>
          </a:p>
          <a:p>
            <a:pPr lvl="2"/>
            <a:r>
              <a:rPr lang="ja-JP" altLang="en-US"/>
              <a:t>端末上のファイルをスキャンしてマルウェアを検出するアンチウイルス製品だけでなく、端末の不正な挙動などからマルウェアを検出する</a:t>
            </a:r>
            <a:r>
              <a:rPr lang="en-US" altLang="ja-JP"/>
              <a:t>EDR</a:t>
            </a:r>
            <a:r>
              <a:rPr lang="ja-JP" altLang="en-US"/>
              <a:t>製品等も検討する。</a:t>
            </a:r>
            <a:endParaRPr lang="en-US" altLang="ja-JP"/>
          </a:p>
          <a:p>
            <a:pPr marL="465750" lvl="1" indent="-285750"/>
            <a:r>
              <a:rPr lang="ja-JP" altLang="en-US" b="1"/>
              <a:t>端末利用者への注意喚起</a:t>
            </a:r>
            <a:r>
              <a:rPr lang="en-US" altLang="ja-JP" b="1"/>
              <a:t>/</a:t>
            </a:r>
            <a:r>
              <a:rPr lang="ja-JP" altLang="en-US" b="1"/>
              <a:t>訓練の実施</a:t>
            </a:r>
            <a:endParaRPr lang="en-US" altLang="ja-JP" b="1"/>
          </a:p>
          <a:p>
            <a:pPr marL="457200" lvl="1">
              <a:buNone/>
            </a:pPr>
            <a:r>
              <a:rPr lang="ja-JP" altLang="en-US" sz="1800"/>
              <a:t>「</a:t>
            </a:r>
            <a:r>
              <a:rPr lang="en-US" altLang="ja-JP" sz="1800"/>
              <a:t>Web</a:t>
            </a:r>
            <a:r>
              <a:rPr lang="ja-JP" altLang="en-US" sz="1800"/>
              <a:t>サイトから不要なファイルをダウンロードしない」「怪しいメールの添付ファイルを開かない」などの注意を端末利用者に促し、感染リスクを低減する。</a:t>
            </a:r>
            <a:endParaRPr lang="en-US" altLang="ja-JP" sz="1800"/>
          </a:p>
          <a:p>
            <a:pPr lvl="2"/>
            <a:r>
              <a:rPr lang="en-US" altLang="ja-JP"/>
              <a:t>		</a:t>
            </a:r>
            <a:endParaRPr lang="ja-JP" altLang="en-US"/>
          </a:p>
        </p:txBody>
      </p:sp>
      <p:pic>
        <p:nvPicPr>
          <p:cNvPr id="10" name="図 9" descr="冷蔵庫 が含まれている画像&#10;&#10;自動的に生成された説明">
            <a:extLst>
              <a:ext uri="{FF2B5EF4-FFF2-40B4-BE49-F238E27FC236}">
                <a16:creationId xmlns:a16="http://schemas.microsoft.com/office/drawing/2014/main" id="{27447511-B9C9-584F-B4CA-6A9C514CB4A7}"/>
              </a:ext>
            </a:extLst>
          </p:cNvPr>
          <p:cNvPicPr>
            <a:picLocks noChangeAspect="1"/>
          </p:cNvPicPr>
          <p:nvPr/>
        </p:nvPicPr>
        <p:blipFill>
          <a:blip r:embed="rId3"/>
          <a:stretch>
            <a:fillRect/>
          </a:stretch>
        </p:blipFill>
        <p:spPr>
          <a:xfrm>
            <a:off x="6913049" y="2659359"/>
            <a:ext cx="2734707" cy="1041978"/>
          </a:xfrm>
          <a:prstGeom prst="rect">
            <a:avLst/>
          </a:prstGeom>
          <a:ln>
            <a:solidFill>
              <a:schemeClr val="tx1"/>
            </a:solidFill>
          </a:ln>
        </p:spPr>
      </p:pic>
      <p:pic>
        <p:nvPicPr>
          <p:cNvPr id="12" name="図 11">
            <a:extLst>
              <a:ext uri="{FF2B5EF4-FFF2-40B4-BE49-F238E27FC236}">
                <a16:creationId xmlns:a16="http://schemas.microsoft.com/office/drawing/2014/main" id="{C32B2C7B-985C-3046-968A-911DC91958F4}"/>
              </a:ext>
            </a:extLst>
          </p:cNvPr>
          <p:cNvPicPr>
            <a:picLocks noChangeAspect="1"/>
          </p:cNvPicPr>
          <p:nvPr/>
        </p:nvPicPr>
        <p:blipFill>
          <a:blip r:embed="rId4"/>
          <a:stretch>
            <a:fillRect/>
          </a:stretch>
        </p:blipFill>
        <p:spPr>
          <a:xfrm>
            <a:off x="6913049" y="4072029"/>
            <a:ext cx="2734707" cy="1035698"/>
          </a:xfrm>
          <a:prstGeom prst="rect">
            <a:avLst/>
          </a:prstGeom>
          <a:ln>
            <a:solidFill>
              <a:schemeClr val="tx1"/>
            </a:solidFill>
          </a:ln>
        </p:spPr>
      </p:pic>
      <p:pic>
        <p:nvPicPr>
          <p:cNvPr id="15" name="図 14" descr="時計 が含まれている画像&#10;&#10;自動的に生成された説明">
            <a:extLst>
              <a:ext uri="{FF2B5EF4-FFF2-40B4-BE49-F238E27FC236}">
                <a16:creationId xmlns:a16="http://schemas.microsoft.com/office/drawing/2014/main" id="{FC33AD78-D908-D649-8A4D-9994F57930E2}"/>
              </a:ext>
            </a:extLst>
          </p:cNvPr>
          <p:cNvPicPr>
            <a:picLocks noChangeAspect="1"/>
          </p:cNvPicPr>
          <p:nvPr/>
        </p:nvPicPr>
        <p:blipFill>
          <a:blip r:embed="rId5"/>
          <a:stretch>
            <a:fillRect/>
          </a:stretch>
        </p:blipFill>
        <p:spPr>
          <a:xfrm>
            <a:off x="7874112" y="235598"/>
            <a:ext cx="812580" cy="888066"/>
          </a:xfrm>
          <a:prstGeom prst="rect">
            <a:avLst/>
          </a:prstGeom>
        </p:spPr>
      </p:pic>
      <p:sp>
        <p:nvSpPr>
          <p:cNvPr id="7" name="正方形/長方形 6">
            <a:extLst>
              <a:ext uri="{FF2B5EF4-FFF2-40B4-BE49-F238E27FC236}">
                <a16:creationId xmlns:a16="http://schemas.microsoft.com/office/drawing/2014/main" id="{03144D6D-71E0-7A44-B67D-BD5EE981782A}"/>
              </a:ext>
            </a:extLst>
          </p:cNvPr>
          <p:cNvSpPr/>
          <p:nvPr/>
        </p:nvSpPr>
        <p:spPr>
          <a:xfrm>
            <a:off x="6913050" y="5303311"/>
            <a:ext cx="2734706" cy="461665"/>
          </a:xfrm>
          <a:prstGeom prst="rect">
            <a:avLst/>
          </a:prstGeom>
        </p:spPr>
        <p:txBody>
          <a:bodyPr wrap="square">
            <a:spAutoFit/>
          </a:bodyPr>
          <a:lstStyle/>
          <a:p>
            <a:r>
              <a:rPr lang="en-US" altLang="ja-JP" sz="1200">
                <a:latin typeface="+mj-ea"/>
                <a:ea typeface="+mj-ea"/>
              </a:rPr>
              <a:t>※EDR :</a:t>
            </a:r>
          </a:p>
          <a:p>
            <a:r>
              <a:rPr lang="en" altLang="ja-JP" sz="1200">
                <a:solidFill>
                  <a:srgbClr val="4D5156"/>
                </a:solidFill>
                <a:latin typeface="+mj-ea"/>
                <a:ea typeface="+mj-ea"/>
              </a:rPr>
              <a:t>Endpoint Detection and Response</a:t>
            </a:r>
            <a:endParaRPr lang="ja-JP" altLang="en-US" sz="1200">
              <a:latin typeface="+mj-ea"/>
              <a:ea typeface="+mj-ea"/>
            </a:endParaRPr>
          </a:p>
        </p:txBody>
      </p:sp>
    </p:spTree>
    <p:extLst>
      <p:ext uri="{BB962C8B-B14F-4D97-AF65-F5344CB8AC3E}">
        <p14:creationId xmlns:p14="http://schemas.microsoft.com/office/powerpoint/2010/main" val="1493722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B359606-29A8-9C45-AEEF-095E236EA934}"/>
              </a:ext>
            </a:extLst>
          </p:cNvPr>
          <p:cNvSpPr>
            <a:spLocks noGrp="1"/>
          </p:cNvSpPr>
          <p:nvPr>
            <p:ph type="sldNum" sz="quarter" idx="10"/>
          </p:nvPr>
        </p:nvSpPr>
        <p:spPr/>
        <p:txBody>
          <a:bodyPr/>
          <a:lstStyle/>
          <a:p>
            <a:fld id="{6BA56727-FBE4-4150-A67F-8D3E9BCF0665}" type="slidenum">
              <a:rPr lang="ja-JP" altLang="en-US" smtClean="0"/>
              <a:pPr/>
              <a:t>5</a:t>
            </a:fld>
            <a:endParaRPr lang="ja-JP" altLang="en-US"/>
          </a:p>
        </p:txBody>
      </p:sp>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en-US" altLang="ja-JP" sz="3200" err="1"/>
              <a:t>マルウェア</a:t>
            </a:r>
            <a:r>
              <a:rPr lang="ja-JP" altLang="en-US" sz="3200"/>
              <a:t>感染後の被害拡大防止策</a:t>
            </a:r>
          </a:p>
        </p:txBody>
      </p:sp>
      <p:sp>
        <p:nvSpPr>
          <p:cNvPr id="5" name="コンテンツ プレースホルダー 4">
            <a:extLst>
              <a:ext uri="{FF2B5EF4-FFF2-40B4-BE49-F238E27FC236}">
                <a16:creationId xmlns:a16="http://schemas.microsoft.com/office/drawing/2014/main" id="{40291CE4-42A6-9846-8C7C-1CD8727C034A}"/>
              </a:ext>
            </a:extLst>
          </p:cNvPr>
          <p:cNvSpPr>
            <a:spLocks noGrp="1"/>
          </p:cNvSpPr>
          <p:nvPr>
            <p:ph idx="13"/>
          </p:nvPr>
        </p:nvSpPr>
        <p:spPr/>
        <p:txBody>
          <a:bodyPr/>
          <a:lstStyle/>
          <a:p>
            <a:r>
              <a:rPr lang="ja-JP" altLang="en-US"/>
              <a:t>端末がマルウェアに感染してしまった場合、他の端末やシステムへ感染が広がることを防止するための適切な対処が必要となる。</a:t>
            </a:r>
          </a:p>
        </p:txBody>
      </p:sp>
      <p:sp>
        <p:nvSpPr>
          <p:cNvPr id="6" name="テキスト プレースホルダー 5">
            <a:extLst>
              <a:ext uri="{FF2B5EF4-FFF2-40B4-BE49-F238E27FC236}">
                <a16:creationId xmlns:a16="http://schemas.microsoft.com/office/drawing/2014/main" id="{54D1EF36-CE19-A045-B3C2-A9ACA607335C}"/>
              </a:ext>
            </a:extLst>
          </p:cNvPr>
          <p:cNvSpPr>
            <a:spLocks noGrp="1"/>
          </p:cNvSpPr>
          <p:nvPr>
            <p:ph type="body" sz="quarter" idx="14"/>
          </p:nvPr>
        </p:nvSpPr>
        <p:spPr>
          <a:xfrm>
            <a:off x="475699" y="2210142"/>
            <a:ext cx="6339049" cy="4018379"/>
          </a:xfrm>
        </p:spPr>
        <p:txBody>
          <a:bodyPr/>
          <a:lstStyle/>
          <a:p>
            <a:pPr marL="342900" indent="-342900">
              <a:spcBef>
                <a:spcPts val="1200"/>
              </a:spcBef>
            </a:pPr>
            <a:r>
              <a:rPr lang="ja-JP" altLang="en-US"/>
              <a:t>基本的な対応の流れ</a:t>
            </a:r>
            <a:endParaRPr lang="en-US" altLang="ja-JP"/>
          </a:p>
          <a:p>
            <a:pPr marL="0" indent="0">
              <a:spcBef>
                <a:spcPts val="0"/>
              </a:spcBef>
              <a:buNone/>
            </a:pPr>
            <a:r>
              <a:rPr lang="ja-JP" altLang="en-US" sz="1600"/>
              <a:t>　　</a:t>
            </a:r>
            <a:r>
              <a:rPr lang="en-US" altLang="ja-JP" sz="1600"/>
              <a:t>(</a:t>
            </a:r>
            <a:r>
              <a:rPr lang="ja-JP" altLang="en-US" sz="1600"/>
              <a:t>支社</a:t>
            </a:r>
            <a:r>
              <a:rPr lang="en-US" altLang="ja-JP" sz="1600"/>
              <a:t>CSIRT</a:t>
            </a:r>
            <a:r>
              <a:rPr lang="ja-JP" altLang="en-US" sz="1600"/>
              <a:t>担当者が</a:t>
            </a:r>
            <a:r>
              <a:rPr lang="en-US" altLang="ja-JP" sz="1600"/>
              <a:t>CSIRT</a:t>
            </a:r>
            <a:r>
              <a:rPr lang="ja-JP" altLang="en-US" sz="1600"/>
              <a:t>事務局等から連絡を受けた場合</a:t>
            </a:r>
            <a:r>
              <a:rPr lang="en-US" altLang="ja-JP" sz="1600"/>
              <a:t>)</a:t>
            </a:r>
          </a:p>
          <a:p>
            <a:pPr marL="601200" lvl="1" indent="-457200">
              <a:buFont typeface="+mj-ea"/>
              <a:buAutoNum type="circleNumDbPlain"/>
            </a:pPr>
            <a:r>
              <a:rPr lang="ja-JP" altLang="en-US" b="1"/>
              <a:t>感染端末の特定</a:t>
            </a:r>
            <a:r>
              <a:rPr lang="en-US" altLang="ja-JP" b="1"/>
              <a:t>/</a:t>
            </a:r>
            <a:r>
              <a:rPr lang="ja-JP" altLang="en-US" b="1"/>
              <a:t>端末利用者へのヒアリング</a:t>
            </a:r>
            <a:endParaRPr lang="en-US" altLang="ja-JP" b="1"/>
          </a:p>
          <a:p>
            <a:pPr marL="504000" lvl="2"/>
            <a:r>
              <a:rPr lang="ja-JP" altLang="en-US"/>
              <a:t>連絡があった情報（</a:t>
            </a:r>
            <a:r>
              <a:rPr lang="en-US" altLang="ja-JP"/>
              <a:t>IP</a:t>
            </a:r>
            <a:r>
              <a:rPr lang="ja-JP" altLang="en-US"/>
              <a:t>アドレス、端末番号等）から感染した端末と利用者を特定し、端末利用者へマルウェアに感染するような操作を行っていないかを確認する。</a:t>
            </a:r>
            <a:endParaRPr lang="en-US" altLang="ja-JP"/>
          </a:p>
          <a:p>
            <a:pPr marL="601200" lvl="1" indent="-457200">
              <a:buFont typeface="+mj-ea"/>
              <a:buAutoNum type="circleNumDbPlain"/>
            </a:pPr>
            <a:r>
              <a:rPr lang="ja-JP" altLang="en-US" b="1"/>
              <a:t>感染端末の社内ネットワークからの隔離</a:t>
            </a:r>
            <a:endParaRPr lang="en-US" altLang="ja-JP" b="1"/>
          </a:p>
          <a:p>
            <a:pPr marL="504000" lvl="2"/>
            <a:r>
              <a:rPr lang="ja-JP" altLang="en-US"/>
              <a:t>感染端末を社内ネットワークから速やかに切り離し、今後の対応を</a:t>
            </a:r>
            <a:r>
              <a:rPr lang="en-US" altLang="ja-JP"/>
              <a:t>CSIRT</a:t>
            </a:r>
            <a:r>
              <a:rPr lang="ja-JP" altLang="en-US"/>
              <a:t>事務局等へ相談する。（必要に応じて感染端末をセキュリティ会社等へ提出）</a:t>
            </a:r>
            <a:endParaRPr lang="en-US" altLang="ja-JP"/>
          </a:p>
          <a:p>
            <a:pPr marL="601200" lvl="1" indent="-457200">
              <a:buFont typeface="+mj-ea"/>
              <a:buAutoNum type="circleNumDbPlain"/>
            </a:pPr>
            <a:r>
              <a:rPr lang="ja-JP" altLang="en-US" b="1"/>
              <a:t>関係箇所への注意喚起</a:t>
            </a:r>
            <a:endParaRPr lang="en-US" altLang="ja-JP" b="1"/>
          </a:p>
          <a:p>
            <a:pPr marL="504000" lvl="2"/>
            <a:r>
              <a:rPr lang="ja-JP" altLang="en-US"/>
              <a:t>同様の事象が発生しないように、状況に応じた注意喚起を関係箇所へ行う。</a:t>
            </a:r>
            <a:endParaRPr lang="en-US" altLang="ja-JP"/>
          </a:p>
        </p:txBody>
      </p:sp>
      <p:pic>
        <p:nvPicPr>
          <p:cNvPr id="12" name="図 11" descr="テーブル が含まれている画像&#10;&#10;自動的に生成された説明">
            <a:extLst>
              <a:ext uri="{FF2B5EF4-FFF2-40B4-BE49-F238E27FC236}">
                <a16:creationId xmlns:a16="http://schemas.microsoft.com/office/drawing/2014/main" id="{69F14376-4952-714E-A04B-7E37D7E12532}"/>
              </a:ext>
            </a:extLst>
          </p:cNvPr>
          <p:cNvPicPr>
            <a:picLocks noChangeAspect="1"/>
          </p:cNvPicPr>
          <p:nvPr/>
        </p:nvPicPr>
        <p:blipFill>
          <a:blip r:embed="rId3"/>
          <a:stretch>
            <a:fillRect/>
          </a:stretch>
        </p:blipFill>
        <p:spPr>
          <a:xfrm>
            <a:off x="6892943" y="2594472"/>
            <a:ext cx="2639247" cy="1004183"/>
          </a:xfrm>
          <a:prstGeom prst="rect">
            <a:avLst/>
          </a:prstGeom>
          <a:ln>
            <a:solidFill>
              <a:schemeClr val="tx1"/>
            </a:solidFill>
          </a:ln>
        </p:spPr>
      </p:pic>
      <p:pic>
        <p:nvPicPr>
          <p:cNvPr id="14" name="図 13" descr="テーブル が含まれている画像&#10;&#10;自動的に生成された説明">
            <a:extLst>
              <a:ext uri="{FF2B5EF4-FFF2-40B4-BE49-F238E27FC236}">
                <a16:creationId xmlns:a16="http://schemas.microsoft.com/office/drawing/2014/main" id="{5EC017A3-A5D3-E649-B66A-FBB31BAE0D87}"/>
              </a:ext>
            </a:extLst>
          </p:cNvPr>
          <p:cNvPicPr>
            <a:picLocks noChangeAspect="1"/>
          </p:cNvPicPr>
          <p:nvPr/>
        </p:nvPicPr>
        <p:blipFill>
          <a:blip r:embed="rId4"/>
          <a:stretch>
            <a:fillRect/>
          </a:stretch>
        </p:blipFill>
        <p:spPr>
          <a:xfrm>
            <a:off x="6892943" y="3773886"/>
            <a:ext cx="2641598" cy="1004182"/>
          </a:xfrm>
          <a:prstGeom prst="rect">
            <a:avLst/>
          </a:prstGeom>
          <a:ln>
            <a:solidFill>
              <a:schemeClr val="tx1"/>
            </a:solidFill>
          </a:ln>
        </p:spPr>
      </p:pic>
      <p:pic>
        <p:nvPicPr>
          <p:cNvPr id="16" name="図 15">
            <a:extLst>
              <a:ext uri="{FF2B5EF4-FFF2-40B4-BE49-F238E27FC236}">
                <a16:creationId xmlns:a16="http://schemas.microsoft.com/office/drawing/2014/main" id="{12F4EC04-E4F5-C545-8857-A085CEA615A0}"/>
              </a:ext>
            </a:extLst>
          </p:cNvPr>
          <p:cNvPicPr>
            <a:picLocks noChangeAspect="1"/>
          </p:cNvPicPr>
          <p:nvPr/>
        </p:nvPicPr>
        <p:blipFill>
          <a:blip r:embed="rId5"/>
          <a:stretch>
            <a:fillRect/>
          </a:stretch>
        </p:blipFill>
        <p:spPr>
          <a:xfrm>
            <a:off x="6892943" y="4953299"/>
            <a:ext cx="2639247" cy="1004181"/>
          </a:xfrm>
          <a:prstGeom prst="rect">
            <a:avLst/>
          </a:prstGeom>
          <a:ln>
            <a:solidFill>
              <a:schemeClr val="tx1"/>
            </a:solidFill>
          </a:ln>
        </p:spPr>
      </p:pic>
      <p:pic>
        <p:nvPicPr>
          <p:cNvPr id="20" name="図 19">
            <a:extLst>
              <a:ext uri="{FF2B5EF4-FFF2-40B4-BE49-F238E27FC236}">
                <a16:creationId xmlns:a16="http://schemas.microsoft.com/office/drawing/2014/main" id="{0F5CC007-0D08-2B49-9C3C-4BB889E37D9E}"/>
              </a:ext>
            </a:extLst>
          </p:cNvPr>
          <p:cNvPicPr>
            <a:picLocks noChangeAspect="1"/>
          </p:cNvPicPr>
          <p:nvPr/>
        </p:nvPicPr>
        <p:blipFill>
          <a:blip r:embed="rId6"/>
          <a:stretch>
            <a:fillRect/>
          </a:stretch>
        </p:blipFill>
        <p:spPr>
          <a:xfrm>
            <a:off x="7842867" y="403147"/>
            <a:ext cx="684446" cy="684446"/>
          </a:xfrm>
          <a:prstGeom prst="rect">
            <a:avLst/>
          </a:prstGeom>
        </p:spPr>
      </p:pic>
    </p:spTree>
    <p:extLst>
      <p:ext uri="{BB962C8B-B14F-4D97-AF65-F5344CB8AC3E}">
        <p14:creationId xmlns:p14="http://schemas.microsoft.com/office/powerpoint/2010/main" val="3070962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B359606-29A8-9C45-AEEF-095E236EA934}"/>
              </a:ext>
            </a:extLst>
          </p:cNvPr>
          <p:cNvSpPr>
            <a:spLocks noGrp="1"/>
          </p:cNvSpPr>
          <p:nvPr>
            <p:ph type="sldNum" sz="quarter" idx="10"/>
          </p:nvPr>
        </p:nvSpPr>
        <p:spPr/>
        <p:txBody>
          <a:bodyPr/>
          <a:lstStyle/>
          <a:p>
            <a:fld id="{6BA56727-FBE4-4150-A67F-8D3E9BCF0665}" type="slidenum">
              <a:rPr lang="ja-JP" altLang="en-US" smtClean="0"/>
              <a:pPr/>
              <a:t>6</a:t>
            </a:fld>
            <a:endParaRPr lang="ja-JP" altLang="en-US"/>
          </a:p>
        </p:txBody>
      </p:sp>
      <p:sp>
        <p:nvSpPr>
          <p:cNvPr id="3" name="フッター プレースホルダー 2">
            <a:extLst>
              <a:ext uri="{FF2B5EF4-FFF2-40B4-BE49-F238E27FC236}">
                <a16:creationId xmlns:a16="http://schemas.microsoft.com/office/drawing/2014/main" id="{E2AE55E3-AC69-F042-AE69-9AFEC62472EB}"/>
              </a:ext>
            </a:extLst>
          </p:cNvPr>
          <p:cNvSpPr>
            <a:spLocks noGrp="1"/>
          </p:cNvSpPr>
          <p:nvPr>
            <p:ph type="ftr" sz="quarter" idx="11"/>
          </p:nvPr>
        </p:nvSpPr>
        <p:spPr/>
        <p:txBody>
          <a:bodyPr/>
          <a:lstStyle/>
          <a:p>
            <a:r>
              <a:rPr lang="en" altLang="ja-JP"/>
              <a:t>© Information-technology Promotion Agency, Japan Industrial Cyber Security Center of Excellence</a:t>
            </a:r>
            <a:endParaRPr lang="ja-JP" altLang="en-US"/>
          </a:p>
        </p:txBody>
      </p:sp>
      <p:sp>
        <p:nvSpPr>
          <p:cNvPr id="4" name="タイトル 3">
            <a:extLst>
              <a:ext uri="{FF2B5EF4-FFF2-40B4-BE49-F238E27FC236}">
                <a16:creationId xmlns:a16="http://schemas.microsoft.com/office/drawing/2014/main" id="{708868EA-CAAE-B949-B1DA-C50936322F8D}"/>
              </a:ext>
            </a:extLst>
          </p:cNvPr>
          <p:cNvSpPr>
            <a:spLocks noGrp="1"/>
          </p:cNvSpPr>
          <p:nvPr>
            <p:ph type="title"/>
          </p:nvPr>
        </p:nvSpPr>
        <p:spPr/>
        <p:txBody>
          <a:bodyPr/>
          <a:lstStyle/>
          <a:p>
            <a:r>
              <a:rPr lang="ja-JP" altLang="en-US"/>
              <a:t>インシデント発生に備えて</a:t>
            </a:r>
          </a:p>
        </p:txBody>
      </p:sp>
      <p:sp>
        <p:nvSpPr>
          <p:cNvPr id="5" name="コンテンツ プレースホルダー 4">
            <a:extLst>
              <a:ext uri="{FF2B5EF4-FFF2-40B4-BE49-F238E27FC236}">
                <a16:creationId xmlns:a16="http://schemas.microsoft.com/office/drawing/2014/main" id="{40291CE4-42A6-9846-8C7C-1CD8727C034A}"/>
              </a:ext>
            </a:extLst>
          </p:cNvPr>
          <p:cNvSpPr>
            <a:spLocks noGrp="1"/>
          </p:cNvSpPr>
          <p:nvPr>
            <p:ph idx="13"/>
          </p:nvPr>
        </p:nvSpPr>
        <p:spPr/>
        <p:txBody>
          <a:bodyPr/>
          <a:lstStyle/>
          <a:p>
            <a:r>
              <a:rPr lang="ja-JP" altLang="en-US"/>
              <a:t>マルウェア感染をはじめとするセキュリティインシデント発生に備えて、平時から事前の準備を行っておく必要がある。</a:t>
            </a:r>
          </a:p>
        </p:txBody>
      </p:sp>
      <p:sp>
        <p:nvSpPr>
          <p:cNvPr id="13" name="テキスト プレースホルダー 5">
            <a:extLst>
              <a:ext uri="{FF2B5EF4-FFF2-40B4-BE49-F238E27FC236}">
                <a16:creationId xmlns:a16="http://schemas.microsoft.com/office/drawing/2014/main" id="{7533D36E-5C4F-B745-8998-D3D3B86F675A}"/>
              </a:ext>
            </a:extLst>
          </p:cNvPr>
          <p:cNvSpPr>
            <a:spLocks noGrp="1"/>
          </p:cNvSpPr>
          <p:nvPr>
            <p:ph type="body" sz="quarter" idx="14"/>
          </p:nvPr>
        </p:nvSpPr>
        <p:spPr>
          <a:xfrm>
            <a:off x="475699" y="2210142"/>
            <a:ext cx="6104983" cy="4018379"/>
          </a:xfrm>
        </p:spPr>
        <p:txBody>
          <a:bodyPr/>
          <a:lstStyle/>
          <a:p>
            <a:r>
              <a:rPr lang="ja-JP" altLang="en-US"/>
              <a:t>平時から行うべき準備</a:t>
            </a:r>
            <a:endParaRPr lang="en-US" altLang="ja-JP" b="1"/>
          </a:p>
          <a:p>
            <a:pPr lvl="1"/>
            <a:r>
              <a:rPr lang="ja-JP" altLang="en-US" b="1"/>
              <a:t>対応フローの確認</a:t>
            </a:r>
            <a:r>
              <a:rPr lang="en-US" altLang="ja-JP" b="1"/>
              <a:t>/</a:t>
            </a:r>
            <a:r>
              <a:rPr lang="ja-JP" altLang="en-US" b="1"/>
              <a:t>予行演習</a:t>
            </a:r>
            <a:endParaRPr lang="en-US" altLang="ja-JP" b="1"/>
          </a:p>
          <a:p>
            <a:pPr lvl="2"/>
            <a:r>
              <a:rPr lang="ja-JP" altLang="en-US"/>
              <a:t>インシデント発生時の連絡先や対応方法などを予行演習などにより把握する。インシデント時はネットワークが利用できないなど不測の事態考えられるため、これも考慮しておく。</a:t>
            </a:r>
            <a:endParaRPr lang="en" altLang="ja-JP"/>
          </a:p>
          <a:p>
            <a:pPr marL="465750" lvl="1" indent="-285750"/>
            <a:r>
              <a:rPr lang="ja-JP" altLang="en-US" b="1"/>
              <a:t>端末などの台帳管理</a:t>
            </a:r>
            <a:endParaRPr lang="en-US" altLang="ja-JP" b="1"/>
          </a:p>
          <a:p>
            <a:pPr lvl="2"/>
            <a:r>
              <a:rPr lang="ja-JP" altLang="en-US"/>
              <a:t>各端末の利用者、ホスト名、</a:t>
            </a:r>
            <a:r>
              <a:rPr lang="en-US" altLang="ja-JP"/>
              <a:t>IP</a:t>
            </a:r>
            <a:r>
              <a:rPr lang="ja-JP" altLang="en-US"/>
              <a:t>アドレスなどをまとめた台帳を作成し、定期的に棚卸しを実施する。</a:t>
            </a:r>
            <a:endParaRPr lang="en" altLang="ja-JP"/>
          </a:p>
          <a:p>
            <a:pPr lvl="1"/>
            <a:r>
              <a:rPr lang="en-US" altLang="ja-JP" b="1"/>
              <a:t>CSIRT</a:t>
            </a:r>
            <a:r>
              <a:rPr lang="ja-JP" altLang="en-US" b="1"/>
              <a:t>メンバーとの密な情報連携</a:t>
            </a:r>
            <a:endParaRPr lang="en-US" altLang="ja-JP" b="1"/>
          </a:p>
          <a:p>
            <a:pPr marL="504000" lvl="2"/>
            <a:r>
              <a:rPr lang="ja-JP" altLang="en-US"/>
              <a:t>いざという時にスムーズに情報共有が行えるように、日頃から</a:t>
            </a:r>
            <a:r>
              <a:rPr lang="en-US" altLang="ja-JP"/>
              <a:t>CSIRT</a:t>
            </a:r>
            <a:r>
              <a:rPr lang="ja-JP" altLang="en-US"/>
              <a:t>事務局や、他の</a:t>
            </a:r>
            <a:r>
              <a:rPr lang="en-US" altLang="ja-JP"/>
              <a:t>CSIRT</a:t>
            </a:r>
            <a:r>
              <a:rPr lang="ja-JP" altLang="en-US"/>
              <a:t>担当者との連携を行う。</a:t>
            </a:r>
            <a:endParaRPr lang="en-US" altLang="ja-JP"/>
          </a:p>
          <a:p>
            <a:endParaRPr lang="ja-JP" altLang="en-US"/>
          </a:p>
        </p:txBody>
      </p:sp>
      <p:pic>
        <p:nvPicPr>
          <p:cNvPr id="6" name="図 5">
            <a:extLst>
              <a:ext uri="{FF2B5EF4-FFF2-40B4-BE49-F238E27FC236}">
                <a16:creationId xmlns:a16="http://schemas.microsoft.com/office/drawing/2014/main" id="{A53181DF-A020-9147-AE96-987BAD81B682}"/>
              </a:ext>
            </a:extLst>
          </p:cNvPr>
          <p:cNvPicPr>
            <a:picLocks noChangeAspect="1"/>
          </p:cNvPicPr>
          <p:nvPr/>
        </p:nvPicPr>
        <p:blipFill>
          <a:blip r:embed="rId3"/>
          <a:stretch>
            <a:fillRect/>
          </a:stretch>
        </p:blipFill>
        <p:spPr>
          <a:xfrm>
            <a:off x="7541902" y="4463724"/>
            <a:ext cx="1158062" cy="1290320"/>
          </a:xfrm>
          <a:prstGeom prst="rect">
            <a:avLst/>
          </a:prstGeom>
        </p:spPr>
      </p:pic>
      <p:pic>
        <p:nvPicPr>
          <p:cNvPr id="8" name="図 7" descr="テーブル が含まれている画像&#10;&#10;自動的に生成された説明">
            <a:extLst>
              <a:ext uri="{FF2B5EF4-FFF2-40B4-BE49-F238E27FC236}">
                <a16:creationId xmlns:a16="http://schemas.microsoft.com/office/drawing/2014/main" id="{E79CBE16-1408-B04F-9791-ED670266C9F6}"/>
              </a:ext>
            </a:extLst>
          </p:cNvPr>
          <p:cNvPicPr>
            <a:picLocks noChangeAspect="1"/>
          </p:cNvPicPr>
          <p:nvPr/>
        </p:nvPicPr>
        <p:blipFill>
          <a:blip r:embed="rId4"/>
          <a:stretch>
            <a:fillRect/>
          </a:stretch>
        </p:blipFill>
        <p:spPr>
          <a:xfrm>
            <a:off x="6724443" y="2760170"/>
            <a:ext cx="2792980" cy="1064181"/>
          </a:xfrm>
          <a:prstGeom prst="rect">
            <a:avLst/>
          </a:prstGeom>
          <a:ln>
            <a:solidFill>
              <a:schemeClr val="tx1"/>
            </a:solidFill>
          </a:ln>
        </p:spPr>
      </p:pic>
      <p:pic>
        <p:nvPicPr>
          <p:cNvPr id="15" name="図 14">
            <a:extLst>
              <a:ext uri="{FF2B5EF4-FFF2-40B4-BE49-F238E27FC236}">
                <a16:creationId xmlns:a16="http://schemas.microsoft.com/office/drawing/2014/main" id="{6272A6DE-E596-6C42-A189-2D840BB6599A}"/>
              </a:ext>
            </a:extLst>
          </p:cNvPr>
          <p:cNvPicPr>
            <a:picLocks noChangeAspect="1"/>
          </p:cNvPicPr>
          <p:nvPr/>
        </p:nvPicPr>
        <p:blipFill>
          <a:blip r:embed="rId5"/>
          <a:stretch>
            <a:fillRect/>
          </a:stretch>
        </p:blipFill>
        <p:spPr>
          <a:xfrm>
            <a:off x="7670764" y="303543"/>
            <a:ext cx="900337" cy="900337"/>
          </a:xfrm>
          <a:prstGeom prst="rect">
            <a:avLst/>
          </a:prstGeom>
        </p:spPr>
      </p:pic>
    </p:spTree>
    <p:extLst>
      <p:ext uri="{BB962C8B-B14F-4D97-AF65-F5344CB8AC3E}">
        <p14:creationId xmlns:p14="http://schemas.microsoft.com/office/powerpoint/2010/main" val="1105156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7CB5EE7-EA03-1A4B-BE2E-28FF7A3F1730}"/>
              </a:ext>
            </a:extLst>
          </p:cNvPr>
          <p:cNvSpPr>
            <a:spLocks noGrp="1"/>
          </p:cNvSpPr>
          <p:nvPr>
            <p:ph type="sldNum" sz="quarter" idx="10"/>
          </p:nvPr>
        </p:nvSpPr>
        <p:spPr/>
        <p:txBody>
          <a:bodyPr/>
          <a:lstStyle/>
          <a:p>
            <a:fld id="{6BA56727-FBE4-4150-A67F-8D3E9BCF0665}" type="slidenum">
              <a:rPr lang="ja-JP" altLang="en-US" smtClean="0"/>
              <a:pPr/>
              <a:t>7</a:t>
            </a:fld>
            <a:endParaRPr lang="ja-JP" altLang="en-US"/>
          </a:p>
        </p:txBody>
      </p:sp>
      <p:sp>
        <p:nvSpPr>
          <p:cNvPr id="3" name="フッター プレースホルダー 2">
            <a:extLst>
              <a:ext uri="{FF2B5EF4-FFF2-40B4-BE49-F238E27FC236}">
                <a16:creationId xmlns:a16="http://schemas.microsoft.com/office/drawing/2014/main" id="{8C966238-CC76-6041-B4DF-E5A4D54AB6A1}"/>
              </a:ext>
            </a:extLst>
          </p:cNvPr>
          <p:cNvSpPr>
            <a:spLocks noGrp="1"/>
          </p:cNvSpPr>
          <p:nvPr>
            <p:ph type="ftr" sz="quarter" idx="11"/>
          </p:nvPr>
        </p:nvSpPr>
        <p:spPr/>
        <p:txBody>
          <a:bodyPr/>
          <a:lstStyle/>
          <a:p>
            <a:r>
              <a:rPr kumimoji="1" lang="en" altLang="ja-JP"/>
              <a:t>© Information-technology Promotion Agency, Japan Industrial Cyber Security Center of Excellence</a:t>
            </a:r>
            <a:endParaRPr kumimoji="1" lang="ja-JP" altLang="en-US"/>
          </a:p>
        </p:txBody>
      </p:sp>
    </p:spTree>
    <p:extLst>
      <p:ext uri="{BB962C8B-B14F-4D97-AF65-F5344CB8AC3E}">
        <p14:creationId xmlns:p14="http://schemas.microsoft.com/office/powerpoint/2010/main" val="296086648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6FEBBEC00C35F846A07607074AC1F435" ma:contentTypeVersion="10" ma:contentTypeDescription="新しいドキュメントを作成します。" ma:contentTypeScope="" ma:versionID="2685b2ac4ab762b033f678899b004576">
  <xsd:schema xmlns:xsd="http://www.w3.org/2001/XMLSchema" xmlns:xs="http://www.w3.org/2001/XMLSchema" xmlns:p="http://schemas.microsoft.com/office/2006/metadata/properties" xmlns:ns2="075c05c0-2e39-4ddc-9009-b1ecc4afe83c" targetNamespace="http://schemas.microsoft.com/office/2006/metadata/properties" ma:root="true" ma:fieldsID="6a3d88be278c34ed9c4158b56c614e45" ns2:_="">
    <xsd:import namespace="075c05c0-2e39-4ddc-9009-b1ecc4afe83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75c05c0-2e39-4ddc-9009-b1ecc4afe8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8D79AE2-80D2-4AE9-87E7-71875685C600}">
  <ds:schemaRefs>
    <ds:schemaRef ds:uri="http://schemas.microsoft.com/sharepoint/v3/contenttype/forms"/>
  </ds:schemaRefs>
</ds:datastoreItem>
</file>

<file path=customXml/itemProps2.xml><?xml version="1.0" encoding="utf-8"?>
<ds:datastoreItem xmlns:ds="http://schemas.openxmlformats.org/officeDocument/2006/customXml" ds:itemID="{CEC517B8-E4CF-4AC4-B89E-2394CADF2AE4}">
  <ds:schemaRefs>
    <ds:schemaRef ds:uri="http://schemas.microsoft.com/office/2006/metadata/properties"/>
    <ds:schemaRef ds:uri="http://schemas.microsoft.com/office/infopath/2007/PartnerControls"/>
    <ds:schemaRef ds:uri="http://purl.org/dc/terms/"/>
    <ds:schemaRef ds:uri="http://schemas.microsoft.com/office/2006/documentManagement/types"/>
    <ds:schemaRef ds:uri="http://purl.org/dc/dcmitype/"/>
    <ds:schemaRef ds:uri="075c05c0-2e39-4ddc-9009-b1ecc4afe83c"/>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C42489A3-DB0C-4726-8A1A-94E16E50A6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75c05c0-2e39-4ddc-9009-b1ecc4afe8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1269</Words>
  <PresentationFormat>A4 210 x 297 mm</PresentationFormat>
  <Paragraphs>98</Paragraphs>
  <Slides>7</Slides>
  <Notes>5</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7</vt:i4>
      </vt:variant>
    </vt:vector>
  </HeadingPairs>
  <TitlesOfParts>
    <vt:vector size="15" baseType="lpstr">
      <vt:lpstr>MS PGothic</vt:lpstr>
      <vt:lpstr>メイリオ</vt:lpstr>
      <vt:lpstr>游ゴシック</vt:lpstr>
      <vt:lpstr>游ゴシック Light</vt:lpstr>
      <vt:lpstr>Arial</vt:lpstr>
      <vt:lpstr>Calibri</vt:lpstr>
      <vt:lpstr>Wingdings</vt:lpstr>
      <vt:lpstr>Office テーマ</vt:lpstr>
      <vt:lpstr>ゲーム解説資料</vt:lpstr>
      <vt:lpstr>マルウェアとは</vt:lpstr>
      <vt:lpstr>マルウェア感染の被害例</vt:lpstr>
      <vt:lpstr>マルウェアの感染防止策</vt:lpstr>
      <vt:lpstr>マルウェア感染後の被害拡大防止策</vt:lpstr>
      <vt:lpstr>インシデント発生に備えて</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keywords/>
  <dc:description/>
  <dcterms:created xsi:type="dcterms:W3CDTF">2020-04-09T14:22:23Z</dcterms:created>
  <dcterms:modified xsi:type="dcterms:W3CDTF">2020-05-29T09:23:41Z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0x0101006FEBBEC00C35F846A07607074AC1F435</vt:lpwstr>
  </property>
</Properties>
</file>