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52" r:id="rId4"/>
  </p:sldMasterIdLst>
  <p:notesMasterIdLst>
    <p:notesMasterId r:id="rId27"/>
  </p:notesMasterIdLst>
  <p:sldIdLst>
    <p:sldId id="256" r:id="rId5"/>
    <p:sldId id="261" r:id="rId6"/>
    <p:sldId id="271" r:id="rId7"/>
    <p:sldId id="272" r:id="rId8"/>
    <p:sldId id="292" r:id="rId9"/>
    <p:sldId id="294" r:id="rId10"/>
    <p:sldId id="295" r:id="rId11"/>
    <p:sldId id="296" r:id="rId12"/>
    <p:sldId id="297" r:id="rId13"/>
    <p:sldId id="298" r:id="rId14"/>
    <p:sldId id="289" r:id="rId15"/>
    <p:sldId id="290" r:id="rId16"/>
    <p:sldId id="291" r:id="rId17"/>
    <p:sldId id="269" r:id="rId18"/>
    <p:sldId id="299" r:id="rId19"/>
    <p:sldId id="300" r:id="rId20"/>
    <p:sldId id="311" r:id="rId21"/>
    <p:sldId id="303" r:id="rId22"/>
    <p:sldId id="310" r:id="rId23"/>
    <p:sldId id="309" r:id="rId24"/>
    <p:sldId id="304" r:id="rId25"/>
    <p:sldId id="308" r:id="rId26"/>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7C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F5E036-9AED-4F4A-A641-10EF85A02BC1}" v="282" dt="2020-05-29T04:35:14.605"/>
    <p1510:client id="{43EABBC3-5E88-D04C-ADEE-6691582F061B}" v="360" dt="2020-05-29T05:09:48.263"/>
    <p1510:client id="{933522AC-DBE7-AA4E-9F1A-5B5DD71CC650}" v="2" dt="2020-05-29T11:47:13.15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76"/>
    <p:restoredTop sz="92663"/>
  </p:normalViewPr>
  <p:slideViewPr>
    <p:cSldViewPr snapToGrid="0">
      <p:cViewPr varScale="1">
        <p:scale>
          <a:sx n="105" d="100"/>
          <a:sy n="105" d="100"/>
        </p:scale>
        <p:origin x="141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190052(三宅　慎也)" userId="1dd4f490-ffb5-4233-b0b3-d99ae524d606" providerId="ADAL" clId="{933522AC-DBE7-AA4E-9F1A-5B5DD71CC650}"/>
    <pc:docChg chg="modSld">
      <pc:chgData name="C190052(三宅　慎也)" userId="1dd4f490-ffb5-4233-b0b3-d99ae524d606" providerId="ADAL" clId="{933522AC-DBE7-AA4E-9F1A-5B5DD71CC650}" dt="2020-05-29T11:47:19.004" v="8" actId="1076"/>
      <pc:docMkLst>
        <pc:docMk/>
      </pc:docMkLst>
      <pc:sldChg chg="addSp delSp modSp">
        <pc:chgData name="C190052(三宅　慎也)" userId="1dd4f490-ffb5-4233-b0b3-d99ae524d606" providerId="ADAL" clId="{933522AC-DBE7-AA4E-9F1A-5B5DD71CC650}" dt="2020-05-29T11:47:19.004" v="8" actId="1076"/>
        <pc:sldMkLst>
          <pc:docMk/>
          <pc:sldMk cId="3744263720" sldId="256"/>
        </pc:sldMkLst>
        <pc:picChg chg="add mod">
          <ac:chgData name="C190052(三宅　慎也)" userId="1dd4f490-ffb5-4233-b0b3-d99ae524d606" providerId="ADAL" clId="{933522AC-DBE7-AA4E-9F1A-5B5DD71CC650}" dt="2020-05-29T11:47:19.004" v="8" actId="1076"/>
          <ac:picMkLst>
            <pc:docMk/>
            <pc:sldMk cId="3744263720" sldId="256"/>
            <ac:picMk id="3" creationId="{E06E9077-40C3-DE45-A483-CAE576441702}"/>
          </ac:picMkLst>
        </pc:picChg>
        <pc:picChg chg="del">
          <ac:chgData name="C190052(三宅　慎也)" userId="1dd4f490-ffb5-4233-b0b3-d99ae524d606" providerId="ADAL" clId="{933522AC-DBE7-AA4E-9F1A-5B5DD71CC650}" dt="2020-05-29T11:47:13.158" v="7" actId="478"/>
          <ac:picMkLst>
            <pc:docMk/>
            <pc:sldMk cId="3744263720" sldId="256"/>
            <ac:picMk id="1026" creationId="{3F3E17D8-D75E-8F46-887F-DAF1A0C04A19}"/>
          </ac:picMkLst>
        </pc:picChg>
      </pc:sldChg>
    </pc:docChg>
  </pc:docChgLst>
  <pc:docChgLst>
    <pc:chgData name="C190025(鈴木　光信)" userId="09db384f-37e7-4972-b7c8-c72a600521ee" providerId="ADAL" clId="{55A1CBE2-DBA1-4C4A-A4FD-02602609A802}"/>
    <pc:docChg chg="modSld">
      <pc:chgData name="C190025(鈴木　光信)" userId="09db384f-37e7-4972-b7c8-c72a600521ee" providerId="ADAL" clId="{55A1CBE2-DBA1-4C4A-A4FD-02602609A802}" dt="2020-05-22T14:32:42.803" v="597" actId="14100"/>
      <pc:docMkLst>
        <pc:docMk/>
      </pc:docMkLst>
      <pc:sldChg chg="addSp modSp">
        <pc:chgData name="C190025(鈴木　光信)" userId="09db384f-37e7-4972-b7c8-c72a600521ee" providerId="ADAL" clId="{55A1CBE2-DBA1-4C4A-A4FD-02602609A802}" dt="2020-05-22T14:32:42.803" v="597" actId="14100"/>
        <pc:sldMkLst>
          <pc:docMk/>
          <pc:sldMk cId="2116231544" sldId="311"/>
        </pc:sldMkLst>
        <pc:spChg chg="mod">
          <ac:chgData name="C190025(鈴木　光信)" userId="09db384f-37e7-4972-b7c8-c72a600521ee" providerId="ADAL" clId="{55A1CBE2-DBA1-4C4A-A4FD-02602609A802}" dt="2020-05-22T14:32:25.971" v="580" actId="20577"/>
          <ac:spMkLst>
            <pc:docMk/>
            <pc:sldMk cId="2116231544" sldId="311"/>
            <ac:spMk id="5" creationId="{CF42D794-964F-0640-9693-8D6BD2EB7282}"/>
          </ac:spMkLst>
        </pc:spChg>
        <pc:spChg chg="add mod">
          <ac:chgData name="C190025(鈴木　光信)" userId="09db384f-37e7-4972-b7c8-c72a600521ee" providerId="ADAL" clId="{55A1CBE2-DBA1-4C4A-A4FD-02602609A802}" dt="2020-05-22T14:28:17.788" v="264" actId="20577"/>
          <ac:spMkLst>
            <pc:docMk/>
            <pc:sldMk cId="2116231544" sldId="311"/>
            <ac:spMk id="7" creationId="{EFE1536C-6BF1-C949-A4BE-8D634E46383C}"/>
          </ac:spMkLst>
        </pc:spChg>
        <pc:spChg chg="add mod">
          <ac:chgData name="C190025(鈴木　光信)" userId="09db384f-37e7-4972-b7c8-c72a600521ee" providerId="ADAL" clId="{55A1CBE2-DBA1-4C4A-A4FD-02602609A802}" dt="2020-05-22T14:32:42.803" v="597" actId="14100"/>
          <ac:spMkLst>
            <pc:docMk/>
            <pc:sldMk cId="2116231544" sldId="311"/>
            <ac:spMk id="8" creationId="{DEE53754-CEC6-7048-A121-8768FBFEDD0E}"/>
          </ac:spMkLst>
        </pc:spChg>
      </pc:sldChg>
    </pc:docChg>
  </pc:docChgLst>
  <pc:docChgLst>
    <pc:chgData name="C190019(佐伯　拓郎)" userId="6a7488ba-8084-44f1-a234-b540bbfe74db" providerId="ADAL" clId="{5015B4E4-F981-C449-BADA-A64D079E7864}"/>
    <pc:docChg chg="modSld">
      <pc:chgData name="C190019(佐伯　拓郎)" userId="6a7488ba-8084-44f1-a234-b540bbfe74db" providerId="ADAL" clId="{5015B4E4-F981-C449-BADA-A64D079E7864}" dt="2020-05-25T08:40:23.486" v="143" actId="20577"/>
      <pc:docMkLst>
        <pc:docMk/>
      </pc:docMkLst>
      <pc:sldChg chg="modSp">
        <pc:chgData name="C190019(佐伯　拓郎)" userId="6a7488ba-8084-44f1-a234-b540bbfe74db" providerId="ADAL" clId="{5015B4E4-F981-C449-BADA-A64D079E7864}" dt="2020-05-25T08:40:23.486" v="143" actId="20577"/>
        <pc:sldMkLst>
          <pc:docMk/>
          <pc:sldMk cId="2483945774" sldId="304"/>
        </pc:sldMkLst>
        <pc:spChg chg="mod">
          <ac:chgData name="C190019(佐伯　拓郎)" userId="6a7488ba-8084-44f1-a234-b540bbfe74db" providerId="ADAL" clId="{5015B4E4-F981-C449-BADA-A64D079E7864}" dt="2020-05-25T08:40:16.869" v="119" actId="20577"/>
          <ac:spMkLst>
            <pc:docMk/>
            <pc:sldMk cId="2483945774" sldId="304"/>
            <ac:spMk id="5" creationId="{CF42D794-964F-0640-9693-8D6BD2EB7282}"/>
          </ac:spMkLst>
        </pc:spChg>
        <pc:spChg chg="mod">
          <ac:chgData name="C190019(佐伯　拓郎)" userId="6a7488ba-8084-44f1-a234-b540bbfe74db" providerId="ADAL" clId="{5015B4E4-F981-C449-BADA-A64D079E7864}" dt="2020-05-25T08:40:23.486" v="143" actId="20577"/>
          <ac:spMkLst>
            <pc:docMk/>
            <pc:sldMk cId="2483945774" sldId="304"/>
            <ac:spMk id="6" creationId="{1B50535D-D02A-2A43-8227-0FC8B2D7686A}"/>
          </ac:spMkLst>
        </pc:spChg>
      </pc:sldChg>
      <pc:sldChg chg="modSp">
        <pc:chgData name="C190019(佐伯　拓郎)" userId="6a7488ba-8084-44f1-a234-b540bbfe74db" providerId="ADAL" clId="{5015B4E4-F981-C449-BADA-A64D079E7864}" dt="2020-05-25T08:39:26.267" v="80" actId="20577"/>
        <pc:sldMkLst>
          <pc:docMk/>
          <pc:sldMk cId="304059947" sldId="309"/>
        </pc:sldMkLst>
        <pc:spChg chg="mod">
          <ac:chgData name="C190019(佐伯　拓郎)" userId="6a7488ba-8084-44f1-a234-b540bbfe74db" providerId="ADAL" clId="{5015B4E4-F981-C449-BADA-A64D079E7864}" dt="2020-05-25T08:38:19.001" v="34" actId="20577"/>
          <ac:spMkLst>
            <pc:docMk/>
            <pc:sldMk cId="304059947" sldId="309"/>
            <ac:spMk id="5" creationId="{CF42D794-964F-0640-9693-8D6BD2EB7282}"/>
          </ac:spMkLst>
        </pc:spChg>
        <pc:spChg chg="mod">
          <ac:chgData name="C190019(佐伯　拓郎)" userId="6a7488ba-8084-44f1-a234-b540bbfe74db" providerId="ADAL" clId="{5015B4E4-F981-C449-BADA-A64D079E7864}" dt="2020-05-25T08:39:26.267" v="80" actId="20577"/>
          <ac:spMkLst>
            <pc:docMk/>
            <pc:sldMk cId="304059947" sldId="309"/>
            <ac:spMk id="7" creationId="{111EEB39-8DEC-7840-8712-4E96C29F8871}"/>
          </ac:spMkLst>
        </pc:spChg>
      </pc:sldChg>
    </pc:docChg>
  </pc:docChgLst>
  <pc:docChgLst>
    <pc:chgData name="C190019(佐伯　拓郎)" userId="6a7488ba-8084-44f1-a234-b540bbfe74db" providerId="ADAL" clId="{94AD86BC-6EFF-5F44-B40A-ADF1CABCB334}"/>
    <pc:docChg chg="undo custSel modSld">
      <pc:chgData name="C190019(佐伯　拓郎)" userId="6a7488ba-8084-44f1-a234-b540bbfe74db" providerId="ADAL" clId="{94AD86BC-6EFF-5F44-B40A-ADF1CABCB334}" dt="2020-05-22T02:53:23.446" v="2469" actId="20577"/>
      <pc:docMkLst>
        <pc:docMk/>
      </pc:docMkLst>
      <pc:sldChg chg="modSp">
        <pc:chgData name="C190019(佐伯　拓郎)" userId="6a7488ba-8084-44f1-a234-b540bbfe74db" providerId="ADAL" clId="{94AD86BC-6EFF-5F44-B40A-ADF1CABCB334}" dt="2020-05-21T11:02:29.340" v="1813" actId="20577"/>
        <pc:sldMkLst>
          <pc:docMk/>
          <pc:sldMk cId="101664559" sldId="303"/>
        </pc:sldMkLst>
        <pc:spChg chg="mod">
          <ac:chgData name="C190019(佐伯　拓郎)" userId="6a7488ba-8084-44f1-a234-b540bbfe74db" providerId="ADAL" clId="{94AD86BC-6EFF-5F44-B40A-ADF1CABCB334}" dt="2020-05-20T23:52:45.053" v="267" actId="20577"/>
          <ac:spMkLst>
            <pc:docMk/>
            <pc:sldMk cId="101664559" sldId="303"/>
            <ac:spMk id="4" creationId="{F0E5933B-A936-A743-BA62-305E98961918}"/>
          </ac:spMkLst>
        </pc:spChg>
        <pc:spChg chg="mod">
          <ac:chgData name="C190019(佐伯　拓郎)" userId="6a7488ba-8084-44f1-a234-b540bbfe74db" providerId="ADAL" clId="{94AD86BC-6EFF-5F44-B40A-ADF1CABCB334}" dt="2020-05-21T11:02:29.340" v="1813" actId="20577"/>
          <ac:spMkLst>
            <pc:docMk/>
            <pc:sldMk cId="101664559" sldId="303"/>
            <ac:spMk id="5" creationId="{CF42D794-964F-0640-9693-8D6BD2EB7282}"/>
          </ac:spMkLst>
        </pc:spChg>
      </pc:sldChg>
      <pc:sldChg chg="modSp">
        <pc:chgData name="C190019(佐伯　拓郎)" userId="6a7488ba-8084-44f1-a234-b540bbfe74db" providerId="ADAL" clId="{94AD86BC-6EFF-5F44-B40A-ADF1CABCB334}" dt="2020-05-22T02:53:23.446" v="2469" actId="20577"/>
        <pc:sldMkLst>
          <pc:docMk/>
          <pc:sldMk cId="2483945774" sldId="304"/>
        </pc:sldMkLst>
        <pc:spChg chg="mod">
          <ac:chgData name="C190019(佐伯　拓郎)" userId="6a7488ba-8084-44f1-a234-b540bbfe74db" providerId="ADAL" clId="{94AD86BC-6EFF-5F44-B40A-ADF1CABCB334}" dt="2020-05-20T23:53:17.981" v="281" actId="20577"/>
          <ac:spMkLst>
            <pc:docMk/>
            <pc:sldMk cId="2483945774" sldId="304"/>
            <ac:spMk id="4" creationId="{F0E5933B-A936-A743-BA62-305E98961918}"/>
          </ac:spMkLst>
        </pc:spChg>
        <pc:spChg chg="mod">
          <ac:chgData name="C190019(佐伯　拓郎)" userId="6a7488ba-8084-44f1-a234-b540bbfe74db" providerId="ADAL" clId="{94AD86BC-6EFF-5F44-B40A-ADF1CABCB334}" dt="2020-05-22T02:53:23.446" v="2469" actId="20577"/>
          <ac:spMkLst>
            <pc:docMk/>
            <pc:sldMk cId="2483945774" sldId="304"/>
            <ac:spMk id="5" creationId="{CF42D794-964F-0640-9693-8D6BD2EB7282}"/>
          </ac:spMkLst>
        </pc:spChg>
      </pc:sldChg>
    </pc:docChg>
  </pc:docChgLst>
  <pc:docChgLst>
    <pc:chgData name="C190052(三宅　慎也)" userId="1dd4f490-ffb5-4233-b0b3-d99ae524d606" providerId="ADAL" clId="{43EABBC3-5E88-D04C-ADEE-6691582F061B}"/>
    <pc:docChg chg="custSel addSld delSld modSld">
      <pc:chgData name="C190052(三宅　慎也)" userId="1dd4f490-ffb5-4233-b0b3-d99ae524d606" providerId="ADAL" clId="{43EABBC3-5E88-D04C-ADEE-6691582F061B}" dt="2020-05-29T05:09:48.263" v="554" actId="403"/>
      <pc:docMkLst>
        <pc:docMk/>
      </pc:docMkLst>
      <pc:sldChg chg="modSp">
        <pc:chgData name="C190052(三宅　慎也)" userId="1dd4f490-ffb5-4233-b0b3-d99ae524d606" providerId="ADAL" clId="{43EABBC3-5E88-D04C-ADEE-6691582F061B}" dt="2020-05-29T04:31:22.799" v="243" actId="20577"/>
        <pc:sldMkLst>
          <pc:docMk/>
          <pc:sldMk cId="3217450454" sldId="261"/>
        </pc:sldMkLst>
        <pc:spChg chg="mod">
          <ac:chgData name="C190052(三宅　慎也)" userId="1dd4f490-ffb5-4233-b0b3-d99ae524d606" providerId="ADAL" clId="{43EABBC3-5E88-D04C-ADEE-6691582F061B}" dt="2020-05-29T04:31:22.799" v="243" actId="20577"/>
          <ac:spMkLst>
            <pc:docMk/>
            <pc:sldMk cId="3217450454" sldId="261"/>
            <ac:spMk id="4" creationId="{708868EA-CAAE-B949-B1DA-C50936322F8D}"/>
          </ac:spMkLst>
        </pc:spChg>
        <pc:spChg chg="mod">
          <ac:chgData name="C190052(三宅　慎也)" userId="1dd4f490-ffb5-4233-b0b3-d99ae524d606" providerId="ADAL" clId="{43EABBC3-5E88-D04C-ADEE-6691582F061B}" dt="2020-05-29T01:17:11.830" v="214" actId="20577"/>
          <ac:spMkLst>
            <pc:docMk/>
            <pc:sldMk cId="3217450454" sldId="261"/>
            <ac:spMk id="6" creationId="{54D1EF36-CE19-A045-B3C2-A9ACA607335C}"/>
          </ac:spMkLst>
        </pc:spChg>
      </pc:sldChg>
      <pc:sldChg chg="addSp delSp modSp">
        <pc:chgData name="C190052(三宅　慎也)" userId="1dd4f490-ffb5-4233-b0b3-d99ae524d606" providerId="ADAL" clId="{43EABBC3-5E88-D04C-ADEE-6691582F061B}" dt="2020-05-28T03:02:12.324" v="169" actId="14100"/>
        <pc:sldMkLst>
          <pc:docMk/>
          <pc:sldMk cId="2565953953" sldId="299"/>
        </pc:sldMkLst>
        <pc:graphicFrameChg chg="add del mod">
          <ac:chgData name="C190052(三宅　慎也)" userId="1dd4f490-ffb5-4233-b0b3-d99ae524d606" providerId="ADAL" clId="{43EABBC3-5E88-D04C-ADEE-6691582F061B}" dt="2020-05-28T02:55:29.502" v="155"/>
          <ac:graphicFrameMkLst>
            <pc:docMk/>
            <pc:sldMk cId="2565953953" sldId="299"/>
            <ac:graphicFrameMk id="7" creationId="{C80CA177-F46B-D74B-B1C5-7E34EB9DCB44}"/>
          </ac:graphicFrameMkLst>
        </pc:graphicFrameChg>
        <pc:picChg chg="add del">
          <ac:chgData name="C190052(三宅　慎也)" userId="1dd4f490-ffb5-4233-b0b3-d99ae524d606" providerId="ADAL" clId="{43EABBC3-5E88-D04C-ADEE-6691582F061B}" dt="2020-05-28T02:55:25.632" v="153" actId="478"/>
          <ac:picMkLst>
            <pc:docMk/>
            <pc:sldMk cId="2565953953" sldId="299"/>
            <ac:picMk id="5" creationId="{0F23FBE8-BCE1-C04B-A78A-C87402226024}"/>
          </ac:picMkLst>
        </pc:picChg>
        <pc:picChg chg="del">
          <ac:chgData name="C190052(三宅　慎也)" userId="1dd4f490-ffb5-4233-b0b3-d99ae524d606" providerId="ADAL" clId="{43EABBC3-5E88-D04C-ADEE-6691582F061B}" dt="2020-05-28T02:54:42.278" v="151" actId="478"/>
          <ac:picMkLst>
            <pc:docMk/>
            <pc:sldMk cId="2565953953" sldId="299"/>
            <ac:picMk id="6" creationId="{5FEEFF6C-2AFF-A249-861B-0F6F07FE6386}"/>
          </ac:picMkLst>
        </pc:picChg>
        <pc:picChg chg="add del">
          <ac:chgData name="C190052(三宅　慎也)" userId="1dd4f490-ffb5-4233-b0b3-d99ae524d606" providerId="ADAL" clId="{43EABBC3-5E88-D04C-ADEE-6691582F061B}" dt="2020-05-28T02:55:54.429" v="157" actId="478"/>
          <ac:picMkLst>
            <pc:docMk/>
            <pc:sldMk cId="2565953953" sldId="299"/>
            <ac:picMk id="8" creationId="{97905600-E67A-5A4B-91BB-A2E0ED0F4CD3}"/>
          </ac:picMkLst>
        </pc:picChg>
        <pc:picChg chg="add del">
          <ac:chgData name="C190052(三宅　慎也)" userId="1dd4f490-ffb5-4233-b0b3-d99ae524d606" providerId="ADAL" clId="{43EABBC3-5E88-D04C-ADEE-6691582F061B}" dt="2020-05-28T02:56:03.883" v="159" actId="478"/>
          <ac:picMkLst>
            <pc:docMk/>
            <pc:sldMk cId="2565953953" sldId="299"/>
            <ac:picMk id="9" creationId="{F9EB2219-719D-604C-A9CB-1339468DBCE9}"/>
          </ac:picMkLst>
        </pc:picChg>
        <pc:picChg chg="add del mod">
          <ac:chgData name="C190052(三宅　慎也)" userId="1dd4f490-ffb5-4233-b0b3-d99ae524d606" providerId="ADAL" clId="{43EABBC3-5E88-D04C-ADEE-6691582F061B}" dt="2020-05-28T03:00:50.839" v="164" actId="478"/>
          <ac:picMkLst>
            <pc:docMk/>
            <pc:sldMk cId="2565953953" sldId="299"/>
            <ac:picMk id="10" creationId="{8280C53F-D5E4-FB42-8873-4F0CE63642DC}"/>
          </ac:picMkLst>
        </pc:picChg>
        <pc:picChg chg="add mod">
          <ac:chgData name="C190052(三宅　慎也)" userId="1dd4f490-ffb5-4233-b0b3-d99ae524d606" providerId="ADAL" clId="{43EABBC3-5E88-D04C-ADEE-6691582F061B}" dt="2020-05-28T03:02:12.324" v="169" actId="14100"/>
          <ac:picMkLst>
            <pc:docMk/>
            <pc:sldMk cId="2565953953" sldId="299"/>
            <ac:picMk id="11" creationId="{0D6923E9-97C4-0141-864C-398138D7E4F7}"/>
          </ac:picMkLst>
        </pc:picChg>
      </pc:sldChg>
      <pc:sldChg chg="modSp">
        <pc:chgData name="C190052(三宅　慎也)" userId="1dd4f490-ffb5-4233-b0b3-d99ae524d606" providerId="ADAL" clId="{43EABBC3-5E88-D04C-ADEE-6691582F061B}" dt="2020-05-29T05:04:59.704" v="534" actId="20577"/>
        <pc:sldMkLst>
          <pc:docMk/>
          <pc:sldMk cId="101664559" sldId="303"/>
        </pc:sldMkLst>
        <pc:spChg chg="mod">
          <ac:chgData name="C190052(三宅　慎也)" userId="1dd4f490-ffb5-4233-b0b3-d99ae524d606" providerId="ADAL" clId="{43EABBC3-5E88-D04C-ADEE-6691582F061B}" dt="2020-05-29T05:04:59.704" v="534" actId="20577"/>
          <ac:spMkLst>
            <pc:docMk/>
            <pc:sldMk cId="101664559" sldId="303"/>
            <ac:spMk id="5" creationId="{CF42D794-964F-0640-9693-8D6BD2EB7282}"/>
          </ac:spMkLst>
        </pc:spChg>
      </pc:sldChg>
      <pc:sldChg chg="modSp">
        <pc:chgData name="C190052(三宅　慎也)" userId="1dd4f490-ffb5-4233-b0b3-d99ae524d606" providerId="ADAL" clId="{43EABBC3-5E88-D04C-ADEE-6691582F061B}" dt="2020-05-29T04:59:46.237" v="369" actId="20577"/>
        <pc:sldMkLst>
          <pc:docMk/>
          <pc:sldMk cId="2483945774" sldId="304"/>
        </pc:sldMkLst>
        <pc:spChg chg="mod">
          <ac:chgData name="C190052(三宅　慎也)" userId="1dd4f490-ffb5-4233-b0b3-d99ae524d606" providerId="ADAL" clId="{43EABBC3-5E88-D04C-ADEE-6691582F061B}" dt="2020-05-29T04:59:46.237" v="369" actId="20577"/>
          <ac:spMkLst>
            <pc:docMk/>
            <pc:sldMk cId="2483945774" sldId="304"/>
            <ac:spMk id="5" creationId="{CF42D794-964F-0640-9693-8D6BD2EB7282}"/>
          </ac:spMkLst>
        </pc:spChg>
      </pc:sldChg>
      <pc:sldChg chg="modSp">
        <pc:chgData name="C190052(三宅　慎也)" userId="1dd4f490-ffb5-4233-b0b3-d99ae524d606" providerId="ADAL" clId="{43EABBC3-5E88-D04C-ADEE-6691582F061B}" dt="2020-05-29T05:09:48.263" v="554" actId="403"/>
        <pc:sldMkLst>
          <pc:docMk/>
          <pc:sldMk cId="777671025" sldId="308"/>
        </pc:sldMkLst>
        <pc:spChg chg="mod">
          <ac:chgData name="C190052(三宅　慎也)" userId="1dd4f490-ffb5-4233-b0b3-d99ae524d606" providerId="ADAL" clId="{43EABBC3-5E88-D04C-ADEE-6691582F061B}" dt="2020-05-29T05:09:48.263" v="554" actId="403"/>
          <ac:spMkLst>
            <pc:docMk/>
            <pc:sldMk cId="777671025" sldId="308"/>
            <ac:spMk id="5" creationId="{CF42D794-964F-0640-9693-8D6BD2EB7282}"/>
          </ac:spMkLst>
        </pc:spChg>
      </pc:sldChg>
      <pc:sldChg chg="addSp delSp modSp">
        <pc:chgData name="C190052(三宅　慎也)" userId="1dd4f490-ffb5-4233-b0b3-d99ae524d606" providerId="ADAL" clId="{43EABBC3-5E88-D04C-ADEE-6691582F061B}" dt="2020-05-29T05:00:04.911" v="370" actId="478"/>
        <pc:sldMkLst>
          <pc:docMk/>
          <pc:sldMk cId="304059947" sldId="309"/>
        </pc:sldMkLst>
        <pc:spChg chg="mod">
          <ac:chgData name="C190052(三宅　慎也)" userId="1dd4f490-ffb5-4233-b0b3-d99ae524d606" providerId="ADAL" clId="{43EABBC3-5E88-D04C-ADEE-6691582F061B}" dt="2020-05-28T02:51:16.550" v="62" actId="20577"/>
          <ac:spMkLst>
            <pc:docMk/>
            <pc:sldMk cId="304059947" sldId="309"/>
            <ac:spMk id="5" creationId="{CF42D794-964F-0640-9693-8D6BD2EB7282}"/>
          </ac:spMkLst>
        </pc:spChg>
        <pc:spChg chg="add del mod">
          <ac:chgData name="C190052(三宅　慎也)" userId="1dd4f490-ffb5-4233-b0b3-d99ae524d606" providerId="ADAL" clId="{43EABBC3-5E88-D04C-ADEE-6691582F061B}" dt="2020-05-29T05:00:04.911" v="370" actId="478"/>
          <ac:spMkLst>
            <pc:docMk/>
            <pc:sldMk cId="304059947" sldId="309"/>
            <ac:spMk id="6" creationId="{408EBCA0-28E9-6B40-ADF4-92A86CF8EA3A}"/>
          </ac:spMkLst>
        </pc:spChg>
      </pc:sldChg>
      <pc:sldChg chg="addSp delSp modSp">
        <pc:chgData name="C190052(三宅　慎也)" userId="1dd4f490-ffb5-4233-b0b3-d99ae524d606" providerId="ADAL" clId="{43EABBC3-5E88-D04C-ADEE-6691582F061B}" dt="2020-05-29T05:00:09.326" v="371" actId="478"/>
        <pc:sldMkLst>
          <pc:docMk/>
          <pc:sldMk cId="2487916573" sldId="310"/>
        </pc:sldMkLst>
        <pc:spChg chg="mod">
          <ac:chgData name="C190052(三宅　慎也)" userId="1dd4f490-ffb5-4233-b0b3-d99ae524d606" providerId="ADAL" clId="{43EABBC3-5E88-D04C-ADEE-6691582F061B}" dt="2020-05-29T04:46:48.781" v="291" actId="20577"/>
          <ac:spMkLst>
            <pc:docMk/>
            <pc:sldMk cId="2487916573" sldId="310"/>
            <ac:spMk id="5" creationId="{CF42D794-964F-0640-9693-8D6BD2EB7282}"/>
          </ac:spMkLst>
        </pc:spChg>
        <pc:spChg chg="add del mod">
          <ac:chgData name="C190052(三宅　慎也)" userId="1dd4f490-ffb5-4233-b0b3-d99ae524d606" providerId="ADAL" clId="{43EABBC3-5E88-D04C-ADEE-6691582F061B}" dt="2020-05-29T05:00:09.326" v="371" actId="478"/>
          <ac:spMkLst>
            <pc:docMk/>
            <pc:sldMk cId="2487916573" sldId="310"/>
            <ac:spMk id="6" creationId="{8A203CF1-270B-6A44-89DD-8A4BC68E9401}"/>
          </ac:spMkLst>
        </pc:spChg>
      </pc:sldChg>
      <pc:sldChg chg="addSp delSp modSp">
        <pc:chgData name="C190052(三宅　慎也)" userId="1dd4f490-ffb5-4233-b0b3-d99ae524d606" providerId="ADAL" clId="{43EABBC3-5E88-D04C-ADEE-6691582F061B}" dt="2020-05-29T05:00:13.190" v="372" actId="478"/>
        <pc:sldMkLst>
          <pc:docMk/>
          <pc:sldMk cId="2116231544" sldId="311"/>
        </pc:sldMkLst>
        <pc:spChg chg="mod">
          <ac:chgData name="C190052(三宅　慎也)" userId="1dd4f490-ffb5-4233-b0b3-d99ae524d606" providerId="ADAL" clId="{43EABBC3-5E88-D04C-ADEE-6691582F061B}" dt="2020-05-29T04:42:32.746" v="268" actId="20577"/>
          <ac:spMkLst>
            <pc:docMk/>
            <pc:sldMk cId="2116231544" sldId="311"/>
            <ac:spMk id="5" creationId="{CF42D794-964F-0640-9693-8D6BD2EB7282}"/>
          </ac:spMkLst>
        </pc:spChg>
        <pc:spChg chg="add del mod">
          <ac:chgData name="C190052(三宅　慎也)" userId="1dd4f490-ffb5-4233-b0b3-d99ae524d606" providerId="ADAL" clId="{43EABBC3-5E88-D04C-ADEE-6691582F061B}" dt="2020-05-29T05:00:13.190" v="372" actId="478"/>
          <ac:spMkLst>
            <pc:docMk/>
            <pc:sldMk cId="2116231544" sldId="311"/>
            <ac:spMk id="6" creationId="{EBCEA1B9-0C30-7045-AEF9-D604D74855AD}"/>
          </ac:spMkLst>
        </pc:spChg>
      </pc:sldChg>
      <pc:sldChg chg="add del">
        <pc:chgData name="C190052(三宅　慎也)" userId="1dd4f490-ffb5-4233-b0b3-d99ae524d606" providerId="ADAL" clId="{43EABBC3-5E88-D04C-ADEE-6691582F061B}" dt="2020-05-28T02:54:38.313" v="149"/>
        <pc:sldMkLst>
          <pc:docMk/>
          <pc:sldMk cId="595146674" sldId="312"/>
        </pc:sldMkLst>
      </pc:sldChg>
      <pc:sldChg chg="add del">
        <pc:chgData name="C190052(三宅　慎也)" userId="1dd4f490-ffb5-4233-b0b3-d99ae524d606" providerId="ADAL" clId="{43EABBC3-5E88-D04C-ADEE-6691582F061B}" dt="2020-05-28T03:02:15.939" v="170" actId="2696"/>
        <pc:sldMkLst>
          <pc:docMk/>
          <pc:sldMk cId="1831569066" sldId="312"/>
        </pc:sldMkLst>
      </pc:sldChg>
    </pc:docChg>
  </pc:docChgLst>
  <pc:docChgLst>
    <pc:chgData name="C190052(三宅　慎也)" userId="1dd4f490-ffb5-4233-b0b3-d99ae524d606" providerId="ADAL" clId="{D446F4A2-CEF2-1843-84CA-C2EECE952A89}"/>
    <pc:docChg chg="custSel addSld delSld modSld">
      <pc:chgData name="C190052(三宅　慎也)" userId="1dd4f490-ffb5-4233-b0b3-d99ae524d606" providerId="ADAL" clId="{D446F4A2-CEF2-1843-84CA-C2EECE952A89}" dt="2020-05-15T14:45:47.226" v="134" actId="20577"/>
      <pc:docMkLst>
        <pc:docMk/>
      </pc:docMkLst>
      <pc:sldChg chg="addSp delSp modSp add del">
        <pc:chgData name="C190052(三宅　慎也)" userId="1dd4f490-ffb5-4233-b0b3-d99ae524d606" providerId="ADAL" clId="{D446F4A2-CEF2-1843-84CA-C2EECE952A89}" dt="2020-05-15T04:15:34.512" v="114" actId="2696"/>
        <pc:sldMkLst>
          <pc:docMk/>
          <pc:sldMk cId="4190258533" sldId="301"/>
        </pc:sldMkLst>
        <pc:spChg chg="mod">
          <ac:chgData name="C190052(三宅　慎也)" userId="1dd4f490-ffb5-4233-b0b3-d99ae524d606" providerId="ADAL" clId="{D446F4A2-CEF2-1843-84CA-C2EECE952A89}" dt="2020-05-15T04:12:37.856" v="71" actId="20577"/>
          <ac:spMkLst>
            <pc:docMk/>
            <pc:sldMk cId="4190258533" sldId="301"/>
            <ac:spMk id="4" creationId="{18BEAF0C-F9EE-1F45-8277-0C39117911F7}"/>
          </ac:spMkLst>
        </pc:spChg>
        <pc:spChg chg="del">
          <ac:chgData name="C190052(三宅　慎也)" userId="1dd4f490-ffb5-4233-b0b3-d99ae524d606" providerId="ADAL" clId="{D446F4A2-CEF2-1843-84CA-C2EECE952A89}" dt="2020-05-15T04:10:13.290" v="4" actId="3680"/>
          <ac:spMkLst>
            <pc:docMk/>
            <pc:sldMk cId="4190258533" sldId="301"/>
            <ac:spMk id="5" creationId="{9B02717A-E401-5742-A605-F8B0EC8CF07F}"/>
          </ac:spMkLst>
        </pc:spChg>
        <pc:spChg chg="del mod">
          <ac:chgData name="C190052(三宅　慎也)" userId="1dd4f490-ffb5-4233-b0b3-d99ae524d606" providerId="ADAL" clId="{D446F4A2-CEF2-1843-84CA-C2EECE952A89}" dt="2020-05-15T04:10:39.861" v="8" actId="478"/>
          <ac:spMkLst>
            <pc:docMk/>
            <pc:sldMk cId="4190258533" sldId="301"/>
            <ac:spMk id="6" creationId="{D0AD1729-F80A-F44A-9D1B-89C70C24CBF9}"/>
          </ac:spMkLst>
        </pc:spChg>
        <pc:graphicFrameChg chg="add mod modGraphic">
          <ac:chgData name="C190052(三宅　慎也)" userId="1dd4f490-ffb5-4233-b0b3-d99ae524d606" providerId="ADAL" clId="{D446F4A2-CEF2-1843-84CA-C2EECE952A89}" dt="2020-05-15T04:13:27.391" v="113" actId="20577"/>
          <ac:graphicFrameMkLst>
            <pc:docMk/>
            <pc:sldMk cId="4190258533" sldId="301"/>
            <ac:graphicFrameMk id="8" creationId="{A3D4915C-1D0C-2A4D-B9CC-E84190DD2446}"/>
          </ac:graphicFrameMkLst>
        </pc:graphicFrameChg>
        <pc:graphicFrameChg chg="add mod modGraphic">
          <ac:chgData name="C190052(三宅　慎也)" userId="1dd4f490-ffb5-4233-b0b3-d99ae524d606" providerId="ADAL" clId="{D446F4A2-CEF2-1843-84CA-C2EECE952A89}" dt="2020-05-15T04:13:23.849" v="103" actId="14734"/>
          <ac:graphicFrameMkLst>
            <pc:docMk/>
            <pc:sldMk cId="4190258533" sldId="301"/>
            <ac:graphicFrameMk id="9" creationId="{A2C549AE-F484-9D4D-9C34-42219F345EBE}"/>
          </ac:graphicFrameMkLst>
        </pc:graphicFrameChg>
        <pc:picChg chg="add mod">
          <ac:chgData name="C190052(三宅　慎也)" userId="1dd4f490-ffb5-4233-b0b3-d99ae524d606" providerId="ADAL" clId="{D446F4A2-CEF2-1843-84CA-C2EECE952A89}" dt="2020-05-15T04:12:43.970" v="74" actId="1076"/>
          <ac:picMkLst>
            <pc:docMk/>
            <pc:sldMk cId="4190258533" sldId="301"/>
            <ac:picMk id="7" creationId="{0226ACEE-70B3-2E44-A164-4A0C6D368935}"/>
          </ac:picMkLst>
        </pc:picChg>
      </pc:sldChg>
      <pc:sldChg chg="add">
        <pc:chgData name="C190052(三宅　慎也)" userId="1dd4f490-ffb5-4233-b0b3-d99ae524d606" providerId="ADAL" clId="{D446F4A2-CEF2-1843-84CA-C2EECE952A89}" dt="2020-05-15T04:29:36.332" v="115"/>
        <pc:sldMkLst>
          <pc:docMk/>
          <pc:sldMk cId="2839334054" sldId="306"/>
        </pc:sldMkLst>
      </pc:sldChg>
      <pc:sldChg chg="del">
        <pc:chgData name="C190052(三宅　慎也)" userId="1dd4f490-ffb5-4233-b0b3-d99ae524d606" providerId="ADAL" clId="{D446F4A2-CEF2-1843-84CA-C2EECE952A89}" dt="2020-05-15T14:44:48.860" v="118" actId="2696"/>
        <pc:sldMkLst>
          <pc:docMk/>
          <pc:sldMk cId="3806846897" sldId="307"/>
        </pc:sldMkLst>
      </pc:sldChg>
      <pc:sldChg chg="modSp add">
        <pc:chgData name="C190052(三宅　慎也)" userId="1dd4f490-ffb5-4233-b0b3-d99ae524d606" providerId="ADAL" clId="{D446F4A2-CEF2-1843-84CA-C2EECE952A89}" dt="2020-05-15T14:45:47.226" v="134" actId="20577"/>
        <pc:sldMkLst>
          <pc:docMk/>
          <pc:sldMk cId="777671025" sldId="308"/>
        </pc:sldMkLst>
        <pc:spChg chg="mod">
          <ac:chgData name="C190052(三宅　慎也)" userId="1dd4f490-ffb5-4233-b0b3-d99ae524d606" providerId="ADAL" clId="{D446F4A2-CEF2-1843-84CA-C2EECE952A89}" dt="2020-05-15T14:45:47.226" v="134" actId="20577"/>
          <ac:spMkLst>
            <pc:docMk/>
            <pc:sldMk cId="777671025" sldId="308"/>
            <ac:spMk id="5" creationId="{CF42D794-964F-0640-9693-8D6BD2EB7282}"/>
          </ac:spMkLst>
        </pc:spChg>
      </pc:sldChg>
      <pc:sldChg chg="del">
        <pc:chgData name="C190052(三宅　慎也)" userId="1dd4f490-ffb5-4233-b0b3-d99ae524d606" providerId="ADAL" clId="{D446F4A2-CEF2-1843-84CA-C2EECE952A89}" dt="2020-05-15T04:29:53.977" v="116" actId="2696"/>
        <pc:sldMkLst>
          <pc:docMk/>
          <pc:sldMk cId="2839334054" sldId="308"/>
        </pc:sldMkLst>
      </pc:sldChg>
    </pc:docChg>
  </pc:docChgLst>
  <pc:docChgLst>
    <pc:chgData name="C190065(中尾　啓太)" userId="S::c190065@office.icscoe.jp::a51c8d95-f5a3-459e-b297-6251d01cb7f7" providerId="AD" clId="Web-{1D1714D2-FFD2-4FE2-A00E-386BA7BDF0A5}"/>
    <pc:docChg chg="modSld">
      <pc:chgData name="C190065(中尾　啓太)" userId="S::c190065@office.icscoe.jp::a51c8d95-f5a3-459e-b297-6251d01cb7f7" providerId="AD" clId="Web-{1D1714D2-FFD2-4FE2-A00E-386BA7BDF0A5}" dt="2020-05-22T13:44:38.677" v="8" actId="20577"/>
      <pc:docMkLst>
        <pc:docMk/>
      </pc:docMkLst>
      <pc:sldChg chg="modSp">
        <pc:chgData name="C190065(中尾　啓太)" userId="S::c190065@office.icscoe.jp::a51c8d95-f5a3-459e-b297-6251d01cb7f7" providerId="AD" clId="Web-{1D1714D2-FFD2-4FE2-A00E-386BA7BDF0A5}" dt="2020-05-22T13:44:38.677" v="8" actId="20577"/>
        <pc:sldMkLst>
          <pc:docMk/>
          <pc:sldMk cId="101664559" sldId="303"/>
        </pc:sldMkLst>
        <pc:spChg chg="mod">
          <ac:chgData name="C190065(中尾　啓太)" userId="S::c190065@office.icscoe.jp::a51c8d95-f5a3-459e-b297-6251d01cb7f7" providerId="AD" clId="Web-{1D1714D2-FFD2-4FE2-A00E-386BA7BDF0A5}" dt="2020-05-22T13:44:38.677" v="8" actId="20577"/>
          <ac:spMkLst>
            <pc:docMk/>
            <pc:sldMk cId="101664559" sldId="303"/>
            <ac:spMk id="5" creationId="{CF42D794-964F-0640-9693-8D6BD2EB7282}"/>
          </ac:spMkLst>
        </pc:spChg>
      </pc:sldChg>
    </pc:docChg>
  </pc:docChgLst>
  <pc:docChgLst>
    <pc:chgData name="C190025(鈴木　光信)" userId="09db384f-37e7-4972-b7c8-c72a600521ee" providerId="ADAL" clId="{1D4C4750-90FE-954B-937F-76E2BD34CF2A}"/>
    <pc:docChg chg="undo custSel modSld">
      <pc:chgData name="C190025(鈴木　光信)" userId="09db384f-37e7-4972-b7c8-c72a600521ee" providerId="ADAL" clId="{1D4C4750-90FE-954B-937F-76E2BD34CF2A}" dt="2020-05-21T16:50:48.830" v="1848" actId="20577"/>
      <pc:docMkLst>
        <pc:docMk/>
      </pc:docMkLst>
      <pc:sldChg chg="addSp delSp modSp modNotesTx">
        <pc:chgData name="C190025(鈴木　光信)" userId="09db384f-37e7-4972-b7c8-c72a600521ee" providerId="ADAL" clId="{1D4C4750-90FE-954B-937F-76E2BD34CF2A}" dt="2020-05-21T16:50:48.830" v="1848" actId="20577"/>
        <pc:sldMkLst>
          <pc:docMk/>
          <pc:sldMk cId="345101203" sldId="305"/>
        </pc:sldMkLst>
        <pc:spChg chg="mod">
          <ac:chgData name="C190025(鈴木　光信)" userId="09db384f-37e7-4972-b7c8-c72a600521ee" providerId="ADAL" clId="{1D4C4750-90FE-954B-937F-76E2BD34CF2A}" dt="2020-05-21T08:12:58.613" v="145" actId="1076"/>
          <ac:spMkLst>
            <pc:docMk/>
            <pc:sldMk cId="345101203" sldId="305"/>
            <ac:spMk id="4" creationId="{F0E5933B-A936-A743-BA62-305E98961918}"/>
          </ac:spMkLst>
        </pc:spChg>
        <pc:spChg chg="mod">
          <ac:chgData name="C190025(鈴木　光信)" userId="09db384f-37e7-4972-b7c8-c72a600521ee" providerId="ADAL" clId="{1D4C4750-90FE-954B-937F-76E2BD34CF2A}" dt="2020-05-21T16:50:48.830" v="1848" actId="20577"/>
          <ac:spMkLst>
            <pc:docMk/>
            <pc:sldMk cId="345101203" sldId="305"/>
            <ac:spMk id="5" creationId="{CF42D794-964F-0640-9693-8D6BD2EB7282}"/>
          </ac:spMkLst>
        </pc:spChg>
        <pc:picChg chg="add del mod">
          <ac:chgData name="C190025(鈴木　光信)" userId="09db384f-37e7-4972-b7c8-c72a600521ee" providerId="ADAL" clId="{1D4C4750-90FE-954B-937F-76E2BD34CF2A}" dt="2020-05-21T08:52:26.989" v="366" actId="478"/>
          <ac:picMkLst>
            <pc:docMk/>
            <pc:sldMk cId="345101203" sldId="305"/>
            <ac:picMk id="6" creationId="{4431D4AF-8582-B44E-A6CC-4AEDEAEF32D7}"/>
          </ac:picMkLst>
        </pc:picChg>
      </pc:sldChg>
    </pc:docChg>
  </pc:docChgLst>
  <pc:docChgLst>
    <pc:chgData name="C190059(湯浅　琢麻)" userId="0986a166-a5fd-42ae-918f-9d436f32c380" providerId="ADAL" clId="{42F5E036-9AED-4F4A-A641-10EF85A02BC1}"/>
    <pc:docChg chg="modSld">
      <pc:chgData name="C190059(湯浅　琢麻)" userId="0986a166-a5fd-42ae-918f-9d436f32c380" providerId="ADAL" clId="{42F5E036-9AED-4F4A-A641-10EF85A02BC1}" dt="2020-05-29T04:35:14.605" v="281" actId="20577"/>
      <pc:docMkLst>
        <pc:docMk/>
      </pc:docMkLst>
      <pc:sldChg chg="modNotesTx">
        <pc:chgData name="C190059(湯浅　琢麻)" userId="0986a166-a5fd-42ae-918f-9d436f32c380" providerId="ADAL" clId="{42F5E036-9AED-4F4A-A641-10EF85A02BC1}" dt="2020-05-29T04:32:38.642" v="138" actId="20577"/>
        <pc:sldMkLst>
          <pc:docMk/>
          <pc:sldMk cId="3217450454" sldId="261"/>
        </pc:sldMkLst>
      </pc:sldChg>
      <pc:sldChg chg="modNotesTx">
        <pc:chgData name="C190059(湯浅　琢麻)" userId="0986a166-a5fd-42ae-918f-9d436f32c380" providerId="ADAL" clId="{42F5E036-9AED-4F4A-A641-10EF85A02BC1}" dt="2020-05-29T03:58:16.594" v="1" actId="20577"/>
        <pc:sldMkLst>
          <pc:docMk/>
          <pc:sldMk cId="1101876588" sldId="272"/>
        </pc:sldMkLst>
      </pc:sldChg>
      <pc:sldChg chg="modNotesTx">
        <pc:chgData name="C190059(湯浅　琢麻)" userId="0986a166-a5fd-42ae-918f-9d436f32c380" providerId="ADAL" clId="{42F5E036-9AED-4F4A-A641-10EF85A02BC1}" dt="2020-05-29T04:34:24.284" v="275" actId="20577"/>
        <pc:sldMkLst>
          <pc:docMk/>
          <pc:sldMk cId="1603313491" sldId="289"/>
        </pc:sldMkLst>
      </pc:sldChg>
      <pc:sldChg chg="modNotesTx">
        <pc:chgData name="C190059(湯浅　琢麻)" userId="0986a166-a5fd-42ae-918f-9d436f32c380" providerId="ADAL" clId="{42F5E036-9AED-4F4A-A641-10EF85A02BC1}" dt="2020-05-29T04:34:29.319" v="276" actId="20577"/>
        <pc:sldMkLst>
          <pc:docMk/>
          <pc:sldMk cId="2710365978" sldId="290"/>
        </pc:sldMkLst>
      </pc:sldChg>
      <pc:sldChg chg="modNotesTx">
        <pc:chgData name="C190059(湯浅　琢麻)" userId="0986a166-a5fd-42ae-918f-9d436f32c380" providerId="ADAL" clId="{42F5E036-9AED-4F4A-A641-10EF85A02BC1}" dt="2020-05-29T04:34:33.737" v="277" actId="20577"/>
        <pc:sldMkLst>
          <pc:docMk/>
          <pc:sldMk cId="1200179932" sldId="291"/>
        </pc:sldMkLst>
      </pc:sldChg>
      <pc:sldChg chg="modNotesTx">
        <pc:chgData name="C190059(湯浅　琢麻)" userId="0986a166-a5fd-42ae-918f-9d436f32c380" providerId="ADAL" clId="{42F5E036-9AED-4F4A-A641-10EF85A02BC1}" dt="2020-05-29T04:32:56.253" v="171" actId="20577"/>
        <pc:sldMkLst>
          <pc:docMk/>
          <pc:sldMk cId="3015066130" sldId="292"/>
        </pc:sldMkLst>
      </pc:sldChg>
      <pc:sldChg chg="modNotesTx">
        <pc:chgData name="C190059(湯浅　琢麻)" userId="0986a166-a5fd-42ae-918f-9d436f32c380" providerId="ADAL" clId="{42F5E036-9AED-4F4A-A641-10EF85A02BC1}" dt="2020-05-29T03:58:08.842" v="0" actId="20577"/>
        <pc:sldMkLst>
          <pc:docMk/>
          <pc:sldMk cId="698759835" sldId="294"/>
        </pc:sldMkLst>
      </pc:sldChg>
      <pc:sldChg chg="modNotesTx">
        <pc:chgData name="C190059(湯浅　琢麻)" userId="0986a166-a5fd-42ae-918f-9d436f32c380" providerId="ADAL" clId="{42F5E036-9AED-4F4A-A641-10EF85A02BC1}" dt="2020-05-29T04:33:27.285" v="214" actId="20577"/>
        <pc:sldMkLst>
          <pc:docMk/>
          <pc:sldMk cId="4058624848" sldId="295"/>
        </pc:sldMkLst>
      </pc:sldChg>
      <pc:sldChg chg="modNotesTx">
        <pc:chgData name="C190059(湯浅　琢麻)" userId="0986a166-a5fd-42ae-918f-9d436f32c380" providerId="ADAL" clId="{42F5E036-9AED-4F4A-A641-10EF85A02BC1}" dt="2020-05-29T04:33:12.937" v="174" actId="20577"/>
        <pc:sldMkLst>
          <pc:docMk/>
          <pc:sldMk cId="3566469914" sldId="296"/>
        </pc:sldMkLst>
      </pc:sldChg>
      <pc:sldChg chg="modNotesTx">
        <pc:chgData name="C190059(湯浅　琢麻)" userId="0986a166-a5fd-42ae-918f-9d436f32c380" providerId="ADAL" clId="{42F5E036-9AED-4F4A-A641-10EF85A02BC1}" dt="2020-05-29T04:33:39.804" v="215" actId="20577"/>
        <pc:sldMkLst>
          <pc:docMk/>
          <pc:sldMk cId="2871821500" sldId="297"/>
        </pc:sldMkLst>
      </pc:sldChg>
      <pc:sldChg chg="modNotesTx">
        <pc:chgData name="C190059(湯浅　琢麻)" userId="0986a166-a5fd-42ae-918f-9d436f32c380" providerId="ADAL" clId="{42F5E036-9AED-4F4A-A641-10EF85A02BC1}" dt="2020-05-29T04:35:14.605" v="281" actId="20577"/>
        <pc:sldMkLst>
          <pc:docMk/>
          <pc:sldMk cId="2651415275" sldId="298"/>
        </pc:sldMkLst>
      </pc:sldChg>
      <pc:sldChg chg="modNotesTx">
        <pc:chgData name="C190059(湯浅　琢麻)" userId="0986a166-a5fd-42ae-918f-9d436f32c380" providerId="ADAL" clId="{42F5E036-9AED-4F4A-A641-10EF85A02BC1}" dt="2020-05-29T04:34:48.589" v="278" actId="20577"/>
        <pc:sldMkLst>
          <pc:docMk/>
          <pc:sldMk cId="2565953953" sldId="299"/>
        </pc:sldMkLst>
      </pc:sldChg>
      <pc:sldChg chg="modNotesTx">
        <pc:chgData name="C190059(湯浅　琢麻)" userId="0986a166-a5fd-42ae-918f-9d436f32c380" providerId="ADAL" clId="{42F5E036-9AED-4F4A-A641-10EF85A02BC1}" dt="2020-05-29T04:34:54.464" v="279" actId="20577"/>
        <pc:sldMkLst>
          <pc:docMk/>
          <pc:sldMk cId="2236056706" sldId="300"/>
        </pc:sldMkLst>
      </pc:sldChg>
    </pc:docChg>
  </pc:docChgLst>
  <pc:docChgLst>
    <pc:chgData name="C190065(中尾　啓太)" userId="a51c8d95-f5a3-459e-b297-6251d01cb7f7" providerId="ADAL" clId="{43CD044D-B07B-4611-B099-B64A27867288}"/>
    <pc:docChg chg="undo custSel modSld">
      <pc:chgData name="C190065(中尾　啓太)" userId="a51c8d95-f5a3-459e-b297-6251d01cb7f7" providerId="ADAL" clId="{43CD044D-B07B-4611-B099-B64A27867288}" dt="2020-05-15T15:22:34.979" v="1833" actId="1036"/>
      <pc:docMkLst>
        <pc:docMk/>
      </pc:docMkLst>
      <pc:sldChg chg="modSp mod">
        <pc:chgData name="C190065(中尾　啓太)" userId="a51c8d95-f5a3-459e-b297-6251d01cb7f7" providerId="ADAL" clId="{43CD044D-B07B-4611-B099-B64A27867288}" dt="2020-05-15T15:22:34.979" v="1833" actId="1036"/>
        <pc:sldMkLst>
          <pc:docMk/>
          <pc:sldMk cId="3281452892" sldId="306"/>
        </pc:sldMkLst>
        <pc:spChg chg="mod">
          <ac:chgData name="C190065(中尾　啓太)" userId="a51c8d95-f5a3-459e-b297-6251d01cb7f7" providerId="ADAL" clId="{43CD044D-B07B-4611-B099-B64A27867288}" dt="2020-05-15T15:18:14.826" v="1734"/>
          <ac:spMkLst>
            <pc:docMk/>
            <pc:sldMk cId="3281452892" sldId="306"/>
            <ac:spMk id="4" creationId="{F0E5933B-A936-A743-BA62-305E98961918}"/>
          </ac:spMkLst>
        </pc:spChg>
        <pc:spChg chg="mod">
          <ac:chgData name="C190065(中尾　啓太)" userId="a51c8d95-f5a3-459e-b297-6251d01cb7f7" providerId="ADAL" clId="{43CD044D-B07B-4611-B099-B64A27867288}" dt="2020-05-15T15:22:34.979" v="1833" actId="1036"/>
          <ac:spMkLst>
            <pc:docMk/>
            <pc:sldMk cId="3281452892" sldId="306"/>
            <ac:spMk id="5" creationId="{CF42D794-964F-0640-9693-8D6BD2EB7282}"/>
          </ac:spMkLst>
        </pc:spChg>
      </pc:sldChg>
    </pc:docChg>
  </pc:docChgLst>
  <pc:docChgLst>
    <pc:chgData name="C190059(湯浅　琢麻)" userId="0986a166-a5fd-42ae-918f-9d436f32c380" providerId="ADAL" clId="{1E2E3BDB-4BE3-244E-8D3A-B48CB44C0675}"/>
    <pc:docChg chg="undo custSel addSld modSld sldOrd">
      <pc:chgData name="C190059(湯浅　琢麻)" userId="0986a166-a5fd-42ae-918f-9d436f32c380" providerId="ADAL" clId="{1E2E3BDB-4BE3-244E-8D3A-B48CB44C0675}" dt="2020-05-22T00:17:51.281" v="3614" actId="20577"/>
      <pc:docMkLst>
        <pc:docMk/>
      </pc:docMkLst>
      <pc:sldChg chg="addSp delSp modSp">
        <pc:chgData name="C190059(湯浅　琢麻)" userId="0986a166-a5fd-42ae-918f-9d436f32c380" providerId="ADAL" clId="{1E2E3BDB-4BE3-244E-8D3A-B48CB44C0675}" dt="2020-05-13T09:20:38.185" v="1102"/>
        <pc:sldMkLst>
          <pc:docMk/>
          <pc:sldMk cId="3744263720" sldId="256"/>
        </pc:sldMkLst>
        <pc:spChg chg="add del">
          <ac:chgData name="C190059(湯浅　琢麻)" userId="0986a166-a5fd-42ae-918f-9d436f32c380" providerId="ADAL" clId="{1E2E3BDB-4BE3-244E-8D3A-B48CB44C0675}" dt="2020-05-08T04:54:46.508" v="813"/>
          <ac:spMkLst>
            <pc:docMk/>
            <pc:sldMk cId="3744263720" sldId="256"/>
            <ac:spMk id="2" creationId="{3D0BB477-DF4A-BA47-AF4E-94CF175CDBC5}"/>
          </ac:spMkLst>
        </pc:spChg>
        <pc:spChg chg="del">
          <ac:chgData name="C190059(湯浅　琢麻)" userId="0986a166-a5fd-42ae-918f-9d436f32c380" providerId="ADAL" clId="{1E2E3BDB-4BE3-244E-8D3A-B48CB44C0675}" dt="2020-05-08T04:54:46.508" v="813"/>
          <ac:spMkLst>
            <pc:docMk/>
            <pc:sldMk cId="3744263720" sldId="256"/>
            <ac:spMk id="3" creationId="{09846E7E-78A6-2C47-B20A-6B06524E2A1D}"/>
          </ac:spMkLst>
        </pc:spChg>
        <pc:spChg chg="add del mod">
          <ac:chgData name="C190059(湯浅　琢麻)" userId="0986a166-a5fd-42ae-918f-9d436f32c380" providerId="ADAL" clId="{1E2E3BDB-4BE3-244E-8D3A-B48CB44C0675}" dt="2020-05-08T04:55:25.510" v="816"/>
          <ac:spMkLst>
            <pc:docMk/>
            <pc:sldMk cId="3744263720" sldId="256"/>
            <ac:spMk id="6" creationId="{66C08A6A-EEDE-3641-B566-6EAA16037184}"/>
          </ac:spMkLst>
        </pc:spChg>
        <pc:spChg chg="add mod">
          <ac:chgData name="C190059(湯浅　琢麻)" userId="0986a166-a5fd-42ae-918f-9d436f32c380" providerId="ADAL" clId="{1E2E3BDB-4BE3-244E-8D3A-B48CB44C0675}" dt="2020-05-13T09:20:38.185" v="1102"/>
          <ac:spMkLst>
            <pc:docMk/>
            <pc:sldMk cId="3744263720" sldId="256"/>
            <ac:spMk id="6" creationId="{781D7E78-F73B-894F-A952-0370ACAE36F3}"/>
          </ac:spMkLst>
        </pc:spChg>
        <pc:spChg chg="add del mod">
          <ac:chgData name="C190059(湯浅　琢麻)" userId="0986a166-a5fd-42ae-918f-9d436f32c380" providerId="ADAL" clId="{1E2E3BDB-4BE3-244E-8D3A-B48CB44C0675}" dt="2020-05-08T04:55:25.510" v="816"/>
          <ac:spMkLst>
            <pc:docMk/>
            <pc:sldMk cId="3744263720" sldId="256"/>
            <ac:spMk id="7" creationId="{2FAC940C-78EB-D64A-A1A0-E542639E7507}"/>
          </ac:spMkLst>
        </pc:spChg>
        <pc:spChg chg="add del mod">
          <ac:chgData name="C190059(湯浅　琢麻)" userId="0986a166-a5fd-42ae-918f-9d436f32c380" providerId="ADAL" clId="{1E2E3BDB-4BE3-244E-8D3A-B48CB44C0675}" dt="2020-05-13T09:20:37.096" v="1101" actId="478"/>
          <ac:spMkLst>
            <pc:docMk/>
            <pc:sldMk cId="3744263720" sldId="256"/>
            <ac:spMk id="8" creationId="{F0A62687-65AF-4747-B298-C7F29EDFFD89}"/>
          </ac:spMkLst>
        </pc:spChg>
      </pc:sldChg>
      <pc:sldChg chg="addSp delSp modSp">
        <pc:chgData name="C190059(湯浅　琢麻)" userId="0986a166-a5fd-42ae-918f-9d436f32c380" providerId="ADAL" clId="{1E2E3BDB-4BE3-244E-8D3A-B48CB44C0675}" dt="2020-05-08T04:55:19.142" v="815"/>
        <pc:sldMkLst>
          <pc:docMk/>
          <pc:sldMk cId="3217450454" sldId="261"/>
        </pc:sldMkLst>
        <pc:spChg chg="del">
          <ac:chgData name="C190059(湯浅　琢麻)" userId="0986a166-a5fd-42ae-918f-9d436f32c380" providerId="ADAL" clId="{1E2E3BDB-4BE3-244E-8D3A-B48CB44C0675}" dt="2020-05-08T04:55:05.643" v="814"/>
          <ac:spMkLst>
            <pc:docMk/>
            <pc:sldMk cId="3217450454" sldId="261"/>
            <ac:spMk id="2" creationId="{DB359606-29A8-9C45-AEEF-095E236EA934}"/>
          </ac:spMkLst>
        </pc:spChg>
        <pc:spChg chg="del mod">
          <ac:chgData name="C190059(湯浅　琢麻)" userId="0986a166-a5fd-42ae-918f-9d436f32c380" providerId="ADAL" clId="{1E2E3BDB-4BE3-244E-8D3A-B48CB44C0675}" dt="2020-05-08T02:33:15.100" v="223" actId="478"/>
          <ac:spMkLst>
            <pc:docMk/>
            <pc:sldMk cId="3217450454" sldId="261"/>
            <ac:spMk id="5" creationId="{916ED9DC-5289-A04E-9276-B40014981B6C}"/>
          </ac:spMkLst>
        </pc:spChg>
        <pc:spChg chg="mod">
          <ac:chgData name="C190059(湯浅　琢麻)" userId="0986a166-a5fd-42ae-918f-9d436f32c380" providerId="ADAL" clId="{1E2E3BDB-4BE3-244E-8D3A-B48CB44C0675}" dt="2020-04-27T06:50:23.189" v="222" actId="20577"/>
          <ac:spMkLst>
            <pc:docMk/>
            <pc:sldMk cId="3217450454" sldId="261"/>
            <ac:spMk id="6" creationId="{54D1EF36-CE19-A045-B3C2-A9ACA607335C}"/>
          </ac:spMkLst>
        </pc:spChg>
        <pc:spChg chg="del mod">
          <ac:chgData name="C190059(湯浅　琢麻)" userId="0986a166-a5fd-42ae-918f-9d436f32c380" providerId="ADAL" clId="{1E2E3BDB-4BE3-244E-8D3A-B48CB44C0675}" dt="2020-05-08T02:33:15.100" v="223" actId="478"/>
          <ac:spMkLst>
            <pc:docMk/>
            <pc:sldMk cId="3217450454" sldId="261"/>
            <ac:spMk id="7" creationId="{C24A7E8C-0A22-324E-9F8F-395574E35135}"/>
          </ac:spMkLst>
        </pc:spChg>
        <pc:spChg chg="add mod">
          <ac:chgData name="C190059(湯浅　琢麻)" userId="0986a166-a5fd-42ae-918f-9d436f32c380" providerId="ADAL" clId="{1E2E3BDB-4BE3-244E-8D3A-B48CB44C0675}" dt="2020-05-08T04:55:19.142" v="815"/>
          <ac:spMkLst>
            <pc:docMk/>
            <pc:sldMk cId="3217450454" sldId="261"/>
            <ac:spMk id="8" creationId="{E4A5BB70-FA3E-A142-8F1C-07DF20420CF6}"/>
          </ac:spMkLst>
        </pc:spChg>
      </pc:sldChg>
      <pc:sldChg chg="addSp delSp modSp">
        <pc:chgData name="C190059(湯浅　琢麻)" userId="0986a166-a5fd-42ae-918f-9d436f32c380" providerId="ADAL" clId="{1E2E3BDB-4BE3-244E-8D3A-B48CB44C0675}" dt="2020-05-08T04:55:19.142" v="815"/>
        <pc:sldMkLst>
          <pc:docMk/>
          <pc:sldMk cId="2960866484" sldId="269"/>
        </pc:sldMkLst>
        <pc:spChg chg="del">
          <ac:chgData name="C190059(湯浅　琢麻)" userId="0986a166-a5fd-42ae-918f-9d436f32c380" providerId="ADAL" clId="{1E2E3BDB-4BE3-244E-8D3A-B48CB44C0675}" dt="2020-05-08T04:55:05.643" v="814"/>
          <ac:spMkLst>
            <pc:docMk/>
            <pc:sldMk cId="2960866484" sldId="269"/>
            <ac:spMk id="2" creationId="{07CB5EE7-EA03-1A4B-BE2E-28FF7A3F1730}"/>
          </ac:spMkLst>
        </pc:spChg>
        <pc:spChg chg="add mod">
          <ac:chgData name="C190059(湯浅　琢麻)" userId="0986a166-a5fd-42ae-918f-9d436f32c380" providerId="ADAL" clId="{1E2E3BDB-4BE3-244E-8D3A-B48CB44C0675}" dt="2020-05-08T04:55:19.142" v="815"/>
          <ac:spMkLst>
            <pc:docMk/>
            <pc:sldMk cId="2960866484" sldId="269"/>
            <ac:spMk id="5" creationId="{DF334CF0-DEC7-8C47-AD7A-1BBDC6FB9BF2}"/>
          </ac:spMkLst>
        </pc:spChg>
      </pc:sldChg>
      <pc:sldChg chg="addSp delSp modSp">
        <pc:chgData name="C190059(湯浅　琢麻)" userId="0986a166-a5fd-42ae-918f-9d436f32c380" providerId="ADAL" clId="{1E2E3BDB-4BE3-244E-8D3A-B48CB44C0675}" dt="2020-05-08T04:55:19.142" v="815"/>
        <pc:sldMkLst>
          <pc:docMk/>
          <pc:sldMk cId="3989182736" sldId="271"/>
        </pc:sldMkLst>
        <pc:spChg chg="del">
          <ac:chgData name="C190059(湯浅　琢麻)" userId="0986a166-a5fd-42ae-918f-9d436f32c380" providerId="ADAL" clId="{1E2E3BDB-4BE3-244E-8D3A-B48CB44C0675}" dt="2020-05-08T04:55:05.643" v="814"/>
          <ac:spMkLst>
            <pc:docMk/>
            <pc:sldMk cId="3989182736" sldId="271"/>
            <ac:spMk id="2" creationId="{DB359606-29A8-9C45-AEEF-095E236EA934}"/>
          </ac:spMkLst>
        </pc:spChg>
        <pc:spChg chg="add mod">
          <ac:chgData name="C190059(湯浅　琢麻)" userId="0986a166-a5fd-42ae-918f-9d436f32c380" providerId="ADAL" clId="{1E2E3BDB-4BE3-244E-8D3A-B48CB44C0675}" dt="2020-05-08T04:55:19.142" v="815"/>
          <ac:spMkLst>
            <pc:docMk/>
            <pc:sldMk cId="3989182736" sldId="271"/>
            <ac:spMk id="5" creationId="{F32DA0D1-949B-0F45-88DB-F642DEC09F83}"/>
          </ac:spMkLst>
        </pc:spChg>
      </pc:sldChg>
      <pc:sldChg chg="addSp delSp modSp">
        <pc:chgData name="C190059(湯浅　琢麻)" userId="0986a166-a5fd-42ae-918f-9d436f32c380" providerId="ADAL" clId="{1E2E3BDB-4BE3-244E-8D3A-B48CB44C0675}" dt="2020-05-08T04:55:19.142" v="815"/>
        <pc:sldMkLst>
          <pc:docMk/>
          <pc:sldMk cId="1101876588" sldId="272"/>
        </pc:sldMkLst>
        <pc:spChg chg="del">
          <ac:chgData name="C190059(湯浅　琢麻)" userId="0986a166-a5fd-42ae-918f-9d436f32c380" providerId="ADAL" clId="{1E2E3BDB-4BE3-244E-8D3A-B48CB44C0675}" dt="2020-05-08T04:55:05.643" v="814"/>
          <ac:spMkLst>
            <pc:docMk/>
            <pc:sldMk cId="1101876588" sldId="272"/>
            <ac:spMk id="2" creationId="{DB359606-29A8-9C45-AEEF-095E236EA934}"/>
          </ac:spMkLst>
        </pc:spChg>
        <pc:spChg chg="add mod">
          <ac:chgData name="C190059(湯浅　琢麻)" userId="0986a166-a5fd-42ae-918f-9d436f32c380" providerId="ADAL" clId="{1E2E3BDB-4BE3-244E-8D3A-B48CB44C0675}" dt="2020-05-08T04:55:19.142" v="815"/>
          <ac:spMkLst>
            <pc:docMk/>
            <pc:sldMk cId="1101876588" sldId="272"/>
            <ac:spMk id="7" creationId="{26AB941F-33F1-304E-A2F6-59FAAECCD96E}"/>
          </ac:spMkLst>
        </pc:spChg>
      </pc:sldChg>
      <pc:sldChg chg="addSp delSp modSp">
        <pc:chgData name="C190059(湯浅　琢麻)" userId="0986a166-a5fd-42ae-918f-9d436f32c380" providerId="ADAL" clId="{1E2E3BDB-4BE3-244E-8D3A-B48CB44C0675}" dt="2020-05-13T09:25:10.791" v="1260" actId="20577"/>
        <pc:sldMkLst>
          <pc:docMk/>
          <pc:sldMk cId="1603313491" sldId="289"/>
        </pc:sldMkLst>
        <pc:spChg chg="add mod">
          <ac:chgData name="C190059(湯浅　琢麻)" userId="0986a166-a5fd-42ae-918f-9d436f32c380" providerId="ADAL" clId="{1E2E3BDB-4BE3-244E-8D3A-B48CB44C0675}" dt="2020-05-08T04:54:39.560" v="812"/>
          <ac:spMkLst>
            <pc:docMk/>
            <pc:sldMk cId="1603313491" sldId="289"/>
            <ac:spMk id="2" creationId="{5F0FCB9E-A94F-7546-9FE1-DE0C261F4BAC}"/>
          </ac:spMkLst>
        </pc:spChg>
        <pc:spChg chg="add mod">
          <ac:chgData name="C190059(湯浅　琢麻)" userId="0986a166-a5fd-42ae-918f-9d436f32c380" providerId="ADAL" clId="{1E2E3BDB-4BE3-244E-8D3A-B48CB44C0675}" dt="2020-05-08T04:55:19.142" v="815"/>
          <ac:spMkLst>
            <pc:docMk/>
            <pc:sldMk cId="1603313491" sldId="289"/>
            <ac:spMk id="3" creationId="{B9B2BA7B-1B66-3142-8BFC-A9D51E9650BF}"/>
          </ac:spMkLst>
        </pc:spChg>
        <pc:spChg chg="mod">
          <ac:chgData name="C190059(湯浅　琢麻)" userId="0986a166-a5fd-42ae-918f-9d436f32c380" providerId="ADAL" clId="{1E2E3BDB-4BE3-244E-8D3A-B48CB44C0675}" dt="2020-05-13T09:25:10.791" v="1260" actId="20577"/>
          <ac:spMkLst>
            <pc:docMk/>
            <pc:sldMk cId="1603313491" sldId="289"/>
            <ac:spMk id="36" creationId="{3FFA8112-4154-1A41-A4A8-E0C80FA4DA84}"/>
          </ac:spMkLst>
        </pc:spChg>
        <pc:spChg chg="mod">
          <ac:chgData name="C190059(湯浅　琢麻)" userId="0986a166-a5fd-42ae-918f-9d436f32c380" providerId="ADAL" clId="{1E2E3BDB-4BE3-244E-8D3A-B48CB44C0675}" dt="2020-05-08T02:56:49.866" v="304" actId="20577"/>
          <ac:spMkLst>
            <pc:docMk/>
            <pc:sldMk cId="1603313491" sldId="289"/>
            <ac:spMk id="42" creationId="{CDC0B2C7-075B-D94F-BC28-C3FBDAF65AB3}"/>
          </ac:spMkLst>
        </pc:spChg>
        <pc:spChg chg="del">
          <ac:chgData name="C190059(湯浅　琢麻)" userId="0986a166-a5fd-42ae-918f-9d436f32c380" providerId="ADAL" clId="{1E2E3BDB-4BE3-244E-8D3A-B48CB44C0675}" dt="2020-05-08T04:55:05.643" v="814"/>
          <ac:spMkLst>
            <pc:docMk/>
            <pc:sldMk cId="1603313491" sldId="289"/>
            <ac:spMk id="46" creationId="{2A912A03-5787-8A4F-A5D2-D59ED24A9EF5}"/>
          </ac:spMkLst>
        </pc:spChg>
      </pc:sldChg>
      <pc:sldChg chg="addSp delSp modSp">
        <pc:chgData name="C190059(湯浅　琢麻)" userId="0986a166-a5fd-42ae-918f-9d436f32c380" providerId="ADAL" clId="{1E2E3BDB-4BE3-244E-8D3A-B48CB44C0675}" dt="2020-05-13T09:46:08.535" v="1502" actId="571"/>
        <pc:sldMkLst>
          <pc:docMk/>
          <pc:sldMk cId="2710365978" sldId="290"/>
        </pc:sldMkLst>
        <pc:spChg chg="add del mod">
          <ac:chgData name="C190059(湯浅　琢麻)" userId="0986a166-a5fd-42ae-918f-9d436f32c380" providerId="ADAL" clId="{1E2E3BDB-4BE3-244E-8D3A-B48CB44C0675}" dt="2020-05-13T09:25:17.153" v="1261" actId="478"/>
          <ac:spMkLst>
            <pc:docMk/>
            <pc:sldMk cId="2710365978" sldId="290"/>
            <ac:spMk id="3" creationId="{7F760A2B-4F38-5B44-88C6-6345B43FC82B}"/>
          </ac:spMkLst>
        </pc:spChg>
        <pc:spChg chg="add mod">
          <ac:chgData name="C190059(湯浅　琢麻)" userId="0986a166-a5fd-42ae-918f-9d436f32c380" providerId="ADAL" clId="{1E2E3BDB-4BE3-244E-8D3A-B48CB44C0675}" dt="2020-05-08T04:54:39.560" v="812"/>
          <ac:spMkLst>
            <pc:docMk/>
            <pc:sldMk cId="2710365978" sldId="290"/>
            <ac:spMk id="5" creationId="{69DB04CC-96AF-8E4C-8C3F-4FA205E44E15}"/>
          </ac:spMkLst>
        </pc:spChg>
        <pc:spChg chg="add mod">
          <ac:chgData name="C190059(湯浅　琢麻)" userId="0986a166-a5fd-42ae-918f-9d436f32c380" providerId="ADAL" clId="{1E2E3BDB-4BE3-244E-8D3A-B48CB44C0675}" dt="2020-05-08T04:55:19.142" v="815"/>
          <ac:spMkLst>
            <pc:docMk/>
            <pc:sldMk cId="2710365978" sldId="290"/>
            <ac:spMk id="6" creationId="{9690B0F0-8AE2-774F-958E-1396193F6FC3}"/>
          </ac:spMkLst>
        </pc:spChg>
        <pc:spChg chg="mod">
          <ac:chgData name="C190059(湯浅　琢麻)" userId="0986a166-a5fd-42ae-918f-9d436f32c380" providerId="ADAL" clId="{1E2E3BDB-4BE3-244E-8D3A-B48CB44C0675}" dt="2020-05-13T09:26:35.792" v="1350" actId="20577"/>
          <ac:spMkLst>
            <pc:docMk/>
            <pc:sldMk cId="2710365978" sldId="290"/>
            <ac:spMk id="13" creationId="{4C575B40-AB92-D942-B19C-5544F18F88A0}"/>
          </ac:spMkLst>
        </pc:spChg>
        <pc:spChg chg="add mod">
          <ac:chgData name="C190059(湯浅　琢麻)" userId="0986a166-a5fd-42ae-918f-9d436f32c380" providerId="ADAL" clId="{1E2E3BDB-4BE3-244E-8D3A-B48CB44C0675}" dt="2020-05-13T09:46:01.699" v="1501" actId="1038"/>
          <ac:spMkLst>
            <pc:docMk/>
            <pc:sldMk cId="2710365978" sldId="290"/>
            <ac:spMk id="18" creationId="{CFF0A711-A573-2C4A-853B-FC11ADCFBE18}"/>
          </ac:spMkLst>
        </pc:spChg>
        <pc:spChg chg="add del mod">
          <ac:chgData name="C190059(湯浅　琢麻)" userId="0986a166-a5fd-42ae-918f-9d436f32c380" providerId="ADAL" clId="{1E2E3BDB-4BE3-244E-8D3A-B48CB44C0675}" dt="2020-05-13T09:45:53.583" v="1494" actId="478"/>
          <ac:spMkLst>
            <pc:docMk/>
            <pc:sldMk cId="2710365978" sldId="290"/>
            <ac:spMk id="19" creationId="{A3F9DD9C-7581-F146-B755-D9B3180FD148}"/>
          </ac:spMkLst>
        </pc:spChg>
        <pc:spChg chg="mod">
          <ac:chgData name="C190059(湯浅　琢麻)" userId="0986a166-a5fd-42ae-918f-9d436f32c380" providerId="ADAL" clId="{1E2E3BDB-4BE3-244E-8D3A-B48CB44C0675}" dt="2020-05-13T09:26:23.745" v="1342" actId="20577"/>
          <ac:spMkLst>
            <pc:docMk/>
            <pc:sldMk cId="2710365978" sldId="290"/>
            <ac:spMk id="24" creationId="{2B573F1D-419F-7B46-A430-8AE24F3CA2D1}"/>
          </ac:spMkLst>
        </pc:spChg>
        <pc:spChg chg="add mod">
          <ac:chgData name="C190059(湯浅　琢麻)" userId="0986a166-a5fd-42ae-918f-9d436f32c380" providerId="ADAL" clId="{1E2E3BDB-4BE3-244E-8D3A-B48CB44C0675}" dt="2020-05-13T09:46:08.535" v="1502" actId="571"/>
          <ac:spMkLst>
            <pc:docMk/>
            <pc:sldMk cId="2710365978" sldId="290"/>
            <ac:spMk id="25" creationId="{2ED00F9F-78EB-D241-96C8-ADFEFB5A6674}"/>
          </ac:spMkLst>
        </pc:spChg>
        <pc:spChg chg="del">
          <ac:chgData name="C190059(湯浅　琢麻)" userId="0986a166-a5fd-42ae-918f-9d436f32c380" providerId="ADAL" clId="{1E2E3BDB-4BE3-244E-8D3A-B48CB44C0675}" dt="2020-05-08T04:55:05.643" v="814"/>
          <ac:spMkLst>
            <pc:docMk/>
            <pc:sldMk cId="2710365978" sldId="290"/>
            <ac:spMk id="29" creationId="{2E02BE4F-CCD1-FA46-B307-60E3FA261F43}"/>
          </ac:spMkLst>
        </pc:spChg>
        <pc:picChg chg="del">
          <ac:chgData name="C190059(湯浅　琢麻)" userId="0986a166-a5fd-42ae-918f-9d436f32c380" providerId="ADAL" clId="{1E2E3BDB-4BE3-244E-8D3A-B48CB44C0675}" dt="2020-05-13T09:25:41.412" v="1297" actId="478"/>
          <ac:picMkLst>
            <pc:docMk/>
            <pc:sldMk cId="2710365978" sldId="290"/>
            <ac:picMk id="2" creationId="{034F82DD-6B33-544C-8FC7-E9903947ACE3}"/>
          </ac:picMkLst>
        </pc:picChg>
        <pc:picChg chg="add mod">
          <ac:chgData name="C190059(湯浅　琢麻)" userId="0986a166-a5fd-42ae-918f-9d436f32c380" providerId="ADAL" clId="{1E2E3BDB-4BE3-244E-8D3A-B48CB44C0675}" dt="2020-05-13T09:30:25.262" v="1388" actId="1037"/>
          <ac:picMkLst>
            <pc:docMk/>
            <pc:sldMk cId="2710365978" sldId="290"/>
            <ac:picMk id="17" creationId="{964279E7-E38C-8342-AF5E-A1A524D81E82}"/>
          </ac:picMkLst>
        </pc:picChg>
      </pc:sldChg>
      <pc:sldChg chg="addSp delSp modSp">
        <pc:chgData name="C190059(湯浅　琢麻)" userId="0986a166-a5fd-42ae-918f-9d436f32c380" providerId="ADAL" clId="{1E2E3BDB-4BE3-244E-8D3A-B48CB44C0675}" dt="2020-05-13T09:45:40.611" v="1485" actId="404"/>
        <pc:sldMkLst>
          <pc:docMk/>
          <pc:sldMk cId="1200179932" sldId="291"/>
        </pc:sldMkLst>
        <pc:spChg chg="add mod">
          <ac:chgData name="C190059(湯浅　琢麻)" userId="0986a166-a5fd-42ae-918f-9d436f32c380" providerId="ADAL" clId="{1E2E3BDB-4BE3-244E-8D3A-B48CB44C0675}" dt="2020-05-08T04:54:39.560" v="812"/>
          <ac:spMkLst>
            <pc:docMk/>
            <pc:sldMk cId="1200179932" sldId="291"/>
            <ac:spMk id="3" creationId="{F49D8396-645D-1946-A889-66C0CB380E51}"/>
          </ac:spMkLst>
        </pc:spChg>
        <pc:spChg chg="add mod">
          <ac:chgData name="C190059(湯浅　琢麻)" userId="0986a166-a5fd-42ae-918f-9d436f32c380" providerId="ADAL" clId="{1E2E3BDB-4BE3-244E-8D3A-B48CB44C0675}" dt="2020-05-08T04:55:19.142" v="815"/>
          <ac:spMkLst>
            <pc:docMk/>
            <pc:sldMk cId="1200179932" sldId="291"/>
            <ac:spMk id="5" creationId="{4588CEB5-D98B-D247-B6AB-4437808C76EF}"/>
          </ac:spMkLst>
        </pc:spChg>
        <pc:spChg chg="mod">
          <ac:chgData name="C190059(湯浅　琢麻)" userId="0986a166-a5fd-42ae-918f-9d436f32c380" providerId="ADAL" clId="{1E2E3BDB-4BE3-244E-8D3A-B48CB44C0675}" dt="2020-05-13T09:27:50.845" v="1381" actId="20577"/>
          <ac:spMkLst>
            <pc:docMk/>
            <pc:sldMk cId="1200179932" sldId="291"/>
            <ac:spMk id="11" creationId="{A99A95D4-8761-8344-9C9F-1A0ED6091037}"/>
          </ac:spMkLst>
        </pc:spChg>
        <pc:spChg chg="mod">
          <ac:chgData name="C190059(湯浅　琢麻)" userId="0986a166-a5fd-42ae-918f-9d436f32c380" providerId="ADAL" clId="{1E2E3BDB-4BE3-244E-8D3A-B48CB44C0675}" dt="2020-05-13T09:27:44.186" v="1364" actId="20577"/>
          <ac:spMkLst>
            <pc:docMk/>
            <pc:sldMk cId="1200179932" sldId="291"/>
            <ac:spMk id="18" creationId="{347F38B8-25D5-3D4D-9295-7B637B925B90}"/>
          </ac:spMkLst>
        </pc:spChg>
        <pc:spChg chg="del">
          <ac:chgData name="C190059(湯浅　琢麻)" userId="0986a166-a5fd-42ae-918f-9d436f32c380" providerId="ADAL" clId="{1E2E3BDB-4BE3-244E-8D3A-B48CB44C0675}" dt="2020-05-08T04:55:05.643" v="814"/>
          <ac:spMkLst>
            <pc:docMk/>
            <pc:sldMk cId="1200179932" sldId="291"/>
            <ac:spMk id="19" creationId="{461FD684-89B4-DB42-9B22-73A3E449814D}"/>
          </ac:spMkLst>
        </pc:spChg>
        <pc:spChg chg="add mod">
          <ac:chgData name="C190059(湯浅　琢麻)" userId="0986a166-a5fd-42ae-918f-9d436f32c380" providerId="ADAL" clId="{1E2E3BDB-4BE3-244E-8D3A-B48CB44C0675}" dt="2020-05-13T09:45:40.611" v="1485" actId="404"/>
          <ac:spMkLst>
            <pc:docMk/>
            <pc:sldMk cId="1200179932" sldId="291"/>
            <ac:spMk id="21" creationId="{EF2ABDFD-50F2-4445-ADEC-5A23985DED8C}"/>
          </ac:spMkLst>
        </pc:spChg>
        <pc:spChg chg="add del mod">
          <ac:chgData name="C190059(湯浅　琢麻)" userId="0986a166-a5fd-42ae-918f-9d436f32c380" providerId="ADAL" clId="{1E2E3BDB-4BE3-244E-8D3A-B48CB44C0675}" dt="2020-05-13T09:45:05.565" v="1440" actId="478"/>
          <ac:spMkLst>
            <pc:docMk/>
            <pc:sldMk cId="1200179932" sldId="291"/>
            <ac:spMk id="22" creationId="{D6A947C8-4E52-954B-B72A-919A9E2ACCCE}"/>
          </ac:spMkLst>
        </pc:spChg>
        <pc:picChg chg="del">
          <ac:chgData name="C190059(湯浅　琢麻)" userId="0986a166-a5fd-42ae-918f-9d436f32c380" providerId="ADAL" clId="{1E2E3BDB-4BE3-244E-8D3A-B48CB44C0675}" dt="2020-05-13T09:27:23.314" v="1351" actId="478"/>
          <ac:picMkLst>
            <pc:docMk/>
            <pc:sldMk cId="1200179932" sldId="291"/>
            <ac:picMk id="2" creationId="{2A4B225A-1BF8-2142-8F27-9BEA6C968334}"/>
          </ac:picMkLst>
        </pc:picChg>
        <pc:picChg chg="del">
          <ac:chgData name="C190059(湯浅　琢麻)" userId="0986a166-a5fd-42ae-918f-9d436f32c380" providerId="ADAL" clId="{1E2E3BDB-4BE3-244E-8D3A-B48CB44C0675}" dt="2020-05-13T09:27:23.314" v="1351" actId="478"/>
          <ac:picMkLst>
            <pc:docMk/>
            <pc:sldMk cId="1200179932" sldId="291"/>
            <ac:picMk id="9" creationId="{2EE61CD0-BD64-FB46-985E-2528DDD38D14}"/>
          </ac:picMkLst>
        </pc:picChg>
        <pc:picChg chg="add mod">
          <ac:chgData name="C190059(湯浅　琢麻)" userId="0986a166-a5fd-42ae-918f-9d436f32c380" providerId="ADAL" clId="{1E2E3BDB-4BE3-244E-8D3A-B48CB44C0675}" dt="2020-05-13T09:30:03.389" v="1386" actId="1076"/>
          <ac:picMkLst>
            <pc:docMk/>
            <pc:sldMk cId="1200179932" sldId="291"/>
            <ac:picMk id="19" creationId="{83F02589-A352-2140-9B91-2267CD57F9B8}"/>
          </ac:picMkLst>
        </pc:picChg>
        <pc:picChg chg="add mod">
          <ac:chgData name="C190059(湯浅　琢麻)" userId="0986a166-a5fd-42ae-918f-9d436f32c380" providerId="ADAL" clId="{1E2E3BDB-4BE3-244E-8D3A-B48CB44C0675}" dt="2020-05-13T09:30:08.505" v="1387" actId="1076"/>
          <ac:picMkLst>
            <pc:docMk/>
            <pc:sldMk cId="1200179932" sldId="291"/>
            <ac:picMk id="20" creationId="{223933A7-A383-0743-AE8B-CDD0B5E370A1}"/>
          </ac:picMkLst>
        </pc:picChg>
      </pc:sldChg>
      <pc:sldChg chg="addSp delSp modSp">
        <pc:chgData name="C190059(湯浅　琢麻)" userId="0986a166-a5fd-42ae-918f-9d436f32c380" providerId="ADAL" clId="{1E2E3BDB-4BE3-244E-8D3A-B48CB44C0675}" dt="2020-05-13T09:23:39.205" v="1222" actId="20577"/>
        <pc:sldMkLst>
          <pc:docMk/>
          <pc:sldMk cId="3015066130" sldId="292"/>
        </pc:sldMkLst>
        <pc:spChg chg="del">
          <ac:chgData name="C190059(湯浅　琢麻)" userId="0986a166-a5fd-42ae-918f-9d436f32c380" providerId="ADAL" clId="{1E2E3BDB-4BE3-244E-8D3A-B48CB44C0675}" dt="2020-05-08T04:55:05.643" v="814"/>
          <ac:spMkLst>
            <pc:docMk/>
            <pc:sldMk cId="3015066130" sldId="292"/>
            <ac:spMk id="2" creationId="{DB359606-29A8-9C45-AEEF-095E236EA934}"/>
          </ac:spMkLst>
        </pc:spChg>
        <pc:spChg chg="add mod">
          <ac:chgData name="C190059(湯浅　琢麻)" userId="0986a166-a5fd-42ae-918f-9d436f32c380" providerId="ADAL" clId="{1E2E3BDB-4BE3-244E-8D3A-B48CB44C0675}" dt="2020-05-08T04:55:19.142" v="815"/>
          <ac:spMkLst>
            <pc:docMk/>
            <pc:sldMk cId="3015066130" sldId="292"/>
            <ac:spMk id="5" creationId="{98CD5783-7CF8-DA43-AE38-418782736085}"/>
          </ac:spMkLst>
        </pc:spChg>
        <pc:spChg chg="mod">
          <ac:chgData name="C190059(湯浅　琢麻)" userId="0986a166-a5fd-42ae-918f-9d436f32c380" providerId="ADAL" clId="{1E2E3BDB-4BE3-244E-8D3A-B48CB44C0675}" dt="2020-05-13T09:23:39.205" v="1222" actId="20577"/>
          <ac:spMkLst>
            <pc:docMk/>
            <pc:sldMk cId="3015066130" sldId="292"/>
            <ac:spMk id="6" creationId="{54D1EF36-CE19-A045-B3C2-A9ACA607335C}"/>
          </ac:spMkLst>
        </pc:spChg>
      </pc:sldChg>
      <pc:sldChg chg="addSp delSp modSp">
        <pc:chgData name="C190059(湯浅　琢麻)" userId="0986a166-a5fd-42ae-918f-9d436f32c380" providerId="ADAL" clId="{1E2E3BDB-4BE3-244E-8D3A-B48CB44C0675}" dt="2020-05-08T04:55:19.142" v="815"/>
        <pc:sldMkLst>
          <pc:docMk/>
          <pc:sldMk cId="698759835" sldId="294"/>
        </pc:sldMkLst>
        <pc:spChg chg="del">
          <ac:chgData name="C190059(湯浅　琢麻)" userId="0986a166-a5fd-42ae-918f-9d436f32c380" providerId="ADAL" clId="{1E2E3BDB-4BE3-244E-8D3A-B48CB44C0675}" dt="2020-05-08T04:55:05.643" v="814"/>
          <ac:spMkLst>
            <pc:docMk/>
            <pc:sldMk cId="698759835" sldId="294"/>
            <ac:spMk id="2" creationId="{DB359606-29A8-9C45-AEEF-095E236EA934}"/>
          </ac:spMkLst>
        </pc:spChg>
        <pc:spChg chg="add mod">
          <ac:chgData name="C190059(湯浅　琢麻)" userId="0986a166-a5fd-42ae-918f-9d436f32c380" providerId="ADAL" clId="{1E2E3BDB-4BE3-244E-8D3A-B48CB44C0675}" dt="2020-05-08T04:55:19.142" v="815"/>
          <ac:spMkLst>
            <pc:docMk/>
            <pc:sldMk cId="698759835" sldId="294"/>
            <ac:spMk id="16" creationId="{366CE145-1AB8-2745-89B0-133606E2CEED}"/>
          </ac:spMkLst>
        </pc:spChg>
      </pc:sldChg>
      <pc:sldChg chg="addSp delSp modSp">
        <pc:chgData name="C190059(湯浅　琢麻)" userId="0986a166-a5fd-42ae-918f-9d436f32c380" providerId="ADAL" clId="{1E2E3BDB-4BE3-244E-8D3A-B48CB44C0675}" dt="2020-05-08T04:55:19.142" v="815"/>
        <pc:sldMkLst>
          <pc:docMk/>
          <pc:sldMk cId="4058624848" sldId="295"/>
        </pc:sldMkLst>
        <pc:spChg chg="del">
          <ac:chgData name="C190059(湯浅　琢麻)" userId="0986a166-a5fd-42ae-918f-9d436f32c380" providerId="ADAL" clId="{1E2E3BDB-4BE3-244E-8D3A-B48CB44C0675}" dt="2020-05-08T04:55:05.643" v="814"/>
          <ac:spMkLst>
            <pc:docMk/>
            <pc:sldMk cId="4058624848" sldId="295"/>
            <ac:spMk id="2" creationId="{DB359606-29A8-9C45-AEEF-095E236EA934}"/>
          </ac:spMkLst>
        </pc:spChg>
        <pc:spChg chg="mod">
          <ac:chgData name="C190059(湯浅　琢麻)" userId="0986a166-a5fd-42ae-918f-9d436f32c380" providerId="ADAL" clId="{1E2E3BDB-4BE3-244E-8D3A-B48CB44C0675}" dt="2020-05-08T02:47:18.938" v="227" actId="20577"/>
          <ac:spMkLst>
            <pc:docMk/>
            <pc:sldMk cId="4058624848" sldId="295"/>
            <ac:spMk id="6" creationId="{54D1EF36-CE19-A045-B3C2-A9ACA607335C}"/>
          </ac:spMkLst>
        </pc:spChg>
        <pc:spChg chg="add mod">
          <ac:chgData name="C190059(湯浅　琢麻)" userId="0986a166-a5fd-42ae-918f-9d436f32c380" providerId="ADAL" clId="{1E2E3BDB-4BE3-244E-8D3A-B48CB44C0675}" dt="2020-05-08T04:55:19.142" v="815"/>
          <ac:spMkLst>
            <pc:docMk/>
            <pc:sldMk cId="4058624848" sldId="295"/>
            <ac:spMk id="19" creationId="{83F541BB-4F55-8E4D-87BD-3DD5858F11CD}"/>
          </ac:spMkLst>
        </pc:spChg>
      </pc:sldChg>
      <pc:sldChg chg="addSp delSp modSp">
        <pc:chgData name="C190059(湯浅　琢麻)" userId="0986a166-a5fd-42ae-918f-9d436f32c380" providerId="ADAL" clId="{1E2E3BDB-4BE3-244E-8D3A-B48CB44C0675}" dt="2020-05-13T09:22:49.493" v="1198" actId="20577"/>
        <pc:sldMkLst>
          <pc:docMk/>
          <pc:sldMk cId="3566469914" sldId="296"/>
        </pc:sldMkLst>
        <pc:spChg chg="del">
          <ac:chgData name="C190059(湯浅　琢麻)" userId="0986a166-a5fd-42ae-918f-9d436f32c380" providerId="ADAL" clId="{1E2E3BDB-4BE3-244E-8D3A-B48CB44C0675}" dt="2020-05-08T04:55:05.643" v="814"/>
          <ac:spMkLst>
            <pc:docMk/>
            <pc:sldMk cId="3566469914" sldId="296"/>
            <ac:spMk id="2" creationId="{DB359606-29A8-9C45-AEEF-095E236EA934}"/>
          </ac:spMkLst>
        </pc:spChg>
        <pc:spChg chg="mod">
          <ac:chgData name="C190059(湯浅　琢麻)" userId="0986a166-a5fd-42ae-918f-9d436f32c380" providerId="ADAL" clId="{1E2E3BDB-4BE3-244E-8D3A-B48CB44C0675}" dt="2020-05-13T09:22:49.493" v="1198" actId="20577"/>
          <ac:spMkLst>
            <pc:docMk/>
            <pc:sldMk cId="3566469914" sldId="296"/>
            <ac:spMk id="6" creationId="{54D1EF36-CE19-A045-B3C2-A9ACA607335C}"/>
          </ac:spMkLst>
        </pc:spChg>
        <pc:spChg chg="add mod">
          <ac:chgData name="C190059(湯浅　琢麻)" userId="0986a166-a5fd-42ae-918f-9d436f32c380" providerId="ADAL" clId="{1E2E3BDB-4BE3-244E-8D3A-B48CB44C0675}" dt="2020-05-08T04:55:19.142" v="815"/>
          <ac:spMkLst>
            <pc:docMk/>
            <pc:sldMk cId="3566469914" sldId="296"/>
            <ac:spMk id="9" creationId="{41561A93-1065-3742-A26F-2319320EB0D5}"/>
          </ac:spMkLst>
        </pc:spChg>
      </pc:sldChg>
      <pc:sldChg chg="addSp delSp modSp">
        <pc:chgData name="C190059(湯浅　琢麻)" userId="0986a166-a5fd-42ae-918f-9d436f32c380" providerId="ADAL" clId="{1E2E3BDB-4BE3-244E-8D3A-B48CB44C0675}" dt="2020-05-13T09:21:29.549" v="1177" actId="20577"/>
        <pc:sldMkLst>
          <pc:docMk/>
          <pc:sldMk cId="2871821500" sldId="297"/>
        </pc:sldMkLst>
        <pc:spChg chg="del">
          <ac:chgData name="C190059(湯浅　琢麻)" userId="0986a166-a5fd-42ae-918f-9d436f32c380" providerId="ADAL" clId="{1E2E3BDB-4BE3-244E-8D3A-B48CB44C0675}" dt="2020-05-08T04:55:05.643" v="814"/>
          <ac:spMkLst>
            <pc:docMk/>
            <pc:sldMk cId="2871821500" sldId="297"/>
            <ac:spMk id="2" creationId="{DB359606-29A8-9C45-AEEF-095E236EA934}"/>
          </ac:spMkLst>
        </pc:spChg>
        <pc:spChg chg="mod">
          <ac:chgData name="C190059(湯浅　琢麻)" userId="0986a166-a5fd-42ae-918f-9d436f32c380" providerId="ADAL" clId="{1E2E3BDB-4BE3-244E-8D3A-B48CB44C0675}" dt="2020-05-13T09:21:29.549" v="1177" actId="20577"/>
          <ac:spMkLst>
            <pc:docMk/>
            <pc:sldMk cId="2871821500" sldId="297"/>
            <ac:spMk id="6" creationId="{54D1EF36-CE19-A045-B3C2-A9ACA607335C}"/>
          </ac:spMkLst>
        </pc:spChg>
        <pc:spChg chg="add del mod">
          <ac:chgData name="C190059(湯浅　琢麻)" userId="0986a166-a5fd-42ae-918f-9d436f32c380" providerId="ADAL" clId="{1E2E3BDB-4BE3-244E-8D3A-B48CB44C0675}" dt="2020-05-13T09:21:24.224" v="1168" actId="478"/>
          <ac:spMkLst>
            <pc:docMk/>
            <pc:sldMk cId="2871821500" sldId="297"/>
            <ac:spMk id="10" creationId="{20192FB6-8D69-9445-98EB-AD10AF5DC7D4}"/>
          </ac:spMkLst>
        </pc:spChg>
        <pc:spChg chg="add mod">
          <ac:chgData name="C190059(湯浅　琢麻)" userId="0986a166-a5fd-42ae-918f-9d436f32c380" providerId="ADAL" clId="{1E2E3BDB-4BE3-244E-8D3A-B48CB44C0675}" dt="2020-05-08T04:55:19.142" v="815"/>
          <ac:spMkLst>
            <pc:docMk/>
            <pc:sldMk cId="2871821500" sldId="297"/>
            <ac:spMk id="11" creationId="{7F48AD06-7155-F547-946B-D008EBC08887}"/>
          </ac:spMkLst>
        </pc:spChg>
      </pc:sldChg>
      <pc:sldChg chg="addSp delSp modSp">
        <pc:chgData name="C190059(湯浅　琢麻)" userId="0986a166-a5fd-42ae-918f-9d436f32c380" providerId="ADAL" clId="{1E2E3BDB-4BE3-244E-8D3A-B48CB44C0675}" dt="2020-05-13T09:43:19.657" v="1424" actId="1036"/>
        <pc:sldMkLst>
          <pc:docMk/>
          <pc:sldMk cId="2651415275" sldId="298"/>
        </pc:sldMkLst>
        <pc:spChg chg="del">
          <ac:chgData name="C190059(湯浅　琢麻)" userId="0986a166-a5fd-42ae-918f-9d436f32c380" providerId="ADAL" clId="{1E2E3BDB-4BE3-244E-8D3A-B48CB44C0675}" dt="2020-05-08T04:55:05.643" v="814"/>
          <ac:spMkLst>
            <pc:docMk/>
            <pc:sldMk cId="2651415275" sldId="298"/>
            <ac:spMk id="2" creationId="{DB359606-29A8-9C45-AEEF-095E236EA934}"/>
          </ac:spMkLst>
        </pc:spChg>
        <pc:spChg chg="mod">
          <ac:chgData name="C190059(湯浅　琢麻)" userId="0986a166-a5fd-42ae-918f-9d436f32c380" providerId="ADAL" clId="{1E2E3BDB-4BE3-244E-8D3A-B48CB44C0675}" dt="2020-05-13T09:24:38.357" v="1259" actId="20577"/>
          <ac:spMkLst>
            <pc:docMk/>
            <pc:sldMk cId="2651415275" sldId="298"/>
            <ac:spMk id="6" creationId="{54D1EF36-CE19-A045-B3C2-A9ACA607335C}"/>
          </ac:spMkLst>
        </pc:spChg>
        <pc:spChg chg="add mod">
          <ac:chgData name="C190059(湯浅　琢麻)" userId="0986a166-a5fd-42ae-918f-9d436f32c380" providerId="ADAL" clId="{1E2E3BDB-4BE3-244E-8D3A-B48CB44C0675}" dt="2020-05-08T04:55:19.142" v="815"/>
          <ac:spMkLst>
            <pc:docMk/>
            <pc:sldMk cId="2651415275" sldId="298"/>
            <ac:spMk id="14" creationId="{8645183D-1709-8F41-B1C7-8BF86E8050AF}"/>
          </ac:spMkLst>
        </pc:spChg>
        <pc:spChg chg="mod">
          <ac:chgData name="C190059(湯浅　琢麻)" userId="0986a166-a5fd-42ae-918f-9d436f32c380" providerId="ADAL" clId="{1E2E3BDB-4BE3-244E-8D3A-B48CB44C0675}" dt="2020-05-13T09:43:19.657" v="1424" actId="1036"/>
          <ac:spMkLst>
            <pc:docMk/>
            <pc:sldMk cId="2651415275" sldId="298"/>
            <ac:spMk id="46" creationId="{88859A0D-6EB1-3D44-8F99-668DE89727A2}"/>
          </ac:spMkLst>
        </pc:spChg>
        <pc:picChg chg="mod">
          <ac:chgData name="C190059(湯浅　琢麻)" userId="0986a166-a5fd-42ae-918f-9d436f32c380" providerId="ADAL" clId="{1E2E3BDB-4BE3-244E-8D3A-B48CB44C0675}" dt="2020-05-13T09:43:19.657" v="1424" actId="1036"/>
          <ac:picMkLst>
            <pc:docMk/>
            <pc:sldMk cId="2651415275" sldId="298"/>
            <ac:picMk id="31" creationId="{DE06CA99-F451-354F-A2B9-F5FC8252916A}"/>
          </ac:picMkLst>
        </pc:picChg>
      </pc:sldChg>
      <pc:sldChg chg="addSp delSp modSp">
        <pc:chgData name="C190059(湯浅　琢麻)" userId="0986a166-a5fd-42ae-918f-9d436f32c380" providerId="ADAL" clId="{1E2E3BDB-4BE3-244E-8D3A-B48CB44C0675}" dt="2020-05-13T09:39:15.112" v="1395" actId="1076"/>
        <pc:sldMkLst>
          <pc:docMk/>
          <pc:sldMk cId="2565953953" sldId="299"/>
        </pc:sldMkLst>
        <pc:spChg chg="add mod">
          <ac:chgData name="C190059(湯浅　琢麻)" userId="0986a166-a5fd-42ae-918f-9d436f32c380" providerId="ADAL" clId="{1E2E3BDB-4BE3-244E-8D3A-B48CB44C0675}" dt="2020-05-08T04:54:39.560" v="812"/>
          <ac:spMkLst>
            <pc:docMk/>
            <pc:sldMk cId="2565953953" sldId="299"/>
            <ac:spMk id="2" creationId="{66CD43ED-6B6F-B34F-B264-CA21C457EB1B}"/>
          </ac:spMkLst>
        </pc:spChg>
        <pc:spChg chg="add mod">
          <ac:chgData name="C190059(湯浅　琢麻)" userId="0986a166-a5fd-42ae-918f-9d436f32c380" providerId="ADAL" clId="{1E2E3BDB-4BE3-244E-8D3A-B48CB44C0675}" dt="2020-05-08T04:55:19.142" v="815"/>
          <ac:spMkLst>
            <pc:docMk/>
            <pc:sldMk cId="2565953953" sldId="299"/>
            <ac:spMk id="3" creationId="{FCD2A7E3-6475-2D4A-BF42-C8311439C4DA}"/>
          </ac:spMkLst>
        </pc:spChg>
        <pc:spChg chg="del">
          <ac:chgData name="C190059(湯浅　琢麻)" userId="0986a166-a5fd-42ae-918f-9d436f32c380" providerId="ADAL" clId="{1E2E3BDB-4BE3-244E-8D3A-B48CB44C0675}" dt="2020-05-08T04:55:05.643" v="814"/>
          <ac:spMkLst>
            <pc:docMk/>
            <pc:sldMk cId="2565953953" sldId="299"/>
            <ac:spMk id="19" creationId="{461FD684-89B4-DB42-9B22-73A3E449814D}"/>
          </ac:spMkLst>
        </pc:spChg>
        <pc:graphicFrameChg chg="add del mod">
          <ac:chgData name="C190059(湯浅　琢麻)" userId="0986a166-a5fd-42ae-918f-9d436f32c380" providerId="ADAL" clId="{1E2E3BDB-4BE3-244E-8D3A-B48CB44C0675}" dt="2020-05-13T09:39:07.940" v="1390"/>
          <ac:graphicFrameMkLst>
            <pc:docMk/>
            <pc:sldMk cId="2565953953" sldId="299"/>
            <ac:graphicFrameMk id="5" creationId="{A18F1727-1DC9-AD4E-9A93-2C513EBA7381}"/>
          </ac:graphicFrameMkLst>
        </pc:graphicFrameChg>
        <pc:picChg chg="add mod">
          <ac:chgData name="C190059(湯浅　琢麻)" userId="0986a166-a5fd-42ae-918f-9d436f32c380" providerId="ADAL" clId="{1E2E3BDB-4BE3-244E-8D3A-B48CB44C0675}" dt="2020-05-13T09:39:15.112" v="1395" actId="1076"/>
          <ac:picMkLst>
            <pc:docMk/>
            <pc:sldMk cId="2565953953" sldId="299"/>
            <ac:picMk id="6" creationId="{5FEEFF6C-2AFF-A249-861B-0F6F07FE6386}"/>
          </ac:picMkLst>
        </pc:picChg>
        <pc:picChg chg="del">
          <ac:chgData name="C190059(湯浅　琢麻)" userId="0986a166-a5fd-42ae-918f-9d436f32c380" providerId="ADAL" clId="{1E2E3BDB-4BE3-244E-8D3A-B48CB44C0675}" dt="2020-05-13T09:28:12.453" v="1383" actId="478"/>
          <ac:picMkLst>
            <pc:docMk/>
            <pc:sldMk cId="2565953953" sldId="299"/>
            <ac:picMk id="7" creationId="{CE58E829-BD9D-9842-8DB0-815034E3AA20}"/>
          </ac:picMkLst>
        </pc:picChg>
      </pc:sldChg>
      <pc:sldChg chg="addSp delSp modSp">
        <pc:chgData name="C190059(湯浅　琢麻)" userId="0986a166-a5fd-42ae-918f-9d436f32c380" providerId="ADAL" clId="{1E2E3BDB-4BE3-244E-8D3A-B48CB44C0675}" dt="2020-05-13T09:42:40.395" v="1422" actId="14100"/>
        <pc:sldMkLst>
          <pc:docMk/>
          <pc:sldMk cId="2236056706" sldId="300"/>
        </pc:sldMkLst>
        <pc:spChg chg="add del mod">
          <ac:chgData name="C190059(湯浅　琢麻)" userId="0986a166-a5fd-42ae-918f-9d436f32c380" providerId="ADAL" clId="{1E2E3BDB-4BE3-244E-8D3A-B48CB44C0675}" dt="2020-05-13T09:28:08.150" v="1382" actId="478"/>
          <ac:spMkLst>
            <pc:docMk/>
            <pc:sldMk cId="2236056706" sldId="300"/>
            <ac:spMk id="2" creationId="{4FA22B4F-DAC7-1F4E-B715-575E737D2164}"/>
          </ac:spMkLst>
        </pc:spChg>
        <pc:spChg chg="add del mod">
          <ac:chgData name="C190059(湯浅　琢麻)" userId="0986a166-a5fd-42ae-918f-9d436f32c380" providerId="ADAL" clId="{1E2E3BDB-4BE3-244E-8D3A-B48CB44C0675}" dt="2020-05-13T09:28:08.150" v="1382" actId="478"/>
          <ac:spMkLst>
            <pc:docMk/>
            <pc:sldMk cId="2236056706" sldId="300"/>
            <ac:spMk id="5" creationId="{0A68BFCA-65B1-8B42-BA26-47AAC77B5A78}"/>
          </ac:spMkLst>
        </pc:spChg>
        <pc:spChg chg="add mod">
          <ac:chgData name="C190059(湯浅　琢麻)" userId="0986a166-a5fd-42ae-918f-9d436f32c380" providerId="ADAL" clId="{1E2E3BDB-4BE3-244E-8D3A-B48CB44C0675}" dt="2020-05-08T04:54:39.560" v="812"/>
          <ac:spMkLst>
            <pc:docMk/>
            <pc:sldMk cId="2236056706" sldId="300"/>
            <ac:spMk id="7" creationId="{A64643D9-A29B-0A4F-A985-142F401BDC83}"/>
          </ac:spMkLst>
        </pc:spChg>
        <pc:spChg chg="add mod">
          <ac:chgData name="C190059(湯浅　琢麻)" userId="0986a166-a5fd-42ae-918f-9d436f32c380" providerId="ADAL" clId="{1E2E3BDB-4BE3-244E-8D3A-B48CB44C0675}" dt="2020-05-08T04:55:19.142" v="815"/>
          <ac:spMkLst>
            <pc:docMk/>
            <pc:sldMk cId="2236056706" sldId="300"/>
            <ac:spMk id="9" creationId="{091F0EF8-5AAD-6949-AFBD-6D6EE51EDEEC}"/>
          </ac:spMkLst>
        </pc:spChg>
        <pc:spChg chg="mod">
          <ac:chgData name="C190059(湯浅　琢麻)" userId="0986a166-a5fd-42ae-918f-9d436f32c380" providerId="ADAL" clId="{1E2E3BDB-4BE3-244E-8D3A-B48CB44C0675}" dt="2020-05-13T09:42:37.104" v="1421" actId="1076"/>
          <ac:spMkLst>
            <pc:docMk/>
            <pc:sldMk cId="2236056706" sldId="300"/>
            <ac:spMk id="10" creationId="{2209AAA8-C826-3D49-87E1-D2263A6E920E}"/>
          </ac:spMkLst>
        </pc:spChg>
        <pc:spChg chg="del">
          <ac:chgData name="C190059(湯浅　琢麻)" userId="0986a166-a5fd-42ae-918f-9d436f32c380" providerId="ADAL" clId="{1E2E3BDB-4BE3-244E-8D3A-B48CB44C0675}" dt="2020-05-08T04:55:05.643" v="814"/>
          <ac:spMkLst>
            <pc:docMk/>
            <pc:sldMk cId="2236056706" sldId="300"/>
            <ac:spMk id="19" creationId="{461FD684-89B4-DB42-9B22-73A3E449814D}"/>
          </ac:spMkLst>
        </pc:spChg>
        <pc:graphicFrameChg chg="add del mod">
          <ac:chgData name="C190059(湯浅　琢麻)" userId="0986a166-a5fd-42ae-918f-9d436f32c380" providerId="ADAL" clId="{1E2E3BDB-4BE3-244E-8D3A-B48CB44C0675}" dt="2020-05-13T09:40:46.413" v="1397"/>
          <ac:graphicFrameMkLst>
            <pc:docMk/>
            <pc:sldMk cId="2236056706" sldId="300"/>
            <ac:graphicFrameMk id="11" creationId="{77447030-81B3-E440-B175-0D087943009F}"/>
          </ac:graphicFrameMkLst>
        </pc:graphicFrameChg>
        <pc:graphicFrameChg chg="add del mod">
          <ac:chgData name="C190059(湯浅　琢麻)" userId="0986a166-a5fd-42ae-918f-9d436f32c380" providerId="ADAL" clId="{1E2E3BDB-4BE3-244E-8D3A-B48CB44C0675}" dt="2020-05-13T09:41:14.171" v="1407"/>
          <ac:graphicFrameMkLst>
            <pc:docMk/>
            <pc:sldMk cId="2236056706" sldId="300"/>
            <ac:graphicFrameMk id="13" creationId="{C0911EC7-AFF7-1746-BC37-EC3BDC66BE9F}"/>
          </ac:graphicFrameMkLst>
        </pc:graphicFrameChg>
        <pc:graphicFrameChg chg="add del mod">
          <ac:chgData name="C190059(湯浅　琢麻)" userId="0986a166-a5fd-42ae-918f-9d436f32c380" providerId="ADAL" clId="{1E2E3BDB-4BE3-244E-8D3A-B48CB44C0675}" dt="2020-05-13T09:42:04.056" v="1412"/>
          <ac:graphicFrameMkLst>
            <pc:docMk/>
            <pc:sldMk cId="2236056706" sldId="300"/>
            <ac:graphicFrameMk id="15" creationId="{12093373-2C41-AE47-8131-E5988792F6AD}"/>
          </ac:graphicFrameMkLst>
        </pc:graphicFrameChg>
        <pc:picChg chg="del">
          <ac:chgData name="C190059(湯浅　琢麻)" userId="0986a166-a5fd-42ae-918f-9d436f32c380" providerId="ADAL" clId="{1E2E3BDB-4BE3-244E-8D3A-B48CB44C0675}" dt="2020-05-13T09:28:15.456" v="1384" actId="478"/>
          <ac:picMkLst>
            <pc:docMk/>
            <pc:sldMk cId="2236056706" sldId="300"/>
            <ac:picMk id="3" creationId="{DCEBE5A8-8AD8-EB4D-8378-E25B133CE319}"/>
          </ac:picMkLst>
        </pc:picChg>
        <pc:picChg chg="del">
          <ac:chgData name="C190059(湯浅　琢麻)" userId="0986a166-a5fd-42ae-918f-9d436f32c380" providerId="ADAL" clId="{1E2E3BDB-4BE3-244E-8D3A-B48CB44C0675}" dt="2020-05-13T09:28:15.456" v="1384" actId="478"/>
          <ac:picMkLst>
            <pc:docMk/>
            <pc:sldMk cId="2236056706" sldId="300"/>
            <ac:picMk id="6" creationId="{399F2324-73FB-5B4C-83B7-A0E1D4DFB7D5}"/>
          </ac:picMkLst>
        </pc:picChg>
        <pc:picChg chg="add del mod">
          <ac:chgData name="C190059(湯浅　琢麻)" userId="0986a166-a5fd-42ae-918f-9d436f32c380" providerId="ADAL" clId="{1E2E3BDB-4BE3-244E-8D3A-B48CB44C0675}" dt="2020-05-13T09:40:56.803" v="1405" actId="478"/>
          <ac:picMkLst>
            <pc:docMk/>
            <pc:sldMk cId="2236056706" sldId="300"/>
            <ac:picMk id="12" creationId="{56BA4E7E-4F42-B14A-AA5B-1556AA85C9C0}"/>
          </ac:picMkLst>
        </pc:picChg>
        <pc:picChg chg="add mod">
          <ac:chgData name="C190059(湯浅　琢麻)" userId="0986a166-a5fd-42ae-918f-9d436f32c380" providerId="ADAL" clId="{1E2E3BDB-4BE3-244E-8D3A-B48CB44C0675}" dt="2020-05-13T09:42:34.718" v="1420" actId="14100"/>
          <ac:picMkLst>
            <pc:docMk/>
            <pc:sldMk cId="2236056706" sldId="300"/>
            <ac:picMk id="14" creationId="{F6E6AF37-A4E1-9C46-B75C-26EEFC7ACBC1}"/>
          </ac:picMkLst>
        </pc:picChg>
        <pc:picChg chg="add mod">
          <ac:chgData name="C190059(湯浅　琢麻)" userId="0986a166-a5fd-42ae-918f-9d436f32c380" providerId="ADAL" clId="{1E2E3BDB-4BE3-244E-8D3A-B48CB44C0675}" dt="2020-05-13T09:42:40.395" v="1422" actId="14100"/>
          <ac:picMkLst>
            <pc:docMk/>
            <pc:sldMk cId="2236056706" sldId="300"/>
            <ac:picMk id="16" creationId="{A4FE8EDE-608C-6949-B1A0-1B920191EE23}"/>
          </ac:picMkLst>
        </pc:picChg>
      </pc:sldChg>
      <pc:sldChg chg="modSp add">
        <pc:chgData name="C190059(湯浅　琢麻)" userId="0986a166-a5fd-42ae-918f-9d436f32c380" providerId="ADAL" clId="{1E2E3BDB-4BE3-244E-8D3A-B48CB44C0675}" dt="2020-05-22T00:17:51.281" v="3614" actId="20577"/>
        <pc:sldMkLst>
          <pc:docMk/>
          <pc:sldMk cId="44382123" sldId="302"/>
        </pc:sldMkLst>
        <pc:spChg chg="mod">
          <ac:chgData name="C190059(湯浅　琢麻)" userId="0986a166-a5fd-42ae-918f-9d436f32c380" providerId="ADAL" clId="{1E2E3BDB-4BE3-244E-8D3A-B48CB44C0675}" dt="2020-05-21T08:14:56.385" v="1866" actId="403"/>
          <ac:spMkLst>
            <pc:docMk/>
            <pc:sldMk cId="44382123" sldId="302"/>
            <ac:spMk id="4" creationId="{F0E5933B-A936-A743-BA62-305E98961918}"/>
          </ac:spMkLst>
        </pc:spChg>
        <pc:spChg chg="mod">
          <ac:chgData name="C190059(湯浅　琢麻)" userId="0986a166-a5fd-42ae-918f-9d436f32c380" providerId="ADAL" clId="{1E2E3BDB-4BE3-244E-8D3A-B48CB44C0675}" dt="2020-05-22T00:17:51.281" v="3614" actId="20577"/>
          <ac:spMkLst>
            <pc:docMk/>
            <pc:sldMk cId="44382123" sldId="302"/>
            <ac:spMk id="5" creationId="{CF42D794-964F-0640-9693-8D6BD2EB7282}"/>
          </ac:spMkLst>
        </pc:spChg>
      </pc:sldChg>
      <pc:sldChg chg="modSp add">
        <pc:chgData name="C190059(湯浅　琢麻)" userId="0986a166-a5fd-42ae-918f-9d436f32c380" providerId="ADAL" clId="{1E2E3BDB-4BE3-244E-8D3A-B48CB44C0675}" dt="2020-05-15T04:28:25.408" v="1759" actId="20577"/>
        <pc:sldMkLst>
          <pc:docMk/>
          <pc:sldMk cId="101664559" sldId="303"/>
        </pc:sldMkLst>
        <pc:spChg chg="mod">
          <ac:chgData name="C190059(湯浅　琢麻)" userId="0986a166-a5fd-42ae-918f-9d436f32c380" providerId="ADAL" clId="{1E2E3BDB-4BE3-244E-8D3A-B48CB44C0675}" dt="2020-05-15T04:28:25.408" v="1759" actId="20577"/>
          <ac:spMkLst>
            <pc:docMk/>
            <pc:sldMk cId="101664559" sldId="303"/>
            <ac:spMk id="4" creationId="{F0E5933B-A936-A743-BA62-305E98961918}"/>
          </ac:spMkLst>
        </pc:spChg>
      </pc:sldChg>
      <pc:sldChg chg="modSp add">
        <pc:chgData name="C190059(湯浅　琢麻)" userId="0986a166-a5fd-42ae-918f-9d436f32c380" providerId="ADAL" clId="{1E2E3BDB-4BE3-244E-8D3A-B48CB44C0675}" dt="2020-05-15T04:28:32.212" v="1770" actId="20577"/>
        <pc:sldMkLst>
          <pc:docMk/>
          <pc:sldMk cId="2483945774" sldId="304"/>
        </pc:sldMkLst>
        <pc:spChg chg="mod">
          <ac:chgData name="C190059(湯浅　琢麻)" userId="0986a166-a5fd-42ae-918f-9d436f32c380" providerId="ADAL" clId="{1E2E3BDB-4BE3-244E-8D3A-B48CB44C0675}" dt="2020-05-15T04:28:32.212" v="1770" actId="20577"/>
          <ac:spMkLst>
            <pc:docMk/>
            <pc:sldMk cId="2483945774" sldId="304"/>
            <ac:spMk id="4" creationId="{F0E5933B-A936-A743-BA62-305E98961918}"/>
          </ac:spMkLst>
        </pc:spChg>
      </pc:sldChg>
      <pc:sldChg chg="modSp add ord">
        <pc:chgData name="C190059(湯浅　琢麻)" userId="0986a166-a5fd-42ae-918f-9d436f32c380" providerId="ADAL" clId="{1E2E3BDB-4BE3-244E-8D3A-B48CB44C0675}" dt="2020-05-15T04:29:10.538" v="1813" actId="20577"/>
        <pc:sldMkLst>
          <pc:docMk/>
          <pc:sldMk cId="345101203" sldId="305"/>
        </pc:sldMkLst>
        <pc:spChg chg="mod">
          <ac:chgData name="C190059(湯浅　琢麻)" userId="0986a166-a5fd-42ae-918f-9d436f32c380" providerId="ADAL" clId="{1E2E3BDB-4BE3-244E-8D3A-B48CB44C0675}" dt="2020-05-15T04:29:10.538" v="1813" actId="20577"/>
          <ac:spMkLst>
            <pc:docMk/>
            <pc:sldMk cId="345101203" sldId="305"/>
            <ac:spMk id="4" creationId="{F0E5933B-A936-A743-BA62-305E98961918}"/>
          </ac:spMkLst>
        </pc:spChg>
      </pc:sldChg>
      <pc:sldChg chg="modSp add">
        <pc:chgData name="C190059(湯浅　琢麻)" userId="0986a166-a5fd-42ae-918f-9d436f32c380" providerId="ADAL" clId="{1E2E3BDB-4BE3-244E-8D3A-B48CB44C0675}" dt="2020-05-15T04:28:48.208" v="1785" actId="20577"/>
        <pc:sldMkLst>
          <pc:docMk/>
          <pc:sldMk cId="3281452892" sldId="306"/>
        </pc:sldMkLst>
        <pc:spChg chg="mod">
          <ac:chgData name="C190059(湯浅　琢麻)" userId="0986a166-a5fd-42ae-918f-9d436f32c380" providerId="ADAL" clId="{1E2E3BDB-4BE3-244E-8D3A-B48CB44C0675}" dt="2020-05-15T04:28:48.208" v="1785" actId="20577"/>
          <ac:spMkLst>
            <pc:docMk/>
            <pc:sldMk cId="3281452892" sldId="306"/>
            <ac:spMk id="4" creationId="{F0E5933B-A936-A743-BA62-305E98961918}"/>
          </ac:spMkLst>
        </pc:spChg>
      </pc:sldChg>
      <pc:sldChg chg="modSp add">
        <pc:chgData name="C190059(湯浅　琢麻)" userId="0986a166-a5fd-42ae-918f-9d436f32c380" providerId="ADAL" clId="{1E2E3BDB-4BE3-244E-8D3A-B48CB44C0675}" dt="2020-05-15T04:28:57.355" v="1797" actId="20577"/>
        <pc:sldMkLst>
          <pc:docMk/>
          <pc:sldMk cId="3806846897" sldId="307"/>
        </pc:sldMkLst>
        <pc:spChg chg="mod">
          <ac:chgData name="C190059(湯浅　琢麻)" userId="0986a166-a5fd-42ae-918f-9d436f32c380" providerId="ADAL" clId="{1E2E3BDB-4BE3-244E-8D3A-B48CB44C0675}" dt="2020-05-15T04:28:57.355" v="1797" actId="20577"/>
          <ac:spMkLst>
            <pc:docMk/>
            <pc:sldMk cId="3806846897" sldId="307"/>
            <ac:spMk id="4" creationId="{F0E5933B-A936-A743-BA62-305E98961918}"/>
          </ac:spMkLst>
        </pc:spChg>
      </pc:sldChg>
    </pc:docChg>
  </pc:docChgLst>
  <pc:docChgLst>
    <pc:chgData name="C190052(三宅　慎也)" userId="1dd4f490-ffb5-4233-b0b3-d99ae524d606" providerId="ADAL" clId="{E9DB903E-34B0-6545-AD99-C13A5E1F273B}"/>
    <pc:docChg chg="modSld">
      <pc:chgData name="C190052(三宅　慎也)" userId="1dd4f490-ffb5-4233-b0b3-d99ae524d606" providerId="ADAL" clId="{E9DB903E-34B0-6545-AD99-C13A5E1F273B}" dt="2020-04-26T02:10:57.964" v="160" actId="14100"/>
      <pc:docMkLst>
        <pc:docMk/>
      </pc:docMkLst>
      <pc:sldChg chg="addSp modSp">
        <pc:chgData name="C190052(三宅　慎也)" userId="1dd4f490-ffb5-4233-b0b3-d99ae524d606" providerId="ADAL" clId="{E9DB903E-34B0-6545-AD99-C13A5E1F273B}" dt="2020-04-26T02:10:57.964" v="160" actId="14100"/>
        <pc:sldMkLst>
          <pc:docMk/>
          <pc:sldMk cId="3217450454" sldId="261"/>
        </pc:sldMkLst>
        <pc:spChg chg="add mod">
          <ac:chgData name="C190052(三宅　慎也)" userId="1dd4f490-ffb5-4233-b0b3-d99ae524d606" providerId="ADAL" clId="{E9DB903E-34B0-6545-AD99-C13A5E1F273B}" dt="2020-04-26T02:09:26.179" v="94" actId="20577"/>
          <ac:spMkLst>
            <pc:docMk/>
            <pc:sldMk cId="3217450454" sldId="261"/>
            <ac:spMk id="5" creationId="{916ED9DC-5289-A04E-9276-B40014981B6C}"/>
          </ac:spMkLst>
        </pc:spChg>
        <pc:spChg chg="add mod">
          <ac:chgData name="C190052(三宅　慎也)" userId="1dd4f490-ffb5-4233-b0b3-d99ae524d606" providerId="ADAL" clId="{E9DB903E-34B0-6545-AD99-C13A5E1F273B}" dt="2020-04-26T02:10:57.964" v="160" actId="14100"/>
          <ac:spMkLst>
            <pc:docMk/>
            <pc:sldMk cId="3217450454" sldId="261"/>
            <ac:spMk id="7" creationId="{C24A7E8C-0A22-324E-9F8F-395574E35135}"/>
          </ac:spMkLst>
        </pc:spChg>
      </pc:sldChg>
    </pc:docChg>
  </pc:docChgLst>
  <pc:docChgLst>
    <pc:chgData name="C190052(三宅　慎也)" userId="1dd4f490-ffb5-4233-b0b3-d99ae524d606" providerId="ADAL" clId="{D6B12BA6-39F5-5E49-A2ED-BDC706798E43}"/>
    <pc:docChg chg="modSld">
      <pc:chgData name="C190052(三宅　慎也)" userId="1dd4f490-ffb5-4233-b0b3-d99ae524d606" providerId="ADAL" clId="{D6B12BA6-39F5-5E49-A2ED-BDC706798E43}" dt="2020-05-29T12:22:42.664" v="1" actId="20577"/>
      <pc:docMkLst>
        <pc:docMk/>
      </pc:docMkLst>
      <pc:sldChg chg="modSp">
        <pc:chgData name="C190052(三宅　慎也)" userId="1dd4f490-ffb5-4233-b0b3-d99ae524d606" providerId="ADAL" clId="{D6B12BA6-39F5-5E49-A2ED-BDC706798E43}" dt="2020-05-29T12:22:42.664" v="1" actId="20577"/>
        <pc:sldMkLst>
          <pc:docMk/>
          <pc:sldMk cId="3989182736" sldId="271"/>
        </pc:sldMkLst>
        <pc:spChg chg="mod">
          <ac:chgData name="C190052(三宅　慎也)" userId="1dd4f490-ffb5-4233-b0b3-d99ae524d606" providerId="ADAL" clId="{D6B12BA6-39F5-5E49-A2ED-BDC706798E43}" dt="2020-05-29T12:22:42.664" v="1" actId="20577"/>
          <ac:spMkLst>
            <pc:docMk/>
            <pc:sldMk cId="3989182736" sldId="271"/>
            <ac:spMk id="6" creationId="{54D1EF36-CE19-A045-B3C2-A9ACA607335C}"/>
          </ac:spMkLst>
        </pc:spChg>
      </pc:sldChg>
    </pc:docChg>
  </pc:docChgLst>
  <pc:docChgLst>
    <pc:chgData name="C190032(田中　雅之)" userId="a81f3157-7503-4f7a-ac70-41ad5fff59af" providerId="ADAL" clId="{F8F6CBA4-77E1-1E41-959E-A29AB39EEDB1}"/>
    <pc:docChg chg="modSld">
      <pc:chgData name="C190032(田中　雅之)" userId="a81f3157-7503-4f7a-ac70-41ad5fff59af" providerId="ADAL" clId="{F8F6CBA4-77E1-1E41-959E-A29AB39EEDB1}" dt="2020-05-21T09:03:38.218" v="89" actId="1035"/>
      <pc:docMkLst>
        <pc:docMk/>
      </pc:docMkLst>
      <pc:sldChg chg="addSp modSp">
        <pc:chgData name="C190032(田中　雅之)" userId="a81f3157-7503-4f7a-ac70-41ad5fff59af" providerId="ADAL" clId="{F8F6CBA4-77E1-1E41-959E-A29AB39EEDB1}" dt="2020-05-21T09:03:38.218" v="89" actId="1035"/>
        <pc:sldMkLst>
          <pc:docMk/>
          <pc:sldMk cId="3015066130" sldId="292"/>
        </pc:sldMkLst>
        <pc:spChg chg="add mod">
          <ac:chgData name="C190032(田中　雅之)" userId="a81f3157-7503-4f7a-ac70-41ad5fff59af" providerId="ADAL" clId="{F8F6CBA4-77E1-1E41-959E-A29AB39EEDB1}" dt="2020-05-21T09:03:28.753" v="87" actId="20577"/>
          <ac:spMkLst>
            <pc:docMk/>
            <pc:sldMk cId="3015066130" sldId="292"/>
            <ac:spMk id="18" creationId="{868B3DCD-691A-5944-AD45-258F4887A549}"/>
          </ac:spMkLst>
        </pc:spChg>
        <pc:spChg chg="mod">
          <ac:chgData name="C190032(田中　雅之)" userId="a81f3157-7503-4f7a-ac70-41ad5fff59af" providerId="ADAL" clId="{F8F6CBA4-77E1-1E41-959E-A29AB39EEDB1}" dt="2020-05-21T09:03:38.218" v="89" actId="1035"/>
          <ac:spMkLst>
            <pc:docMk/>
            <pc:sldMk cId="3015066130" sldId="292"/>
            <ac:spMk id="20" creationId="{B29A0645-9AE7-954F-8CF3-42554F5376AB}"/>
          </ac:spMkLst>
        </pc:spChg>
      </pc:sldChg>
    </pc:docChg>
  </pc:docChgLst>
  <pc:docChgLst>
    <pc:chgData name="C190063(与那嶺　大貴)" userId="1883bec3-34ec-4278-bdc3-dd8eccc16adc" providerId="ADAL" clId="{9B8BE17C-C4EB-3144-878B-3E303F1B686C}"/>
    <pc:docChg chg="undo redo custSel modSld">
      <pc:chgData name="C190063(与那嶺　大貴)" userId="1883bec3-34ec-4278-bdc3-dd8eccc16adc" providerId="ADAL" clId="{9B8BE17C-C4EB-3144-878B-3E303F1B686C}" dt="2020-04-14T00:59:35.859" v="4070" actId="20577"/>
      <pc:docMkLst>
        <pc:docMk/>
      </pc:docMkLst>
      <pc:sldChg chg="modSp">
        <pc:chgData name="C190063(与那嶺　大貴)" userId="1883bec3-34ec-4278-bdc3-dd8eccc16adc" providerId="ADAL" clId="{9B8BE17C-C4EB-3144-878B-3E303F1B686C}" dt="2020-04-14T00:50:34.501" v="3803" actId="14100"/>
        <pc:sldMkLst>
          <pc:docMk/>
          <pc:sldMk cId="2136319270" sldId="263"/>
        </pc:sldMkLst>
        <pc:picChg chg="mod">
          <ac:chgData name="C190063(与那嶺　大貴)" userId="1883bec3-34ec-4278-bdc3-dd8eccc16adc" providerId="ADAL" clId="{9B8BE17C-C4EB-3144-878B-3E303F1B686C}" dt="2020-04-14T00:50:34.501" v="3803" actId="14100"/>
          <ac:picMkLst>
            <pc:docMk/>
            <pc:sldMk cId="2136319270" sldId="263"/>
            <ac:picMk id="13" creationId="{D5E9155C-60AB-6740-B525-C21A07589345}"/>
          </ac:picMkLst>
        </pc:picChg>
      </pc:sldChg>
      <pc:sldChg chg="modSp">
        <pc:chgData name="C190063(与那嶺　大貴)" userId="1883bec3-34ec-4278-bdc3-dd8eccc16adc" providerId="ADAL" clId="{9B8BE17C-C4EB-3144-878B-3E303F1B686C}" dt="2020-04-14T00:54:38.933" v="3909" actId="20577"/>
        <pc:sldMkLst>
          <pc:docMk/>
          <pc:sldMk cId="1493722358" sldId="264"/>
        </pc:sldMkLst>
        <pc:spChg chg="mod">
          <ac:chgData name="C190063(与那嶺　大貴)" userId="1883bec3-34ec-4278-bdc3-dd8eccc16adc" providerId="ADAL" clId="{9B8BE17C-C4EB-3144-878B-3E303F1B686C}" dt="2020-04-14T00:54:38.933" v="3909" actId="20577"/>
          <ac:spMkLst>
            <pc:docMk/>
            <pc:sldMk cId="1493722358" sldId="264"/>
            <ac:spMk id="6" creationId="{54D1EF36-CE19-A045-B3C2-A9ACA607335C}"/>
          </ac:spMkLst>
        </pc:spChg>
        <pc:spChg chg="mod">
          <ac:chgData name="C190063(与那嶺　大貴)" userId="1883bec3-34ec-4278-bdc3-dd8eccc16adc" providerId="ADAL" clId="{9B8BE17C-C4EB-3144-878B-3E303F1B686C}" dt="2020-04-14T00:51:03.617" v="3805" actId="1076"/>
          <ac:spMkLst>
            <pc:docMk/>
            <pc:sldMk cId="1493722358" sldId="264"/>
            <ac:spMk id="7" creationId="{B6D247C2-4423-B74A-B4BB-28EFF105D5A2}"/>
          </ac:spMkLst>
        </pc:spChg>
        <pc:spChg chg="mod">
          <ac:chgData name="C190063(与那嶺　大貴)" userId="1883bec3-34ec-4278-bdc3-dd8eccc16adc" providerId="ADAL" clId="{9B8BE17C-C4EB-3144-878B-3E303F1B686C}" dt="2020-04-14T00:51:10.539" v="3807" actId="1076"/>
          <ac:spMkLst>
            <pc:docMk/>
            <pc:sldMk cId="1493722358" sldId="264"/>
            <ac:spMk id="8" creationId="{BD745F31-8D73-5B42-8B15-466F5F17A7EF}"/>
          </ac:spMkLst>
        </pc:spChg>
      </pc:sldChg>
      <pc:sldChg chg="addSp delSp modSp modNotesTx">
        <pc:chgData name="C190063(与那嶺　大貴)" userId="1883bec3-34ec-4278-bdc3-dd8eccc16adc" providerId="ADAL" clId="{9B8BE17C-C4EB-3144-878B-3E303F1B686C}" dt="2020-04-14T00:59:35.859" v="4070" actId="20577"/>
        <pc:sldMkLst>
          <pc:docMk/>
          <pc:sldMk cId="1105156813" sldId="266"/>
        </pc:sldMkLst>
        <pc:spChg chg="mod">
          <ac:chgData name="C190063(与那嶺　大貴)" userId="1883bec3-34ec-4278-bdc3-dd8eccc16adc" providerId="ADAL" clId="{9B8BE17C-C4EB-3144-878B-3E303F1B686C}" dt="2020-04-13T07:37:31.045" v="1759" actId="20577"/>
          <ac:spMkLst>
            <pc:docMk/>
            <pc:sldMk cId="1105156813" sldId="266"/>
            <ac:spMk id="4" creationId="{708868EA-CAAE-B949-B1DA-C50936322F8D}"/>
          </ac:spMkLst>
        </pc:spChg>
        <pc:spChg chg="mod">
          <ac:chgData name="C190063(与那嶺　大貴)" userId="1883bec3-34ec-4278-bdc3-dd8eccc16adc" providerId="ADAL" clId="{9B8BE17C-C4EB-3144-878B-3E303F1B686C}" dt="2020-04-13T07:49:23.725" v="2341" actId="20577"/>
          <ac:spMkLst>
            <pc:docMk/>
            <pc:sldMk cId="1105156813" sldId="266"/>
            <ac:spMk id="5" creationId="{40291CE4-42A6-9846-8C7C-1CD8727C034A}"/>
          </ac:spMkLst>
        </pc:spChg>
        <pc:spChg chg="del mod">
          <ac:chgData name="C190063(与那嶺　大貴)" userId="1883bec3-34ec-4278-bdc3-dd8eccc16adc" providerId="ADAL" clId="{9B8BE17C-C4EB-3144-878B-3E303F1B686C}" dt="2020-04-14T00:57:39.205" v="3953" actId="478"/>
          <ac:spMkLst>
            <pc:docMk/>
            <pc:sldMk cId="1105156813" sldId="266"/>
            <ac:spMk id="7" creationId="{B6D247C2-4423-B74A-B4BB-28EFF105D5A2}"/>
          </ac:spMkLst>
        </pc:spChg>
        <pc:spChg chg="add del">
          <ac:chgData name="C190063(与那嶺　大貴)" userId="1883bec3-34ec-4278-bdc3-dd8eccc16adc" providerId="ADAL" clId="{9B8BE17C-C4EB-3144-878B-3E303F1B686C}" dt="2020-04-14T00:56:18.250" v="3945"/>
          <ac:spMkLst>
            <pc:docMk/>
            <pc:sldMk cId="1105156813" sldId="266"/>
            <ac:spMk id="9" creationId="{8940BEF1-46F9-9C4B-88CE-7DEBFF55BDE4}"/>
          </ac:spMkLst>
        </pc:spChg>
        <pc:spChg chg="add del mod">
          <ac:chgData name="C190063(与那嶺　大貴)" userId="1883bec3-34ec-4278-bdc3-dd8eccc16adc" providerId="ADAL" clId="{9B8BE17C-C4EB-3144-878B-3E303F1B686C}" dt="2020-04-14T00:57:41.576" v="3955" actId="478"/>
          <ac:spMkLst>
            <pc:docMk/>
            <pc:sldMk cId="1105156813" sldId="266"/>
            <ac:spMk id="10" creationId="{3713C6A5-7B8E-CA46-B0CD-3CC5908D8B47}"/>
          </ac:spMkLst>
        </pc:spChg>
        <pc:spChg chg="mod">
          <ac:chgData name="C190063(与那嶺　大貴)" userId="1883bec3-34ec-4278-bdc3-dd8eccc16adc" providerId="ADAL" clId="{9B8BE17C-C4EB-3144-878B-3E303F1B686C}" dt="2020-04-14T00:59:35.859" v="4070" actId="20577"/>
          <ac:spMkLst>
            <pc:docMk/>
            <pc:sldMk cId="1105156813" sldId="266"/>
            <ac:spMk id="13" creationId="{7533D36E-5C4F-B745-8998-D3D3B86F675A}"/>
          </ac:spMkLst>
        </pc:spChg>
        <pc:spChg chg="mod">
          <ac:chgData name="C190063(与那嶺　大貴)" userId="1883bec3-34ec-4278-bdc3-dd8eccc16adc" providerId="ADAL" clId="{9B8BE17C-C4EB-3144-878B-3E303F1B686C}" dt="2020-04-14T00:57:44.057" v="3956" actId="1076"/>
          <ac:spMkLst>
            <pc:docMk/>
            <pc:sldMk cId="1105156813" sldId="266"/>
            <ac:spMk id="14" creationId="{DF93E864-A997-4E4E-90EC-9DA2D1DCE7D8}"/>
          </ac:spMkLst>
        </pc:spChg>
        <pc:picChg chg="add mod">
          <ac:chgData name="C190063(与那嶺　大貴)" userId="1883bec3-34ec-4278-bdc3-dd8eccc16adc" providerId="ADAL" clId="{9B8BE17C-C4EB-3144-878B-3E303F1B686C}" dt="2020-04-14T00:57:48.139" v="3959" actId="1076"/>
          <ac:picMkLst>
            <pc:docMk/>
            <pc:sldMk cId="1105156813" sldId="266"/>
            <ac:picMk id="6" creationId="{A53181DF-A020-9147-AE96-987BAD81B682}"/>
          </ac:picMkLst>
        </pc:picChg>
      </pc:sldChg>
      <pc:sldChg chg="modSp modNotesTx">
        <pc:chgData name="C190063(与那嶺　大貴)" userId="1883bec3-34ec-4278-bdc3-dd8eccc16adc" providerId="ADAL" clId="{9B8BE17C-C4EB-3144-878B-3E303F1B686C}" dt="2020-04-14T00:55:23.817" v="3943" actId="20577"/>
        <pc:sldMkLst>
          <pc:docMk/>
          <pc:sldMk cId="3070962627" sldId="267"/>
        </pc:sldMkLst>
        <pc:spChg chg="mod">
          <ac:chgData name="C190063(与那嶺　大貴)" userId="1883bec3-34ec-4278-bdc3-dd8eccc16adc" providerId="ADAL" clId="{9B8BE17C-C4EB-3144-878B-3E303F1B686C}" dt="2020-04-14T00:55:23.817" v="3943" actId="20577"/>
          <ac:spMkLst>
            <pc:docMk/>
            <pc:sldMk cId="3070962627" sldId="267"/>
            <ac:spMk id="6" creationId="{54D1EF36-CE19-A045-B3C2-A9ACA607335C}"/>
          </ac:spMkLst>
        </pc:spChg>
        <pc:spChg chg="mod">
          <ac:chgData name="C190063(与那嶺　大貴)" userId="1883bec3-34ec-4278-bdc3-dd8eccc16adc" providerId="ADAL" clId="{9B8BE17C-C4EB-3144-878B-3E303F1B686C}" dt="2020-04-14T00:44:29.831" v="3783" actId="20577"/>
          <ac:spMkLst>
            <pc:docMk/>
            <pc:sldMk cId="3070962627" sldId="267"/>
            <ac:spMk id="7" creationId="{B6D247C2-4423-B74A-B4BB-28EFF105D5A2}"/>
          </ac:spMkLst>
        </pc:spChg>
        <pc:spChg chg="mod">
          <ac:chgData name="C190063(与那嶺　大貴)" userId="1883bec3-34ec-4278-bdc3-dd8eccc16adc" providerId="ADAL" clId="{9B8BE17C-C4EB-3144-878B-3E303F1B686C}" dt="2020-04-14T00:44:57.657" v="3787" actId="20577"/>
          <ac:spMkLst>
            <pc:docMk/>
            <pc:sldMk cId="3070962627" sldId="267"/>
            <ac:spMk id="8" creationId="{BD745F31-8D73-5B42-8B15-466F5F17A7EF}"/>
          </ac:spMkLst>
        </pc:spChg>
        <pc:spChg chg="mod">
          <ac:chgData name="C190063(与那嶺　大貴)" userId="1883bec3-34ec-4278-bdc3-dd8eccc16adc" providerId="ADAL" clId="{9B8BE17C-C4EB-3144-878B-3E303F1B686C}" dt="2020-04-13T03:26:20.742" v="11" actId="1076"/>
          <ac:spMkLst>
            <pc:docMk/>
            <pc:sldMk cId="3070962627" sldId="267"/>
            <ac:spMk id="9" creationId="{CD5CBAB2-A8E6-FD43-B686-2E0F5EC766BA}"/>
          </ac:spMkLst>
        </pc:spChg>
        <pc:spChg chg="mod">
          <ac:chgData name="C190063(与那嶺　大貴)" userId="1883bec3-34ec-4278-bdc3-dd8eccc16adc" providerId="ADAL" clId="{9B8BE17C-C4EB-3144-878B-3E303F1B686C}" dt="2020-04-14T00:45:18.330" v="3791" actId="113"/>
          <ac:spMkLst>
            <pc:docMk/>
            <pc:sldMk cId="3070962627" sldId="267"/>
            <ac:spMk id="10" creationId="{C3731443-98A5-6A4E-AE10-06B8A48B50AF}"/>
          </ac:spMkLst>
        </pc:spChg>
      </pc:sldChg>
    </pc:docChg>
  </pc:docChgLst>
  <pc:docChgLst>
    <pc:chgData name="C190052(三宅　慎也)" userId="S::c190052@office.icscoe.jp::1dd4f490-ffb5-4233-b0b3-d99ae524d606" providerId="AD" clId="Web-{F6CE89D4-5A44-4889-93AE-A15F46C6FC82}"/>
    <pc:docChg chg="modSld">
      <pc:chgData name="C190052(三宅　慎也)" userId="S::c190052@office.icscoe.jp::1dd4f490-ffb5-4233-b0b3-d99ae524d606" providerId="AD" clId="Web-{F6CE89D4-5A44-4889-93AE-A15F46C6FC82}" dt="2020-04-26T02:14:50.279" v="23" actId="20577"/>
      <pc:docMkLst>
        <pc:docMk/>
      </pc:docMkLst>
      <pc:sldChg chg="modSp">
        <pc:chgData name="C190052(三宅　慎也)" userId="S::c190052@office.icscoe.jp::1dd4f490-ffb5-4233-b0b3-d99ae524d606" providerId="AD" clId="Web-{F6CE89D4-5A44-4889-93AE-A15F46C6FC82}" dt="2020-04-26T02:14:50.279" v="23" actId="20577"/>
        <pc:sldMkLst>
          <pc:docMk/>
          <pc:sldMk cId="3217450454" sldId="261"/>
        </pc:sldMkLst>
        <pc:spChg chg="mod">
          <ac:chgData name="C190052(三宅　慎也)" userId="S::c190052@office.icscoe.jp::1dd4f490-ffb5-4233-b0b3-d99ae524d606" providerId="AD" clId="Web-{F6CE89D4-5A44-4889-93AE-A15F46C6FC82}" dt="2020-04-26T02:14:50.279" v="23" actId="20577"/>
          <ac:spMkLst>
            <pc:docMk/>
            <pc:sldMk cId="3217450454" sldId="261"/>
            <ac:spMk id="5" creationId="{916ED9DC-5289-A04E-9276-B40014981B6C}"/>
          </ac:spMkLst>
        </pc:spChg>
        <pc:spChg chg="mod">
          <ac:chgData name="C190052(三宅　慎也)" userId="S::c190052@office.icscoe.jp::1dd4f490-ffb5-4233-b0b3-d99ae524d606" providerId="AD" clId="Web-{F6CE89D4-5A44-4889-93AE-A15F46C6FC82}" dt="2020-04-26T02:14:20.013" v="14" actId="20577"/>
          <ac:spMkLst>
            <pc:docMk/>
            <pc:sldMk cId="3217450454" sldId="261"/>
            <ac:spMk id="7" creationId="{C24A7E8C-0A22-324E-9F8F-395574E35135}"/>
          </ac:spMkLst>
        </pc:spChg>
      </pc:sldChg>
    </pc:docChg>
  </pc:docChgLst>
  <pc:docChgLst>
    <pc:chgData name="C190052(三宅　慎也)" userId="1dd4f490-ffb5-4233-b0b3-d99ae524d606" providerId="ADAL" clId="{97294E47-5296-9848-B00A-11BCEFEE55DD}"/>
    <pc:docChg chg="undo custSel modSld">
      <pc:chgData name="C190052(三宅　慎也)" userId="1dd4f490-ffb5-4233-b0b3-d99ae524d606" providerId="ADAL" clId="{97294E47-5296-9848-B00A-11BCEFEE55DD}" dt="2020-05-28T02:26:14.228" v="163" actId="20577"/>
      <pc:docMkLst>
        <pc:docMk/>
      </pc:docMkLst>
      <pc:sldChg chg="delSp modSp">
        <pc:chgData name="C190052(三宅　慎也)" userId="1dd4f490-ffb5-4233-b0b3-d99ae524d606" providerId="ADAL" clId="{97294E47-5296-9848-B00A-11BCEFEE55DD}" dt="2020-05-28T02:24:49.490" v="138"/>
        <pc:sldMkLst>
          <pc:docMk/>
          <pc:sldMk cId="101664559" sldId="303"/>
        </pc:sldMkLst>
        <pc:spChg chg="mod">
          <ac:chgData name="C190052(三宅　慎也)" userId="1dd4f490-ffb5-4233-b0b3-d99ae524d606" providerId="ADAL" clId="{97294E47-5296-9848-B00A-11BCEFEE55DD}" dt="2020-05-28T02:24:49.490" v="138"/>
          <ac:spMkLst>
            <pc:docMk/>
            <pc:sldMk cId="101664559" sldId="303"/>
            <ac:spMk id="5" creationId="{CF42D794-964F-0640-9693-8D6BD2EB7282}"/>
          </ac:spMkLst>
        </pc:spChg>
        <pc:spChg chg="del">
          <ac:chgData name="C190052(三宅　慎也)" userId="1dd4f490-ffb5-4233-b0b3-d99ae524d606" providerId="ADAL" clId="{97294E47-5296-9848-B00A-11BCEFEE55DD}" dt="2020-05-28T02:09:01.492" v="84" actId="478"/>
          <ac:spMkLst>
            <pc:docMk/>
            <pc:sldMk cId="101664559" sldId="303"/>
            <ac:spMk id="7" creationId="{C94381C6-FC5B-2E44-9B33-462696BC25B8}"/>
          </ac:spMkLst>
        </pc:spChg>
      </pc:sldChg>
      <pc:sldChg chg="delSp modSp">
        <pc:chgData name="C190052(三宅　慎也)" userId="1dd4f490-ffb5-4233-b0b3-d99ae524d606" providerId="ADAL" clId="{97294E47-5296-9848-B00A-11BCEFEE55DD}" dt="2020-05-28T02:25:00.695" v="146" actId="20577"/>
        <pc:sldMkLst>
          <pc:docMk/>
          <pc:sldMk cId="2483945774" sldId="304"/>
        </pc:sldMkLst>
        <pc:spChg chg="mod">
          <ac:chgData name="C190052(三宅　慎也)" userId="1dd4f490-ffb5-4233-b0b3-d99ae524d606" providerId="ADAL" clId="{97294E47-5296-9848-B00A-11BCEFEE55DD}" dt="2020-05-28T02:25:00.695" v="146" actId="20577"/>
          <ac:spMkLst>
            <pc:docMk/>
            <pc:sldMk cId="2483945774" sldId="304"/>
            <ac:spMk id="5" creationId="{CF42D794-964F-0640-9693-8D6BD2EB7282}"/>
          </ac:spMkLst>
        </pc:spChg>
        <pc:spChg chg="del">
          <ac:chgData name="C190052(三宅　慎也)" userId="1dd4f490-ffb5-4233-b0b3-d99ae524d606" providerId="ADAL" clId="{97294E47-5296-9848-B00A-11BCEFEE55DD}" dt="2020-05-28T02:09:20.401" v="87" actId="478"/>
          <ac:spMkLst>
            <pc:docMk/>
            <pc:sldMk cId="2483945774" sldId="304"/>
            <ac:spMk id="6" creationId="{1B50535D-D02A-2A43-8227-0FC8B2D7686A}"/>
          </ac:spMkLst>
        </pc:spChg>
      </pc:sldChg>
      <pc:sldChg chg="delSp modSp">
        <pc:chgData name="C190052(三宅　慎也)" userId="1dd4f490-ffb5-4233-b0b3-d99ae524d606" providerId="ADAL" clId="{97294E47-5296-9848-B00A-11BCEFEE55DD}" dt="2020-05-28T02:18:24.956" v="111" actId="20577"/>
        <pc:sldMkLst>
          <pc:docMk/>
          <pc:sldMk cId="777671025" sldId="308"/>
        </pc:sldMkLst>
        <pc:spChg chg="mod">
          <ac:chgData name="C190052(三宅　慎也)" userId="1dd4f490-ffb5-4233-b0b3-d99ae524d606" providerId="ADAL" clId="{97294E47-5296-9848-B00A-11BCEFEE55DD}" dt="2020-05-28T02:18:24.956" v="111" actId="20577"/>
          <ac:spMkLst>
            <pc:docMk/>
            <pc:sldMk cId="777671025" sldId="308"/>
            <ac:spMk id="5" creationId="{CF42D794-964F-0640-9693-8D6BD2EB7282}"/>
          </ac:spMkLst>
        </pc:spChg>
        <pc:picChg chg="del mod">
          <ac:chgData name="C190052(三宅　慎也)" userId="1dd4f490-ffb5-4233-b0b3-d99ae524d606" providerId="ADAL" clId="{97294E47-5296-9848-B00A-11BCEFEE55DD}" dt="2020-05-28T02:16:14.955" v="103" actId="478"/>
          <ac:picMkLst>
            <pc:docMk/>
            <pc:sldMk cId="777671025" sldId="308"/>
            <ac:picMk id="8" creationId="{39347EF9-51C7-3543-8AC5-5CAD2C0C5B28}"/>
          </ac:picMkLst>
        </pc:picChg>
      </pc:sldChg>
      <pc:sldChg chg="delSp modSp">
        <pc:chgData name="C190052(三宅　慎也)" userId="1dd4f490-ffb5-4233-b0b3-d99ae524d606" providerId="ADAL" clId="{97294E47-5296-9848-B00A-11BCEFEE55DD}" dt="2020-05-28T02:11:54.646" v="88"/>
        <pc:sldMkLst>
          <pc:docMk/>
          <pc:sldMk cId="304059947" sldId="309"/>
        </pc:sldMkLst>
        <pc:spChg chg="mod">
          <ac:chgData name="C190052(三宅　慎也)" userId="1dd4f490-ffb5-4233-b0b3-d99ae524d606" providerId="ADAL" clId="{97294E47-5296-9848-B00A-11BCEFEE55DD}" dt="2020-05-28T02:11:54.646" v="88"/>
          <ac:spMkLst>
            <pc:docMk/>
            <pc:sldMk cId="304059947" sldId="309"/>
            <ac:spMk id="5" creationId="{CF42D794-964F-0640-9693-8D6BD2EB7282}"/>
          </ac:spMkLst>
        </pc:spChg>
        <pc:spChg chg="del">
          <ac:chgData name="C190052(三宅　慎也)" userId="1dd4f490-ffb5-4233-b0b3-d99ae524d606" providerId="ADAL" clId="{97294E47-5296-9848-B00A-11BCEFEE55DD}" dt="2020-05-28T02:09:13.052" v="86" actId="478"/>
          <ac:spMkLst>
            <pc:docMk/>
            <pc:sldMk cId="304059947" sldId="309"/>
            <ac:spMk id="7" creationId="{111EEB39-8DEC-7840-8712-4E96C29F8871}"/>
          </ac:spMkLst>
        </pc:spChg>
      </pc:sldChg>
      <pc:sldChg chg="delSp modSp">
        <pc:chgData name="C190052(三宅　慎也)" userId="1dd4f490-ffb5-4233-b0b3-d99ae524d606" providerId="ADAL" clId="{97294E47-5296-9848-B00A-11BCEFEE55DD}" dt="2020-05-28T02:26:14.228" v="163" actId="20577"/>
        <pc:sldMkLst>
          <pc:docMk/>
          <pc:sldMk cId="2487916573" sldId="310"/>
        </pc:sldMkLst>
        <pc:spChg chg="mod">
          <ac:chgData name="C190052(三宅　慎也)" userId="1dd4f490-ffb5-4233-b0b3-d99ae524d606" providerId="ADAL" clId="{97294E47-5296-9848-B00A-11BCEFEE55DD}" dt="2020-05-28T02:26:14.228" v="163" actId="20577"/>
          <ac:spMkLst>
            <pc:docMk/>
            <pc:sldMk cId="2487916573" sldId="310"/>
            <ac:spMk id="5" creationId="{CF42D794-964F-0640-9693-8D6BD2EB7282}"/>
          </ac:spMkLst>
        </pc:spChg>
        <pc:spChg chg="del">
          <ac:chgData name="C190052(三宅　慎也)" userId="1dd4f490-ffb5-4233-b0b3-d99ae524d606" providerId="ADAL" clId="{97294E47-5296-9848-B00A-11BCEFEE55DD}" dt="2020-05-28T02:09:06.002" v="85" actId="478"/>
          <ac:spMkLst>
            <pc:docMk/>
            <pc:sldMk cId="2487916573" sldId="310"/>
            <ac:spMk id="6" creationId="{1F7AF16D-051D-464E-8629-2225165F4B50}"/>
          </ac:spMkLst>
        </pc:spChg>
      </pc:sldChg>
      <pc:sldChg chg="addSp delSp modSp">
        <pc:chgData name="C190052(三宅　慎也)" userId="1dd4f490-ffb5-4233-b0b3-d99ae524d606" providerId="ADAL" clId="{97294E47-5296-9848-B00A-11BCEFEE55DD}" dt="2020-05-28T02:24:32.887" v="129" actId="20577"/>
        <pc:sldMkLst>
          <pc:docMk/>
          <pc:sldMk cId="2116231544" sldId="311"/>
        </pc:sldMkLst>
        <pc:spChg chg="mod">
          <ac:chgData name="C190052(三宅　慎也)" userId="1dd4f490-ffb5-4233-b0b3-d99ae524d606" providerId="ADAL" clId="{97294E47-5296-9848-B00A-11BCEFEE55DD}" dt="2020-05-28T02:24:32.887" v="129" actId="20577"/>
          <ac:spMkLst>
            <pc:docMk/>
            <pc:sldMk cId="2116231544" sldId="311"/>
            <ac:spMk id="5" creationId="{CF42D794-964F-0640-9693-8D6BD2EB7282}"/>
          </ac:spMkLst>
        </pc:spChg>
        <pc:spChg chg="del">
          <ac:chgData name="C190052(三宅　慎也)" userId="1dd4f490-ffb5-4233-b0b3-d99ae524d606" providerId="ADAL" clId="{97294E47-5296-9848-B00A-11BCEFEE55DD}" dt="2020-05-28T01:56:03.593" v="1" actId="478"/>
          <ac:spMkLst>
            <pc:docMk/>
            <pc:sldMk cId="2116231544" sldId="311"/>
            <ac:spMk id="6" creationId="{31DB7A6A-9C23-764E-8E58-C508F184D2DF}"/>
          </ac:spMkLst>
        </pc:spChg>
        <pc:spChg chg="del">
          <ac:chgData name="C190052(三宅　慎也)" userId="1dd4f490-ffb5-4233-b0b3-d99ae524d606" providerId="ADAL" clId="{97294E47-5296-9848-B00A-11BCEFEE55DD}" dt="2020-05-28T01:55:59.676" v="0" actId="478"/>
          <ac:spMkLst>
            <pc:docMk/>
            <pc:sldMk cId="2116231544" sldId="311"/>
            <ac:spMk id="7" creationId="{EFE1536C-6BF1-C949-A4BE-8D634E46383C}"/>
          </ac:spMkLst>
        </pc:spChg>
        <pc:spChg chg="add del mod">
          <ac:chgData name="C190052(三宅　慎也)" userId="1dd4f490-ffb5-4233-b0b3-d99ae524d606" providerId="ADAL" clId="{97294E47-5296-9848-B00A-11BCEFEE55DD}" dt="2020-05-28T02:07:23.924" v="11" actId="478"/>
          <ac:spMkLst>
            <pc:docMk/>
            <pc:sldMk cId="2116231544" sldId="311"/>
            <ac:spMk id="8" creationId="{DEE53754-CEC6-7048-A121-8768FBFEDD0E}"/>
          </ac:spMkLst>
        </pc:spChg>
      </pc:sldChg>
    </pc:docChg>
  </pc:docChgLst>
  <pc:docChgLst>
    <pc:chgData name="C190052(三宅　慎也)" userId="S::c190052@office.icscoe.jp::1dd4f490-ffb5-4233-b0b3-d99ae524d606" providerId="AD" clId="Web-{99B341EC-5874-4359-A431-E98AB2B35125}"/>
    <pc:docChg chg="modSld">
      <pc:chgData name="C190052(三宅　慎也)" userId="S::c190052@office.icscoe.jp::1dd4f490-ffb5-4233-b0b3-d99ae524d606" providerId="AD" clId="Web-{99B341EC-5874-4359-A431-E98AB2B35125}" dt="2020-05-17T01:39:33.657" v="11" actId="20577"/>
      <pc:docMkLst>
        <pc:docMk/>
      </pc:docMkLst>
      <pc:sldChg chg="modSp">
        <pc:chgData name="C190052(三宅　慎也)" userId="S::c190052@office.icscoe.jp::1dd4f490-ffb5-4233-b0b3-d99ae524d606" providerId="AD" clId="Web-{99B341EC-5874-4359-A431-E98AB2B35125}" dt="2020-05-17T01:39:33.657" v="11" actId="20577"/>
        <pc:sldMkLst>
          <pc:docMk/>
          <pc:sldMk cId="777671025" sldId="308"/>
        </pc:sldMkLst>
        <pc:spChg chg="mod">
          <ac:chgData name="C190052(三宅　慎也)" userId="S::c190052@office.icscoe.jp::1dd4f490-ffb5-4233-b0b3-d99ae524d606" providerId="AD" clId="Web-{99B341EC-5874-4359-A431-E98AB2B35125}" dt="2020-05-17T01:39:33.657" v="11" actId="20577"/>
          <ac:spMkLst>
            <pc:docMk/>
            <pc:sldMk cId="777671025" sldId="308"/>
            <ac:spMk id="5" creationId="{CF42D794-964F-0640-9693-8D6BD2EB7282}"/>
          </ac:spMkLst>
        </pc:spChg>
      </pc:sldChg>
    </pc:docChg>
  </pc:docChgLst>
  <pc:docChgLst>
    <pc:chgData name="C190065(中尾　啓太)" userId="a51c8d95-f5a3-459e-b297-6251d01cb7f7" providerId="ADAL" clId="{5FC7D277-EBF9-4ECB-A194-160FB7756A6E}"/>
    <pc:docChg chg="undo custSel modSld">
      <pc:chgData name="C190065(中尾　啓太)" userId="a51c8d95-f5a3-459e-b297-6251d01cb7f7" providerId="ADAL" clId="{5FC7D277-EBF9-4ECB-A194-160FB7756A6E}" dt="2020-05-22T13:28:35.077" v="258" actId="6549"/>
      <pc:docMkLst>
        <pc:docMk/>
      </pc:docMkLst>
      <pc:sldChg chg="modSp mod">
        <pc:chgData name="C190065(中尾　啓太)" userId="a51c8d95-f5a3-459e-b297-6251d01cb7f7" providerId="ADAL" clId="{5FC7D277-EBF9-4ECB-A194-160FB7756A6E}" dt="2020-05-22T13:28:35.077" v="258" actId="6549"/>
        <pc:sldMkLst>
          <pc:docMk/>
          <pc:sldMk cId="101664559" sldId="303"/>
        </pc:sldMkLst>
        <pc:spChg chg="mod">
          <ac:chgData name="C190065(中尾　啓太)" userId="a51c8d95-f5a3-459e-b297-6251d01cb7f7" providerId="ADAL" clId="{5FC7D277-EBF9-4ECB-A194-160FB7756A6E}" dt="2020-05-22T13:28:35.077" v="258" actId="6549"/>
          <ac:spMkLst>
            <pc:docMk/>
            <pc:sldMk cId="101664559" sldId="303"/>
            <ac:spMk id="5" creationId="{CF42D794-964F-0640-9693-8D6BD2EB7282}"/>
          </ac:spMkLst>
        </pc:spChg>
      </pc:sldChg>
    </pc:docChg>
  </pc:docChgLst>
  <pc:docChgLst>
    <pc:chgData name="C190059(湯浅　琢麻)" userId="S::c190059@office.icscoe.jp::0986a166-a5fd-42ae-918f-9d436f32c380" providerId="AD" clId="Web-{E15FBA6B-85A7-44C5-A1D5-A56E35762FFA}"/>
    <pc:docChg chg="modSld">
      <pc:chgData name="C190059(湯浅　琢麻)" userId="S::c190059@office.icscoe.jp::0986a166-a5fd-42ae-918f-9d436f32c380" providerId="AD" clId="Web-{E15FBA6B-85A7-44C5-A1D5-A56E35762FFA}" dt="2020-05-22T13:34:33.971" v="35" actId="20577"/>
      <pc:docMkLst>
        <pc:docMk/>
      </pc:docMkLst>
      <pc:sldChg chg="modSp">
        <pc:chgData name="C190059(湯浅　琢麻)" userId="S::c190059@office.icscoe.jp::0986a166-a5fd-42ae-918f-9d436f32c380" providerId="AD" clId="Web-{E15FBA6B-85A7-44C5-A1D5-A56E35762FFA}" dt="2020-05-22T13:34:33.971" v="35" actId="20577"/>
        <pc:sldMkLst>
          <pc:docMk/>
          <pc:sldMk cId="2487916573" sldId="310"/>
        </pc:sldMkLst>
        <pc:spChg chg="mod">
          <ac:chgData name="C190059(湯浅　琢麻)" userId="S::c190059@office.icscoe.jp::0986a166-a5fd-42ae-918f-9d436f32c380" providerId="AD" clId="Web-{E15FBA6B-85A7-44C5-A1D5-A56E35762FFA}" dt="2020-05-22T13:34:06.424" v="8" actId="20577"/>
          <ac:spMkLst>
            <pc:docMk/>
            <pc:sldMk cId="2487916573" sldId="310"/>
            <ac:spMk id="5" creationId="{CF42D794-964F-0640-9693-8D6BD2EB7282}"/>
          </ac:spMkLst>
        </pc:spChg>
        <pc:spChg chg="mod">
          <ac:chgData name="C190059(湯浅　琢麻)" userId="S::c190059@office.icscoe.jp::0986a166-a5fd-42ae-918f-9d436f32c380" providerId="AD" clId="Web-{E15FBA6B-85A7-44C5-A1D5-A56E35762FFA}" dt="2020-05-22T13:34:33.971" v="35" actId="20577"/>
          <ac:spMkLst>
            <pc:docMk/>
            <pc:sldMk cId="2487916573" sldId="310"/>
            <ac:spMk id="6" creationId="{1F7AF16D-051D-464E-8629-2225165F4B5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60316-D2A0-6142-AC40-5A24DE3A40BE}" type="doc">
      <dgm:prSet loTypeId="urn:microsoft.com/office/officeart/2005/8/layout/chevron1" loCatId="" qsTypeId="urn:microsoft.com/office/officeart/2005/8/quickstyle/simple1" qsCatId="simple" csTypeId="urn:microsoft.com/office/officeart/2005/8/colors/colorful4" csCatId="colorful" phldr="1"/>
      <dgm:spPr/>
    </dgm:pt>
    <dgm:pt modelId="{8EC8DBCE-E93D-5049-B327-0BD4B07BDFCF}">
      <dgm:prSet phldrT="[テキスト]"/>
      <dgm:spPr/>
      <dgm:t>
        <a:bodyPr/>
        <a:lstStyle/>
        <a:p>
          <a:r>
            <a:rPr kumimoji="1" lang="en-US" altLang="ja-JP">
              <a:solidFill>
                <a:schemeClr val="tx1"/>
              </a:solidFill>
            </a:rPr>
            <a:t>【①】</a:t>
          </a:r>
          <a:br>
            <a:rPr kumimoji="1" lang="en-US" altLang="ja-JP">
              <a:solidFill>
                <a:schemeClr val="tx1"/>
              </a:solidFill>
            </a:rPr>
          </a:br>
          <a:r>
            <a:rPr kumimoji="1" lang="ja-JP" altLang="en-US">
              <a:solidFill>
                <a:schemeClr val="tx1"/>
              </a:solidFill>
            </a:rPr>
            <a:t>準備フェーズ</a:t>
          </a:r>
        </a:p>
      </dgm:t>
    </dgm:pt>
    <dgm:pt modelId="{80B7C079-256B-F74E-812C-80F1B0707ACF}" type="parTrans" cxnId="{4CCDE12B-BD50-7D4D-8C90-958513478ED7}">
      <dgm:prSet/>
      <dgm:spPr/>
      <dgm:t>
        <a:bodyPr/>
        <a:lstStyle/>
        <a:p>
          <a:endParaRPr kumimoji="1" lang="ja-JP" altLang="en-US">
            <a:solidFill>
              <a:schemeClr val="tx1"/>
            </a:solidFill>
          </a:endParaRPr>
        </a:p>
      </dgm:t>
    </dgm:pt>
    <dgm:pt modelId="{E3BC79EC-E266-2344-B3D8-5DFF4D8C936D}" type="sibTrans" cxnId="{4CCDE12B-BD50-7D4D-8C90-958513478ED7}">
      <dgm:prSet/>
      <dgm:spPr/>
      <dgm:t>
        <a:bodyPr/>
        <a:lstStyle/>
        <a:p>
          <a:endParaRPr kumimoji="1" lang="ja-JP" altLang="en-US">
            <a:solidFill>
              <a:schemeClr val="tx1"/>
            </a:solidFill>
          </a:endParaRPr>
        </a:p>
      </dgm:t>
    </dgm:pt>
    <dgm:pt modelId="{FA41EDA6-B9C1-BF48-BB8A-E73B23D9C946}">
      <dgm:prSet phldrT="[テキスト]"/>
      <dgm:spPr/>
      <dgm:t>
        <a:bodyPr/>
        <a:lstStyle/>
        <a:p>
          <a:r>
            <a:rPr kumimoji="1" lang="en-US" altLang="ja-JP">
              <a:solidFill>
                <a:schemeClr val="tx1"/>
              </a:solidFill>
            </a:rPr>
            <a:t>【</a:t>
          </a:r>
          <a:r>
            <a:rPr kumimoji="1" lang="ja-JP" altLang="en-US">
              <a:solidFill>
                <a:schemeClr val="tx1"/>
              </a:solidFill>
            </a:rPr>
            <a:t>②</a:t>
          </a:r>
          <a:r>
            <a:rPr kumimoji="1" lang="en-US" altLang="ja-JP">
              <a:solidFill>
                <a:schemeClr val="tx1"/>
              </a:solidFill>
            </a:rPr>
            <a:t>】</a:t>
          </a:r>
          <a:br>
            <a:rPr kumimoji="1" lang="en-US" altLang="ja-JP">
              <a:solidFill>
                <a:schemeClr val="tx1"/>
              </a:solidFill>
            </a:rPr>
          </a:br>
          <a:r>
            <a:rPr kumimoji="1" lang="ja-JP" altLang="en-US">
              <a:solidFill>
                <a:schemeClr val="tx1"/>
              </a:solidFill>
            </a:rPr>
            <a:t>攻撃フェーズ</a:t>
          </a:r>
        </a:p>
      </dgm:t>
    </dgm:pt>
    <dgm:pt modelId="{A33EFD98-CE91-DE4C-B907-8218622F2AB1}" type="parTrans" cxnId="{CD7C0FA5-FD27-9443-A9A3-38CBA1375E7B}">
      <dgm:prSet/>
      <dgm:spPr/>
      <dgm:t>
        <a:bodyPr/>
        <a:lstStyle/>
        <a:p>
          <a:endParaRPr kumimoji="1" lang="ja-JP" altLang="en-US">
            <a:solidFill>
              <a:schemeClr val="tx1"/>
            </a:solidFill>
          </a:endParaRPr>
        </a:p>
      </dgm:t>
    </dgm:pt>
    <dgm:pt modelId="{F9882A00-B522-1E44-8970-87F991F36336}" type="sibTrans" cxnId="{CD7C0FA5-FD27-9443-A9A3-38CBA1375E7B}">
      <dgm:prSet/>
      <dgm:spPr/>
      <dgm:t>
        <a:bodyPr/>
        <a:lstStyle/>
        <a:p>
          <a:endParaRPr kumimoji="1" lang="ja-JP" altLang="en-US">
            <a:solidFill>
              <a:schemeClr val="tx1"/>
            </a:solidFill>
          </a:endParaRPr>
        </a:p>
      </dgm:t>
    </dgm:pt>
    <dgm:pt modelId="{B95B6832-CCC8-F441-979B-771F48C3E706}">
      <dgm:prSet phldrT="[テキスト]"/>
      <dgm:spPr/>
      <dgm:t>
        <a:bodyPr/>
        <a:lstStyle/>
        <a:p>
          <a:r>
            <a:rPr kumimoji="1" lang="en-US" altLang="ja-JP">
              <a:solidFill>
                <a:schemeClr val="tx1"/>
              </a:solidFill>
            </a:rPr>
            <a:t>【③】</a:t>
          </a:r>
          <a:br>
            <a:rPr kumimoji="1" lang="en-US" altLang="ja-JP">
              <a:solidFill>
                <a:schemeClr val="tx1"/>
              </a:solidFill>
            </a:rPr>
          </a:br>
          <a:r>
            <a:rPr kumimoji="1" lang="ja-JP" altLang="en-US">
              <a:solidFill>
                <a:schemeClr val="tx1"/>
              </a:solidFill>
            </a:rPr>
            <a:t>対応フェーズ</a:t>
          </a:r>
        </a:p>
      </dgm:t>
    </dgm:pt>
    <dgm:pt modelId="{E206934B-C727-BC4F-B110-FA5EFBEB2311}" type="parTrans" cxnId="{117A2A01-229B-F047-85A1-B315DA2C1BFB}">
      <dgm:prSet/>
      <dgm:spPr/>
      <dgm:t>
        <a:bodyPr/>
        <a:lstStyle/>
        <a:p>
          <a:endParaRPr kumimoji="1" lang="ja-JP" altLang="en-US">
            <a:solidFill>
              <a:schemeClr val="tx1"/>
            </a:solidFill>
          </a:endParaRPr>
        </a:p>
      </dgm:t>
    </dgm:pt>
    <dgm:pt modelId="{B1F3C8C8-39C9-4448-A63A-BCE09C36F73C}" type="sibTrans" cxnId="{117A2A01-229B-F047-85A1-B315DA2C1BFB}">
      <dgm:prSet/>
      <dgm:spPr/>
      <dgm:t>
        <a:bodyPr/>
        <a:lstStyle/>
        <a:p>
          <a:endParaRPr kumimoji="1" lang="ja-JP" altLang="en-US">
            <a:solidFill>
              <a:schemeClr val="tx1"/>
            </a:solidFill>
          </a:endParaRPr>
        </a:p>
      </dgm:t>
    </dgm:pt>
    <dgm:pt modelId="{EE325109-2AFF-F844-B569-D03920508CA9}">
      <dgm:prSet phldrT="[テキスト]"/>
      <dgm:spPr/>
      <dgm:t>
        <a:bodyPr/>
        <a:lstStyle/>
        <a:p>
          <a:r>
            <a:rPr kumimoji="1" lang="ja-JP" altLang="en-US">
              <a:solidFill>
                <a:schemeClr val="tx1"/>
              </a:solidFill>
            </a:rPr>
            <a:t>ゲーム準備</a:t>
          </a:r>
        </a:p>
      </dgm:t>
    </dgm:pt>
    <dgm:pt modelId="{078F001E-C755-B543-A69D-7971E5A55315}" type="parTrans" cxnId="{71BFDB52-8001-244C-B8EE-00A8D24B5227}">
      <dgm:prSet/>
      <dgm:spPr/>
      <dgm:t>
        <a:bodyPr/>
        <a:lstStyle/>
        <a:p>
          <a:endParaRPr kumimoji="1" lang="ja-JP" altLang="en-US">
            <a:solidFill>
              <a:schemeClr val="tx1"/>
            </a:solidFill>
          </a:endParaRPr>
        </a:p>
      </dgm:t>
    </dgm:pt>
    <dgm:pt modelId="{25D6459E-57DF-7241-8DE9-B0AD94929DEF}" type="sibTrans" cxnId="{71BFDB52-8001-244C-B8EE-00A8D24B5227}">
      <dgm:prSet/>
      <dgm:spPr/>
      <dgm:t>
        <a:bodyPr/>
        <a:lstStyle/>
        <a:p>
          <a:endParaRPr kumimoji="1" lang="ja-JP" altLang="en-US">
            <a:solidFill>
              <a:schemeClr val="tx1"/>
            </a:solidFill>
          </a:endParaRPr>
        </a:p>
      </dgm:t>
    </dgm:pt>
    <dgm:pt modelId="{9F94901A-0823-0B4A-9691-A1F6599824BD}">
      <dgm:prSet phldrT="[テキスト]"/>
      <dgm:spPr/>
      <dgm:t>
        <a:bodyPr/>
        <a:lstStyle/>
        <a:p>
          <a:r>
            <a:rPr kumimoji="1" lang="ja-JP" altLang="en-US">
              <a:solidFill>
                <a:schemeClr val="tx1"/>
              </a:solidFill>
            </a:rPr>
            <a:t>ゲーム終了</a:t>
          </a:r>
        </a:p>
      </dgm:t>
    </dgm:pt>
    <dgm:pt modelId="{E2273AD7-9BDC-484B-80BE-14F12746469B}" type="parTrans" cxnId="{1B1E30B1-D481-E841-B5A4-3B45DFA36AC0}">
      <dgm:prSet/>
      <dgm:spPr/>
      <dgm:t>
        <a:bodyPr/>
        <a:lstStyle/>
        <a:p>
          <a:endParaRPr kumimoji="1" lang="ja-JP" altLang="en-US">
            <a:solidFill>
              <a:schemeClr val="tx1"/>
            </a:solidFill>
          </a:endParaRPr>
        </a:p>
      </dgm:t>
    </dgm:pt>
    <dgm:pt modelId="{8821049A-09B0-4540-9A83-9F9B73BE8E8E}" type="sibTrans" cxnId="{1B1E30B1-D481-E841-B5A4-3B45DFA36AC0}">
      <dgm:prSet/>
      <dgm:spPr/>
      <dgm:t>
        <a:bodyPr/>
        <a:lstStyle/>
        <a:p>
          <a:endParaRPr kumimoji="1" lang="ja-JP" altLang="en-US">
            <a:solidFill>
              <a:schemeClr val="tx1"/>
            </a:solidFill>
          </a:endParaRPr>
        </a:p>
      </dgm:t>
    </dgm:pt>
    <dgm:pt modelId="{F98B97C0-BBBF-904F-897E-7280C5EDD15E}" type="pres">
      <dgm:prSet presAssocID="{67860316-D2A0-6142-AC40-5A24DE3A40BE}" presName="Name0" presStyleCnt="0">
        <dgm:presLayoutVars>
          <dgm:dir/>
          <dgm:animLvl val="lvl"/>
          <dgm:resizeHandles val="exact"/>
        </dgm:presLayoutVars>
      </dgm:prSet>
      <dgm:spPr/>
    </dgm:pt>
    <dgm:pt modelId="{CA34B474-4BB7-E844-9952-1E1AA8DDC88A}" type="pres">
      <dgm:prSet presAssocID="{EE325109-2AFF-F844-B569-D03920508CA9}" presName="parTxOnly" presStyleLbl="node1" presStyleIdx="0" presStyleCnt="5">
        <dgm:presLayoutVars>
          <dgm:chMax val="0"/>
          <dgm:chPref val="0"/>
          <dgm:bulletEnabled val="1"/>
        </dgm:presLayoutVars>
      </dgm:prSet>
      <dgm:spPr/>
    </dgm:pt>
    <dgm:pt modelId="{9A4A6582-28FA-1D44-9C36-10A7E1A43645}" type="pres">
      <dgm:prSet presAssocID="{25D6459E-57DF-7241-8DE9-B0AD94929DEF}" presName="parTxOnlySpace" presStyleCnt="0"/>
      <dgm:spPr/>
    </dgm:pt>
    <dgm:pt modelId="{E911E068-1D31-CD41-8415-79CD360C94F6}" type="pres">
      <dgm:prSet presAssocID="{8EC8DBCE-E93D-5049-B327-0BD4B07BDFCF}" presName="parTxOnly" presStyleLbl="node1" presStyleIdx="1" presStyleCnt="5">
        <dgm:presLayoutVars>
          <dgm:chMax val="0"/>
          <dgm:chPref val="0"/>
          <dgm:bulletEnabled val="1"/>
        </dgm:presLayoutVars>
      </dgm:prSet>
      <dgm:spPr/>
    </dgm:pt>
    <dgm:pt modelId="{4ACE5B97-4DCE-B940-A0F1-7D85660AE378}" type="pres">
      <dgm:prSet presAssocID="{E3BC79EC-E266-2344-B3D8-5DFF4D8C936D}" presName="parTxOnlySpace" presStyleCnt="0"/>
      <dgm:spPr/>
    </dgm:pt>
    <dgm:pt modelId="{AB6B0A4D-5EE7-D64B-BA17-B0BA44414AA6}" type="pres">
      <dgm:prSet presAssocID="{FA41EDA6-B9C1-BF48-BB8A-E73B23D9C946}" presName="parTxOnly" presStyleLbl="node1" presStyleIdx="2" presStyleCnt="5">
        <dgm:presLayoutVars>
          <dgm:chMax val="0"/>
          <dgm:chPref val="0"/>
          <dgm:bulletEnabled val="1"/>
        </dgm:presLayoutVars>
      </dgm:prSet>
      <dgm:spPr/>
    </dgm:pt>
    <dgm:pt modelId="{3E26A05E-56E6-5C43-8553-5A5378505E75}" type="pres">
      <dgm:prSet presAssocID="{F9882A00-B522-1E44-8970-87F991F36336}" presName="parTxOnlySpace" presStyleCnt="0"/>
      <dgm:spPr/>
    </dgm:pt>
    <dgm:pt modelId="{7E21BDE4-2A08-D84C-BDFB-47AA27C1504E}" type="pres">
      <dgm:prSet presAssocID="{B95B6832-CCC8-F441-979B-771F48C3E706}" presName="parTxOnly" presStyleLbl="node1" presStyleIdx="3" presStyleCnt="5">
        <dgm:presLayoutVars>
          <dgm:chMax val="0"/>
          <dgm:chPref val="0"/>
          <dgm:bulletEnabled val="1"/>
        </dgm:presLayoutVars>
      </dgm:prSet>
      <dgm:spPr/>
    </dgm:pt>
    <dgm:pt modelId="{C8B73113-8556-594A-96E6-8B4EF70AD566}" type="pres">
      <dgm:prSet presAssocID="{B1F3C8C8-39C9-4448-A63A-BCE09C36F73C}" presName="parTxOnlySpace" presStyleCnt="0"/>
      <dgm:spPr/>
    </dgm:pt>
    <dgm:pt modelId="{88F007B6-503D-9D49-A3AE-A7E12C288E55}" type="pres">
      <dgm:prSet presAssocID="{9F94901A-0823-0B4A-9691-A1F6599824BD}" presName="parTxOnly" presStyleLbl="node1" presStyleIdx="4" presStyleCnt="5" custLinFactNeighborX="9823">
        <dgm:presLayoutVars>
          <dgm:chMax val="0"/>
          <dgm:chPref val="0"/>
          <dgm:bulletEnabled val="1"/>
        </dgm:presLayoutVars>
      </dgm:prSet>
      <dgm:spPr/>
    </dgm:pt>
  </dgm:ptLst>
  <dgm:cxnLst>
    <dgm:cxn modelId="{117A2A01-229B-F047-85A1-B315DA2C1BFB}" srcId="{67860316-D2A0-6142-AC40-5A24DE3A40BE}" destId="{B95B6832-CCC8-F441-979B-771F48C3E706}" srcOrd="3" destOrd="0" parTransId="{E206934B-C727-BC4F-B110-FA5EFBEB2311}" sibTransId="{B1F3C8C8-39C9-4448-A63A-BCE09C36F73C}"/>
    <dgm:cxn modelId="{61F4E603-AB41-A349-90A6-A3B9D54FE31A}" type="presOf" srcId="{FA41EDA6-B9C1-BF48-BB8A-E73B23D9C946}" destId="{AB6B0A4D-5EE7-D64B-BA17-B0BA44414AA6}" srcOrd="0" destOrd="0" presId="urn:microsoft.com/office/officeart/2005/8/layout/chevron1"/>
    <dgm:cxn modelId="{4CCDE12B-BD50-7D4D-8C90-958513478ED7}" srcId="{67860316-D2A0-6142-AC40-5A24DE3A40BE}" destId="{8EC8DBCE-E93D-5049-B327-0BD4B07BDFCF}" srcOrd="1" destOrd="0" parTransId="{80B7C079-256B-F74E-812C-80F1B0707ACF}" sibTransId="{E3BC79EC-E266-2344-B3D8-5DFF4D8C936D}"/>
    <dgm:cxn modelId="{71BFDB52-8001-244C-B8EE-00A8D24B5227}" srcId="{67860316-D2A0-6142-AC40-5A24DE3A40BE}" destId="{EE325109-2AFF-F844-B569-D03920508CA9}" srcOrd="0" destOrd="0" parTransId="{078F001E-C755-B543-A69D-7971E5A55315}" sibTransId="{25D6459E-57DF-7241-8DE9-B0AD94929DEF}"/>
    <dgm:cxn modelId="{406F2857-15E6-9448-A62C-92394AB20FDF}" type="presOf" srcId="{67860316-D2A0-6142-AC40-5A24DE3A40BE}" destId="{F98B97C0-BBBF-904F-897E-7280C5EDD15E}" srcOrd="0" destOrd="0" presId="urn:microsoft.com/office/officeart/2005/8/layout/chevron1"/>
    <dgm:cxn modelId="{5731E57A-14C9-5A46-9DA2-8B987318B8D0}" type="presOf" srcId="{B95B6832-CCC8-F441-979B-771F48C3E706}" destId="{7E21BDE4-2A08-D84C-BDFB-47AA27C1504E}" srcOrd="0" destOrd="0" presId="urn:microsoft.com/office/officeart/2005/8/layout/chevron1"/>
    <dgm:cxn modelId="{BD953E86-7229-C246-9EC4-4727B57837DA}" type="presOf" srcId="{EE325109-2AFF-F844-B569-D03920508CA9}" destId="{CA34B474-4BB7-E844-9952-1E1AA8DDC88A}" srcOrd="0" destOrd="0" presId="urn:microsoft.com/office/officeart/2005/8/layout/chevron1"/>
    <dgm:cxn modelId="{CD7C0FA5-FD27-9443-A9A3-38CBA1375E7B}" srcId="{67860316-D2A0-6142-AC40-5A24DE3A40BE}" destId="{FA41EDA6-B9C1-BF48-BB8A-E73B23D9C946}" srcOrd="2" destOrd="0" parTransId="{A33EFD98-CE91-DE4C-B907-8218622F2AB1}" sibTransId="{F9882A00-B522-1E44-8970-87F991F36336}"/>
    <dgm:cxn modelId="{1B1E30B1-D481-E841-B5A4-3B45DFA36AC0}" srcId="{67860316-D2A0-6142-AC40-5A24DE3A40BE}" destId="{9F94901A-0823-0B4A-9691-A1F6599824BD}" srcOrd="4" destOrd="0" parTransId="{E2273AD7-9BDC-484B-80BE-14F12746469B}" sibTransId="{8821049A-09B0-4540-9A83-9F9B73BE8E8E}"/>
    <dgm:cxn modelId="{33B74CC3-0A31-F04D-B63B-FABB29BF2065}" type="presOf" srcId="{8EC8DBCE-E93D-5049-B327-0BD4B07BDFCF}" destId="{E911E068-1D31-CD41-8415-79CD360C94F6}" srcOrd="0" destOrd="0" presId="urn:microsoft.com/office/officeart/2005/8/layout/chevron1"/>
    <dgm:cxn modelId="{43C328DA-DF6F-F64C-BBFD-BC3243C87E5E}" type="presOf" srcId="{9F94901A-0823-0B4A-9691-A1F6599824BD}" destId="{88F007B6-503D-9D49-A3AE-A7E12C288E55}" srcOrd="0" destOrd="0" presId="urn:microsoft.com/office/officeart/2005/8/layout/chevron1"/>
    <dgm:cxn modelId="{4F66A286-24E3-5641-8869-26E79C75D6CB}" type="presParOf" srcId="{F98B97C0-BBBF-904F-897E-7280C5EDD15E}" destId="{CA34B474-4BB7-E844-9952-1E1AA8DDC88A}" srcOrd="0" destOrd="0" presId="urn:microsoft.com/office/officeart/2005/8/layout/chevron1"/>
    <dgm:cxn modelId="{565BB9AD-8B56-2443-83CC-CE8272E9BF1F}" type="presParOf" srcId="{F98B97C0-BBBF-904F-897E-7280C5EDD15E}" destId="{9A4A6582-28FA-1D44-9C36-10A7E1A43645}" srcOrd="1" destOrd="0" presId="urn:microsoft.com/office/officeart/2005/8/layout/chevron1"/>
    <dgm:cxn modelId="{87EAD3D2-CD65-A14D-8566-C0B8C30A78FB}" type="presParOf" srcId="{F98B97C0-BBBF-904F-897E-7280C5EDD15E}" destId="{E911E068-1D31-CD41-8415-79CD360C94F6}" srcOrd="2" destOrd="0" presId="urn:microsoft.com/office/officeart/2005/8/layout/chevron1"/>
    <dgm:cxn modelId="{321F4219-D66A-6C48-9381-49FD98B82357}" type="presParOf" srcId="{F98B97C0-BBBF-904F-897E-7280C5EDD15E}" destId="{4ACE5B97-4DCE-B940-A0F1-7D85660AE378}" srcOrd="3" destOrd="0" presId="urn:microsoft.com/office/officeart/2005/8/layout/chevron1"/>
    <dgm:cxn modelId="{91D172D7-30A6-3543-B136-525BE9A37CBC}" type="presParOf" srcId="{F98B97C0-BBBF-904F-897E-7280C5EDD15E}" destId="{AB6B0A4D-5EE7-D64B-BA17-B0BA44414AA6}" srcOrd="4" destOrd="0" presId="urn:microsoft.com/office/officeart/2005/8/layout/chevron1"/>
    <dgm:cxn modelId="{BF994522-C9C7-5E4E-A136-EC3C3B750AE5}" type="presParOf" srcId="{F98B97C0-BBBF-904F-897E-7280C5EDD15E}" destId="{3E26A05E-56E6-5C43-8553-5A5378505E75}" srcOrd="5" destOrd="0" presId="urn:microsoft.com/office/officeart/2005/8/layout/chevron1"/>
    <dgm:cxn modelId="{D4FEBEC0-4759-954B-9B0D-D0A99C872D03}" type="presParOf" srcId="{F98B97C0-BBBF-904F-897E-7280C5EDD15E}" destId="{7E21BDE4-2A08-D84C-BDFB-47AA27C1504E}" srcOrd="6" destOrd="0" presId="urn:microsoft.com/office/officeart/2005/8/layout/chevron1"/>
    <dgm:cxn modelId="{B2B2352F-5FCD-4C4E-AA9F-9DBB853141E5}" type="presParOf" srcId="{F98B97C0-BBBF-904F-897E-7280C5EDD15E}" destId="{C8B73113-8556-594A-96E6-8B4EF70AD566}" srcOrd="7" destOrd="0" presId="urn:microsoft.com/office/officeart/2005/8/layout/chevron1"/>
    <dgm:cxn modelId="{EBB92597-52F8-6B46-9282-AC417739AF3D}" type="presParOf" srcId="{F98B97C0-BBBF-904F-897E-7280C5EDD15E}" destId="{88F007B6-503D-9D49-A3AE-A7E12C288E55}"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34B474-4BB7-E844-9952-1E1AA8DDC88A}">
      <dsp:nvSpPr>
        <dsp:cNvPr id="0" name=""/>
        <dsp:cNvSpPr/>
      </dsp:nvSpPr>
      <dsp:spPr>
        <a:xfrm>
          <a:off x="2023" y="358243"/>
          <a:ext cx="1801071" cy="720428"/>
        </a:xfrm>
        <a:prstGeom prst="chevr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kumimoji="1" lang="ja-JP" altLang="en-US" sz="1300" kern="1200">
              <a:solidFill>
                <a:schemeClr val="tx1"/>
              </a:solidFill>
            </a:rPr>
            <a:t>ゲーム準備</a:t>
          </a:r>
        </a:p>
      </dsp:txBody>
      <dsp:txXfrm>
        <a:off x="362237" y="358243"/>
        <a:ext cx="1080643" cy="720428"/>
      </dsp:txXfrm>
    </dsp:sp>
    <dsp:sp modelId="{E911E068-1D31-CD41-8415-79CD360C94F6}">
      <dsp:nvSpPr>
        <dsp:cNvPr id="0" name=""/>
        <dsp:cNvSpPr/>
      </dsp:nvSpPr>
      <dsp:spPr>
        <a:xfrm>
          <a:off x="1622988" y="358243"/>
          <a:ext cx="1801071" cy="720428"/>
        </a:xfrm>
        <a:prstGeom prst="chevron">
          <a:avLst/>
        </a:prstGeom>
        <a:solidFill>
          <a:schemeClr val="accent4">
            <a:hueOff val="2450223"/>
            <a:satOff val="-10194"/>
            <a:lumOff val="24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kumimoji="1" lang="en-US" altLang="ja-JP" sz="1300" kern="1200">
              <a:solidFill>
                <a:schemeClr val="tx1"/>
              </a:solidFill>
            </a:rPr>
            <a:t>【①】</a:t>
          </a:r>
          <a:br>
            <a:rPr kumimoji="1" lang="en-US" altLang="ja-JP" sz="1300" kern="1200">
              <a:solidFill>
                <a:schemeClr val="tx1"/>
              </a:solidFill>
            </a:rPr>
          </a:br>
          <a:r>
            <a:rPr kumimoji="1" lang="ja-JP" altLang="en-US" sz="1300" kern="1200">
              <a:solidFill>
                <a:schemeClr val="tx1"/>
              </a:solidFill>
            </a:rPr>
            <a:t>準備フェーズ</a:t>
          </a:r>
        </a:p>
      </dsp:txBody>
      <dsp:txXfrm>
        <a:off x="1983202" y="358243"/>
        <a:ext cx="1080643" cy="720428"/>
      </dsp:txXfrm>
    </dsp:sp>
    <dsp:sp modelId="{AB6B0A4D-5EE7-D64B-BA17-B0BA44414AA6}">
      <dsp:nvSpPr>
        <dsp:cNvPr id="0" name=""/>
        <dsp:cNvSpPr/>
      </dsp:nvSpPr>
      <dsp:spPr>
        <a:xfrm>
          <a:off x="3243952" y="358243"/>
          <a:ext cx="1801071" cy="720428"/>
        </a:xfrm>
        <a:prstGeom prst="chevron">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kumimoji="1" lang="en-US" altLang="ja-JP" sz="1300" kern="1200">
              <a:solidFill>
                <a:schemeClr val="tx1"/>
              </a:solidFill>
            </a:rPr>
            <a:t>【</a:t>
          </a:r>
          <a:r>
            <a:rPr kumimoji="1" lang="ja-JP" altLang="en-US" sz="1300" kern="1200">
              <a:solidFill>
                <a:schemeClr val="tx1"/>
              </a:solidFill>
            </a:rPr>
            <a:t>②</a:t>
          </a:r>
          <a:r>
            <a:rPr kumimoji="1" lang="en-US" altLang="ja-JP" sz="1300" kern="1200">
              <a:solidFill>
                <a:schemeClr val="tx1"/>
              </a:solidFill>
            </a:rPr>
            <a:t>】</a:t>
          </a:r>
          <a:br>
            <a:rPr kumimoji="1" lang="en-US" altLang="ja-JP" sz="1300" kern="1200">
              <a:solidFill>
                <a:schemeClr val="tx1"/>
              </a:solidFill>
            </a:rPr>
          </a:br>
          <a:r>
            <a:rPr kumimoji="1" lang="ja-JP" altLang="en-US" sz="1300" kern="1200">
              <a:solidFill>
                <a:schemeClr val="tx1"/>
              </a:solidFill>
            </a:rPr>
            <a:t>攻撃フェーズ</a:t>
          </a:r>
        </a:p>
      </dsp:txBody>
      <dsp:txXfrm>
        <a:off x="3604166" y="358243"/>
        <a:ext cx="1080643" cy="720428"/>
      </dsp:txXfrm>
    </dsp:sp>
    <dsp:sp modelId="{7E21BDE4-2A08-D84C-BDFB-47AA27C1504E}">
      <dsp:nvSpPr>
        <dsp:cNvPr id="0" name=""/>
        <dsp:cNvSpPr/>
      </dsp:nvSpPr>
      <dsp:spPr>
        <a:xfrm>
          <a:off x="4864917" y="358243"/>
          <a:ext cx="1801071" cy="720428"/>
        </a:xfrm>
        <a:prstGeom prst="chevron">
          <a:avLst/>
        </a:prstGeom>
        <a:solidFill>
          <a:schemeClr val="accent4">
            <a:hueOff val="7350668"/>
            <a:satOff val="-30583"/>
            <a:lumOff val="72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kumimoji="1" lang="en-US" altLang="ja-JP" sz="1300" kern="1200">
              <a:solidFill>
                <a:schemeClr val="tx1"/>
              </a:solidFill>
            </a:rPr>
            <a:t>【③】</a:t>
          </a:r>
          <a:br>
            <a:rPr kumimoji="1" lang="en-US" altLang="ja-JP" sz="1300" kern="1200">
              <a:solidFill>
                <a:schemeClr val="tx1"/>
              </a:solidFill>
            </a:rPr>
          </a:br>
          <a:r>
            <a:rPr kumimoji="1" lang="ja-JP" altLang="en-US" sz="1300" kern="1200">
              <a:solidFill>
                <a:schemeClr val="tx1"/>
              </a:solidFill>
            </a:rPr>
            <a:t>対応フェーズ</a:t>
          </a:r>
        </a:p>
      </dsp:txBody>
      <dsp:txXfrm>
        <a:off x="5225131" y="358243"/>
        <a:ext cx="1080643" cy="720428"/>
      </dsp:txXfrm>
    </dsp:sp>
    <dsp:sp modelId="{88F007B6-503D-9D49-A3AE-A7E12C288E55}">
      <dsp:nvSpPr>
        <dsp:cNvPr id="0" name=""/>
        <dsp:cNvSpPr/>
      </dsp:nvSpPr>
      <dsp:spPr>
        <a:xfrm>
          <a:off x="6487905" y="358243"/>
          <a:ext cx="1801071" cy="720428"/>
        </a:xfrm>
        <a:prstGeom prst="chevron">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kumimoji="1" lang="ja-JP" altLang="en-US" sz="1300" kern="1200">
              <a:solidFill>
                <a:schemeClr val="tx1"/>
              </a:solidFill>
            </a:rPr>
            <a:t>ゲーム終了</a:t>
          </a:r>
        </a:p>
      </dsp:txBody>
      <dsp:txXfrm>
        <a:off x="6848119" y="358243"/>
        <a:ext cx="1080643" cy="72042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AE807-00D1-3949-8426-2D9C87A1AC13}" type="datetimeFigureOut">
              <a:rPr kumimoji="1" lang="ja-JP" altLang="en-US" smtClean="0"/>
              <a:t>2020/5/29</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390250-8EA9-D145-A11D-F15170FD8F20}" type="slidenum">
              <a:rPr kumimoji="1" lang="ja-JP" altLang="en-US" smtClean="0"/>
              <a:t>‹#›</a:t>
            </a:fld>
            <a:endParaRPr kumimoji="1" lang="ja-JP" altLang="en-US"/>
          </a:p>
        </p:txBody>
      </p:sp>
    </p:spTree>
    <p:extLst>
      <p:ext uri="{BB962C8B-B14F-4D97-AF65-F5344CB8AC3E}">
        <p14:creationId xmlns:p14="http://schemas.microsoft.com/office/powerpoint/2010/main" val="342850762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jnsa.org/ikusei/03/08-02.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a:t>
            </a:r>
            <a:r>
              <a:rPr kumimoji="1" lang="en-US" altLang="ja-JP"/>
              <a:t>CSIRT</a:t>
            </a:r>
            <a:r>
              <a:rPr kumimoji="1" lang="ja-JP" altLang="en-US"/>
              <a:t>同士の競争で教育効果を上げる</a:t>
            </a:r>
            <a:endParaRPr kumimoji="1" lang="en-US" altLang="ja-JP"/>
          </a:p>
          <a:p>
            <a:r>
              <a:rPr kumimoji="1" lang="ja-JP" altLang="en-US"/>
              <a:t>　→本来は競争ではなく協力するもの</a:t>
            </a:r>
            <a:endParaRPr kumimoji="1" lang="en-US" altLang="ja-JP"/>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1</a:t>
            </a:fld>
            <a:endParaRPr kumimoji="1" lang="ja-JP" altLang="en-US"/>
          </a:p>
        </p:txBody>
      </p:sp>
    </p:spTree>
    <p:extLst>
      <p:ext uri="{BB962C8B-B14F-4D97-AF65-F5344CB8AC3E}">
        <p14:creationId xmlns:p14="http://schemas.microsoft.com/office/powerpoint/2010/main" val="3664695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・現物がある際は説明は省略しても良い</a:t>
            </a:r>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10</a:t>
            </a:fld>
            <a:endParaRPr kumimoji="1" lang="ja-JP" altLang="en-US"/>
          </a:p>
        </p:txBody>
      </p:sp>
    </p:spTree>
    <p:extLst>
      <p:ext uri="{BB962C8B-B14F-4D97-AF65-F5344CB8AC3E}">
        <p14:creationId xmlns:p14="http://schemas.microsoft.com/office/powerpoint/2010/main" val="917966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・現物がある際は説明は省略しても良い</a:t>
            </a:r>
          </a:p>
          <a:p>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11</a:t>
            </a:fld>
            <a:endParaRPr kumimoji="1" lang="ja-JP" altLang="en-US"/>
          </a:p>
        </p:txBody>
      </p:sp>
    </p:spTree>
    <p:extLst>
      <p:ext uri="{BB962C8B-B14F-4D97-AF65-F5344CB8AC3E}">
        <p14:creationId xmlns:p14="http://schemas.microsoft.com/office/powerpoint/2010/main" val="2538907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・現物がある際は説明は省略しても良い</a:t>
            </a:r>
          </a:p>
          <a:p>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12</a:t>
            </a:fld>
            <a:endParaRPr kumimoji="1" lang="ja-JP" altLang="en-US"/>
          </a:p>
        </p:txBody>
      </p:sp>
    </p:spTree>
    <p:extLst>
      <p:ext uri="{BB962C8B-B14F-4D97-AF65-F5344CB8AC3E}">
        <p14:creationId xmlns:p14="http://schemas.microsoft.com/office/powerpoint/2010/main" val="3251995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14</a:t>
            </a:fld>
            <a:endParaRPr kumimoji="1" lang="ja-JP" altLang="en-US"/>
          </a:p>
        </p:txBody>
      </p:sp>
    </p:spTree>
    <p:extLst>
      <p:ext uri="{BB962C8B-B14F-4D97-AF65-F5344CB8AC3E}">
        <p14:creationId xmlns:p14="http://schemas.microsoft.com/office/powerpoint/2010/main" val="3790837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15</a:t>
            </a:fld>
            <a:endParaRPr kumimoji="1" lang="ja-JP" altLang="en-US"/>
          </a:p>
        </p:txBody>
      </p:sp>
    </p:spTree>
    <p:extLst>
      <p:ext uri="{BB962C8B-B14F-4D97-AF65-F5344CB8AC3E}">
        <p14:creationId xmlns:p14="http://schemas.microsoft.com/office/powerpoint/2010/main" val="1076685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・マルウェアの感染経路をゲームの「感染拡大カード」と照らし合わせて紹介する。　</a:t>
            </a:r>
            <a:endParaRPr kumimoji="1" lang="en-US" altLang="ja-JP"/>
          </a:p>
          <a:p>
            <a:r>
              <a:rPr lang="ja-JP" altLang="en-US" sz="1200"/>
              <a:t>出典</a:t>
            </a:r>
            <a:endParaRPr lang="en-US" altLang="ja-JP" sz="1200"/>
          </a:p>
          <a:p>
            <a:r>
              <a:rPr lang="ja-JP" altLang="en-US" sz="1200"/>
              <a:t>：</a:t>
            </a:r>
            <a:r>
              <a:rPr lang="en" altLang="ja-JP">
                <a:hlinkClick r:id="rId3"/>
              </a:rPr>
              <a:t>https://www.jnsa.org/ikusei/03/08-02.html</a:t>
            </a:r>
            <a:r>
              <a:rPr lang="ja-JP" altLang="en-US"/>
              <a:t>（マルウェア感染の経路）</a:t>
            </a:r>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2</a:t>
            </a:fld>
            <a:endParaRPr kumimoji="1" lang="ja-JP" altLang="en-US"/>
          </a:p>
        </p:txBody>
      </p:sp>
    </p:spTree>
    <p:extLst>
      <p:ext uri="{BB962C8B-B14F-4D97-AF65-F5344CB8AC3E}">
        <p14:creationId xmlns:p14="http://schemas.microsoft.com/office/powerpoint/2010/main" val="4002380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3</a:t>
            </a:fld>
            <a:endParaRPr kumimoji="1" lang="ja-JP" altLang="en-US"/>
          </a:p>
        </p:txBody>
      </p:sp>
    </p:spTree>
    <p:extLst>
      <p:ext uri="{BB962C8B-B14F-4D97-AF65-F5344CB8AC3E}">
        <p14:creationId xmlns:p14="http://schemas.microsoft.com/office/powerpoint/2010/main" val="1210683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・株価でリアリティを持たせる</a:t>
            </a:r>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4</a:t>
            </a:fld>
            <a:endParaRPr kumimoji="1" lang="ja-JP" altLang="en-US"/>
          </a:p>
        </p:txBody>
      </p:sp>
    </p:spTree>
    <p:extLst>
      <p:ext uri="{BB962C8B-B14F-4D97-AF65-F5344CB8AC3E}">
        <p14:creationId xmlns:p14="http://schemas.microsoft.com/office/powerpoint/2010/main" val="615531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5</a:t>
            </a:fld>
            <a:endParaRPr kumimoji="1" lang="ja-JP" altLang="en-US"/>
          </a:p>
        </p:txBody>
      </p:sp>
    </p:spTree>
    <p:extLst>
      <p:ext uri="{BB962C8B-B14F-4D97-AF65-F5344CB8AC3E}">
        <p14:creationId xmlns:p14="http://schemas.microsoft.com/office/powerpoint/2010/main" val="3816603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・相手が選んだカードは選択不可</a:t>
            </a:r>
            <a:endParaRPr kumimoji="1" lang="en-US" altLang="ja-JP"/>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6</a:t>
            </a:fld>
            <a:endParaRPr kumimoji="1" lang="ja-JP" altLang="en-US"/>
          </a:p>
        </p:txBody>
      </p:sp>
    </p:spTree>
    <p:extLst>
      <p:ext uri="{BB962C8B-B14F-4D97-AF65-F5344CB8AC3E}">
        <p14:creationId xmlns:p14="http://schemas.microsoft.com/office/powerpoint/2010/main" val="270434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7</a:t>
            </a:fld>
            <a:endParaRPr kumimoji="1" lang="ja-JP" altLang="en-US"/>
          </a:p>
        </p:txBody>
      </p:sp>
    </p:spTree>
    <p:extLst>
      <p:ext uri="{BB962C8B-B14F-4D97-AF65-F5344CB8AC3E}">
        <p14:creationId xmlns:p14="http://schemas.microsoft.com/office/powerpoint/2010/main" val="3143038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8</a:t>
            </a:fld>
            <a:endParaRPr kumimoji="1" lang="ja-JP" altLang="en-US"/>
          </a:p>
        </p:txBody>
      </p:sp>
    </p:spTree>
    <p:extLst>
      <p:ext uri="{BB962C8B-B14F-4D97-AF65-F5344CB8AC3E}">
        <p14:creationId xmlns:p14="http://schemas.microsoft.com/office/powerpoint/2010/main" val="2396297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9</a:t>
            </a:fld>
            <a:endParaRPr kumimoji="1" lang="ja-JP" altLang="en-US"/>
          </a:p>
        </p:txBody>
      </p:sp>
    </p:spTree>
    <p:extLst>
      <p:ext uri="{BB962C8B-B14F-4D97-AF65-F5344CB8AC3E}">
        <p14:creationId xmlns:p14="http://schemas.microsoft.com/office/powerpoint/2010/main" val="41341040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スライド">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962C432-CF9E-4643-8382-7EED135386C9}"/>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5AF6774E-5CAA-1D49-AC6A-349E4DE7CD9D}"/>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5" name="正方形/長方形 4">
            <a:extLst>
              <a:ext uri="{FF2B5EF4-FFF2-40B4-BE49-F238E27FC236}">
                <a16:creationId xmlns:a16="http://schemas.microsoft.com/office/drawing/2014/main" id="{8A0C2D4D-0F6E-4143-A72F-0A74ECF88E39}"/>
              </a:ext>
            </a:extLst>
          </p:cNvPr>
          <p:cNvSpPr/>
          <p:nvPr userDrawn="1"/>
        </p:nvSpPr>
        <p:spPr>
          <a:xfrm>
            <a:off x="606015" y="2571076"/>
            <a:ext cx="8822166" cy="1699708"/>
          </a:xfrm>
          <a:prstGeom prst="rect">
            <a:avLst/>
          </a:prstGeom>
          <a:solidFill>
            <a:srgbClr val="1F4E79">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latin typeface="+mj-ea"/>
              <a:ea typeface="+mj-ea"/>
            </a:endParaRPr>
          </a:p>
        </p:txBody>
      </p:sp>
      <p:sp>
        <p:nvSpPr>
          <p:cNvPr id="6" name="タイトル 1">
            <a:extLst>
              <a:ext uri="{FF2B5EF4-FFF2-40B4-BE49-F238E27FC236}">
                <a16:creationId xmlns:a16="http://schemas.microsoft.com/office/drawing/2014/main" id="{FEB2B5A8-6DBC-144C-B6FF-8622C2532EA7}"/>
              </a:ext>
            </a:extLst>
          </p:cNvPr>
          <p:cNvSpPr>
            <a:spLocks noGrp="1"/>
          </p:cNvSpPr>
          <p:nvPr>
            <p:ph type="title"/>
          </p:nvPr>
        </p:nvSpPr>
        <p:spPr>
          <a:xfrm>
            <a:off x="1173956" y="3058006"/>
            <a:ext cx="7686281" cy="858367"/>
          </a:xfrm>
          <a:prstGeom prst="rect">
            <a:avLst/>
          </a:prstGeom>
        </p:spPr>
        <p:txBody>
          <a:bodyPr anchor="ctr">
            <a:noAutofit/>
          </a:bodyPr>
          <a:lstStyle>
            <a:lvl1pPr algn="ctr">
              <a:defRPr sz="4400">
                <a:latin typeface="+mj-ea"/>
                <a:ea typeface="+mj-ea"/>
              </a:defRPr>
            </a:lvl1pPr>
          </a:lstStyle>
          <a:p>
            <a:r>
              <a:rPr kumimoji="1" lang="ja-JP" altLang="en-US"/>
              <a:t>マスター タイトルの書式設定</a:t>
            </a:r>
          </a:p>
        </p:txBody>
      </p:sp>
      <p:sp>
        <p:nvSpPr>
          <p:cNvPr id="7" name="コンテンツ プレースホルダー 2">
            <a:extLst>
              <a:ext uri="{FF2B5EF4-FFF2-40B4-BE49-F238E27FC236}">
                <a16:creationId xmlns:a16="http://schemas.microsoft.com/office/drawing/2014/main" id="{FAD062B1-802F-8D47-9268-1102FEF79C57}"/>
              </a:ext>
            </a:extLst>
          </p:cNvPr>
          <p:cNvSpPr>
            <a:spLocks noGrp="1"/>
          </p:cNvSpPr>
          <p:nvPr>
            <p:ph idx="12"/>
          </p:nvPr>
        </p:nvSpPr>
        <p:spPr>
          <a:xfrm>
            <a:off x="2049058" y="4547033"/>
            <a:ext cx="5807885" cy="677517"/>
          </a:xfrm>
          <a:prstGeom prst="rect">
            <a:avLst/>
          </a:prstGeom>
        </p:spPr>
        <p:txBody>
          <a:bodyPr>
            <a:noAutofit/>
          </a:bodyPr>
          <a:lstStyle>
            <a:lvl1pPr marL="0" indent="0" algn="ctr">
              <a:buNone/>
              <a:defRPr sz="2800">
                <a:solidFill>
                  <a:schemeClr val="tx1"/>
                </a:solidFill>
                <a:latin typeface="+mj-ea"/>
                <a:ea typeface="+mj-ea"/>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kumimoji="1" lang="ja-JP" altLang="en-US"/>
              <a:t>マスター テキストの書式設定</a:t>
            </a:r>
          </a:p>
        </p:txBody>
      </p:sp>
      <p:pic>
        <p:nvPicPr>
          <p:cNvPr id="8" name="図 7" descr="黒い背景と白い文字&#10;&#10;自動的に生成された説明">
            <a:extLst>
              <a:ext uri="{FF2B5EF4-FFF2-40B4-BE49-F238E27FC236}">
                <a16:creationId xmlns:a16="http://schemas.microsoft.com/office/drawing/2014/main" id="{BF14EC91-3545-F14D-99A1-8BCD5D941FF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2734" y="4547033"/>
            <a:ext cx="446323" cy="479103"/>
          </a:xfrm>
          <a:prstGeom prst="rect">
            <a:avLst/>
          </a:prstGeom>
        </p:spPr>
      </p:pic>
      <p:pic>
        <p:nvPicPr>
          <p:cNvPr id="9" name="図 8" descr="黒い背景と白い文字&#10;&#10;自動的に生成された説明">
            <a:extLst>
              <a:ext uri="{FF2B5EF4-FFF2-40B4-BE49-F238E27FC236}">
                <a16:creationId xmlns:a16="http://schemas.microsoft.com/office/drawing/2014/main" id="{19BEB658-52CA-504F-A922-0C21DBC1B84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56942" y="4547033"/>
            <a:ext cx="446323" cy="479103"/>
          </a:xfrm>
          <a:prstGeom prst="rect">
            <a:avLst/>
          </a:prstGeom>
        </p:spPr>
      </p:pic>
    </p:spTree>
    <p:extLst>
      <p:ext uri="{BB962C8B-B14F-4D97-AF65-F5344CB8AC3E}">
        <p14:creationId xmlns:p14="http://schemas.microsoft.com/office/powerpoint/2010/main" val="208792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962C432-CF9E-4643-8382-7EED135386C9}"/>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5AF6774E-5CAA-1D49-AC6A-349E4DE7CD9D}"/>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5" name="正方形/長方形 4">
            <a:extLst>
              <a:ext uri="{FF2B5EF4-FFF2-40B4-BE49-F238E27FC236}">
                <a16:creationId xmlns:a16="http://schemas.microsoft.com/office/drawing/2014/main" id="{8A0C2D4D-0F6E-4143-A72F-0A74ECF88E39}"/>
              </a:ext>
            </a:extLst>
          </p:cNvPr>
          <p:cNvSpPr/>
          <p:nvPr userDrawn="1"/>
        </p:nvSpPr>
        <p:spPr>
          <a:xfrm>
            <a:off x="1045763" y="2939970"/>
            <a:ext cx="7947766" cy="1088020"/>
          </a:xfrm>
          <a:prstGeom prst="rect">
            <a:avLst/>
          </a:prstGeom>
          <a:solidFill>
            <a:schemeClr val="bg1">
              <a:lumMod val="50000"/>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latin typeface="+mj-ea"/>
              <a:ea typeface="+mj-ea"/>
            </a:endParaRPr>
          </a:p>
        </p:txBody>
      </p:sp>
      <p:sp>
        <p:nvSpPr>
          <p:cNvPr id="6" name="タイトル 1">
            <a:extLst>
              <a:ext uri="{FF2B5EF4-FFF2-40B4-BE49-F238E27FC236}">
                <a16:creationId xmlns:a16="http://schemas.microsoft.com/office/drawing/2014/main" id="{FEB2B5A8-6DBC-144C-B6FF-8622C2532EA7}"/>
              </a:ext>
            </a:extLst>
          </p:cNvPr>
          <p:cNvSpPr>
            <a:spLocks noGrp="1"/>
          </p:cNvSpPr>
          <p:nvPr>
            <p:ph type="title"/>
          </p:nvPr>
        </p:nvSpPr>
        <p:spPr>
          <a:xfrm>
            <a:off x="1173956" y="3058006"/>
            <a:ext cx="7686281" cy="858367"/>
          </a:xfrm>
          <a:prstGeom prst="rect">
            <a:avLst/>
          </a:prstGeom>
        </p:spPr>
        <p:txBody>
          <a:bodyPr anchor="ctr">
            <a:noAutofit/>
          </a:bodyPr>
          <a:lstStyle>
            <a:lvl1pPr algn="ctr">
              <a:defRPr sz="4000">
                <a:latin typeface="+mj-ea"/>
                <a:ea typeface="+mj-ea"/>
              </a:defRPr>
            </a:lvl1pPr>
          </a:lstStyle>
          <a:p>
            <a:r>
              <a:rPr kumimoji="1" lang="ja-JP" altLang="en-US"/>
              <a:t>マスター タイトルの書式設定</a:t>
            </a:r>
          </a:p>
        </p:txBody>
      </p:sp>
    </p:spTree>
    <p:extLst>
      <p:ext uri="{BB962C8B-B14F-4D97-AF65-F5344CB8AC3E}">
        <p14:creationId xmlns:p14="http://schemas.microsoft.com/office/powerpoint/2010/main" val="608554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コンテンツ（ボックスあり）">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0D3E28E-B39C-104A-8A8A-6FB7197477A1}"/>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C09FA293-C89D-1C4C-8941-B058C16A472E}"/>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5" name="タイトル 1">
            <a:extLst>
              <a:ext uri="{FF2B5EF4-FFF2-40B4-BE49-F238E27FC236}">
                <a16:creationId xmlns:a16="http://schemas.microsoft.com/office/drawing/2014/main" id="{B0422648-D646-F14B-AA0A-B3621D8AEBF3}"/>
              </a:ext>
            </a:extLst>
          </p:cNvPr>
          <p:cNvSpPr>
            <a:spLocks noGrp="1"/>
          </p:cNvSpPr>
          <p:nvPr>
            <p:ph type="title"/>
          </p:nvPr>
        </p:nvSpPr>
        <p:spPr>
          <a:xfrm>
            <a:off x="1060343" y="461367"/>
            <a:ext cx="7924631" cy="742513"/>
          </a:xfrm>
          <a:prstGeom prst="rect">
            <a:avLst/>
          </a:prstGeom>
        </p:spPr>
        <p:txBody>
          <a:bodyPr anchor="ctr">
            <a:noAutofit/>
          </a:bodyPr>
          <a:lstStyle>
            <a:lvl1pPr>
              <a:defRPr sz="3600">
                <a:latin typeface="+mj-ea"/>
                <a:ea typeface="+mj-ea"/>
              </a:defRPr>
            </a:lvl1pPr>
          </a:lstStyle>
          <a:p>
            <a:r>
              <a:rPr kumimoji="1" lang="ja-JP" altLang="en-US"/>
              <a:t>マスター タイトルの書式設定</a:t>
            </a:r>
          </a:p>
        </p:txBody>
      </p:sp>
      <p:sp>
        <p:nvSpPr>
          <p:cNvPr id="7" name="コンテンツ プレースホルダー 2">
            <a:extLst>
              <a:ext uri="{FF2B5EF4-FFF2-40B4-BE49-F238E27FC236}">
                <a16:creationId xmlns:a16="http://schemas.microsoft.com/office/drawing/2014/main" id="{000EC7A4-97FB-B946-B605-E597F89BC332}"/>
              </a:ext>
            </a:extLst>
          </p:cNvPr>
          <p:cNvSpPr>
            <a:spLocks noGrp="1"/>
          </p:cNvSpPr>
          <p:nvPr>
            <p:ph idx="13"/>
          </p:nvPr>
        </p:nvSpPr>
        <p:spPr>
          <a:xfrm>
            <a:off x="579863" y="1287029"/>
            <a:ext cx="8742558" cy="644696"/>
          </a:xfrm>
          <a:prstGeom prst="rect">
            <a:avLst/>
          </a:prstGeom>
        </p:spPr>
        <p:txBody>
          <a:bodyPr>
            <a:noAutofit/>
          </a:bodyPr>
          <a:lstStyle>
            <a:lvl1pPr marL="0" indent="0">
              <a:spcBef>
                <a:spcPts val="0"/>
              </a:spcBef>
              <a:spcAft>
                <a:spcPts val="0"/>
              </a:spcAft>
              <a:buNone/>
              <a:defRPr sz="2000">
                <a:solidFill>
                  <a:schemeClr val="tx1"/>
                </a:solidFill>
                <a:latin typeface="+mj-ea"/>
                <a:ea typeface="+mj-ea"/>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kumimoji="1" lang="ja-JP" altLang="en-US"/>
              <a:t>マスター テキストの書式設定</a:t>
            </a:r>
          </a:p>
        </p:txBody>
      </p:sp>
      <p:pic>
        <p:nvPicPr>
          <p:cNvPr id="8" name="グラフィックス 7" descr="王冠">
            <a:extLst>
              <a:ext uri="{FF2B5EF4-FFF2-40B4-BE49-F238E27FC236}">
                <a16:creationId xmlns:a16="http://schemas.microsoft.com/office/drawing/2014/main" id="{2C58964F-C8DD-8044-BC6D-9A5BDC4F3CB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8950" y="421611"/>
            <a:ext cx="550086" cy="550086"/>
          </a:xfrm>
          <a:prstGeom prst="rect">
            <a:avLst/>
          </a:prstGeom>
        </p:spPr>
      </p:pic>
      <p:sp>
        <p:nvSpPr>
          <p:cNvPr id="10" name="テキスト プレースホルダー 9">
            <a:extLst>
              <a:ext uri="{FF2B5EF4-FFF2-40B4-BE49-F238E27FC236}">
                <a16:creationId xmlns:a16="http://schemas.microsoft.com/office/drawing/2014/main" id="{BC11888B-3EDC-7D40-A164-0E6BBF5DA8A5}"/>
              </a:ext>
            </a:extLst>
          </p:cNvPr>
          <p:cNvSpPr>
            <a:spLocks noGrp="1"/>
          </p:cNvSpPr>
          <p:nvPr>
            <p:ph type="body" sz="quarter" idx="14"/>
          </p:nvPr>
        </p:nvSpPr>
        <p:spPr>
          <a:xfrm>
            <a:off x="475698" y="2210142"/>
            <a:ext cx="8933345" cy="4018379"/>
          </a:xfrm>
          <a:prstGeom prst="rect">
            <a:avLst/>
          </a:prstGeom>
        </p:spPr>
        <p:txBody>
          <a:bodyPr/>
          <a:lstStyle>
            <a:lvl1pPr marL="36000">
              <a:spcBef>
                <a:spcPts val="1000"/>
              </a:spcBef>
              <a:defRPr sz="2400" b="0">
                <a:latin typeface="+mj-ea"/>
                <a:ea typeface="+mj-ea"/>
              </a:defRPr>
            </a:lvl1pPr>
            <a:lvl2pPr marL="180000" indent="0">
              <a:spcBef>
                <a:spcPts val="1000"/>
              </a:spcBef>
              <a:buFont typeface="Wingdings" pitchFamily="2" charset="2"/>
              <a:buChar char="Ø"/>
              <a:defRPr sz="2000" b="0">
                <a:latin typeface="+mj-ea"/>
                <a:ea typeface="+mj-ea"/>
              </a:defRPr>
            </a:lvl2pPr>
            <a:lvl3pPr marL="540000" indent="0">
              <a:spcBef>
                <a:spcPts val="600"/>
              </a:spcBef>
              <a:buFontTx/>
              <a:buNone/>
              <a:defRPr sz="1800" b="0">
                <a:latin typeface="+mj-ea"/>
                <a:ea typeface="+mj-ea"/>
              </a:defRPr>
            </a:lvl3pPr>
            <a:lvl4pPr marL="36000" indent="0">
              <a:spcBef>
                <a:spcPts val="1000"/>
              </a:spcBef>
              <a:buFontTx/>
              <a:buNone/>
              <a:defRPr sz="1600" b="0">
                <a:latin typeface="+mj-ea"/>
                <a:ea typeface="+mj-ea"/>
              </a:defRPr>
            </a:lvl4pPr>
            <a:lvl5pPr marL="36000" indent="0">
              <a:spcBef>
                <a:spcPts val="1000"/>
              </a:spcBef>
              <a:buFontTx/>
              <a:buNone/>
              <a:defRPr sz="1600" b="0">
                <a:latin typeface="+mj-ea"/>
                <a:ea typeface="+mj-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endParaRPr kumimoji="1" lang="en-US" altLang="ja-JP"/>
          </a:p>
          <a:p>
            <a:pPr lvl="2"/>
            <a:r>
              <a:rPr kumimoji="1" lang="ja-JP" altLang="en-US"/>
              <a:t>第 </a:t>
            </a:r>
            <a:r>
              <a:rPr kumimoji="1" lang="en-US" altLang="ja-JP"/>
              <a:t>3 </a:t>
            </a:r>
            <a:r>
              <a:rPr kumimoji="1" lang="ja-JP" altLang="en-US"/>
              <a:t>レベル</a:t>
            </a:r>
          </a:p>
        </p:txBody>
      </p:sp>
    </p:spTree>
    <p:extLst>
      <p:ext uri="{BB962C8B-B14F-4D97-AF65-F5344CB8AC3E}">
        <p14:creationId xmlns:p14="http://schemas.microsoft.com/office/powerpoint/2010/main" val="451195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ンテンツ（ボックスなし）">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E251EB4-422C-C44A-AD0E-25E9195BD44F}"/>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CB03DC8B-9AAC-DD4D-9C78-35C1FBE1DC66}"/>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10" name="タイトル 1">
            <a:extLst>
              <a:ext uri="{FF2B5EF4-FFF2-40B4-BE49-F238E27FC236}">
                <a16:creationId xmlns:a16="http://schemas.microsoft.com/office/drawing/2014/main" id="{7C57E536-4384-5B40-B155-205CF319AB2B}"/>
              </a:ext>
            </a:extLst>
          </p:cNvPr>
          <p:cNvSpPr>
            <a:spLocks noGrp="1"/>
          </p:cNvSpPr>
          <p:nvPr>
            <p:ph type="title"/>
          </p:nvPr>
        </p:nvSpPr>
        <p:spPr>
          <a:xfrm>
            <a:off x="1060343" y="461367"/>
            <a:ext cx="7924631" cy="742513"/>
          </a:xfrm>
          <a:prstGeom prst="rect">
            <a:avLst/>
          </a:prstGeom>
        </p:spPr>
        <p:txBody>
          <a:bodyPr anchor="ctr">
            <a:noAutofit/>
          </a:bodyPr>
          <a:lstStyle>
            <a:lvl1pPr>
              <a:defRPr sz="3600">
                <a:latin typeface="+mj-ea"/>
                <a:ea typeface="+mj-ea"/>
              </a:defRPr>
            </a:lvl1pPr>
          </a:lstStyle>
          <a:p>
            <a:r>
              <a:rPr kumimoji="1" lang="ja-JP" altLang="en-US"/>
              <a:t>マスター タイトルの書式設定</a:t>
            </a:r>
          </a:p>
        </p:txBody>
      </p:sp>
      <p:pic>
        <p:nvPicPr>
          <p:cNvPr id="11" name="グラフィックス 10" descr="王冠">
            <a:extLst>
              <a:ext uri="{FF2B5EF4-FFF2-40B4-BE49-F238E27FC236}">
                <a16:creationId xmlns:a16="http://schemas.microsoft.com/office/drawing/2014/main" id="{00E930F0-0DAA-E944-939D-CACEBD4C927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8950" y="421611"/>
            <a:ext cx="550086" cy="550086"/>
          </a:xfrm>
          <a:prstGeom prst="rect">
            <a:avLst/>
          </a:prstGeom>
        </p:spPr>
      </p:pic>
      <p:sp>
        <p:nvSpPr>
          <p:cNvPr id="12" name="テキスト プレースホルダー 9">
            <a:extLst>
              <a:ext uri="{FF2B5EF4-FFF2-40B4-BE49-F238E27FC236}">
                <a16:creationId xmlns:a16="http://schemas.microsoft.com/office/drawing/2014/main" id="{2926849C-9F90-5D46-BB9C-07923C72068E}"/>
              </a:ext>
            </a:extLst>
          </p:cNvPr>
          <p:cNvSpPr>
            <a:spLocks noGrp="1"/>
          </p:cNvSpPr>
          <p:nvPr>
            <p:ph type="body" sz="quarter" idx="14"/>
          </p:nvPr>
        </p:nvSpPr>
        <p:spPr>
          <a:xfrm>
            <a:off x="475698" y="1493948"/>
            <a:ext cx="8933345" cy="4734573"/>
          </a:xfrm>
          <a:prstGeom prst="rect">
            <a:avLst/>
          </a:prstGeom>
        </p:spPr>
        <p:txBody>
          <a:bodyPr/>
          <a:lstStyle>
            <a:lvl1pPr marL="36000">
              <a:spcBef>
                <a:spcPts val="1000"/>
              </a:spcBef>
              <a:defRPr sz="2400" b="0">
                <a:latin typeface="+mj-ea"/>
                <a:ea typeface="+mj-ea"/>
              </a:defRPr>
            </a:lvl1pPr>
            <a:lvl2pPr marL="180000" indent="0">
              <a:spcBef>
                <a:spcPts val="1000"/>
              </a:spcBef>
              <a:buFont typeface="Wingdings" pitchFamily="2" charset="2"/>
              <a:buChar char="Ø"/>
              <a:defRPr sz="2000" b="0">
                <a:latin typeface="+mj-ea"/>
                <a:ea typeface="+mj-ea"/>
              </a:defRPr>
            </a:lvl2pPr>
            <a:lvl3pPr marL="540000" indent="0">
              <a:spcBef>
                <a:spcPts val="600"/>
              </a:spcBef>
              <a:buFontTx/>
              <a:buNone/>
              <a:defRPr sz="1800" b="0">
                <a:latin typeface="+mj-ea"/>
                <a:ea typeface="+mj-ea"/>
              </a:defRPr>
            </a:lvl3pPr>
            <a:lvl4pPr marL="36000" indent="0">
              <a:spcBef>
                <a:spcPts val="1000"/>
              </a:spcBef>
              <a:buFontTx/>
              <a:buNone/>
              <a:defRPr sz="1600" b="0">
                <a:latin typeface="+mj-ea"/>
                <a:ea typeface="+mj-ea"/>
              </a:defRPr>
            </a:lvl4pPr>
            <a:lvl5pPr marL="36000" indent="0">
              <a:spcBef>
                <a:spcPts val="1000"/>
              </a:spcBef>
              <a:buFontTx/>
              <a:buNone/>
              <a:defRPr sz="1600" b="0">
                <a:latin typeface="+mj-ea"/>
                <a:ea typeface="+mj-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endParaRPr kumimoji="1" lang="en-US" altLang="ja-JP"/>
          </a:p>
          <a:p>
            <a:pPr lvl="2"/>
            <a:r>
              <a:rPr kumimoji="1" lang="ja-JP" altLang="en-US"/>
              <a:t>第 </a:t>
            </a:r>
            <a:r>
              <a:rPr kumimoji="1" lang="en-US" altLang="ja-JP"/>
              <a:t>3 </a:t>
            </a:r>
            <a:r>
              <a:rPr kumimoji="1" lang="ja-JP" altLang="en-US"/>
              <a:t>レベル</a:t>
            </a:r>
          </a:p>
        </p:txBody>
      </p:sp>
    </p:spTree>
    <p:extLst>
      <p:ext uri="{BB962C8B-B14F-4D97-AF65-F5344CB8AC3E}">
        <p14:creationId xmlns:p14="http://schemas.microsoft.com/office/powerpoint/2010/main" val="1363155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3.xml"/><Relationship Id="rId7" Type="http://schemas.openxmlformats.org/officeDocument/2006/relationships/image" Target="../media/image2.png"/><Relationship Id="rId12" Type="http://schemas.openxmlformats.org/officeDocument/2006/relationships/image" Target="../media/image7.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png"/><Relationship Id="rId14" Type="http://schemas.openxmlformats.org/officeDocument/2006/relationships/image" Target="../media/image9.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グループ化 9">
            <a:extLst>
              <a:ext uri="{FF2B5EF4-FFF2-40B4-BE49-F238E27FC236}">
                <a16:creationId xmlns:a16="http://schemas.microsoft.com/office/drawing/2014/main" id="{EB6BAC47-A916-0A40-A06A-78FDBC4ED8E8}"/>
              </a:ext>
            </a:extLst>
          </p:cNvPr>
          <p:cNvGrpSpPr>
            <a:grpSpLocks/>
          </p:cNvGrpSpPr>
          <p:nvPr userDrawn="1"/>
        </p:nvGrpSpPr>
        <p:grpSpPr bwMode="auto">
          <a:xfrm>
            <a:off x="0" y="0"/>
            <a:ext cx="9906000" cy="6858000"/>
            <a:chOff x="0" y="0"/>
            <a:chExt cx="9144000" cy="6858000"/>
          </a:xfrm>
        </p:grpSpPr>
        <p:pic>
          <p:nvPicPr>
            <p:cNvPr id="8" name="図 10">
              <a:extLst>
                <a:ext uri="{FF2B5EF4-FFF2-40B4-BE49-F238E27FC236}">
                  <a16:creationId xmlns:a16="http://schemas.microsoft.com/office/drawing/2014/main" id="{765C7F06-87B7-0543-B3D7-3EC7239DC28C}"/>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図 11">
              <a:extLst>
                <a:ext uri="{FF2B5EF4-FFF2-40B4-BE49-F238E27FC236}">
                  <a16:creationId xmlns:a16="http://schemas.microsoft.com/office/drawing/2014/main" id="{1DA16EB8-BCB5-774B-AEB4-AF5C1C20E23B}"/>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1777778"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図 12">
              <a:extLst>
                <a:ext uri="{FF2B5EF4-FFF2-40B4-BE49-F238E27FC236}">
                  <a16:creationId xmlns:a16="http://schemas.microsoft.com/office/drawing/2014/main" id="{1BE56971-34D9-6B49-B529-6F97C83514D0}"/>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3">
              <a:extLst>
                <a:ext uri="{FF2B5EF4-FFF2-40B4-BE49-F238E27FC236}">
                  <a16:creationId xmlns:a16="http://schemas.microsoft.com/office/drawing/2014/main" id="{8F170876-E2D1-EA4A-9A2F-702A10A90BA8}"/>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1777778"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4">
              <a:extLst>
                <a:ext uri="{FF2B5EF4-FFF2-40B4-BE49-F238E27FC236}">
                  <a16:creationId xmlns:a16="http://schemas.microsoft.com/office/drawing/2014/main" id="{8F78ECA4-1FD4-3A42-89DA-70842A531C5F}"/>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3555556"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5">
              <a:extLst>
                <a:ext uri="{FF2B5EF4-FFF2-40B4-BE49-F238E27FC236}">
                  <a16:creationId xmlns:a16="http://schemas.microsoft.com/office/drawing/2014/main" id="{B5D7A7EE-CA2A-664A-A979-1CA03755E9ED}"/>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5333334"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図 16">
              <a:extLst>
                <a:ext uri="{FF2B5EF4-FFF2-40B4-BE49-F238E27FC236}">
                  <a16:creationId xmlns:a16="http://schemas.microsoft.com/office/drawing/2014/main" id="{2E5A3A1C-522C-3649-8560-AA13FD7536A1}"/>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3555556"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図 17">
              <a:extLst>
                <a:ext uri="{FF2B5EF4-FFF2-40B4-BE49-F238E27FC236}">
                  <a16:creationId xmlns:a16="http://schemas.microsoft.com/office/drawing/2014/main" id="{DFCA4D84-4175-D347-B970-E00D0FBBCEA8}"/>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5333334"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図 18">
              <a:extLst>
                <a:ext uri="{FF2B5EF4-FFF2-40B4-BE49-F238E27FC236}">
                  <a16:creationId xmlns:a16="http://schemas.microsoft.com/office/drawing/2014/main" id="{D2A1D8D9-BE2F-374D-B1ED-F46E84B20761}"/>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7111112"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図 19">
              <a:extLst>
                <a:ext uri="{FF2B5EF4-FFF2-40B4-BE49-F238E27FC236}">
                  <a16:creationId xmlns:a16="http://schemas.microsoft.com/office/drawing/2014/main" id="{99910EFA-45EE-4240-85C4-C0B997FFB623}"/>
                </a:ext>
              </a:extLst>
            </p:cNvPr>
            <p:cNvPicPr>
              <a:picLocks noChangeAspect="1"/>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8888890" y="0"/>
              <a:ext cx="255110"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図 20">
              <a:extLst>
                <a:ext uri="{FF2B5EF4-FFF2-40B4-BE49-F238E27FC236}">
                  <a16:creationId xmlns:a16="http://schemas.microsoft.com/office/drawing/2014/main" id="{85B0B467-A984-964C-A402-8C188AB68B12}"/>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7111112"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図 21">
              <a:extLst>
                <a:ext uri="{FF2B5EF4-FFF2-40B4-BE49-F238E27FC236}">
                  <a16:creationId xmlns:a16="http://schemas.microsoft.com/office/drawing/2014/main" id="{3105C2DE-CF28-0545-A894-5D8C64A508D8}"/>
                </a:ext>
              </a:extLst>
            </p:cNvPr>
            <p:cNvPicPr>
              <a:picLocks noChangeAspect="1"/>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8888890" y="1777778"/>
              <a:ext cx="255110"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図 22">
              <a:extLst>
                <a:ext uri="{FF2B5EF4-FFF2-40B4-BE49-F238E27FC236}">
                  <a16:creationId xmlns:a16="http://schemas.microsoft.com/office/drawing/2014/main" id="{B0D966CA-4475-FD45-8A37-03AC5D4F763E}"/>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図 23">
              <a:extLst>
                <a:ext uri="{FF2B5EF4-FFF2-40B4-BE49-F238E27FC236}">
                  <a16:creationId xmlns:a16="http://schemas.microsoft.com/office/drawing/2014/main" id="{08FC8C31-1D55-ED4F-97EF-99D329BA8066}"/>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1777778"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図 24">
              <a:extLst>
                <a:ext uri="{FF2B5EF4-FFF2-40B4-BE49-F238E27FC236}">
                  <a16:creationId xmlns:a16="http://schemas.microsoft.com/office/drawing/2014/main" id="{A97989B1-938B-F74F-9607-5DFF1644B97B}"/>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0"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図 25">
              <a:extLst>
                <a:ext uri="{FF2B5EF4-FFF2-40B4-BE49-F238E27FC236}">
                  <a16:creationId xmlns:a16="http://schemas.microsoft.com/office/drawing/2014/main" id="{B73D1575-AF82-584A-808A-74A8B7140CB9}"/>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1777778"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図 26">
              <a:extLst>
                <a:ext uri="{FF2B5EF4-FFF2-40B4-BE49-F238E27FC236}">
                  <a16:creationId xmlns:a16="http://schemas.microsoft.com/office/drawing/2014/main" id="{1070E41A-3606-2C46-9474-B5F1EB6DABCA}"/>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3555556"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図 27">
              <a:extLst>
                <a:ext uri="{FF2B5EF4-FFF2-40B4-BE49-F238E27FC236}">
                  <a16:creationId xmlns:a16="http://schemas.microsoft.com/office/drawing/2014/main" id="{62EE58E6-62A2-7B4F-AD05-0CCEA12A4741}"/>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5333334"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図 28">
              <a:extLst>
                <a:ext uri="{FF2B5EF4-FFF2-40B4-BE49-F238E27FC236}">
                  <a16:creationId xmlns:a16="http://schemas.microsoft.com/office/drawing/2014/main" id="{54D88432-C812-5F49-ADA4-648A42C060FF}"/>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3555556"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図 29">
              <a:extLst>
                <a:ext uri="{FF2B5EF4-FFF2-40B4-BE49-F238E27FC236}">
                  <a16:creationId xmlns:a16="http://schemas.microsoft.com/office/drawing/2014/main" id="{AAC5C502-60C5-C340-9CA3-F51E1F25E812}"/>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5333334"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図 30">
              <a:extLst>
                <a:ext uri="{FF2B5EF4-FFF2-40B4-BE49-F238E27FC236}">
                  <a16:creationId xmlns:a16="http://schemas.microsoft.com/office/drawing/2014/main" id="{84CF0E8F-9817-D14D-82E0-72C1D780899C}"/>
                </a:ext>
              </a:extLst>
            </p:cNvPr>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7111112"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図 31">
              <a:extLst>
                <a:ext uri="{FF2B5EF4-FFF2-40B4-BE49-F238E27FC236}">
                  <a16:creationId xmlns:a16="http://schemas.microsoft.com/office/drawing/2014/main" id="{78D35A2A-8E01-9249-B51A-9F88E40C4662}"/>
                </a:ext>
              </a:extLst>
            </p:cNvPr>
            <p:cNvPicPr>
              <a:picLocks noChangeAspect="1"/>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8888890" y="3555556"/>
              <a:ext cx="255110"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図 32">
              <a:extLst>
                <a:ext uri="{FF2B5EF4-FFF2-40B4-BE49-F238E27FC236}">
                  <a16:creationId xmlns:a16="http://schemas.microsoft.com/office/drawing/2014/main" id="{D3F42AEA-29E5-C44F-8280-80E5D43828E8}"/>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7111112"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図 33">
              <a:extLst>
                <a:ext uri="{FF2B5EF4-FFF2-40B4-BE49-F238E27FC236}">
                  <a16:creationId xmlns:a16="http://schemas.microsoft.com/office/drawing/2014/main" id="{87C016F9-779C-0045-9D8E-07174A7D602E}"/>
                </a:ext>
              </a:extLst>
            </p:cNvPr>
            <p:cNvPicPr>
              <a:picLocks noChangeAspect="1"/>
            </p:cNvPicPr>
            <p:nvPr userDrawn="1"/>
          </p:nvPicPr>
          <p:blipFill>
            <a:blip r:embed="rId9" cstate="print">
              <a:extLst>
                <a:ext uri="{28A0092B-C50C-407E-A947-70E740481C1C}">
                  <a14:useLocalDpi xmlns:a14="http://schemas.microsoft.com/office/drawing/2010/main"/>
                </a:ext>
              </a:extLst>
            </a:blip>
            <a:srcRect/>
            <a:stretch>
              <a:fillRect/>
            </a:stretch>
          </p:blipFill>
          <p:spPr bwMode="auto">
            <a:xfrm>
              <a:off x="8888890" y="5333334"/>
              <a:ext cx="255110"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Rectangle 59">
            <a:extLst>
              <a:ext uri="{FF2B5EF4-FFF2-40B4-BE49-F238E27FC236}">
                <a16:creationId xmlns:a16="http://schemas.microsoft.com/office/drawing/2014/main" id="{64BC59C4-A426-0541-B4FE-1494DDC58CE4}"/>
              </a:ext>
            </a:extLst>
          </p:cNvPr>
          <p:cNvSpPr>
            <a:spLocks noChangeArrowheads="1"/>
          </p:cNvSpPr>
          <p:nvPr userDrawn="1"/>
        </p:nvSpPr>
        <p:spPr bwMode="auto">
          <a:xfrm>
            <a:off x="-2127" y="0"/>
            <a:ext cx="9908127" cy="68580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u="sng">
                <a:solidFill>
                  <a:schemeClr val="tx1"/>
                </a:solidFill>
                <a:latin typeface="Arial" charset="0"/>
                <a:ea typeface="MS UI Gothic" pitchFamily="50" charset="-128"/>
              </a:defRPr>
            </a:lvl1pPr>
            <a:lvl2pPr marL="742950" indent="-285750" algn="ctr">
              <a:defRPr kumimoji="1" u="sng">
                <a:solidFill>
                  <a:schemeClr val="tx1"/>
                </a:solidFill>
                <a:latin typeface="Arial" charset="0"/>
                <a:ea typeface="MS UI Gothic" pitchFamily="50" charset="-128"/>
              </a:defRPr>
            </a:lvl2pPr>
            <a:lvl3pPr marL="1143000" indent="-228600" algn="ctr">
              <a:defRPr kumimoji="1" u="sng">
                <a:solidFill>
                  <a:schemeClr val="tx1"/>
                </a:solidFill>
                <a:latin typeface="Arial" charset="0"/>
                <a:ea typeface="MS UI Gothic" pitchFamily="50" charset="-128"/>
              </a:defRPr>
            </a:lvl3pPr>
            <a:lvl4pPr marL="1600200" indent="-228600" algn="ctr">
              <a:defRPr kumimoji="1" u="sng">
                <a:solidFill>
                  <a:schemeClr val="tx1"/>
                </a:solidFill>
                <a:latin typeface="Arial" charset="0"/>
                <a:ea typeface="MS UI Gothic" pitchFamily="50" charset="-128"/>
              </a:defRPr>
            </a:lvl4pPr>
            <a:lvl5pPr marL="2057400" indent="-228600" algn="ctr">
              <a:defRPr kumimoji="1" u="sng">
                <a:solidFill>
                  <a:schemeClr val="tx1"/>
                </a:solidFill>
                <a:latin typeface="Arial" charset="0"/>
                <a:ea typeface="MS UI Gothic" pitchFamily="50" charset="-128"/>
              </a:defRPr>
            </a:lvl5pPr>
            <a:lvl6pPr marL="2514600" indent="-228600" algn="ctr" eaLnBrk="0" fontAlgn="base" hangingPunct="0">
              <a:spcBef>
                <a:spcPct val="0"/>
              </a:spcBef>
              <a:spcAft>
                <a:spcPct val="0"/>
              </a:spcAft>
              <a:defRPr kumimoji="1" u="sng">
                <a:solidFill>
                  <a:schemeClr val="tx1"/>
                </a:solidFill>
                <a:latin typeface="Arial" charset="0"/>
                <a:ea typeface="MS UI Gothic" pitchFamily="50" charset="-128"/>
              </a:defRPr>
            </a:lvl6pPr>
            <a:lvl7pPr marL="2971800" indent="-228600" algn="ctr" eaLnBrk="0" fontAlgn="base" hangingPunct="0">
              <a:spcBef>
                <a:spcPct val="0"/>
              </a:spcBef>
              <a:spcAft>
                <a:spcPct val="0"/>
              </a:spcAft>
              <a:defRPr kumimoji="1" u="sng">
                <a:solidFill>
                  <a:schemeClr val="tx1"/>
                </a:solidFill>
                <a:latin typeface="Arial" charset="0"/>
                <a:ea typeface="MS UI Gothic" pitchFamily="50" charset="-128"/>
              </a:defRPr>
            </a:lvl7pPr>
            <a:lvl8pPr marL="3429000" indent="-228600" algn="ctr" eaLnBrk="0" fontAlgn="base" hangingPunct="0">
              <a:spcBef>
                <a:spcPct val="0"/>
              </a:spcBef>
              <a:spcAft>
                <a:spcPct val="0"/>
              </a:spcAft>
              <a:defRPr kumimoji="1" u="sng">
                <a:solidFill>
                  <a:schemeClr val="tx1"/>
                </a:solidFill>
                <a:latin typeface="Arial" charset="0"/>
                <a:ea typeface="MS UI Gothic" pitchFamily="50" charset="-128"/>
              </a:defRPr>
            </a:lvl8pPr>
            <a:lvl9pPr marL="3886200" indent="-228600" algn="ctr" eaLnBrk="0" fontAlgn="base" hangingPunct="0">
              <a:spcBef>
                <a:spcPct val="0"/>
              </a:spcBef>
              <a:spcAft>
                <a:spcPct val="0"/>
              </a:spcAft>
              <a:defRPr kumimoji="1" u="sng">
                <a:solidFill>
                  <a:schemeClr val="tx1"/>
                </a:solidFill>
                <a:latin typeface="Arial" charset="0"/>
                <a:ea typeface="MS UI Gothic" pitchFamily="50" charset="-128"/>
              </a:defRPr>
            </a:lvl9pPr>
          </a:lstStyle>
          <a:p>
            <a:pPr eaLnBrk="1" hangingPunct="1">
              <a:defRPr/>
            </a:pPr>
            <a:endParaRPr lang="ja-JP" altLang="en-US"/>
          </a:p>
        </p:txBody>
      </p:sp>
      <p:sp>
        <p:nvSpPr>
          <p:cNvPr id="33" name="Slide Number Placeholder 5">
            <a:extLst>
              <a:ext uri="{FF2B5EF4-FFF2-40B4-BE49-F238E27FC236}">
                <a16:creationId xmlns:a16="http://schemas.microsoft.com/office/drawing/2014/main" id="{240D30D3-68CF-924F-AF59-98822707745D}"/>
              </a:ext>
            </a:extLst>
          </p:cNvPr>
          <p:cNvSpPr>
            <a:spLocks noGrp="1"/>
          </p:cNvSpPr>
          <p:nvPr>
            <p:ph type="sldNum" sz="quarter" idx="4"/>
          </p:nvPr>
        </p:nvSpPr>
        <p:spPr>
          <a:xfrm>
            <a:off x="8120933" y="6356351"/>
            <a:ext cx="689610" cy="365125"/>
          </a:xfrm>
          <a:prstGeom prst="rect">
            <a:avLst/>
          </a:prstGeom>
        </p:spPr>
        <p:txBody>
          <a:bodyPr vert="horz" lIns="91440" tIns="45720" rIns="91440" bIns="45720" rtlCol="0" anchor="ctr"/>
          <a:lstStyle>
            <a:lvl1pPr algn="r">
              <a:defRPr sz="900">
                <a:solidFill>
                  <a:schemeClr val="tx1"/>
                </a:solidFill>
                <a:latin typeface="MS PGothic" panose="020B0600070205080204" pitchFamily="34" charset="-128"/>
                <a:ea typeface="MS PGothic" panose="020B0600070205080204" pitchFamily="34" charset="-128"/>
              </a:defRPr>
            </a:lvl1pPr>
          </a:lstStyle>
          <a:p>
            <a:fld id="{6BA56727-FBE4-4150-A67F-8D3E9BCF0665}" type="slidenum">
              <a:rPr lang="ja-JP" altLang="en-US" smtClean="0"/>
              <a:pPr/>
              <a:t>‹#›</a:t>
            </a:fld>
            <a:endParaRPr lang="ja-JP" altLang="en-US"/>
          </a:p>
        </p:txBody>
      </p:sp>
      <p:pic>
        <p:nvPicPr>
          <p:cNvPr id="34" name="図 33">
            <a:extLst>
              <a:ext uri="{FF2B5EF4-FFF2-40B4-BE49-F238E27FC236}">
                <a16:creationId xmlns:a16="http://schemas.microsoft.com/office/drawing/2014/main" id="{B1BA9C12-6D57-9C4C-9E59-3F5289C3E477}"/>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074593" y="0"/>
            <a:ext cx="831407" cy="831407"/>
          </a:xfrm>
          <a:prstGeom prst="rect">
            <a:avLst/>
          </a:prstGeom>
        </p:spPr>
      </p:pic>
      <p:sp>
        <p:nvSpPr>
          <p:cNvPr id="35" name="テキスト ボックス 34">
            <a:extLst>
              <a:ext uri="{FF2B5EF4-FFF2-40B4-BE49-F238E27FC236}">
                <a16:creationId xmlns:a16="http://schemas.microsoft.com/office/drawing/2014/main" id="{944C00A7-9600-5A40-BD08-28832CF974CE}"/>
              </a:ext>
            </a:extLst>
          </p:cNvPr>
          <p:cNvSpPr txBox="1"/>
          <p:nvPr userDrawn="1"/>
        </p:nvSpPr>
        <p:spPr>
          <a:xfrm>
            <a:off x="43950" y="46250"/>
            <a:ext cx="2171597" cy="271869"/>
          </a:xfrm>
          <a:prstGeom prst="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54610" tIns="54610" rIns="54610" bIns="54610" rtlCol="0" anchor="ctr">
            <a:spAutoFit/>
          </a:bodyPr>
          <a:lstStyle/>
          <a:p>
            <a:pPr algn="r">
              <a:spcAft>
                <a:spcPts val="600"/>
              </a:spcAft>
            </a:pPr>
            <a:r>
              <a:rPr kumimoji="1" lang="en-US" altLang="ja-JP" sz="1050" b="0" err="1">
                <a:solidFill>
                  <a:schemeClr val="tx1"/>
                </a:solidFill>
                <a:latin typeface="+mj-ea"/>
                <a:ea typeface="+mj-ea"/>
              </a:rPr>
              <a:t>ICSCoE_TLP</a:t>
            </a:r>
            <a:r>
              <a:rPr kumimoji="1" lang="en-US" altLang="ja-JP" sz="1050" b="0">
                <a:solidFill>
                  <a:schemeClr val="tx1"/>
                </a:solidFill>
                <a:latin typeface="+mj-ea"/>
                <a:ea typeface="+mj-ea"/>
              </a:rPr>
              <a:t> WHITE 【</a:t>
            </a:r>
            <a:r>
              <a:rPr kumimoji="1" lang="ja-JP" altLang="en-US" sz="1050" b="0">
                <a:solidFill>
                  <a:schemeClr val="tx1"/>
                </a:solidFill>
                <a:latin typeface="+mj-ea"/>
                <a:ea typeface="+mj-ea"/>
              </a:rPr>
              <a:t>第</a:t>
            </a:r>
            <a:r>
              <a:rPr kumimoji="1" lang="en-US" altLang="ja-JP" sz="1050" b="0">
                <a:solidFill>
                  <a:schemeClr val="tx1"/>
                </a:solidFill>
                <a:latin typeface="+mj-ea"/>
                <a:ea typeface="+mj-ea"/>
              </a:rPr>
              <a:t>3</a:t>
            </a:r>
            <a:r>
              <a:rPr kumimoji="1" lang="ja-JP" altLang="en-US" sz="1050" b="0">
                <a:solidFill>
                  <a:schemeClr val="tx1"/>
                </a:solidFill>
                <a:latin typeface="+mj-ea"/>
                <a:ea typeface="+mj-ea"/>
              </a:rPr>
              <a:t>期</a:t>
            </a:r>
            <a:r>
              <a:rPr kumimoji="1" lang="en-US" altLang="ja-JP" sz="1050" b="0">
                <a:solidFill>
                  <a:schemeClr val="tx1"/>
                </a:solidFill>
                <a:latin typeface="+mj-ea"/>
                <a:ea typeface="+mj-ea"/>
              </a:rPr>
              <a:t>】</a:t>
            </a:r>
            <a:endParaRPr kumimoji="1" lang="ja-JP" altLang="en-US" sz="1050" b="0">
              <a:solidFill>
                <a:schemeClr val="tx1"/>
              </a:solidFill>
              <a:latin typeface="+mj-ea"/>
              <a:ea typeface="+mj-ea"/>
            </a:endParaRPr>
          </a:p>
        </p:txBody>
      </p:sp>
      <p:sp>
        <p:nvSpPr>
          <p:cNvPr id="36" name="フッター プレースホルダー 2">
            <a:extLst>
              <a:ext uri="{FF2B5EF4-FFF2-40B4-BE49-F238E27FC236}">
                <a16:creationId xmlns:a16="http://schemas.microsoft.com/office/drawing/2014/main" id="{768C1B47-7A1B-614A-B460-D0469F731720}"/>
              </a:ext>
            </a:extLst>
          </p:cNvPr>
          <p:cNvSpPr>
            <a:spLocks noGrp="1"/>
          </p:cNvSpPr>
          <p:nvPr>
            <p:ph type="ftr" sz="quarter" idx="3"/>
          </p:nvPr>
        </p:nvSpPr>
        <p:spPr>
          <a:xfrm>
            <a:off x="2049057" y="6356350"/>
            <a:ext cx="580788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kumimoji="1" lang="en" altLang="ja-JP"/>
              <a:t>© Information-technology Promotion Agency, Japan Industrial Cyber Security Center of Excellence</a:t>
            </a:r>
            <a:endParaRPr kumimoji="1" lang="ja-JP" altLang="en-US"/>
          </a:p>
        </p:txBody>
      </p:sp>
      <p:pic>
        <p:nvPicPr>
          <p:cNvPr id="37" name="グラフィックス 36" descr="チェスの駒">
            <a:extLst>
              <a:ext uri="{FF2B5EF4-FFF2-40B4-BE49-F238E27FC236}">
                <a16:creationId xmlns:a16="http://schemas.microsoft.com/office/drawing/2014/main" id="{14BBD419-BF3E-304F-AC22-CFA4C3395B24}"/>
              </a:ext>
            </a:extLst>
          </p:cNvPr>
          <p:cNvPicPr>
            <a:picLocks noChangeAspect="1"/>
          </p:cNvPicPr>
          <p:nvPr userDrawn="1"/>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200364" y="6255112"/>
            <a:ext cx="579863" cy="579863"/>
          </a:xfrm>
          <a:prstGeom prst="rect">
            <a:avLst/>
          </a:prstGeom>
        </p:spPr>
      </p:pic>
      <p:pic>
        <p:nvPicPr>
          <p:cNvPr id="38" name="グラフィックス 37" descr="サイコロ">
            <a:extLst>
              <a:ext uri="{FF2B5EF4-FFF2-40B4-BE49-F238E27FC236}">
                <a16:creationId xmlns:a16="http://schemas.microsoft.com/office/drawing/2014/main" id="{6EC3DD9A-8FEB-CC41-B4C9-F280CFD60203}"/>
              </a:ext>
            </a:extLst>
          </p:cNvPr>
          <p:cNvPicPr>
            <a:picLocks noChangeAspect="1"/>
          </p:cNvPicPr>
          <p:nvPr userDrawn="1"/>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1175" y="6248980"/>
            <a:ext cx="579863" cy="579863"/>
          </a:xfrm>
          <a:prstGeom prst="rect">
            <a:avLst/>
          </a:prstGeom>
        </p:spPr>
      </p:pic>
    </p:spTree>
    <p:extLst>
      <p:ext uri="{BB962C8B-B14F-4D97-AF65-F5344CB8AC3E}">
        <p14:creationId xmlns:p14="http://schemas.microsoft.com/office/powerpoint/2010/main" val="3362567456"/>
      </p:ext>
    </p:extLst>
  </p:cSld>
  <p:clrMap bg1="lt1" tx1="dk1" bg2="lt2" tx2="dk2" accent1="accent1" accent2="accent2" accent3="accent3" accent4="accent4" accent5="accent5" accent6="accent6" hlink="hlink" folHlink="folHlink"/>
  <p:sldLayoutIdLst>
    <p:sldLayoutId id="2147483648" r:id="rId1"/>
    <p:sldLayoutId id="2147483653" r:id="rId2"/>
    <p:sldLayoutId id="2147483650" r:id="rId3"/>
    <p:sldLayoutId id="2147483649" r:id="rId4"/>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9.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2B874A32-F1DC-2B43-9D31-82552217CA37}"/>
              </a:ext>
            </a:extLst>
          </p:cNvPr>
          <p:cNvSpPr>
            <a:spLocks noGrp="1"/>
          </p:cNvSpPr>
          <p:nvPr>
            <p:ph type="title"/>
          </p:nvPr>
        </p:nvSpPr>
        <p:spPr/>
        <p:txBody>
          <a:bodyPr/>
          <a:lstStyle/>
          <a:p>
            <a:r>
              <a:rPr lang="ja-JP" altLang="en-US">
                <a:latin typeface="メイリオ" panose="020B0604030504040204" pitchFamily="50" charset="-128"/>
                <a:ea typeface="メイリオ" panose="020B0604030504040204" pitchFamily="50" charset="-128"/>
              </a:rPr>
              <a:t>ゲームルール説明</a:t>
            </a:r>
            <a:r>
              <a:rPr kumimoji="1" lang="ja-JP" altLang="en-US"/>
              <a:t>資料</a:t>
            </a:r>
          </a:p>
        </p:txBody>
      </p:sp>
      <p:sp>
        <p:nvSpPr>
          <p:cNvPr id="5" name="コンテンツ プレースホルダー 4">
            <a:extLst>
              <a:ext uri="{FF2B5EF4-FFF2-40B4-BE49-F238E27FC236}">
                <a16:creationId xmlns:a16="http://schemas.microsoft.com/office/drawing/2014/main" id="{802E6B42-2A0B-D84A-B3BA-F89251F3753B}"/>
              </a:ext>
            </a:extLst>
          </p:cNvPr>
          <p:cNvSpPr>
            <a:spLocks noGrp="1"/>
          </p:cNvSpPr>
          <p:nvPr>
            <p:ph idx="12"/>
          </p:nvPr>
        </p:nvSpPr>
        <p:spPr/>
        <p:txBody>
          <a:bodyPr/>
          <a:lstStyle/>
          <a:p>
            <a:r>
              <a:rPr kumimoji="1" lang="en-US" altLang="ja-JP"/>
              <a:t>GAME OF CSIRT</a:t>
            </a:r>
            <a:endParaRPr kumimoji="1" lang="ja-JP" altLang="en-US"/>
          </a:p>
        </p:txBody>
      </p:sp>
      <p:sp>
        <p:nvSpPr>
          <p:cNvPr id="6" name="フッター プレースホルダー 2">
            <a:extLst>
              <a:ext uri="{FF2B5EF4-FFF2-40B4-BE49-F238E27FC236}">
                <a16:creationId xmlns:a16="http://schemas.microsoft.com/office/drawing/2014/main" id="{781D7E78-F73B-894F-A952-0370ACAE36F3}"/>
              </a:ext>
            </a:extLst>
          </p:cNvPr>
          <p:cNvSpPr>
            <a:spLocks noGrp="1"/>
          </p:cNvSpPr>
          <p:nvPr>
            <p:ph type="ftr" sz="quarter" idx="11"/>
          </p:nvPr>
        </p:nvSpPr>
        <p:spPr>
          <a:xfrm>
            <a:off x="2049057" y="6356350"/>
            <a:ext cx="5807886" cy="365125"/>
          </a:xfrm>
        </p:spPr>
        <p:txBody>
          <a:bodyPr/>
          <a:lstStyle/>
          <a:p>
            <a:r>
              <a:rPr lang="en" altLang="ja-JP"/>
              <a:t>© Information-technology Promotion Agency, Japan Industrial Cyber Security Center of Excellence</a:t>
            </a:r>
            <a:endParaRPr lang="ja-JP" altLang="en-US"/>
          </a:p>
        </p:txBody>
      </p:sp>
      <p:pic>
        <p:nvPicPr>
          <p:cNvPr id="3" name="図 2" descr="食品, 挿絵, マグカップ が含まれている画像&#10;&#10;自動的に生成された説明">
            <a:extLst>
              <a:ext uri="{FF2B5EF4-FFF2-40B4-BE49-F238E27FC236}">
                <a16:creationId xmlns:a16="http://schemas.microsoft.com/office/drawing/2014/main" id="{E06E9077-40C3-DE45-A483-CAE576441702}"/>
              </a:ext>
            </a:extLst>
          </p:cNvPr>
          <p:cNvPicPr>
            <a:picLocks noChangeAspect="1"/>
          </p:cNvPicPr>
          <p:nvPr/>
        </p:nvPicPr>
        <p:blipFill>
          <a:blip r:embed="rId2"/>
          <a:stretch>
            <a:fillRect/>
          </a:stretch>
        </p:blipFill>
        <p:spPr>
          <a:xfrm>
            <a:off x="2738437" y="179054"/>
            <a:ext cx="4429125" cy="2701766"/>
          </a:xfrm>
          <a:prstGeom prst="rect">
            <a:avLst/>
          </a:prstGeom>
        </p:spPr>
      </p:pic>
    </p:spTree>
    <p:extLst>
      <p:ext uri="{BB962C8B-B14F-4D97-AF65-F5344CB8AC3E}">
        <p14:creationId xmlns:p14="http://schemas.microsoft.com/office/powerpoint/2010/main" val="3744263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CB18DB50-4EA8-DD40-8376-FFA80B738B16}"/>
              </a:ext>
            </a:extLst>
          </p:cNvPr>
          <p:cNvSpPr/>
          <p:nvPr/>
        </p:nvSpPr>
        <p:spPr>
          <a:xfrm>
            <a:off x="3035135" y="3550722"/>
            <a:ext cx="3835729" cy="2654048"/>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ゲームの進め方</a:t>
            </a:r>
            <a:r>
              <a:rPr lang="en-US" altLang="ja-JP"/>
              <a:t>【</a:t>
            </a:r>
            <a:r>
              <a:rPr lang="ja-JP" altLang="en-US"/>
              <a:t>ゲーム終了</a:t>
            </a:r>
            <a:r>
              <a:rPr lang="en-US" altLang="ja-JP"/>
              <a:t>】</a:t>
            </a:r>
            <a:endParaRPr lang="ja-JP" altLang="en-US"/>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1203880"/>
            <a:ext cx="8942621" cy="2922821"/>
          </a:xfrm>
        </p:spPr>
        <p:txBody>
          <a:bodyPr/>
          <a:lstStyle/>
          <a:p>
            <a:pPr marL="0" indent="0">
              <a:buNone/>
            </a:pPr>
            <a:r>
              <a:rPr lang="ja-JP" altLang="ja-JP"/>
              <a:t>対応カード</a:t>
            </a:r>
            <a:r>
              <a:rPr lang="ja-JP" altLang="en-US"/>
              <a:t>の裏</a:t>
            </a:r>
            <a:r>
              <a:rPr lang="ja-JP" altLang="ja-JP"/>
              <a:t>に記載された「上昇株価</a:t>
            </a:r>
            <a:r>
              <a:rPr lang="ja-JP" altLang="en-US"/>
              <a:t>ポイント</a:t>
            </a:r>
            <a:r>
              <a:rPr lang="ja-JP" altLang="ja-JP"/>
              <a:t>」を確認し、選択した対応カード分の株価が上昇します。</a:t>
            </a:r>
            <a:endParaRPr lang="en-US" altLang="ja-JP"/>
          </a:p>
          <a:p>
            <a:pPr marL="0" indent="0">
              <a:buNone/>
            </a:pPr>
            <a:r>
              <a:rPr lang="ja-JP" altLang="en-US"/>
              <a:t>ゲーム開始時の株価から、攻撃による下落ポイント、</a:t>
            </a:r>
            <a:br>
              <a:rPr lang="en-US" altLang="ja-JP"/>
            </a:br>
            <a:r>
              <a:rPr lang="ja-JP" altLang="en-US"/>
              <a:t>対応による上昇ポイントを計算します。</a:t>
            </a:r>
            <a:endParaRPr lang="en-US" altLang="ja-JP"/>
          </a:p>
          <a:p>
            <a:pPr marL="0" indent="0">
              <a:buNone/>
            </a:pPr>
            <a:r>
              <a:rPr lang="ja-JP" altLang="en-US">
                <a:solidFill>
                  <a:srgbClr val="FF0000"/>
                </a:solidFill>
              </a:rPr>
              <a:t>株価が高い方のチームが勝ちになります。</a:t>
            </a:r>
            <a:endParaRPr lang="ja-JP" altLang="ja-JP">
              <a:solidFill>
                <a:srgbClr val="FF0000"/>
              </a:solidFill>
            </a:endParaRPr>
          </a:p>
        </p:txBody>
      </p:sp>
      <p:pic>
        <p:nvPicPr>
          <p:cNvPr id="7" name="図 6">
            <a:extLst>
              <a:ext uri="{FF2B5EF4-FFF2-40B4-BE49-F238E27FC236}">
                <a16:creationId xmlns:a16="http://schemas.microsoft.com/office/drawing/2014/main" id="{7110D2D8-8768-DD40-932A-E5F80747F7B3}"/>
              </a:ext>
            </a:extLst>
          </p:cNvPr>
          <p:cNvPicPr>
            <a:picLocks noChangeAspect="1"/>
          </p:cNvPicPr>
          <p:nvPr/>
        </p:nvPicPr>
        <p:blipFill>
          <a:blip r:embed="rId3"/>
          <a:stretch>
            <a:fillRect/>
          </a:stretch>
        </p:blipFill>
        <p:spPr>
          <a:xfrm>
            <a:off x="3933080" y="3610097"/>
            <a:ext cx="537844" cy="798459"/>
          </a:xfrm>
          <a:prstGeom prst="rect">
            <a:avLst/>
          </a:prstGeom>
        </p:spPr>
      </p:pic>
      <p:pic>
        <p:nvPicPr>
          <p:cNvPr id="8" name="図 7">
            <a:extLst>
              <a:ext uri="{FF2B5EF4-FFF2-40B4-BE49-F238E27FC236}">
                <a16:creationId xmlns:a16="http://schemas.microsoft.com/office/drawing/2014/main" id="{258ED416-2961-2F4B-BBC2-73C8FBB398DF}"/>
              </a:ext>
            </a:extLst>
          </p:cNvPr>
          <p:cNvPicPr>
            <a:picLocks noChangeAspect="1"/>
          </p:cNvPicPr>
          <p:nvPr/>
        </p:nvPicPr>
        <p:blipFill>
          <a:blip r:embed="rId3"/>
          <a:stretch>
            <a:fillRect/>
          </a:stretch>
        </p:blipFill>
        <p:spPr>
          <a:xfrm>
            <a:off x="4000879" y="3674011"/>
            <a:ext cx="537844" cy="798459"/>
          </a:xfrm>
          <a:prstGeom prst="rect">
            <a:avLst/>
          </a:prstGeom>
        </p:spPr>
      </p:pic>
      <p:pic>
        <p:nvPicPr>
          <p:cNvPr id="13" name="図 12">
            <a:extLst>
              <a:ext uri="{FF2B5EF4-FFF2-40B4-BE49-F238E27FC236}">
                <a16:creationId xmlns:a16="http://schemas.microsoft.com/office/drawing/2014/main" id="{11768BA4-4C52-7141-A801-37981696B2E5}"/>
              </a:ext>
            </a:extLst>
          </p:cNvPr>
          <p:cNvPicPr>
            <a:picLocks noChangeAspect="1"/>
          </p:cNvPicPr>
          <p:nvPr/>
        </p:nvPicPr>
        <p:blipFill>
          <a:blip r:embed="rId4"/>
          <a:stretch>
            <a:fillRect/>
          </a:stretch>
        </p:blipFill>
        <p:spPr>
          <a:xfrm>
            <a:off x="3382257" y="4979751"/>
            <a:ext cx="537844" cy="798459"/>
          </a:xfrm>
          <a:prstGeom prst="rect">
            <a:avLst/>
          </a:prstGeom>
        </p:spPr>
      </p:pic>
      <p:pic>
        <p:nvPicPr>
          <p:cNvPr id="15" name="図 14">
            <a:extLst>
              <a:ext uri="{FF2B5EF4-FFF2-40B4-BE49-F238E27FC236}">
                <a16:creationId xmlns:a16="http://schemas.microsoft.com/office/drawing/2014/main" id="{2DC6BC87-1C65-3F40-8A75-ED3278DCD1EA}"/>
              </a:ext>
            </a:extLst>
          </p:cNvPr>
          <p:cNvPicPr>
            <a:picLocks noChangeAspect="1"/>
          </p:cNvPicPr>
          <p:nvPr/>
        </p:nvPicPr>
        <p:blipFill>
          <a:blip r:embed="rId5"/>
          <a:stretch>
            <a:fillRect/>
          </a:stretch>
        </p:blipFill>
        <p:spPr>
          <a:xfrm>
            <a:off x="3126852" y="3610095"/>
            <a:ext cx="537844" cy="798459"/>
          </a:xfrm>
          <a:prstGeom prst="rect">
            <a:avLst/>
          </a:prstGeom>
        </p:spPr>
      </p:pic>
      <p:sp>
        <p:nvSpPr>
          <p:cNvPr id="20" name="正方形/長方形 19">
            <a:extLst>
              <a:ext uri="{FF2B5EF4-FFF2-40B4-BE49-F238E27FC236}">
                <a16:creationId xmlns:a16="http://schemas.microsoft.com/office/drawing/2014/main" id="{CFE116F9-89AC-CF47-B5AB-1401C236F869}"/>
              </a:ext>
            </a:extLst>
          </p:cNvPr>
          <p:cNvSpPr/>
          <p:nvPr/>
        </p:nvSpPr>
        <p:spPr>
          <a:xfrm>
            <a:off x="929801"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D80EF71E-8A52-8240-8F75-05493A07C422}"/>
              </a:ext>
            </a:extLst>
          </p:cNvPr>
          <p:cNvSpPr/>
          <p:nvPr/>
        </p:nvSpPr>
        <p:spPr>
          <a:xfrm>
            <a:off x="7076788"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CD145B7F-2E71-D044-AC9A-1A3AE40F60E8}"/>
              </a:ext>
            </a:extLst>
          </p:cNvPr>
          <p:cNvSpPr txBox="1"/>
          <p:nvPr/>
        </p:nvSpPr>
        <p:spPr>
          <a:xfrm>
            <a:off x="1353787" y="3230088"/>
            <a:ext cx="1010213" cy="369332"/>
          </a:xfrm>
          <a:prstGeom prst="rect">
            <a:avLst/>
          </a:prstGeom>
          <a:noFill/>
        </p:spPr>
        <p:txBody>
          <a:bodyPr wrap="none" rtlCol="0">
            <a:spAutoFit/>
          </a:bodyPr>
          <a:lstStyle/>
          <a:p>
            <a:r>
              <a:rPr kumimoji="1" lang="en-US" altLang="ja-JP"/>
              <a:t>A</a:t>
            </a:r>
            <a:r>
              <a:rPr kumimoji="1" lang="ja-JP" altLang="en-US"/>
              <a:t>チーム</a:t>
            </a:r>
          </a:p>
        </p:txBody>
      </p:sp>
      <p:sp>
        <p:nvSpPr>
          <p:cNvPr id="22" name="テキスト ボックス 21">
            <a:extLst>
              <a:ext uri="{FF2B5EF4-FFF2-40B4-BE49-F238E27FC236}">
                <a16:creationId xmlns:a16="http://schemas.microsoft.com/office/drawing/2014/main" id="{BC9BFFDB-637C-C54A-898C-DB56E5364A87}"/>
              </a:ext>
            </a:extLst>
          </p:cNvPr>
          <p:cNvSpPr txBox="1"/>
          <p:nvPr/>
        </p:nvSpPr>
        <p:spPr>
          <a:xfrm>
            <a:off x="7521386" y="3230088"/>
            <a:ext cx="1002197" cy="369332"/>
          </a:xfrm>
          <a:prstGeom prst="rect">
            <a:avLst/>
          </a:prstGeom>
          <a:noFill/>
        </p:spPr>
        <p:txBody>
          <a:bodyPr wrap="none" rtlCol="0">
            <a:spAutoFit/>
          </a:bodyPr>
          <a:lstStyle/>
          <a:p>
            <a:r>
              <a:rPr kumimoji="1" lang="en-US" altLang="ja-JP"/>
              <a:t>B</a:t>
            </a:r>
            <a:r>
              <a:rPr kumimoji="1" lang="ja-JP" altLang="en-US"/>
              <a:t>チーム</a:t>
            </a:r>
          </a:p>
        </p:txBody>
      </p:sp>
      <p:pic>
        <p:nvPicPr>
          <p:cNvPr id="23" name="図 22">
            <a:extLst>
              <a:ext uri="{FF2B5EF4-FFF2-40B4-BE49-F238E27FC236}">
                <a16:creationId xmlns:a16="http://schemas.microsoft.com/office/drawing/2014/main" id="{926101D5-AE50-8C48-ABD3-A4069DBE7295}"/>
              </a:ext>
            </a:extLst>
          </p:cNvPr>
          <p:cNvPicPr>
            <a:picLocks noChangeAspect="1"/>
          </p:cNvPicPr>
          <p:nvPr/>
        </p:nvPicPr>
        <p:blipFill>
          <a:blip r:embed="rId5"/>
          <a:stretch>
            <a:fillRect/>
          </a:stretch>
        </p:blipFill>
        <p:spPr>
          <a:xfrm>
            <a:off x="1025490" y="3685848"/>
            <a:ext cx="537844" cy="798459"/>
          </a:xfrm>
          <a:prstGeom prst="rect">
            <a:avLst/>
          </a:prstGeom>
        </p:spPr>
      </p:pic>
      <p:pic>
        <p:nvPicPr>
          <p:cNvPr id="24" name="図 23">
            <a:extLst>
              <a:ext uri="{FF2B5EF4-FFF2-40B4-BE49-F238E27FC236}">
                <a16:creationId xmlns:a16="http://schemas.microsoft.com/office/drawing/2014/main" id="{B45FD2A1-D46B-8A4E-827C-1766A23E6AB9}"/>
              </a:ext>
            </a:extLst>
          </p:cNvPr>
          <p:cNvPicPr>
            <a:picLocks noChangeAspect="1"/>
          </p:cNvPicPr>
          <p:nvPr/>
        </p:nvPicPr>
        <p:blipFill>
          <a:blip r:embed="rId5"/>
          <a:stretch>
            <a:fillRect/>
          </a:stretch>
        </p:blipFill>
        <p:spPr>
          <a:xfrm>
            <a:off x="1628741" y="3684590"/>
            <a:ext cx="537844" cy="798459"/>
          </a:xfrm>
          <a:prstGeom prst="rect">
            <a:avLst/>
          </a:prstGeom>
        </p:spPr>
      </p:pic>
      <p:pic>
        <p:nvPicPr>
          <p:cNvPr id="25" name="図 24">
            <a:extLst>
              <a:ext uri="{FF2B5EF4-FFF2-40B4-BE49-F238E27FC236}">
                <a16:creationId xmlns:a16="http://schemas.microsoft.com/office/drawing/2014/main" id="{20342148-F31E-C940-B834-AD82D421D56A}"/>
              </a:ext>
            </a:extLst>
          </p:cNvPr>
          <p:cNvPicPr>
            <a:picLocks noChangeAspect="1"/>
          </p:cNvPicPr>
          <p:nvPr/>
        </p:nvPicPr>
        <p:blipFill>
          <a:blip r:embed="rId5"/>
          <a:stretch>
            <a:fillRect/>
          </a:stretch>
        </p:blipFill>
        <p:spPr>
          <a:xfrm>
            <a:off x="2208073" y="3684589"/>
            <a:ext cx="537844" cy="798459"/>
          </a:xfrm>
          <a:prstGeom prst="rect">
            <a:avLst/>
          </a:prstGeom>
        </p:spPr>
      </p:pic>
      <p:pic>
        <p:nvPicPr>
          <p:cNvPr id="26" name="図 25">
            <a:extLst>
              <a:ext uri="{FF2B5EF4-FFF2-40B4-BE49-F238E27FC236}">
                <a16:creationId xmlns:a16="http://schemas.microsoft.com/office/drawing/2014/main" id="{DA09CA50-6EE6-1B4E-9C07-E9D49C5206CB}"/>
              </a:ext>
            </a:extLst>
          </p:cNvPr>
          <p:cNvPicPr>
            <a:picLocks noChangeAspect="1"/>
          </p:cNvPicPr>
          <p:nvPr/>
        </p:nvPicPr>
        <p:blipFill>
          <a:blip r:embed="rId5"/>
          <a:stretch>
            <a:fillRect/>
          </a:stretch>
        </p:blipFill>
        <p:spPr>
          <a:xfrm>
            <a:off x="7168265" y="3685848"/>
            <a:ext cx="537844" cy="798459"/>
          </a:xfrm>
          <a:prstGeom prst="rect">
            <a:avLst/>
          </a:prstGeom>
        </p:spPr>
      </p:pic>
      <p:pic>
        <p:nvPicPr>
          <p:cNvPr id="27" name="図 26">
            <a:extLst>
              <a:ext uri="{FF2B5EF4-FFF2-40B4-BE49-F238E27FC236}">
                <a16:creationId xmlns:a16="http://schemas.microsoft.com/office/drawing/2014/main" id="{5A3101BB-8222-E248-A010-4E5D16540E99}"/>
              </a:ext>
            </a:extLst>
          </p:cNvPr>
          <p:cNvPicPr>
            <a:picLocks noChangeAspect="1"/>
          </p:cNvPicPr>
          <p:nvPr/>
        </p:nvPicPr>
        <p:blipFill>
          <a:blip r:embed="rId5"/>
          <a:stretch>
            <a:fillRect/>
          </a:stretch>
        </p:blipFill>
        <p:spPr>
          <a:xfrm>
            <a:off x="7771516" y="3684590"/>
            <a:ext cx="537844" cy="798459"/>
          </a:xfrm>
          <a:prstGeom prst="rect">
            <a:avLst/>
          </a:prstGeom>
        </p:spPr>
      </p:pic>
      <p:pic>
        <p:nvPicPr>
          <p:cNvPr id="28" name="図 27">
            <a:extLst>
              <a:ext uri="{FF2B5EF4-FFF2-40B4-BE49-F238E27FC236}">
                <a16:creationId xmlns:a16="http://schemas.microsoft.com/office/drawing/2014/main" id="{ABFE75EC-26E7-A547-A0E8-A8A6C0D0D780}"/>
              </a:ext>
            </a:extLst>
          </p:cNvPr>
          <p:cNvPicPr>
            <a:picLocks noChangeAspect="1"/>
          </p:cNvPicPr>
          <p:nvPr/>
        </p:nvPicPr>
        <p:blipFill>
          <a:blip r:embed="rId5"/>
          <a:stretch>
            <a:fillRect/>
          </a:stretch>
        </p:blipFill>
        <p:spPr>
          <a:xfrm>
            <a:off x="8350848" y="3684589"/>
            <a:ext cx="537844" cy="798459"/>
          </a:xfrm>
          <a:prstGeom prst="rect">
            <a:avLst/>
          </a:prstGeom>
        </p:spPr>
      </p:pic>
      <p:pic>
        <p:nvPicPr>
          <p:cNvPr id="34" name="図 33">
            <a:extLst>
              <a:ext uri="{FF2B5EF4-FFF2-40B4-BE49-F238E27FC236}">
                <a16:creationId xmlns:a16="http://schemas.microsoft.com/office/drawing/2014/main" id="{FACA575C-88E9-FF4A-A5D8-655118F870C6}"/>
              </a:ext>
            </a:extLst>
          </p:cNvPr>
          <p:cNvPicPr>
            <a:picLocks noChangeAspect="1"/>
          </p:cNvPicPr>
          <p:nvPr/>
        </p:nvPicPr>
        <p:blipFill>
          <a:blip r:embed="rId5"/>
          <a:stretch>
            <a:fillRect/>
          </a:stretch>
        </p:blipFill>
        <p:spPr>
          <a:xfrm>
            <a:off x="3197135" y="3684588"/>
            <a:ext cx="537844" cy="798459"/>
          </a:xfrm>
          <a:prstGeom prst="rect">
            <a:avLst/>
          </a:prstGeom>
        </p:spPr>
      </p:pic>
      <p:pic>
        <p:nvPicPr>
          <p:cNvPr id="35" name="図 34">
            <a:extLst>
              <a:ext uri="{FF2B5EF4-FFF2-40B4-BE49-F238E27FC236}">
                <a16:creationId xmlns:a16="http://schemas.microsoft.com/office/drawing/2014/main" id="{81FB5A1B-114F-FF47-AB14-410C74A04CC2}"/>
              </a:ext>
            </a:extLst>
          </p:cNvPr>
          <p:cNvPicPr>
            <a:picLocks noChangeAspect="1"/>
          </p:cNvPicPr>
          <p:nvPr/>
        </p:nvPicPr>
        <p:blipFill>
          <a:blip r:embed="rId5"/>
          <a:stretch>
            <a:fillRect/>
          </a:stretch>
        </p:blipFill>
        <p:spPr>
          <a:xfrm>
            <a:off x="3264934" y="3743961"/>
            <a:ext cx="537844" cy="798459"/>
          </a:xfrm>
          <a:prstGeom prst="rect">
            <a:avLst/>
          </a:prstGeom>
        </p:spPr>
      </p:pic>
      <p:pic>
        <p:nvPicPr>
          <p:cNvPr id="19" name="図 18">
            <a:extLst>
              <a:ext uri="{FF2B5EF4-FFF2-40B4-BE49-F238E27FC236}">
                <a16:creationId xmlns:a16="http://schemas.microsoft.com/office/drawing/2014/main" id="{F7B92579-6C85-BD4D-AA84-1B2DDD112353}"/>
              </a:ext>
            </a:extLst>
          </p:cNvPr>
          <p:cNvPicPr>
            <a:picLocks noChangeAspect="1"/>
          </p:cNvPicPr>
          <p:nvPr/>
        </p:nvPicPr>
        <p:blipFill>
          <a:blip r:embed="rId6"/>
          <a:stretch>
            <a:fillRect/>
          </a:stretch>
        </p:blipFill>
        <p:spPr>
          <a:xfrm>
            <a:off x="6222558" y="3684588"/>
            <a:ext cx="537844" cy="798460"/>
          </a:xfrm>
          <a:prstGeom prst="rect">
            <a:avLst/>
          </a:prstGeom>
        </p:spPr>
      </p:pic>
      <p:sp>
        <p:nvSpPr>
          <p:cNvPr id="29" name="テキスト ボックス 28">
            <a:extLst>
              <a:ext uri="{FF2B5EF4-FFF2-40B4-BE49-F238E27FC236}">
                <a16:creationId xmlns:a16="http://schemas.microsoft.com/office/drawing/2014/main" id="{D9F8057A-4A4A-E342-8B96-85F49898E0C5}"/>
              </a:ext>
            </a:extLst>
          </p:cNvPr>
          <p:cNvSpPr txBox="1"/>
          <p:nvPr/>
        </p:nvSpPr>
        <p:spPr>
          <a:xfrm>
            <a:off x="4543755" y="5161462"/>
            <a:ext cx="877163" cy="369332"/>
          </a:xfrm>
          <a:prstGeom prst="rect">
            <a:avLst/>
          </a:prstGeom>
          <a:noFill/>
        </p:spPr>
        <p:txBody>
          <a:bodyPr wrap="none" rtlCol="0">
            <a:spAutoFit/>
          </a:bodyPr>
          <a:lstStyle/>
          <a:p>
            <a:r>
              <a:rPr kumimoji="1" lang="ja-JP" altLang="en-US"/>
              <a:t>・・・</a:t>
            </a:r>
          </a:p>
        </p:txBody>
      </p:sp>
      <p:pic>
        <p:nvPicPr>
          <p:cNvPr id="9" name="図 8">
            <a:extLst>
              <a:ext uri="{FF2B5EF4-FFF2-40B4-BE49-F238E27FC236}">
                <a16:creationId xmlns:a16="http://schemas.microsoft.com/office/drawing/2014/main" id="{152341BC-4273-934B-83B6-EFB015219645}"/>
              </a:ext>
            </a:extLst>
          </p:cNvPr>
          <p:cNvPicPr>
            <a:picLocks noChangeAspect="1"/>
          </p:cNvPicPr>
          <p:nvPr/>
        </p:nvPicPr>
        <p:blipFill>
          <a:blip r:embed="rId7"/>
          <a:stretch>
            <a:fillRect/>
          </a:stretch>
        </p:blipFill>
        <p:spPr>
          <a:xfrm>
            <a:off x="5985901" y="4979750"/>
            <a:ext cx="537844" cy="798460"/>
          </a:xfrm>
          <a:prstGeom prst="rect">
            <a:avLst/>
          </a:prstGeom>
        </p:spPr>
      </p:pic>
      <p:pic>
        <p:nvPicPr>
          <p:cNvPr id="10" name="図 9">
            <a:extLst>
              <a:ext uri="{FF2B5EF4-FFF2-40B4-BE49-F238E27FC236}">
                <a16:creationId xmlns:a16="http://schemas.microsoft.com/office/drawing/2014/main" id="{DE94086A-C152-C742-B7F2-2A2F36A5E1C8}"/>
              </a:ext>
            </a:extLst>
          </p:cNvPr>
          <p:cNvPicPr>
            <a:picLocks noChangeAspect="1"/>
          </p:cNvPicPr>
          <p:nvPr/>
        </p:nvPicPr>
        <p:blipFill>
          <a:blip r:embed="rId8"/>
          <a:stretch>
            <a:fillRect/>
          </a:stretch>
        </p:blipFill>
        <p:spPr>
          <a:xfrm>
            <a:off x="7435847" y="4776383"/>
            <a:ext cx="537844" cy="798460"/>
          </a:xfrm>
          <a:prstGeom prst="rect">
            <a:avLst/>
          </a:prstGeom>
        </p:spPr>
      </p:pic>
      <p:pic>
        <p:nvPicPr>
          <p:cNvPr id="31" name="図 30">
            <a:extLst>
              <a:ext uri="{FF2B5EF4-FFF2-40B4-BE49-F238E27FC236}">
                <a16:creationId xmlns:a16="http://schemas.microsoft.com/office/drawing/2014/main" id="{DE06CA99-F451-354F-A2B9-F5FC8252916A}"/>
              </a:ext>
            </a:extLst>
          </p:cNvPr>
          <p:cNvPicPr>
            <a:picLocks noChangeAspect="1"/>
          </p:cNvPicPr>
          <p:nvPr/>
        </p:nvPicPr>
        <p:blipFill>
          <a:blip r:embed="rId8"/>
          <a:stretch>
            <a:fillRect/>
          </a:stretch>
        </p:blipFill>
        <p:spPr>
          <a:xfrm>
            <a:off x="8125921" y="4782386"/>
            <a:ext cx="537844" cy="798460"/>
          </a:xfrm>
          <a:prstGeom prst="rect">
            <a:avLst/>
          </a:prstGeom>
        </p:spPr>
      </p:pic>
      <p:pic>
        <p:nvPicPr>
          <p:cNvPr id="18" name="図 17">
            <a:extLst>
              <a:ext uri="{FF2B5EF4-FFF2-40B4-BE49-F238E27FC236}">
                <a16:creationId xmlns:a16="http://schemas.microsoft.com/office/drawing/2014/main" id="{7B1662FA-4232-A342-AA8A-1BAB5DAD78AD}"/>
              </a:ext>
            </a:extLst>
          </p:cNvPr>
          <p:cNvPicPr>
            <a:picLocks noChangeAspect="1"/>
          </p:cNvPicPr>
          <p:nvPr/>
        </p:nvPicPr>
        <p:blipFill>
          <a:blip r:embed="rId9"/>
          <a:stretch>
            <a:fillRect/>
          </a:stretch>
        </p:blipFill>
        <p:spPr>
          <a:xfrm>
            <a:off x="1230589" y="4781700"/>
            <a:ext cx="537844" cy="798459"/>
          </a:xfrm>
          <a:prstGeom prst="rect">
            <a:avLst/>
          </a:prstGeom>
        </p:spPr>
      </p:pic>
      <p:pic>
        <p:nvPicPr>
          <p:cNvPr id="37" name="図 36">
            <a:extLst>
              <a:ext uri="{FF2B5EF4-FFF2-40B4-BE49-F238E27FC236}">
                <a16:creationId xmlns:a16="http://schemas.microsoft.com/office/drawing/2014/main" id="{65CC46C0-F75C-DA4B-AA6F-229B153F37B5}"/>
              </a:ext>
            </a:extLst>
          </p:cNvPr>
          <p:cNvPicPr>
            <a:picLocks noChangeAspect="1"/>
          </p:cNvPicPr>
          <p:nvPr/>
        </p:nvPicPr>
        <p:blipFill>
          <a:blip r:embed="rId9"/>
          <a:stretch>
            <a:fillRect/>
          </a:stretch>
        </p:blipFill>
        <p:spPr>
          <a:xfrm>
            <a:off x="1946821" y="4781700"/>
            <a:ext cx="537844" cy="798459"/>
          </a:xfrm>
          <a:prstGeom prst="rect">
            <a:avLst/>
          </a:prstGeom>
        </p:spPr>
      </p:pic>
      <p:sp>
        <p:nvSpPr>
          <p:cNvPr id="43" name="正方形/長方形 42">
            <a:extLst>
              <a:ext uri="{FF2B5EF4-FFF2-40B4-BE49-F238E27FC236}">
                <a16:creationId xmlns:a16="http://schemas.microsoft.com/office/drawing/2014/main" id="{41120AFA-C41D-CE48-A8CD-F170A841089D}"/>
              </a:ext>
            </a:extLst>
          </p:cNvPr>
          <p:cNvSpPr/>
          <p:nvPr/>
        </p:nvSpPr>
        <p:spPr>
          <a:xfrm>
            <a:off x="6369278" y="4100239"/>
            <a:ext cx="107260" cy="308315"/>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A79FE32-0D65-FA48-BE4F-BC15AA05B38C}"/>
              </a:ext>
            </a:extLst>
          </p:cNvPr>
          <p:cNvSpPr/>
          <p:nvPr/>
        </p:nvSpPr>
        <p:spPr>
          <a:xfrm>
            <a:off x="6581036" y="4100239"/>
            <a:ext cx="107260" cy="308315"/>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832AF0EF-256D-4F41-9CDA-CBF1D4FC7F84}"/>
              </a:ext>
            </a:extLst>
          </p:cNvPr>
          <p:cNvSpPr/>
          <p:nvPr/>
        </p:nvSpPr>
        <p:spPr>
          <a:xfrm>
            <a:off x="7717885" y="5175613"/>
            <a:ext cx="139057" cy="308315"/>
          </a:xfrm>
          <a:prstGeom prst="rect">
            <a:avLst/>
          </a:prstGeom>
          <a:ln>
            <a:solidFill>
              <a:srgbClr val="FFFF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88859A0D-6EB1-3D44-8F99-668DE89727A2}"/>
              </a:ext>
            </a:extLst>
          </p:cNvPr>
          <p:cNvSpPr/>
          <p:nvPr/>
        </p:nvSpPr>
        <p:spPr>
          <a:xfrm>
            <a:off x="8405416" y="5201371"/>
            <a:ext cx="139057" cy="308315"/>
          </a:xfrm>
          <a:prstGeom prst="rect">
            <a:avLst/>
          </a:prstGeom>
          <a:ln>
            <a:solidFill>
              <a:srgbClr val="FFFF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A8D04C3C-2B3E-C242-AAB4-9F06F2489E90}"/>
              </a:ext>
            </a:extLst>
          </p:cNvPr>
          <p:cNvSpPr/>
          <p:nvPr/>
        </p:nvSpPr>
        <p:spPr>
          <a:xfrm>
            <a:off x="2248033" y="5175613"/>
            <a:ext cx="139057" cy="308315"/>
          </a:xfrm>
          <a:prstGeom prst="rect">
            <a:avLst/>
          </a:prstGeom>
          <a:ln>
            <a:solidFill>
              <a:srgbClr val="FFFF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203C0CC9-652C-0C44-B9E3-BFA58ED77EE3}"/>
              </a:ext>
            </a:extLst>
          </p:cNvPr>
          <p:cNvSpPr/>
          <p:nvPr/>
        </p:nvSpPr>
        <p:spPr>
          <a:xfrm>
            <a:off x="1546949" y="5175613"/>
            <a:ext cx="139057" cy="308315"/>
          </a:xfrm>
          <a:prstGeom prst="rect">
            <a:avLst/>
          </a:prstGeom>
          <a:ln>
            <a:solidFill>
              <a:srgbClr val="FFFF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1" name="上カーブ矢印 10">
            <a:extLst>
              <a:ext uri="{FF2B5EF4-FFF2-40B4-BE49-F238E27FC236}">
                <a16:creationId xmlns:a16="http://schemas.microsoft.com/office/drawing/2014/main" id="{FA14572F-1F1D-3F4A-80F0-F8BAE1D8DFFC}"/>
              </a:ext>
            </a:extLst>
          </p:cNvPr>
          <p:cNvSpPr/>
          <p:nvPr/>
        </p:nvSpPr>
        <p:spPr>
          <a:xfrm>
            <a:off x="1379544" y="5640832"/>
            <a:ext cx="237686" cy="165685"/>
          </a:xfrm>
          <a:prstGeom prst="curved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solidFill>
                <a:schemeClr val="tx1"/>
              </a:solidFill>
            </a:endParaRPr>
          </a:p>
        </p:txBody>
      </p:sp>
      <p:sp>
        <p:nvSpPr>
          <p:cNvPr id="41" name="上カーブ矢印 40">
            <a:extLst>
              <a:ext uri="{FF2B5EF4-FFF2-40B4-BE49-F238E27FC236}">
                <a16:creationId xmlns:a16="http://schemas.microsoft.com/office/drawing/2014/main" id="{C4C75ECE-7DAA-254B-AF8E-2DCA7107A981}"/>
              </a:ext>
            </a:extLst>
          </p:cNvPr>
          <p:cNvSpPr/>
          <p:nvPr/>
        </p:nvSpPr>
        <p:spPr>
          <a:xfrm>
            <a:off x="2096900" y="5640832"/>
            <a:ext cx="237686" cy="165685"/>
          </a:xfrm>
          <a:prstGeom prst="curved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solidFill>
                <a:schemeClr val="tx1"/>
              </a:solidFill>
            </a:endParaRPr>
          </a:p>
        </p:txBody>
      </p:sp>
      <p:sp>
        <p:nvSpPr>
          <p:cNvPr id="54" name="上カーブ矢印 53">
            <a:extLst>
              <a:ext uri="{FF2B5EF4-FFF2-40B4-BE49-F238E27FC236}">
                <a16:creationId xmlns:a16="http://schemas.microsoft.com/office/drawing/2014/main" id="{141F958F-7F77-1C49-9831-78D80FE2CA1C}"/>
              </a:ext>
            </a:extLst>
          </p:cNvPr>
          <p:cNvSpPr/>
          <p:nvPr/>
        </p:nvSpPr>
        <p:spPr>
          <a:xfrm>
            <a:off x="7568541" y="5640832"/>
            <a:ext cx="237686" cy="165685"/>
          </a:xfrm>
          <a:prstGeom prst="curved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solidFill>
                <a:schemeClr val="tx1"/>
              </a:solidFill>
            </a:endParaRPr>
          </a:p>
        </p:txBody>
      </p:sp>
      <p:sp>
        <p:nvSpPr>
          <p:cNvPr id="55" name="上カーブ矢印 54">
            <a:extLst>
              <a:ext uri="{FF2B5EF4-FFF2-40B4-BE49-F238E27FC236}">
                <a16:creationId xmlns:a16="http://schemas.microsoft.com/office/drawing/2014/main" id="{D7BB1338-1DE2-6945-929A-936777E5A7E5}"/>
              </a:ext>
            </a:extLst>
          </p:cNvPr>
          <p:cNvSpPr/>
          <p:nvPr/>
        </p:nvSpPr>
        <p:spPr>
          <a:xfrm>
            <a:off x="8285897" y="5640832"/>
            <a:ext cx="237686" cy="165685"/>
          </a:xfrm>
          <a:prstGeom prst="curved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F9773A67-7095-764F-8C85-7430C3F0A87F}"/>
              </a:ext>
            </a:extLst>
          </p:cNvPr>
          <p:cNvSpPr txBox="1"/>
          <p:nvPr/>
        </p:nvSpPr>
        <p:spPr>
          <a:xfrm>
            <a:off x="1532298" y="5792373"/>
            <a:ext cx="723275" cy="307777"/>
          </a:xfrm>
          <a:prstGeom prst="rect">
            <a:avLst/>
          </a:prstGeom>
          <a:noFill/>
        </p:spPr>
        <p:txBody>
          <a:bodyPr wrap="none" rtlCol="0">
            <a:spAutoFit/>
          </a:bodyPr>
          <a:lstStyle/>
          <a:p>
            <a:r>
              <a:rPr kumimoji="1" lang="ja-JP" altLang="en-US" sz="1400"/>
              <a:t>裏返し</a:t>
            </a:r>
          </a:p>
        </p:txBody>
      </p:sp>
      <p:sp>
        <p:nvSpPr>
          <p:cNvPr id="56" name="テキスト ボックス 55">
            <a:extLst>
              <a:ext uri="{FF2B5EF4-FFF2-40B4-BE49-F238E27FC236}">
                <a16:creationId xmlns:a16="http://schemas.microsoft.com/office/drawing/2014/main" id="{0325D9A9-6A35-984C-A079-45736C17C0C2}"/>
              </a:ext>
            </a:extLst>
          </p:cNvPr>
          <p:cNvSpPr txBox="1"/>
          <p:nvPr/>
        </p:nvSpPr>
        <p:spPr>
          <a:xfrm>
            <a:off x="7742463" y="5792373"/>
            <a:ext cx="723275" cy="307777"/>
          </a:xfrm>
          <a:prstGeom prst="rect">
            <a:avLst/>
          </a:prstGeom>
          <a:noFill/>
        </p:spPr>
        <p:txBody>
          <a:bodyPr wrap="none" rtlCol="0">
            <a:spAutoFit/>
          </a:bodyPr>
          <a:lstStyle/>
          <a:p>
            <a:r>
              <a:rPr kumimoji="1" lang="ja-JP" altLang="en-US" sz="1400"/>
              <a:t>裏返し</a:t>
            </a:r>
          </a:p>
        </p:txBody>
      </p:sp>
      <p:sp>
        <p:nvSpPr>
          <p:cNvPr id="14" name="スライド番号プレースホルダー 13">
            <a:extLst>
              <a:ext uri="{FF2B5EF4-FFF2-40B4-BE49-F238E27FC236}">
                <a16:creationId xmlns:a16="http://schemas.microsoft.com/office/drawing/2014/main" id="{8645183D-1709-8F41-B1C7-8BF86E8050AF}"/>
              </a:ext>
            </a:extLst>
          </p:cNvPr>
          <p:cNvSpPr>
            <a:spLocks noGrp="1"/>
          </p:cNvSpPr>
          <p:nvPr>
            <p:ph type="sldNum" sz="quarter" idx="10"/>
          </p:nvPr>
        </p:nvSpPr>
        <p:spPr/>
        <p:txBody>
          <a:bodyPr/>
          <a:lstStyle/>
          <a:p>
            <a:fld id="{6BA56727-FBE4-4150-A67F-8D3E9BCF0665}" type="slidenum">
              <a:rPr lang="ja-JP" altLang="en-US" smtClean="0"/>
              <a:pPr/>
              <a:t>9</a:t>
            </a:fld>
            <a:endParaRPr lang="ja-JP" altLang="en-US"/>
          </a:p>
        </p:txBody>
      </p:sp>
    </p:spTree>
    <p:extLst>
      <p:ext uri="{BB962C8B-B14F-4D97-AF65-F5344CB8AC3E}">
        <p14:creationId xmlns:p14="http://schemas.microsoft.com/office/powerpoint/2010/main" val="2651415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準備カード　全</a:t>
            </a:r>
            <a:r>
              <a:rPr lang="en-US" altLang="ja-JP"/>
              <a:t>14</a:t>
            </a:r>
            <a:r>
              <a:rPr lang="ja-JP" altLang="en-US"/>
              <a:t>枚</a:t>
            </a:r>
          </a:p>
        </p:txBody>
      </p:sp>
      <p:pic>
        <p:nvPicPr>
          <p:cNvPr id="5" name="図 4">
            <a:extLst>
              <a:ext uri="{FF2B5EF4-FFF2-40B4-BE49-F238E27FC236}">
                <a16:creationId xmlns:a16="http://schemas.microsoft.com/office/drawing/2014/main" id="{9B332C7B-F7DD-554B-9F8F-E3C3BFEFA5C9}"/>
              </a:ext>
            </a:extLst>
          </p:cNvPr>
          <p:cNvPicPr>
            <a:picLocks noChangeAspect="1"/>
          </p:cNvPicPr>
          <p:nvPr/>
        </p:nvPicPr>
        <p:blipFill>
          <a:blip r:embed="rId3"/>
          <a:stretch>
            <a:fillRect/>
          </a:stretch>
        </p:blipFill>
        <p:spPr>
          <a:xfrm>
            <a:off x="507163" y="3285189"/>
            <a:ext cx="2071285" cy="3074938"/>
          </a:xfrm>
          <a:prstGeom prst="rect">
            <a:avLst/>
          </a:prstGeom>
        </p:spPr>
      </p:pic>
      <p:pic>
        <p:nvPicPr>
          <p:cNvPr id="7" name="図 6">
            <a:extLst>
              <a:ext uri="{FF2B5EF4-FFF2-40B4-BE49-F238E27FC236}">
                <a16:creationId xmlns:a16="http://schemas.microsoft.com/office/drawing/2014/main" id="{31F93245-5BD4-A444-9FA8-02C6497667CC}"/>
              </a:ext>
            </a:extLst>
          </p:cNvPr>
          <p:cNvPicPr>
            <a:picLocks noChangeAspect="1"/>
          </p:cNvPicPr>
          <p:nvPr/>
        </p:nvPicPr>
        <p:blipFill>
          <a:blip r:embed="rId4"/>
          <a:stretch>
            <a:fillRect/>
          </a:stretch>
        </p:blipFill>
        <p:spPr>
          <a:xfrm>
            <a:off x="2578448" y="3285189"/>
            <a:ext cx="2071285" cy="3074938"/>
          </a:xfrm>
          <a:prstGeom prst="rect">
            <a:avLst/>
          </a:prstGeom>
        </p:spPr>
      </p:pic>
      <p:sp>
        <p:nvSpPr>
          <p:cNvPr id="36" name="テキスト プレースホルダー 5">
            <a:extLst>
              <a:ext uri="{FF2B5EF4-FFF2-40B4-BE49-F238E27FC236}">
                <a16:creationId xmlns:a16="http://schemas.microsoft.com/office/drawing/2014/main" id="{3FFA8112-4154-1A41-A4A8-E0C80FA4DA84}"/>
              </a:ext>
            </a:extLst>
          </p:cNvPr>
          <p:cNvSpPr>
            <a:spLocks noGrp="1"/>
          </p:cNvSpPr>
          <p:nvPr>
            <p:ph type="body" sz="quarter" idx="14"/>
          </p:nvPr>
        </p:nvSpPr>
        <p:spPr>
          <a:xfrm>
            <a:off x="507163" y="1211720"/>
            <a:ext cx="8959565" cy="1619885"/>
          </a:xfrm>
        </p:spPr>
        <p:txBody>
          <a:bodyPr/>
          <a:lstStyle/>
          <a:p>
            <a:pPr marL="0" indent="0">
              <a:buNone/>
            </a:pPr>
            <a:r>
              <a:rPr lang="en-US" altLang="ja-JP"/>
              <a:t>CSIRT</a:t>
            </a:r>
            <a:r>
              <a:rPr lang="ja-JP" altLang="en-US"/>
              <a:t>（プレイヤー）がサイバー攻撃に備えて、</a:t>
            </a:r>
            <a:br>
              <a:rPr lang="en-US" altLang="ja-JP"/>
            </a:br>
            <a:r>
              <a:rPr lang="ja-JP" altLang="en-US"/>
              <a:t>事前に準備しておく対策です。</a:t>
            </a:r>
            <a:endParaRPr lang="en-US" altLang="ja-JP"/>
          </a:p>
          <a:p>
            <a:pPr marL="0" indent="0">
              <a:buNone/>
            </a:pPr>
            <a:r>
              <a:rPr lang="ja-JP" altLang="en-US"/>
              <a:t>対策の内容によって、サイバー攻撃を受けた際の</a:t>
            </a:r>
            <a:br>
              <a:rPr lang="en-US" altLang="ja-JP"/>
            </a:br>
            <a:r>
              <a:rPr lang="ja-JP" altLang="en-US"/>
              <a:t>株価下落を抑制することができます。</a:t>
            </a:r>
          </a:p>
        </p:txBody>
      </p:sp>
      <p:sp>
        <p:nvSpPr>
          <p:cNvPr id="9" name="テキスト ボックス 8">
            <a:extLst>
              <a:ext uri="{FF2B5EF4-FFF2-40B4-BE49-F238E27FC236}">
                <a16:creationId xmlns:a16="http://schemas.microsoft.com/office/drawing/2014/main" id="{C45461C1-7129-014B-9B49-F16F0FCFEA7B}"/>
              </a:ext>
            </a:extLst>
          </p:cNvPr>
          <p:cNvSpPr txBox="1"/>
          <p:nvPr/>
        </p:nvSpPr>
        <p:spPr>
          <a:xfrm>
            <a:off x="1104223" y="2937923"/>
            <a:ext cx="877163" cy="369332"/>
          </a:xfrm>
          <a:prstGeom prst="rect">
            <a:avLst/>
          </a:prstGeom>
          <a:noFill/>
        </p:spPr>
        <p:txBody>
          <a:bodyPr wrap="none" rtlCol="0">
            <a:spAutoFit/>
          </a:bodyPr>
          <a:lstStyle/>
          <a:p>
            <a:r>
              <a:rPr kumimoji="1" lang="ja-JP" altLang="en-US"/>
              <a:t>オモテ</a:t>
            </a:r>
          </a:p>
        </p:txBody>
      </p:sp>
      <p:sp>
        <p:nvSpPr>
          <p:cNvPr id="38" name="テキスト ボックス 37">
            <a:extLst>
              <a:ext uri="{FF2B5EF4-FFF2-40B4-BE49-F238E27FC236}">
                <a16:creationId xmlns:a16="http://schemas.microsoft.com/office/drawing/2014/main" id="{879D04C9-DB8F-534D-937A-478B43C41AED}"/>
              </a:ext>
            </a:extLst>
          </p:cNvPr>
          <p:cNvSpPr txBox="1"/>
          <p:nvPr/>
        </p:nvSpPr>
        <p:spPr>
          <a:xfrm>
            <a:off x="3290925" y="2937923"/>
            <a:ext cx="646331" cy="369332"/>
          </a:xfrm>
          <a:prstGeom prst="rect">
            <a:avLst/>
          </a:prstGeom>
          <a:noFill/>
        </p:spPr>
        <p:txBody>
          <a:bodyPr wrap="none" rtlCol="0">
            <a:spAutoFit/>
          </a:bodyPr>
          <a:lstStyle/>
          <a:p>
            <a:r>
              <a:rPr kumimoji="1" lang="ja-JP" altLang="en-US"/>
              <a:t>ウラ</a:t>
            </a:r>
          </a:p>
        </p:txBody>
      </p:sp>
      <p:sp>
        <p:nvSpPr>
          <p:cNvPr id="10" name="円/楕円 9">
            <a:extLst>
              <a:ext uri="{FF2B5EF4-FFF2-40B4-BE49-F238E27FC236}">
                <a16:creationId xmlns:a16="http://schemas.microsoft.com/office/drawing/2014/main" id="{EFA16301-9C5C-904E-AFDF-5A34325A853D}"/>
              </a:ext>
            </a:extLst>
          </p:cNvPr>
          <p:cNvSpPr/>
          <p:nvPr/>
        </p:nvSpPr>
        <p:spPr>
          <a:xfrm>
            <a:off x="2943178" y="3812119"/>
            <a:ext cx="347747" cy="355003"/>
          </a:xfrm>
          <a:prstGeom prst="ellipse">
            <a:avLst/>
          </a:prstGeom>
          <a:solidFill>
            <a:srgbClr val="FF0000">
              <a:alpha val="6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bg1"/>
                </a:solidFill>
              </a:rPr>
              <a:t>2</a:t>
            </a:r>
            <a:endParaRPr kumimoji="1" lang="ja-JP" altLang="en-US">
              <a:solidFill>
                <a:schemeClr val="bg1"/>
              </a:solidFill>
            </a:endParaRPr>
          </a:p>
        </p:txBody>
      </p:sp>
      <p:sp>
        <p:nvSpPr>
          <p:cNvPr id="40" name="円/楕円 39">
            <a:extLst>
              <a:ext uri="{FF2B5EF4-FFF2-40B4-BE49-F238E27FC236}">
                <a16:creationId xmlns:a16="http://schemas.microsoft.com/office/drawing/2014/main" id="{4524159C-2D82-0049-AE61-E04B349D5398}"/>
              </a:ext>
            </a:extLst>
          </p:cNvPr>
          <p:cNvSpPr/>
          <p:nvPr/>
        </p:nvSpPr>
        <p:spPr>
          <a:xfrm>
            <a:off x="2943177" y="4380306"/>
            <a:ext cx="347747" cy="355003"/>
          </a:xfrm>
          <a:prstGeom prst="ellipse">
            <a:avLst/>
          </a:prstGeom>
          <a:solidFill>
            <a:srgbClr val="FF0000">
              <a:alpha val="6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bg1"/>
                </a:solidFill>
              </a:rPr>
              <a:t>3</a:t>
            </a:r>
            <a:endParaRPr kumimoji="1" lang="ja-JP" altLang="en-US">
              <a:solidFill>
                <a:schemeClr val="bg1"/>
              </a:solidFill>
            </a:endParaRPr>
          </a:p>
        </p:txBody>
      </p:sp>
      <p:sp>
        <p:nvSpPr>
          <p:cNvPr id="42" name="テキスト プレースホルダー 5">
            <a:extLst>
              <a:ext uri="{FF2B5EF4-FFF2-40B4-BE49-F238E27FC236}">
                <a16:creationId xmlns:a16="http://schemas.microsoft.com/office/drawing/2014/main" id="{CDC0B2C7-075B-D94F-BC28-C3FBDAF65AB3}"/>
              </a:ext>
            </a:extLst>
          </p:cNvPr>
          <p:cNvSpPr txBox="1">
            <a:spLocks/>
          </p:cNvSpPr>
          <p:nvPr/>
        </p:nvSpPr>
        <p:spPr>
          <a:xfrm>
            <a:off x="4953000" y="3285189"/>
            <a:ext cx="4883341" cy="1619885"/>
          </a:xfrm>
          <a:prstGeom prst="rect">
            <a:avLst/>
          </a:prstGeom>
        </p:spPr>
        <p:txBody>
          <a:bodyPr/>
          <a:lstStyle>
            <a:lvl1pPr marL="36000" indent="-228600" algn="l" defTabSz="914400" rtl="0" eaLnBrk="1" latinLnBrk="0" hangingPunct="1">
              <a:lnSpc>
                <a:spcPct val="90000"/>
              </a:lnSpc>
              <a:spcBef>
                <a:spcPts val="1000"/>
              </a:spcBef>
              <a:buFont typeface="Arial" panose="020B0604020202020204" pitchFamily="34" charset="0"/>
              <a:buChar char="•"/>
              <a:defRPr kumimoji="1" sz="2400" b="0" kern="1200">
                <a:solidFill>
                  <a:schemeClr val="tx1"/>
                </a:solidFill>
                <a:latin typeface="+mj-ea"/>
                <a:ea typeface="+mj-ea"/>
                <a:cs typeface="+mn-cs"/>
              </a:defRPr>
            </a:lvl1pPr>
            <a:lvl2pPr marL="180000" indent="0" algn="l" defTabSz="914400" rtl="0" eaLnBrk="1" latinLnBrk="0" hangingPunct="1">
              <a:lnSpc>
                <a:spcPct val="90000"/>
              </a:lnSpc>
              <a:spcBef>
                <a:spcPts val="1000"/>
              </a:spcBef>
              <a:buFont typeface="Wingdings" pitchFamily="2" charset="2"/>
              <a:buChar char="Ø"/>
              <a:defRPr kumimoji="1" sz="2000" b="0" kern="1200">
                <a:solidFill>
                  <a:schemeClr val="tx1"/>
                </a:solidFill>
                <a:latin typeface="+mj-ea"/>
                <a:ea typeface="+mj-ea"/>
                <a:cs typeface="+mn-cs"/>
              </a:defRPr>
            </a:lvl2pPr>
            <a:lvl3pPr marL="540000" indent="0" algn="l" defTabSz="914400" rtl="0" eaLnBrk="1" latinLnBrk="0" hangingPunct="1">
              <a:lnSpc>
                <a:spcPct val="90000"/>
              </a:lnSpc>
              <a:spcBef>
                <a:spcPts val="600"/>
              </a:spcBef>
              <a:buFontTx/>
              <a:buNone/>
              <a:defRPr kumimoji="1" sz="1800" b="0" kern="1200">
                <a:solidFill>
                  <a:schemeClr val="tx1"/>
                </a:solidFill>
                <a:latin typeface="+mj-ea"/>
                <a:ea typeface="+mj-ea"/>
                <a:cs typeface="+mn-cs"/>
              </a:defRPr>
            </a:lvl3pPr>
            <a:lvl4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4pPr>
            <a:lvl5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a:t>①</a:t>
            </a:r>
            <a:r>
              <a:rPr lang="ja-JP" altLang="en-US"/>
              <a:t>：カードの種別名</a:t>
            </a:r>
            <a:endParaRPr lang="en-US" altLang="ja-JP"/>
          </a:p>
          <a:p>
            <a:pPr marL="0" indent="0">
              <a:buFont typeface="Arial" panose="020B0604020202020204" pitchFamily="34" charset="0"/>
              <a:buNone/>
            </a:pPr>
            <a:r>
              <a:rPr lang="en-US" altLang="ja-JP"/>
              <a:t>②</a:t>
            </a:r>
            <a:r>
              <a:rPr lang="ja-JP" altLang="en-US"/>
              <a:t>：カード番号（</a:t>
            </a:r>
            <a:r>
              <a:rPr lang="en-US" altLang="ja-JP"/>
              <a:t>P-1~P-14</a:t>
            </a:r>
            <a:r>
              <a:rPr lang="ja-JP" altLang="en-US"/>
              <a:t>）</a:t>
            </a:r>
            <a:endParaRPr lang="en-US" altLang="ja-JP"/>
          </a:p>
          <a:p>
            <a:pPr marL="0" indent="0">
              <a:buFont typeface="Arial" panose="020B0604020202020204" pitchFamily="34" charset="0"/>
              <a:buNone/>
            </a:pPr>
            <a:r>
              <a:rPr lang="en-US" altLang="ja-JP"/>
              <a:t>③</a:t>
            </a:r>
            <a:r>
              <a:rPr lang="ja-JP" altLang="en-US"/>
              <a:t>：防御のための事前対策の説明</a:t>
            </a:r>
          </a:p>
        </p:txBody>
      </p:sp>
      <p:sp>
        <p:nvSpPr>
          <p:cNvPr id="44" name="円/楕円 43">
            <a:extLst>
              <a:ext uri="{FF2B5EF4-FFF2-40B4-BE49-F238E27FC236}">
                <a16:creationId xmlns:a16="http://schemas.microsoft.com/office/drawing/2014/main" id="{78402082-D5A4-6746-8541-CB6A315F7DE9}"/>
              </a:ext>
            </a:extLst>
          </p:cNvPr>
          <p:cNvSpPr/>
          <p:nvPr/>
        </p:nvSpPr>
        <p:spPr>
          <a:xfrm>
            <a:off x="2689377" y="3395328"/>
            <a:ext cx="347747" cy="355003"/>
          </a:xfrm>
          <a:prstGeom prst="ellipse">
            <a:avLst/>
          </a:prstGeom>
          <a:solidFill>
            <a:srgbClr val="FF0000">
              <a:alpha val="6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bg1"/>
                </a:solidFill>
              </a:rPr>
              <a:t>1</a:t>
            </a:r>
            <a:endParaRPr kumimoji="1" lang="ja-JP" altLang="en-US">
              <a:solidFill>
                <a:schemeClr val="bg1"/>
              </a:solidFill>
            </a:endParaRPr>
          </a:p>
        </p:txBody>
      </p:sp>
      <p:sp>
        <p:nvSpPr>
          <p:cNvPr id="2" name="フッター プレースホルダー 1">
            <a:extLst>
              <a:ext uri="{FF2B5EF4-FFF2-40B4-BE49-F238E27FC236}">
                <a16:creationId xmlns:a16="http://schemas.microsoft.com/office/drawing/2014/main" id="{5F0FCB9E-A94F-7546-9FE1-DE0C261F4BAC}"/>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3" name="スライド番号プレースホルダー 2">
            <a:extLst>
              <a:ext uri="{FF2B5EF4-FFF2-40B4-BE49-F238E27FC236}">
                <a16:creationId xmlns:a16="http://schemas.microsoft.com/office/drawing/2014/main" id="{B9B2BA7B-1B66-3142-8BFC-A9D51E9650BF}"/>
              </a:ext>
            </a:extLst>
          </p:cNvPr>
          <p:cNvSpPr>
            <a:spLocks noGrp="1"/>
          </p:cNvSpPr>
          <p:nvPr>
            <p:ph type="sldNum" sz="quarter" idx="10"/>
          </p:nvPr>
        </p:nvSpPr>
        <p:spPr/>
        <p:txBody>
          <a:bodyPr/>
          <a:lstStyle/>
          <a:p>
            <a:fld id="{6BA56727-FBE4-4150-A67F-8D3E9BCF0665}" type="slidenum">
              <a:rPr lang="ja-JP" altLang="en-US" smtClean="0"/>
              <a:pPr/>
              <a:t>10</a:t>
            </a:fld>
            <a:endParaRPr lang="ja-JP" altLang="en-US"/>
          </a:p>
        </p:txBody>
      </p:sp>
    </p:spTree>
    <p:extLst>
      <p:ext uri="{BB962C8B-B14F-4D97-AF65-F5344CB8AC3E}">
        <p14:creationId xmlns:p14="http://schemas.microsoft.com/office/powerpoint/2010/main" val="1603313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a:extLst>
              <a:ext uri="{FF2B5EF4-FFF2-40B4-BE49-F238E27FC236}">
                <a16:creationId xmlns:a16="http://schemas.microsoft.com/office/drawing/2014/main" id="{964279E7-E38C-8342-AF5E-A1A524D81E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206" y="3321695"/>
            <a:ext cx="2076358" cy="3074938"/>
          </a:xfrm>
          <a:prstGeom prst="rect">
            <a:avLst/>
          </a:prstGeom>
        </p:spPr>
      </p:pic>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攻撃カード　全</a:t>
            </a:r>
            <a:r>
              <a:rPr lang="en-US" altLang="ja-JP"/>
              <a:t>6</a:t>
            </a:r>
            <a:r>
              <a:rPr lang="ja-JP" altLang="en-US"/>
              <a:t>枚</a:t>
            </a:r>
          </a:p>
        </p:txBody>
      </p:sp>
      <p:pic>
        <p:nvPicPr>
          <p:cNvPr id="11" name="図 10">
            <a:extLst>
              <a:ext uri="{FF2B5EF4-FFF2-40B4-BE49-F238E27FC236}">
                <a16:creationId xmlns:a16="http://schemas.microsoft.com/office/drawing/2014/main" id="{3AA853C8-013E-C34E-A327-6E863C358AD7}"/>
              </a:ext>
            </a:extLst>
          </p:cNvPr>
          <p:cNvPicPr>
            <a:picLocks noChangeAspect="1"/>
          </p:cNvPicPr>
          <p:nvPr/>
        </p:nvPicPr>
        <p:blipFill>
          <a:blip r:embed="rId4"/>
          <a:stretch>
            <a:fillRect/>
          </a:stretch>
        </p:blipFill>
        <p:spPr>
          <a:xfrm>
            <a:off x="495308" y="3321695"/>
            <a:ext cx="2071285" cy="3074938"/>
          </a:xfrm>
          <a:prstGeom prst="rect">
            <a:avLst/>
          </a:prstGeom>
        </p:spPr>
      </p:pic>
      <p:sp>
        <p:nvSpPr>
          <p:cNvPr id="13" name="テキスト プレースホルダー 5">
            <a:extLst>
              <a:ext uri="{FF2B5EF4-FFF2-40B4-BE49-F238E27FC236}">
                <a16:creationId xmlns:a16="http://schemas.microsoft.com/office/drawing/2014/main" id="{4C575B40-AB92-D942-B19C-5544F18F88A0}"/>
              </a:ext>
            </a:extLst>
          </p:cNvPr>
          <p:cNvSpPr>
            <a:spLocks noGrp="1"/>
          </p:cNvSpPr>
          <p:nvPr>
            <p:ph type="body" sz="quarter" idx="14"/>
          </p:nvPr>
        </p:nvSpPr>
        <p:spPr>
          <a:xfrm>
            <a:off x="507163" y="1199845"/>
            <a:ext cx="8959565" cy="1911492"/>
          </a:xfrm>
        </p:spPr>
        <p:txBody>
          <a:bodyPr/>
          <a:lstStyle/>
          <a:p>
            <a:pPr marL="0" indent="0">
              <a:buNone/>
            </a:pPr>
            <a:r>
              <a:rPr lang="ja-JP" altLang="en-US"/>
              <a:t>本ゲームにて発生するサイバー攻撃です。</a:t>
            </a:r>
          </a:p>
          <a:p>
            <a:pPr marL="0" indent="0">
              <a:buNone/>
            </a:pPr>
            <a:r>
              <a:rPr lang="ja-JP" altLang="en-US"/>
              <a:t>記載されたポイント分の株価が下落しますが、事前に選択し</a:t>
            </a:r>
            <a:br>
              <a:rPr lang="en-US" altLang="ja-JP"/>
            </a:br>
            <a:r>
              <a:rPr lang="ja-JP" altLang="en-US"/>
              <a:t>ていた準備カードに応じて「上昇株価ポイント」に記載の</a:t>
            </a:r>
            <a:br>
              <a:rPr lang="en-US" altLang="ja-JP"/>
            </a:br>
            <a:r>
              <a:rPr lang="ja-JP" altLang="en-US"/>
              <a:t>下落株価ポイントが抑制されます。</a:t>
            </a:r>
          </a:p>
        </p:txBody>
      </p:sp>
      <p:sp>
        <p:nvSpPr>
          <p:cNvPr id="15" name="円/楕円 14">
            <a:extLst>
              <a:ext uri="{FF2B5EF4-FFF2-40B4-BE49-F238E27FC236}">
                <a16:creationId xmlns:a16="http://schemas.microsoft.com/office/drawing/2014/main" id="{2AD7441E-0104-D347-A4BF-CB7C34076235}"/>
              </a:ext>
            </a:extLst>
          </p:cNvPr>
          <p:cNvSpPr/>
          <p:nvPr/>
        </p:nvSpPr>
        <p:spPr>
          <a:xfrm>
            <a:off x="2385102" y="3736871"/>
            <a:ext cx="347747" cy="355003"/>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solidFill>
              </a:rPr>
              <a:t>3</a:t>
            </a:r>
            <a:endParaRPr kumimoji="1" lang="ja-JP" altLang="en-US">
              <a:solidFill>
                <a:schemeClr val="tx1"/>
              </a:solidFill>
            </a:endParaRPr>
          </a:p>
        </p:txBody>
      </p:sp>
      <p:sp>
        <p:nvSpPr>
          <p:cNvPr id="16" name="円/楕円 15">
            <a:extLst>
              <a:ext uri="{FF2B5EF4-FFF2-40B4-BE49-F238E27FC236}">
                <a16:creationId xmlns:a16="http://schemas.microsoft.com/office/drawing/2014/main" id="{E0DD94BC-DED1-1847-BEA5-A13054585E72}"/>
              </a:ext>
            </a:extLst>
          </p:cNvPr>
          <p:cNvSpPr/>
          <p:nvPr/>
        </p:nvSpPr>
        <p:spPr>
          <a:xfrm>
            <a:off x="2392720" y="3348813"/>
            <a:ext cx="347747" cy="355003"/>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solidFill>
              </a:rPr>
              <a:t>1</a:t>
            </a:r>
            <a:endParaRPr kumimoji="1" lang="ja-JP" altLang="en-US">
              <a:solidFill>
                <a:schemeClr val="tx1"/>
              </a:solidFill>
            </a:endParaRPr>
          </a:p>
        </p:txBody>
      </p:sp>
      <p:sp>
        <p:nvSpPr>
          <p:cNvPr id="14" name="円/楕円 13">
            <a:extLst>
              <a:ext uri="{FF2B5EF4-FFF2-40B4-BE49-F238E27FC236}">
                <a16:creationId xmlns:a16="http://schemas.microsoft.com/office/drawing/2014/main" id="{2A6F5C02-730E-F448-806C-F8DBD63F3182}"/>
              </a:ext>
            </a:extLst>
          </p:cNvPr>
          <p:cNvSpPr/>
          <p:nvPr/>
        </p:nvSpPr>
        <p:spPr>
          <a:xfrm>
            <a:off x="4290130" y="3321695"/>
            <a:ext cx="347747" cy="355003"/>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solidFill>
              </a:rPr>
              <a:t>2</a:t>
            </a:r>
            <a:endParaRPr kumimoji="1" lang="ja-JP" altLang="en-US">
              <a:solidFill>
                <a:schemeClr val="tx1"/>
              </a:solidFill>
            </a:endParaRPr>
          </a:p>
        </p:txBody>
      </p:sp>
      <p:sp>
        <p:nvSpPr>
          <p:cNvPr id="20" name="円/楕円 19">
            <a:extLst>
              <a:ext uri="{FF2B5EF4-FFF2-40B4-BE49-F238E27FC236}">
                <a16:creationId xmlns:a16="http://schemas.microsoft.com/office/drawing/2014/main" id="{69E64160-1B38-3540-98C4-59C1309ABAEE}"/>
              </a:ext>
            </a:extLst>
          </p:cNvPr>
          <p:cNvSpPr/>
          <p:nvPr/>
        </p:nvSpPr>
        <p:spPr>
          <a:xfrm>
            <a:off x="2379005" y="4150242"/>
            <a:ext cx="347747" cy="355003"/>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solidFill>
              </a:rPr>
              <a:t>4</a:t>
            </a:r>
            <a:endParaRPr kumimoji="1" lang="ja-JP" altLang="en-US">
              <a:solidFill>
                <a:schemeClr val="tx1"/>
              </a:solidFill>
            </a:endParaRPr>
          </a:p>
        </p:txBody>
      </p:sp>
      <p:sp>
        <p:nvSpPr>
          <p:cNvPr id="21" name="円/楕円 20">
            <a:extLst>
              <a:ext uri="{FF2B5EF4-FFF2-40B4-BE49-F238E27FC236}">
                <a16:creationId xmlns:a16="http://schemas.microsoft.com/office/drawing/2014/main" id="{8FE3FCEF-13DE-ED40-B7B4-21F414A59EFA}"/>
              </a:ext>
            </a:extLst>
          </p:cNvPr>
          <p:cNvSpPr/>
          <p:nvPr/>
        </p:nvSpPr>
        <p:spPr>
          <a:xfrm>
            <a:off x="2797684" y="4563613"/>
            <a:ext cx="347747" cy="355003"/>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solidFill>
              </a:rPr>
              <a:t>5</a:t>
            </a:r>
            <a:endParaRPr kumimoji="1" lang="ja-JP" altLang="en-US">
              <a:solidFill>
                <a:schemeClr val="tx1"/>
              </a:solidFill>
            </a:endParaRPr>
          </a:p>
        </p:txBody>
      </p:sp>
      <p:sp>
        <p:nvSpPr>
          <p:cNvPr id="22" name="テキスト ボックス 21">
            <a:extLst>
              <a:ext uri="{FF2B5EF4-FFF2-40B4-BE49-F238E27FC236}">
                <a16:creationId xmlns:a16="http://schemas.microsoft.com/office/drawing/2014/main" id="{7077E414-7657-F045-895F-6A9F10326D9D}"/>
              </a:ext>
            </a:extLst>
          </p:cNvPr>
          <p:cNvSpPr txBox="1"/>
          <p:nvPr/>
        </p:nvSpPr>
        <p:spPr>
          <a:xfrm>
            <a:off x="1116098" y="3009173"/>
            <a:ext cx="877163" cy="369332"/>
          </a:xfrm>
          <a:prstGeom prst="rect">
            <a:avLst/>
          </a:prstGeom>
          <a:noFill/>
        </p:spPr>
        <p:txBody>
          <a:bodyPr wrap="none" rtlCol="0">
            <a:spAutoFit/>
          </a:bodyPr>
          <a:lstStyle/>
          <a:p>
            <a:r>
              <a:rPr kumimoji="1" lang="ja-JP" altLang="en-US"/>
              <a:t>オモテ</a:t>
            </a:r>
          </a:p>
        </p:txBody>
      </p:sp>
      <p:sp>
        <p:nvSpPr>
          <p:cNvPr id="23" name="テキスト ボックス 22">
            <a:extLst>
              <a:ext uri="{FF2B5EF4-FFF2-40B4-BE49-F238E27FC236}">
                <a16:creationId xmlns:a16="http://schemas.microsoft.com/office/drawing/2014/main" id="{9EB92D81-4F5E-6642-96DF-29A8FF9DF12A}"/>
              </a:ext>
            </a:extLst>
          </p:cNvPr>
          <p:cNvSpPr txBox="1"/>
          <p:nvPr/>
        </p:nvSpPr>
        <p:spPr>
          <a:xfrm>
            <a:off x="3302800" y="3009173"/>
            <a:ext cx="646331" cy="369332"/>
          </a:xfrm>
          <a:prstGeom prst="rect">
            <a:avLst/>
          </a:prstGeom>
          <a:noFill/>
        </p:spPr>
        <p:txBody>
          <a:bodyPr wrap="none" rtlCol="0">
            <a:spAutoFit/>
          </a:bodyPr>
          <a:lstStyle/>
          <a:p>
            <a:r>
              <a:rPr kumimoji="1" lang="ja-JP" altLang="en-US"/>
              <a:t>ウラ</a:t>
            </a:r>
          </a:p>
        </p:txBody>
      </p:sp>
      <p:sp>
        <p:nvSpPr>
          <p:cNvPr id="24" name="テキスト プレースホルダー 5">
            <a:extLst>
              <a:ext uri="{FF2B5EF4-FFF2-40B4-BE49-F238E27FC236}">
                <a16:creationId xmlns:a16="http://schemas.microsoft.com/office/drawing/2014/main" id="{2B573F1D-419F-7B46-A430-8AE24F3CA2D1}"/>
              </a:ext>
            </a:extLst>
          </p:cNvPr>
          <p:cNvSpPr txBox="1">
            <a:spLocks/>
          </p:cNvSpPr>
          <p:nvPr/>
        </p:nvSpPr>
        <p:spPr>
          <a:xfrm>
            <a:off x="4953000" y="3285189"/>
            <a:ext cx="4883341" cy="3269990"/>
          </a:xfrm>
          <a:prstGeom prst="rect">
            <a:avLst/>
          </a:prstGeom>
        </p:spPr>
        <p:txBody>
          <a:bodyPr/>
          <a:lstStyle>
            <a:lvl1pPr marL="36000" indent="-228600" algn="l" defTabSz="914400" rtl="0" eaLnBrk="1" latinLnBrk="0" hangingPunct="1">
              <a:lnSpc>
                <a:spcPct val="90000"/>
              </a:lnSpc>
              <a:spcBef>
                <a:spcPts val="1000"/>
              </a:spcBef>
              <a:buFont typeface="Arial" panose="020B0604020202020204" pitchFamily="34" charset="0"/>
              <a:buChar char="•"/>
              <a:defRPr kumimoji="1" sz="2400" b="0" kern="1200">
                <a:solidFill>
                  <a:schemeClr val="tx1"/>
                </a:solidFill>
                <a:latin typeface="+mj-ea"/>
                <a:ea typeface="+mj-ea"/>
                <a:cs typeface="+mn-cs"/>
              </a:defRPr>
            </a:lvl1pPr>
            <a:lvl2pPr marL="180000" indent="0" algn="l" defTabSz="914400" rtl="0" eaLnBrk="1" latinLnBrk="0" hangingPunct="1">
              <a:lnSpc>
                <a:spcPct val="90000"/>
              </a:lnSpc>
              <a:spcBef>
                <a:spcPts val="1000"/>
              </a:spcBef>
              <a:buFont typeface="Wingdings" pitchFamily="2" charset="2"/>
              <a:buChar char="Ø"/>
              <a:defRPr kumimoji="1" sz="2000" b="0" kern="1200">
                <a:solidFill>
                  <a:schemeClr val="tx1"/>
                </a:solidFill>
                <a:latin typeface="+mj-ea"/>
                <a:ea typeface="+mj-ea"/>
                <a:cs typeface="+mn-cs"/>
              </a:defRPr>
            </a:lvl2pPr>
            <a:lvl3pPr marL="540000" indent="0" algn="l" defTabSz="914400" rtl="0" eaLnBrk="1" latinLnBrk="0" hangingPunct="1">
              <a:lnSpc>
                <a:spcPct val="90000"/>
              </a:lnSpc>
              <a:spcBef>
                <a:spcPts val="600"/>
              </a:spcBef>
              <a:buFontTx/>
              <a:buNone/>
              <a:defRPr kumimoji="1" sz="1800" b="0" kern="1200">
                <a:solidFill>
                  <a:schemeClr val="tx1"/>
                </a:solidFill>
                <a:latin typeface="+mj-ea"/>
                <a:ea typeface="+mj-ea"/>
                <a:cs typeface="+mn-cs"/>
              </a:defRPr>
            </a:lvl3pPr>
            <a:lvl4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4pPr>
            <a:lvl5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a:t>①</a:t>
            </a:r>
            <a:r>
              <a:rPr lang="ja-JP" altLang="en-US"/>
              <a:t>：カードの種別名</a:t>
            </a:r>
            <a:endParaRPr lang="en-US" altLang="ja-JP"/>
          </a:p>
          <a:p>
            <a:pPr marL="0" indent="0">
              <a:buFont typeface="Arial" panose="020B0604020202020204" pitchFamily="34" charset="0"/>
              <a:buNone/>
            </a:pPr>
            <a:r>
              <a:rPr lang="en-US" altLang="ja-JP"/>
              <a:t>②</a:t>
            </a:r>
            <a:r>
              <a:rPr lang="ja-JP" altLang="en-US"/>
              <a:t>：カード番号（</a:t>
            </a:r>
            <a:r>
              <a:rPr lang="en-US" altLang="ja-JP"/>
              <a:t>A-1~A-6</a:t>
            </a:r>
            <a:r>
              <a:rPr lang="ja-JP" altLang="en-US"/>
              <a:t>）</a:t>
            </a:r>
            <a:endParaRPr lang="en-US" altLang="ja-JP"/>
          </a:p>
          <a:p>
            <a:pPr marL="0" indent="0">
              <a:buFont typeface="Arial" panose="020B0604020202020204" pitchFamily="34" charset="0"/>
              <a:buNone/>
            </a:pPr>
            <a:r>
              <a:rPr lang="en-US" altLang="ja-JP"/>
              <a:t>③</a:t>
            </a:r>
            <a:r>
              <a:rPr lang="ja-JP" altLang="en-US"/>
              <a:t>：攻撃による下落株価ポイント</a:t>
            </a:r>
            <a:endParaRPr lang="en-US" altLang="ja-JP"/>
          </a:p>
          <a:p>
            <a:pPr marL="0" indent="0">
              <a:buFont typeface="Arial" panose="020B0604020202020204" pitchFamily="34" charset="0"/>
              <a:buNone/>
            </a:pPr>
            <a:r>
              <a:rPr lang="en-US" altLang="ja-JP"/>
              <a:t>④</a:t>
            </a:r>
            <a:r>
              <a:rPr lang="ja-JP" altLang="en-US"/>
              <a:t>：攻撃内容の説明</a:t>
            </a:r>
            <a:endParaRPr lang="en-US" altLang="ja-JP"/>
          </a:p>
          <a:p>
            <a:pPr marL="0" indent="0">
              <a:buFont typeface="Arial" panose="020B0604020202020204" pitchFamily="34" charset="0"/>
              <a:buNone/>
            </a:pPr>
            <a:r>
              <a:rPr lang="ja-JP" altLang="en-US"/>
              <a:t>⑤：事前に選択した準備カードに</a:t>
            </a:r>
            <a:endParaRPr lang="en-US" altLang="ja-JP"/>
          </a:p>
          <a:p>
            <a:pPr marL="0" indent="0">
              <a:buFont typeface="Arial" panose="020B0604020202020204" pitchFamily="34" charset="0"/>
              <a:buNone/>
            </a:pPr>
            <a:r>
              <a:rPr lang="ja-JP" altLang="en-US"/>
              <a:t>　　よる上昇株価ポイント</a:t>
            </a:r>
          </a:p>
        </p:txBody>
      </p:sp>
      <p:sp>
        <p:nvSpPr>
          <p:cNvPr id="5" name="フッター プレースホルダー 4">
            <a:extLst>
              <a:ext uri="{FF2B5EF4-FFF2-40B4-BE49-F238E27FC236}">
                <a16:creationId xmlns:a16="http://schemas.microsoft.com/office/drawing/2014/main" id="{69DB04CC-96AF-8E4C-8C3F-4FA205E44E15}"/>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6" name="スライド番号プレースホルダー 5">
            <a:extLst>
              <a:ext uri="{FF2B5EF4-FFF2-40B4-BE49-F238E27FC236}">
                <a16:creationId xmlns:a16="http://schemas.microsoft.com/office/drawing/2014/main" id="{9690B0F0-8AE2-774F-958E-1396193F6FC3}"/>
              </a:ext>
            </a:extLst>
          </p:cNvPr>
          <p:cNvSpPr>
            <a:spLocks noGrp="1"/>
          </p:cNvSpPr>
          <p:nvPr>
            <p:ph type="sldNum" sz="quarter" idx="10"/>
          </p:nvPr>
        </p:nvSpPr>
        <p:spPr/>
        <p:txBody>
          <a:bodyPr/>
          <a:lstStyle/>
          <a:p>
            <a:fld id="{6BA56727-FBE4-4150-A67F-8D3E9BCF0665}" type="slidenum">
              <a:rPr lang="ja-JP" altLang="en-US" smtClean="0"/>
              <a:pPr/>
              <a:t>11</a:t>
            </a:fld>
            <a:endParaRPr lang="ja-JP" altLang="en-US"/>
          </a:p>
        </p:txBody>
      </p:sp>
      <p:sp>
        <p:nvSpPr>
          <p:cNvPr id="18" name="正方形/長方形 17">
            <a:extLst>
              <a:ext uri="{FF2B5EF4-FFF2-40B4-BE49-F238E27FC236}">
                <a16:creationId xmlns:a16="http://schemas.microsoft.com/office/drawing/2014/main" id="{CFF0A711-A573-2C4A-853B-FC11ADCFBE18}"/>
              </a:ext>
            </a:extLst>
          </p:cNvPr>
          <p:cNvSpPr/>
          <p:nvPr/>
        </p:nvSpPr>
        <p:spPr>
          <a:xfrm>
            <a:off x="3134672" y="4884356"/>
            <a:ext cx="425031" cy="122936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a:t>ひみつ</a:t>
            </a:r>
          </a:p>
        </p:txBody>
      </p:sp>
      <p:sp>
        <p:nvSpPr>
          <p:cNvPr id="25" name="正方形/長方形 24">
            <a:extLst>
              <a:ext uri="{FF2B5EF4-FFF2-40B4-BE49-F238E27FC236}">
                <a16:creationId xmlns:a16="http://schemas.microsoft.com/office/drawing/2014/main" id="{2ED00F9F-78EB-D241-96C8-ADFEFB5A6674}"/>
              </a:ext>
            </a:extLst>
          </p:cNvPr>
          <p:cNvSpPr/>
          <p:nvPr/>
        </p:nvSpPr>
        <p:spPr>
          <a:xfrm>
            <a:off x="3949131" y="4884356"/>
            <a:ext cx="425031" cy="122936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a:t>ひみつ</a:t>
            </a:r>
          </a:p>
        </p:txBody>
      </p:sp>
    </p:spTree>
    <p:extLst>
      <p:ext uri="{BB962C8B-B14F-4D97-AF65-F5344CB8AC3E}">
        <p14:creationId xmlns:p14="http://schemas.microsoft.com/office/powerpoint/2010/main" val="2710365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83F02589-A352-2140-9B91-2267CD57F9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058" y="3349324"/>
            <a:ext cx="2074540" cy="3071833"/>
          </a:xfrm>
          <a:prstGeom prst="rect">
            <a:avLst/>
          </a:prstGeom>
        </p:spPr>
      </p:pic>
      <p:pic>
        <p:nvPicPr>
          <p:cNvPr id="20" name="図 19">
            <a:extLst>
              <a:ext uri="{FF2B5EF4-FFF2-40B4-BE49-F238E27FC236}">
                <a16:creationId xmlns:a16="http://schemas.microsoft.com/office/drawing/2014/main" id="{223933A7-A383-0743-AE8B-CDD0B5E370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3031" y="3349324"/>
            <a:ext cx="2074539" cy="3071833"/>
          </a:xfrm>
          <a:prstGeom prst="rect">
            <a:avLst/>
          </a:prstGeom>
        </p:spPr>
      </p:pic>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対応カード　全</a:t>
            </a:r>
            <a:r>
              <a:rPr lang="en-US" altLang="ja-JP"/>
              <a:t>12</a:t>
            </a:r>
            <a:r>
              <a:rPr lang="ja-JP" altLang="en-US"/>
              <a:t>枚</a:t>
            </a:r>
          </a:p>
        </p:txBody>
      </p:sp>
      <p:sp>
        <p:nvSpPr>
          <p:cNvPr id="11" name="テキスト プレースホルダー 5">
            <a:extLst>
              <a:ext uri="{FF2B5EF4-FFF2-40B4-BE49-F238E27FC236}">
                <a16:creationId xmlns:a16="http://schemas.microsoft.com/office/drawing/2014/main" id="{A99A95D4-8761-8344-9C9F-1A0ED6091037}"/>
              </a:ext>
            </a:extLst>
          </p:cNvPr>
          <p:cNvSpPr>
            <a:spLocks noGrp="1"/>
          </p:cNvSpPr>
          <p:nvPr>
            <p:ph type="body" sz="quarter" idx="14"/>
          </p:nvPr>
        </p:nvSpPr>
        <p:spPr>
          <a:xfrm>
            <a:off x="507163" y="1199845"/>
            <a:ext cx="9254354" cy="1911492"/>
          </a:xfrm>
        </p:spPr>
        <p:txBody>
          <a:bodyPr/>
          <a:lstStyle/>
          <a:p>
            <a:pPr marL="0" indent="0">
              <a:buNone/>
            </a:pPr>
            <a:r>
              <a:rPr lang="ja-JP" altLang="en-US"/>
              <a:t>発生したサイバー攻撃に対する</a:t>
            </a:r>
            <a:r>
              <a:rPr lang="en" altLang="ja-JP"/>
              <a:t>CSIRT</a:t>
            </a:r>
            <a:r>
              <a:rPr lang="ja-JP" altLang="en"/>
              <a:t>（</a:t>
            </a:r>
            <a:r>
              <a:rPr lang="ja-JP" altLang="en-US"/>
              <a:t>プレイヤー）が</a:t>
            </a:r>
            <a:br>
              <a:rPr lang="en-US" altLang="ja-JP"/>
            </a:br>
            <a:r>
              <a:rPr lang="ja-JP" altLang="en-US"/>
              <a:t>取るべき対応です。</a:t>
            </a:r>
            <a:endParaRPr lang="en-US" altLang="ja-JP"/>
          </a:p>
          <a:p>
            <a:pPr marL="0" indent="0">
              <a:buNone/>
            </a:pPr>
            <a:r>
              <a:rPr lang="ja-JP" altLang="en-US"/>
              <a:t>事前に選択された攻撃カードと選択した対応カードに応じて</a:t>
            </a:r>
            <a:br>
              <a:rPr lang="en-US" altLang="ja-JP"/>
            </a:br>
            <a:r>
              <a:rPr lang="ja-JP" altLang="en-US"/>
              <a:t>「上昇株価ポイント」に記載のポイント分の株価が上昇します。</a:t>
            </a:r>
          </a:p>
        </p:txBody>
      </p:sp>
      <p:sp>
        <p:nvSpPr>
          <p:cNvPr id="12" name="テキスト ボックス 11">
            <a:extLst>
              <a:ext uri="{FF2B5EF4-FFF2-40B4-BE49-F238E27FC236}">
                <a16:creationId xmlns:a16="http://schemas.microsoft.com/office/drawing/2014/main" id="{39775A13-DFE4-B949-BE58-964A9447CC1D}"/>
              </a:ext>
            </a:extLst>
          </p:cNvPr>
          <p:cNvSpPr txBox="1"/>
          <p:nvPr/>
        </p:nvSpPr>
        <p:spPr>
          <a:xfrm>
            <a:off x="1116098" y="3044798"/>
            <a:ext cx="877163" cy="369332"/>
          </a:xfrm>
          <a:prstGeom prst="rect">
            <a:avLst/>
          </a:prstGeom>
          <a:noFill/>
        </p:spPr>
        <p:txBody>
          <a:bodyPr wrap="none" rtlCol="0">
            <a:spAutoFit/>
          </a:bodyPr>
          <a:lstStyle/>
          <a:p>
            <a:r>
              <a:rPr kumimoji="1" lang="ja-JP" altLang="en-US"/>
              <a:t>オモテ</a:t>
            </a:r>
          </a:p>
        </p:txBody>
      </p:sp>
      <p:sp>
        <p:nvSpPr>
          <p:cNvPr id="13" name="テキスト ボックス 12">
            <a:extLst>
              <a:ext uri="{FF2B5EF4-FFF2-40B4-BE49-F238E27FC236}">
                <a16:creationId xmlns:a16="http://schemas.microsoft.com/office/drawing/2014/main" id="{1F2C1C7A-746C-DF4B-80C0-ABA42C7CD829}"/>
              </a:ext>
            </a:extLst>
          </p:cNvPr>
          <p:cNvSpPr txBox="1"/>
          <p:nvPr/>
        </p:nvSpPr>
        <p:spPr>
          <a:xfrm>
            <a:off x="3302800" y="3044798"/>
            <a:ext cx="646331" cy="369332"/>
          </a:xfrm>
          <a:prstGeom prst="rect">
            <a:avLst/>
          </a:prstGeom>
          <a:noFill/>
        </p:spPr>
        <p:txBody>
          <a:bodyPr wrap="none" rtlCol="0">
            <a:spAutoFit/>
          </a:bodyPr>
          <a:lstStyle/>
          <a:p>
            <a:r>
              <a:rPr kumimoji="1" lang="ja-JP" altLang="en-US"/>
              <a:t>ウラ</a:t>
            </a:r>
          </a:p>
        </p:txBody>
      </p:sp>
      <p:sp>
        <p:nvSpPr>
          <p:cNvPr id="14" name="円/楕円 13">
            <a:extLst>
              <a:ext uri="{FF2B5EF4-FFF2-40B4-BE49-F238E27FC236}">
                <a16:creationId xmlns:a16="http://schemas.microsoft.com/office/drawing/2014/main" id="{2B1BA021-AB77-3D46-B141-50F2DAE993E7}"/>
              </a:ext>
            </a:extLst>
          </p:cNvPr>
          <p:cNvSpPr/>
          <p:nvPr/>
        </p:nvSpPr>
        <p:spPr>
          <a:xfrm>
            <a:off x="2863250" y="3750331"/>
            <a:ext cx="347747" cy="355003"/>
          </a:xfrm>
          <a:prstGeom prst="ellipse">
            <a:avLst/>
          </a:prstGeom>
          <a:solidFill>
            <a:schemeClr val="accent1">
              <a:alpha val="62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bg1"/>
                </a:solidFill>
              </a:rPr>
              <a:t>2</a:t>
            </a:r>
            <a:endParaRPr kumimoji="1" lang="ja-JP" altLang="en-US">
              <a:solidFill>
                <a:schemeClr val="bg1"/>
              </a:solidFill>
            </a:endParaRPr>
          </a:p>
        </p:txBody>
      </p:sp>
      <p:sp>
        <p:nvSpPr>
          <p:cNvPr id="15" name="円/楕円 14">
            <a:extLst>
              <a:ext uri="{FF2B5EF4-FFF2-40B4-BE49-F238E27FC236}">
                <a16:creationId xmlns:a16="http://schemas.microsoft.com/office/drawing/2014/main" id="{E3F94F1A-F085-7745-81BB-DB47A9C275B2}"/>
              </a:ext>
            </a:extLst>
          </p:cNvPr>
          <p:cNvSpPr/>
          <p:nvPr/>
        </p:nvSpPr>
        <p:spPr>
          <a:xfrm>
            <a:off x="2412612" y="4105334"/>
            <a:ext cx="347747" cy="355003"/>
          </a:xfrm>
          <a:prstGeom prst="ellipse">
            <a:avLst/>
          </a:prstGeom>
          <a:solidFill>
            <a:schemeClr val="accent1">
              <a:alpha val="62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bg1"/>
                </a:solidFill>
              </a:rPr>
              <a:t>3</a:t>
            </a:r>
            <a:endParaRPr kumimoji="1" lang="ja-JP" altLang="en-US">
              <a:solidFill>
                <a:schemeClr val="bg1"/>
              </a:solidFill>
            </a:endParaRPr>
          </a:p>
        </p:txBody>
      </p:sp>
      <p:sp>
        <p:nvSpPr>
          <p:cNvPr id="16" name="円/楕円 15">
            <a:extLst>
              <a:ext uri="{FF2B5EF4-FFF2-40B4-BE49-F238E27FC236}">
                <a16:creationId xmlns:a16="http://schemas.microsoft.com/office/drawing/2014/main" id="{BCA67A0B-E736-A042-ABC8-BC033BCD9C04}"/>
              </a:ext>
            </a:extLst>
          </p:cNvPr>
          <p:cNvSpPr/>
          <p:nvPr/>
        </p:nvSpPr>
        <p:spPr>
          <a:xfrm>
            <a:off x="2689377" y="3395328"/>
            <a:ext cx="347747" cy="355003"/>
          </a:xfrm>
          <a:prstGeom prst="ellipse">
            <a:avLst/>
          </a:prstGeom>
          <a:solidFill>
            <a:schemeClr val="accent1">
              <a:alpha val="62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bg1"/>
                </a:solidFill>
              </a:rPr>
              <a:t>1</a:t>
            </a:r>
            <a:endParaRPr kumimoji="1" lang="ja-JP" altLang="en-US">
              <a:solidFill>
                <a:schemeClr val="bg1"/>
              </a:solidFill>
            </a:endParaRPr>
          </a:p>
        </p:txBody>
      </p:sp>
      <p:sp>
        <p:nvSpPr>
          <p:cNvPr id="17" name="円/楕円 16">
            <a:extLst>
              <a:ext uri="{FF2B5EF4-FFF2-40B4-BE49-F238E27FC236}">
                <a16:creationId xmlns:a16="http://schemas.microsoft.com/office/drawing/2014/main" id="{6068BC4A-450C-E041-9F5D-8B6E79F8E65F}"/>
              </a:ext>
            </a:extLst>
          </p:cNvPr>
          <p:cNvSpPr/>
          <p:nvPr/>
        </p:nvSpPr>
        <p:spPr>
          <a:xfrm>
            <a:off x="2790322" y="4597985"/>
            <a:ext cx="347747" cy="355003"/>
          </a:xfrm>
          <a:prstGeom prst="ellipse">
            <a:avLst/>
          </a:prstGeom>
          <a:solidFill>
            <a:schemeClr val="accent1">
              <a:alpha val="62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bg1"/>
                </a:solidFill>
              </a:rPr>
              <a:t>4</a:t>
            </a:r>
            <a:endParaRPr kumimoji="1" lang="ja-JP" altLang="en-US">
              <a:solidFill>
                <a:schemeClr val="bg1"/>
              </a:solidFill>
            </a:endParaRPr>
          </a:p>
        </p:txBody>
      </p:sp>
      <p:sp>
        <p:nvSpPr>
          <p:cNvPr id="18" name="テキスト プレースホルダー 5">
            <a:extLst>
              <a:ext uri="{FF2B5EF4-FFF2-40B4-BE49-F238E27FC236}">
                <a16:creationId xmlns:a16="http://schemas.microsoft.com/office/drawing/2014/main" id="{347F38B8-25D5-3D4D-9295-7B637B925B90}"/>
              </a:ext>
            </a:extLst>
          </p:cNvPr>
          <p:cNvSpPr txBox="1">
            <a:spLocks/>
          </p:cNvSpPr>
          <p:nvPr/>
        </p:nvSpPr>
        <p:spPr>
          <a:xfrm>
            <a:off x="4953000" y="3285189"/>
            <a:ext cx="4883341" cy="3269990"/>
          </a:xfrm>
          <a:prstGeom prst="rect">
            <a:avLst/>
          </a:prstGeom>
        </p:spPr>
        <p:txBody>
          <a:bodyPr/>
          <a:lstStyle>
            <a:lvl1pPr marL="36000" indent="-228600" algn="l" defTabSz="914400" rtl="0" eaLnBrk="1" latinLnBrk="0" hangingPunct="1">
              <a:lnSpc>
                <a:spcPct val="90000"/>
              </a:lnSpc>
              <a:spcBef>
                <a:spcPts val="1000"/>
              </a:spcBef>
              <a:buFont typeface="Arial" panose="020B0604020202020204" pitchFamily="34" charset="0"/>
              <a:buChar char="•"/>
              <a:defRPr kumimoji="1" sz="2400" b="0" kern="1200">
                <a:solidFill>
                  <a:schemeClr val="tx1"/>
                </a:solidFill>
                <a:latin typeface="+mj-ea"/>
                <a:ea typeface="+mj-ea"/>
                <a:cs typeface="+mn-cs"/>
              </a:defRPr>
            </a:lvl1pPr>
            <a:lvl2pPr marL="180000" indent="0" algn="l" defTabSz="914400" rtl="0" eaLnBrk="1" latinLnBrk="0" hangingPunct="1">
              <a:lnSpc>
                <a:spcPct val="90000"/>
              </a:lnSpc>
              <a:spcBef>
                <a:spcPts val="1000"/>
              </a:spcBef>
              <a:buFont typeface="Wingdings" pitchFamily="2" charset="2"/>
              <a:buChar char="Ø"/>
              <a:defRPr kumimoji="1" sz="2000" b="0" kern="1200">
                <a:solidFill>
                  <a:schemeClr val="tx1"/>
                </a:solidFill>
                <a:latin typeface="+mj-ea"/>
                <a:ea typeface="+mj-ea"/>
                <a:cs typeface="+mn-cs"/>
              </a:defRPr>
            </a:lvl2pPr>
            <a:lvl3pPr marL="540000" indent="0" algn="l" defTabSz="914400" rtl="0" eaLnBrk="1" latinLnBrk="0" hangingPunct="1">
              <a:lnSpc>
                <a:spcPct val="90000"/>
              </a:lnSpc>
              <a:spcBef>
                <a:spcPts val="600"/>
              </a:spcBef>
              <a:buFontTx/>
              <a:buNone/>
              <a:defRPr kumimoji="1" sz="1800" b="0" kern="1200">
                <a:solidFill>
                  <a:schemeClr val="tx1"/>
                </a:solidFill>
                <a:latin typeface="+mj-ea"/>
                <a:ea typeface="+mj-ea"/>
                <a:cs typeface="+mn-cs"/>
              </a:defRPr>
            </a:lvl3pPr>
            <a:lvl4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4pPr>
            <a:lvl5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a:t>①</a:t>
            </a:r>
            <a:r>
              <a:rPr lang="ja-JP" altLang="en-US"/>
              <a:t>：カードの種別名</a:t>
            </a:r>
            <a:endParaRPr lang="en-US" altLang="ja-JP"/>
          </a:p>
          <a:p>
            <a:pPr marL="0" indent="0">
              <a:buFont typeface="Arial" panose="020B0604020202020204" pitchFamily="34" charset="0"/>
              <a:buNone/>
            </a:pPr>
            <a:r>
              <a:rPr lang="en-US" altLang="ja-JP"/>
              <a:t>②</a:t>
            </a:r>
            <a:r>
              <a:rPr lang="ja-JP" altLang="en-US"/>
              <a:t>：カード番号（</a:t>
            </a:r>
            <a:r>
              <a:rPr lang="en-US" altLang="ja-JP"/>
              <a:t>R-1~R-12</a:t>
            </a:r>
            <a:r>
              <a:rPr lang="ja-JP" altLang="en-US"/>
              <a:t>）</a:t>
            </a:r>
            <a:endParaRPr lang="en-US" altLang="ja-JP"/>
          </a:p>
          <a:p>
            <a:pPr marL="0" indent="0">
              <a:buFont typeface="Arial" panose="020B0604020202020204" pitchFamily="34" charset="0"/>
              <a:buNone/>
            </a:pPr>
            <a:r>
              <a:rPr lang="en-US" altLang="ja-JP"/>
              <a:t>③</a:t>
            </a:r>
            <a:r>
              <a:rPr lang="ja-JP" altLang="en-US"/>
              <a:t>：対策内容の説明</a:t>
            </a:r>
            <a:endParaRPr lang="en-US" altLang="ja-JP"/>
          </a:p>
          <a:p>
            <a:pPr marL="0" indent="0">
              <a:buFont typeface="Arial" panose="020B0604020202020204" pitchFamily="34" charset="0"/>
              <a:buNone/>
            </a:pPr>
            <a:r>
              <a:rPr lang="en-US" altLang="ja-JP"/>
              <a:t>④</a:t>
            </a:r>
            <a:r>
              <a:rPr lang="ja-JP" altLang="en-US"/>
              <a:t>：選択した対応カードによる</a:t>
            </a:r>
            <a:endParaRPr lang="en-US" altLang="ja-JP"/>
          </a:p>
          <a:p>
            <a:pPr marL="0" indent="0">
              <a:buFont typeface="Arial" panose="020B0604020202020204" pitchFamily="34" charset="0"/>
              <a:buNone/>
            </a:pPr>
            <a:r>
              <a:rPr lang="ja-JP" altLang="en-US"/>
              <a:t>　　上昇株価ポイント</a:t>
            </a:r>
          </a:p>
        </p:txBody>
      </p:sp>
      <p:sp>
        <p:nvSpPr>
          <p:cNvPr id="3" name="フッター プレースホルダー 2">
            <a:extLst>
              <a:ext uri="{FF2B5EF4-FFF2-40B4-BE49-F238E27FC236}">
                <a16:creationId xmlns:a16="http://schemas.microsoft.com/office/drawing/2014/main" id="{F49D8396-645D-1946-A889-66C0CB380E5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5" name="スライド番号プレースホルダー 4">
            <a:extLst>
              <a:ext uri="{FF2B5EF4-FFF2-40B4-BE49-F238E27FC236}">
                <a16:creationId xmlns:a16="http://schemas.microsoft.com/office/drawing/2014/main" id="{4588CEB5-D98B-D247-B6AB-4437808C76EF}"/>
              </a:ext>
            </a:extLst>
          </p:cNvPr>
          <p:cNvSpPr>
            <a:spLocks noGrp="1"/>
          </p:cNvSpPr>
          <p:nvPr>
            <p:ph type="sldNum" sz="quarter" idx="10"/>
          </p:nvPr>
        </p:nvSpPr>
        <p:spPr/>
        <p:txBody>
          <a:bodyPr/>
          <a:lstStyle/>
          <a:p>
            <a:fld id="{6BA56727-FBE4-4150-A67F-8D3E9BCF0665}" type="slidenum">
              <a:rPr lang="ja-JP" altLang="en-US" smtClean="0"/>
              <a:pPr/>
              <a:t>12</a:t>
            </a:fld>
            <a:endParaRPr lang="ja-JP" altLang="en-US"/>
          </a:p>
        </p:txBody>
      </p:sp>
      <p:sp>
        <p:nvSpPr>
          <p:cNvPr id="21" name="正方形/長方形 20">
            <a:extLst>
              <a:ext uri="{FF2B5EF4-FFF2-40B4-BE49-F238E27FC236}">
                <a16:creationId xmlns:a16="http://schemas.microsoft.com/office/drawing/2014/main" id="{EF2ABDFD-50F2-4445-ADEC-5A23985DED8C}"/>
              </a:ext>
            </a:extLst>
          </p:cNvPr>
          <p:cNvSpPr/>
          <p:nvPr/>
        </p:nvSpPr>
        <p:spPr>
          <a:xfrm>
            <a:off x="3745679" y="5007350"/>
            <a:ext cx="646331" cy="1059085"/>
          </a:xfrm>
          <a:prstGeom prst="rect">
            <a:avLst/>
          </a:prstGeom>
          <a:ln>
            <a:solidFill>
              <a:srgbClr val="FFFF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ja-JP" altLang="en-US" sz="1100"/>
              <a:t>ひみつ</a:t>
            </a:r>
          </a:p>
        </p:txBody>
      </p:sp>
    </p:spTree>
    <p:extLst>
      <p:ext uri="{BB962C8B-B14F-4D97-AF65-F5344CB8AC3E}">
        <p14:creationId xmlns:p14="http://schemas.microsoft.com/office/powerpoint/2010/main" val="1200179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8C966238-CC76-6041-B4DF-E5A4D54AB6A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FA331974-E5B0-5943-8136-93CCBBB69149}"/>
              </a:ext>
            </a:extLst>
          </p:cNvPr>
          <p:cNvSpPr>
            <a:spLocks noGrp="1"/>
          </p:cNvSpPr>
          <p:nvPr>
            <p:ph type="title"/>
          </p:nvPr>
        </p:nvSpPr>
        <p:spPr/>
        <p:txBody>
          <a:bodyPr/>
          <a:lstStyle/>
          <a:p>
            <a:r>
              <a:rPr kumimoji="1" lang="ja-JP" altLang="en-US"/>
              <a:t>以上</a:t>
            </a:r>
          </a:p>
        </p:txBody>
      </p:sp>
      <p:sp>
        <p:nvSpPr>
          <p:cNvPr id="5" name="スライド番号プレースホルダー 4">
            <a:extLst>
              <a:ext uri="{FF2B5EF4-FFF2-40B4-BE49-F238E27FC236}">
                <a16:creationId xmlns:a16="http://schemas.microsoft.com/office/drawing/2014/main" id="{DF334CF0-DEC7-8C47-AD7A-1BBDC6FB9BF2}"/>
              </a:ext>
            </a:extLst>
          </p:cNvPr>
          <p:cNvSpPr>
            <a:spLocks noGrp="1"/>
          </p:cNvSpPr>
          <p:nvPr>
            <p:ph type="sldNum" sz="quarter" idx="10"/>
          </p:nvPr>
        </p:nvSpPr>
        <p:spPr/>
        <p:txBody>
          <a:bodyPr/>
          <a:lstStyle/>
          <a:p>
            <a:fld id="{6BA56727-FBE4-4150-A67F-8D3E9BCF0665}" type="slidenum">
              <a:rPr lang="ja-JP" altLang="en-US" smtClean="0"/>
              <a:pPr/>
              <a:t>13</a:t>
            </a:fld>
            <a:endParaRPr lang="ja-JP" altLang="en-US"/>
          </a:p>
        </p:txBody>
      </p:sp>
    </p:spTree>
    <p:extLst>
      <p:ext uri="{BB962C8B-B14F-4D97-AF65-F5344CB8AC3E}">
        <p14:creationId xmlns:p14="http://schemas.microsoft.com/office/powerpoint/2010/main" val="2960866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カード一覧</a:t>
            </a:r>
          </a:p>
        </p:txBody>
      </p:sp>
      <p:sp>
        <p:nvSpPr>
          <p:cNvPr id="2" name="フッター プレースホルダー 1">
            <a:extLst>
              <a:ext uri="{FF2B5EF4-FFF2-40B4-BE49-F238E27FC236}">
                <a16:creationId xmlns:a16="http://schemas.microsoft.com/office/drawing/2014/main" id="{66CD43ED-6B6F-B34F-B264-CA21C457EB1B}"/>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3" name="スライド番号プレースホルダー 2">
            <a:extLst>
              <a:ext uri="{FF2B5EF4-FFF2-40B4-BE49-F238E27FC236}">
                <a16:creationId xmlns:a16="http://schemas.microsoft.com/office/drawing/2014/main" id="{FCD2A7E3-6475-2D4A-BF42-C8311439C4DA}"/>
              </a:ext>
            </a:extLst>
          </p:cNvPr>
          <p:cNvSpPr>
            <a:spLocks noGrp="1"/>
          </p:cNvSpPr>
          <p:nvPr>
            <p:ph type="sldNum" sz="quarter" idx="10"/>
          </p:nvPr>
        </p:nvSpPr>
        <p:spPr/>
        <p:txBody>
          <a:bodyPr/>
          <a:lstStyle/>
          <a:p>
            <a:fld id="{6BA56727-FBE4-4150-A67F-8D3E9BCF0665}" type="slidenum">
              <a:rPr lang="ja-JP" altLang="en-US" smtClean="0"/>
              <a:pPr/>
              <a:t>14</a:t>
            </a:fld>
            <a:endParaRPr lang="ja-JP" altLang="en-US"/>
          </a:p>
        </p:txBody>
      </p:sp>
      <p:pic>
        <p:nvPicPr>
          <p:cNvPr id="11" name="図 10">
            <a:extLst>
              <a:ext uri="{FF2B5EF4-FFF2-40B4-BE49-F238E27FC236}">
                <a16:creationId xmlns:a16="http://schemas.microsoft.com/office/drawing/2014/main" id="{0D6923E9-97C4-0141-864C-398138D7E4F7}"/>
              </a:ext>
            </a:extLst>
          </p:cNvPr>
          <p:cNvPicPr>
            <a:picLocks noChangeAspect="1"/>
          </p:cNvPicPr>
          <p:nvPr/>
        </p:nvPicPr>
        <p:blipFill>
          <a:blip r:embed="rId3"/>
          <a:stretch>
            <a:fillRect/>
          </a:stretch>
        </p:blipFill>
        <p:spPr>
          <a:xfrm>
            <a:off x="368135" y="1418120"/>
            <a:ext cx="9272580" cy="3985153"/>
          </a:xfrm>
          <a:prstGeom prst="rect">
            <a:avLst/>
          </a:prstGeom>
        </p:spPr>
      </p:pic>
    </p:spTree>
    <p:extLst>
      <p:ext uri="{BB962C8B-B14F-4D97-AF65-F5344CB8AC3E}">
        <p14:creationId xmlns:p14="http://schemas.microsoft.com/office/powerpoint/2010/main" val="2565953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カード相関</a:t>
            </a:r>
          </a:p>
        </p:txBody>
      </p:sp>
      <p:sp>
        <p:nvSpPr>
          <p:cNvPr id="8" name="テキスト ボックス 7">
            <a:extLst>
              <a:ext uri="{FF2B5EF4-FFF2-40B4-BE49-F238E27FC236}">
                <a16:creationId xmlns:a16="http://schemas.microsoft.com/office/drawing/2014/main" id="{FE32A8DA-CA18-FF4F-9B34-DF2F12D63BAE}"/>
              </a:ext>
            </a:extLst>
          </p:cNvPr>
          <p:cNvSpPr txBox="1"/>
          <p:nvPr/>
        </p:nvSpPr>
        <p:spPr>
          <a:xfrm>
            <a:off x="869233" y="1203880"/>
            <a:ext cx="1800493" cy="369332"/>
          </a:xfrm>
          <a:prstGeom prst="rect">
            <a:avLst/>
          </a:prstGeom>
          <a:noFill/>
        </p:spPr>
        <p:txBody>
          <a:bodyPr wrap="none" rtlCol="0">
            <a:spAutoFit/>
          </a:bodyPr>
          <a:lstStyle/>
          <a:p>
            <a:r>
              <a:rPr kumimoji="1" lang="ja-JP" altLang="en-US"/>
              <a:t>準備カード効果</a:t>
            </a:r>
          </a:p>
        </p:txBody>
      </p:sp>
      <p:sp>
        <p:nvSpPr>
          <p:cNvPr id="10" name="テキスト ボックス 9">
            <a:extLst>
              <a:ext uri="{FF2B5EF4-FFF2-40B4-BE49-F238E27FC236}">
                <a16:creationId xmlns:a16="http://schemas.microsoft.com/office/drawing/2014/main" id="{2209AAA8-C826-3D49-87E1-D2263A6E920E}"/>
              </a:ext>
            </a:extLst>
          </p:cNvPr>
          <p:cNvSpPr txBox="1"/>
          <p:nvPr/>
        </p:nvSpPr>
        <p:spPr>
          <a:xfrm>
            <a:off x="869233" y="3808430"/>
            <a:ext cx="1800493" cy="369332"/>
          </a:xfrm>
          <a:prstGeom prst="rect">
            <a:avLst/>
          </a:prstGeom>
          <a:noFill/>
        </p:spPr>
        <p:txBody>
          <a:bodyPr wrap="none" rtlCol="0">
            <a:spAutoFit/>
          </a:bodyPr>
          <a:lstStyle/>
          <a:p>
            <a:r>
              <a:rPr kumimoji="1" lang="ja-JP" altLang="en-US"/>
              <a:t>対応カード効果</a:t>
            </a:r>
          </a:p>
        </p:txBody>
      </p:sp>
      <p:sp>
        <p:nvSpPr>
          <p:cNvPr id="7" name="フッター プレースホルダー 6">
            <a:extLst>
              <a:ext uri="{FF2B5EF4-FFF2-40B4-BE49-F238E27FC236}">
                <a16:creationId xmlns:a16="http://schemas.microsoft.com/office/drawing/2014/main" id="{A64643D9-A29B-0A4F-A985-142F401BDC83}"/>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9" name="スライド番号プレースホルダー 8">
            <a:extLst>
              <a:ext uri="{FF2B5EF4-FFF2-40B4-BE49-F238E27FC236}">
                <a16:creationId xmlns:a16="http://schemas.microsoft.com/office/drawing/2014/main" id="{091F0EF8-5AAD-6949-AFBD-6D6EE51EDEEC}"/>
              </a:ext>
            </a:extLst>
          </p:cNvPr>
          <p:cNvSpPr>
            <a:spLocks noGrp="1"/>
          </p:cNvSpPr>
          <p:nvPr>
            <p:ph type="sldNum" sz="quarter" idx="10"/>
          </p:nvPr>
        </p:nvSpPr>
        <p:spPr/>
        <p:txBody>
          <a:bodyPr/>
          <a:lstStyle/>
          <a:p>
            <a:fld id="{6BA56727-FBE4-4150-A67F-8D3E9BCF0665}" type="slidenum">
              <a:rPr lang="ja-JP" altLang="en-US" smtClean="0"/>
              <a:pPr/>
              <a:t>15</a:t>
            </a:fld>
            <a:endParaRPr lang="ja-JP" altLang="en-US"/>
          </a:p>
        </p:txBody>
      </p:sp>
      <p:pic>
        <p:nvPicPr>
          <p:cNvPr id="14" name="図 13">
            <a:extLst>
              <a:ext uri="{FF2B5EF4-FFF2-40B4-BE49-F238E27FC236}">
                <a16:creationId xmlns:a16="http://schemas.microsoft.com/office/drawing/2014/main" id="{F6E6AF37-A4E1-9C46-B75C-26EEFC7ACBC1}"/>
              </a:ext>
            </a:extLst>
          </p:cNvPr>
          <p:cNvPicPr>
            <a:picLocks noChangeAspect="1"/>
          </p:cNvPicPr>
          <p:nvPr/>
        </p:nvPicPr>
        <p:blipFill>
          <a:blip r:embed="rId3"/>
          <a:stretch>
            <a:fillRect/>
          </a:stretch>
        </p:blipFill>
        <p:spPr>
          <a:xfrm>
            <a:off x="1215981" y="1513163"/>
            <a:ext cx="7382410" cy="2089562"/>
          </a:xfrm>
          <a:prstGeom prst="rect">
            <a:avLst/>
          </a:prstGeom>
        </p:spPr>
      </p:pic>
      <p:pic>
        <p:nvPicPr>
          <p:cNvPr id="16" name="図 15">
            <a:extLst>
              <a:ext uri="{FF2B5EF4-FFF2-40B4-BE49-F238E27FC236}">
                <a16:creationId xmlns:a16="http://schemas.microsoft.com/office/drawing/2014/main" id="{A4FE8EDE-608C-6949-B1A0-1B920191EE23}"/>
              </a:ext>
            </a:extLst>
          </p:cNvPr>
          <p:cNvPicPr>
            <a:picLocks noChangeAspect="1"/>
          </p:cNvPicPr>
          <p:nvPr/>
        </p:nvPicPr>
        <p:blipFill>
          <a:blip r:embed="rId4"/>
          <a:stretch>
            <a:fillRect/>
          </a:stretch>
        </p:blipFill>
        <p:spPr>
          <a:xfrm>
            <a:off x="1215981" y="4177763"/>
            <a:ext cx="6470216" cy="2089562"/>
          </a:xfrm>
          <a:prstGeom prst="rect">
            <a:avLst/>
          </a:prstGeom>
        </p:spPr>
      </p:pic>
    </p:spTree>
    <p:extLst>
      <p:ext uri="{BB962C8B-B14F-4D97-AF65-F5344CB8AC3E}">
        <p14:creationId xmlns:p14="http://schemas.microsoft.com/office/powerpoint/2010/main" val="22360567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CDC17F1-6B3C-C948-AFA9-10C7C9AF7EC3}"/>
              </a:ext>
            </a:extLst>
          </p:cNvPr>
          <p:cNvSpPr>
            <a:spLocks noGrp="1"/>
          </p:cNvSpPr>
          <p:nvPr>
            <p:ph type="sldNum" sz="quarter" idx="10"/>
          </p:nvPr>
        </p:nvSpPr>
        <p:spPr/>
        <p:txBody>
          <a:bodyPr/>
          <a:lstStyle/>
          <a:p>
            <a:fld id="{6BA56727-FBE4-4150-A67F-8D3E9BCF0665}" type="slidenum">
              <a:rPr lang="ja-JP" altLang="en-US" smtClean="0"/>
              <a:pPr/>
              <a:t>16</a:t>
            </a:fld>
            <a:endParaRPr lang="ja-JP" altLang="en-US"/>
          </a:p>
        </p:txBody>
      </p:sp>
      <p:sp>
        <p:nvSpPr>
          <p:cNvPr id="3" name="フッター プレースホルダー 2">
            <a:extLst>
              <a:ext uri="{FF2B5EF4-FFF2-40B4-BE49-F238E27FC236}">
                <a16:creationId xmlns:a16="http://schemas.microsoft.com/office/drawing/2014/main" id="{D49B4A24-179F-DE42-B944-BB52CE8ED22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F0E5933B-A936-A743-BA62-305E98961918}"/>
              </a:ext>
            </a:extLst>
          </p:cNvPr>
          <p:cNvSpPr>
            <a:spLocks noGrp="1"/>
          </p:cNvSpPr>
          <p:nvPr>
            <p:ph type="title"/>
          </p:nvPr>
        </p:nvSpPr>
        <p:spPr>
          <a:xfrm>
            <a:off x="1060343" y="461367"/>
            <a:ext cx="8348700" cy="742513"/>
          </a:xfrm>
        </p:spPr>
        <p:txBody>
          <a:bodyPr/>
          <a:lstStyle/>
          <a:p>
            <a:r>
              <a:rPr lang="en-US" altLang="ja-JP" sz="2800" b="1"/>
              <a:t>A-1</a:t>
            </a:r>
            <a:r>
              <a:rPr lang="ja-JP" altLang="en-US" sz="2800" b="1"/>
              <a:t>：パスワードリスト攻撃により、</a:t>
            </a:r>
            <a:br>
              <a:rPr lang="en-US" altLang="ja-JP" sz="2800" b="1"/>
            </a:br>
            <a:r>
              <a:rPr lang="ja-JP" altLang="en-US" sz="2800" b="1"/>
              <a:t>　　　社内システムに侵入され顧客情報が漏えい</a:t>
            </a:r>
            <a:endParaRPr kumimoji="1" lang="ja-JP" altLang="en-US" sz="2800" b="1"/>
          </a:p>
        </p:txBody>
      </p:sp>
      <p:sp>
        <p:nvSpPr>
          <p:cNvPr id="5" name="テキスト プレースホルダー 4">
            <a:extLst>
              <a:ext uri="{FF2B5EF4-FFF2-40B4-BE49-F238E27FC236}">
                <a16:creationId xmlns:a16="http://schemas.microsoft.com/office/drawing/2014/main" id="{CF42D794-964F-0640-9693-8D6BD2EB7282}"/>
              </a:ext>
            </a:extLst>
          </p:cNvPr>
          <p:cNvSpPr>
            <a:spLocks noGrp="1"/>
          </p:cNvSpPr>
          <p:nvPr>
            <p:ph type="body" sz="quarter" idx="14"/>
          </p:nvPr>
        </p:nvSpPr>
        <p:spPr>
          <a:xfrm>
            <a:off x="475698" y="1372028"/>
            <a:ext cx="8933345" cy="4734573"/>
          </a:xfrm>
        </p:spPr>
        <p:txBody>
          <a:bodyPr/>
          <a:lstStyle/>
          <a:p>
            <a:r>
              <a:rPr kumimoji="1" lang="ja-JP" altLang="en-US" b="1"/>
              <a:t>想定される被害状況</a:t>
            </a:r>
            <a:endParaRPr kumimoji="1" lang="en-US" altLang="ja-JP" b="1"/>
          </a:p>
          <a:p>
            <a:pPr marL="144000" lvl="1">
              <a:buNone/>
            </a:pPr>
            <a:r>
              <a:rPr lang="ja-JP" altLang="en-US" sz="1800"/>
              <a:t>顧客情報が漏えいした場合、企業の信頼低下、顧客離れ、経営に大きな影響が出る可能性があります。また、賠償・訴訟対応、漏えいした原因の検証やシステム復旧、顧客からの問い合わせ対応に時間がかかり、業務効率が大きく低下する恐れがあります。</a:t>
            </a:r>
            <a:endParaRPr lang="en-US" altLang="ja-JP" sz="1800"/>
          </a:p>
          <a:p>
            <a:pPr lvl="1"/>
            <a:r>
              <a:rPr lang="ja-JP" altLang="en-US" b="1"/>
              <a:t>インシデント事例</a:t>
            </a:r>
            <a:endParaRPr lang="en-US" altLang="ja-JP" b="1"/>
          </a:p>
          <a:p>
            <a:pPr lvl="2"/>
            <a:r>
              <a:rPr lang="en-US" altLang="ja-JP"/>
              <a:t>2019/5  </a:t>
            </a:r>
            <a:r>
              <a:rPr lang="ja-JP" altLang="en-US"/>
              <a:t>ユニクロオンラインサイトへの不正ログイン・情報漏えいの発生</a:t>
            </a:r>
            <a:endParaRPr lang="en-US" altLang="ja-JP"/>
          </a:p>
          <a:p>
            <a:r>
              <a:rPr lang="ja-JP" altLang="en-US" b="1"/>
              <a:t>効果的だと思われるカードと解説</a:t>
            </a:r>
            <a:endParaRPr lang="en-US" altLang="ja-JP" b="1"/>
          </a:p>
          <a:p>
            <a:pPr lvl="1"/>
            <a:r>
              <a:rPr lang="en-US" altLang="ja-JP" sz="1800"/>
              <a:t>P-5</a:t>
            </a:r>
            <a:r>
              <a:rPr lang="ja-JP" altLang="en-US" sz="1800"/>
              <a:t>：ワンタイムパスワードや生体認証を導入する。</a:t>
            </a:r>
            <a:r>
              <a:rPr lang="en-US" altLang="ja-JP" sz="1800"/>
              <a:t>ID</a:t>
            </a:r>
            <a:r>
              <a:rPr lang="ja-JP" altLang="en-US" sz="1800"/>
              <a:t>とパスワードだけでは</a:t>
            </a:r>
            <a:br>
              <a:rPr lang="en-US" altLang="ja-JP" sz="1800"/>
            </a:br>
            <a:r>
              <a:rPr lang="ja-JP" altLang="en-US" sz="1800"/>
              <a:t>　　　ログインできなくなるので、パスワードリスト攻撃による不正ログインを</a:t>
            </a:r>
            <a:br>
              <a:rPr lang="en-US" altLang="ja-JP" sz="1800"/>
            </a:br>
            <a:r>
              <a:rPr lang="ja-JP" altLang="en-US" sz="1800"/>
              <a:t>　　　防ぐことが可能である</a:t>
            </a:r>
            <a:endParaRPr lang="en-US" altLang="ja-JP" sz="1800"/>
          </a:p>
          <a:p>
            <a:pPr lvl="1"/>
            <a:r>
              <a:rPr lang="en-US" altLang="ja-JP" sz="1800"/>
              <a:t>P-12</a:t>
            </a:r>
            <a:r>
              <a:rPr lang="ja-JP" altLang="en-US" sz="1800"/>
              <a:t>：暗号化により、情報が漏えいした場合に内容が解読されることを防ぐ</a:t>
            </a:r>
            <a:endParaRPr lang="en-US" altLang="ja-JP" sz="1800"/>
          </a:p>
          <a:p>
            <a:pPr lvl="1"/>
            <a:r>
              <a:rPr lang="en-US" altLang="ja-JP" sz="1800"/>
              <a:t>R-9</a:t>
            </a:r>
            <a:r>
              <a:rPr lang="ja-JP" altLang="en-US" sz="1800"/>
              <a:t>：漏えいした情報を明確にすることで影響確認やこの先の対策を判断する</a:t>
            </a:r>
            <a:endParaRPr lang="en-US" altLang="ja-JP" sz="1800"/>
          </a:p>
          <a:p>
            <a:pPr lvl="1"/>
            <a:r>
              <a:rPr lang="en-US" altLang="ja-JP" sz="1800"/>
              <a:t>R-10</a:t>
            </a:r>
            <a:r>
              <a:rPr lang="ja-JP" altLang="en-US" sz="1800"/>
              <a:t>：ログ調査により攻撃経路を突き止め、影響確認や今後の被害を防止する</a:t>
            </a:r>
            <a:endParaRPr lang="en-US" altLang="ja-JP" sz="1800"/>
          </a:p>
        </p:txBody>
      </p:sp>
    </p:spTree>
    <p:extLst>
      <p:ext uri="{BB962C8B-B14F-4D97-AF65-F5344CB8AC3E}">
        <p14:creationId xmlns:p14="http://schemas.microsoft.com/office/powerpoint/2010/main" val="2116231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CDC17F1-6B3C-C948-AFA9-10C7C9AF7EC3}"/>
              </a:ext>
            </a:extLst>
          </p:cNvPr>
          <p:cNvSpPr>
            <a:spLocks noGrp="1"/>
          </p:cNvSpPr>
          <p:nvPr>
            <p:ph type="sldNum" sz="quarter" idx="10"/>
          </p:nvPr>
        </p:nvSpPr>
        <p:spPr/>
        <p:txBody>
          <a:bodyPr/>
          <a:lstStyle/>
          <a:p>
            <a:fld id="{6BA56727-FBE4-4150-A67F-8D3E9BCF0665}" type="slidenum">
              <a:rPr lang="ja-JP" altLang="en-US" smtClean="0"/>
              <a:pPr/>
              <a:t>17</a:t>
            </a:fld>
            <a:endParaRPr lang="ja-JP" altLang="en-US"/>
          </a:p>
        </p:txBody>
      </p:sp>
      <p:sp>
        <p:nvSpPr>
          <p:cNvPr id="3" name="フッター プレースホルダー 2">
            <a:extLst>
              <a:ext uri="{FF2B5EF4-FFF2-40B4-BE49-F238E27FC236}">
                <a16:creationId xmlns:a16="http://schemas.microsoft.com/office/drawing/2014/main" id="{D49B4A24-179F-DE42-B944-BB52CE8ED22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F0E5933B-A936-A743-BA62-305E98961918}"/>
              </a:ext>
            </a:extLst>
          </p:cNvPr>
          <p:cNvSpPr>
            <a:spLocks noGrp="1"/>
          </p:cNvSpPr>
          <p:nvPr>
            <p:ph type="title"/>
          </p:nvPr>
        </p:nvSpPr>
        <p:spPr>
          <a:xfrm>
            <a:off x="1060343" y="461367"/>
            <a:ext cx="8348700" cy="742513"/>
          </a:xfrm>
        </p:spPr>
        <p:txBody>
          <a:bodyPr/>
          <a:lstStyle/>
          <a:p>
            <a:r>
              <a:rPr lang="en-US" altLang="ja-JP" sz="2800" b="1"/>
              <a:t>A-2</a:t>
            </a:r>
            <a:r>
              <a:rPr lang="ja-JP" altLang="en-US" sz="2800" b="1"/>
              <a:t>：中間者攻撃により、制御システムの</a:t>
            </a:r>
            <a:br>
              <a:rPr lang="en-US" altLang="ja-JP" sz="2800" b="1"/>
            </a:br>
            <a:r>
              <a:rPr lang="ja-JP" altLang="en-US" sz="2800" b="1"/>
              <a:t>　　　設定値が改ざんされ不良品続出</a:t>
            </a:r>
            <a:endParaRPr kumimoji="1" lang="ja-JP" altLang="en-US" sz="2800" b="1"/>
          </a:p>
        </p:txBody>
      </p:sp>
      <p:sp>
        <p:nvSpPr>
          <p:cNvPr id="5" name="テキスト プレースホルダー 4">
            <a:extLst>
              <a:ext uri="{FF2B5EF4-FFF2-40B4-BE49-F238E27FC236}">
                <a16:creationId xmlns:a16="http://schemas.microsoft.com/office/drawing/2014/main" id="{CF42D794-964F-0640-9693-8D6BD2EB7282}"/>
              </a:ext>
            </a:extLst>
          </p:cNvPr>
          <p:cNvSpPr>
            <a:spLocks noGrp="1"/>
          </p:cNvSpPr>
          <p:nvPr>
            <p:ph type="body" sz="quarter" idx="14"/>
          </p:nvPr>
        </p:nvSpPr>
        <p:spPr>
          <a:xfrm>
            <a:off x="475698" y="1372028"/>
            <a:ext cx="8933345" cy="4734573"/>
          </a:xfrm>
        </p:spPr>
        <p:txBody>
          <a:bodyPr anchor="t"/>
          <a:lstStyle/>
          <a:p>
            <a:pPr marL="35560"/>
            <a:r>
              <a:rPr kumimoji="1" lang="ja-JP" altLang="en-US" b="1"/>
              <a:t>想定される被害状況</a:t>
            </a:r>
            <a:endParaRPr lang="en-US" altLang="ja-JP" b="1"/>
          </a:p>
          <a:p>
            <a:pPr marL="143510" lvl="1">
              <a:buNone/>
            </a:pPr>
            <a:r>
              <a:rPr lang="ja-JP" altLang="en-US" sz="1800">
                <a:latin typeface="メイリオ"/>
                <a:ea typeface="メイリオ"/>
              </a:rPr>
              <a:t>産業用制御システム（</a:t>
            </a:r>
            <a:r>
              <a:rPr lang="en-US" altLang="ja-JP" sz="1800">
                <a:latin typeface="メイリオ"/>
                <a:ea typeface="メイリオ"/>
              </a:rPr>
              <a:t>ICS</a:t>
            </a:r>
            <a:r>
              <a:rPr lang="ja-JP" altLang="en-US" sz="1800">
                <a:latin typeface="メイリオ"/>
                <a:ea typeface="メイリオ"/>
              </a:rPr>
              <a:t>）の多くは、</a:t>
            </a:r>
            <a:r>
              <a:rPr lang="en-US" altLang="ja-JP" sz="1800">
                <a:latin typeface="メイリオ"/>
                <a:ea typeface="メイリオ"/>
              </a:rPr>
              <a:t>『</a:t>
            </a:r>
            <a:r>
              <a:rPr lang="ja-JP" altLang="en-US" sz="1800">
                <a:latin typeface="メイリオ"/>
                <a:ea typeface="メイリオ"/>
              </a:rPr>
              <a:t>システム設計にセキュリティ要素が考慮されていない</a:t>
            </a:r>
            <a:r>
              <a:rPr lang="en-US" altLang="ja-JP" sz="1800">
                <a:latin typeface="メイリオ"/>
                <a:ea typeface="メイリオ"/>
              </a:rPr>
              <a:t>』『</a:t>
            </a:r>
            <a:r>
              <a:rPr lang="ja-JP" altLang="en-US" sz="1800">
                <a:latin typeface="メイリオ"/>
                <a:ea typeface="メイリオ"/>
              </a:rPr>
              <a:t>使用期間が長い</a:t>
            </a:r>
            <a:r>
              <a:rPr lang="en-US" altLang="ja-JP" sz="1800">
                <a:latin typeface="メイリオ"/>
                <a:ea typeface="メイリオ"/>
              </a:rPr>
              <a:t>(10</a:t>
            </a:r>
            <a:r>
              <a:rPr lang="ja-JP" altLang="en-US" sz="1800">
                <a:latin typeface="メイリオ"/>
                <a:ea typeface="メイリオ"/>
              </a:rPr>
              <a:t>年以上</a:t>
            </a:r>
            <a:r>
              <a:rPr lang="en-US" altLang="ja-JP" sz="1800">
                <a:latin typeface="メイリオ"/>
                <a:ea typeface="メイリオ"/>
              </a:rPr>
              <a:t>)』『</a:t>
            </a:r>
            <a:r>
              <a:rPr lang="ja-JP" altLang="en-US" sz="1800">
                <a:latin typeface="メイリオ"/>
                <a:ea typeface="メイリオ"/>
              </a:rPr>
              <a:t>可用性を最重視している</a:t>
            </a:r>
            <a:r>
              <a:rPr lang="en-US" altLang="ja-JP" sz="1800">
                <a:latin typeface="メイリオ"/>
                <a:ea typeface="メイリオ"/>
              </a:rPr>
              <a:t>』『</a:t>
            </a:r>
            <a:r>
              <a:rPr lang="ja-JP" altLang="en-US" sz="1800">
                <a:latin typeface="メイリオ"/>
                <a:ea typeface="メイリオ"/>
              </a:rPr>
              <a:t>システムを停止できずパッチを適用できない</a:t>
            </a:r>
            <a:r>
              <a:rPr lang="en-US" altLang="ja-JP" sz="1800">
                <a:latin typeface="メイリオ"/>
                <a:ea typeface="メイリオ"/>
              </a:rPr>
              <a:t>』</a:t>
            </a:r>
            <a:r>
              <a:rPr lang="ja-JP" altLang="en-US" sz="1800">
                <a:latin typeface="メイリオ"/>
                <a:ea typeface="メイリオ"/>
              </a:rPr>
              <a:t>などの理由から、セキュリティ対策は十分ではありません。そのため、攻撃者に制御ネットワークへ侵入された場合には、中間者攻撃や操作指令値変更などを実施される恐れがあります。</a:t>
            </a:r>
            <a:endParaRPr lang="en-US" altLang="ja-JP" sz="1800">
              <a:latin typeface="メイリオ"/>
              <a:ea typeface="メイリオ"/>
            </a:endParaRPr>
          </a:p>
          <a:p>
            <a:pPr marL="179705" lvl="1"/>
            <a:r>
              <a:rPr lang="ja-JP" altLang="en-US" b="1"/>
              <a:t>インシデント事例</a:t>
            </a:r>
            <a:endParaRPr lang="en-US" altLang="ja-JP" b="1"/>
          </a:p>
          <a:p>
            <a:pPr marL="539750" lvl="2"/>
            <a:r>
              <a:rPr lang="en-US" altLang="ja-JP">
                <a:latin typeface="メイリオ"/>
                <a:ea typeface="メイリオ"/>
              </a:rPr>
              <a:t>2016/12</a:t>
            </a:r>
            <a:r>
              <a:rPr lang="ja-JP" altLang="en-US">
                <a:latin typeface="メイリオ"/>
                <a:ea typeface="メイリオ"/>
              </a:rPr>
              <a:t>　電力会社の制御システムへの攻撃によりウクライナで大規模停電</a:t>
            </a:r>
            <a:endParaRPr lang="en-US" altLang="ja-JP">
              <a:latin typeface="メイリオ"/>
              <a:ea typeface="メイリオ"/>
            </a:endParaRPr>
          </a:p>
          <a:p>
            <a:pPr marL="35560"/>
            <a:r>
              <a:rPr lang="ja-JP" altLang="en-US" b="1"/>
              <a:t>効果的だと思われるカードと解説</a:t>
            </a:r>
            <a:endParaRPr lang="en-US" altLang="ja-JP" b="1"/>
          </a:p>
          <a:p>
            <a:pPr marL="179705" lvl="1"/>
            <a:r>
              <a:rPr lang="en-US" altLang="ja-JP" sz="1800">
                <a:latin typeface="メイリオ"/>
                <a:ea typeface="メイリオ"/>
              </a:rPr>
              <a:t>P-10</a:t>
            </a:r>
            <a:r>
              <a:rPr lang="ja-JP" altLang="en-US" sz="1800">
                <a:latin typeface="メイリオ"/>
                <a:ea typeface="メイリオ"/>
              </a:rPr>
              <a:t>：制御システムへの攻撃の多くは情報システムを経由したものであるため、　</a:t>
            </a:r>
            <a:br>
              <a:rPr lang="en-US" altLang="ja-JP" sz="1800"/>
            </a:br>
            <a:r>
              <a:rPr lang="ja-JP" altLang="en-US" sz="1800">
                <a:latin typeface="メイリオ"/>
                <a:ea typeface="メイリオ"/>
              </a:rPr>
              <a:t>　　　　ネットワークを分離することで攻撃経路を論理的に遮断する</a:t>
            </a:r>
            <a:endParaRPr lang="en-US" altLang="ja-JP" sz="1800">
              <a:latin typeface="メイリオ"/>
              <a:ea typeface="メイリオ"/>
            </a:endParaRPr>
          </a:p>
          <a:p>
            <a:pPr marL="179705" lvl="1"/>
            <a:r>
              <a:rPr lang="en-US" altLang="ja-JP" sz="1800">
                <a:latin typeface="メイリオ"/>
                <a:ea typeface="メイリオ"/>
              </a:rPr>
              <a:t>R-5 </a:t>
            </a:r>
            <a:r>
              <a:rPr lang="ja-JP" altLang="en-US" sz="1800">
                <a:latin typeface="メイリオ"/>
                <a:ea typeface="メイリオ"/>
              </a:rPr>
              <a:t>：攻撃を受けた端末や関連する機器に対して、ログ解析を含めたフォレン</a:t>
            </a:r>
            <a:br>
              <a:rPr lang="en-US" altLang="ja-JP" sz="1800"/>
            </a:br>
            <a:r>
              <a:rPr lang="ja-JP" altLang="en-US" sz="1800">
                <a:latin typeface="メイリオ"/>
                <a:ea typeface="メイリオ"/>
              </a:rPr>
              <a:t>　　　　ジック調査を行い、感染原因や侵入経路、攻撃手法などを突き止め、セ</a:t>
            </a:r>
            <a:br>
              <a:rPr lang="en-US" altLang="ja-JP" sz="1800"/>
            </a:br>
            <a:r>
              <a:rPr lang="ja-JP" altLang="en-US" sz="1800">
                <a:latin typeface="メイリオ"/>
                <a:ea typeface="メイリオ"/>
              </a:rPr>
              <a:t>　　　　キュリティ対策を行う</a:t>
            </a:r>
            <a:endParaRPr lang="en-US" altLang="ja-JP" sz="1800">
              <a:latin typeface="メイリオ"/>
              <a:ea typeface="メイリオ"/>
            </a:endParaRPr>
          </a:p>
          <a:p>
            <a:pPr marL="179705" lvl="1"/>
            <a:r>
              <a:rPr lang="en-US" altLang="ja-JP" sz="1800">
                <a:latin typeface="メイリオ"/>
                <a:ea typeface="メイリオ"/>
              </a:rPr>
              <a:t>R-10</a:t>
            </a:r>
            <a:r>
              <a:rPr lang="ja-JP" altLang="en-US" sz="1800">
                <a:latin typeface="メイリオ"/>
                <a:ea typeface="メイリオ"/>
              </a:rPr>
              <a:t>：</a:t>
            </a:r>
            <a:r>
              <a:rPr lang="ja-JP" altLang="en-US" sz="1800"/>
              <a:t>ログ調査により攻撃経路を突き止め、影響確認や今後の被害を防止する</a:t>
            </a:r>
            <a:endParaRPr lang="en-US" altLang="ja-JP" sz="1800">
              <a:latin typeface="メイリオ"/>
              <a:ea typeface="メイリオ"/>
            </a:endParaRPr>
          </a:p>
        </p:txBody>
      </p:sp>
    </p:spTree>
    <p:extLst>
      <p:ext uri="{BB962C8B-B14F-4D97-AF65-F5344CB8AC3E}">
        <p14:creationId xmlns:p14="http://schemas.microsoft.com/office/powerpoint/2010/main" val="101664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CDC17F1-6B3C-C948-AFA9-10C7C9AF7EC3}"/>
              </a:ext>
            </a:extLst>
          </p:cNvPr>
          <p:cNvSpPr>
            <a:spLocks noGrp="1"/>
          </p:cNvSpPr>
          <p:nvPr>
            <p:ph type="sldNum" sz="quarter" idx="10"/>
          </p:nvPr>
        </p:nvSpPr>
        <p:spPr/>
        <p:txBody>
          <a:bodyPr/>
          <a:lstStyle/>
          <a:p>
            <a:fld id="{6BA56727-FBE4-4150-A67F-8D3E9BCF0665}" type="slidenum">
              <a:rPr lang="ja-JP" altLang="en-US" smtClean="0"/>
              <a:pPr/>
              <a:t>18</a:t>
            </a:fld>
            <a:endParaRPr lang="ja-JP" altLang="en-US"/>
          </a:p>
        </p:txBody>
      </p:sp>
      <p:sp>
        <p:nvSpPr>
          <p:cNvPr id="3" name="フッター プレースホルダー 2">
            <a:extLst>
              <a:ext uri="{FF2B5EF4-FFF2-40B4-BE49-F238E27FC236}">
                <a16:creationId xmlns:a16="http://schemas.microsoft.com/office/drawing/2014/main" id="{D49B4A24-179F-DE42-B944-BB52CE8ED22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F0E5933B-A936-A743-BA62-305E98961918}"/>
              </a:ext>
            </a:extLst>
          </p:cNvPr>
          <p:cNvSpPr>
            <a:spLocks noGrp="1"/>
          </p:cNvSpPr>
          <p:nvPr>
            <p:ph type="title"/>
          </p:nvPr>
        </p:nvSpPr>
        <p:spPr>
          <a:xfrm>
            <a:off x="1060343" y="461367"/>
            <a:ext cx="8348700" cy="742513"/>
          </a:xfrm>
        </p:spPr>
        <p:txBody>
          <a:bodyPr/>
          <a:lstStyle/>
          <a:p>
            <a:r>
              <a:rPr kumimoji="1" lang="en-US" altLang="ja-JP" sz="2800" b="1"/>
              <a:t>A-3</a:t>
            </a:r>
            <a:r>
              <a:rPr lang="ja-JP" altLang="en-US" sz="2800" b="1"/>
              <a:t>：</a:t>
            </a:r>
            <a:r>
              <a:rPr lang="en-US" altLang="ja-JP" sz="2800" b="1"/>
              <a:t> DoS</a:t>
            </a:r>
            <a:r>
              <a:rPr lang="ja-JP" altLang="en-US" sz="2800" b="1"/>
              <a:t>攻撃により、販売サイトが停止</a:t>
            </a:r>
            <a:br>
              <a:rPr lang="en-US" altLang="ja-JP" sz="2800" b="1"/>
            </a:br>
            <a:endParaRPr kumimoji="1" lang="ja-JP" altLang="en-US" sz="2800" b="1"/>
          </a:p>
        </p:txBody>
      </p:sp>
      <p:sp>
        <p:nvSpPr>
          <p:cNvPr id="5" name="テキスト プレースホルダー 4">
            <a:extLst>
              <a:ext uri="{FF2B5EF4-FFF2-40B4-BE49-F238E27FC236}">
                <a16:creationId xmlns:a16="http://schemas.microsoft.com/office/drawing/2014/main" id="{CF42D794-964F-0640-9693-8D6BD2EB7282}"/>
              </a:ext>
            </a:extLst>
          </p:cNvPr>
          <p:cNvSpPr>
            <a:spLocks noGrp="1"/>
          </p:cNvSpPr>
          <p:nvPr>
            <p:ph type="body" sz="quarter" idx="14"/>
          </p:nvPr>
        </p:nvSpPr>
        <p:spPr>
          <a:xfrm>
            <a:off x="475698" y="1372028"/>
            <a:ext cx="8933345" cy="4734573"/>
          </a:xfrm>
        </p:spPr>
        <p:txBody>
          <a:bodyPr anchor="t"/>
          <a:lstStyle/>
          <a:p>
            <a:pPr marL="35560"/>
            <a:r>
              <a:rPr kumimoji="1" lang="ja-JP" altLang="en-US" b="1"/>
              <a:t>想定される被害状況</a:t>
            </a:r>
            <a:endParaRPr lang="en-US" altLang="ja-JP" b="1"/>
          </a:p>
          <a:p>
            <a:pPr marL="143510" lvl="1">
              <a:buNone/>
            </a:pPr>
            <a:r>
              <a:rPr lang="ja-JP" altLang="en-US"/>
              <a:t>標的にされた場合、継続的に攻撃される可能性があります。</a:t>
            </a:r>
            <a:br>
              <a:rPr lang="en-US" altLang="ja-JP"/>
            </a:br>
            <a:r>
              <a:rPr lang="en-US" altLang="ja-JP"/>
              <a:t>DoS</a:t>
            </a:r>
            <a:r>
              <a:rPr lang="ja-JP" altLang="en-US"/>
              <a:t>攻撃は大きく分けてフラッド型と脆弱性型が存在します。</a:t>
            </a:r>
            <a:br>
              <a:rPr lang="en-US" altLang="ja-JP"/>
            </a:br>
            <a:r>
              <a:rPr lang="ja-JP" altLang="en-US"/>
              <a:t>・フラッド型：大量のデータを送り付けることで、サービス負荷をかける。</a:t>
            </a:r>
            <a:br>
              <a:rPr lang="en-US" altLang="ja-JP"/>
            </a:br>
            <a:r>
              <a:rPr lang="ja-JP" altLang="en-US"/>
              <a:t>・脆弱性型：脆弱性を利用した不正アクセスにより、サービス停止させる。</a:t>
            </a:r>
            <a:br>
              <a:rPr lang="en-US" altLang="ja-JP"/>
            </a:br>
            <a:r>
              <a:rPr lang="ja-JP" altLang="en-US"/>
              <a:t>また、</a:t>
            </a:r>
            <a:r>
              <a:rPr lang="en-US" altLang="ja-JP"/>
              <a:t>IoT</a:t>
            </a:r>
            <a:r>
              <a:rPr lang="ja-JP" altLang="en-US"/>
              <a:t>機器・</a:t>
            </a:r>
            <a:r>
              <a:rPr lang="en-US" altLang="ja-JP"/>
              <a:t>DNS</a:t>
            </a:r>
            <a:r>
              <a:rPr lang="ja-JP" altLang="en-US"/>
              <a:t>・</a:t>
            </a:r>
            <a:r>
              <a:rPr lang="en-US" altLang="ja-JP"/>
              <a:t>NTP</a:t>
            </a:r>
            <a:r>
              <a:rPr lang="ja-JP" altLang="en-US"/>
              <a:t>サーバなどの脆弱性を悪用されて</a:t>
            </a:r>
            <a:r>
              <a:rPr lang="en-US" altLang="ja-JP"/>
              <a:t>DoS</a:t>
            </a:r>
            <a:r>
              <a:rPr lang="ja-JP" altLang="en-US"/>
              <a:t>攻撃に加担してしまう恐れもあります。</a:t>
            </a:r>
            <a:endParaRPr lang="en-US" altLang="ja-JP"/>
          </a:p>
          <a:p>
            <a:pPr marL="179705" lvl="1"/>
            <a:r>
              <a:rPr lang="ja-JP" altLang="en-US" b="1"/>
              <a:t>インシデント事例</a:t>
            </a:r>
            <a:endParaRPr lang="en-US" altLang="ja-JP" b="1"/>
          </a:p>
          <a:p>
            <a:pPr marL="539750" lvl="2"/>
            <a:r>
              <a:rPr lang="en-US" altLang="ja-JP" sz="2000">
                <a:latin typeface="メイリオ"/>
                <a:ea typeface="メイリオ"/>
              </a:rPr>
              <a:t>2016/10 </a:t>
            </a:r>
            <a:r>
              <a:rPr lang="en-US" altLang="ja-JP" sz="2000" err="1">
                <a:latin typeface="メイリオ"/>
                <a:ea typeface="メイリオ"/>
              </a:rPr>
              <a:t>mirai</a:t>
            </a:r>
            <a:r>
              <a:rPr lang="ja-JP" altLang="en-US" sz="2000">
                <a:latin typeface="メイリオ"/>
                <a:ea typeface="メイリオ"/>
              </a:rPr>
              <a:t>を利用した</a:t>
            </a:r>
            <a:r>
              <a:rPr lang="en" altLang="ja-JP" sz="2000">
                <a:latin typeface="メイリオ"/>
                <a:ea typeface="メイリオ"/>
              </a:rPr>
              <a:t>DNS</a:t>
            </a:r>
            <a:r>
              <a:rPr lang="ja-JP" altLang="en-US" sz="2000">
                <a:latin typeface="メイリオ"/>
                <a:ea typeface="メイリオ"/>
              </a:rPr>
              <a:t>サービス提供会社</a:t>
            </a:r>
            <a:r>
              <a:rPr lang="en-US" altLang="ja-JP" sz="2000" err="1">
                <a:latin typeface="メイリオ"/>
                <a:ea typeface="メイリオ"/>
              </a:rPr>
              <a:t>Dyn</a:t>
            </a:r>
            <a:r>
              <a:rPr lang="ja-JP" altLang="en-US" sz="2000">
                <a:latin typeface="メイリオ"/>
                <a:ea typeface="メイリオ"/>
              </a:rPr>
              <a:t>への</a:t>
            </a:r>
            <a:r>
              <a:rPr lang="en-US" altLang="ja-JP" sz="2000">
                <a:latin typeface="メイリオ"/>
                <a:ea typeface="メイリオ"/>
              </a:rPr>
              <a:t>DoS</a:t>
            </a:r>
            <a:r>
              <a:rPr lang="ja-JP" altLang="en-US" sz="2000">
                <a:latin typeface="メイリオ"/>
                <a:ea typeface="メイリオ"/>
              </a:rPr>
              <a:t>攻撃</a:t>
            </a:r>
            <a:endParaRPr lang="en-US" altLang="ja-JP" sz="2000">
              <a:latin typeface="メイリオ"/>
              <a:ea typeface="メイリオ"/>
            </a:endParaRPr>
          </a:p>
          <a:p>
            <a:pPr marL="35560"/>
            <a:r>
              <a:rPr lang="ja-JP" altLang="en-US" b="1"/>
              <a:t>効果的だと思われるカードと解説</a:t>
            </a:r>
            <a:endParaRPr lang="en-US" altLang="ja-JP" b="1"/>
          </a:p>
          <a:p>
            <a:pPr marL="179705" lvl="1"/>
            <a:r>
              <a:rPr lang="en-US" altLang="ja-JP" sz="1800">
                <a:latin typeface="メイリオ"/>
                <a:ea typeface="メイリオ"/>
              </a:rPr>
              <a:t>P-13</a:t>
            </a:r>
            <a:r>
              <a:rPr lang="ja-JP" altLang="en-US" sz="1800">
                <a:latin typeface="メイリオ"/>
                <a:ea typeface="メイリオ"/>
              </a:rPr>
              <a:t>：</a:t>
            </a:r>
            <a:r>
              <a:rPr lang="en-US" altLang="ja-JP" sz="1800">
                <a:latin typeface="メイリオ"/>
                <a:ea typeface="メイリオ"/>
              </a:rPr>
              <a:t>WAF</a:t>
            </a:r>
            <a:r>
              <a:rPr lang="ja-JP" altLang="en-US" sz="1800">
                <a:latin typeface="メイリオ"/>
                <a:ea typeface="メイリオ"/>
              </a:rPr>
              <a:t>の導入により脆弱性を利用する</a:t>
            </a:r>
            <a:r>
              <a:rPr lang="en-US" altLang="ja-JP" sz="1800">
                <a:latin typeface="メイリオ"/>
                <a:ea typeface="メイリオ"/>
              </a:rPr>
              <a:t>DoS</a:t>
            </a:r>
            <a:r>
              <a:rPr lang="ja-JP" altLang="en-US" sz="1800">
                <a:latin typeface="メイリオ"/>
                <a:ea typeface="メイリオ"/>
              </a:rPr>
              <a:t>攻撃を防ぐ</a:t>
            </a:r>
            <a:br>
              <a:rPr lang="ja-JP" altLang="en-US" sz="1800">
                <a:latin typeface="メイリオ"/>
                <a:ea typeface="メイリオ"/>
              </a:rPr>
            </a:br>
            <a:r>
              <a:rPr lang="ja-JP" altLang="en-US" sz="1800">
                <a:latin typeface="メイリオ"/>
                <a:ea typeface="メイリオ"/>
              </a:rPr>
              <a:t>　　　　（ゼロデイやシグネチャ更新前の攻撃に注意）</a:t>
            </a:r>
            <a:endParaRPr lang="en-US" altLang="ja-JP" sz="1800">
              <a:latin typeface="メイリオ"/>
              <a:ea typeface="メイリオ"/>
            </a:endParaRPr>
          </a:p>
          <a:p>
            <a:pPr marL="179705" lvl="1"/>
            <a:r>
              <a:rPr lang="en-US" altLang="ja-JP" sz="1800"/>
              <a:t>R-1</a:t>
            </a:r>
            <a:r>
              <a:rPr lang="ja-JP" altLang="en-US" sz="1800"/>
              <a:t>：攻撃元と通信を遮断することで</a:t>
            </a:r>
            <a:r>
              <a:rPr lang="en-US" altLang="ja-JP" sz="1800"/>
              <a:t>DoS</a:t>
            </a:r>
            <a:r>
              <a:rPr lang="ja-JP" altLang="en-US" sz="1800"/>
              <a:t>攻撃を防ぐ</a:t>
            </a:r>
            <a:endParaRPr lang="en-US" altLang="ja-JP"/>
          </a:p>
        </p:txBody>
      </p:sp>
    </p:spTree>
    <p:extLst>
      <p:ext uri="{BB962C8B-B14F-4D97-AF65-F5344CB8AC3E}">
        <p14:creationId xmlns:p14="http://schemas.microsoft.com/office/powerpoint/2010/main" val="2487916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ねらい</a:t>
            </a:r>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94870" y="1624205"/>
            <a:ext cx="9305346" cy="4018379"/>
          </a:xfrm>
        </p:spPr>
        <p:txBody>
          <a:bodyPr/>
          <a:lstStyle/>
          <a:p>
            <a:pPr marL="0" indent="0">
              <a:buNone/>
            </a:pPr>
            <a:r>
              <a:rPr lang="ja-JP" altLang="ja-JP"/>
              <a:t>本ゲーム</a:t>
            </a:r>
            <a:r>
              <a:rPr lang="ja-JP" altLang="en-US"/>
              <a:t>では</a:t>
            </a:r>
            <a:r>
              <a:rPr lang="en-US" altLang="ja-JP"/>
              <a:t>CSIRT</a:t>
            </a:r>
            <a:r>
              <a:rPr lang="ja-JP" altLang="ja-JP"/>
              <a:t>担当者としてサイバー攻撃に対</a:t>
            </a:r>
            <a:r>
              <a:rPr lang="ja-JP" altLang="en-US"/>
              <a:t>する</a:t>
            </a:r>
            <a:r>
              <a:rPr lang="ja-JP" altLang="ja-JP"/>
              <a:t>事前準備と事後対応を</a:t>
            </a:r>
            <a:r>
              <a:rPr lang="ja-JP" altLang="en-US"/>
              <a:t>体験します</a:t>
            </a:r>
            <a:r>
              <a:rPr lang="ja-JP" altLang="ja-JP"/>
              <a:t>。</a:t>
            </a:r>
          </a:p>
          <a:p>
            <a:pPr marL="0" indent="0">
              <a:buNone/>
            </a:pPr>
            <a:r>
              <a:rPr lang="ja-JP" altLang="en-US"/>
              <a:t>また、</a:t>
            </a:r>
            <a:r>
              <a:rPr lang="ja-JP" altLang="ja-JP"/>
              <a:t>サイバー攻撃に対して適切な準備対応を実施すること</a:t>
            </a:r>
            <a:r>
              <a:rPr lang="ja-JP" altLang="en-US"/>
              <a:t>で</a:t>
            </a:r>
            <a:r>
              <a:rPr lang="ja-JP" altLang="ja-JP"/>
              <a:t>ポイント獲得</a:t>
            </a:r>
            <a:r>
              <a:rPr lang="ja-JP" altLang="en-US"/>
              <a:t>し、普段は協力し合う</a:t>
            </a:r>
            <a:r>
              <a:rPr lang="en-US" altLang="ja-JP"/>
              <a:t>CSIRT</a:t>
            </a:r>
            <a:r>
              <a:rPr lang="ja-JP" altLang="en-US"/>
              <a:t>同士が競い合うことで、</a:t>
            </a:r>
            <a:r>
              <a:rPr lang="en-US" altLang="ja-JP"/>
              <a:t>CSIRT</a:t>
            </a:r>
            <a:r>
              <a:rPr lang="ja-JP" altLang="en-US"/>
              <a:t>として必要な知識を学ぶことを</a:t>
            </a:r>
            <a:r>
              <a:rPr lang="ja-JP" altLang="ja-JP"/>
              <a:t>目指します。</a:t>
            </a:r>
            <a:endParaRPr lang="en-US" altLang="ja-JP"/>
          </a:p>
          <a:p>
            <a:pPr marL="0" indent="0">
              <a:buNone/>
            </a:pPr>
            <a:endParaRPr lang="ja-JP" altLang="ja-JP"/>
          </a:p>
          <a:p>
            <a:pPr marL="0" indent="0">
              <a:buNone/>
            </a:pPr>
            <a:r>
              <a:rPr lang="en-US" altLang="ja-JP"/>
              <a:t>[</a:t>
            </a:r>
            <a:r>
              <a:rPr lang="ja-JP" altLang="ja-JP"/>
              <a:t>教育効果</a:t>
            </a:r>
            <a:r>
              <a:rPr lang="en-US" altLang="ja-JP"/>
              <a:t>]</a:t>
            </a:r>
            <a:endParaRPr lang="ja-JP" altLang="ja-JP"/>
          </a:p>
          <a:p>
            <a:pPr lvl="0"/>
            <a:r>
              <a:rPr lang="ja-JP" altLang="ja-JP"/>
              <a:t>準備・攻撃・対応の３フェーズの作業を学ぶ</a:t>
            </a:r>
          </a:p>
          <a:p>
            <a:pPr lvl="0"/>
            <a:r>
              <a:rPr lang="ja-JP" altLang="en-US"/>
              <a:t>ゲームを繰り返す</a:t>
            </a:r>
            <a:r>
              <a:rPr lang="ja-JP" altLang="ja-JP"/>
              <a:t>ことで、攻撃に対する必要な準備、対応を学ぶ</a:t>
            </a:r>
          </a:p>
          <a:p>
            <a:r>
              <a:rPr lang="ja-JP" altLang="ja-JP"/>
              <a:t>準備</a:t>
            </a:r>
            <a:r>
              <a:rPr lang="ja-JP" altLang="en-US"/>
              <a:t>した対策が全ての攻撃を防御できる</a:t>
            </a:r>
            <a:r>
              <a:rPr lang="ja-JP" altLang="ja-JP"/>
              <a:t>とは限らないことを学ぶ </a:t>
            </a:r>
            <a:endParaRPr lang="ja-JP" altLang="en-US"/>
          </a:p>
        </p:txBody>
      </p:sp>
      <p:sp>
        <p:nvSpPr>
          <p:cNvPr id="8" name="スライド番号プレースホルダー 7">
            <a:extLst>
              <a:ext uri="{FF2B5EF4-FFF2-40B4-BE49-F238E27FC236}">
                <a16:creationId xmlns:a16="http://schemas.microsoft.com/office/drawing/2014/main" id="{E4A5BB70-FA3E-A142-8F1C-07DF20420CF6}"/>
              </a:ext>
            </a:extLst>
          </p:cNvPr>
          <p:cNvSpPr>
            <a:spLocks noGrp="1"/>
          </p:cNvSpPr>
          <p:nvPr>
            <p:ph type="sldNum" sz="quarter" idx="10"/>
          </p:nvPr>
        </p:nvSpPr>
        <p:spPr/>
        <p:txBody>
          <a:bodyPr/>
          <a:lstStyle/>
          <a:p>
            <a:fld id="{6BA56727-FBE4-4150-A67F-8D3E9BCF0665}" type="slidenum">
              <a:rPr lang="ja-JP" altLang="en-US" smtClean="0"/>
              <a:pPr/>
              <a:t>1</a:t>
            </a:fld>
            <a:endParaRPr lang="ja-JP" altLang="en-US"/>
          </a:p>
        </p:txBody>
      </p:sp>
    </p:spTree>
    <p:extLst>
      <p:ext uri="{BB962C8B-B14F-4D97-AF65-F5344CB8AC3E}">
        <p14:creationId xmlns:p14="http://schemas.microsoft.com/office/powerpoint/2010/main" val="3217450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CDC17F1-6B3C-C948-AFA9-10C7C9AF7EC3}"/>
              </a:ext>
            </a:extLst>
          </p:cNvPr>
          <p:cNvSpPr>
            <a:spLocks noGrp="1"/>
          </p:cNvSpPr>
          <p:nvPr>
            <p:ph type="sldNum" sz="quarter" idx="10"/>
          </p:nvPr>
        </p:nvSpPr>
        <p:spPr/>
        <p:txBody>
          <a:bodyPr/>
          <a:lstStyle/>
          <a:p>
            <a:fld id="{6BA56727-FBE4-4150-A67F-8D3E9BCF0665}" type="slidenum">
              <a:rPr lang="ja-JP" altLang="en-US" smtClean="0"/>
              <a:pPr/>
              <a:t>19</a:t>
            </a:fld>
            <a:endParaRPr lang="ja-JP" altLang="en-US"/>
          </a:p>
        </p:txBody>
      </p:sp>
      <p:sp>
        <p:nvSpPr>
          <p:cNvPr id="3" name="フッター プレースホルダー 2">
            <a:extLst>
              <a:ext uri="{FF2B5EF4-FFF2-40B4-BE49-F238E27FC236}">
                <a16:creationId xmlns:a16="http://schemas.microsoft.com/office/drawing/2014/main" id="{D49B4A24-179F-DE42-B944-BB52CE8ED22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F0E5933B-A936-A743-BA62-305E98961918}"/>
              </a:ext>
            </a:extLst>
          </p:cNvPr>
          <p:cNvSpPr>
            <a:spLocks noGrp="1"/>
          </p:cNvSpPr>
          <p:nvPr>
            <p:ph type="title"/>
          </p:nvPr>
        </p:nvSpPr>
        <p:spPr>
          <a:xfrm>
            <a:off x="1060343" y="461367"/>
            <a:ext cx="8348700" cy="742513"/>
          </a:xfrm>
        </p:spPr>
        <p:txBody>
          <a:bodyPr/>
          <a:lstStyle/>
          <a:p>
            <a:r>
              <a:rPr kumimoji="1" lang="en-US" altLang="ja-JP" sz="2800" b="1"/>
              <a:t>A-4</a:t>
            </a:r>
            <a:r>
              <a:rPr lang="ja-JP" altLang="en-US" sz="2800" b="1"/>
              <a:t>：標的型メールからのマルウェア感染により、</a:t>
            </a:r>
            <a:br>
              <a:rPr lang="en-US" altLang="ja-JP" sz="2800" b="1"/>
            </a:br>
            <a:r>
              <a:rPr lang="ja-JP" altLang="en-US" sz="2800" b="1"/>
              <a:t>　　</a:t>
            </a:r>
            <a:r>
              <a:rPr lang="en-US" altLang="ja-JP" sz="2800" b="1"/>
              <a:t>  </a:t>
            </a:r>
            <a:r>
              <a:rPr lang="ja-JP" altLang="en-US" sz="2800" b="1"/>
              <a:t>機密情報が漏えい</a:t>
            </a:r>
            <a:endParaRPr kumimoji="1" lang="ja-JP" altLang="en-US" sz="2800" b="1"/>
          </a:p>
        </p:txBody>
      </p:sp>
      <p:sp>
        <p:nvSpPr>
          <p:cNvPr id="5" name="テキスト プレースホルダー 4">
            <a:extLst>
              <a:ext uri="{FF2B5EF4-FFF2-40B4-BE49-F238E27FC236}">
                <a16:creationId xmlns:a16="http://schemas.microsoft.com/office/drawing/2014/main" id="{CF42D794-964F-0640-9693-8D6BD2EB7282}"/>
              </a:ext>
            </a:extLst>
          </p:cNvPr>
          <p:cNvSpPr>
            <a:spLocks noGrp="1"/>
          </p:cNvSpPr>
          <p:nvPr>
            <p:ph type="body" sz="quarter" idx="14"/>
          </p:nvPr>
        </p:nvSpPr>
        <p:spPr>
          <a:xfrm>
            <a:off x="475698" y="1372028"/>
            <a:ext cx="8933345" cy="4734573"/>
          </a:xfrm>
        </p:spPr>
        <p:txBody>
          <a:bodyPr/>
          <a:lstStyle/>
          <a:p>
            <a:r>
              <a:rPr kumimoji="1" lang="ja-JP" altLang="en-US" b="1"/>
              <a:t>想定される被害状況</a:t>
            </a:r>
            <a:endParaRPr kumimoji="1" lang="en-US" altLang="ja-JP" b="1"/>
          </a:p>
          <a:p>
            <a:pPr marL="144000" lvl="1">
              <a:buNone/>
            </a:pPr>
            <a:r>
              <a:rPr lang="ja-JP" altLang="en-US" sz="1800"/>
              <a:t>標的型メール攻撃の目的は、特定の組織から機密情報を窃取することです。攻撃者はメールの添付ファイル等を利用し、組織の</a:t>
            </a:r>
            <a:r>
              <a:rPr lang="en-US" altLang="ja-JP" sz="1800"/>
              <a:t>PC</a:t>
            </a:r>
            <a:r>
              <a:rPr lang="ja-JP" altLang="en-US" sz="1800"/>
              <a:t>をマルウェアに感染させます。その後、組織の内部ネットワークへ潜入し、侵害範囲を拡大しながら機密情報を窃取します。損害賠償や信用失墜により、経済的損失に繋がります。</a:t>
            </a:r>
            <a:endParaRPr lang="en-US" altLang="ja-JP" sz="1800"/>
          </a:p>
          <a:p>
            <a:pPr lvl="1"/>
            <a:r>
              <a:rPr lang="ja-JP" altLang="en-US" b="1"/>
              <a:t>インシデント事例</a:t>
            </a:r>
            <a:endParaRPr lang="en-US" altLang="ja-JP" b="1"/>
          </a:p>
          <a:p>
            <a:pPr lvl="2"/>
            <a:r>
              <a:rPr lang="en-US" altLang="ja-JP"/>
              <a:t>2015/06 </a:t>
            </a:r>
            <a:r>
              <a:rPr lang="ja-JP" altLang="en-US"/>
              <a:t>標的型メール攻撃により日本年金機構から個人情報が漏えい</a:t>
            </a:r>
            <a:endParaRPr lang="en-US" altLang="ja-JP"/>
          </a:p>
          <a:p>
            <a:r>
              <a:rPr lang="ja-JP" altLang="en-US" b="1"/>
              <a:t>効果的だと思われるカードと解説</a:t>
            </a:r>
            <a:endParaRPr lang="en-US" altLang="ja-JP" b="1"/>
          </a:p>
          <a:p>
            <a:pPr lvl="1"/>
            <a:r>
              <a:rPr lang="en-US" altLang="ja-JP" sz="1800"/>
              <a:t>P-1</a:t>
            </a:r>
            <a:r>
              <a:rPr lang="ja-JP" altLang="en-US" sz="1800"/>
              <a:t>：教育を行うことで、標的型メールからのマルウェア感染リスクを下げる</a:t>
            </a:r>
          </a:p>
          <a:p>
            <a:pPr lvl="1"/>
            <a:r>
              <a:rPr lang="en-US" altLang="ja-JP" sz="1800"/>
              <a:t>P-12</a:t>
            </a:r>
            <a:r>
              <a:rPr lang="ja-JP" altLang="en-US" sz="1800"/>
              <a:t>：暗号化により、情報が漏えいした場合に内容が解読されることを防ぐ</a:t>
            </a:r>
            <a:endParaRPr lang="en-US" altLang="ja-JP" sz="1800"/>
          </a:p>
          <a:p>
            <a:pPr lvl="1"/>
            <a:r>
              <a:rPr lang="en-US" altLang="ja-JP" sz="1800"/>
              <a:t>R-1</a:t>
            </a:r>
            <a:r>
              <a:rPr lang="ja-JP" altLang="en-US" sz="1800"/>
              <a:t>：攻撃元との通信を遮断し、内部ネットワークにアクセスできないようにする</a:t>
            </a:r>
            <a:endParaRPr lang="en-US" altLang="ja-JP" sz="1800"/>
          </a:p>
          <a:p>
            <a:pPr lvl="1"/>
            <a:r>
              <a:rPr lang="en-US" altLang="ja-JP" sz="1800"/>
              <a:t>R-4</a:t>
            </a:r>
            <a:r>
              <a:rPr lang="ja-JP" altLang="en-US" sz="1800"/>
              <a:t>：感染</a:t>
            </a:r>
            <a:r>
              <a:rPr lang="en-US" altLang="ja-JP" sz="1800"/>
              <a:t>PC</a:t>
            </a:r>
            <a:r>
              <a:rPr lang="ja-JP" altLang="en-US" sz="1800"/>
              <a:t>の隔離により、他のサーバや</a:t>
            </a:r>
            <a:r>
              <a:rPr lang="en" altLang="ja-JP" sz="1800"/>
              <a:t>PC</a:t>
            </a:r>
            <a:r>
              <a:rPr lang="ja-JP" altLang="en-US" sz="1800"/>
              <a:t>への感染拡大を防止する</a:t>
            </a:r>
            <a:endParaRPr lang="en-US" altLang="ja-JP" sz="1800"/>
          </a:p>
          <a:p>
            <a:pPr lvl="1"/>
            <a:r>
              <a:rPr lang="en-US" altLang="ja-JP" sz="1800"/>
              <a:t>R-9</a:t>
            </a:r>
            <a:r>
              <a:rPr lang="ja-JP" altLang="en-US" sz="1800"/>
              <a:t>：漏えいした情報を明確にすることで影響確認や今後の被害を防止する</a:t>
            </a:r>
            <a:endParaRPr lang="en-US" altLang="ja-JP" sz="1800"/>
          </a:p>
        </p:txBody>
      </p:sp>
    </p:spTree>
    <p:extLst>
      <p:ext uri="{BB962C8B-B14F-4D97-AF65-F5344CB8AC3E}">
        <p14:creationId xmlns:p14="http://schemas.microsoft.com/office/powerpoint/2010/main" val="304059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CDC17F1-6B3C-C948-AFA9-10C7C9AF7EC3}"/>
              </a:ext>
            </a:extLst>
          </p:cNvPr>
          <p:cNvSpPr>
            <a:spLocks noGrp="1"/>
          </p:cNvSpPr>
          <p:nvPr>
            <p:ph type="sldNum" sz="quarter" idx="10"/>
          </p:nvPr>
        </p:nvSpPr>
        <p:spPr/>
        <p:txBody>
          <a:bodyPr/>
          <a:lstStyle/>
          <a:p>
            <a:fld id="{6BA56727-FBE4-4150-A67F-8D3E9BCF0665}" type="slidenum">
              <a:rPr lang="ja-JP" altLang="en-US" smtClean="0"/>
              <a:pPr/>
              <a:t>20</a:t>
            </a:fld>
            <a:endParaRPr lang="ja-JP" altLang="en-US"/>
          </a:p>
        </p:txBody>
      </p:sp>
      <p:sp>
        <p:nvSpPr>
          <p:cNvPr id="3" name="フッター プレースホルダー 2">
            <a:extLst>
              <a:ext uri="{FF2B5EF4-FFF2-40B4-BE49-F238E27FC236}">
                <a16:creationId xmlns:a16="http://schemas.microsoft.com/office/drawing/2014/main" id="{D49B4A24-179F-DE42-B944-BB52CE8ED22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F0E5933B-A936-A743-BA62-305E98961918}"/>
              </a:ext>
            </a:extLst>
          </p:cNvPr>
          <p:cNvSpPr>
            <a:spLocks noGrp="1"/>
          </p:cNvSpPr>
          <p:nvPr>
            <p:ph type="title"/>
          </p:nvPr>
        </p:nvSpPr>
        <p:spPr/>
        <p:txBody>
          <a:bodyPr/>
          <a:lstStyle/>
          <a:p>
            <a:r>
              <a:rPr kumimoji="1" lang="en-US" altLang="ja-JP" sz="2800" b="1"/>
              <a:t>A-5</a:t>
            </a:r>
            <a:r>
              <a:rPr kumimoji="1" lang="ja-JP" altLang="en-US" sz="2800" b="1"/>
              <a:t>：</a:t>
            </a:r>
            <a:r>
              <a:rPr lang="ja-JP" altLang="en-US" sz="2800" b="1"/>
              <a:t>ランサムウェアに感染し、機密情報が</a:t>
            </a:r>
            <a:br>
              <a:rPr lang="en-US" altLang="ja-JP" sz="2800" b="1"/>
            </a:br>
            <a:r>
              <a:rPr lang="ja-JP" altLang="en-US" sz="2800" b="1"/>
              <a:t>　　</a:t>
            </a:r>
            <a:r>
              <a:rPr lang="en-US" altLang="ja-JP" sz="2800" b="1"/>
              <a:t>  </a:t>
            </a:r>
            <a:r>
              <a:rPr lang="ja-JP" altLang="en-US" sz="2800" b="1"/>
              <a:t>暗号化され攻撃者から身代金要求</a:t>
            </a:r>
            <a:endParaRPr kumimoji="1" lang="ja-JP" altLang="en-US" sz="2800" b="1"/>
          </a:p>
        </p:txBody>
      </p:sp>
      <p:sp>
        <p:nvSpPr>
          <p:cNvPr id="5" name="テキスト プレースホルダー 4">
            <a:extLst>
              <a:ext uri="{FF2B5EF4-FFF2-40B4-BE49-F238E27FC236}">
                <a16:creationId xmlns:a16="http://schemas.microsoft.com/office/drawing/2014/main" id="{CF42D794-964F-0640-9693-8D6BD2EB7282}"/>
              </a:ext>
            </a:extLst>
          </p:cNvPr>
          <p:cNvSpPr>
            <a:spLocks noGrp="1"/>
          </p:cNvSpPr>
          <p:nvPr>
            <p:ph type="body" sz="quarter" idx="14"/>
          </p:nvPr>
        </p:nvSpPr>
        <p:spPr>
          <a:xfrm>
            <a:off x="475698" y="1372028"/>
            <a:ext cx="8933345" cy="4734573"/>
          </a:xfrm>
        </p:spPr>
        <p:txBody>
          <a:bodyPr/>
          <a:lstStyle/>
          <a:p>
            <a:r>
              <a:rPr kumimoji="1" lang="ja-JP" altLang="en-US" b="1"/>
              <a:t>想定される被害状況</a:t>
            </a:r>
            <a:endParaRPr kumimoji="1" lang="en-US" altLang="ja-JP" b="1"/>
          </a:p>
          <a:p>
            <a:pPr marL="144000" lvl="1">
              <a:buNone/>
            </a:pPr>
            <a:r>
              <a:rPr lang="en" altLang="ja-JP" sz="1800"/>
              <a:t>PC</a:t>
            </a:r>
            <a:r>
              <a:rPr lang="ja-JP" altLang="en-US" sz="1800"/>
              <a:t>やサーバがランサムウェアに感染すると、ファイルが暗号化され、攻撃者からファイル復旧のための身代金を要求されます。業務上必要なファイルが暗号化された場合、事業継続に支障が出る恐れがあります。また要求に従った場合、金銭的な被害も発生します。</a:t>
            </a:r>
            <a:endParaRPr lang="en-US" altLang="ja-JP" sz="1800"/>
          </a:p>
          <a:p>
            <a:pPr lvl="1"/>
            <a:r>
              <a:rPr lang="ja-JP" altLang="en-US" b="1"/>
              <a:t>インシデント事例</a:t>
            </a:r>
            <a:endParaRPr lang="en-US" altLang="ja-JP" b="1"/>
          </a:p>
          <a:p>
            <a:pPr lvl="2"/>
            <a:r>
              <a:rPr lang="en-US" altLang="ja-JP"/>
              <a:t>2017/05 </a:t>
            </a:r>
            <a:r>
              <a:rPr lang="ja-JP" altLang="en-US"/>
              <a:t>「</a:t>
            </a:r>
            <a:r>
              <a:rPr lang="en-US" altLang="ja-JP"/>
              <a:t>WannaCry</a:t>
            </a:r>
            <a:r>
              <a:rPr lang="ja-JP" altLang="en-US"/>
              <a:t>」による世界的規模のランサムウェア感染被害が発生</a:t>
            </a:r>
            <a:endParaRPr lang="en-US" altLang="ja-JP"/>
          </a:p>
          <a:p>
            <a:r>
              <a:rPr lang="ja-JP" altLang="en-US" b="1"/>
              <a:t>効果的だと思われるカードと解説</a:t>
            </a:r>
            <a:endParaRPr lang="en-US" altLang="ja-JP" b="1"/>
          </a:p>
          <a:p>
            <a:pPr lvl="1"/>
            <a:r>
              <a:rPr lang="en-US" altLang="ja-JP" sz="1800"/>
              <a:t>P-1</a:t>
            </a:r>
            <a:r>
              <a:rPr lang="ja-JP" altLang="en-US" sz="1800"/>
              <a:t>：教育を行うことで、メールからのランサムウェア感染リスクを下げる</a:t>
            </a:r>
            <a:endParaRPr lang="en-US" altLang="ja-JP" sz="1800"/>
          </a:p>
          <a:p>
            <a:pPr lvl="1"/>
            <a:r>
              <a:rPr lang="en-US" altLang="ja-JP" sz="1800"/>
              <a:t>P-14</a:t>
            </a:r>
            <a:r>
              <a:rPr lang="ja-JP" altLang="en-US" sz="1800"/>
              <a:t>：バックアップシステム導入により、ファイルが復旧できるようになる</a:t>
            </a:r>
            <a:endParaRPr lang="en-US" altLang="ja-JP" sz="1800"/>
          </a:p>
          <a:p>
            <a:pPr lvl="1"/>
            <a:r>
              <a:rPr lang="en-US" altLang="ja-JP" sz="1800"/>
              <a:t>R-4</a:t>
            </a:r>
            <a:r>
              <a:rPr lang="ja-JP" altLang="en-US" sz="1800"/>
              <a:t>：感染</a:t>
            </a:r>
            <a:r>
              <a:rPr lang="en" altLang="ja-JP" sz="1800"/>
              <a:t>PC</a:t>
            </a:r>
            <a:r>
              <a:rPr lang="ja-JP" altLang="en-US" sz="1800"/>
              <a:t>の隔離により、他のサーバや</a:t>
            </a:r>
            <a:r>
              <a:rPr lang="en" altLang="ja-JP" sz="1800"/>
              <a:t>PC</a:t>
            </a:r>
            <a:r>
              <a:rPr lang="ja-JP" altLang="en-US" sz="1800"/>
              <a:t>への感染拡大を防止する</a:t>
            </a:r>
            <a:endParaRPr lang="en-US" altLang="ja-JP" sz="1800"/>
          </a:p>
          <a:p>
            <a:pPr lvl="1"/>
            <a:r>
              <a:rPr lang="en-US" altLang="ja-JP" sz="1800"/>
              <a:t>R-10</a:t>
            </a:r>
            <a:r>
              <a:rPr lang="ja-JP" altLang="en-US" sz="1800"/>
              <a:t>：ログ調査により攻撃経路を突き止め、影響確認や今後の被害を防止する</a:t>
            </a:r>
            <a:endParaRPr lang="en-US" altLang="ja-JP" sz="1800"/>
          </a:p>
        </p:txBody>
      </p:sp>
    </p:spTree>
    <p:extLst>
      <p:ext uri="{BB962C8B-B14F-4D97-AF65-F5344CB8AC3E}">
        <p14:creationId xmlns:p14="http://schemas.microsoft.com/office/powerpoint/2010/main" val="2483945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CDC17F1-6B3C-C948-AFA9-10C7C9AF7EC3}"/>
              </a:ext>
            </a:extLst>
          </p:cNvPr>
          <p:cNvSpPr>
            <a:spLocks noGrp="1"/>
          </p:cNvSpPr>
          <p:nvPr>
            <p:ph type="sldNum" sz="quarter" idx="10"/>
          </p:nvPr>
        </p:nvSpPr>
        <p:spPr/>
        <p:txBody>
          <a:bodyPr/>
          <a:lstStyle/>
          <a:p>
            <a:fld id="{6BA56727-FBE4-4150-A67F-8D3E9BCF0665}" type="slidenum">
              <a:rPr lang="ja-JP" altLang="en-US" smtClean="0"/>
              <a:pPr/>
              <a:t>21</a:t>
            </a:fld>
            <a:endParaRPr lang="ja-JP" altLang="en-US"/>
          </a:p>
        </p:txBody>
      </p:sp>
      <p:sp>
        <p:nvSpPr>
          <p:cNvPr id="3" name="フッター プレースホルダー 2">
            <a:extLst>
              <a:ext uri="{FF2B5EF4-FFF2-40B4-BE49-F238E27FC236}">
                <a16:creationId xmlns:a16="http://schemas.microsoft.com/office/drawing/2014/main" id="{D49B4A24-179F-DE42-B944-BB52CE8ED22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F0E5933B-A936-A743-BA62-305E98961918}"/>
              </a:ext>
            </a:extLst>
          </p:cNvPr>
          <p:cNvSpPr>
            <a:spLocks noGrp="1"/>
          </p:cNvSpPr>
          <p:nvPr>
            <p:ph type="title"/>
          </p:nvPr>
        </p:nvSpPr>
        <p:spPr>
          <a:xfrm>
            <a:off x="1060343" y="461367"/>
            <a:ext cx="8348700" cy="742513"/>
          </a:xfrm>
        </p:spPr>
        <p:txBody>
          <a:bodyPr/>
          <a:lstStyle/>
          <a:p>
            <a:r>
              <a:rPr kumimoji="1" lang="en-US" altLang="ja-JP" sz="2800" b="1"/>
              <a:t>A-6</a:t>
            </a:r>
            <a:r>
              <a:rPr kumimoji="1" lang="ja-JP" altLang="en-US" sz="2800" b="1"/>
              <a:t>：</a:t>
            </a:r>
            <a:r>
              <a:rPr kumimoji="1" lang="en-US" altLang="ja-JP" sz="2800" b="1"/>
              <a:t>US</a:t>
            </a:r>
            <a:r>
              <a:rPr lang="en-US" altLang="ja-JP" sz="2800" b="1"/>
              <a:t>B</a:t>
            </a:r>
            <a:r>
              <a:rPr lang="ja-JP" altLang="en-US" sz="2800" b="1"/>
              <a:t>からのマルウェア感染により</a:t>
            </a:r>
            <a:br>
              <a:rPr lang="en-US" altLang="ja-JP" sz="2800" b="1"/>
            </a:br>
            <a:r>
              <a:rPr lang="ja-JP" altLang="en-US" sz="2800" b="1"/>
              <a:t>　　</a:t>
            </a:r>
            <a:r>
              <a:rPr lang="en-US" altLang="ja-JP" sz="2800" b="1"/>
              <a:t>   </a:t>
            </a:r>
            <a:r>
              <a:rPr lang="ja-JP" altLang="en-US" sz="2800" b="1"/>
              <a:t>顧客の個人情報が漏えい</a:t>
            </a:r>
            <a:endParaRPr kumimoji="1" lang="ja-JP" altLang="en-US" sz="2800" b="1"/>
          </a:p>
        </p:txBody>
      </p:sp>
      <p:sp>
        <p:nvSpPr>
          <p:cNvPr id="5" name="テキスト プレースホルダー 4">
            <a:extLst>
              <a:ext uri="{FF2B5EF4-FFF2-40B4-BE49-F238E27FC236}">
                <a16:creationId xmlns:a16="http://schemas.microsoft.com/office/drawing/2014/main" id="{CF42D794-964F-0640-9693-8D6BD2EB7282}"/>
              </a:ext>
            </a:extLst>
          </p:cNvPr>
          <p:cNvSpPr>
            <a:spLocks noGrp="1"/>
          </p:cNvSpPr>
          <p:nvPr>
            <p:ph type="body" sz="quarter" idx="14"/>
          </p:nvPr>
        </p:nvSpPr>
        <p:spPr>
          <a:xfrm>
            <a:off x="475698" y="1375198"/>
            <a:ext cx="8933345" cy="5025605"/>
          </a:xfrm>
        </p:spPr>
        <p:txBody>
          <a:bodyPr anchor="t"/>
          <a:lstStyle/>
          <a:p>
            <a:r>
              <a:rPr kumimoji="1" lang="ja-JP" altLang="en-US" b="1"/>
              <a:t>想定される被害状況</a:t>
            </a:r>
            <a:endParaRPr kumimoji="1" lang="en-US" altLang="ja-JP" b="1"/>
          </a:p>
          <a:p>
            <a:pPr lvl="1">
              <a:buNone/>
            </a:pPr>
            <a:r>
              <a:rPr kumimoji="1" lang="ja-JP" altLang="en-US" sz="1800"/>
              <a:t>マルウェアが仕込まれている</a:t>
            </a:r>
            <a:r>
              <a:rPr kumimoji="1" lang="en-US" altLang="ja-JP" sz="1800"/>
              <a:t>USB</a:t>
            </a:r>
            <a:r>
              <a:rPr kumimoji="1" lang="ja-JP" altLang="en-US" sz="1800"/>
              <a:t>とは知らず従業員が不用意に社内の</a:t>
            </a:r>
            <a:r>
              <a:rPr kumimoji="1" lang="en-US" altLang="ja-JP" sz="1800"/>
              <a:t>PC</a:t>
            </a:r>
            <a:r>
              <a:rPr kumimoji="1" lang="ja-JP" altLang="en-US" sz="1800"/>
              <a:t>に</a:t>
            </a:r>
            <a:r>
              <a:rPr kumimoji="1" lang="en-US" altLang="ja-JP" sz="1800"/>
              <a:t>USB</a:t>
            </a:r>
            <a:r>
              <a:rPr kumimoji="1" lang="ja-JP" altLang="en-US" sz="1800"/>
              <a:t>を接続してしまった</a:t>
            </a:r>
            <a:r>
              <a:rPr lang="ja-JP" altLang="en-US" sz="1800"/>
              <a:t>場合、自動的にマルウェアに感染するケースがあります。その後、社内のネットワークに侵入され、顧客の個人情報が盗まれてしまうこともあります。</a:t>
            </a:r>
            <a:endParaRPr lang="en-US" altLang="ja-JP" sz="1800"/>
          </a:p>
          <a:p>
            <a:pPr lvl="1"/>
            <a:r>
              <a:rPr lang="ja-JP" altLang="en-US" b="1"/>
              <a:t>インシデント事例</a:t>
            </a:r>
            <a:endParaRPr lang="en-US" altLang="ja-JP" b="1"/>
          </a:p>
          <a:p>
            <a:pPr lvl="2"/>
            <a:r>
              <a:rPr lang="en-US" altLang="ja-JP"/>
              <a:t>2010/06 USB</a:t>
            </a:r>
            <a:r>
              <a:rPr lang="ja-JP" altLang="en-US"/>
              <a:t>から</a:t>
            </a:r>
            <a:r>
              <a:rPr lang="en-US" altLang="ja-JP"/>
              <a:t>Stuxnet</a:t>
            </a:r>
            <a:r>
              <a:rPr lang="ja-JP" altLang="en-US"/>
              <a:t>に感染しイランの核施設が破壊された</a:t>
            </a:r>
            <a:endParaRPr lang="en-US" altLang="ja-JP"/>
          </a:p>
          <a:p>
            <a:r>
              <a:rPr lang="ja-JP" altLang="en-US" b="1"/>
              <a:t>効果的だと思われるカードと解説</a:t>
            </a:r>
            <a:endParaRPr lang="en-US" altLang="ja-JP" b="1"/>
          </a:p>
          <a:p>
            <a:pPr lvl="1"/>
            <a:r>
              <a:rPr lang="en-US" altLang="ja-JP" sz="1800"/>
              <a:t>P-3</a:t>
            </a:r>
            <a:r>
              <a:rPr lang="ja-JP" altLang="en-US" sz="1800"/>
              <a:t>：ウィルス対策ソフトの最新の定義ファイルでウィルス感染を防ぐ</a:t>
            </a:r>
            <a:endParaRPr lang="en-US" altLang="ja-JP" sz="1800"/>
          </a:p>
          <a:p>
            <a:pPr lvl="1"/>
            <a:r>
              <a:rPr lang="en-US" altLang="ja-JP" sz="1800"/>
              <a:t>P-4</a:t>
            </a:r>
            <a:r>
              <a:rPr lang="ja-JP" altLang="en-US" sz="1800"/>
              <a:t>：社員教育を行うことで不用意な</a:t>
            </a:r>
            <a:r>
              <a:rPr lang="en-US" altLang="ja-JP" sz="1800"/>
              <a:t>USB</a:t>
            </a:r>
            <a:r>
              <a:rPr lang="ja-JP" altLang="en-US" sz="1800"/>
              <a:t>接続を減らす</a:t>
            </a:r>
            <a:endParaRPr lang="en-US" altLang="ja-JP" sz="1800"/>
          </a:p>
          <a:p>
            <a:pPr marL="179705" lvl="1"/>
            <a:r>
              <a:rPr lang="en-US" altLang="ja-JP" sz="1800">
                <a:latin typeface="メイリオ"/>
                <a:ea typeface="メイリオ"/>
              </a:rPr>
              <a:t>P-12</a:t>
            </a:r>
            <a:r>
              <a:rPr lang="ja-JP" altLang="en-US" sz="1800">
                <a:latin typeface="メイリオ"/>
                <a:ea typeface="メイリオ"/>
              </a:rPr>
              <a:t>：</a:t>
            </a:r>
            <a:r>
              <a:rPr lang="ja-JP" altLang="en-US" sz="1800"/>
              <a:t>暗号化により、情報が漏えいした場合に内容が解読されることを防ぐ</a:t>
            </a:r>
            <a:endParaRPr lang="en-US" altLang="ja-JP" sz="1800">
              <a:latin typeface="メイリオ"/>
              <a:ea typeface="メイリオ"/>
            </a:endParaRPr>
          </a:p>
          <a:p>
            <a:pPr marL="179705" lvl="1"/>
            <a:r>
              <a:rPr lang="en-US" altLang="ja-JP" sz="1800">
                <a:latin typeface="メイリオ"/>
                <a:ea typeface="メイリオ"/>
              </a:rPr>
              <a:t>R-1</a:t>
            </a:r>
            <a:r>
              <a:rPr lang="ja-JP" altLang="en-US" sz="1800">
                <a:latin typeface="メイリオ"/>
                <a:ea typeface="メイリオ"/>
              </a:rPr>
              <a:t>：攻撃元との通信を遮断することで情報漏えいを防ぐ</a:t>
            </a:r>
            <a:endParaRPr lang="en-US" altLang="ja-JP" sz="1800">
              <a:latin typeface="メイリオ"/>
              <a:ea typeface="メイリオ"/>
            </a:endParaRPr>
          </a:p>
          <a:p>
            <a:pPr marL="179705" lvl="1"/>
            <a:r>
              <a:rPr lang="en-US" altLang="ja-JP" sz="1800">
                <a:latin typeface="メイリオ"/>
                <a:ea typeface="メイリオ"/>
              </a:rPr>
              <a:t>R-4</a:t>
            </a:r>
            <a:r>
              <a:rPr lang="ja-JP" altLang="en-US" sz="1800">
                <a:latin typeface="メイリオ"/>
                <a:ea typeface="メイリオ"/>
              </a:rPr>
              <a:t>：</a:t>
            </a:r>
            <a:r>
              <a:rPr lang="ja-JP" altLang="en-US" sz="1800"/>
              <a:t>感染</a:t>
            </a:r>
            <a:r>
              <a:rPr lang="en" altLang="ja-JP" sz="1800"/>
              <a:t>PC</a:t>
            </a:r>
            <a:r>
              <a:rPr lang="ja-JP" altLang="en-US" sz="1800"/>
              <a:t>の隔離により、他のサーバや</a:t>
            </a:r>
            <a:r>
              <a:rPr lang="en" altLang="ja-JP" sz="1800"/>
              <a:t>PC</a:t>
            </a:r>
            <a:r>
              <a:rPr lang="ja-JP" altLang="en-US" sz="1800"/>
              <a:t>への感染拡大を防止する</a:t>
            </a:r>
            <a:endParaRPr lang="en-US" altLang="ja-JP" sz="1800"/>
          </a:p>
          <a:p>
            <a:pPr marL="179705" lvl="1"/>
            <a:r>
              <a:rPr lang="en-US" altLang="ja-JP" sz="1800"/>
              <a:t>R-9</a:t>
            </a:r>
            <a:r>
              <a:rPr lang="ja-JP" altLang="en-US" sz="1800"/>
              <a:t>：漏えいした情報を明確にすることで影響確認や今後の被害を防止する</a:t>
            </a:r>
            <a:endParaRPr lang="en-US" altLang="ja-JP" sz="1800"/>
          </a:p>
          <a:p>
            <a:pPr marL="0" indent="0">
              <a:buNone/>
            </a:pPr>
            <a:endParaRPr lang="en-US" altLang="ja-JP" sz="2000"/>
          </a:p>
        </p:txBody>
      </p:sp>
    </p:spTree>
    <p:extLst>
      <p:ext uri="{BB962C8B-B14F-4D97-AF65-F5344CB8AC3E}">
        <p14:creationId xmlns:p14="http://schemas.microsoft.com/office/powerpoint/2010/main" val="777671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err="1"/>
              <a:t>目次</a:t>
            </a:r>
            <a:endParaRPr lang="ja-JP" altLang="en-US"/>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81689" y="1203880"/>
            <a:ext cx="8942621" cy="5192753"/>
          </a:xfrm>
        </p:spPr>
        <p:txBody>
          <a:bodyPr/>
          <a:lstStyle/>
          <a:p>
            <a:pPr>
              <a:lnSpc>
                <a:spcPct val="100000"/>
              </a:lnSpc>
              <a:spcBef>
                <a:spcPts val="1600"/>
              </a:spcBef>
            </a:pPr>
            <a:r>
              <a:rPr lang="ja-JP" altLang="en-US" sz="3200"/>
              <a:t>ゲーム概要</a:t>
            </a:r>
          </a:p>
          <a:p>
            <a:pPr>
              <a:lnSpc>
                <a:spcPct val="100000"/>
              </a:lnSpc>
              <a:spcBef>
                <a:spcPts val="1600"/>
              </a:spcBef>
            </a:pPr>
            <a:r>
              <a:rPr lang="ja-JP" altLang="en-US" sz="3200"/>
              <a:t>ゲームの流れ</a:t>
            </a:r>
            <a:endParaRPr lang="en-US" altLang="ja-JP" sz="3200" dirty="0"/>
          </a:p>
          <a:p>
            <a:pPr>
              <a:lnSpc>
                <a:spcPct val="100000"/>
              </a:lnSpc>
              <a:spcBef>
                <a:spcPts val="1600"/>
              </a:spcBef>
            </a:pPr>
            <a:r>
              <a:rPr lang="ja-JP" altLang="en-US" sz="3200"/>
              <a:t>ゲームの進め方</a:t>
            </a:r>
          </a:p>
          <a:p>
            <a:pPr>
              <a:lnSpc>
                <a:spcPct val="100000"/>
              </a:lnSpc>
              <a:spcBef>
                <a:spcPts val="1600"/>
              </a:spcBef>
            </a:pPr>
            <a:r>
              <a:rPr lang="ja-JP" altLang="en-US" sz="3200"/>
              <a:t>カード紹介</a:t>
            </a:r>
            <a:endParaRPr lang="en-US" altLang="ja-JP" sz="3200" dirty="0"/>
          </a:p>
          <a:p>
            <a:pPr lvl="1"/>
            <a:r>
              <a:rPr lang="ja-JP" altLang="en-US" sz="2800"/>
              <a:t>準備カード</a:t>
            </a:r>
            <a:endParaRPr lang="en-US" altLang="ja-JP" sz="2800" dirty="0"/>
          </a:p>
          <a:p>
            <a:pPr lvl="1"/>
            <a:r>
              <a:rPr lang="ja-JP" altLang="en-US" sz="2800"/>
              <a:t>攻撃カード</a:t>
            </a:r>
            <a:endParaRPr lang="en-US" altLang="ja-JP" sz="2800" dirty="0"/>
          </a:p>
          <a:p>
            <a:pPr lvl="1"/>
            <a:r>
              <a:rPr lang="ja-JP" altLang="en-US" sz="2800"/>
              <a:t>対応カード</a:t>
            </a:r>
            <a:endParaRPr lang="ja-JP" altLang="en-US" sz="3200"/>
          </a:p>
        </p:txBody>
      </p:sp>
      <p:sp>
        <p:nvSpPr>
          <p:cNvPr id="5" name="スライド番号プレースホルダー 4">
            <a:extLst>
              <a:ext uri="{FF2B5EF4-FFF2-40B4-BE49-F238E27FC236}">
                <a16:creationId xmlns:a16="http://schemas.microsoft.com/office/drawing/2014/main" id="{F32DA0D1-949B-0F45-88DB-F642DEC09F83}"/>
              </a:ext>
            </a:extLst>
          </p:cNvPr>
          <p:cNvSpPr>
            <a:spLocks noGrp="1"/>
          </p:cNvSpPr>
          <p:nvPr>
            <p:ph type="sldNum" sz="quarter" idx="10"/>
          </p:nvPr>
        </p:nvSpPr>
        <p:spPr/>
        <p:txBody>
          <a:bodyPr/>
          <a:lstStyle/>
          <a:p>
            <a:fld id="{6BA56727-FBE4-4150-A67F-8D3E9BCF0665}" type="slidenum">
              <a:rPr lang="ja-JP" altLang="en-US" smtClean="0"/>
              <a:pPr/>
              <a:t>2</a:t>
            </a:fld>
            <a:endParaRPr lang="ja-JP" altLang="en-US"/>
          </a:p>
        </p:txBody>
      </p:sp>
    </p:spTree>
    <p:extLst>
      <p:ext uri="{BB962C8B-B14F-4D97-AF65-F5344CB8AC3E}">
        <p14:creationId xmlns:p14="http://schemas.microsoft.com/office/powerpoint/2010/main" val="3989182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err="1"/>
              <a:t>ゲーム概要</a:t>
            </a:r>
            <a:endParaRPr lang="ja-JP" altLang="en-US"/>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1419810"/>
            <a:ext cx="9226441" cy="4018379"/>
          </a:xfrm>
        </p:spPr>
        <p:txBody>
          <a:bodyPr/>
          <a:lstStyle/>
          <a:p>
            <a:pPr marL="0" indent="0">
              <a:buNone/>
            </a:pPr>
            <a:r>
              <a:rPr lang="ja-JP" altLang="ja-JP"/>
              <a:t>あなたは組織の</a:t>
            </a:r>
            <a:r>
              <a:rPr lang="en-US" altLang="ja-JP"/>
              <a:t>CSIRT</a:t>
            </a:r>
            <a:r>
              <a:rPr lang="ja-JP" altLang="ja-JP"/>
              <a:t>担当者に任命されました。</a:t>
            </a:r>
            <a:endParaRPr lang="en-US" altLang="ja-JP"/>
          </a:p>
          <a:p>
            <a:pPr marL="0" indent="0">
              <a:buNone/>
            </a:pPr>
            <a:r>
              <a:rPr lang="ja-JP" altLang="ja-JP"/>
              <a:t>サイバー攻撃</a:t>
            </a:r>
            <a:r>
              <a:rPr lang="ja-JP" altLang="en-US"/>
              <a:t>に対して</a:t>
            </a:r>
            <a:r>
              <a:rPr lang="ja-JP" altLang="ja-JP"/>
              <a:t>適切な</a:t>
            </a:r>
            <a:r>
              <a:rPr lang="ja-JP" altLang="en-US"/>
              <a:t>準備と</a:t>
            </a:r>
            <a:r>
              <a:rPr lang="ja-JP" altLang="ja-JP"/>
              <a:t>対応を</a:t>
            </a:r>
            <a:r>
              <a:rPr lang="ja-JP" altLang="en-US"/>
              <a:t>実施して</a:t>
            </a:r>
            <a:r>
              <a:rPr lang="ja-JP" altLang="ja-JP"/>
              <a:t>組織の</a:t>
            </a:r>
            <a:endParaRPr lang="en-US" altLang="ja-JP"/>
          </a:p>
          <a:p>
            <a:pPr marL="0" indent="0">
              <a:buNone/>
            </a:pPr>
            <a:r>
              <a:rPr lang="ja-JP" altLang="en-US"/>
              <a:t>株価上昇を目指しましょう</a:t>
            </a:r>
            <a:r>
              <a:rPr lang="ja-JP" altLang="ja-JP"/>
              <a:t>。</a:t>
            </a:r>
          </a:p>
          <a:p>
            <a:pPr marL="0" indent="0">
              <a:buNone/>
            </a:pPr>
            <a:r>
              <a:rPr lang="ja-JP" altLang="ja-JP"/>
              <a:t>最後に、あなたにはライバル組織</a:t>
            </a:r>
            <a:r>
              <a:rPr lang="ja-JP" altLang="en-US"/>
              <a:t>（もう一方のチーム）</a:t>
            </a:r>
            <a:r>
              <a:rPr lang="ja-JP" altLang="ja-JP"/>
              <a:t>がいます。</a:t>
            </a:r>
            <a:endParaRPr lang="en-US" altLang="ja-JP"/>
          </a:p>
          <a:p>
            <a:pPr marL="0" indent="0">
              <a:buNone/>
            </a:pPr>
            <a:r>
              <a:rPr lang="ja-JP" altLang="ja-JP"/>
              <a:t>サイバーセキュリティ対策を充実させて、ライバル組織に差</a:t>
            </a:r>
            <a:r>
              <a:rPr lang="ja-JP" altLang="en-US"/>
              <a:t>を</a:t>
            </a:r>
            <a:r>
              <a:rPr lang="ja-JP" altLang="ja-JP"/>
              <a:t>つけましょう。</a:t>
            </a:r>
            <a:r>
              <a:rPr lang="ja-JP" altLang="ja-JP" sz="3200"/>
              <a:t> </a:t>
            </a:r>
            <a:endParaRPr lang="ja-JP" altLang="en-US" sz="3200"/>
          </a:p>
        </p:txBody>
      </p:sp>
      <p:pic>
        <p:nvPicPr>
          <p:cNvPr id="5" name="図 4">
            <a:extLst>
              <a:ext uri="{FF2B5EF4-FFF2-40B4-BE49-F238E27FC236}">
                <a16:creationId xmlns:a16="http://schemas.microsoft.com/office/drawing/2014/main" id="{E402BDDA-327D-4E4D-B532-D758DB59C247}"/>
              </a:ext>
            </a:extLst>
          </p:cNvPr>
          <p:cNvPicPr>
            <a:picLocks noChangeAspect="1"/>
          </p:cNvPicPr>
          <p:nvPr/>
        </p:nvPicPr>
        <p:blipFill>
          <a:blip r:embed="rId3"/>
          <a:stretch>
            <a:fillRect/>
          </a:stretch>
        </p:blipFill>
        <p:spPr>
          <a:xfrm>
            <a:off x="3522472" y="4224022"/>
            <a:ext cx="2849073" cy="2017631"/>
          </a:xfrm>
          <a:prstGeom prst="rect">
            <a:avLst/>
          </a:prstGeom>
        </p:spPr>
      </p:pic>
      <p:sp>
        <p:nvSpPr>
          <p:cNvPr id="7" name="スライド番号プレースホルダー 6">
            <a:extLst>
              <a:ext uri="{FF2B5EF4-FFF2-40B4-BE49-F238E27FC236}">
                <a16:creationId xmlns:a16="http://schemas.microsoft.com/office/drawing/2014/main" id="{26AB941F-33F1-304E-A2F6-59FAAECCD96E}"/>
              </a:ext>
            </a:extLst>
          </p:cNvPr>
          <p:cNvSpPr>
            <a:spLocks noGrp="1"/>
          </p:cNvSpPr>
          <p:nvPr>
            <p:ph type="sldNum" sz="quarter" idx="10"/>
          </p:nvPr>
        </p:nvSpPr>
        <p:spPr/>
        <p:txBody>
          <a:bodyPr/>
          <a:lstStyle/>
          <a:p>
            <a:fld id="{6BA56727-FBE4-4150-A67F-8D3E9BCF0665}" type="slidenum">
              <a:rPr lang="ja-JP" altLang="en-US" smtClean="0"/>
              <a:pPr/>
              <a:t>3</a:t>
            </a:fld>
            <a:endParaRPr lang="ja-JP" altLang="en-US"/>
          </a:p>
        </p:txBody>
      </p:sp>
    </p:spTree>
    <p:extLst>
      <p:ext uri="{BB962C8B-B14F-4D97-AF65-F5344CB8AC3E}">
        <p14:creationId xmlns:p14="http://schemas.microsoft.com/office/powerpoint/2010/main" val="1101876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ゲームの流れ</a:t>
            </a:r>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1419810"/>
            <a:ext cx="8942621" cy="4018379"/>
          </a:xfrm>
        </p:spPr>
        <p:txBody>
          <a:bodyPr/>
          <a:lstStyle/>
          <a:p>
            <a:r>
              <a:rPr lang="ja-JP" altLang="ja-JP"/>
              <a:t>ゲーム開始時は、組織の株価</a:t>
            </a:r>
            <a:r>
              <a:rPr lang="ja-JP" altLang="en-US"/>
              <a:t>ポイント</a:t>
            </a:r>
            <a:r>
              <a:rPr lang="ja-JP" altLang="ja-JP"/>
              <a:t>は</a:t>
            </a:r>
            <a:r>
              <a:rPr lang="en-US" altLang="ja-JP"/>
              <a:t>30,000</a:t>
            </a:r>
            <a:r>
              <a:rPr lang="ja-JP" altLang="ja-JP"/>
              <a:t>です。</a:t>
            </a:r>
          </a:p>
          <a:p>
            <a:r>
              <a:rPr lang="ja-JP" altLang="ja-JP"/>
              <a:t>サイバー攻撃を受けることにより株価が下落しますが、</a:t>
            </a:r>
            <a:br>
              <a:rPr lang="en-US" altLang="ja-JP"/>
            </a:br>
            <a:r>
              <a:rPr lang="en-US" altLang="ja-JP"/>
              <a:t>  </a:t>
            </a:r>
            <a:r>
              <a:rPr lang="ja-JP" altLang="ja-JP"/>
              <a:t>事前に準備を行っておくことで</a:t>
            </a:r>
            <a:r>
              <a:rPr lang="ja-JP" altLang="en-US"/>
              <a:t>株価</a:t>
            </a:r>
            <a:r>
              <a:rPr lang="ja-JP" altLang="ja-JP"/>
              <a:t>下落を抑制できます。</a:t>
            </a:r>
          </a:p>
          <a:p>
            <a:pPr marL="0" indent="0">
              <a:buNone/>
            </a:pPr>
            <a:r>
              <a:rPr lang="en-US" altLang="ja-JP"/>
              <a:t>  </a:t>
            </a:r>
            <a:r>
              <a:rPr lang="ja-JP" altLang="ja-JP"/>
              <a:t>また、サイバー攻撃を受けた後の対応を行うことにより、</a:t>
            </a:r>
            <a:br>
              <a:rPr lang="en-US" altLang="ja-JP"/>
            </a:br>
            <a:r>
              <a:rPr lang="en-US" altLang="ja-JP"/>
              <a:t>  </a:t>
            </a:r>
            <a:r>
              <a:rPr lang="ja-JP" altLang="ja-JP"/>
              <a:t>株価を上昇させることができます。</a:t>
            </a:r>
          </a:p>
          <a:p>
            <a:r>
              <a:rPr lang="ja-JP" altLang="ja-JP"/>
              <a:t>最終的に当初の株価から「サイバー攻撃による下落」「対応による上昇」を計算し、株価が高い</a:t>
            </a:r>
            <a:r>
              <a:rPr lang="ja-JP" altLang="en-US"/>
              <a:t>チーム</a:t>
            </a:r>
            <a:r>
              <a:rPr lang="ja-JP" altLang="ja-JP"/>
              <a:t>が勝ちになります。</a:t>
            </a:r>
          </a:p>
        </p:txBody>
      </p:sp>
      <p:graphicFrame>
        <p:nvGraphicFramePr>
          <p:cNvPr id="7" name="図表 6">
            <a:extLst>
              <a:ext uri="{FF2B5EF4-FFF2-40B4-BE49-F238E27FC236}">
                <a16:creationId xmlns:a16="http://schemas.microsoft.com/office/drawing/2014/main" id="{98209BA8-1E48-5940-93FD-60F8473839EE}"/>
              </a:ext>
            </a:extLst>
          </p:cNvPr>
          <p:cNvGraphicFramePr/>
          <p:nvPr>
            <p:extLst>
              <p:ext uri="{D42A27DB-BD31-4B8C-83A1-F6EECF244321}">
                <p14:modId xmlns:p14="http://schemas.microsoft.com/office/powerpoint/2010/main" val="2913056123"/>
              </p:ext>
            </p:extLst>
          </p:nvPr>
        </p:nvGraphicFramePr>
        <p:xfrm>
          <a:off x="802520" y="3967176"/>
          <a:ext cx="8288977" cy="14369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直線矢印コネクタ 8">
            <a:extLst>
              <a:ext uri="{FF2B5EF4-FFF2-40B4-BE49-F238E27FC236}">
                <a16:creationId xmlns:a16="http://schemas.microsoft.com/office/drawing/2014/main" id="{F42757EA-F9C9-A445-8141-76AC515622CE}"/>
              </a:ext>
            </a:extLst>
          </p:cNvPr>
          <p:cNvCxnSpPr/>
          <p:nvPr/>
        </p:nvCxnSpPr>
        <p:spPr>
          <a:xfrm>
            <a:off x="2565070" y="5652658"/>
            <a:ext cx="167442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17E9F345-C9C0-CB41-BFEA-D262904BAA06}"/>
              </a:ext>
            </a:extLst>
          </p:cNvPr>
          <p:cNvCxnSpPr>
            <a:cxnSpLocks/>
          </p:cNvCxnSpPr>
          <p:nvPr/>
        </p:nvCxnSpPr>
        <p:spPr>
          <a:xfrm>
            <a:off x="4239491" y="5652658"/>
            <a:ext cx="1638795" cy="439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BB8C1440-873B-9648-B052-F5F997B57A2A}"/>
              </a:ext>
            </a:extLst>
          </p:cNvPr>
          <p:cNvCxnSpPr>
            <a:cxnSpLocks/>
          </p:cNvCxnSpPr>
          <p:nvPr/>
        </p:nvCxnSpPr>
        <p:spPr>
          <a:xfrm flipV="1">
            <a:off x="5878286" y="5464994"/>
            <a:ext cx="1674421" cy="627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6C944DC0-E127-F444-B4C4-C7F5F5DF5747}"/>
              </a:ext>
            </a:extLst>
          </p:cNvPr>
          <p:cNvSpPr txBox="1"/>
          <p:nvPr/>
        </p:nvSpPr>
        <p:spPr>
          <a:xfrm>
            <a:off x="1835614" y="5386525"/>
            <a:ext cx="827471" cy="646331"/>
          </a:xfrm>
          <a:prstGeom prst="rect">
            <a:avLst/>
          </a:prstGeom>
          <a:noFill/>
        </p:spPr>
        <p:txBody>
          <a:bodyPr wrap="none" rtlCol="0">
            <a:spAutoFit/>
          </a:bodyPr>
          <a:lstStyle/>
          <a:p>
            <a:pPr algn="ctr"/>
            <a:r>
              <a:rPr kumimoji="1" lang="ja-JP" altLang="en-US"/>
              <a:t>株価</a:t>
            </a:r>
            <a:endParaRPr kumimoji="1" lang="en-US" altLang="ja-JP"/>
          </a:p>
          <a:p>
            <a:pPr algn="ctr"/>
            <a:r>
              <a:rPr kumimoji="1" lang="en-US" altLang="ja-JP"/>
              <a:t>30,000</a:t>
            </a:r>
            <a:endParaRPr kumimoji="1" lang="ja-JP" altLang="en-US"/>
          </a:p>
        </p:txBody>
      </p:sp>
      <p:sp>
        <p:nvSpPr>
          <p:cNvPr id="15" name="テキスト ボックス 14">
            <a:extLst>
              <a:ext uri="{FF2B5EF4-FFF2-40B4-BE49-F238E27FC236}">
                <a16:creationId xmlns:a16="http://schemas.microsoft.com/office/drawing/2014/main" id="{5DC8E63B-37F1-7A49-804A-2B1AE519F58D}"/>
              </a:ext>
            </a:extLst>
          </p:cNvPr>
          <p:cNvSpPr txBox="1"/>
          <p:nvPr/>
        </p:nvSpPr>
        <p:spPr>
          <a:xfrm>
            <a:off x="6684745" y="5301222"/>
            <a:ext cx="646331" cy="369332"/>
          </a:xfrm>
          <a:prstGeom prst="rect">
            <a:avLst/>
          </a:prstGeom>
          <a:noFill/>
        </p:spPr>
        <p:txBody>
          <a:bodyPr wrap="none" rtlCol="0">
            <a:spAutoFit/>
          </a:bodyPr>
          <a:lstStyle/>
          <a:p>
            <a:r>
              <a:rPr kumimoji="1" lang="ja-JP" altLang="en-US"/>
              <a:t>上昇</a:t>
            </a:r>
            <a:endParaRPr kumimoji="1" lang="en-US" altLang="ja-JP"/>
          </a:p>
        </p:txBody>
      </p:sp>
      <p:sp>
        <p:nvSpPr>
          <p:cNvPr id="16" name="テキスト ボックス 15">
            <a:extLst>
              <a:ext uri="{FF2B5EF4-FFF2-40B4-BE49-F238E27FC236}">
                <a16:creationId xmlns:a16="http://schemas.microsoft.com/office/drawing/2014/main" id="{9BFC2250-07C1-5746-AFB8-85EBD7EB8B86}"/>
              </a:ext>
            </a:extLst>
          </p:cNvPr>
          <p:cNvSpPr txBox="1"/>
          <p:nvPr/>
        </p:nvSpPr>
        <p:spPr>
          <a:xfrm>
            <a:off x="5223162" y="5680698"/>
            <a:ext cx="646331" cy="369332"/>
          </a:xfrm>
          <a:prstGeom prst="rect">
            <a:avLst/>
          </a:prstGeom>
          <a:noFill/>
        </p:spPr>
        <p:txBody>
          <a:bodyPr wrap="none" rtlCol="0">
            <a:spAutoFit/>
          </a:bodyPr>
          <a:lstStyle/>
          <a:p>
            <a:r>
              <a:rPr kumimoji="1" lang="ja-JP" altLang="en-US"/>
              <a:t>下落</a:t>
            </a:r>
            <a:endParaRPr kumimoji="1" lang="en-US" altLang="ja-JP"/>
          </a:p>
        </p:txBody>
      </p:sp>
      <p:cxnSp>
        <p:nvCxnSpPr>
          <p:cNvPr id="17" name="直線矢印コネクタ 16">
            <a:extLst>
              <a:ext uri="{FF2B5EF4-FFF2-40B4-BE49-F238E27FC236}">
                <a16:creationId xmlns:a16="http://schemas.microsoft.com/office/drawing/2014/main" id="{C5A1F426-FAFA-EC41-AA6F-95662D91C6A4}"/>
              </a:ext>
            </a:extLst>
          </p:cNvPr>
          <p:cNvCxnSpPr>
            <a:cxnSpLocks/>
          </p:cNvCxnSpPr>
          <p:nvPr/>
        </p:nvCxnSpPr>
        <p:spPr>
          <a:xfrm>
            <a:off x="4203865" y="5666791"/>
            <a:ext cx="1665628" cy="611092"/>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B29A0645-9AE7-954F-8CF3-42554F5376AB}"/>
              </a:ext>
            </a:extLst>
          </p:cNvPr>
          <p:cNvSpPr txBox="1"/>
          <p:nvPr/>
        </p:nvSpPr>
        <p:spPr>
          <a:xfrm>
            <a:off x="3282253" y="5932192"/>
            <a:ext cx="2159566" cy="307777"/>
          </a:xfrm>
          <a:prstGeom prst="rect">
            <a:avLst/>
          </a:prstGeom>
          <a:noFill/>
        </p:spPr>
        <p:txBody>
          <a:bodyPr wrap="none" rtlCol="0">
            <a:spAutoFit/>
          </a:bodyPr>
          <a:lstStyle/>
          <a:p>
            <a:r>
              <a:rPr kumimoji="1" lang="ja-JP" altLang="en-US" sz="1400" b="1">
                <a:solidFill>
                  <a:srgbClr val="00B0F0"/>
                </a:solidFill>
              </a:rPr>
              <a:t>攻撃を予測し下落を抑制</a:t>
            </a:r>
          </a:p>
        </p:txBody>
      </p:sp>
      <p:sp>
        <p:nvSpPr>
          <p:cNvPr id="22" name="テキスト ボックス 21">
            <a:extLst>
              <a:ext uri="{FF2B5EF4-FFF2-40B4-BE49-F238E27FC236}">
                <a16:creationId xmlns:a16="http://schemas.microsoft.com/office/drawing/2014/main" id="{80A6DB7F-919B-8D40-8C29-2F1982BC8CEA}"/>
              </a:ext>
            </a:extLst>
          </p:cNvPr>
          <p:cNvSpPr txBox="1"/>
          <p:nvPr/>
        </p:nvSpPr>
        <p:spPr>
          <a:xfrm>
            <a:off x="7564955" y="5171872"/>
            <a:ext cx="646331" cy="646331"/>
          </a:xfrm>
          <a:prstGeom prst="rect">
            <a:avLst/>
          </a:prstGeom>
          <a:noFill/>
        </p:spPr>
        <p:txBody>
          <a:bodyPr wrap="none" rtlCol="0">
            <a:spAutoFit/>
          </a:bodyPr>
          <a:lstStyle/>
          <a:p>
            <a:pPr algn="ctr"/>
            <a:r>
              <a:rPr kumimoji="1" lang="ja-JP" altLang="en-US"/>
              <a:t>株価</a:t>
            </a:r>
            <a:endParaRPr kumimoji="1" lang="en-US" altLang="ja-JP"/>
          </a:p>
          <a:p>
            <a:pPr algn="ctr"/>
            <a:r>
              <a:rPr kumimoji="1" lang="en-US" altLang="ja-JP"/>
              <a:t>?</a:t>
            </a:r>
            <a:endParaRPr kumimoji="1" lang="ja-JP" altLang="en-US"/>
          </a:p>
        </p:txBody>
      </p:sp>
      <p:sp>
        <p:nvSpPr>
          <p:cNvPr id="5" name="スライド番号プレースホルダー 4">
            <a:extLst>
              <a:ext uri="{FF2B5EF4-FFF2-40B4-BE49-F238E27FC236}">
                <a16:creationId xmlns:a16="http://schemas.microsoft.com/office/drawing/2014/main" id="{98CD5783-7CF8-DA43-AE38-418782736085}"/>
              </a:ext>
            </a:extLst>
          </p:cNvPr>
          <p:cNvSpPr>
            <a:spLocks noGrp="1"/>
          </p:cNvSpPr>
          <p:nvPr>
            <p:ph type="sldNum" sz="quarter" idx="10"/>
          </p:nvPr>
        </p:nvSpPr>
        <p:spPr/>
        <p:txBody>
          <a:bodyPr/>
          <a:lstStyle/>
          <a:p>
            <a:fld id="{6BA56727-FBE4-4150-A67F-8D3E9BCF0665}" type="slidenum">
              <a:rPr lang="ja-JP" altLang="en-US" smtClean="0"/>
              <a:pPr/>
              <a:t>4</a:t>
            </a:fld>
            <a:endParaRPr lang="ja-JP" altLang="en-US"/>
          </a:p>
        </p:txBody>
      </p:sp>
      <p:sp>
        <p:nvSpPr>
          <p:cNvPr id="18" name="テキスト ボックス 17">
            <a:extLst>
              <a:ext uri="{FF2B5EF4-FFF2-40B4-BE49-F238E27FC236}">
                <a16:creationId xmlns:a16="http://schemas.microsoft.com/office/drawing/2014/main" id="{868B3DCD-691A-5944-AD45-258F4887A549}"/>
              </a:ext>
            </a:extLst>
          </p:cNvPr>
          <p:cNvSpPr txBox="1"/>
          <p:nvPr/>
        </p:nvSpPr>
        <p:spPr>
          <a:xfrm>
            <a:off x="6251293" y="5943915"/>
            <a:ext cx="1620957" cy="307777"/>
          </a:xfrm>
          <a:prstGeom prst="rect">
            <a:avLst/>
          </a:prstGeom>
          <a:noFill/>
        </p:spPr>
        <p:txBody>
          <a:bodyPr wrap="none" rtlCol="0">
            <a:spAutoFit/>
          </a:bodyPr>
          <a:lstStyle/>
          <a:p>
            <a:r>
              <a:rPr kumimoji="1" lang="ja-JP" altLang="en-US" sz="1400" b="1">
                <a:solidFill>
                  <a:srgbClr val="00B0F0"/>
                </a:solidFill>
              </a:rPr>
              <a:t>的確な対応で上昇</a:t>
            </a:r>
          </a:p>
        </p:txBody>
      </p:sp>
    </p:spTree>
    <p:extLst>
      <p:ext uri="{BB962C8B-B14F-4D97-AF65-F5344CB8AC3E}">
        <p14:creationId xmlns:p14="http://schemas.microsoft.com/office/powerpoint/2010/main" val="3015066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CB18DB50-4EA8-DD40-8376-FFA80B738B16}"/>
              </a:ext>
            </a:extLst>
          </p:cNvPr>
          <p:cNvSpPr/>
          <p:nvPr/>
        </p:nvSpPr>
        <p:spPr>
          <a:xfrm>
            <a:off x="3035135" y="3550722"/>
            <a:ext cx="3835729" cy="2654048"/>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ゲームの進め方</a:t>
            </a:r>
            <a:r>
              <a:rPr lang="en-US" altLang="ja-JP"/>
              <a:t>【</a:t>
            </a:r>
            <a:r>
              <a:rPr lang="ja-JP" altLang="en-US"/>
              <a:t>ゲーム準備</a:t>
            </a:r>
            <a:r>
              <a:rPr lang="en-US" altLang="ja-JP"/>
              <a:t>】</a:t>
            </a:r>
            <a:endParaRPr lang="ja-JP" altLang="en-US"/>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1394460"/>
            <a:ext cx="8942621" cy="2362677"/>
          </a:xfrm>
        </p:spPr>
        <p:txBody>
          <a:bodyPr/>
          <a:lstStyle/>
          <a:p>
            <a:pPr marL="0" indent="0">
              <a:buNone/>
            </a:pPr>
            <a:r>
              <a:rPr lang="ja-JP" altLang="ja-JP"/>
              <a:t>テーブルの上に「準備カード </a:t>
            </a:r>
            <a:r>
              <a:rPr lang="en-US" altLang="ja-JP"/>
              <a:t>14</a:t>
            </a:r>
            <a:r>
              <a:rPr lang="ja-JP" altLang="ja-JP"/>
              <a:t>枚」を、裏面にして重ならないようばらして置きます。</a:t>
            </a:r>
          </a:p>
          <a:p>
            <a:pPr marL="0" indent="0">
              <a:buNone/>
            </a:pPr>
            <a:r>
              <a:rPr lang="ja-JP" altLang="ja-JP"/>
              <a:t>「攻撃カード</a:t>
            </a:r>
            <a:r>
              <a:rPr lang="en-US" altLang="ja-JP"/>
              <a:t> 6</a:t>
            </a:r>
            <a:r>
              <a:rPr lang="ja-JP" altLang="ja-JP"/>
              <a:t>枚」「対応カード </a:t>
            </a:r>
            <a:r>
              <a:rPr lang="en-US" altLang="ja-JP"/>
              <a:t>12</a:t>
            </a:r>
            <a:r>
              <a:rPr lang="ja-JP" altLang="ja-JP"/>
              <a:t>枚」各々を、よく混ぜて表面にして山札として置きます。</a:t>
            </a:r>
          </a:p>
          <a:p>
            <a:pPr marL="0" indent="0">
              <a:buNone/>
            </a:pPr>
            <a:r>
              <a:rPr lang="ja-JP" altLang="ja-JP"/>
              <a:t>各</a:t>
            </a:r>
            <a:r>
              <a:rPr lang="en-US" altLang="ja-JP"/>
              <a:t>CSIRT</a:t>
            </a:r>
            <a:r>
              <a:rPr lang="ja-JP" altLang="ja-JP"/>
              <a:t>のゲーム開始時の株価は『</a:t>
            </a:r>
            <a:r>
              <a:rPr lang="en-US" altLang="ja-JP"/>
              <a:t>30,000</a:t>
            </a:r>
            <a:r>
              <a:rPr lang="ja-JP" altLang="ja-JP"/>
              <a:t>』ポイントになります。</a:t>
            </a:r>
            <a:endParaRPr lang="ja-JP" altLang="en-US"/>
          </a:p>
        </p:txBody>
      </p:sp>
      <p:pic>
        <p:nvPicPr>
          <p:cNvPr id="7" name="図 6">
            <a:extLst>
              <a:ext uri="{FF2B5EF4-FFF2-40B4-BE49-F238E27FC236}">
                <a16:creationId xmlns:a16="http://schemas.microsoft.com/office/drawing/2014/main" id="{7110D2D8-8768-DD40-932A-E5F80747F7B3}"/>
              </a:ext>
            </a:extLst>
          </p:cNvPr>
          <p:cNvPicPr>
            <a:picLocks noChangeAspect="1"/>
          </p:cNvPicPr>
          <p:nvPr/>
        </p:nvPicPr>
        <p:blipFill>
          <a:blip r:embed="rId3"/>
          <a:stretch>
            <a:fillRect/>
          </a:stretch>
        </p:blipFill>
        <p:spPr>
          <a:xfrm>
            <a:off x="3102933" y="3610097"/>
            <a:ext cx="537844" cy="798459"/>
          </a:xfrm>
          <a:prstGeom prst="rect">
            <a:avLst/>
          </a:prstGeom>
        </p:spPr>
      </p:pic>
      <p:pic>
        <p:nvPicPr>
          <p:cNvPr id="8" name="図 7">
            <a:extLst>
              <a:ext uri="{FF2B5EF4-FFF2-40B4-BE49-F238E27FC236}">
                <a16:creationId xmlns:a16="http://schemas.microsoft.com/office/drawing/2014/main" id="{258ED416-2961-2F4B-BBC2-73C8FBB398DF}"/>
              </a:ext>
            </a:extLst>
          </p:cNvPr>
          <p:cNvPicPr>
            <a:picLocks noChangeAspect="1"/>
          </p:cNvPicPr>
          <p:nvPr/>
        </p:nvPicPr>
        <p:blipFill>
          <a:blip r:embed="rId3"/>
          <a:stretch>
            <a:fillRect/>
          </a:stretch>
        </p:blipFill>
        <p:spPr>
          <a:xfrm>
            <a:off x="3170732" y="3674011"/>
            <a:ext cx="537844" cy="798459"/>
          </a:xfrm>
          <a:prstGeom prst="rect">
            <a:avLst/>
          </a:prstGeom>
        </p:spPr>
      </p:pic>
      <p:pic>
        <p:nvPicPr>
          <p:cNvPr id="9" name="図 8">
            <a:extLst>
              <a:ext uri="{FF2B5EF4-FFF2-40B4-BE49-F238E27FC236}">
                <a16:creationId xmlns:a16="http://schemas.microsoft.com/office/drawing/2014/main" id="{DEF76421-CF49-AF4C-84CD-8593EBB9AF17}"/>
              </a:ext>
            </a:extLst>
          </p:cNvPr>
          <p:cNvPicPr>
            <a:picLocks noChangeAspect="1"/>
          </p:cNvPicPr>
          <p:nvPr/>
        </p:nvPicPr>
        <p:blipFill>
          <a:blip r:embed="rId3"/>
          <a:stretch>
            <a:fillRect/>
          </a:stretch>
        </p:blipFill>
        <p:spPr>
          <a:xfrm>
            <a:off x="3238531" y="3733386"/>
            <a:ext cx="537844" cy="798459"/>
          </a:xfrm>
          <a:prstGeom prst="rect">
            <a:avLst/>
          </a:prstGeom>
        </p:spPr>
      </p:pic>
      <p:sp>
        <p:nvSpPr>
          <p:cNvPr id="10" name="テキスト ボックス 9">
            <a:extLst>
              <a:ext uri="{FF2B5EF4-FFF2-40B4-BE49-F238E27FC236}">
                <a16:creationId xmlns:a16="http://schemas.microsoft.com/office/drawing/2014/main" id="{8F9F59C4-3A1C-AD46-8085-B4DDA7228DCA}"/>
              </a:ext>
            </a:extLst>
          </p:cNvPr>
          <p:cNvSpPr txBox="1"/>
          <p:nvPr/>
        </p:nvSpPr>
        <p:spPr>
          <a:xfrm>
            <a:off x="3776375" y="3947949"/>
            <a:ext cx="718466" cy="369332"/>
          </a:xfrm>
          <a:prstGeom prst="rect">
            <a:avLst/>
          </a:prstGeom>
          <a:noFill/>
        </p:spPr>
        <p:txBody>
          <a:bodyPr wrap="none" rtlCol="0">
            <a:spAutoFit/>
          </a:bodyPr>
          <a:lstStyle/>
          <a:p>
            <a:r>
              <a:rPr kumimoji="1" lang="en-US" altLang="ja-JP"/>
              <a:t>×6</a:t>
            </a:r>
            <a:r>
              <a:rPr kumimoji="1" lang="ja-JP" altLang="en-US"/>
              <a:t>枚</a:t>
            </a:r>
          </a:p>
        </p:txBody>
      </p:sp>
      <p:pic>
        <p:nvPicPr>
          <p:cNvPr id="11" name="図 10">
            <a:extLst>
              <a:ext uri="{FF2B5EF4-FFF2-40B4-BE49-F238E27FC236}">
                <a16:creationId xmlns:a16="http://schemas.microsoft.com/office/drawing/2014/main" id="{362290A6-682F-AA49-9699-624BBD96A141}"/>
              </a:ext>
            </a:extLst>
          </p:cNvPr>
          <p:cNvPicPr>
            <a:picLocks noChangeAspect="1"/>
          </p:cNvPicPr>
          <p:nvPr/>
        </p:nvPicPr>
        <p:blipFill>
          <a:blip r:embed="rId4"/>
          <a:stretch>
            <a:fillRect/>
          </a:stretch>
        </p:blipFill>
        <p:spPr>
          <a:xfrm>
            <a:off x="4700766" y="3610096"/>
            <a:ext cx="537844" cy="798459"/>
          </a:xfrm>
          <a:prstGeom prst="rect">
            <a:avLst/>
          </a:prstGeom>
        </p:spPr>
      </p:pic>
      <p:pic>
        <p:nvPicPr>
          <p:cNvPr id="12" name="図 11">
            <a:extLst>
              <a:ext uri="{FF2B5EF4-FFF2-40B4-BE49-F238E27FC236}">
                <a16:creationId xmlns:a16="http://schemas.microsoft.com/office/drawing/2014/main" id="{5D9CCAA5-61C8-674B-AF31-89549F735812}"/>
              </a:ext>
            </a:extLst>
          </p:cNvPr>
          <p:cNvPicPr>
            <a:picLocks noChangeAspect="1"/>
          </p:cNvPicPr>
          <p:nvPr/>
        </p:nvPicPr>
        <p:blipFill>
          <a:blip r:embed="rId4"/>
          <a:stretch>
            <a:fillRect/>
          </a:stretch>
        </p:blipFill>
        <p:spPr>
          <a:xfrm>
            <a:off x="4764555" y="3674010"/>
            <a:ext cx="537844" cy="798459"/>
          </a:xfrm>
          <a:prstGeom prst="rect">
            <a:avLst/>
          </a:prstGeom>
        </p:spPr>
      </p:pic>
      <p:pic>
        <p:nvPicPr>
          <p:cNvPr id="13" name="図 12">
            <a:extLst>
              <a:ext uri="{FF2B5EF4-FFF2-40B4-BE49-F238E27FC236}">
                <a16:creationId xmlns:a16="http://schemas.microsoft.com/office/drawing/2014/main" id="{11768BA4-4C52-7141-A801-37981696B2E5}"/>
              </a:ext>
            </a:extLst>
          </p:cNvPr>
          <p:cNvPicPr>
            <a:picLocks noChangeAspect="1"/>
          </p:cNvPicPr>
          <p:nvPr/>
        </p:nvPicPr>
        <p:blipFill>
          <a:blip r:embed="rId4"/>
          <a:stretch>
            <a:fillRect/>
          </a:stretch>
        </p:blipFill>
        <p:spPr>
          <a:xfrm>
            <a:off x="4836364" y="3733389"/>
            <a:ext cx="537844" cy="798459"/>
          </a:xfrm>
          <a:prstGeom prst="rect">
            <a:avLst/>
          </a:prstGeom>
        </p:spPr>
      </p:pic>
      <p:sp>
        <p:nvSpPr>
          <p:cNvPr id="14" name="テキスト ボックス 13">
            <a:extLst>
              <a:ext uri="{FF2B5EF4-FFF2-40B4-BE49-F238E27FC236}">
                <a16:creationId xmlns:a16="http://schemas.microsoft.com/office/drawing/2014/main" id="{2AD34871-AB1B-FC45-82FD-0612D69DBC6B}"/>
              </a:ext>
            </a:extLst>
          </p:cNvPr>
          <p:cNvSpPr txBox="1"/>
          <p:nvPr/>
        </p:nvSpPr>
        <p:spPr>
          <a:xfrm>
            <a:off x="5374208" y="3888573"/>
            <a:ext cx="835485" cy="369332"/>
          </a:xfrm>
          <a:prstGeom prst="rect">
            <a:avLst/>
          </a:prstGeom>
          <a:noFill/>
        </p:spPr>
        <p:txBody>
          <a:bodyPr wrap="none" rtlCol="0">
            <a:spAutoFit/>
          </a:bodyPr>
          <a:lstStyle/>
          <a:p>
            <a:r>
              <a:rPr kumimoji="1" lang="en-US" altLang="ja-JP"/>
              <a:t>×12</a:t>
            </a:r>
            <a:r>
              <a:rPr kumimoji="1" lang="ja-JP" altLang="en-US"/>
              <a:t>枚</a:t>
            </a:r>
          </a:p>
        </p:txBody>
      </p:sp>
      <p:pic>
        <p:nvPicPr>
          <p:cNvPr id="15" name="図 14">
            <a:extLst>
              <a:ext uri="{FF2B5EF4-FFF2-40B4-BE49-F238E27FC236}">
                <a16:creationId xmlns:a16="http://schemas.microsoft.com/office/drawing/2014/main" id="{2DC6BC87-1C65-3F40-8A75-ED3278DCD1EA}"/>
              </a:ext>
            </a:extLst>
          </p:cNvPr>
          <p:cNvPicPr>
            <a:picLocks noChangeAspect="1"/>
          </p:cNvPicPr>
          <p:nvPr/>
        </p:nvPicPr>
        <p:blipFill>
          <a:blip r:embed="rId5"/>
          <a:stretch>
            <a:fillRect/>
          </a:stretch>
        </p:blipFill>
        <p:spPr>
          <a:xfrm>
            <a:off x="3419634" y="4914942"/>
            <a:ext cx="537844" cy="798459"/>
          </a:xfrm>
          <a:prstGeom prst="rect">
            <a:avLst/>
          </a:prstGeom>
        </p:spPr>
      </p:pic>
      <p:pic>
        <p:nvPicPr>
          <p:cNvPr id="17" name="図 16">
            <a:extLst>
              <a:ext uri="{FF2B5EF4-FFF2-40B4-BE49-F238E27FC236}">
                <a16:creationId xmlns:a16="http://schemas.microsoft.com/office/drawing/2014/main" id="{8B76DA17-B7FE-BF4C-BACB-83E5E1DF8698}"/>
              </a:ext>
            </a:extLst>
          </p:cNvPr>
          <p:cNvPicPr>
            <a:picLocks noChangeAspect="1"/>
          </p:cNvPicPr>
          <p:nvPr/>
        </p:nvPicPr>
        <p:blipFill>
          <a:blip r:embed="rId6"/>
          <a:stretch>
            <a:fillRect/>
          </a:stretch>
        </p:blipFill>
        <p:spPr>
          <a:xfrm>
            <a:off x="6062812" y="4885255"/>
            <a:ext cx="537844" cy="798460"/>
          </a:xfrm>
          <a:prstGeom prst="rect">
            <a:avLst/>
          </a:prstGeom>
        </p:spPr>
      </p:pic>
      <p:sp>
        <p:nvSpPr>
          <p:cNvPr id="18" name="テキスト ボックス 17">
            <a:extLst>
              <a:ext uri="{FF2B5EF4-FFF2-40B4-BE49-F238E27FC236}">
                <a16:creationId xmlns:a16="http://schemas.microsoft.com/office/drawing/2014/main" id="{8663FBA1-3711-F24F-BD7E-0D180F496E7A}"/>
              </a:ext>
            </a:extLst>
          </p:cNvPr>
          <p:cNvSpPr txBox="1"/>
          <p:nvPr/>
        </p:nvSpPr>
        <p:spPr>
          <a:xfrm>
            <a:off x="4543755" y="5161462"/>
            <a:ext cx="877163" cy="369332"/>
          </a:xfrm>
          <a:prstGeom prst="rect">
            <a:avLst/>
          </a:prstGeom>
          <a:noFill/>
        </p:spPr>
        <p:txBody>
          <a:bodyPr wrap="none" rtlCol="0">
            <a:spAutoFit/>
          </a:bodyPr>
          <a:lstStyle/>
          <a:p>
            <a:r>
              <a:rPr kumimoji="1" lang="ja-JP" altLang="en-US"/>
              <a:t>・・・</a:t>
            </a:r>
          </a:p>
        </p:txBody>
      </p:sp>
      <p:sp>
        <p:nvSpPr>
          <p:cNvPr id="19" name="テキスト ボックス 18">
            <a:extLst>
              <a:ext uri="{FF2B5EF4-FFF2-40B4-BE49-F238E27FC236}">
                <a16:creationId xmlns:a16="http://schemas.microsoft.com/office/drawing/2014/main" id="{E9ABAA2E-CEE9-6749-A3A6-F129CFBD2BD2}"/>
              </a:ext>
            </a:extLst>
          </p:cNvPr>
          <p:cNvSpPr txBox="1"/>
          <p:nvPr/>
        </p:nvSpPr>
        <p:spPr>
          <a:xfrm>
            <a:off x="4586425" y="5426357"/>
            <a:ext cx="835485" cy="369332"/>
          </a:xfrm>
          <a:prstGeom prst="rect">
            <a:avLst/>
          </a:prstGeom>
          <a:noFill/>
        </p:spPr>
        <p:txBody>
          <a:bodyPr wrap="none" rtlCol="0">
            <a:spAutoFit/>
          </a:bodyPr>
          <a:lstStyle/>
          <a:p>
            <a:r>
              <a:rPr kumimoji="1" lang="en-US" altLang="ja-JP"/>
              <a:t>×14</a:t>
            </a:r>
            <a:r>
              <a:rPr kumimoji="1" lang="ja-JP" altLang="en-US"/>
              <a:t>枚</a:t>
            </a:r>
          </a:p>
        </p:txBody>
      </p:sp>
      <p:sp>
        <p:nvSpPr>
          <p:cNvPr id="16" name="スライド番号プレースホルダー 15">
            <a:extLst>
              <a:ext uri="{FF2B5EF4-FFF2-40B4-BE49-F238E27FC236}">
                <a16:creationId xmlns:a16="http://schemas.microsoft.com/office/drawing/2014/main" id="{366CE145-1AB8-2745-89B0-133606E2CEED}"/>
              </a:ext>
            </a:extLst>
          </p:cNvPr>
          <p:cNvSpPr>
            <a:spLocks noGrp="1"/>
          </p:cNvSpPr>
          <p:nvPr>
            <p:ph type="sldNum" sz="quarter" idx="10"/>
          </p:nvPr>
        </p:nvSpPr>
        <p:spPr/>
        <p:txBody>
          <a:bodyPr/>
          <a:lstStyle/>
          <a:p>
            <a:fld id="{6BA56727-FBE4-4150-A67F-8D3E9BCF0665}" type="slidenum">
              <a:rPr lang="ja-JP" altLang="en-US" smtClean="0"/>
              <a:pPr/>
              <a:t>5</a:t>
            </a:fld>
            <a:endParaRPr lang="ja-JP" altLang="en-US"/>
          </a:p>
        </p:txBody>
      </p:sp>
    </p:spTree>
    <p:extLst>
      <p:ext uri="{BB962C8B-B14F-4D97-AF65-F5344CB8AC3E}">
        <p14:creationId xmlns:p14="http://schemas.microsoft.com/office/powerpoint/2010/main" val="698759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CB18DB50-4EA8-DD40-8376-FFA80B738B16}"/>
              </a:ext>
            </a:extLst>
          </p:cNvPr>
          <p:cNvSpPr/>
          <p:nvPr/>
        </p:nvSpPr>
        <p:spPr>
          <a:xfrm>
            <a:off x="3035135" y="3550722"/>
            <a:ext cx="3835729" cy="2654048"/>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ゲームの進め方</a:t>
            </a:r>
            <a:r>
              <a:rPr lang="en-US" altLang="ja-JP"/>
              <a:t>【①</a:t>
            </a:r>
            <a:r>
              <a:rPr lang="ja-JP" altLang="en-US"/>
              <a:t>準備フェーズ</a:t>
            </a:r>
            <a:r>
              <a:rPr lang="en-US" altLang="ja-JP"/>
              <a:t>】</a:t>
            </a:r>
            <a:endParaRPr lang="ja-JP" altLang="en-US"/>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1394460"/>
            <a:ext cx="8942621" cy="2362677"/>
          </a:xfrm>
        </p:spPr>
        <p:txBody>
          <a:bodyPr/>
          <a:lstStyle/>
          <a:p>
            <a:pPr marL="0" indent="0">
              <a:buNone/>
            </a:pPr>
            <a:r>
              <a:rPr lang="ja-JP" altLang="en-US"/>
              <a:t>「準備カード </a:t>
            </a:r>
            <a:r>
              <a:rPr lang="en-US" altLang="ja-JP"/>
              <a:t>14</a:t>
            </a:r>
            <a:r>
              <a:rPr lang="ja-JP" altLang="en-US"/>
              <a:t>枚」の中から、今後発生するサイバー攻撃に備えて、各チームが交互に１枚ずつ計３枚のカードを選択します。</a:t>
            </a:r>
          </a:p>
          <a:p>
            <a:pPr marL="0" indent="0">
              <a:buNone/>
            </a:pPr>
            <a:r>
              <a:rPr lang="ja-JP" altLang="en-US"/>
              <a:t>⇒最初にカードを選択するのは、</a:t>
            </a:r>
            <a:r>
              <a:rPr lang="en" altLang="ja-JP">
                <a:solidFill>
                  <a:srgbClr val="FF0000"/>
                </a:solidFill>
              </a:rPr>
              <a:t>CSIRT</a:t>
            </a:r>
            <a:r>
              <a:rPr lang="ja-JP" altLang="en-US">
                <a:solidFill>
                  <a:srgbClr val="FF0000"/>
                </a:solidFill>
              </a:rPr>
              <a:t>経験の浅いメンバーが</a:t>
            </a:r>
            <a:br>
              <a:rPr lang="en-US" altLang="ja-JP">
                <a:solidFill>
                  <a:srgbClr val="FF0000"/>
                </a:solidFill>
              </a:rPr>
            </a:br>
            <a:r>
              <a:rPr lang="ja-JP" altLang="en-US">
                <a:solidFill>
                  <a:srgbClr val="FF0000"/>
                </a:solidFill>
              </a:rPr>
              <a:t>　多いチームとします。</a:t>
            </a:r>
          </a:p>
        </p:txBody>
      </p:sp>
      <p:pic>
        <p:nvPicPr>
          <p:cNvPr id="7" name="図 6">
            <a:extLst>
              <a:ext uri="{FF2B5EF4-FFF2-40B4-BE49-F238E27FC236}">
                <a16:creationId xmlns:a16="http://schemas.microsoft.com/office/drawing/2014/main" id="{7110D2D8-8768-DD40-932A-E5F80747F7B3}"/>
              </a:ext>
            </a:extLst>
          </p:cNvPr>
          <p:cNvPicPr>
            <a:picLocks noChangeAspect="1"/>
          </p:cNvPicPr>
          <p:nvPr/>
        </p:nvPicPr>
        <p:blipFill>
          <a:blip r:embed="rId3"/>
          <a:stretch>
            <a:fillRect/>
          </a:stretch>
        </p:blipFill>
        <p:spPr>
          <a:xfrm>
            <a:off x="3102933" y="3610097"/>
            <a:ext cx="537844" cy="798459"/>
          </a:xfrm>
          <a:prstGeom prst="rect">
            <a:avLst/>
          </a:prstGeom>
        </p:spPr>
      </p:pic>
      <p:pic>
        <p:nvPicPr>
          <p:cNvPr id="8" name="図 7">
            <a:extLst>
              <a:ext uri="{FF2B5EF4-FFF2-40B4-BE49-F238E27FC236}">
                <a16:creationId xmlns:a16="http://schemas.microsoft.com/office/drawing/2014/main" id="{258ED416-2961-2F4B-BBC2-73C8FBB398DF}"/>
              </a:ext>
            </a:extLst>
          </p:cNvPr>
          <p:cNvPicPr>
            <a:picLocks noChangeAspect="1"/>
          </p:cNvPicPr>
          <p:nvPr/>
        </p:nvPicPr>
        <p:blipFill>
          <a:blip r:embed="rId3"/>
          <a:stretch>
            <a:fillRect/>
          </a:stretch>
        </p:blipFill>
        <p:spPr>
          <a:xfrm>
            <a:off x="3170732" y="3674011"/>
            <a:ext cx="537844" cy="798459"/>
          </a:xfrm>
          <a:prstGeom prst="rect">
            <a:avLst/>
          </a:prstGeom>
        </p:spPr>
      </p:pic>
      <p:pic>
        <p:nvPicPr>
          <p:cNvPr id="9" name="図 8">
            <a:extLst>
              <a:ext uri="{FF2B5EF4-FFF2-40B4-BE49-F238E27FC236}">
                <a16:creationId xmlns:a16="http://schemas.microsoft.com/office/drawing/2014/main" id="{DEF76421-CF49-AF4C-84CD-8593EBB9AF17}"/>
              </a:ext>
            </a:extLst>
          </p:cNvPr>
          <p:cNvPicPr>
            <a:picLocks noChangeAspect="1"/>
          </p:cNvPicPr>
          <p:nvPr/>
        </p:nvPicPr>
        <p:blipFill>
          <a:blip r:embed="rId3"/>
          <a:stretch>
            <a:fillRect/>
          </a:stretch>
        </p:blipFill>
        <p:spPr>
          <a:xfrm>
            <a:off x="3238531" y="3733386"/>
            <a:ext cx="537844" cy="798459"/>
          </a:xfrm>
          <a:prstGeom prst="rect">
            <a:avLst/>
          </a:prstGeom>
        </p:spPr>
      </p:pic>
      <p:sp>
        <p:nvSpPr>
          <p:cNvPr id="10" name="テキスト ボックス 9">
            <a:extLst>
              <a:ext uri="{FF2B5EF4-FFF2-40B4-BE49-F238E27FC236}">
                <a16:creationId xmlns:a16="http://schemas.microsoft.com/office/drawing/2014/main" id="{8F9F59C4-3A1C-AD46-8085-B4DDA7228DCA}"/>
              </a:ext>
            </a:extLst>
          </p:cNvPr>
          <p:cNvSpPr txBox="1"/>
          <p:nvPr/>
        </p:nvSpPr>
        <p:spPr>
          <a:xfrm>
            <a:off x="3776375" y="3947949"/>
            <a:ext cx="718466" cy="369332"/>
          </a:xfrm>
          <a:prstGeom prst="rect">
            <a:avLst/>
          </a:prstGeom>
          <a:noFill/>
        </p:spPr>
        <p:txBody>
          <a:bodyPr wrap="none" rtlCol="0">
            <a:spAutoFit/>
          </a:bodyPr>
          <a:lstStyle/>
          <a:p>
            <a:r>
              <a:rPr kumimoji="1" lang="en-US" altLang="ja-JP"/>
              <a:t>×6</a:t>
            </a:r>
            <a:r>
              <a:rPr kumimoji="1" lang="ja-JP" altLang="en-US"/>
              <a:t>枚</a:t>
            </a:r>
          </a:p>
        </p:txBody>
      </p:sp>
      <p:pic>
        <p:nvPicPr>
          <p:cNvPr id="11" name="図 10">
            <a:extLst>
              <a:ext uri="{FF2B5EF4-FFF2-40B4-BE49-F238E27FC236}">
                <a16:creationId xmlns:a16="http://schemas.microsoft.com/office/drawing/2014/main" id="{362290A6-682F-AA49-9699-624BBD96A141}"/>
              </a:ext>
            </a:extLst>
          </p:cNvPr>
          <p:cNvPicPr>
            <a:picLocks noChangeAspect="1"/>
          </p:cNvPicPr>
          <p:nvPr/>
        </p:nvPicPr>
        <p:blipFill>
          <a:blip r:embed="rId4"/>
          <a:stretch>
            <a:fillRect/>
          </a:stretch>
        </p:blipFill>
        <p:spPr>
          <a:xfrm>
            <a:off x="4700766" y="3610096"/>
            <a:ext cx="537844" cy="798459"/>
          </a:xfrm>
          <a:prstGeom prst="rect">
            <a:avLst/>
          </a:prstGeom>
        </p:spPr>
      </p:pic>
      <p:pic>
        <p:nvPicPr>
          <p:cNvPr id="12" name="図 11">
            <a:extLst>
              <a:ext uri="{FF2B5EF4-FFF2-40B4-BE49-F238E27FC236}">
                <a16:creationId xmlns:a16="http://schemas.microsoft.com/office/drawing/2014/main" id="{5D9CCAA5-61C8-674B-AF31-89549F735812}"/>
              </a:ext>
            </a:extLst>
          </p:cNvPr>
          <p:cNvPicPr>
            <a:picLocks noChangeAspect="1"/>
          </p:cNvPicPr>
          <p:nvPr/>
        </p:nvPicPr>
        <p:blipFill>
          <a:blip r:embed="rId4"/>
          <a:stretch>
            <a:fillRect/>
          </a:stretch>
        </p:blipFill>
        <p:spPr>
          <a:xfrm>
            <a:off x="4764555" y="3674010"/>
            <a:ext cx="537844" cy="798459"/>
          </a:xfrm>
          <a:prstGeom prst="rect">
            <a:avLst/>
          </a:prstGeom>
        </p:spPr>
      </p:pic>
      <p:pic>
        <p:nvPicPr>
          <p:cNvPr id="13" name="図 12">
            <a:extLst>
              <a:ext uri="{FF2B5EF4-FFF2-40B4-BE49-F238E27FC236}">
                <a16:creationId xmlns:a16="http://schemas.microsoft.com/office/drawing/2014/main" id="{11768BA4-4C52-7141-A801-37981696B2E5}"/>
              </a:ext>
            </a:extLst>
          </p:cNvPr>
          <p:cNvPicPr>
            <a:picLocks noChangeAspect="1"/>
          </p:cNvPicPr>
          <p:nvPr/>
        </p:nvPicPr>
        <p:blipFill>
          <a:blip r:embed="rId4"/>
          <a:stretch>
            <a:fillRect/>
          </a:stretch>
        </p:blipFill>
        <p:spPr>
          <a:xfrm>
            <a:off x="4836364" y="3733389"/>
            <a:ext cx="537844" cy="798459"/>
          </a:xfrm>
          <a:prstGeom prst="rect">
            <a:avLst/>
          </a:prstGeom>
        </p:spPr>
      </p:pic>
      <p:sp>
        <p:nvSpPr>
          <p:cNvPr id="14" name="テキスト ボックス 13">
            <a:extLst>
              <a:ext uri="{FF2B5EF4-FFF2-40B4-BE49-F238E27FC236}">
                <a16:creationId xmlns:a16="http://schemas.microsoft.com/office/drawing/2014/main" id="{2AD34871-AB1B-FC45-82FD-0612D69DBC6B}"/>
              </a:ext>
            </a:extLst>
          </p:cNvPr>
          <p:cNvSpPr txBox="1"/>
          <p:nvPr/>
        </p:nvSpPr>
        <p:spPr>
          <a:xfrm>
            <a:off x="5374208" y="3888573"/>
            <a:ext cx="835485" cy="369332"/>
          </a:xfrm>
          <a:prstGeom prst="rect">
            <a:avLst/>
          </a:prstGeom>
          <a:noFill/>
        </p:spPr>
        <p:txBody>
          <a:bodyPr wrap="none" rtlCol="0">
            <a:spAutoFit/>
          </a:bodyPr>
          <a:lstStyle/>
          <a:p>
            <a:r>
              <a:rPr kumimoji="1" lang="en-US" altLang="ja-JP"/>
              <a:t>×12</a:t>
            </a:r>
            <a:r>
              <a:rPr kumimoji="1" lang="ja-JP" altLang="en-US"/>
              <a:t>枚</a:t>
            </a:r>
          </a:p>
        </p:txBody>
      </p:sp>
      <p:pic>
        <p:nvPicPr>
          <p:cNvPr id="15" name="図 14">
            <a:extLst>
              <a:ext uri="{FF2B5EF4-FFF2-40B4-BE49-F238E27FC236}">
                <a16:creationId xmlns:a16="http://schemas.microsoft.com/office/drawing/2014/main" id="{2DC6BC87-1C65-3F40-8A75-ED3278DCD1EA}"/>
              </a:ext>
            </a:extLst>
          </p:cNvPr>
          <p:cNvPicPr>
            <a:picLocks noChangeAspect="1"/>
          </p:cNvPicPr>
          <p:nvPr/>
        </p:nvPicPr>
        <p:blipFill>
          <a:blip r:embed="rId5"/>
          <a:stretch>
            <a:fillRect/>
          </a:stretch>
        </p:blipFill>
        <p:spPr>
          <a:xfrm>
            <a:off x="3419634" y="4914942"/>
            <a:ext cx="537844" cy="798459"/>
          </a:xfrm>
          <a:prstGeom prst="rect">
            <a:avLst/>
          </a:prstGeom>
        </p:spPr>
      </p:pic>
      <p:pic>
        <p:nvPicPr>
          <p:cNvPr id="17" name="図 16">
            <a:extLst>
              <a:ext uri="{FF2B5EF4-FFF2-40B4-BE49-F238E27FC236}">
                <a16:creationId xmlns:a16="http://schemas.microsoft.com/office/drawing/2014/main" id="{8B76DA17-B7FE-BF4C-BACB-83E5E1DF8698}"/>
              </a:ext>
            </a:extLst>
          </p:cNvPr>
          <p:cNvPicPr>
            <a:picLocks noChangeAspect="1"/>
          </p:cNvPicPr>
          <p:nvPr/>
        </p:nvPicPr>
        <p:blipFill>
          <a:blip r:embed="rId6"/>
          <a:stretch>
            <a:fillRect/>
          </a:stretch>
        </p:blipFill>
        <p:spPr>
          <a:xfrm>
            <a:off x="6062812" y="4885255"/>
            <a:ext cx="537844" cy="798460"/>
          </a:xfrm>
          <a:prstGeom prst="rect">
            <a:avLst/>
          </a:prstGeom>
        </p:spPr>
      </p:pic>
      <p:sp>
        <p:nvSpPr>
          <p:cNvPr id="18" name="テキスト ボックス 17">
            <a:extLst>
              <a:ext uri="{FF2B5EF4-FFF2-40B4-BE49-F238E27FC236}">
                <a16:creationId xmlns:a16="http://schemas.microsoft.com/office/drawing/2014/main" id="{8663FBA1-3711-F24F-BD7E-0D180F496E7A}"/>
              </a:ext>
            </a:extLst>
          </p:cNvPr>
          <p:cNvSpPr txBox="1"/>
          <p:nvPr/>
        </p:nvSpPr>
        <p:spPr>
          <a:xfrm>
            <a:off x="4543755" y="5161462"/>
            <a:ext cx="877163" cy="369332"/>
          </a:xfrm>
          <a:prstGeom prst="rect">
            <a:avLst/>
          </a:prstGeom>
          <a:noFill/>
        </p:spPr>
        <p:txBody>
          <a:bodyPr wrap="none" rtlCol="0">
            <a:spAutoFit/>
          </a:bodyPr>
          <a:lstStyle/>
          <a:p>
            <a:r>
              <a:rPr kumimoji="1" lang="ja-JP" altLang="en-US"/>
              <a:t>・・・</a:t>
            </a:r>
          </a:p>
        </p:txBody>
      </p:sp>
      <p:sp>
        <p:nvSpPr>
          <p:cNvPr id="20" name="正方形/長方形 19">
            <a:extLst>
              <a:ext uri="{FF2B5EF4-FFF2-40B4-BE49-F238E27FC236}">
                <a16:creationId xmlns:a16="http://schemas.microsoft.com/office/drawing/2014/main" id="{CFE116F9-89AC-CF47-B5AB-1401C236F869}"/>
              </a:ext>
            </a:extLst>
          </p:cNvPr>
          <p:cNvSpPr/>
          <p:nvPr/>
        </p:nvSpPr>
        <p:spPr>
          <a:xfrm>
            <a:off x="929801"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D80EF71E-8A52-8240-8F75-05493A07C422}"/>
              </a:ext>
            </a:extLst>
          </p:cNvPr>
          <p:cNvSpPr/>
          <p:nvPr/>
        </p:nvSpPr>
        <p:spPr>
          <a:xfrm>
            <a:off x="7076788"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CD145B7F-2E71-D044-AC9A-1A3AE40F60E8}"/>
              </a:ext>
            </a:extLst>
          </p:cNvPr>
          <p:cNvSpPr txBox="1"/>
          <p:nvPr/>
        </p:nvSpPr>
        <p:spPr>
          <a:xfrm>
            <a:off x="1353787" y="3230088"/>
            <a:ext cx="1010213" cy="369332"/>
          </a:xfrm>
          <a:prstGeom prst="rect">
            <a:avLst/>
          </a:prstGeom>
          <a:noFill/>
        </p:spPr>
        <p:txBody>
          <a:bodyPr wrap="none" rtlCol="0">
            <a:spAutoFit/>
          </a:bodyPr>
          <a:lstStyle/>
          <a:p>
            <a:r>
              <a:rPr kumimoji="1" lang="en-US" altLang="ja-JP"/>
              <a:t>A</a:t>
            </a:r>
            <a:r>
              <a:rPr kumimoji="1" lang="ja-JP" altLang="en-US"/>
              <a:t>チーム</a:t>
            </a:r>
          </a:p>
        </p:txBody>
      </p:sp>
      <p:sp>
        <p:nvSpPr>
          <p:cNvPr id="22" name="テキスト ボックス 21">
            <a:extLst>
              <a:ext uri="{FF2B5EF4-FFF2-40B4-BE49-F238E27FC236}">
                <a16:creationId xmlns:a16="http://schemas.microsoft.com/office/drawing/2014/main" id="{BC9BFFDB-637C-C54A-898C-DB56E5364A87}"/>
              </a:ext>
            </a:extLst>
          </p:cNvPr>
          <p:cNvSpPr txBox="1"/>
          <p:nvPr/>
        </p:nvSpPr>
        <p:spPr>
          <a:xfrm>
            <a:off x="7521386" y="3230088"/>
            <a:ext cx="1002197" cy="369332"/>
          </a:xfrm>
          <a:prstGeom prst="rect">
            <a:avLst/>
          </a:prstGeom>
          <a:noFill/>
        </p:spPr>
        <p:txBody>
          <a:bodyPr wrap="none" rtlCol="0">
            <a:spAutoFit/>
          </a:bodyPr>
          <a:lstStyle/>
          <a:p>
            <a:r>
              <a:rPr kumimoji="1" lang="en-US" altLang="ja-JP"/>
              <a:t>B</a:t>
            </a:r>
            <a:r>
              <a:rPr kumimoji="1" lang="ja-JP" altLang="en-US"/>
              <a:t>チーム</a:t>
            </a:r>
          </a:p>
        </p:txBody>
      </p:sp>
      <p:pic>
        <p:nvPicPr>
          <p:cNvPr id="23" name="図 22">
            <a:extLst>
              <a:ext uri="{FF2B5EF4-FFF2-40B4-BE49-F238E27FC236}">
                <a16:creationId xmlns:a16="http://schemas.microsoft.com/office/drawing/2014/main" id="{926101D5-AE50-8C48-ABD3-A4069DBE7295}"/>
              </a:ext>
            </a:extLst>
          </p:cNvPr>
          <p:cNvPicPr>
            <a:picLocks noChangeAspect="1"/>
          </p:cNvPicPr>
          <p:nvPr/>
        </p:nvPicPr>
        <p:blipFill>
          <a:blip r:embed="rId5"/>
          <a:stretch>
            <a:fillRect/>
          </a:stretch>
        </p:blipFill>
        <p:spPr>
          <a:xfrm>
            <a:off x="1025490" y="3685848"/>
            <a:ext cx="537844" cy="798459"/>
          </a:xfrm>
          <a:prstGeom prst="rect">
            <a:avLst/>
          </a:prstGeom>
        </p:spPr>
      </p:pic>
      <p:pic>
        <p:nvPicPr>
          <p:cNvPr id="24" name="図 23">
            <a:extLst>
              <a:ext uri="{FF2B5EF4-FFF2-40B4-BE49-F238E27FC236}">
                <a16:creationId xmlns:a16="http://schemas.microsoft.com/office/drawing/2014/main" id="{B45FD2A1-D46B-8A4E-827C-1766A23E6AB9}"/>
              </a:ext>
            </a:extLst>
          </p:cNvPr>
          <p:cNvPicPr>
            <a:picLocks noChangeAspect="1"/>
          </p:cNvPicPr>
          <p:nvPr/>
        </p:nvPicPr>
        <p:blipFill>
          <a:blip r:embed="rId5"/>
          <a:stretch>
            <a:fillRect/>
          </a:stretch>
        </p:blipFill>
        <p:spPr>
          <a:xfrm>
            <a:off x="1628741" y="3684590"/>
            <a:ext cx="537844" cy="798459"/>
          </a:xfrm>
          <a:prstGeom prst="rect">
            <a:avLst/>
          </a:prstGeom>
        </p:spPr>
      </p:pic>
      <p:pic>
        <p:nvPicPr>
          <p:cNvPr id="25" name="図 24">
            <a:extLst>
              <a:ext uri="{FF2B5EF4-FFF2-40B4-BE49-F238E27FC236}">
                <a16:creationId xmlns:a16="http://schemas.microsoft.com/office/drawing/2014/main" id="{20342148-F31E-C940-B834-AD82D421D56A}"/>
              </a:ext>
            </a:extLst>
          </p:cNvPr>
          <p:cNvPicPr>
            <a:picLocks noChangeAspect="1"/>
          </p:cNvPicPr>
          <p:nvPr/>
        </p:nvPicPr>
        <p:blipFill>
          <a:blip r:embed="rId5"/>
          <a:stretch>
            <a:fillRect/>
          </a:stretch>
        </p:blipFill>
        <p:spPr>
          <a:xfrm>
            <a:off x="2208073" y="3684589"/>
            <a:ext cx="537844" cy="798459"/>
          </a:xfrm>
          <a:prstGeom prst="rect">
            <a:avLst/>
          </a:prstGeom>
        </p:spPr>
      </p:pic>
      <p:pic>
        <p:nvPicPr>
          <p:cNvPr id="26" name="図 25">
            <a:extLst>
              <a:ext uri="{FF2B5EF4-FFF2-40B4-BE49-F238E27FC236}">
                <a16:creationId xmlns:a16="http://schemas.microsoft.com/office/drawing/2014/main" id="{DA09CA50-6EE6-1B4E-9C07-E9D49C5206CB}"/>
              </a:ext>
            </a:extLst>
          </p:cNvPr>
          <p:cNvPicPr>
            <a:picLocks noChangeAspect="1"/>
          </p:cNvPicPr>
          <p:nvPr/>
        </p:nvPicPr>
        <p:blipFill>
          <a:blip r:embed="rId5"/>
          <a:stretch>
            <a:fillRect/>
          </a:stretch>
        </p:blipFill>
        <p:spPr>
          <a:xfrm>
            <a:off x="7168265" y="3685848"/>
            <a:ext cx="537844" cy="798459"/>
          </a:xfrm>
          <a:prstGeom prst="rect">
            <a:avLst/>
          </a:prstGeom>
        </p:spPr>
      </p:pic>
      <p:pic>
        <p:nvPicPr>
          <p:cNvPr id="27" name="図 26">
            <a:extLst>
              <a:ext uri="{FF2B5EF4-FFF2-40B4-BE49-F238E27FC236}">
                <a16:creationId xmlns:a16="http://schemas.microsoft.com/office/drawing/2014/main" id="{5A3101BB-8222-E248-A010-4E5D16540E99}"/>
              </a:ext>
            </a:extLst>
          </p:cNvPr>
          <p:cNvPicPr>
            <a:picLocks noChangeAspect="1"/>
          </p:cNvPicPr>
          <p:nvPr/>
        </p:nvPicPr>
        <p:blipFill>
          <a:blip r:embed="rId5"/>
          <a:stretch>
            <a:fillRect/>
          </a:stretch>
        </p:blipFill>
        <p:spPr>
          <a:xfrm>
            <a:off x="7771516" y="3684590"/>
            <a:ext cx="537844" cy="798459"/>
          </a:xfrm>
          <a:prstGeom prst="rect">
            <a:avLst/>
          </a:prstGeom>
        </p:spPr>
      </p:pic>
      <p:pic>
        <p:nvPicPr>
          <p:cNvPr id="28" name="図 27">
            <a:extLst>
              <a:ext uri="{FF2B5EF4-FFF2-40B4-BE49-F238E27FC236}">
                <a16:creationId xmlns:a16="http://schemas.microsoft.com/office/drawing/2014/main" id="{ABFE75EC-26E7-A547-A0E8-A8A6C0D0D780}"/>
              </a:ext>
            </a:extLst>
          </p:cNvPr>
          <p:cNvPicPr>
            <a:picLocks noChangeAspect="1"/>
          </p:cNvPicPr>
          <p:nvPr/>
        </p:nvPicPr>
        <p:blipFill>
          <a:blip r:embed="rId5"/>
          <a:stretch>
            <a:fillRect/>
          </a:stretch>
        </p:blipFill>
        <p:spPr>
          <a:xfrm>
            <a:off x="8350848" y="3684589"/>
            <a:ext cx="537844" cy="798459"/>
          </a:xfrm>
          <a:prstGeom prst="rect">
            <a:avLst/>
          </a:prstGeom>
        </p:spPr>
      </p:pic>
      <p:sp>
        <p:nvSpPr>
          <p:cNvPr id="29" name="テキスト ボックス 28">
            <a:extLst>
              <a:ext uri="{FF2B5EF4-FFF2-40B4-BE49-F238E27FC236}">
                <a16:creationId xmlns:a16="http://schemas.microsoft.com/office/drawing/2014/main" id="{4C7198AC-C12A-8D41-A410-9F8A995DBE8A}"/>
              </a:ext>
            </a:extLst>
          </p:cNvPr>
          <p:cNvSpPr txBox="1"/>
          <p:nvPr/>
        </p:nvSpPr>
        <p:spPr>
          <a:xfrm>
            <a:off x="1613247" y="4568219"/>
            <a:ext cx="532518" cy="369332"/>
          </a:xfrm>
          <a:prstGeom prst="rect">
            <a:avLst/>
          </a:prstGeom>
          <a:noFill/>
        </p:spPr>
        <p:txBody>
          <a:bodyPr wrap="none" rtlCol="0">
            <a:spAutoFit/>
          </a:bodyPr>
          <a:lstStyle/>
          <a:p>
            <a:r>
              <a:rPr kumimoji="1" lang="en-US" altLang="ja-JP"/>
              <a:t>3</a:t>
            </a:r>
            <a:r>
              <a:rPr kumimoji="1" lang="ja-JP" altLang="en-US"/>
              <a:t>枚</a:t>
            </a:r>
          </a:p>
        </p:txBody>
      </p:sp>
      <p:sp>
        <p:nvSpPr>
          <p:cNvPr id="30" name="テキスト ボックス 29">
            <a:extLst>
              <a:ext uri="{FF2B5EF4-FFF2-40B4-BE49-F238E27FC236}">
                <a16:creationId xmlns:a16="http://schemas.microsoft.com/office/drawing/2014/main" id="{B463D4A0-3FC6-9C49-A4F8-26DE24D25329}"/>
              </a:ext>
            </a:extLst>
          </p:cNvPr>
          <p:cNvSpPr txBox="1"/>
          <p:nvPr/>
        </p:nvSpPr>
        <p:spPr>
          <a:xfrm>
            <a:off x="7776842" y="4568219"/>
            <a:ext cx="532518" cy="369332"/>
          </a:xfrm>
          <a:prstGeom prst="rect">
            <a:avLst/>
          </a:prstGeom>
          <a:noFill/>
        </p:spPr>
        <p:txBody>
          <a:bodyPr wrap="none" rtlCol="0">
            <a:spAutoFit/>
          </a:bodyPr>
          <a:lstStyle/>
          <a:p>
            <a:r>
              <a:rPr kumimoji="1" lang="en-US" altLang="ja-JP"/>
              <a:t>3</a:t>
            </a:r>
            <a:r>
              <a:rPr kumimoji="1" lang="ja-JP" altLang="en-US"/>
              <a:t>枚</a:t>
            </a:r>
          </a:p>
        </p:txBody>
      </p:sp>
      <p:cxnSp>
        <p:nvCxnSpPr>
          <p:cNvPr id="32" name="直線矢印コネクタ 31">
            <a:extLst>
              <a:ext uri="{FF2B5EF4-FFF2-40B4-BE49-F238E27FC236}">
                <a16:creationId xmlns:a16="http://schemas.microsoft.com/office/drawing/2014/main" id="{1E5CDAAE-D1CB-8B46-A6FA-F79816395C90}"/>
              </a:ext>
            </a:extLst>
          </p:cNvPr>
          <p:cNvCxnSpPr/>
          <p:nvPr/>
        </p:nvCxnSpPr>
        <p:spPr>
          <a:xfrm flipH="1" flipV="1">
            <a:off x="2476995" y="4655127"/>
            <a:ext cx="761536" cy="6910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F70581BF-379A-2849-918A-635BBAA9F411}"/>
              </a:ext>
            </a:extLst>
          </p:cNvPr>
          <p:cNvCxnSpPr>
            <a:cxnSpLocks/>
          </p:cNvCxnSpPr>
          <p:nvPr/>
        </p:nvCxnSpPr>
        <p:spPr>
          <a:xfrm flipV="1">
            <a:off x="6790718" y="4711243"/>
            <a:ext cx="780200" cy="61521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スライド番号プレースホルダー 18">
            <a:extLst>
              <a:ext uri="{FF2B5EF4-FFF2-40B4-BE49-F238E27FC236}">
                <a16:creationId xmlns:a16="http://schemas.microsoft.com/office/drawing/2014/main" id="{83F541BB-4F55-8E4D-87BD-3DD5858F11CD}"/>
              </a:ext>
            </a:extLst>
          </p:cNvPr>
          <p:cNvSpPr>
            <a:spLocks noGrp="1"/>
          </p:cNvSpPr>
          <p:nvPr>
            <p:ph type="sldNum" sz="quarter" idx="10"/>
          </p:nvPr>
        </p:nvSpPr>
        <p:spPr/>
        <p:txBody>
          <a:bodyPr/>
          <a:lstStyle/>
          <a:p>
            <a:fld id="{6BA56727-FBE4-4150-A67F-8D3E9BCF0665}" type="slidenum">
              <a:rPr lang="ja-JP" altLang="en-US" smtClean="0"/>
              <a:pPr/>
              <a:t>6</a:t>
            </a:fld>
            <a:endParaRPr lang="ja-JP" altLang="en-US"/>
          </a:p>
        </p:txBody>
      </p:sp>
    </p:spTree>
    <p:extLst>
      <p:ext uri="{BB962C8B-B14F-4D97-AF65-F5344CB8AC3E}">
        <p14:creationId xmlns:p14="http://schemas.microsoft.com/office/powerpoint/2010/main" val="4058624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CB18DB50-4EA8-DD40-8376-FFA80B738B16}"/>
              </a:ext>
            </a:extLst>
          </p:cNvPr>
          <p:cNvSpPr/>
          <p:nvPr/>
        </p:nvSpPr>
        <p:spPr>
          <a:xfrm>
            <a:off x="3035135" y="3550722"/>
            <a:ext cx="3835729" cy="2654048"/>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ゲームの進め方</a:t>
            </a:r>
            <a:r>
              <a:rPr lang="en-US" altLang="ja-JP"/>
              <a:t>【②</a:t>
            </a:r>
            <a:r>
              <a:rPr lang="ja-JP" altLang="en-US"/>
              <a:t>攻撃フェーズ</a:t>
            </a:r>
            <a:r>
              <a:rPr lang="en-US" altLang="ja-JP"/>
              <a:t>】</a:t>
            </a:r>
            <a:endParaRPr lang="ja-JP" altLang="en-US"/>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1394460"/>
            <a:ext cx="8942621" cy="2922821"/>
          </a:xfrm>
        </p:spPr>
        <p:txBody>
          <a:bodyPr/>
          <a:lstStyle/>
          <a:p>
            <a:pPr marL="0" indent="0">
              <a:buNone/>
            </a:pPr>
            <a:r>
              <a:rPr lang="ja-JP" altLang="ja-JP" sz="2000"/>
              <a:t>「攻撃カード」の山札から一番上のカードをめくり、場に出します。</a:t>
            </a:r>
          </a:p>
          <a:p>
            <a:pPr marL="0" indent="0">
              <a:buNone/>
            </a:pPr>
            <a:r>
              <a:rPr lang="ja-JP" altLang="ja-JP" sz="2000"/>
              <a:t>⇒カードに記載された攻撃に伴い、各チームは記載された分の株価ポイント</a:t>
            </a:r>
            <a:br>
              <a:rPr lang="en-US" altLang="ja-JP" sz="2000"/>
            </a:br>
            <a:r>
              <a:rPr lang="ja-JP" altLang="en-US" sz="2000"/>
              <a:t>　</a:t>
            </a:r>
            <a:r>
              <a:rPr lang="ja-JP" altLang="ja-JP" sz="2000"/>
              <a:t>が下落します。</a:t>
            </a:r>
          </a:p>
          <a:p>
            <a:pPr marL="0" indent="0">
              <a:buNone/>
            </a:pPr>
            <a:r>
              <a:rPr lang="ja-JP" altLang="ja-JP" sz="2000"/>
              <a:t>⇒３枚の準備カードと攻撃カードに記載された「</a:t>
            </a:r>
            <a:r>
              <a:rPr lang="ja-JP" altLang="en-US" sz="2000"/>
              <a:t>上昇株価ポイント</a:t>
            </a:r>
            <a:r>
              <a:rPr lang="ja-JP" altLang="ja-JP" sz="2000"/>
              <a:t>」を</a:t>
            </a:r>
            <a:br>
              <a:rPr lang="en-US" altLang="ja-JP" sz="2000"/>
            </a:br>
            <a:r>
              <a:rPr lang="ja-JP" altLang="en-US" sz="2000"/>
              <a:t>　</a:t>
            </a:r>
            <a:r>
              <a:rPr lang="ja-JP" altLang="ja-JP" sz="2000"/>
              <a:t>確認し、選択した準備カードの分だけ、株価下落が抑制されます。 </a:t>
            </a:r>
            <a:endParaRPr lang="ja-JP" altLang="en-US" sz="2000">
              <a:solidFill>
                <a:srgbClr val="FF0000"/>
              </a:solidFill>
            </a:endParaRPr>
          </a:p>
        </p:txBody>
      </p:sp>
      <p:pic>
        <p:nvPicPr>
          <p:cNvPr id="7" name="図 6">
            <a:extLst>
              <a:ext uri="{FF2B5EF4-FFF2-40B4-BE49-F238E27FC236}">
                <a16:creationId xmlns:a16="http://schemas.microsoft.com/office/drawing/2014/main" id="{7110D2D8-8768-DD40-932A-E5F80747F7B3}"/>
              </a:ext>
            </a:extLst>
          </p:cNvPr>
          <p:cNvPicPr>
            <a:picLocks noChangeAspect="1"/>
          </p:cNvPicPr>
          <p:nvPr/>
        </p:nvPicPr>
        <p:blipFill>
          <a:blip r:embed="rId3"/>
          <a:stretch>
            <a:fillRect/>
          </a:stretch>
        </p:blipFill>
        <p:spPr>
          <a:xfrm>
            <a:off x="3933080" y="3610097"/>
            <a:ext cx="537844" cy="798459"/>
          </a:xfrm>
          <a:prstGeom prst="rect">
            <a:avLst/>
          </a:prstGeom>
        </p:spPr>
      </p:pic>
      <p:pic>
        <p:nvPicPr>
          <p:cNvPr id="8" name="図 7">
            <a:extLst>
              <a:ext uri="{FF2B5EF4-FFF2-40B4-BE49-F238E27FC236}">
                <a16:creationId xmlns:a16="http://schemas.microsoft.com/office/drawing/2014/main" id="{258ED416-2961-2F4B-BBC2-73C8FBB398DF}"/>
              </a:ext>
            </a:extLst>
          </p:cNvPr>
          <p:cNvPicPr>
            <a:picLocks noChangeAspect="1"/>
          </p:cNvPicPr>
          <p:nvPr/>
        </p:nvPicPr>
        <p:blipFill>
          <a:blip r:embed="rId3"/>
          <a:stretch>
            <a:fillRect/>
          </a:stretch>
        </p:blipFill>
        <p:spPr>
          <a:xfrm>
            <a:off x="4000879" y="3674011"/>
            <a:ext cx="537844" cy="798459"/>
          </a:xfrm>
          <a:prstGeom prst="rect">
            <a:avLst/>
          </a:prstGeom>
        </p:spPr>
      </p:pic>
      <p:pic>
        <p:nvPicPr>
          <p:cNvPr id="11" name="図 10">
            <a:extLst>
              <a:ext uri="{FF2B5EF4-FFF2-40B4-BE49-F238E27FC236}">
                <a16:creationId xmlns:a16="http://schemas.microsoft.com/office/drawing/2014/main" id="{362290A6-682F-AA49-9699-624BBD96A141}"/>
              </a:ext>
            </a:extLst>
          </p:cNvPr>
          <p:cNvPicPr>
            <a:picLocks noChangeAspect="1"/>
          </p:cNvPicPr>
          <p:nvPr/>
        </p:nvPicPr>
        <p:blipFill>
          <a:blip r:embed="rId4"/>
          <a:stretch>
            <a:fillRect/>
          </a:stretch>
        </p:blipFill>
        <p:spPr>
          <a:xfrm>
            <a:off x="4700766" y="3610096"/>
            <a:ext cx="537844" cy="798459"/>
          </a:xfrm>
          <a:prstGeom prst="rect">
            <a:avLst/>
          </a:prstGeom>
        </p:spPr>
      </p:pic>
      <p:pic>
        <p:nvPicPr>
          <p:cNvPr id="12" name="図 11">
            <a:extLst>
              <a:ext uri="{FF2B5EF4-FFF2-40B4-BE49-F238E27FC236}">
                <a16:creationId xmlns:a16="http://schemas.microsoft.com/office/drawing/2014/main" id="{5D9CCAA5-61C8-674B-AF31-89549F735812}"/>
              </a:ext>
            </a:extLst>
          </p:cNvPr>
          <p:cNvPicPr>
            <a:picLocks noChangeAspect="1"/>
          </p:cNvPicPr>
          <p:nvPr/>
        </p:nvPicPr>
        <p:blipFill>
          <a:blip r:embed="rId4"/>
          <a:stretch>
            <a:fillRect/>
          </a:stretch>
        </p:blipFill>
        <p:spPr>
          <a:xfrm>
            <a:off x="4764555" y="3674010"/>
            <a:ext cx="537844" cy="798459"/>
          </a:xfrm>
          <a:prstGeom prst="rect">
            <a:avLst/>
          </a:prstGeom>
        </p:spPr>
      </p:pic>
      <p:pic>
        <p:nvPicPr>
          <p:cNvPr id="13" name="図 12">
            <a:extLst>
              <a:ext uri="{FF2B5EF4-FFF2-40B4-BE49-F238E27FC236}">
                <a16:creationId xmlns:a16="http://schemas.microsoft.com/office/drawing/2014/main" id="{11768BA4-4C52-7141-A801-37981696B2E5}"/>
              </a:ext>
            </a:extLst>
          </p:cNvPr>
          <p:cNvPicPr>
            <a:picLocks noChangeAspect="1"/>
          </p:cNvPicPr>
          <p:nvPr/>
        </p:nvPicPr>
        <p:blipFill>
          <a:blip r:embed="rId4"/>
          <a:stretch>
            <a:fillRect/>
          </a:stretch>
        </p:blipFill>
        <p:spPr>
          <a:xfrm>
            <a:off x="4836364" y="3733389"/>
            <a:ext cx="537844" cy="798459"/>
          </a:xfrm>
          <a:prstGeom prst="rect">
            <a:avLst/>
          </a:prstGeom>
        </p:spPr>
      </p:pic>
      <p:sp>
        <p:nvSpPr>
          <p:cNvPr id="14" name="テキスト ボックス 13">
            <a:extLst>
              <a:ext uri="{FF2B5EF4-FFF2-40B4-BE49-F238E27FC236}">
                <a16:creationId xmlns:a16="http://schemas.microsoft.com/office/drawing/2014/main" id="{2AD34871-AB1B-FC45-82FD-0612D69DBC6B}"/>
              </a:ext>
            </a:extLst>
          </p:cNvPr>
          <p:cNvSpPr txBox="1"/>
          <p:nvPr/>
        </p:nvSpPr>
        <p:spPr>
          <a:xfrm>
            <a:off x="5374208" y="3888573"/>
            <a:ext cx="835485" cy="369332"/>
          </a:xfrm>
          <a:prstGeom prst="rect">
            <a:avLst/>
          </a:prstGeom>
          <a:noFill/>
        </p:spPr>
        <p:txBody>
          <a:bodyPr wrap="none" rtlCol="0">
            <a:spAutoFit/>
          </a:bodyPr>
          <a:lstStyle/>
          <a:p>
            <a:r>
              <a:rPr kumimoji="1" lang="en-US" altLang="ja-JP"/>
              <a:t>×12</a:t>
            </a:r>
            <a:r>
              <a:rPr kumimoji="1" lang="ja-JP" altLang="en-US"/>
              <a:t>枚</a:t>
            </a:r>
          </a:p>
        </p:txBody>
      </p:sp>
      <p:pic>
        <p:nvPicPr>
          <p:cNvPr id="15" name="図 14">
            <a:extLst>
              <a:ext uri="{FF2B5EF4-FFF2-40B4-BE49-F238E27FC236}">
                <a16:creationId xmlns:a16="http://schemas.microsoft.com/office/drawing/2014/main" id="{2DC6BC87-1C65-3F40-8A75-ED3278DCD1EA}"/>
              </a:ext>
            </a:extLst>
          </p:cNvPr>
          <p:cNvPicPr>
            <a:picLocks noChangeAspect="1"/>
          </p:cNvPicPr>
          <p:nvPr/>
        </p:nvPicPr>
        <p:blipFill>
          <a:blip r:embed="rId5"/>
          <a:stretch>
            <a:fillRect/>
          </a:stretch>
        </p:blipFill>
        <p:spPr>
          <a:xfrm>
            <a:off x="3126852" y="3610095"/>
            <a:ext cx="537844" cy="798459"/>
          </a:xfrm>
          <a:prstGeom prst="rect">
            <a:avLst/>
          </a:prstGeom>
        </p:spPr>
      </p:pic>
      <p:sp>
        <p:nvSpPr>
          <p:cNvPr id="20" name="正方形/長方形 19">
            <a:extLst>
              <a:ext uri="{FF2B5EF4-FFF2-40B4-BE49-F238E27FC236}">
                <a16:creationId xmlns:a16="http://schemas.microsoft.com/office/drawing/2014/main" id="{CFE116F9-89AC-CF47-B5AB-1401C236F869}"/>
              </a:ext>
            </a:extLst>
          </p:cNvPr>
          <p:cNvSpPr/>
          <p:nvPr/>
        </p:nvSpPr>
        <p:spPr>
          <a:xfrm>
            <a:off x="929801"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D80EF71E-8A52-8240-8F75-05493A07C422}"/>
              </a:ext>
            </a:extLst>
          </p:cNvPr>
          <p:cNvSpPr/>
          <p:nvPr/>
        </p:nvSpPr>
        <p:spPr>
          <a:xfrm>
            <a:off x="7076788"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CD145B7F-2E71-D044-AC9A-1A3AE40F60E8}"/>
              </a:ext>
            </a:extLst>
          </p:cNvPr>
          <p:cNvSpPr txBox="1"/>
          <p:nvPr/>
        </p:nvSpPr>
        <p:spPr>
          <a:xfrm>
            <a:off x="1353787" y="3230088"/>
            <a:ext cx="1010213" cy="369332"/>
          </a:xfrm>
          <a:prstGeom prst="rect">
            <a:avLst/>
          </a:prstGeom>
          <a:noFill/>
        </p:spPr>
        <p:txBody>
          <a:bodyPr wrap="none" rtlCol="0">
            <a:spAutoFit/>
          </a:bodyPr>
          <a:lstStyle/>
          <a:p>
            <a:r>
              <a:rPr kumimoji="1" lang="en-US" altLang="ja-JP"/>
              <a:t>A</a:t>
            </a:r>
            <a:r>
              <a:rPr kumimoji="1" lang="ja-JP" altLang="en-US"/>
              <a:t>チーム</a:t>
            </a:r>
          </a:p>
        </p:txBody>
      </p:sp>
      <p:sp>
        <p:nvSpPr>
          <p:cNvPr id="22" name="テキスト ボックス 21">
            <a:extLst>
              <a:ext uri="{FF2B5EF4-FFF2-40B4-BE49-F238E27FC236}">
                <a16:creationId xmlns:a16="http://schemas.microsoft.com/office/drawing/2014/main" id="{BC9BFFDB-637C-C54A-898C-DB56E5364A87}"/>
              </a:ext>
            </a:extLst>
          </p:cNvPr>
          <p:cNvSpPr txBox="1"/>
          <p:nvPr/>
        </p:nvSpPr>
        <p:spPr>
          <a:xfrm>
            <a:off x="7521386" y="3230088"/>
            <a:ext cx="1002197" cy="369332"/>
          </a:xfrm>
          <a:prstGeom prst="rect">
            <a:avLst/>
          </a:prstGeom>
          <a:noFill/>
        </p:spPr>
        <p:txBody>
          <a:bodyPr wrap="none" rtlCol="0">
            <a:spAutoFit/>
          </a:bodyPr>
          <a:lstStyle/>
          <a:p>
            <a:r>
              <a:rPr kumimoji="1" lang="en-US" altLang="ja-JP"/>
              <a:t>B</a:t>
            </a:r>
            <a:r>
              <a:rPr kumimoji="1" lang="ja-JP" altLang="en-US"/>
              <a:t>チーム</a:t>
            </a:r>
          </a:p>
        </p:txBody>
      </p:sp>
      <p:pic>
        <p:nvPicPr>
          <p:cNvPr id="23" name="図 22">
            <a:extLst>
              <a:ext uri="{FF2B5EF4-FFF2-40B4-BE49-F238E27FC236}">
                <a16:creationId xmlns:a16="http://schemas.microsoft.com/office/drawing/2014/main" id="{926101D5-AE50-8C48-ABD3-A4069DBE7295}"/>
              </a:ext>
            </a:extLst>
          </p:cNvPr>
          <p:cNvPicPr>
            <a:picLocks noChangeAspect="1"/>
          </p:cNvPicPr>
          <p:nvPr/>
        </p:nvPicPr>
        <p:blipFill>
          <a:blip r:embed="rId5"/>
          <a:stretch>
            <a:fillRect/>
          </a:stretch>
        </p:blipFill>
        <p:spPr>
          <a:xfrm>
            <a:off x="1025490" y="3685848"/>
            <a:ext cx="537844" cy="798459"/>
          </a:xfrm>
          <a:prstGeom prst="rect">
            <a:avLst/>
          </a:prstGeom>
        </p:spPr>
      </p:pic>
      <p:pic>
        <p:nvPicPr>
          <p:cNvPr id="24" name="図 23">
            <a:extLst>
              <a:ext uri="{FF2B5EF4-FFF2-40B4-BE49-F238E27FC236}">
                <a16:creationId xmlns:a16="http://schemas.microsoft.com/office/drawing/2014/main" id="{B45FD2A1-D46B-8A4E-827C-1766A23E6AB9}"/>
              </a:ext>
            </a:extLst>
          </p:cNvPr>
          <p:cNvPicPr>
            <a:picLocks noChangeAspect="1"/>
          </p:cNvPicPr>
          <p:nvPr/>
        </p:nvPicPr>
        <p:blipFill>
          <a:blip r:embed="rId5"/>
          <a:stretch>
            <a:fillRect/>
          </a:stretch>
        </p:blipFill>
        <p:spPr>
          <a:xfrm>
            <a:off x="1628741" y="3684590"/>
            <a:ext cx="537844" cy="798459"/>
          </a:xfrm>
          <a:prstGeom prst="rect">
            <a:avLst/>
          </a:prstGeom>
        </p:spPr>
      </p:pic>
      <p:pic>
        <p:nvPicPr>
          <p:cNvPr id="25" name="図 24">
            <a:extLst>
              <a:ext uri="{FF2B5EF4-FFF2-40B4-BE49-F238E27FC236}">
                <a16:creationId xmlns:a16="http://schemas.microsoft.com/office/drawing/2014/main" id="{20342148-F31E-C940-B834-AD82D421D56A}"/>
              </a:ext>
            </a:extLst>
          </p:cNvPr>
          <p:cNvPicPr>
            <a:picLocks noChangeAspect="1"/>
          </p:cNvPicPr>
          <p:nvPr/>
        </p:nvPicPr>
        <p:blipFill>
          <a:blip r:embed="rId5"/>
          <a:stretch>
            <a:fillRect/>
          </a:stretch>
        </p:blipFill>
        <p:spPr>
          <a:xfrm>
            <a:off x="2208073" y="3684589"/>
            <a:ext cx="537844" cy="798459"/>
          </a:xfrm>
          <a:prstGeom prst="rect">
            <a:avLst/>
          </a:prstGeom>
        </p:spPr>
      </p:pic>
      <p:pic>
        <p:nvPicPr>
          <p:cNvPr id="26" name="図 25">
            <a:extLst>
              <a:ext uri="{FF2B5EF4-FFF2-40B4-BE49-F238E27FC236}">
                <a16:creationId xmlns:a16="http://schemas.microsoft.com/office/drawing/2014/main" id="{DA09CA50-6EE6-1B4E-9C07-E9D49C5206CB}"/>
              </a:ext>
            </a:extLst>
          </p:cNvPr>
          <p:cNvPicPr>
            <a:picLocks noChangeAspect="1"/>
          </p:cNvPicPr>
          <p:nvPr/>
        </p:nvPicPr>
        <p:blipFill>
          <a:blip r:embed="rId5"/>
          <a:stretch>
            <a:fillRect/>
          </a:stretch>
        </p:blipFill>
        <p:spPr>
          <a:xfrm>
            <a:off x="7168265" y="3685848"/>
            <a:ext cx="537844" cy="798459"/>
          </a:xfrm>
          <a:prstGeom prst="rect">
            <a:avLst/>
          </a:prstGeom>
        </p:spPr>
      </p:pic>
      <p:pic>
        <p:nvPicPr>
          <p:cNvPr id="27" name="図 26">
            <a:extLst>
              <a:ext uri="{FF2B5EF4-FFF2-40B4-BE49-F238E27FC236}">
                <a16:creationId xmlns:a16="http://schemas.microsoft.com/office/drawing/2014/main" id="{5A3101BB-8222-E248-A010-4E5D16540E99}"/>
              </a:ext>
            </a:extLst>
          </p:cNvPr>
          <p:cNvPicPr>
            <a:picLocks noChangeAspect="1"/>
          </p:cNvPicPr>
          <p:nvPr/>
        </p:nvPicPr>
        <p:blipFill>
          <a:blip r:embed="rId5"/>
          <a:stretch>
            <a:fillRect/>
          </a:stretch>
        </p:blipFill>
        <p:spPr>
          <a:xfrm>
            <a:off x="7771516" y="3684590"/>
            <a:ext cx="537844" cy="798459"/>
          </a:xfrm>
          <a:prstGeom prst="rect">
            <a:avLst/>
          </a:prstGeom>
        </p:spPr>
      </p:pic>
      <p:pic>
        <p:nvPicPr>
          <p:cNvPr id="28" name="図 27">
            <a:extLst>
              <a:ext uri="{FF2B5EF4-FFF2-40B4-BE49-F238E27FC236}">
                <a16:creationId xmlns:a16="http://schemas.microsoft.com/office/drawing/2014/main" id="{ABFE75EC-26E7-A547-A0E8-A8A6C0D0D780}"/>
              </a:ext>
            </a:extLst>
          </p:cNvPr>
          <p:cNvPicPr>
            <a:picLocks noChangeAspect="1"/>
          </p:cNvPicPr>
          <p:nvPr/>
        </p:nvPicPr>
        <p:blipFill>
          <a:blip r:embed="rId5"/>
          <a:stretch>
            <a:fillRect/>
          </a:stretch>
        </p:blipFill>
        <p:spPr>
          <a:xfrm>
            <a:off x="8350848" y="3684589"/>
            <a:ext cx="537844" cy="798459"/>
          </a:xfrm>
          <a:prstGeom prst="rect">
            <a:avLst/>
          </a:prstGeom>
        </p:spPr>
      </p:pic>
      <p:pic>
        <p:nvPicPr>
          <p:cNvPr id="34" name="図 33">
            <a:extLst>
              <a:ext uri="{FF2B5EF4-FFF2-40B4-BE49-F238E27FC236}">
                <a16:creationId xmlns:a16="http://schemas.microsoft.com/office/drawing/2014/main" id="{FACA575C-88E9-FF4A-A5D8-655118F870C6}"/>
              </a:ext>
            </a:extLst>
          </p:cNvPr>
          <p:cNvPicPr>
            <a:picLocks noChangeAspect="1"/>
          </p:cNvPicPr>
          <p:nvPr/>
        </p:nvPicPr>
        <p:blipFill>
          <a:blip r:embed="rId5"/>
          <a:stretch>
            <a:fillRect/>
          </a:stretch>
        </p:blipFill>
        <p:spPr>
          <a:xfrm>
            <a:off x="3197135" y="3684588"/>
            <a:ext cx="537844" cy="798459"/>
          </a:xfrm>
          <a:prstGeom prst="rect">
            <a:avLst/>
          </a:prstGeom>
        </p:spPr>
      </p:pic>
      <p:pic>
        <p:nvPicPr>
          <p:cNvPr id="35" name="図 34">
            <a:extLst>
              <a:ext uri="{FF2B5EF4-FFF2-40B4-BE49-F238E27FC236}">
                <a16:creationId xmlns:a16="http://schemas.microsoft.com/office/drawing/2014/main" id="{81FB5A1B-114F-FF47-AB14-410C74A04CC2}"/>
              </a:ext>
            </a:extLst>
          </p:cNvPr>
          <p:cNvPicPr>
            <a:picLocks noChangeAspect="1"/>
          </p:cNvPicPr>
          <p:nvPr/>
        </p:nvPicPr>
        <p:blipFill>
          <a:blip r:embed="rId5"/>
          <a:stretch>
            <a:fillRect/>
          </a:stretch>
        </p:blipFill>
        <p:spPr>
          <a:xfrm>
            <a:off x="3264934" y="3743961"/>
            <a:ext cx="537844" cy="798459"/>
          </a:xfrm>
          <a:prstGeom prst="rect">
            <a:avLst/>
          </a:prstGeom>
        </p:spPr>
      </p:pic>
      <p:pic>
        <p:nvPicPr>
          <p:cNvPr id="19" name="図 18">
            <a:extLst>
              <a:ext uri="{FF2B5EF4-FFF2-40B4-BE49-F238E27FC236}">
                <a16:creationId xmlns:a16="http://schemas.microsoft.com/office/drawing/2014/main" id="{F7B92579-6C85-BD4D-AA84-1B2DDD112353}"/>
              </a:ext>
            </a:extLst>
          </p:cNvPr>
          <p:cNvPicPr>
            <a:picLocks noChangeAspect="1"/>
          </p:cNvPicPr>
          <p:nvPr/>
        </p:nvPicPr>
        <p:blipFill>
          <a:blip r:embed="rId6"/>
          <a:stretch>
            <a:fillRect/>
          </a:stretch>
        </p:blipFill>
        <p:spPr>
          <a:xfrm>
            <a:off x="4678087" y="4925824"/>
            <a:ext cx="537844" cy="798460"/>
          </a:xfrm>
          <a:prstGeom prst="rect">
            <a:avLst/>
          </a:prstGeom>
        </p:spPr>
      </p:pic>
      <p:cxnSp>
        <p:nvCxnSpPr>
          <p:cNvPr id="36" name="カギ線コネクタ 35">
            <a:extLst>
              <a:ext uri="{FF2B5EF4-FFF2-40B4-BE49-F238E27FC236}">
                <a16:creationId xmlns:a16="http://schemas.microsoft.com/office/drawing/2014/main" id="{22BE1C56-3581-424C-A7D0-A7257B1B27C8}"/>
              </a:ext>
            </a:extLst>
          </p:cNvPr>
          <p:cNvCxnSpPr/>
          <p:nvPr/>
        </p:nvCxnSpPr>
        <p:spPr>
          <a:xfrm>
            <a:off x="4268842" y="4583877"/>
            <a:ext cx="287232" cy="783771"/>
          </a:xfrm>
          <a:prstGeom prst="bentConnector3">
            <a:avLst>
              <a:gd name="adj1" fmla="val 58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2DA193B0-C12F-B448-A981-C114D5D4B8BA}"/>
              </a:ext>
            </a:extLst>
          </p:cNvPr>
          <p:cNvSpPr/>
          <p:nvPr/>
        </p:nvSpPr>
        <p:spPr>
          <a:xfrm>
            <a:off x="4836364" y="5337602"/>
            <a:ext cx="107260" cy="308315"/>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1B112E3E-EA02-4949-BE0E-1856AE954952}"/>
              </a:ext>
            </a:extLst>
          </p:cNvPr>
          <p:cNvSpPr/>
          <p:nvPr/>
        </p:nvSpPr>
        <p:spPr>
          <a:xfrm>
            <a:off x="5048122" y="5337602"/>
            <a:ext cx="107260" cy="308315"/>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9" name="スライド番号プレースホルダー 8">
            <a:extLst>
              <a:ext uri="{FF2B5EF4-FFF2-40B4-BE49-F238E27FC236}">
                <a16:creationId xmlns:a16="http://schemas.microsoft.com/office/drawing/2014/main" id="{41561A93-1065-3742-A26F-2319320EB0D5}"/>
              </a:ext>
            </a:extLst>
          </p:cNvPr>
          <p:cNvSpPr>
            <a:spLocks noGrp="1"/>
          </p:cNvSpPr>
          <p:nvPr>
            <p:ph type="sldNum" sz="quarter" idx="10"/>
          </p:nvPr>
        </p:nvSpPr>
        <p:spPr/>
        <p:txBody>
          <a:bodyPr/>
          <a:lstStyle/>
          <a:p>
            <a:fld id="{6BA56727-FBE4-4150-A67F-8D3E9BCF0665}" type="slidenum">
              <a:rPr lang="ja-JP" altLang="en-US" smtClean="0"/>
              <a:pPr/>
              <a:t>7</a:t>
            </a:fld>
            <a:endParaRPr lang="ja-JP" altLang="en-US"/>
          </a:p>
        </p:txBody>
      </p:sp>
    </p:spTree>
    <p:extLst>
      <p:ext uri="{BB962C8B-B14F-4D97-AF65-F5344CB8AC3E}">
        <p14:creationId xmlns:p14="http://schemas.microsoft.com/office/powerpoint/2010/main" val="3566469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CB18DB50-4EA8-DD40-8376-FFA80B738B16}"/>
              </a:ext>
            </a:extLst>
          </p:cNvPr>
          <p:cNvSpPr/>
          <p:nvPr/>
        </p:nvSpPr>
        <p:spPr>
          <a:xfrm>
            <a:off x="3035135" y="3550722"/>
            <a:ext cx="3835729" cy="2654048"/>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ゲームの進め方</a:t>
            </a:r>
            <a:r>
              <a:rPr lang="en-US" altLang="ja-JP"/>
              <a:t>【③</a:t>
            </a:r>
            <a:r>
              <a:rPr lang="ja-JP" altLang="en-US"/>
              <a:t>対応フェーズ</a:t>
            </a:r>
            <a:r>
              <a:rPr lang="en-US" altLang="ja-JP"/>
              <a:t>】</a:t>
            </a:r>
            <a:endParaRPr lang="ja-JP" altLang="en-US"/>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1203880"/>
            <a:ext cx="8942621" cy="2922821"/>
          </a:xfrm>
        </p:spPr>
        <p:txBody>
          <a:bodyPr/>
          <a:lstStyle/>
          <a:p>
            <a:pPr marL="0" indent="0">
              <a:buNone/>
            </a:pPr>
            <a:r>
              <a:rPr lang="ja-JP" altLang="ja-JP"/>
              <a:t>「対応カード </a:t>
            </a:r>
            <a:r>
              <a:rPr lang="en-US" altLang="ja-JP"/>
              <a:t>12</a:t>
            </a:r>
            <a:r>
              <a:rPr lang="ja-JP" altLang="ja-JP"/>
              <a:t>枚」を全て表面のまま重ならないように</a:t>
            </a:r>
            <a:br>
              <a:rPr lang="en-US" altLang="ja-JP"/>
            </a:br>
            <a:r>
              <a:rPr lang="ja-JP" altLang="ja-JP"/>
              <a:t>テーブルに並べ、攻撃に対応する対応カードを交互に１枚ずつ、各チーム計２枚のカードを選択します。</a:t>
            </a:r>
          </a:p>
          <a:p>
            <a:pPr marL="0" indent="0">
              <a:buNone/>
            </a:pPr>
            <a:r>
              <a:rPr lang="ja-JP" altLang="ja-JP"/>
              <a:t>⇒</a:t>
            </a:r>
            <a:r>
              <a:rPr lang="ja-JP" altLang="en-US"/>
              <a:t>現</a:t>
            </a:r>
            <a:r>
              <a:rPr lang="ja-JP" altLang="ja-JP"/>
              <a:t>時点で、</a:t>
            </a:r>
            <a:r>
              <a:rPr lang="ja-JP" altLang="ja-JP">
                <a:solidFill>
                  <a:srgbClr val="FF0000"/>
                </a:solidFill>
              </a:rPr>
              <a:t>株価が</a:t>
            </a:r>
            <a:r>
              <a:rPr lang="ja-JP" altLang="en-US">
                <a:solidFill>
                  <a:srgbClr val="FF0000"/>
                </a:solidFill>
              </a:rPr>
              <a:t>低い</a:t>
            </a:r>
            <a:r>
              <a:rPr lang="ja-JP" altLang="ja-JP">
                <a:solidFill>
                  <a:srgbClr val="FF0000"/>
                </a:solidFill>
              </a:rPr>
              <a:t>チームからカードを選択します。</a:t>
            </a:r>
            <a:br>
              <a:rPr lang="en-US" altLang="ja-JP">
                <a:solidFill>
                  <a:srgbClr val="FF0000"/>
                </a:solidFill>
              </a:rPr>
            </a:br>
            <a:r>
              <a:rPr lang="ja-JP" altLang="en-US">
                <a:solidFill>
                  <a:srgbClr val="FF0000"/>
                </a:solidFill>
              </a:rPr>
              <a:t>　同ポイントの場合は準備フェーズと同じ順番とします。</a:t>
            </a:r>
            <a:endParaRPr lang="en-US" altLang="ja-JP">
              <a:solidFill>
                <a:srgbClr val="FF0000"/>
              </a:solidFill>
            </a:endParaRPr>
          </a:p>
        </p:txBody>
      </p:sp>
      <p:pic>
        <p:nvPicPr>
          <p:cNvPr id="7" name="図 6">
            <a:extLst>
              <a:ext uri="{FF2B5EF4-FFF2-40B4-BE49-F238E27FC236}">
                <a16:creationId xmlns:a16="http://schemas.microsoft.com/office/drawing/2014/main" id="{7110D2D8-8768-DD40-932A-E5F80747F7B3}"/>
              </a:ext>
            </a:extLst>
          </p:cNvPr>
          <p:cNvPicPr>
            <a:picLocks noChangeAspect="1"/>
          </p:cNvPicPr>
          <p:nvPr/>
        </p:nvPicPr>
        <p:blipFill>
          <a:blip r:embed="rId3"/>
          <a:stretch>
            <a:fillRect/>
          </a:stretch>
        </p:blipFill>
        <p:spPr>
          <a:xfrm>
            <a:off x="3933080" y="3610097"/>
            <a:ext cx="537844" cy="798459"/>
          </a:xfrm>
          <a:prstGeom prst="rect">
            <a:avLst/>
          </a:prstGeom>
        </p:spPr>
      </p:pic>
      <p:pic>
        <p:nvPicPr>
          <p:cNvPr id="8" name="図 7">
            <a:extLst>
              <a:ext uri="{FF2B5EF4-FFF2-40B4-BE49-F238E27FC236}">
                <a16:creationId xmlns:a16="http://schemas.microsoft.com/office/drawing/2014/main" id="{258ED416-2961-2F4B-BBC2-73C8FBB398DF}"/>
              </a:ext>
            </a:extLst>
          </p:cNvPr>
          <p:cNvPicPr>
            <a:picLocks noChangeAspect="1"/>
          </p:cNvPicPr>
          <p:nvPr/>
        </p:nvPicPr>
        <p:blipFill>
          <a:blip r:embed="rId3"/>
          <a:stretch>
            <a:fillRect/>
          </a:stretch>
        </p:blipFill>
        <p:spPr>
          <a:xfrm>
            <a:off x="4000879" y="3674011"/>
            <a:ext cx="537844" cy="798459"/>
          </a:xfrm>
          <a:prstGeom prst="rect">
            <a:avLst/>
          </a:prstGeom>
        </p:spPr>
      </p:pic>
      <p:pic>
        <p:nvPicPr>
          <p:cNvPr id="13" name="図 12">
            <a:extLst>
              <a:ext uri="{FF2B5EF4-FFF2-40B4-BE49-F238E27FC236}">
                <a16:creationId xmlns:a16="http://schemas.microsoft.com/office/drawing/2014/main" id="{11768BA4-4C52-7141-A801-37981696B2E5}"/>
              </a:ext>
            </a:extLst>
          </p:cNvPr>
          <p:cNvPicPr>
            <a:picLocks noChangeAspect="1"/>
          </p:cNvPicPr>
          <p:nvPr/>
        </p:nvPicPr>
        <p:blipFill>
          <a:blip r:embed="rId4"/>
          <a:stretch>
            <a:fillRect/>
          </a:stretch>
        </p:blipFill>
        <p:spPr>
          <a:xfrm>
            <a:off x="3382257" y="4979751"/>
            <a:ext cx="537844" cy="798459"/>
          </a:xfrm>
          <a:prstGeom prst="rect">
            <a:avLst/>
          </a:prstGeom>
        </p:spPr>
      </p:pic>
      <p:pic>
        <p:nvPicPr>
          <p:cNvPr id="15" name="図 14">
            <a:extLst>
              <a:ext uri="{FF2B5EF4-FFF2-40B4-BE49-F238E27FC236}">
                <a16:creationId xmlns:a16="http://schemas.microsoft.com/office/drawing/2014/main" id="{2DC6BC87-1C65-3F40-8A75-ED3278DCD1EA}"/>
              </a:ext>
            </a:extLst>
          </p:cNvPr>
          <p:cNvPicPr>
            <a:picLocks noChangeAspect="1"/>
          </p:cNvPicPr>
          <p:nvPr/>
        </p:nvPicPr>
        <p:blipFill>
          <a:blip r:embed="rId5"/>
          <a:stretch>
            <a:fillRect/>
          </a:stretch>
        </p:blipFill>
        <p:spPr>
          <a:xfrm>
            <a:off x="3126852" y="3610095"/>
            <a:ext cx="537844" cy="798459"/>
          </a:xfrm>
          <a:prstGeom prst="rect">
            <a:avLst/>
          </a:prstGeom>
        </p:spPr>
      </p:pic>
      <p:sp>
        <p:nvSpPr>
          <p:cNvPr id="20" name="正方形/長方形 19">
            <a:extLst>
              <a:ext uri="{FF2B5EF4-FFF2-40B4-BE49-F238E27FC236}">
                <a16:creationId xmlns:a16="http://schemas.microsoft.com/office/drawing/2014/main" id="{CFE116F9-89AC-CF47-B5AB-1401C236F869}"/>
              </a:ext>
            </a:extLst>
          </p:cNvPr>
          <p:cNvSpPr/>
          <p:nvPr/>
        </p:nvSpPr>
        <p:spPr>
          <a:xfrm>
            <a:off x="929801"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D80EF71E-8A52-8240-8F75-05493A07C422}"/>
              </a:ext>
            </a:extLst>
          </p:cNvPr>
          <p:cNvSpPr/>
          <p:nvPr/>
        </p:nvSpPr>
        <p:spPr>
          <a:xfrm>
            <a:off x="7076788" y="3550722"/>
            <a:ext cx="1899410" cy="2654048"/>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CD145B7F-2E71-D044-AC9A-1A3AE40F60E8}"/>
              </a:ext>
            </a:extLst>
          </p:cNvPr>
          <p:cNvSpPr txBox="1"/>
          <p:nvPr/>
        </p:nvSpPr>
        <p:spPr>
          <a:xfrm>
            <a:off x="1353787" y="3230088"/>
            <a:ext cx="1010213" cy="369332"/>
          </a:xfrm>
          <a:prstGeom prst="rect">
            <a:avLst/>
          </a:prstGeom>
          <a:noFill/>
        </p:spPr>
        <p:txBody>
          <a:bodyPr wrap="none" rtlCol="0">
            <a:spAutoFit/>
          </a:bodyPr>
          <a:lstStyle/>
          <a:p>
            <a:r>
              <a:rPr kumimoji="1" lang="en-US" altLang="ja-JP"/>
              <a:t>A</a:t>
            </a:r>
            <a:r>
              <a:rPr kumimoji="1" lang="ja-JP" altLang="en-US"/>
              <a:t>チーム</a:t>
            </a:r>
          </a:p>
        </p:txBody>
      </p:sp>
      <p:sp>
        <p:nvSpPr>
          <p:cNvPr id="22" name="テキスト ボックス 21">
            <a:extLst>
              <a:ext uri="{FF2B5EF4-FFF2-40B4-BE49-F238E27FC236}">
                <a16:creationId xmlns:a16="http://schemas.microsoft.com/office/drawing/2014/main" id="{BC9BFFDB-637C-C54A-898C-DB56E5364A87}"/>
              </a:ext>
            </a:extLst>
          </p:cNvPr>
          <p:cNvSpPr txBox="1"/>
          <p:nvPr/>
        </p:nvSpPr>
        <p:spPr>
          <a:xfrm>
            <a:off x="7521386" y="3230088"/>
            <a:ext cx="1002197" cy="369332"/>
          </a:xfrm>
          <a:prstGeom prst="rect">
            <a:avLst/>
          </a:prstGeom>
          <a:noFill/>
        </p:spPr>
        <p:txBody>
          <a:bodyPr wrap="none" rtlCol="0">
            <a:spAutoFit/>
          </a:bodyPr>
          <a:lstStyle/>
          <a:p>
            <a:r>
              <a:rPr kumimoji="1" lang="en-US" altLang="ja-JP"/>
              <a:t>B</a:t>
            </a:r>
            <a:r>
              <a:rPr kumimoji="1" lang="ja-JP" altLang="en-US"/>
              <a:t>チーム</a:t>
            </a:r>
          </a:p>
        </p:txBody>
      </p:sp>
      <p:pic>
        <p:nvPicPr>
          <p:cNvPr id="23" name="図 22">
            <a:extLst>
              <a:ext uri="{FF2B5EF4-FFF2-40B4-BE49-F238E27FC236}">
                <a16:creationId xmlns:a16="http://schemas.microsoft.com/office/drawing/2014/main" id="{926101D5-AE50-8C48-ABD3-A4069DBE7295}"/>
              </a:ext>
            </a:extLst>
          </p:cNvPr>
          <p:cNvPicPr>
            <a:picLocks noChangeAspect="1"/>
          </p:cNvPicPr>
          <p:nvPr/>
        </p:nvPicPr>
        <p:blipFill>
          <a:blip r:embed="rId5"/>
          <a:stretch>
            <a:fillRect/>
          </a:stretch>
        </p:blipFill>
        <p:spPr>
          <a:xfrm>
            <a:off x="1025490" y="3685848"/>
            <a:ext cx="537844" cy="798459"/>
          </a:xfrm>
          <a:prstGeom prst="rect">
            <a:avLst/>
          </a:prstGeom>
        </p:spPr>
      </p:pic>
      <p:pic>
        <p:nvPicPr>
          <p:cNvPr id="24" name="図 23">
            <a:extLst>
              <a:ext uri="{FF2B5EF4-FFF2-40B4-BE49-F238E27FC236}">
                <a16:creationId xmlns:a16="http://schemas.microsoft.com/office/drawing/2014/main" id="{B45FD2A1-D46B-8A4E-827C-1766A23E6AB9}"/>
              </a:ext>
            </a:extLst>
          </p:cNvPr>
          <p:cNvPicPr>
            <a:picLocks noChangeAspect="1"/>
          </p:cNvPicPr>
          <p:nvPr/>
        </p:nvPicPr>
        <p:blipFill>
          <a:blip r:embed="rId5"/>
          <a:stretch>
            <a:fillRect/>
          </a:stretch>
        </p:blipFill>
        <p:spPr>
          <a:xfrm>
            <a:off x="1628741" y="3684590"/>
            <a:ext cx="537844" cy="798459"/>
          </a:xfrm>
          <a:prstGeom prst="rect">
            <a:avLst/>
          </a:prstGeom>
        </p:spPr>
      </p:pic>
      <p:pic>
        <p:nvPicPr>
          <p:cNvPr id="25" name="図 24">
            <a:extLst>
              <a:ext uri="{FF2B5EF4-FFF2-40B4-BE49-F238E27FC236}">
                <a16:creationId xmlns:a16="http://schemas.microsoft.com/office/drawing/2014/main" id="{20342148-F31E-C940-B834-AD82D421D56A}"/>
              </a:ext>
            </a:extLst>
          </p:cNvPr>
          <p:cNvPicPr>
            <a:picLocks noChangeAspect="1"/>
          </p:cNvPicPr>
          <p:nvPr/>
        </p:nvPicPr>
        <p:blipFill>
          <a:blip r:embed="rId5"/>
          <a:stretch>
            <a:fillRect/>
          </a:stretch>
        </p:blipFill>
        <p:spPr>
          <a:xfrm>
            <a:off x="2208073" y="3684589"/>
            <a:ext cx="537844" cy="798459"/>
          </a:xfrm>
          <a:prstGeom prst="rect">
            <a:avLst/>
          </a:prstGeom>
        </p:spPr>
      </p:pic>
      <p:pic>
        <p:nvPicPr>
          <p:cNvPr id="26" name="図 25">
            <a:extLst>
              <a:ext uri="{FF2B5EF4-FFF2-40B4-BE49-F238E27FC236}">
                <a16:creationId xmlns:a16="http://schemas.microsoft.com/office/drawing/2014/main" id="{DA09CA50-6EE6-1B4E-9C07-E9D49C5206CB}"/>
              </a:ext>
            </a:extLst>
          </p:cNvPr>
          <p:cNvPicPr>
            <a:picLocks noChangeAspect="1"/>
          </p:cNvPicPr>
          <p:nvPr/>
        </p:nvPicPr>
        <p:blipFill>
          <a:blip r:embed="rId5"/>
          <a:stretch>
            <a:fillRect/>
          </a:stretch>
        </p:blipFill>
        <p:spPr>
          <a:xfrm>
            <a:off x="7168265" y="3685848"/>
            <a:ext cx="537844" cy="798459"/>
          </a:xfrm>
          <a:prstGeom prst="rect">
            <a:avLst/>
          </a:prstGeom>
        </p:spPr>
      </p:pic>
      <p:pic>
        <p:nvPicPr>
          <p:cNvPr id="27" name="図 26">
            <a:extLst>
              <a:ext uri="{FF2B5EF4-FFF2-40B4-BE49-F238E27FC236}">
                <a16:creationId xmlns:a16="http://schemas.microsoft.com/office/drawing/2014/main" id="{5A3101BB-8222-E248-A010-4E5D16540E99}"/>
              </a:ext>
            </a:extLst>
          </p:cNvPr>
          <p:cNvPicPr>
            <a:picLocks noChangeAspect="1"/>
          </p:cNvPicPr>
          <p:nvPr/>
        </p:nvPicPr>
        <p:blipFill>
          <a:blip r:embed="rId5"/>
          <a:stretch>
            <a:fillRect/>
          </a:stretch>
        </p:blipFill>
        <p:spPr>
          <a:xfrm>
            <a:off x="7771516" y="3684590"/>
            <a:ext cx="537844" cy="798459"/>
          </a:xfrm>
          <a:prstGeom prst="rect">
            <a:avLst/>
          </a:prstGeom>
        </p:spPr>
      </p:pic>
      <p:pic>
        <p:nvPicPr>
          <p:cNvPr id="28" name="図 27">
            <a:extLst>
              <a:ext uri="{FF2B5EF4-FFF2-40B4-BE49-F238E27FC236}">
                <a16:creationId xmlns:a16="http://schemas.microsoft.com/office/drawing/2014/main" id="{ABFE75EC-26E7-A547-A0E8-A8A6C0D0D780}"/>
              </a:ext>
            </a:extLst>
          </p:cNvPr>
          <p:cNvPicPr>
            <a:picLocks noChangeAspect="1"/>
          </p:cNvPicPr>
          <p:nvPr/>
        </p:nvPicPr>
        <p:blipFill>
          <a:blip r:embed="rId5"/>
          <a:stretch>
            <a:fillRect/>
          </a:stretch>
        </p:blipFill>
        <p:spPr>
          <a:xfrm>
            <a:off x="8350848" y="3684589"/>
            <a:ext cx="537844" cy="798459"/>
          </a:xfrm>
          <a:prstGeom prst="rect">
            <a:avLst/>
          </a:prstGeom>
        </p:spPr>
      </p:pic>
      <p:pic>
        <p:nvPicPr>
          <p:cNvPr id="34" name="図 33">
            <a:extLst>
              <a:ext uri="{FF2B5EF4-FFF2-40B4-BE49-F238E27FC236}">
                <a16:creationId xmlns:a16="http://schemas.microsoft.com/office/drawing/2014/main" id="{FACA575C-88E9-FF4A-A5D8-655118F870C6}"/>
              </a:ext>
            </a:extLst>
          </p:cNvPr>
          <p:cNvPicPr>
            <a:picLocks noChangeAspect="1"/>
          </p:cNvPicPr>
          <p:nvPr/>
        </p:nvPicPr>
        <p:blipFill>
          <a:blip r:embed="rId5"/>
          <a:stretch>
            <a:fillRect/>
          </a:stretch>
        </p:blipFill>
        <p:spPr>
          <a:xfrm>
            <a:off x="3197135" y="3684588"/>
            <a:ext cx="537844" cy="798459"/>
          </a:xfrm>
          <a:prstGeom prst="rect">
            <a:avLst/>
          </a:prstGeom>
        </p:spPr>
      </p:pic>
      <p:pic>
        <p:nvPicPr>
          <p:cNvPr id="35" name="図 34">
            <a:extLst>
              <a:ext uri="{FF2B5EF4-FFF2-40B4-BE49-F238E27FC236}">
                <a16:creationId xmlns:a16="http://schemas.microsoft.com/office/drawing/2014/main" id="{81FB5A1B-114F-FF47-AB14-410C74A04CC2}"/>
              </a:ext>
            </a:extLst>
          </p:cNvPr>
          <p:cNvPicPr>
            <a:picLocks noChangeAspect="1"/>
          </p:cNvPicPr>
          <p:nvPr/>
        </p:nvPicPr>
        <p:blipFill>
          <a:blip r:embed="rId5"/>
          <a:stretch>
            <a:fillRect/>
          </a:stretch>
        </p:blipFill>
        <p:spPr>
          <a:xfrm>
            <a:off x="3264934" y="3743961"/>
            <a:ext cx="537844" cy="798459"/>
          </a:xfrm>
          <a:prstGeom prst="rect">
            <a:avLst/>
          </a:prstGeom>
        </p:spPr>
      </p:pic>
      <p:pic>
        <p:nvPicPr>
          <p:cNvPr id="19" name="図 18">
            <a:extLst>
              <a:ext uri="{FF2B5EF4-FFF2-40B4-BE49-F238E27FC236}">
                <a16:creationId xmlns:a16="http://schemas.microsoft.com/office/drawing/2014/main" id="{F7B92579-6C85-BD4D-AA84-1B2DDD112353}"/>
              </a:ext>
            </a:extLst>
          </p:cNvPr>
          <p:cNvPicPr>
            <a:picLocks noChangeAspect="1"/>
          </p:cNvPicPr>
          <p:nvPr/>
        </p:nvPicPr>
        <p:blipFill>
          <a:blip r:embed="rId6"/>
          <a:stretch>
            <a:fillRect/>
          </a:stretch>
        </p:blipFill>
        <p:spPr>
          <a:xfrm>
            <a:off x="6222558" y="3684588"/>
            <a:ext cx="537844" cy="798460"/>
          </a:xfrm>
          <a:prstGeom prst="rect">
            <a:avLst/>
          </a:prstGeom>
        </p:spPr>
      </p:pic>
      <p:sp>
        <p:nvSpPr>
          <p:cNvPr id="29" name="テキスト ボックス 28">
            <a:extLst>
              <a:ext uri="{FF2B5EF4-FFF2-40B4-BE49-F238E27FC236}">
                <a16:creationId xmlns:a16="http://schemas.microsoft.com/office/drawing/2014/main" id="{D9F8057A-4A4A-E342-8B96-85F49898E0C5}"/>
              </a:ext>
            </a:extLst>
          </p:cNvPr>
          <p:cNvSpPr txBox="1"/>
          <p:nvPr/>
        </p:nvSpPr>
        <p:spPr>
          <a:xfrm>
            <a:off x="4543755" y="5161462"/>
            <a:ext cx="877163" cy="369332"/>
          </a:xfrm>
          <a:prstGeom prst="rect">
            <a:avLst/>
          </a:prstGeom>
          <a:noFill/>
        </p:spPr>
        <p:txBody>
          <a:bodyPr wrap="none" rtlCol="0">
            <a:spAutoFit/>
          </a:bodyPr>
          <a:lstStyle/>
          <a:p>
            <a:r>
              <a:rPr kumimoji="1" lang="ja-JP" altLang="en-US"/>
              <a:t>・・・</a:t>
            </a:r>
          </a:p>
        </p:txBody>
      </p:sp>
      <p:pic>
        <p:nvPicPr>
          <p:cNvPr id="9" name="図 8">
            <a:extLst>
              <a:ext uri="{FF2B5EF4-FFF2-40B4-BE49-F238E27FC236}">
                <a16:creationId xmlns:a16="http://schemas.microsoft.com/office/drawing/2014/main" id="{152341BC-4273-934B-83B6-EFB015219645}"/>
              </a:ext>
            </a:extLst>
          </p:cNvPr>
          <p:cNvPicPr>
            <a:picLocks noChangeAspect="1"/>
          </p:cNvPicPr>
          <p:nvPr/>
        </p:nvPicPr>
        <p:blipFill>
          <a:blip r:embed="rId7"/>
          <a:stretch>
            <a:fillRect/>
          </a:stretch>
        </p:blipFill>
        <p:spPr>
          <a:xfrm>
            <a:off x="5985901" y="4979750"/>
            <a:ext cx="537844" cy="798460"/>
          </a:xfrm>
          <a:prstGeom prst="rect">
            <a:avLst/>
          </a:prstGeom>
        </p:spPr>
      </p:pic>
      <p:sp>
        <p:nvSpPr>
          <p:cNvPr id="32" name="テキスト ボックス 31">
            <a:extLst>
              <a:ext uri="{FF2B5EF4-FFF2-40B4-BE49-F238E27FC236}">
                <a16:creationId xmlns:a16="http://schemas.microsoft.com/office/drawing/2014/main" id="{00A8785D-26A4-EC47-9253-8A56B2576627}"/>
              </a:ext>
            </a:extLst>
          </p:cNvPr>
          <p:cNvSpPr txBox="1"/>
          <p:nvPr/>
        </p:nvSpPr>
        <p:spPr>
          <a:xfrm>
            <a:off x="7771516" y="5577635"/>
            <a:ext cx="532518" cy="369332"/>
          </a:xfrm>
          <a:prstGeom prst="rect">
            <a:avLst/>
          </a:prstGeom>
          <a:noFill/>
        </p:spPr>
        <p:txBody>
          <a:bodyPr wrap="none" rtlCol="0">
            <a:spAutoFit/>
          </a:bodyPr>
          <a:lstStyle/>
          <a:p>
            <a:r>
              <a:rPr kumimoji="1" lang="en-US" altLang="ja-JP"/>
              <a:t>2</a:t>
            </a:r>
            <a:r>
              <a:rPr kumimoji="1" lang="ja-JP" altLang="en-US"/>
              <a:t>枚</a:t>
            </a:r>
          </a:p>
        </p:txBody>
      </p:sp>
      <p:cxnSp>
        <p:nvCxnSpPr>
          <p:cNvPr id="33" name="直線矢印コネクタ 32">
            <a:extLst>
              <a:ext uri="{FF2B5EF4-FFF2-40B4-BE49-F238E27FC236}">
                <a16:creationId xmlns:a16="http://schemas.microsoft.com/office/drawing/2014/main" id="{198BCEF1-0990-C045-9063-576C2AE2D1DD}"/>
              </a:ext>
            </a:extLst>
          </p:cNvPr>
          <p:cNvCxnSpPr>
            <a:cxnSpLocks/>
          </p:cNvCxnSpPr>
          <p:nvPr/>
        </p:nvCxnSpPr>
        <p:spPr>
          <a:xfrm flipV="1">
            <a:off x="6634666" y="5175613"/>
            <a:ext cx="648951" cy="2432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F19AC11D-C194-4C43-B69A-F5CBE77BC28A}"/>
              </a:ext>
            </a:extLst>
          </p:cNvPr>
          <p:cNvSpPr txBox="1"/>
          <p:nvPr/>
        </p:nvSpPr>
        <p:spPr>
          <a:xfrm>
            <a:off x="1583037" y="5577635"/>
            <a:ext cx="532518" cy="369332"/>
          </a:xfrm>
          <a:prstGeom prst="rect">
            <a:avLst/>
          </a:prstGeom>
          <a:noFill/>
        </p:spPr>
        <p:txBody>
          <a:bodyPr wrap="none" rtlCol="0">
            <a:spAutoFit/>
          </a:bodyPr>
          <a:lstStyle/>
          <a:p>
            <a:r>
              <a:rPr kumimoji="1" lang="en-US" altLang="ja-JP"/>
              <a:t>2</a:t>
            </a:r>
            <a:r>
              <a:rPr kumimoji="1" lang="ja-JP" altLang="en-US"/>
              <a:t>枚</a:t>
            </a:r>
          </a:p>
        </p:txBody>
      </p:sp>
      <p:cxnSp>
        <p:nvCxnSpPr>
          <p:cNvPr id="39" name="直線矢印コネクタ 38">
            <a:extLst>
              <a:ext uri="{FF2B5EF4-FFF2-40B4-BE49-F238E27FC236}">
                <a16:creationId xmlns:a16="http://schemas.microsoft.com/office/drawing/2014/main" id="{10541064-E506-3F47-B227-F90FE8EE4ABF}"/>
              </a:ext>
            </a:extLst>
          </p:cNvPr>
          <p:cNvCxnSpPr>
            <a:cxnSpLocks/>
          </p:cNvCxnSpPr>
          <p:nvPr/>
        </p:nvCxnSpPr>
        <p:spPr>
          <a:xfrm flipH="1" flipV="1">
            <a:off x="2593014" y="5192582"/>
            <a:ext cx="671920" cy="22631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3" name="正方形/長方形 42">
            <a:extLst>
              <a:ext uri="{FF2B5EF4-FFF2-40B4-BE49-F238E27FC236}">
                <a16:creationId xmlns:a16="http://schemas.microsoft.com/office/drawing/2014/main" id="{41120AFA-C41D-CE48-A8CD-F170A841089D}"/>
              </a:ext>
            </a:extLst>
          </p:cNvPr>
          <p:cNvSpPr/>
          <p:nvPr/>
        </p:nvSpPr>
        <p:spPr>
          <a:xfrm>
            <a:off x="6369278" y="4100239"/>
            <a:ext cx="107260" cy="308315"/>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A79FE32-0D65-FA48-BE4F-BC15AA05B38C}"/>
              </a:ext>
            </a:extLst>
          </p:cNvPr>
          <p:cNvSpPr/>
          <p:nvPr/>
        </p:nvSpPr>
        <p:spPr>
          <a:xfrm>
            <a:off x="6581036" y="4100239"/>
            <a:ext cx="107260" cy="308315"/>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49" name="図 48">
            <a:extLst>
              <a:ext uri="{FF2B5EF4-FFF2-40B4-BE49-F238E27FC236}">
                <a16:creationId xmlns:a16="http://schemas.microsoft.com/office/drawing/2014/main" id="{F9871A22-CFFB-8A49-BFA5-08EF77E56EBB}"/>
              </a:ext>
            </a:extLst>
          </p:cNvPr>
          <p:cNvPicPr>
            <a:picLocks noChangeAspect="1"/>
          </p:cNvPicPr>
          <p:nvPr/>
        </p:nvPicPr>
        <p:blipFill>
          <a:blip r:embed="rId7"/>
          <a:stretch>
            <a:fillRect/>
          </a:stretch>
        </p:blipFill>
        <p:spPr>
          <a:xfrm>
            <a:off x="7448232" y="4803683"/>
            <a:ext cx="537844" cy="798460"/>
          </a:xfrm>
          <a:prstGeom prst="rect">
            <a:avLst/>
          </a:prstGeom>
        </p:spPr>
      </p:pic>
      <p:pic>
        <p:nvPicPr>
          <p:cNvPr id="50" name="図 49">
            <a:extLst>
              <a:ext uri="{FF2B5EF4-FFF2-40B4-BE49-F238E27FC236}">
                <a16:creationId xmlns:a16="http://schemas.microsoft.com/office/drawing/2014/main" id="{103D7DB7-AC75-6A44-B285-3FD5E878473B}"/>
              </a:ext>
            </a:extLst>
          </p:cNvPr>
          <p:cNvPicPr>
            <a:picLocks noChangeAspect="1"/>
          </p:cNvPicPr>
          <p:nvPr/>
        </p:nvPicPr>
        <p:blipFill>
          <a:blip r:embed="rId7"/>
          <a:stretch>
            <a:fillRect/>
          </a:stretch>
        </p:blipFill>
        <p:spPr>
          <a:xfrm>
            <a:off x="8108081" y="4803683"/>
            <a:ext cx="537844" cy="798460"/>
          </a:xfrm>
          <a:prstGeom prst="rect">
            <a:avLst/>
          </a:prstGeom>
        </p:spPr>
      </p:pic>
      <p:pic>
        <p:nvPicPr>
          <p:cNvPr id="51" name="図 50">
            <a:extLst>
              <a:ext uri="{FF2B5EF4-FFF2-40B4-BE49-F238E27FC236}">
                <a16:creationId xmlns:a16="http://schemas.microsoft.com/office/drawing/2014/main" id="{799770ED-CF66-4245-B66E-C37C63976DA4}"/>
              </a:ext>
            </a:extLst>
          </p:cNvPr>
          <p:cNvPicPr>
            <a:picLocks noChangeAspect="1"/>
          </p:cNvPicPr>
          <p:nvPr/>
        </p:nvPicPr>
        <p:blipFill>
          <a:blip r:embed="rId4"/>
          <a:stretch>
            <a:fillRect/>
          </a:stretch>
        </p:blipFill>
        <p:spPr>
          <a:xfrm>
            <a:off x="1932308" y="4793352"/>
            <a:ext cx="537844" cy="798459"/>
          </a:xfrm>
          <a:prstGeom prst="rect">
            <a:avLst/>
          </a:prstGeom>
        </p:spPr>
      </p:pic>
      <p:pic>
        <p:nvPicPr>
          <p:cNvPr id="52" name="図 51">
            <a:extLst>
              <a:ext uri="{FF2B5EF4-FFF2-40B4-BE49-F238E27FC236}">
                <a16:creationId xmlns:a16="http://schemas.microsoft.com/office/drawing/2014/main" id="{3BFB8682-9951-7846-969F-4C8AB50C7337}"/>
              </a:ext>
            </a:extLst>
          </p:cNvPr>
          <p:cNvPicPr>
            <a:picLocks noChangeAspect="1"/>
          </p:cNvPicPr>
          <p:nvPr/>
        </p:nvPicPr>
        <p:blipFill>
          <a:blip r:embed="rId4"/>
          <a:stretch>
            <a:fillRect/>
          </a:stretch>
        </p:blipFill>
        <p:spPr>
          <a:xfrm>
            <a:off x="1254726" y="4793352"/>
            <a:ext cx="537844" cy="798459"/>
          </a:xfrm>
          <a:prstGeom prst="rect">
            <a:avLst/>
          </a:prstGeom>
        </p:spPr>
      </p:pic>
      <p:sp>
        <p:nvSpPr>
          <p:cNvPr id="11" name="スライド番号プレースホルダー 10">
            <a:extLst>
              <a:ext uri="{FF2B5EF4-FFF2-40B4-BE49-F238E27FC236}">
                <a16:creationId xmlns:a16="http://schemas.microsoft.com/office/drawing/2014/main" id="{7F48AD06-7155-F547-946B-D008EBC08887}"/>
              </a:ext>
            </a:extLst>
          </p:cNvPr>
          <p:cNvSpPr>
            <a:spLocks noGrp="1"/>
          </p:cNvSpPr>
          <p:nvPr>
            <p:ph type="sldNum" sz="quarter" idx="10"/>
          </p:nvPr>
        </p:nvSpPr>
        <p:spPr/>
        <p:txBody>
          <a:bodyPr/>
          <a:lstStyle/>
          <a:p>
            <a:fld id="{6BA56727-FBE4-4150-A67F-8D3E9BCF0665}" type="slidenum">
              <a:rPr lang="ja-JP" altLang="en-US" smtClean="0"/>
              <a:pPr/>
              <a:t>8</a:t>
            </a:fld>
            <a:endParaRPr lang="ja-JP" altLang="en-US"/>
          </a:p>
        </p:txBody>
      </p:sp>
    </p:spTree>
    <p:extLst>
      <p:ext uri="{BB962C8B-B14F-4D97-AF65-F5344CB8AC3E}">
        <p14:creationId xmlns:p14="http://schemas.microsoft.com/office/powerpoint/2010/main" val="287182150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6FEBBEC00C35F846A07607074AC1F435" ma:contentTypeVersion="10" ma:contentTypeDescription="新しいドキュメントを作成します。" ma:contentTypeScope="" ma:versionID="2685b2ac4ab762b033f678899b004576">
  <xsd:schema xmlns:xsd="http://www.w3.org/2001/XMLSchema" xmlns:xs="http://www.w3.org/2001/XMLSchema" xmlns:p="http://schemas.microsoft.com/office/2006/metadata/properties" xmlns:ns2="075c05c0-2e39-4ddc-9009-b1ecc4afe83c" targetNamespace="http://schemas.microsoft.com/office/2006/metadata/properties" ma:root="true" ma:fieldsID="6a3d88be278c34ed9c4158b56c614e45" ns2:_="">
    <xsd:import namespace="075c05c0-2e39-4ddc-9009-b1ecc4afe83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5c05c0-2e39-4ddc-9009-b1ecc4afe8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8D79AE2-80D2-4AE9-87E7-71875685C600}">
  <ds:schemaRefs>
    <ds:schemaRef ds:uri="http://schemas.microsoft.com/sharepoint/v3/contenttype/forms"/>
  </ds:schemaRefs>
</ds:datastoreItem>
</file>

<file path=customXml/itemProps2.xml><?xml version="1.0" encoding="utf-8"?>
<ds:datastoreItem xmlns:ds="http://schemas.openxmlformats.org/officeDocument/2006/customXml" ds:itemID="{CEC517B8-E4CF-4AC4-B89E-2394CADF2AE4}">
  <ds:schemaRefs>
    <ds:schemaRef ds:uri="http://purl.org/dc/elements/1.1/"/>
    <ds:schemaRef ds:uri="http://purl.org/dc/dcmitype/"/>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 ds:uri="075c05c0-2e39-4ddc-9009-b1ecc4afe83c"/>
    <ds:schemaRef ds:uri="http://schemas.microsoft.com/office/infopath/2007/PartnerControls"/>
    <ds:schemaRef ds:uri="http://purl.org/dc/terms/"/>
  </ds:schemaRefs>
</ds:datastoreItem>
</file>

<file path=customXml/itemProps3.xml><?xml version="1.0" encoding="utf-8"?>
<ds:datastoreItem xmlns:ds="http://schemas.openxmlformats.org/officeDocument/2006/customXml" ds:itemID="{FB3E0D94-9335-464A-A4ED-7525B91C1E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75c05c0-2e39-4ddc-9009-b1ecc4afe8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TotalTime>
  <Words>2662</Words>
  <PresentationFormat>A4 210 x 297 mm</PresentationFormat>
  <Paragraphs>272</Paragraphs>
  <Slides>22</Slides>
  <Notes>14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22</vt:i4>
      </vt:variant>
    </vt:vector>
  </HeadingPairs>
  <TitlesOfParts>
    <vt:vector size="29" baseType="lpstr">
      <vt:lpstr>MS PGothic</vt:lpstr>
      <vt:lpstr>メイリオ</vt:lpstr>
      <vt:lpstr>游ゴシック</vt:lpstr>
      <vt:lpstr>Arial</vt:lpstr>
      <vt:lpstr>Calibri</vt:lpstr>
      <vt:lpstr>Wingdings</vt:lpstr>
      <vt:lpstr>Office テーマ</vt:lpstr>
      <vt:lpstr>ゲームルール説明資料</vt:lpstr>
      <vt:lpstr>ねらい</vt:lpstr>
      <vt:lpstr>目次</vt:lpstr>
      <vt:lpstr>ゲーム概要</vt:lpstr>
      <vt:lpstr>ゲームの流れ</vt:lpstr>
      <vt:lpstr>ゲームの進め方【ゲーム準備】</vt:lpstr>
      <vt:lpstr>ゲームの進め方【①準備フェーズ】</vt:lpstr>
      <vt:lpstr>ゲームの進め方【②攻撃フェーズ】</vt:lpstr>
      <vt:lpstr>ゲームの進め方【③対応フェーズ】</vt:lpstr>
      <vt:lpstr>ゲームの進め方【ゲーム終了】</vt:lpstr>
      <vt:lpstr>準備カード　全14枚</vt:lpstr>
      <vt:lpstr>攻撃カード　全6枚</vt:lpstr>
      <vt:lpstr>対応カード　全12枚</vt:lpstr>
      <vt:lpstr>以上</vt:lpstr>
      <vt:lpstr>カード一覧</vt:lpstr>
      <vt:lpstr>カード相関</vt:lpstr>
      <vt:lpstr>A-1：パスワードリスト攻撃により、 　　　社内システムに侵入され顧客情報が漏えい</vt:lpstr>
      <vt:lpstr>A-2：中間者攻撃により、制御システムの 　　　設定値が改ざんされ不良品続出</vt:lpstr>
      <vt:lpstr>A-3： DoS攻撃により、販売サイトが停止 </vt:lpstr>
      <vt:lpstr>A-4：標的型メールからのマルウェア感染により、 　　  機密情報が漏えい</vt:lpstr>
      <vt:lpstr>A-5：ランサムウェアに感染し、機密情報が 　　  暗号化され攻撃者から身代金要求</vt:lpstr>
      <vt:lpstr>A-6：USBからのマルウェア感染により 　　   顧客の個人情報が漏えい</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keywords/>
  <dc:description/>
  <dcterms:created xsi:type="dcterms:W3CDTF">2020-04-09T14:22:23Z</dcterms:created>
  <dcterms:modified xsi:type="dcterms:W3CDTF">2020-05-29T12:22:44Z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0x0101006FEBBEC00C35F846A07607074AC1F435</vt:lpwstr>
  </property>
</Properties>
</file>