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87" r:id="rId1"/>
  </p:sldMasterIdLst>
  <p:notesMasterIdLst>
    <p:notesMasterId r:id="rId21"/>
  </p:notesMasterIdLst>
  <p:handoutMasterIdLst>
    <p:handoutMasterId r:id="rId22"/>
  </p:handoutMasterIdLst>
  <p:sldIdLst>
    <p:sldId id="7526" r:id="rId2"/>
    <p:sldId id="7560" r:id="rId3"/>
    <p:sldId id="7543" r:id="rId4"/>
    <p:sldId id="7561" r:id="rId5"/>
    <p:sldId id="7556" r:id="rId6"/>
    <p:sldId id="7545" r:id="rId7"/>
    <p:sldId id="7544" r:id="rId8"/>
    <p:sldId id="7559" r:id="rId9"/>
    <p:sldId id="7546" r:id="rId10"/>
    <p:sldId id="7554" r:id="rId11"/>
    <p:sldId id="7555" r:id="rId12"/>
    <p:sldId id="7557" r:id="rId13"/>
    <p:sldId id="7547" r:id="rId14"/>
    <p:sldId id="7549" r:id="rId15"/>
    <p:sldId id="7550" r:id="rId16"/>
    <p:sldId id="7558" r:id="rId17"/>
    <p:sldId id="7551" r:id="rId18"/>
    <p:sldId id="7552" r:id="rId19"/>
    <p:sldId id="7553" r:id="rId20"/>
  </p:sldIdLst>
  <p:sldSz cx="9144000" cy="6858000" type="screen4x3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CCFF"/>
    <a:srgbClr val="216BFF"/>
    <a:srgbClr val="004FEE"/>
    <a:srgbClr val="FFFFCC"/>
    <a:srgbClr val="FFFF99"/>
    <a:srgbClr val="FFCCFF"/>
    <a:srgbClr val="F3C3EA"/>
    <a:srgbClr val="CCFFCC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90" autoAdjust="0"/>
    <p:restoredTop sz="95310" autoAdjust="0"/>
  </p:normalViewPr>
  <p:slideViewPr>
    <p:cSldViewPr>
      <p:cViewPr varScale="1">
        <p:scale>
          <a:sx n="68" d="100"/>
          <a:sy n="68" d="100"/>
        </p:scale>
        <p:origin x="181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124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7.bin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開発プロダクトの種別</a:t>
            </a:r>
          </a:p>
        </c:rich>
      </c:tx>
      <c:layout>
        <c:manualLayout>
          <c:xMode val="edge"/>
          <c:yMode val="edge"/>
          <c:x val="0.41724070874823116"/>
          <c:y val="1.0994125612673507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ＭＳ Ｐゴシック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37945303891458487"/>
          <c:y val="0.31952491586812409"/>
          <c:w val="0.40677966101694918"/>
          <c:h val="0.59113300492610843"/>
        </c:manualLayout>
      </c:layout>
      <c:pieChart>
        <c:varyColors val="1"/>
        <c:ser>
          <c:idx val="0"/>
          <c:order val="0"/>
          <c:spPr>
            <a:ln w="3175">
              <a:solidFill>
                <a:srgbClr val="000000"/>
              </a:solidFill>
            </a:ln>
          </c:spPr>
          <c:explosion val="6"/>
          <c:dPt>
            <c:idx val="0"/>
            <c:bubble3D val="0"/>
            <c:spPr>
              <a:solidFill>
                <a:schemeClr val="accent1"/>
              </a:solidFill>
              <a:ln w="317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40-4070-81D3-EF59B80825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317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40-4070-81D3-EF59B80825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317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40-4070-81D3-EF59B80825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317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B40-4070-81D3-EF59B808254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317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B40-4070-81D3-EF59B808254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317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B40-4070-81D3-EF59B8082540}"/>
              </c:ext>
            </c:extLst>
          </c:dPt>
          <c:dLbls>
            <c:dLbl>
              <c:idx val="0"/>
              <c:layout>
                <c:manualLayout>
                  <c:x val="0"/>
                  <c:y val="-9.6303396858001489E-2"/>
                </c:manualLayout>
              </c:layout>
              <c:numFmt formatCode="0.0%" sourceLinked="0"/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overflow" horzOverflow="overflow" vert="horz" wrap="none" lIns="39600" tIns="18000" rIns="39600" bIns="1800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FF0000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  <a:cs typeface="ＭＳ Ｐゴシック"/>
                    </a:defRPr>
                  </a:pPr>
                  <a:endParaRPr lang="ja-JP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AB40-4070-81D3-EF59B8082540}"/>
                </c:ext>
              </c:extLst>
            </c:dLbl>
            <c:dLbl>
              <c:idx val="1"/>
              <c:layout>
                <c:manualLayout>
                  <c:x val="-8.6287190819084439E-2"/>
                  <c:y val="-3.9090494123017232E-2"/>
                </c:manualLayout>
              </c:layout>
              <c:numFmt formatCode="0.0%" sourceLinked="0"/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FF0000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  <a:cs typeface="ＭＳ Ｐゴシック"/>
                    </a:defRPr>
                  </a:pPr>
                  <a:endParaRPr lang="ja-JP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AB40-4070-81D3-EF59B8082540}"/>
                </c:ext>
              </c:extLst>
            </c:dLbl>
            <c:dLbl>
              <c:idx val="2"/>
              <c:layout>
                <c:manualLayout>
                  <c:x val="-6.9139953847751207E-2"/>
                  <c:y val="5.8700203218942072E-2"/>
                </c:manualLayout>
              </c:layout>
              <c:numFmt formatCode="0.0%" sourceLinked="0"/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  <a:cs typeface="ＭＳ Ｐゴシック"/>
                    </a:defRPr>
                  </a:pPr>
                  <a:endParaRPr lang="ja-JP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AB40-4070-81D3-EF59B8082540}"/>
                </c:ext>
              </c:extLst>
            </c:dLbl>
            <c:dLbl>
              <c:idx val="3"/>
              <c:layout>
                <c:manualLayout>
                  <c:x val="-0.12821449743282304"/>
                  <c:y val="0.11426229225603667"/>
                </c:manualLayout>
              </c:layout>
              <c:numFmt formatCode="0.0%" sourceLinked="0"/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  <a:cs typeface="ＭＳ Ｐゴシック"/>
                    </a:defRPr>
                  </a:pPr>
                  <a:endParaRPr lang="ja-JP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AB40-4070-81D3-EF59B8082540}"/>
                </c:ext>
              </c:extLst>
            </c:dLbl>
            <c:dLbl>
              <c:idx val="4"/>
              <c:layout>
                <c:manualLayout>
                  <c:x val="-0.18522273986274898"/>
                  <c:y val="5.4671066870715594E-2"/>
                </c:manualLayout>
              </c:layout>
              <c:tx>
                <c:rich>
                  <a:bodyPr rot="0" spcFirstLastPara="1" vertOverflow="overflow" horzOverflow="overflow" vert="horz" wrap="none" lIns="38100" tIns="19050" rIns="38100" bIns="19050" anchor="ctr" anchorCtr="1">
                    <a:spAutoFit/>
                  </a:bodyPr>
                  <a:lstStyle/>
                  <a:p>
                    <a:pPr>
                      <a:lnSpc>
                        <a:spcPct val="100000"/>
                      </a:lnSpc>
                      <a:defRPr sz="1000" b="0" i="0" u="none" strike="noStrike" kern="1200" baseline="0">
                        <a:solidFill>
                          <a:schemeClr val="dk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ＭＳ Ｐゴシック"/>
                      </a:defRPr>
                    </a:pPr>
                    <a:fld id="{1C8406AD-8EE3-4233-A58A-4E435D12A251}" type="CATEGORYNAME">
                      <a:rPr lang="ja-JP" altLang="en-US" sz="1000"/>
                      <a:pPr>
                        <a:lnSpc>
                          <a:spcPct val="100000"/>
                        </a:lnSpc>
                        <a:defRPr>
                          <a:latin typeface="メイリオ" panose="020B0604030504040204" pitchFamily="50" charset="-128"/>
                          <a:ea typeface="メイリオ" panose="020B0604030504040204" pitchFamily="50" charset="-128"/>
                        </a:defRPr>
                      </a:pPr>
                      <a:t>[分類名]</a:t>
                    </a:fld>
                    <a:r>
                      <a:rPr lang="en-US" altLang="ja-JP" sz="1000" baseline="0" dirty="0"/>
                      <a:t>, </a:t>
                    </a:r>
                    <a:fld id="{B4A35146-09D7-4770-87FF-7876454A0EFD}" type="VALUE">
                      <a:rPr lang="en-US" altLang="ja-JP" sz="1000" baseline="0"/>
                      <a:pPr>
                        <a:lnSpc>
                          <a:spcPct val="100000"/>
                        </a:lnSpc>
                        <a:defRPr>
                          <a:latin typeface="メイリオ" panose="020B0604030504040204" pitchFamily="50" charset="-128"/>
                          <a:ea typeface="メイリオ" panose="020B0604030504040204" pitchFamily="50" charset="-128"/>
                        </a:defRPr>
                      </a:pPr>
                      <a:t>[値]</a:t>
                    </a:fld>
                    <a:r>
                      <a:rPr lang="en-US" altLang="ja-JP" sz="1000" baseline="0" dirty="0"/>
                      <a:t>, </a:t>
                    </a:r>
                    <a:fld id="{3B1D5606-26D5-4ACE-81D4-235C74775979}" type="PERCENTAGE">
                      <a:rPr lang="en-US" altLang="ja-JP" sz="1000" baseline="0"/>
                      <a:pPr>
                        <a:lnSpc>
                          <a:spcPct val="100000"/>
                        </a:lnSpc>
                        <a:defRPr>
                          <a:latin typeface="メイリオ" panose="020B0604030504040204" pitchFamily="50" charset="-128"/>
                          <a:ea typeface="メイリオ" panose="020B0604030504040204" pitchFamily="50" charset="-128"/>
                        </a:defRPr>
                      </a:pPr>
                      <a:t>[パーセンテージ]</a:t>
                    </a:fld>
                    <a:endParaRPr lang="en-US" altLang="ja-JP" sz="1000" baseline="0" dirty="0"/>
                  </a:p>
                </c:rich>
              </c:tx>
              <c:numFmt formatCode="0.0%" sourceLinked="0"/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lnSpc>
                      <a:spcPct val="100000"/>
                    </a:lnSpc>
                    <a:defRPr sz="1000" b="0" i="0" u="none" strike="noStrike" kern="1200" baseline="0">
                      <a:solidFill>
                        <a:schemeClr val="dk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  <a:cs typeface="ＭＳ Ｐゴシック"/>
                    </a:defRPr>
                  </a:pPr>
                  <a:endParaRPr lang="ja-JP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B40-4070-81D3-EF59B8082540}"/>
                </c:ext>
              </c:extLst>
            </c:dLbl>
            <c:dLbl>
              <c:idx val="5"/>
              <c:layout>
                <c:manualLayout>
                  <c:x val="-0.30158394555964796"/>
                  <c:y val="-3.2912244665069063E-2"/>
                </c:manualLayout>
              </c:layout>
              <c:tx>
                <c:rich>
                  <a:bodyPr rot="0" spcFirstLastPara="1" vertOverflow="overflow" horzOverflow="overflow" vert="horz" wrap="none" lIns="38100" tIns="19050" rIns="38100" bIns="19050" anchor="ctr" anchorCtr="1">
                    <a:spAutoFit/>
                  </a:bodyPr>
                  <a:lstStyle/>
                  <a:p>
                    <a:pPr>
                      <a:lnSpc>
                        <a:spcPct val="100000"/>
                      </a:lnSpc>
                      <a:defRPr sz="1000" b="0" i="0" u="none" strike="noStrike" kern="1200" baseline="0">
                        <a:solidFill>
                          <a:schemeClr val="dk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ＭＳ Ｐゴシック"/>
                      </a:defRPr>
                    </a:pPr>
                    <a:fld id="{C3A21723-741F-4711-BFD8-2EFB9A44BF2D}" type="CATEGORYNAME">
                      <a:rPr lang="ja-JP" altLang="en-US" sz="1000"/>
                      <a:pPr>
                        <a:lnSpc>
                          <a:spcPct val="100000"/>
                        </a:lnSpc>
                        <a:defRPr>
                          <a:latin typeface="メイリオ" panose="020B0604030504040204" pitchFamily="50" charset="-128"/>
                          <a:ea typeface="メイリオ" panose="020B0604030504040204" pitchFamily="50" charset="-128"/>
                        </a:defRPr>
                      </a:pPr>
                      <a:t>[分類名]</a:t>
                    </a:fld>
                    <a:r>
                      <a:rPr lang="en-US" altLang="ja-JP" sz="1000" baseline="0" dirty="0"/>
                      <a:t>, </a:t>
                    </a:r>
                    <a:fld id="{40DC35C1-B223-47E7-BB5B-E1BE19A0A941}" type="VALUE">
                      <a:rPr lang="en-US" altLang="ja-JP" sz="1000" baseline="0" smtClean="0"/>
                      <a:pPr>
                        <a:lnSpc>
                          <a:spcPct val="100000"/>
                        </a:lnSpc>
                        <a:defRPr>
                          <a:latin typeface="メイリオ" panose="020B0604030504040204" pitchFamily="50" charset="-128"/>
                          <a:ea typeface="メイリオ" panose="020B0604030504040204" pitchFamily="50" charset="-128"/>
                        </a:defRPr>
                      </a:pPr>
                      <a:t>[値]</a:t>
                    </a:fld>
                    <a:r>
                      <a:rPr lang="en-US" altLang="ja-JP" sz="1000" baseline="0" dirty="0"/>
                      <a:t>, </a:t>
                    </a:r>
                    <a:fld id="{00253294-E636-44C4-8F54-7C7171EC0960}" type="PERCENTAGE">
                      <a:rPr lang="en-US" altLang="ja-JP" sz="1000" baseline="0"/>
                      <a:pPr>
                        <a:lnSpc>
                          <a:spcPct val="100000"/>
                        </a:lnSpc>
                        <a:defRPr>
                          <a:latin typeface="メイリオ" panose="020B0604030504040204" pitchFamily="50" charset="-128"/>
                          <a:ea typeface="メイリオ" panose="020B0604030504040204" pitchFamily="50" charset="-128"/>
                        </a:defRPr>
                      </a:pPr>
                      <a:t>[パーセンテージ]</a:t>
                    </a:fld>
                    <a:endParaRPr lang="en-US" altLang="ja-JP" sz="1000" baseline="0" dirty="0"/>
                  </a:p>
                </c:rich>
              </c:tx>
              <c:numFmt formatCode="0.0%" sourceLinked="0"/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lnSpc>
                      <a:spcPct val="100000"/>
                    </a:lnSpc>
                    <a:defRPr sz="1000" b="0" i="0" u="none" strike="noStrike" kern="1200" baseline="0">
                      <a:solidFill>
                        <a:schemeClr val="dk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  <a:cs typeface="ＭＳ Ｐゴシック"/>
                    </a:defRPr>
                  </a:pPr>
                  <a:endParaRPr lang="ja-JP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AB40-4070-81D3-EF59B8082540}"/>
                </c:ext>
              </c:extLst>
            </c:dLbl>
            <c:numFmt formatCode="0.0%" sourceLinked="0"/>
            <c:spPr>
              <a:noFill/>
              <a:ln w="25400"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ＭＳ Ｐゴシック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集計!$A$31:$A$36</c:f>
              <c:strCache>
                <c:ptCount val="6"/>
                <c:pt idx="0">
                  <c:v>a：新規開発</c:v>
                </c:pt>
                <c:pt idx="1">
                  <c:v>b：改修・保守</c:v>
                </c:pt>
                <c:pt idx="2">
                  <c:v>c：再開発</c:v>
                </c:pt>
                <c:pt idx="3">
                  <c:v>d：拡張</c:v>
                </c:pt>
                <c:pt idx="4">
                  <c:v>e：パッケージ利用開発</c:v>
                </c:pt>
                <c:pt idx="5">
                  <c:v>f：OSS含む流用開発</c:v>
                </c:pt>
              </c:strCache>
            </c:strRef>
          </c:cat>
          <c:val>
            <c:numRef>
              <c:f>集計!$B$31:$B$36</c:f>
              <c:numCache>
                <c:formatCode>General</c:formatCode>
                <c:ptCount val="6"/>
                <c:pt idx="0">
                  <c:v>430</c:v>
                </c:pt>
                <c:pt idx="1">
                  <c:v>761</c:v>
                </c:pt>
                <c:pt idx="2">
                  <c:v>107</c:v>
                </c:pt>
                <c:pt idx="3">
                  <c:v>123</c:v>
                </c:pt>
                <c:pt idx="4">
                  <c:v>48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B40-4070-81D3-EF59B8082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6350" cap="flat" cmpd="sng" algn="ctr">
      <a:noFill/>
      <a:prstDash val="solid"/>
      <a:round/>
    </a:ln>
    <a:effectLst/>
  </c:spPr>
  <c:txPr>
    <a:bodyPr/>
    <a:lstStyle/>
    <a:p>
      <a:pPr>
        <a:defRPr sz="1000" b="0" i="0"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altLang="ja-JP" sz="1000" b="0" i="0">
                <a:latin typeface="メイリオ"/>
                <a:ea typeface="メイリオ"/>
                <a:cs typeface="メイリオ"/>
              </a:defRPr>
            </a:pPr>
            <a:r>
              <a:rPr lang="en-US"/>
              <a:t>SLOC</a:t>
            </a:r>
            <a:r>
              <a:rPr lang="ja-JP"/>
              <a:t>規模と工数</a:t>
            </a:r>
            <a:r>
              <a:rPr lang="en-US"/>
              <a:t>(</a:t>
            </a:r>
            <a:r>
              <a:rPr lang="ja-JP"/>
              <a:t>全開発プロジェクト種別</a:t>
            </a:r>
            <a:r>
              <a:rPr lang="en-US"/>
              <a:t>) </a:t>
            </a:r>
            <a:r>
              <a:rPr lang="ja-JP"/>
              <a:t>信頼幅</a:t>
            </a:r>
            <a:r>
              <a:rPr lang="en-US"/>
              <a:t>50%,95%</a:t>
            </a:r>
            <a:r>
              <a:rPr lang="ja-JP"/>
              <a:t>付き</a:t>
            </a:r>
          </a:p>
        </c:rich>
      </c:tx>
      <c:layout>
        <c:manualLayout>
          <c:xMode val="edge"/>
          <c:yMode val="edge"/>
          <c:x val="0.17721281644906206"/>
          <c:y val="1.4814814814814815E-2"/>
        </c:manualLayout>
      </c:layout>
      <c:overlay val="0"/>
    </c:title>
    <c:autoTitleDeleted val="0"/>
    <c:plotArea>
      <c:layout>
        <c:manualLayout>
          <c:xMode val="edge"/>
          <c:yMode val="edge"/>
          <c:x val="4.042553191489362E-2"/>
          <c:y val="7.7777777777777779E-2"/>
          <c:w val="0.93617021276595747"/>
          <c:h val="0.85555555555555551"/>
        </c:manualLayout>
      </c:layout>
      <c:scatterChart>
        <c:scatterStyle val="lineMarker"/>
        <c:varyColors val="0"/>
        <c:ser>
          <c:idx val="0"/>
          <c:order val="0"/>
          <c:tx>
            <c:v>値</c:v>
          </c:tx>
          <c:spPr>
            <a:ln w="28575">
              <a:noFill/>
            </a:ln>
          </c:spPr>
          <c:marker>
            <c:symbol val="x"/>
            <c:size val="3"/>
            <c:spPr>
              <a:noFill/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信頼幅分析!$A$24:$A$949</c:f>
              <c:numCache>
                <c:formatCode>General</c:formatCode>
                <c:ptCount val="926"/>
                <c:pt idx="0">
                  <c:v>5890</c:v>
                </c:pt>
                <c:pt idx="1">
                  <c:v>20196</c:v>
                </c:pt>
                <c:pt idx="2">
                  <c:v>7175</c:v>
                </c:pt>
                <c:pt idx="3">
                  <c:v>68030</c:v>
                </c:pt>
                <c:pt idx="4">
                  <c:v>54300</c:v>
                </c:pt>
                <c:pt idx="5">
                  <c:v>70356</c:v>
                </c:pt>
                <c:pt idx="6">
                  <c:v>67100</c:v>
                </c:pt>
                <c:pt idx="7">
                  <c:v>30000</c:v>
                </c:pt>
                <c:pt idx="8">
                  <c:v>11200</c:v>
                </c:pt>
                <c:pt idx="9">
                  <c:v>4800</c:v>
                </c:pt>
                <c:pt idx="10">
                  <c:v>62000</c:v>
                </c:pt>
                <c:pt idx="11">
                  <c:v>109200</c:v>
                </c:pt>
                <c:pt idx="12">
                  <c:v>213100</c:v>
                </c:pt>
                <c:pt idx="13">
                  <c:v>55100</c:v>
                </c:pt>
                <c:pt idx="14">
                  <c:v>149500</c:v>
                </c:pt>
                <c:pt idx="15">
                  <c:v>11700</c:v>
                </c:pt>
                <c:pt idx="16">
                  <c:v>21500</c:v>
                </c:pt>
                <c:pt idx="17">
                  <c:v>45000</c:v>
                </c:pt>
                <c:pt idx="18">
                  <c:v>24600</c:v>
                </c:pt>
                <c:pt idx="19">
                  <c:v>49400</c:v>
                </c:pt>
                <c:pt idx="20">
                  <c:v>22220</c:v>
                </c:pt>
                <c:pt idx="21">
                  <c:v>48172</c:v>
                </c:pt>
                <c:pt idx="22">
                  <c:v>1100</c:v>
                </c:pt>
                <c:pt idx="23">
                  <c:v>53000</c:v>
                </c:pt>
                <c:pt idx="24">
                  <c:v>412000</c:v>
                </c:pt>
                <c:pt idx="25">
                  <c:v>5300</c:v>
                </c:pt>
                <c:pt idx="26">
                  <c:v>31772</c:v>
                </c:pt>
                <c:pt idx="27">
                  <c:v>8750</c:v>
                </c:pt>
                <c:pt idx="28">
                  <c:v>18270</c:v>
                </c:pt>
                <c:pt idx="29">
                  <c:v>84694.5</c:v>
                </c:pt>
                <c:pt idx="30">
                  <c:v>534300</c:v>
                </c:pt>
                <c:pt idx="31">
                  <c:v>1821500</c:v>
                </c:pt>
                <c:pt idx="32">
                  <c:v>455900</c:v>
                </c:pt>
                <c:pt idx="33">
                  <c:v>300</c:v>
                </c:pt>
                <c:pt idx="34">
                  <c:v>3954</c:v>
                </c:pt>
                <c:pt idx="35">
                  <c:v>1053</c:v>
                </c:pt>
                <c:pt idx="36">
                  <c:v>170</c:v>
                </c:pt>
                <c:pt idx="37">
                  <c:v>1200</c:v>
                </c:pt>
                <c:pt idx="38">
                  <c:v>59000</c:v>
                </c:pt>
                <c:pt idx="39">
                  <c:v>3465</c:v>
                </c:pt>
                <c:pt idx="40">
                  <c:v>7120</c:v>
                </c:pt>
                <c:pt idx="41">
                  <c:v>8585</c:v>
                </c:pt>
                <c:pt idx="42">
                  <c:v>1050</c:v>
                </c:pt>
                <c:pt idx="43">
                  <c:v>7200</c:v>
                </c:pt>
                <c:pt idx="44">
                  <c:v>81100</c:v>
                </c:pt>
                <c:pt idx="45">
                  <c:v>6.5</c:v>
                </c:pt>
                <c:pt idx="46">
                  <c:v>559200</c:v>
                </c:pt>
                <c:pt idx="47">
                  <c:v>18500</c:v>
                </c:pt>
                <c:pt idx="48">
                  <c:v>25737</c:v>
                </c:pt>
                <c:pt idx="49">
                  <c:v>446000</c:v>
                </c:pt>
                <c:pt idx="50">
                  <c:v>1169800</c:v>
                </c:pt>
                <c:pt idx="51">
                  <c:v>18826</c:v>
                </c:pt>
                <c:pt idx="52">
                  <c:v>211000</c:v>
                </c:pt>
                <c:pt idx="53">
                  <c:v>37000</c:v>
                </c:pt>
                <c:pt idx="54">
                  <c:v>69000</c:v>
                </c:pt>
                <c:pt idx="55">
                  <c:v>312000</c:v>
                </c:pt>
                <c:pt idx="56">
                  <c:v>108500</c:v>
                </c:pt>
                <c:pt idx="57">
                  <c:v>1949400</c:v>
                </c:pt>
                <c:pt idx="58">
                  <c:v>200400</c:v>
                </c:pt>
                <c:pt idx="59">
                  <c:v>571400</c:v>
                </c:pt>
                <c:pt idx="60">
                  <c:v>23400</c:v>
                </c:pt>
                <c:pt idx="61">
                  <c:v>10350.000000000002</c:v>
                </c:pt>
                <c:pt idx="62">
                  <c:v>93700</c:v>
                </c:pt>
                <c:pt idx="63">
                  <c:v>19000</c:v>
                </c:pt>
                <c:pt idx="64">
                  <c:v>208000</c:v>
                </c:pt>
                <c:pt idx="65">
                  <c:v>17000</c:v>
                </c:pt>
                <c:pt idx="66">
                  <c:v>32300</c:v>
                </c:pt>
                <c:pt idx="67">
                  <c:v>33800</c:v>
                </c:pt>
                <c:pt idx="68">
                  <c:v>35100</c:v>
                </c:pt>
                <c:pt idx="69">
                  <c:v>3800</c:v>
                </c:pt>
                <c:pt idx="70">
                  <c:v>12900</c:v>
                </c:pt>
                <c:pt idx="71">
                  <c:v>83000</c:v>
                </c:pt>
                <c:pt idx="72">
                  <c:v>25800</c:v>
                </c:pt>
                <c:pt idx="73">
                  <c:v>24200</c:v>
                </c:pt>
                <c:pt idx="74">
                  <c:v>28000</c:v>
                </c:pt>
                <c:pt idx="75">
                  <c:v>56560</c:v>
                </c:pt>
                <c:pt idx="76">
                  <c:v>98819</c:v>
                </c:pt>
                <c:pt idx="77">
                  <c:v>539132</c:v>
                </c:pt>
                <c:pt idx="78">
                  <c:v>1216762</c:v>
                </c:pt>
                <c:pt idx="79">
                  <c:v>9980.1</c:v>
                </c:pt>
                <c:pt idx="80">
                  <c:v>3150</c:v>
                </c:pt>
                <c:pt idx="81">
                  <c:v>28170</c:v>
                </c:pt>
                <c:pt idx="82">
                  <c:v>4104.9000000000005</c:v>
                </c:pt>
                <c:pt idx="83">
                  <c:v>14202</c:v>
                </c:pt>
                <c:pt idx="84">
                  <c:v>67000</c:v>
                </c:pt>
                <c:pt idx="85">
                  <c:v>17034.400000000001</c:v>
                </c:pt>
                <c:pt idx="86">
                  <c:v>35500</c:v>
                </c:pt>
                <c:pt idx="87">
                  <c:v>39000</c:v>
                </c:pt>
                <c:pt idx="88">
                  <c:v>37800</c:v>
                </c:pt>
                <c:pt idx="89">
                  <c:v>21000</c:v>
                </c:pt>
                <c:pt idx="90">
                  <c:v>8850</c:v>
                </c:pt>
                <c:pt idx="91">
                  <c:v>32516</c:v>
                </c:pt>
                <c:pt idx="92">
                  <c:v>36450</c:v>
                </c:pt>
                <c:pt idx="93">
                  <c:v>39000</c:v>
                </c:pt>
                <c:pt idx="94">
                  <c:v>6870</c:v>
                </c:pt>
                <c:pt idx="95">
                  <c:v>20000</c:v>
                </c:pt>
                <c:pt idx="96">
                  <c:v>10000</c:v>
                </c:pt>
                <c:pt idx="97">
                  <c:v>104800</c:v>
                </c:pt>
                <c:pt idx="98">
                  <c:v>27000</c:v>
                </c:pt>
                <c:pt idx="99">
                  <c:v>37700</c:v>
                </c:pt>
                <c:pt idx="100">
                  <c:v>51800</c:v>
                </c:pt>
                <c:pt idx="101">
                  <c:v>100000</c:v>
                </c:pt>
                <c:pt idx="102">
                  <c:v>41600</c:v>
                </c:pt>
                <c:pt idx="103">
                  <c:v>47800</c:v>
                </c:pt>
                <c:pt idx="104">
                  <c:v>184700</c:v>
                </c:pt>
                <c:pt idx="105">
                  <c:v>23400</c:v>
                </c:pt>
                <c:pt idx="106">
                  <c:v>35300</c:v>
                </c:pt>
                <c:pt idx="107">
                  <c:v>348400</c:v>
                </c:pt>
                <c:pt idx="108">
                  <c:v>94486</c:v>
                </c:pt>
                <c:pt idx="109">
                  <c:v>84574</c:v>
                </c:pt>
                <c:pt idx="110">
                  <c:v>38420</c:v>
                </c:pt>
                <c:pt idx="111">
                  <c:v>4085300</c:v>
                </c:pt>
                <c:pt idx="112">
                  <c:v>57000</c:v>
                </c:pt>
                <c:pt idx="113">
                  <c:v>49300</c:v>
                </c:pt>
                <c:pt idx="114">
                  <c:v>64000</c:v>
                </c:pt>
                <c:pt idx="115">
                  <c:v>150800</c:v>
                </c:pt>
                <c:pt idx="116">
                  <c:v>91600</c:v>
                </c:pt>
                <c:pt idx="117">
                  <c:v>42000</c:v>
                </c:pt>
                <c:pt idx="118">
                  <c:v>500110</c:v>
                </c:pt>
                <c:pt idx="119">
                  <c:v>160100</c:v>
                </c:pt>
                <c:pt idx="120">
                  <c:v>158330</c:v>
                </c:pt>
                <c:pt idx="121">
                  <c:v>19100</c:v>
                </c:pt>
                <c:pt idx="122">
                  <c:v>16232</c:v>
                </c:pt>
                <c:pt idx="123">
                  <c:v>123769</c:v>
                </c:pt>
                <c:pt idx="124">
                  <c:v>42600</c:v>
                </c:pt>
                <c:pt idx="125">
                  <c:v>95475</c:v>
                </c:pt>
                <c:pt idx="126">
                  <c:v>147800</c:v>
                </c:pt>
                <c:pt idx="127">
                  <c:v>48975</c:v>
                </c:pt>
                <c:pt idx="128">
                  <c:v>51019</c:v>
                </c:pt>
                <c:pt idx="129">
                  <c:v>7242</c:v>
                </c:pt>
                <c:pt idx="130">
                  <c:v>37280</c:v>
                </c:pt>
                <c:pt idx="131">
                  <c:v>15500</c:v>
                </c:pt>
                <c:pt idx="132">
                  <c:v>373511</c:v>
                </c:pt>
                <c:pt idx="133">
                  <c:v>14324</c:v>
                </c:pt>
                <c:pt idx="134">
                  <c:v>43600</c:v>
                </c:pt>
                <c:pt idx="135">
                  <c:v>32642</c:v>
                </c:pt>
                <c:pt idx="136">
                  <c:v>3317.3999999999996</c:v>
                </c:pt>
                <c:pt idx="137">
                  <c:v>8698</c:v>
                </c:pt>
                <c:pt idx="138">
                  <c:v>1942.75</c:v>
                </c:pt>
                <c:pt idx="139">
                  <c:v>19803.3</c:v>
                </c:pt>
                <c:pt idx="140">
                  <c:v>26000</c:v>
                </c:pt>
                <c:pt idx="141">
                  <c:v>117080</c:v>
                </c:pt>
                <c:pt idx="142">
                  <c:v>4787</c:v>
                </c:pt>
                <c:pt idx="143">
                  <c:v>127207</c:v>
                </c:pt>
                <c:pt idx="144">
                  <c:v>87498</c:v>
                </c:pt>
                <c:pt idx="145">
                  <c:v>55264</c:v>
                </c:pt>
                <c:pt idx="146">
                  <c:v>7336</c:v>
                </c:pt>
                <c:pt idx="147">
                  <c:v>2968</c:v>
                </c:pt>
                <c:pt idx="148">
                  <c:v>12320</c:v>
                </c:pt>
                <c:pt idx="149">
                  <c:v>19000</c:v>
                </c:pt>
                <c:pt idx="150">
                  <c:v>954</c:v>
                </c:pt>
                <c:pt idx="151">
                  <c:v>2724</c:v>
                </c:pt>
                <c:pt idx="152">
                  <c:v>44000</c:v>
                </c:pt>
                <c:pt idx="153">
                  <c:v>177600</c:v>
                </c:pt>
                <c:pt idx="154">
                  <c:v>72000</c:v>
                </c:pt>
                <c:pt idx="155">
                  <c:v>6210</c:v>
                </c:pt>
                <c:pt idx="156">
                  <c:v>21680</c:v>
                </c:pt>
                <c:pt idx="157">
                  <c:v>26000</c:v>
                </c:pt>
                <c:pt idx="158">
                  <c:v>137300</c:v>
                </c:pt>
                <c:pt idx="159">
                  <c:v>155100</c:v>
                </c:pt>
                <c:pt idx="160">
                  <c:v>36000</c:v>
                </c:pt>
                <c:pt idx="161">
                  <c:v>127000</c:v>
                </c:pt>
                <c:pt idx="162">
                  <c:v>878000</c:v>
                </c:pt>
                <c:pt idx="163">
                  <c:v>182880</c:v>
                </c:pt>
                <c:pt idx="164">
                  <c:v>116400</c:v>
                </c:pt>
                <c:pt idx="165">
                  <c:v>571800</c:v>
                </c:pt>
                <c:pt idx="166">
                  <c:v>183000</c:v>
                </c:pt>
                <c:pt idx="167">
                  <c:v>65800</c:v>
                </c:pt>
                <c:pt idx="168">
                  <c:v>78600</c:v>
                </c:pt>
                <c:pt idx="169">
                  <c:v>237800</c:v>
                </c:pt>
                <c:pt idx="170">
                  <c:v>108200</c:v>
                </c:pt>
                <c:pt idx="171">
                  <c:v>1047400</c:v>
                </c:pt>
                <c:pt idx="172">
                  <c:v>531100</c:v>
                </c:pt>
                <c:pt idx="173">
                  <c:v>373200</c:v>
                </c:pt>
                <c:pt idx="174">
                  <c:v>465700</c:v>
                </c:pt>
                <c:pt idx="175">
                  <c:v>708000</c:v>
                </c:pt>
                <c:pt idx="176">
                  <c:v>6000</c:v>
                </c:pt>
                <c:pt idx="177">
                  <c:v>414200</c:v>
                </c:pt>
                <c:pt idx="178">
                  <c:v>881000</c:v>
                </c:pt>
                <c:pt idx="179">
                  <c:v>420200</c:v>
                </c:pt>
                <c:pt idx="180">
                  <c:v>875000</c:v>
                </c:pt>
                <c:pt idx="181">
                  <c:v>655300</c:v>
                </c:pt>
                <c:pt idx="182">
                  <c:v>299000</c:v>
                </c:pt>
                <c:pt idx="183">
                  <c:v>507600</c:v>
                </c:pt>
                <c:pt idx="184">
                  <c:v>682000</c:v>
                </c:pt>
                <c:pt idx="185">
                  <c:v>2122</c:v>
                </c:pt>
                <c:pt idx="186">
                  <c:v>44890</c:v>
                </c:pt>
                <c:pt idx="187">
                  <c:v>3300</c:v>
                </c:pt>
                <c:pt idx="188">
                  <c:v>1400</c:v>
                </c:pt>
                <c:pt idx="189">
                  <c:v>13</c:v>
                </c:pt>
                <c:pt idx="190">
                  <c:v>2828</c:v>
                </c:pt>
                <c:pt idx="191">
                  <c:v>1396</c:v>
                </c:pt>
                <c:pt idx="192">
                  <c:v>16000</c:v>
                </c:pt>
                <c:pt idx="193">
                  <c:v>18800</c:v>
                </c:pt>
                <c:pt idx="194">
                  <c:v>21500</c:v>
                </c:pt>
                <c:pt idx="195">
                  <c:v>48500</c:v>
                </c:pt>
                <c:pt idx="196">
                  <c:v>306900</c:v>
                </c:pt>
                <c:pt idx="197">
                  <c:v>12600</c:v>
                </c:pt>
                <c:pt idx="198">
                  <c:v>351600</c:v>
                </c:pt>
                <c:pt idx="199">
                  <c:v>356300</c:v>
                </c:pt>
                <c:pt idx="200">
                  <c:v>1900</c:v>
                </c:pt>
                <c:pt idx="201">
                  <c:v>68300</c:v>
                </c:pt>
                <c:pt idx="202">
                  <c:v>47000</c:v>
                </c:pt>
                <c:pt idx="203">
                  <c:v>33800</c:v>
                </c:pt>
                <c:pt idx="204">
                  <c:v>155800</c:v>
                </c:pt>
                <c:pt idx="205">
                  <c:v>41000</c:v>
                </c:pt>
                <c:pt idx="206">
                  <c:v>150100</c:v>
                </c:pt>
                <c:pt idx="207">
                  <c:v>656900</c:v>
                </c:pt>
                <c:pt idx="208">
                  <c:v>415000</c:v>
                </c:pt>
                <c:pt idx="209">
                  <c:v>42596</c:v>
                </c:pt>
                <c:pt idx="210">
                  <c:v>11456</c:v>
                </c:pt>
                <c:pt idx="211">
                  <c:v>2043.9</c:v>
                </c:pt>
                <c:pt idx="212">
                  <c:v>7401</c:v>
                </c:pt>
                <c:pt idx="213">
                  <c:v>12401</c:v>
                </c:pt>
                <c:pt idx="214">
                  <c:v>4421</c:v>
                </c:pt>
                <c:pt idx="215">
                  <c:v>26318.7</c:v>
                </c:pt>
                <c:pt idx="216">
                  <c:v>25000</c:v>
                </c:pt>
                <c:pt idx="217">
                  <c:v>18800</c:v>
                </c:pt>
                <c:pt idx="218">
                  <c:v>23852</c:v>
                </c:pt>
                <c:pt idx="219">
                  <c:v>18659</c:v>
                </c:pt>
                <c:pt idx="220">
                  <c:v>87685</c:v>
                </c:pt>
                <c:pt idx="221">
                  <c:v>10170</c:v>
                </c:pt>
                <c:pt idx="222">
                  <c:v>11200</c:v>
                </c:pt>
                <c:pt idx="223">
                  <c:v>3000</c:v>
                </c:pt>
                <c:pt idx="224">
                  <c:v>2800</c:v>
                </c:pt>
                <c:pt idx="225">
                  <c:v>36600</c:v>
                </c:pt>
                <c:pt idx="226">
                  <c:v>53000</c:v>
                </c:pt>
                <c:pt idx="227">
                  <c:v>120500</c:v>
                </c:pt>
                <c:pt idx="228">
                  <c:v>20700</c:v>
                </c:pt>
                <c:pt idx="229">
                  <c:v>27700</c:v>
                </c:pt>
                <c:pt idx="230">
                  <c:v>20610</c:v>
                </c:pt>
                <c:pt idx="231">
                  <c:v>181888</c:v>
                </c:pt>
                <c:pt idx="232">
                  <c:v>102340</c:v>
                </c:pt>
                <c:pt idx="233">
                  <c:v>16280</c:v>
                </c:pt>
                <c:pt idx="234">
                  <c:v>48672</c:v>
                </c:pt>
                <c:pt idx="235">
                  <c:v>9800</c:v>
                </c:pt>
                <c:pt idx="236">
                  <c:v>16600</c:v>
                </c:pt>
                <c:pt idx="237">
                  <c:v>8657</c:v>
                </c:pt>
                <c:pt idx="238">
                  <c:v>148240</c:v>
                </c:pt>
                <c:pt idx="239">
                  <c:v>24120</c:v>
                </c:pt>
                <c:pt idx="240">
                  <c:v>17290</c:v>
                </c:pt>
                <c:pt idx="241">
                  <c:v>104505</c:v>
                </c:pt>
                <c:pt idx="242">
                  <c:v>58500</c:v>
                </c:pt>
                <c:pt idx="243">
                  <c:v>240518</c:v>
                </c:pt>
                <c:pt idx="244">
                  <c:v>152344</c:v>
                </c:pt>
                <c:pt idx="245">
                  <c:v>29200</c:v>
                </c:pt>
                <c:pt idx="246">
                  <c:v>37126</c:v>
                </c:pt>
                <c:pt idx="247">
                  <c:v>743154</c:v>
                </c:pt>
                <c:pt idx="248">
                  <c:v>179100</c:v>
                </c:pt>
                <c:pt idx="249">
                  <c:v>79761</c:v>
                </c:pt>
                <c:pt idx="250">
                  <c:v>32000</c:v>
                </c:pt>
                <c:pt idx="251">
                  <c:v>61795</c:v>
                </c:pt>
                <c:pt idx="252">
                  <c:v>50926</c:v>
                </c:pt>
                <c:pt idx="253">
                  <c:v>57170</c:v>
                </c:pt>
                <c:pt idx="254">
                  <c:v>104969</c:v>
                </c:pt>
                <c:pt idx="255">
                  <c:v>149386</c:v>
                </c:pt>
                <c:pt idx="256">
                  <c:v>25419</c:v>
                </c:pt>
                <c:pt idx="257">
                  <c:v>35000</c:v>
                </c:pt>
                <c:pt idx="258">
                  <c:v>52400</c:v>
                </c:pt>
                <c:pt idx="259">
                  <c:v>9500</c:v>
                </c:pt>
                <c:pt idx="260">
                  <c:v>45390</c:v>
                </c:pt>
                <c:pt idx="261">
                  <c:v>199449.60000000001</c:v>
                </c:pt>
                <c:pt idx="262">
                  <c:v>17460</c:v>
                </c:pt>
                <c:pt idx="263">
                  <c:v>42767</c:v>
                </c:pt>
                <c:pt idx="264">
                  <c:v>55264</c:v>
                </c:pt>
                <c:pt idx="265">
                  <c:v>18600</c:v>
                </c:pt>
                <c:pt idx="266">
                  <c:v>2100</c:v>
                </c:pt>
                <c:pt idx="267">
                  <c:v>43800</c:v>
                </c:pt>
                <c:pt idx="268">
                  <c:v>89400</c:v>
                </c:pt>
                <c:pt idx="269">
                  <c:v>10900</c:v>
                </c:pt>
                <c:pt idx="270">
                  <c:v>22800</c:v>
                </c:pt>
                <c:pt idx="271">
                  <c:v>10300</c:v>
                </c:pt>
                <c:pt idx="272">
                  <c:v>433443</c:v>
                </c:pt>
                <c:pt idx="273">
                  <c:v>86855</c:v>
                </c:pt>
                <c:pt idx="274">
                  <c:v>159973</c:v>
                </c:pt>
                <c:pt idx="275">
                  <c:v>9881</c:v>
                </c:pt>
                <c:pt idx="276">
                  <c:v>33743</c:v>
                </c:pt>
                <c:pt idx="277">
                  <c:v>20323</c:v>
                </c:pt>
                <c:pt idx="278">
                  <c:v>7000</c:v>
                </c:pt>
                <c:pt idx="279">
                  <c:v>9121</c:v>
                </c:pt>
                <c:pt idx="280">
                  <c:v>27200</c:v>
                </c:pt>
                <c:pt idx="281">
                  <c:v>11900</c:v>
                </c:pt>
                <c:pt idx="282">
                  <c:v>3760</c:v>
                </c:pt>
                <c:pt idx="283">
                  <c:v>27215.5</c:v>
                </c:pt>
                <c:pt idx="284">
                  <c:v>5727.7000000000007</c:v>
                </c:pt>
                <c:pt idx="285">
                  <c:v>4174</c:v>
                </c:pt>
                <c:pt idx="286">
                  <c:v>247200</c:v>
                </c:pt>
                <c:pt idx="287">
                  <c:v>11700</c:v>
                </c:pt>
                <c:pt idx="288">
                  <c:v>41600</c:v>
                </c:pt>
                <c:pt idx="289">
                  <c:v>81700</c:v>
                </c:pt>
                <c:pt idx="290">
                  <c:v>180400</c:v>
                </c:pt>
                <c:pt idx="291">
                  <c:v>103600</c:v>
                </c:pt>
                <c:pt idx="292">
                  <c:v>43700</c:v>
                </c:pt>
                <c:pt idx="293">
                  <c:v>10400</c:v>
                </c:pt>
                <c:pt idx="294">
                  <c:v>3600</c:v>
                </c:pt>
                <c:pt idx="295">
                  <c:v>21000</c:v>
                </c:pt>
                <c:pt idx="296">
                  <c:v>35200</c:v>
                </c:pt>
                <c:pt idx="297">
                  <c:v>31500</c:v>
                </c:pt>
                <c:pt idx="298">
                  <c:v>33100</c:v>
                </c:pt>
                <c:pt idx="299">
                  <c:v>27600</c:v>
                </c:pt>
                <c:pt idx="300">
                  <c:v>283500</c:v>
                </c:pt>
                <c:pt idx="301">
                  <c:v>38300</c:v>
                </c:pt>
                <c:pt idx="302">
                  <c:v>116400</c:v>
                </c:pt>
                <c:pt idx="303">
                  <c:v>347100</c:v>
                </c:pt>
                <c:pt idx="304">
                  <c:v>8800</c:v>
                </c:pt>
                <c:pt idx="305">
                  <c:v>17170</c:v>
                </c:pt>
                <c:pt idx="306">
                  <c:v>198400</c:v>
                </c:pt>
                <c:pt idx="307">
                  <c:v>65700</c:v>
                </c:pt>
                <c:pt idx="308">
                  <c:v>22220</c:v>
                </c:pt>
                <c:pt idx="309">
                  <c:v>21000</c:v>
                </c:pt>
                <c:pt idx="310">
                  <c:v>82600</c:v>
                </c:pt>
                <c:pt idx="311">
                  <c:v>18900</c:v>
                </c:pt>
                <c:pt idx="312">
                  <c:v>219000</c:v>
                </c:pt>
                <c:pt idx="313">
                  <c:v>160000</c:v>
                </c:pt>
                <c:pt idx="314">
                  <c:v>37000</c:v>
                </c:pt>
                <c:pt idx="315">
                  <c:v>89000</c:v>
                </c:pt>
                <c:pt idx="316">
                  <c:v>15500</c:v>
                </c:pt>
                <c:pt idx="317">
                  <c:v>6000</c:v>
                </c:pt>
                <c:pt idx="318">
                  <c:v>14000</c:v>
                </c:pt>
                <c:pt idx="319">
                  <c:v>396500</c:v>
                </c:pt>
                <c:pt idx="320">
                  <c:v>89900</c:v>
                </c:pt>
                <c:pt idx="321">
                  <c:v>37500</c:v>
                </c:pt>
                <c:pt idx="322">
                  <c:v>55270</c:v>
                </c:pt>
                <c:pt idx="323">
                  <c:v>3262</c:v>
                </c:pt>
                <c:pt idx="324">
                  <c:v>8666</c:v>
                </c:pt>
                <c:pt idx="325">
                  <c:v>42400</c:v>
                </c:pt>
                <c:pt idx="326">
                  <c:v>47874</c:v>
                </c:pt>
                <c:pt idx="327">
                  <c:v>293900</c:v>
                </c:pt>
                <c:pt idx="328">
                  <c:v>17000</c:v>
                </c:pt>
                <c:pt idx="329">
                  <c:v>17300</c:v>
                </c:pt>
                <c:pt idx="330">
                  <c:v>3125</c:v>
                </c:pt>
                <c:pt idx="331">
                  <c:v>176300</c:v>
                </c:pt>
                <c:pt idx="332">
                  <c:v>11605</c:v>
                </c:pt>
                <c:pt idx="333">
                  <c:v>47000</c:v>
                </c:pt>
                <c:pt idx="334">
                  <c:v>406500</c:v>
                </c:pt>
                <c:pt idx="335">
                  <c:v>180400</c:v>
                </c:pt>
                <c:pt idx="336">
                  <c:v>38100</c:v>
                </c:pt>
                <c:pt idx="337">
                  <c:v>46728</c:v>
                </c:pt>
                <c:pt idx="338">
                  <c:v>62500</c:v>
                </c:pt>
                <c:pt idx="339">
                  <c:v>65500</c:v>
                </c:pt>
                <c:pt idx="340">
                  <c:v>24100</c:v>
                </c:pt>
                <c:pt idx="341">
                  <c:v>642000</c:v>
                </c:pt>
                <c:pt idx="342">
                  <c:v>727000</c:v>
                </c:pt>
                <c:pt idx="343">
                  <c:v>215700</c:v>
                </c:pt>
                <c:pt idx="344">
                  <c:v>667000</c:v>
                </c:pt>
                <c:pt idx="345">
                  <c:v>61620</c:v>
                </c:pt>
                <c:pt idx="346">
                  <c:v>583000</c:v>
                </c:pt>
                <c:pt idx="347">
                  <c:v>601400</c:v>
                </c:pt>
                <c:pt idx="348">
                  <c:v>103700</c:v>
                </c:pt>
                <c:pt idx="349">
                  <c:v>116</c:v>
                </c:pt>
                <c:pt idx="350">
                  <c:v>738</c:v>
                </c:pt>
                <c:pt idx="351">
                  <c:v>344</c:v>
                </c:pt>
                <c:pt idx="352">
                  <c:v>3729</c:v>
                </c:pt>
                <c:pt idx="353">
                  <c:v>27704</c:v>
                </c:pt>
                <c:pt idx="354">
                  <c:v>1602</c:v>
                </c:pt>
                <c:pt idx="355">
                  <c:v>5080</c:v>
                </c:pt>
                <c:pt idx="356">
                  <c:v>917</c:v>
                </c:pt>
                <c:pt idx="357">
                  <c:v>1946</c:v>
                </c:pt>
                <c:pt idx="358">
                  <c:v>7733</c:v>
                </c:pt>
                <c:pt idx="359">
                  <c:v>1100</c:v>
                </c:pt>
                <c:pt idx="360">
                  <c:v>17300</c:v>
                </c:pt>
                <c:pt idx="361">
                  <c:v>12600</c:v>
                </c:pt>
                <c:pt idx="362">
                  <c:v>11100</c:v>
                </c:pt>
                <c:pt idx="363">
                  <c:v>26800</c:v>
                </c:pt>
                <c:pt idx="364">
                  <c:v>23800</c:v>
                </c:pt>
                <c:pt idx="365">
                  <c:v>298200</c:v>
                </c:pt>
                <c:pt idx="366">
                  <c:v>698000</c:v>
                </c:pt>
                <c:pt idx="367">
                  <c:v>3900</c:v>
                </c:pt>
                <c:pt idx="368">
                  <c:v>88500</c:v>
                </c:pt>
                <c:pt idx="369">
                  <c:v>40600</c:v>
                </c:pt>
                <c:pt idx="370">
                  <c:v>84978</c:v>
                </c:pt>
                <c:pt idx="371">
                  <c:v>188200</c:v>
                </c:pt>
                <c:pt idx="372">
                  <c:v>204000</c:v>
                </c:pt>
                <c:pt idx="373">
                  <c:v>8445</c:v>
                </c:pt>
                <c:pt idx="374">
                  <c:v>55950</c:v>
                </c:pt>
                <c:pt idx="375">
                  <c:v>13671</c:v>
                </c:pt>
                <c:pt idx="376">
                  <c:v>8800</c:v>
                </c:pt>
                <c:pt idx="377">
                  <c:v>22500</c:v>
                </c:pt>
                <c:pt idx="378">
                  <c:v>1080</c:v>
                </c:pt>
                <c:pt idx="379">
                  <c:v>18600</c:v>
                </c:pt>
                <c:pt idx="380">
                  <c:v>16803</c:v>
                </c:pt>
                <c:pt idx="381">
                  <c:v>2324</c:v>
                </c:pt>
                <c:pt idx="382">
                  <c:v>2899</c:v>
                </c:pt>
                <c:pt idx="383">
                  <c:v>6000</c:v>
                </c:pt>
                <c:pt idx="384">
                  <c:v>52200</c:v>
                </c:pt>
                <c:pt idx="385">
                  <c:v>33040</c:v>
                </c:pt>
                <c:pt idx="386">
                  <c:v>59600</c:v>
                </c:pt>
                <c:pt idx="387">
                  <c:v>38200</c:v>
                </c:pt>
                <c:pt idx="388">
                  <c:v>32954</c:v>
                </c:pt>
                <c:pt idx="389">
                  <c:v>71990</c:v>
                </c:pt>
                <c:pt idx="390">
                  <c:v>41856</c:v>
                </c:pt>
                <c:pt idx="391">
                  <c:v>6500</c:v>
                </c:pt>
                <c:pt idx="392">
                  <c:v>35700</c:v>
                </c:pt>
                <c:pt idx="393">
                  <c:v>30000</c:v>
                </c:pt>
                <c:pt idx="394">
                  <c:v>33400</c:v>
                </c:pt>
                <c:pt idx="395">
                  <c:v>3000</c:v>
                </c:pt>
                <c:pt idx="396">
                  <c:v>21800</c:v>
                </c:pt>
                <c:pt idx="397">
                  <c:v>41800</c:v>
                </c:pt>
                <c:pt idx="398">
                  <c:v>1150</c:v>
                </c:pt>
                <c:pt idx="399">
                  <c:v>4900</c:v>
                </c:pt>
                <c:pt idx="400">
                  <c:v>1300</c:v>
                </c:pt>
                <c:pt idx="401">
                  <c:v>20000</c:v>
                </c:pt>
                <c:pt idx="402">
                  <c:v>36535</c:v>
                </c:pt>
                <c:pt idx="403">
                  <c:v>208235</c:v>
                </c:pt>
                <c:pt idx="404">
                  <c:v>25759</c:v>
                </c:pt>
                <c:pt idx="405">
                  <c:v>36674</c:v>
                </c:pt>
                <c:pt idx="406">
                  <c:v>13022</c:v>
                </c:pt>
                <c:pt idx="407">
                  <c:v>15202</c:v>
                </c:pt>
                <c:pt idx="408">
                  <c:v>96200</c:v>
                </c:pt>
                <c:pt idx="409">
                  <c:v>102600</c:v>
                </c:pt>
                <c:pt idx="410">
                  <c:v>126500</c:v>
                </c:pt>
                <c:pt idx="411">
                  <c:v>66000</c:v>
                </c:pt>
                <c:pt idx="412">
                  <c:v>43500</c:v>
                </c:pt>
                <c:pt idx="413">
                  <c:v>13400</c:v>
                </c:pt>
                <c:pt idx="414">
                  <c:v>17400</c:v>
                </c:pt>
                <c:pt idx="415">
                  <c:v>118900</c:v>
                </c:pt>
                <c:pt idx="416">
                  <c:v>16600</c:v>
                </c:pt>
                <c:pt idx="417">
                  <c:v>23000</c:v>
                </c:pt>
                <c:pt idx="418">
                  <c:v>18900</c:v>
                </c:pt>
                <c:pt idx="419">
                  <c:v>25000</c:v>
                </c:pt>
                <c:pt idx="420">
                  <c:v>20470</c:v>
                </c:pt>
                <c:pt idx="421">
                  <c:v>10300</c:v>
                </c:pt>
                <c:pt idx="422">
                  <c:v>29958</c:v>
                </c:pt>
                <c:pt idx="423">
                  <c:v>31600</c:v>
                </c:pt>
                <c:pt idx="424">
                  <c:v>10101</c:v>
                </c:pt>
                <c:pt idx="425">
                  <c:v>21830</c:v>
                </c:pt>
                <c:pt idx="426">
                  <c:v>11180</c:v>
                </c:pt>
                <c:pt idx="427">
                  <c:v>36345</c:v>
                </c:pt>
                <c:pt idx="428">
                  <c:v>24156</c:v>
                </c:pt>
                <c:pt idx="429">
                  <c:v>12167</c:v>
                </c:pt>
                <c:pt idx="430">
                  <c:v>19200</c:v>
                </c:pt>
                <c:pt idx="431">
                  <c:v>11580</c:v>
                </c:pt>
                <c:pt idx="432">
                  <c:v>12154</c:v>
                </c:pt>
                <c:pt idx="433">
                  <c:v>45589</c:v>
                </c:pt>
                <c:pt idx="434">
                  <c:v>10800</c:v>
                </c:pt>
                <c:pt idx="435">
                  <c:v>22683</c:v>
                </c:pt>
                <c:pt idx="436">
                  <c:v>141570</c:v>
                </c:pt>
                <c:pt idx="437">
                  <c:v>38150</c:v>
                </c:pt>
                <c:pt idx="438">
                  <c:v>80093</c:v>
                </c:pt>
                <c:pt idx="439">
                  <c:v>20569</c:v>
                </c:pt>
                <c:pt idx="440">
                  <c:v>69957</c:v>
                </c:pt>
                <c:pt idx="441">
                  <c:v>26061</c:v>
                </c:pt>
                <c:pt idx="442">
                  <c:v>19550</c:v>
                </c:pt>
                <c:pt idx="443">
                  <c:v>26290</c:v>
                </c:pt>
                <c:pt idx="444">
                  <c:v>44860</c:v>
                </c:pt>
                <c:pt idx="445">
                  <c:v>11800</c:v>
                </c:pt>
                <c:pt idx="446">
                  <c:v>28649</c:v>
                </c:pt>
                <c:pt idx="447">
                  <c:v>28464</c:v>
                </c:pt>
                <c:pt idx="448">
                  <c:v>22432</c:v>
                </c:pt>
                <c:pt idx="449">
                  <c:v>120046</c:v>
                </c:pt>
                <c:pt idx="450">
                  <c:v>156081</c:v>
                </c:pt>
                <c:pt idx="451">
                  <c:v>172140</c:v>
                </c:pt>
                <c:pt idx="452">
                  <c:v>103675</c:v>
                </c:pt>
                <c:pt idx="453">
                  <c:v>150042</c:v>
                </c:pt>
                <c:pt idx="454">
                  <c:v>24143</c:v>
                </c:pt>
                <c:pt idx="455">
                  <c:v>216500</c:v>
                </c:pt>
                <c:pt idx="456">
                  <c:v>103241</c:v>
                </c:pt>
                <c:pt idx="457">
                  <c:v>42416</c:v>
                </c:pt>
                <c:pt idx="458">
                  <c:v>37616.25</c:v>
                </c:pt>
                <c:pt idx="459">
                  <c:v>195300</c:v>
                </c:pt>
                <c:pt idx="460">
                  <c:v>33127</c:v>
                </c:pt>
                <c:pt idx="461">
                  <c:v>23141</c:v>
                </c:pt>
                <c:pt idx="462">
                  <c:v>147837</c:v>
                </c:pt>
                <c:pt idx="463">
                  <c:v>30388</c:v>
                </c:pt>
                <c:pt idx="464">
                  <c:v>200000</c:v>
                </c:pt>
                <c:pt idx="465">
                  <c:v>29223</c:v>
                </c:pt>
                <c:pt idx="466">
                  <c:v>26045</c:v>
                </c:pt>
                <c:pt idx="467">
                  <c:v>136689</c:v>
                </c:pt>
                <c:pt idx="468">
                  <c:v>41206</c:v>
                </c:pt>
                <c:pt idx="469">
                  <c:v>4560</c:v>
                </c:pt>
                <c:pt idx="470">
                  <c:v>25911</c:v>
                </c:pt>
                <c:pt idx="471">
                  <c:v>13618</c:v>
                </c:pt>
                <c:pt idx="472">
                  <c:v>890</c:v>
                </c:pt>
                <c:pt idx="473">
                  <c:v>47707</c:v>
                </c:pt>
                <c:pt idx="474">
                  <c:v>10387</c:v>
                </c:pt>
                <c:pt idx="475">
                  <c:v>77364.599999999991</c:v>
                </c:pt>
                <c:pt idx="476">
                  <c:v>20502.599999999999</c:v>
                </c:pt>
                <c:pt idx="477">
                  <c:v>42301</c:v>
                </c:pt>
                <c:pt idx="478">
                  <c:v>3587</c:v>
                </c:pt>
                <c:pt idx="479">
                  <c:v>1825</c:v>
                </c:pt>
                <c:pt idx="480">
                  <c:v>269633.75</c:v>
                </c:pt>
                <c:pt idx="481">
                  <c:v>31813.600000000002</c:v>
                </c:pt>
                <c:pt idx="482">
                  <c:v>9845.5</c:v>
                </c:pt>
                <c:pt idx="483">
                  <c:v>1970</c:v>
                </c:pt>
                <c:pt idx="484">
                  <c:v>13000</c:v>
                </c:pt>
                <c:pt idx="485">
                  <c:v>680</c:v>
                </c:pt>
                <c:pt idx="486">
                  <c:v>299</c:v>
                </c:pt>
                <c:pt idx="487">
                  <c:v>1000</c:v>
                </c:pt>
                <c:pt idx="488">
                  <c:v>5774.4000000000005</c:v>
                </c:pt>
                <c:pt idx="489">
                  <c:v>20282</c:v>
                </c:pt>
                <c:pt idx="490">
                  <c:v>9541</c:v>
                </c:pt>
                <c:pt idx="491">
                  <c:v>7210.7</c:v>
                </c:pt>
                <c:pt idx="492">
                  <c:v>5600.7</c:v>
                </c:pt>
                <c:pt idx="493">
                  <c:v>7650</c:v>
                </c:pt>
                <c:pt idx="494">
                  <c:v>15587.1</c:v>
                </c:pt>
                <c:pt idx="495">
                  <c:v>32640</c:v>
                </c:pt>
                <c:pt idx="496">
                  <c:v>4601</c:v>
                </c:pt>
                <c:pt idx="497">
                  <c:v>65300</c:v>
                </c:pt>
                <c:pt idx="498">
                  <c:v>8600</c:v>
                </c:pt>
                <c:pt idx="499">
                  <c:v>2624000</c:v>
                </c:pt>
                <c:pt idx="500">
                  <c:v>3070000</c:v>
                </c:pt>
                <c:pt idx="501">
                  <c:v>62900</c:v>
                </c:pt>
                <c:pt idx="502">
                  <c:v>70000</c:v>
                </c:pt>
                <c:pt idx="503">
                  <c:v>21000</c:v>
                </c:pt>
                <c:pt idx="504">
                  <c:v>13510</c:v>
                </c:pt>
                <c:pt idx="505">
                  <c:v>16600</c:v>
                </c:pt>
                <c:pt idx="506">
                  <c:v>18000</c:v>
                </c:pt>
                <c:pt idx="507">
                  <c:v>13800</c:v>
                </c:pt>
                <c:pt idx="508">
                  <c:v>18500</c:v>
                </c:pt>
                <c:pt idx="509">
                  <c:v>19700</c:v>
                </c:pt>
                <c:pt idx="510">
                  <c:v>426400</c:v>
                </c:pt>
                <c:pt idx="511">
                  <c:v>29000</c:v>
                </c:pt>
                <c:pt idx="512">
                  <c:v>20800</c:v>
                </c:pt>
                <c:pt idx="513">
                  <c:v>68000</c:v>
                </c:pt>
                <c:pt idx="514">
                  <c:v>111700</c:v>
                </c:pt>
                <c:pt idx="515">
                  <c:v>40000</c:v>
                </c:pt>
                <c:pt idx="516">
                  <c:v>73200</c:v>
                </c:pt>
                <c:pt idx="517">
                  <c:v>13300</c:v>
                </c:pt>
                <c:pt idx="518">
                  <c:v>1479900</c:v>
                </c:pt>
                <c:pt idx="519">
                  <c:v>314900</c:v>
                </c:pt>
                <c:pt idx="520">
                  <c:v>158200</c:v>
                </c:pt>
                <c:pt idx="521">
                  <c:v>33000</c:v>
                </c:pt>
                <c:pt idx="522">
                  <c:v>118600</c:v>
                </c:pt>
                <c:pt idx="523">
                  <c:v>20000</c:v>
                </c:pt>
                <c:pt idx="524">
                  <c:v>103700</c:v>
                </c:pt>
                <c:pt idx="525">
                  <c:v>40800</c:v>
                </c:pt>
                <c:pt idx="526">
                  <c:v>33700</c:v>
                </c:pt>
                <c:pt idx="527">
                  <c:v>114100</c:v>
                </c:pt>
                <c:pt idx="528">
                  <c:v>260000</c:v>
                </c:pt>
                <c:pt idx="529">
                  <c:v>31300</c:v>
                </c:pt>
                <c:pt idx="530">
                  <c:v>51300</c:v>
                </c:pt>
                <c:pt idx="531">
                  <c:v>23100</c:v>
                </c:pt>
                <c:pt idx="532">
                  <c:v>12700</c:v>
                </c:pt>
                <c:pt idx="533">
                  <c:v>12100</c:v>
                </c:pt>
                <c:pt idx="534">
                  <c:v>35400</c:v>
                </c:pt>
                <c:pt idx="535">
                  <c:v>96990</c:v>
                </c:pt>
                <c:pt idx="536">
                  <c:v>41100</c:v>
                </c:pt>
                <c:pt idx="537">
                  <c:v>130000</c:v>
                </c:pt>
                <c:pt idx="538">
                  <c:v>39900</c:v>
                </c:pt>
                <c:pt idx="539">
                  <c:v>54800</c:v>
                </c:pt>
                <c:pt idx="540">
                  <c:v>28400</c:v>
                </c:pt>
                <c:pt idx="541">
                  <c:v>40604</c:v>
                </c:pt>
                <c:pt idx="542">
                  <c:v>81300</c:v>
                </c:pt>
                <c:pt idx="543">
                  <c:v>130576</c:v>
                </c:pt>
                <c:pt idx="544">
                  <c:v>41300</c:v>
                </c:pt>
                <c:pt idx="545">
                  <c:v>486720</c:v>
                </c:pt>
                <c:pt idx="546">
                  <c:v>24.5</c:v>
                </c:pt>
                <c:pt idx="547">
                  <c:v>246.4</c:v>
                </c:pt>
                <c:pt idx="548">
                  <c:v>30</c:v>
                </c:pt>
                <c:pt idx="549">
                  <c:v>201600</c:v>
                </c:pt>
                <c:pt idx="550">
                  <c:v>4000</c:v>
                </c:pt>
                <c:pt idx="551">
                  <c:v>21000</c:v>
                </c:pt>
                <c:pt idx="552">
                  <c:v>8300</c:v>
                </c:pt>
                <c:pt idx="553">
                  <c:v>75000</c:v>
                </c:pt>
                <c:pt idx="554">
                  <c:v>5600</c:v>
                </c:pt>
                <c:pt idx="555">
                  <c:v>13911.300000000001</c:v>
                </c:pt>
                <c:pt idx="556">
                  <c:v>50473.5</c:v>
                </c:pt>
                <c:pt idx="557">
                  <c:v>34958</c:v>
                </c:pt>
                <c:pt idx="558">
                  <c:v>55680</c:v>
                </c:pt>
                <c:pt idx="559">
                  <c:v>53962.299999999996</c:v>
                </c:pt>
                <c:pt idx="560">
                  <c:v>401000</c:v>
                </c:pt>
                <c:pt idx="561">
                  <c:v>75642.349999999991</c:v>
                </c:pt>
                <c:pt idx="562">
                  <c:v>38394.5</c:v>
                </c:pt>
                <c:pt idx="563">
                  <c:v>75556</c:v>
                </c:pt>
                <c:pt idx="564">
                  <c:v>17060</c:v>
                </c:pt>
                <c:pt idx="565">
                  <c:v>27261</c:v>
                </c:pt>
                <c:pt idx="566">
                  <c:v>91521</c:v>
                </c:pt>
                <c:pt idx="567">
                  <c:v>55470</c:v>
                </c:pt>
                <c:pt idx="568">
                  <c:v>197412</c:v>
                </c:pt>
                <c:pt idx="569">
                  <c:v>406723</c:v>
                </c:pt>
                <c:pt idx="570">
                  <c:v>365387</c:v>
                </c:pt>
                <c:pt idx="571">
                  <c:v>182320</c:v>
                </c:pt>
                <c:pt idx="572">
                  <c:v>16900</c:v>
                </c:pt>
                <c:pt idx="573">
                  <c:v>181700</c:v>
                </c:pt>
                <c:pt idx="574">
                  <c:v>601400</c:v>
                </c:pt>
                <c:pt idx="575">
                  <c:v>340800</c:v>
                </c:pt>
                <c:pt idx="576">
                  <c:v>361700</c:v>
                </c:pt>
                <c:pt idx="577">
                  <c:v>87000</c:v>
                </c:pt>
                <c:pt idx="578">
                  <c:v>624000</c:v>
                </c:pt>
                <c:pt idx="579">
                  <c:v>12600</c:v>
                </c:pt>
                <c:pt idx="580">
                  <c:v>166890</c:v>
                </c:pt>
                <c:pt idx="581">
                  <c:v>61455</c:v>
                </c:pt>
                <c:pt idx="582">
                  <c:v>1000</c:v>
                </c:pt>
                <c:pt idx="583">
                  <c:v>9500</c:v>
                </c:pt>
                <c:pt idx="584">
                  <c:v>15910</c:v>
                </c:pt>
                <c:pt idx="585">
                  <c:v>13400</c:v>
                </c:pt>
                <c:pt idx="586">
                  <c:v>57085</c:v>
                </c:pt>
                <c:pt idx="587">
                  <c:v>31868</c:v>
                </c:pt>
                <c:pt idx="588">
                  <c:v>39345</c:v>
                </c:pt>
                <c:pt idx="589">
                  <c:v>5958.5</c:v>
                </c:pt>
                <c:pt idx="590">
                  <c:v>33311</c:v>
                </c:pt>
                <c:pt idx="591">
                  <c:v>24500</c:v>
                </c:pt>
                <c:pt idx="592">
                  <c:v>147221</c:v>
                </c:pt>
                <c:pt idx="593">
                  <c:v>26304</c:v>
                </c:pt>
                <c:pt idx="594">
                  <c:v>1049300</c:v>
                </c:pt>
                <c:pt idx="595">
                  <c:v>52167.62</c:v>
                </c:pt>
                <c:pt idx="596">
                  <c:v>42300</c:v>
                </c:pt>
                <c:pt idx="597">
                  <c:v>1061</c:v>
                </c:pt>
                <c:pt idx="598">
                  <c:v>59900</c:v>
                </c:pt>
                <c:pt idx="599">
                  <c:v>2743</c:v>
                </c:pt>
                <c:pt idx="600">
                  <c:v>135905</c:v>
                </c:pt>
                <c:pt idx="601">
                  <c:v>23151</c:v>
                </c:pt>
                <c:pt idx="602">
                  <c:v>4800</c:v>
                </c:pt>
                <c:pt idx="603">
                  <c:v>19794</c:v>
                </c:pt>
                <c:pt idx="604">
                  <c:v>3893</c:v>
                </c:pt>
                <c:pt idx="605">
                  <c:v>13000</c:v>
                </c:pt>
                <c:pt idx="606">
                  <c:v>7591000</c:v>
                </c:pt>
                <c:pt idx="607">
                  <c:v>25000</c:v>
                </c:pt>
                <c:pt idx="608">
                  <c:v>12000</c:v>
                </c:pt>
                <c:pt idx="609">
                  <c:v>1500</c:v>
                </c:pt>
                <c:pt idx="610">
                  <c:v>2010</c:v>
                </c:pt>
                <c:pt idx="611">
                  <c:v>4100</c:v>
                </c:pt>
                <c:pt idx="612">
                  <c:v>2000</c:v>
                </c:pt>
                <c:pt idx="613">
                  <c:v>3940</c:v>
                </c:pt>
                <c:pt idx="614">
                  <c:v>7400</c:v>
                </c:pt>
                <c:pt idx="615">
                  <c:v>17000</c:v>
                </c:pt>
                <c:pt idx="616">
                  <c:v>55400</c:v>
                </c:pt>
                <c:pt idx="617">
                  <c:v>7000</c:v>
                </c:pt>
                <c:pt idx="618">
                  <c:v>139500</c:v>
                </c:pt>
                <c:pt idx="619">
                  <c:v>4600</c:v>
                </c:pt>
                <c:pt idx="620">
                  <c:v>17500</c:v>
                </c:pt>
                <c:pt idx="621">
                  <c:v>69800</c:v>
                </c:pt>
                <c:pt idx="622">
                  <c:v>87000</c:v>
                </c:pt>
                <c:pt idx="623">
                  <c:v>13600</c:v>
                </c:pt>
                <c:pt idx="624">
                  <c:v>675</c:v>
                </c:pt>
                <c:pt idx="625">
                  <c:v>7859</c:v>
                </c:pt>
                <c:pt idx="626">
                  <c:v>4186</c:v>
                </c:pt>
                <c:pt idx="627">
                  <c:v>66900</c:v>
                </c:pt>
                <c:pt idx="628">
                  <c:v>69000</c:v>
                </c:pt>
                <c:pt idx="629">
                  <c:v>131700</c:v>
                </c:pt>
                <c:pt idx="630">
                  <c:v>38270</c:v>
                </c:pt>
                <c:pt idx="631">
                  <c:v>123300</c:v>
                </c:pt>
                <c:pt idx="632">
                  <c:v>22400</c:v>
                </c:pt>
                <c:pt idx="633">
                  <c:v>66100</c:v>
                </c:pt>
                <c:pt idx="634">
                  <c:v>37200</c:v>
                </c:pt>
                <c:pt idx="635">
                  <c:v>19500</c:v>
                </c:pt>
                <c:pt idx="636">
                  <c:v>7400</c:v>
                </c:pt>
                <c:pt idx="637">
                  <c:v>29444</c:v>
                </c:pt>
                <c:pt idx="638">
                  <c:v>953.1</c:v>
                </c:pt>
                <c:pt idx="639">
                  <c:v>1078.6999999999998</c:v>
                </c:pt>
                <c:pt idx="640">
                  <c:v>5628.6</c:v>
                </c:pt>
                <c:pt idx="641">
                  <c:v>1220.75</c:v>
                </c:pt>
                <c:pt idx="642">
                  <c:v>403.75</c:v>
                </c:pt>
                <c:pt idx="643">
                  <c:v>3100.2999999999997</c:v>
                </c:pt>
                <c:pt idx="644">
                  <c:v>11598.3</c:v>
                </c:pt>
                <c:pt idx="645">
                  <c:v>877.09999999999991</c:v>
                </c:pt>
                <c:pt idx="646">
                  <c:v>125.99999999999999</c:v>
                </c:pt>
                <c:pt idx="647">
                  <c:v>886.19999999999993</c:v>
                </c:pt>
                <c:pt idx="648">
                  <c:v>5601.6</c:v>
                </c:pt>
                <c:pt idx="649">
                  <c:v>11464.2</c:v>
                </c:pt>
                <c:pt idx="650">
                  <c:v>71.399999999999991</c:v>
                </c:pt>
                <c:pt idx="651">
                  <c:v>7000</c:v>
                </c:pt>
                <c:pt idx="652">
                  <c:v>44000</c:v>
                </c:pt>
                <c:pt idx="653">
                  <c:v>16700</c:v>
                </c:pt>
                <c:pt idx="654">
                  <c:v>152000</c:v>
                </c:pt>
                <c:pt idx="655">
                  <c:v>4000</c:v>
                </c:pt>
                <c:pt idx="656">
                  <c:v>19000</c:v>
                </c:pt>
                <c:pt idx="657">
                  <c:v>7500</c:v>
                </c:pt>
                <c:pt idx="658">
                  <c:v>12951</c:v>
                </c:pt>
                <c:pt idx="659">
                  <c:v>102713</c:v>
                </c:pt>
                <c:pt idx="660">
                  <c:v>30000</c:v>
                </c:pt>
                <c:pt idx="661">
                  <c:v>149000</c:v>
                </c:pt>
                <c:pt idx="662">
                  <c:v>10700</c:v>
                </c:pt>
                <c:pt idx="663">
                  <c:v>8491</c:v>
                </c:pt>
                <c:pt idx="664">
                  <c:v>23600</c:v>
                </c:pt>
                <c:pt idx="665">
                  <c:v>205000</c:v>
                </c:pt>
                <c:pt idx="666">
                  <c:v>42000</c:v>
                </c:pt>
                <c:pt idx="667">
                  <c:v>9600</c:v>
                </c:pt>
                <c:pt idx="668">
                  <c:v>3820</c:v>
                </c:pt>
                <c:pt idx="669">
                  <c:v>33300</c:v>
                </c:pt>
                <c:pt idx="670">
                  <c:v>181400</c:v>
                </c:pt>
                <c:pt idx="671">
                  <c:v>50400</c:v>
                </c:pt>
                <c:pt idx="672">
                  <c:v>102490</c:v>
                </c:pt>
                <c:pt idx="673">
                  <c:v>128700</c:v>
                </c:pt>
                <c:pt idx="674">
                  <c:v>57700</c:v>
                </c:pt>
                <c:pt idx="675">
                  <c:v>62600</c:v>
                </c:pt>
                <c:pt idx="676">
                  <c:v>202700</c:v>
                </c:pt>
                <c:pt idx="677">
                  <c:v>100500</c:v>
                </c:pt>
                <c:pt idx="678">
                  <c:v>10000</c:v>
                </c:pt>
                <c:pt idx="679">
                  <c:v>58400</c:v>
                </c:pt>
                <c:pt idx="680">
                  <c:v>14000</c:v>
                </c:pt>
                <c:pt idx="681">
                  <c:v>56100</c:v>
                </c:pt>
                <c:pt idx="682">
                  <c:v>17300</c:v>
                </c:pt>
                <c:pt idx="683">
                  <c:v>329800</c:v>
                </c:pt>
                <c:pt idx="684">
                  <c:v>13700</c:v>
                </c:pt>
                <c:pt idx="685">
                  <c:v>30000</c:v>
                </c:pt>
                <c:pt idx="686">
                  <c:v>33200</c:v>
                </c:pt>
                <c:pt idx="687">
                  <c:v>14500</c:v>
                </c:pt>
                <c:pt idx="688">
                  <c:v>101600</c:v>
                </c:pt>
                <c:pt idx="689">
                  <c:v>109900</c:v>
                </c:pt>
                <c:pt idx="690">
                  <c:v>864500</c:v>
                </c:pt>
                <c:pt idx="691">
                  <c:v>116900</c:v>
                </c:pt>
                <c:pt idx="692">
                  <c:v>228600</c:v>
                </c:pt>
                <c:pt idx="693">
                  <c:v>94850</c:v>
                </c:pt>
                <c:pt idx="694">
                  <c:v>35700</c:v>
                </c:pt>
                <c:pt idx="695">
                  <c:v>444800</c:v>
                </c:pt>
                <c:pt idx="696">
                  <c:v>168500</c:v>
                </c:pt>
                <c:pt idx="697">
                  <c:v>299600</c:v>
                </c:pt>
                <c:pt idx="698">
                  <c:v>99486</c:v>
                </c:pt>
                <c:pt idx="699">
                  <c:v>83040.3</c:v>
                </c:pt>
                <c:pt idx="700">
                  <c:v>23746.800000000003</c:v>
                </c:pt>
                <c:pt idx="701">
                  <c:v>143200</c:v>
                </c:pt>
                <c:pt idx="702">
                  <c:v>214900</c:v>
                </c:pt>
                <c:pt idx="703">
                  <c:v>8000</c:v>
                </c:pt>
                <c:pt idx="704">
                  <c:v>114700</c:v>
                </c:pt>
                <c:pt idx="705">
                  <c:v>1100</c:v>
                </c:pt>
                <c:pt idx="706">
                  <c:v>86500</c:v>
                </c:pt>
                <c:pt idx="707">
                  <c:v>100000</c:v>
                </c:pt>
                <c:pt idx="708">
                  <c:v>35100</c:v>
                </c:pt>
                <c:pt idx="709">
                  <c:v>15981</c:v>
                </c:pt>
                <c:pt idx="710">
                  <c:v>675</c:v>
                </c:pt>
                <c:pt idx="711">
                  <c:v>18075</c:v>
                </c:pt>
                <c:pt idx="712">
                  <c:v>216223</c:v>
                </c:pt>
                <c:pt idx="713">
                  <c:v>137000</c:v>
                </c:pt>
                <c:pt idx="714">
                  <c:v>567000</c:v>
                </c:pt>
                <c:pt idx="715">
                  <c:v>385600</c:v>
                </c:pt>
                <c:pt idx="716">
                  <c:v>32000</c:v>
                </c:pt>
                <c:pt idx="717">
                  <c:v>7458</c:v>
                </c:pt>
                <c:pt idx="718">
                  <c:v>260</c:v>
                </c:pt>
                <c:pt idx="719">
                  <c:v>59400</c:v>
                </c:pt>
                <c:pt idx="720">
                  <c:v>4100</c:v>
                </c:pt>
                <c:pt idx="721">
                  <c:v>1800</c:v>
                </c:pt>
                <c:pt idx="722">
                  <c:v>2300</c:v>
                </c:pt>
                <c:pt idx="723">
                  <c:v>10500</c:v>
                </c:pt>
                <c:pt idx="724">
                  <c:v>1600</c:v>
                </c:pt>
                <c:pt idx="725">
                  <c:v>4500</c:v>
                </c:pt>
                <c:pt idx="726">
                  <c:v>1635</c:v>
                </c:pt>
                <c:pt idx="727">
                  <c:v>11500</c:v>
                </c:pt>
                <c:pt idx="728">
                  <c:v>2471</c:v>
                </c:pt>
                <c:pt idx="729">
                  <c:v>30226.85</c:v>
                </c:pt>
                <c:pt idx="730">
                  <c:v>187615.4</c:v>
                </c:pt>
                <c:pt idx="731">
                  <c:v>36697</c:v>
                </c:pt>
                <c:pt idx="732">
                  <c:v>544600</c:v>
                </c:pt>
                <c:pt idx="733">
                  <c:v>21022</c:v>
                </c:pt>
                <c:pt idx="734">
                  <c:v>33505</c:v>
                </c:pt>
                <c:pt idx="735">
                  <c:v>19135</c:v>
                </c:pt>
                <c:pt idx="736">
                  <c:v>32100</c:v>
                </c:pt>
                <c:pt idx="737">
                  <c:v>33960</c:v>
                </c:pt>
                <c:pt idx="738">
                  <c:v>4200</c:v>
                </c:pt>
                <c:pt idx="739">
                  <c:v>7506</c:v>
                </c:pt>
                <c:pt idx="740">
                  <c:v>11</c:v>
                </c:pt>
                <c:pt idx="741">
                  <c:v>1010</c:v>
                </c:pt>
                <c:pt idx="742">
                  <c:v>10460</c:v>
                </c:pt>
                <c:pt idx="743">
                  <c:v>1</c:v>
                </c:pt>
                <c:pt idx="744">
                  <c:v>8495</c:v>
                </c:pt>
                <c:pt idx="745">
                  <c:v>2900</c:v>
                </c:pt>
                <c:pt idx="746">
                  <c:v>31800</c:v>
                </c:pt>
                <c:pt idx="747">
                  <c:v>120400</c:v>
                </c:pt>
                <c:pt idx="748">
                  <c:v>49400</c:v>
                </c:pt>
                <c:pt idx="749">
                  <c:v>691730</c:v>
                </c:pt>
                <c:pt idx="750">
                  <c:v>30800</c:v>
                </c:pt>
                <c:pt idx="751">
                  <c:v>36323</c:v>
                </c:pt>
                <c:pt idx="752">
                  <c:v>91200</c:v>
                </c:pt>
                <c:pt idx="753">
                  <c:v>14900</c:v>
                </c:pt>
                <c:pt idx="754">
                  <c:v>200700</c:v>
                </c:pt>
                <c:pt idx="755">
                  <c:v>7088</c:v>
                </c:pt>
                <c:pt idx="756">
                  <c:v>39758</c:v>
                </c:pt>
                <c:pt idx="757">
                  <c:v>7225.9000000000005</c:v>
                </c:pt>
                <c:pt idx="758">
                  <c:v>5628</c:v>
                </c:pt>
                <c:pt idx="759">
                  <c:v>49504</c:v>
                </c:pt>
                <c:pt idx="760">
                  <c:v>10572</c:v>
                </c:pt>
                <c:pt idx="761">
                  <c:v>18184</c:v>
                </c:pt>
                <c:pt idx="762">
                  <c:v>430603</c:v>
                </c:pt>
                <c:pt idx="763">
                  <c:v>537761</c:v>
                </c:pt>
                <c:pt idx="764">
                  <c:v>44500</c:v>
                </c:pt>
                <c:pt idx="765">
                  <c:v>23500</c:v>
                </c:pt>
                <c:pt idx="766">
                  <c:v>12395</c:v>
                </c:pt>
                <c:pt idx="767">
                  <c:v>30000</c:v>
                </c:pt>
                <c:pt idx="768">
                  <c:v>47220</c:v>
                </c:pt>
                <c:pt idx="769">
                  <c:v>113449</c:v>
                </c:pt>
                <c:pt idx="770">
                  <c:v>950</c:v>
                </c:pt>
                <c:pt idx="771">
                  <c:v>8990</c:v>
                </c:pt>
                <c:pt idx="772">
                  <c:v>54400</c:v>
                </c:pt>
                <c:pt idx="773">
                  <c:v>15975</c:v>
                </c:pt>
                <c:pt idx="774">
                  <c:v>13200</c:v>
                </c:pt>
                <c:pt idx="775">
                  <c:v>10700</c:v>
                </c:pt>
                <c:pt idx="776">
                  <c:v>12000</c:v>
                </c:pt>
                <c:pt idx="777">
                  <c:v>10471</c:v>
                </c:pt>
                <c:pt idx="778">
                  <c:v>34616</c:v>
                </c:pt>
                <c:pt idx="779">
                  <c:v>314582</c:v>
                </c:pt>
                <c:pt idx="780">
                  <c:v>11600</c:v>
                </c:pt>
                <c:pt idx="781">
                  <c:v>24394</c:v>
                </c:pt>
                <c:pt idx="782">
                  <c:v>20220</c:v>
                </c:pt>
                <c:pt idx="783">
                  <c:v>37510</c:v>
                </c:pt>
                <c:pt idx="784">
                  <c:v>102000</c:v>
                </c:pt>
                <c:pt idx="785">
                  <c:v>80420</c:v>
                </c:pt>
                <c:pt idx="786">
                  <c:v>55634</c:v>
                </c:pt>
                <c:pt idx="787">
                  <c:v>140973</c:v>
                </c:pt>
                <c:pt idx="788">
                  <c:v>195900</c:v>
                </c:pt>
                <c:pt idx="789">
                  <c:v>24828</c:v>
                </c:pt>
                <c:pt idx="790">
                  <c:v>74</c:v>
                </c:pt>
                <c:pt idx="791">
                  <c:v>85575</c:v>
                </c:pt>
                <c:pt idx="792">
                  <c:v>441079.2</c:v>
                </c:pt>
                <c:pt idx="793">
                  <c:v>100.8</c:v>
                </c:pt>
                <c:pt idx="794">
                  <c:v>2638.2999999999997</c:v>
                </c:pt>
                <c:pt idx="795">
                  <c:v>72</c:v>
                </c:pt>
                <c:pt idx="796">
                  <c:v>9200</c:v>
                </c:pt>
                <c:pt idx="797">
                  <c:v>5000</c:v>
                </c:pt>
                <c:pt idx="798">
                  <c:v>18000</c:v>
                </c:pt>
                <c:pt idx="799">
                  <c:v>65000</c:v>
                </c:pt>
                <c:pt idx="800">
                  <c:v>437000</c:v>
                </c:pt>
                <c:pt idx="801">
                  <c:v>30000</c:v>
                </c:pt>
                <c:pt idx="802">
                  <c:v>38000</c:v>
                </c:pt>
                <c:pt idx="803">
                  <c:v>179000</c:v>
                </c:pt>
                <c:pt idx="804">
                  <c:v>308100</c:v>
                </c:pt>
                <c:pt idx="805">
                  <c:v>92400</c:v>
                </c:pt>
                <c:pt idx="806">
                  <c:v>35400</c:v>
                </c:pt>
                <c:pt idx="807">
                  <c:v>135400</c:v>
                </c:pt>
                <c:pt idx="808">
                  <c:v>326300</c:v>
                </c:pt>
                <c:pt idx="809">
                  <c:v>59400</c:v>
                </c:pt>
                <c:pt idx="810">
                  <c:v>7820</c:v>
                </c:pt>
                <c:pt idx="811">
                  <c:v>9200</c:v>
                </c:pt>
                <c:pt idx="812">
                  <c:v>414050</c:v>
                </c:pt>
                <c:pt idx="813">
                  <c:v>86400</c:v>
                </c:pt>
                <c:pt idx="814">
                  <c:v>2100</c:v>
                </c:pt>
                <c:pt idx="815">
                  <c:v>130200</c:v>
                </c:pt>
                <c:pt idx="816">
                  <c:v>4910</c:v>
                </c:pt>
                <c:pt idx="817">
                  <c:v>36980</c:v>
                </c:pt>
                <c:pt idx="818">
                  <c:v>12900</c:v>
                </c:pt>
                <c:pt idx="819">
                  <c:v>4670</c:v>
                </c:pt>
                <c:pt idx="820">
                  <c:v>14400</c:v>
                </c:pt>
                <c:pt idx="821">
                  <c:v>12000</c:v>
                </c:pt>
                <c:pt idx="822">
                  <c:v>34100</c:v>
                </c:pt>
                <c:pt idx="823">
                  <c:v>125700</c:v>
                </c:pt>
                <c:pt idx="824">
                  <c:v>27900</c:v>
                </c:pt>
                <c:pt idx="825">
                  <c:v>8400</c:v>
                </c:pt>
                <c:pt idx="826">
                  <c:v>32000</c:v>
                </c:pt>
                <c:pt idx="827">
                  <c:v>7500</c:v>
                </c:pt>
                <c:pt idx="828">
                  <c:v>51800</c:v>
                </c:pt>
                <c:pt idx="829">
                  <c:v>15675000</c:v>
                </c:pt>
                <c:pt idx="830">
                  <c:v>246600</c:v>
                </c:pt>
                <c:pt idx="831">
                  <c:v>118500</c:v>
                </c:pt>
                <c:pt idx="832">
                  <c:v>130200</c:v>
                </c:pt>
                <c:pt idx="833">
                  <c:v>14200</c:v>
                </c:pt>
                <c:pt idx="834">
                  <c:v>53700</c:v>
                </c:pt>
                <c:pt idx="835">
                  <c:v>54400</c:v>
                </c:pt>
                <c:pt idx="836">
                  <c:v>56600</c:v>
                </c:pt>
                <c:pt idx="837">
                  <c:v>97200</c:v>
                </c:pt>
                <c:pt idx="838">
                  <c:v>122200</c:v>
                </c:pt>
                <c:pt idx="839">
                  <c:v>21900</c:v>
                </c:pt>
                <c:pt idx="840">
                  <c:v>44400</c:v>
                </c:pt>
                <c:pt idx="841">
                  <c:v>18400</c:v>
                </c:pt>
                <c:pt idx="842">
                  <c:v>6500</c:v>
                </c:pt>
                <c:pt idx="843">
                  <c:v>946900</c:v>
                </c:pt>
                <c:pt idx="844">
                  <c:v>133000</c:v>
                </c:pt>
                <c:pt idx="845">
                  <c:v>115540</c:v>
                </c:pt>
                <c:pt idx="846">
                  <c:v>220600</c:v>
                </c:pt>
                <c:pt idx="847">
                  <c:v>123.5</c:v>
                </c:pt>
                <c:pt idx="848">
                  <c:v>82.7</c:v>
                </c:pt>
                <c:pt idx="849">
                  <c:v>15.6</c:v>
                </c:pt>
                <c:pt idx="850">
                  <c:v>6.6</c:v>
                </c:pt>
                <c:pt idx="851">
                  <c:v>112337</c:v>
                </c:pt>
                <c:pt idx="852">
                  <c:v>20500</c:v>
                </c:pt>
                <c:pt idx="853">
                  <c:v>27500</c:v>
                </c:pt>
                <c:pt idx="854">
                  <c:v>46200</c:v>
                </c:pt>
                <c:pt idx="855">
                  <c:v>1000</c:v>
                </c:pt>
                <c:pt idx="856">
                  <c:v>37700</c:v>
                </c:pt>
                <c:pt idx="857">
                  <c:v>16400</c:v>
                </c:pt>
                <c:pt idx="858">
                  <c:v>3600</c:v>
                </c:pt>
                <c:pt idx="859">
                  <c:v>200000</c:v>
                </c:pt>
                <c:pt idx="860">
                  <c:v>86700</c:v>
                </c:pt>
                <c:pt idx="861">
                  <c:v>38170</c:v>
                </c:pt>
                <c:pt idx="862">
                  <c:v>34112</c:v>
                </c:pt>
                <c:pt idx="863">
                  <c:v>7043</c:v>
                </c:pt>
                <c:pt idx="864">
                  <c:v>8192</c:v>
                </c:pt>
                <c:pt idx="865">
                  <c:v>297800</c:v>
                </c:pt>
                <c:pt idx="866">
                  <c:v>79560</c:v>
                </c:pt>
                <c:pt idx="867">
                  <c:v>20175.3</c:v>
                </c:pt>
                <c:pt idx="868">
                  <c:v>2059</c:v>
                </c:pt>
                <c:pt idx="869">
                  <c:v>58608.9</c:v>
                </c:pt>
                <c:pt idx="870">
                  <c:v>94400</c:v>
                </c:pt>
                <c:pt idx="871">
                  <c:v>6074</c:v>
                </c:pt>
                <c:pt idx="872">
                  <c:v>1100</c:v>
                </c:pt>
                <c:pt idx="873">
                  <c:v>11400</c:v>
                </c:pt>
                <c:pt idx="874">
                  <c:v>24500</c:v>
                </c:pt>
                <c:pt idx="875">
                  <c:v>9200</c:v>
                </c:pt>
                <c:pt idx="876">
                  <c:v>63400</c:v>
                </c:pt>
                <c:pt idx="877">
                  <c:v>158000</c:v>
                </c:pt>
                <c:pt idx="878">
                  <c:v>41010</c:v>
                </c:pt>
                <c:pt idx="879">
                  <c:v>74200</c:v>
                </c:pt>
                <c:pt idx="880">
                  <c:v>36200</c:v>
                </c:pt>
                <c:pt idx="881">
                  <c:v>36430</c:v>
                </c:pt>
                <c:pt idx="882">
                  <c:v>19250</c:v>
                </c:pt>
                <c:pt idx="883">
                  <c:v>12200</c:v>
                </c:pt>
                <c:pt idx="884">
                  <c:v>73936</c:v>
                </c:pt>
                <c:pt idx="885">
                  <c:v>18380</c:v>
                </c:pt>
                <c:pt idx="886">
                  <c:v>113296</c:v>
                </c:pt>
                <c:pt idx="887">
                  <c:v>12000</c:v>
                </c:pt>
                <c:pt idx="888">
                  <c:v>34500</c:v>
                </c:pt>
                <c:pt idx="889">
                  <c:v>18584</c:v>
                </c:pt>
                <c:pt idx="890">
                  <c:v>28908</c:v>
                </c:pt>
                <c:pt idx="891">
                  <c:v>21290</c:v>
                </c:pt>
                <c:pt idx="892">
                  <c:v>22800</c:v>
                </c:pt>
                <c:pt idx="893">
                  <c:v>3000</c:v>
                </c:pt>
                <c:pt idx="894">
                  <c:v>6504</c:v>
                </c:pt>
                <c:pt idx="895">
                  <c:v>32880</c:v>
                </c:pt>
                <c:pt idx="896">
                  <c:v>54550</c:v>
                </c:pt>
                <c:pt idx="897">
                  <c:v>1000</c:v>
                </c:pt>
                <c:pt idx="898">
                  <c:v>8190</c:v>
                </c:pt>
                <c:pt idx="899">
                  <c:v>1800</c:v>
                </c:pt>
                <c:pt idx="900">
                  <c:v>77353</c:v>
                </c:pt>
                <c:pt idx="901">
                  <c:v>161255</c:v>
                </c:pt>
                <c:pt idx="902">
                  <c:v>61099</c:v>
                </c:pt>
                <c:pt idx="903">
                  <c:v>94214</c:v>
                </c:pt>
                <c:pt idx="904">
                  <c:v>5942580</c:v>
                </c:pt>
                <c:pt idx="905">
                  <c:v>13800</c:v>
                </c:pt>
                <c:pt idx="906">
                  <c:v>257000</c:v>
                </c:pt>
                <c:pt idx="907">
                  <c:v>61000</c:v>
                </c:pt>
                <c:pt idx="908">
                  <c:v>25100</c:v>
                </c:pt>
                <c:pt idx="909">
                  <c:v>6416</c:v>
                </c:pt>
                <c:pt idx="910">
                  <c:v>25152</c:v>
                </c:pt>
                <c:pt idx="911">
                  <c:v>4508</c:v>
                </c:pt>
                <c:pt idx="912">
                  <c:v>36387</c:v>
                </c:pt>
                <c:pt idx="913">
                  <c:v>568.5</c:v>
                </c:pt>
                <c:pt idx="914">
                  <c:v>178.20000000000002</c:v>
                </c:pt>
                <c:pt idx="915">
                  <c:v>216223</c:v>
                </c:pt>
                <c:pt idx="916">
                  <c:v>18437</c:v>
                </c:pt>
                <c:pt idx="917">
                  <c:v>21000</c:v>
                </c:pt>
                <c:pt idx="918">
                  <c:v>233000</c:v>
                </c:pt>
                <c:pt idx="919">
                  <c:v>202700</c:v>
                </c:pt>
                <c:pt idx="920">
                  <c:v>32500</c:v>
                </c:pt>
                <c:pt idx="921">
                  <c:v>4000</c:v>
                </c:pt>
                <c:pt idx="922">
                  <c:v>251600</c:v>
                </c:pt>
                <c:pt idx="923">
                  <c:v>40700</c:v>
                </c:pt>
                <c:pt idx="924">
                  <c:v>27500</c:v>
                </c:pt>
                <c:pt idx="925">
                  <c:v>151200</c:v>
                </c:pt>
              </c:numCache>
            </c:numRef>
          </c:xVal>
          <c:yVal>
            <c:numRef>
              <c:f>信頼幅分析!$B$24:$B$949</c:f>
              <c:numCache>
                <c:formatCode>General</c:formatCode>
                <c:ptCount val="926"/>
                <c:pt idx="0">
                  <c:v>2250</c:v>
                </c:pt>
                <c:pt idx="1">
                  <c:v>1882.5</c:v>
                </c:pt>
                <c:pt idx="2">
                  <c:v>2977.5</c:v>
                </c:pt>
                <c:pt idx="3">
                  <c:v>17913.5</c:v>
                </c:pt>
                <c:pt idx="4">
                  <c:v>4750.8</c:v>
                </c:pt>
                <c:pt idx="5">
                  <c:v>5950.9</c:v>
                </c:pt>
                <c:pt idx="6">
                  <c:v>17510</c:v>
                </c:pt>
                <c:pt idx="7">
                  <c:v>3281</c:v>
                </c:pt>
                <c:pt idx="8">
                  <c:v>3179</c:v>
                </c:pt>
                <c:pt idx="9">
                  <c:v>1496</c:v>
                </c:pt>
                <c:pt idx="10">
                  <c:v>14739</c:v>
                </c:pt>
                <c:pt idx="11">
                  <c:v>15164</c:v>
                </c:pt>
                <c:pt idx="12">
                  <c:v>31484</c:v>
                </c:pt>
                <c:pt idx="13">
                  <c:v>15011</c:v>
                </c:pt>
                <c:pt idx="14">
                  <c:v>16915</c:v>
                </c:pt>
                <c:pt idx="15">
                  <c:v>3043</c:v>
                </c:pt>
                <c:pt idx="16">
                  <c:v>6698</c:v>
                </c:pt>
                <c:pt idx="17">
                  <c:v>13498</c:v>
                </c:pt>
                <c:pt idx="18">
                  <c:v>3689</c:v>
                </c:pt>
                <c:pt idx="19">
                  <c:v>9418</c:v>
                </c:pt>
                <c:pt idx="20">
                  <c:v>4556</c:v>
                </c:pt>
                <c:pt idx="21">
                  <c:v>11118</c:v>
                </c:pt>
                <c:pt idx="22">
                  <c:v>2397</c:v>
                </c:pt>
                <c:pt idx="23">
                  <c:v>11560</c:v>
                </c:pt>
                <c:pt idx="24">
                  <c:v>125358</c:v>
                </c:pt>
                <c:pt idx="25">
                  <c:v>1887</c:v>
                </c:pt>
                <c:pt idx="26">
                  <c:v>4335</c:v>
                </c:pt>
                <c:pt idx="27">
                  <c:v>5430</c:v>
                </c:pt>
                <c:pt idx="28">
                  <c:v>4095</c:v>
                </c:pt>
                <c:pt idx="29">
                  <c:v>16650</c:v>
                </c:pt>
                <c:pt idx="30">
                  <c:v>111647.25</c:v>
                </c:pt>
                <c:pt idx="31">
                  <c:v>491782.5</c:v>
                </c:pt>
                <c:pt idx="32">
                  <c:v>84331.5</c:v>
                </c:pt>
                <c:pt idx="33">
                  <c:v>894</c:v>
                </c:pt>
                <c:pt idx="34">
                  <c:v>800</c:v>
                </c:pt>
                <c:pt idx="35">
                  <c:v>800</c:v>
                </c:pt>
                <c:pt idx="36">
                  <c:v>129</c:v>
                </c:pt>
                <c:pt idx="37">
                  <c:v>4960</c:v>
                </c:pt>
                <c:pt idx="38">
                  <c:v>31100</c:v>
                </c:pt>
                <c:pt idx="39">
                  <c:v>4550</c:v>
                </c:pt>
                <c:pt idx="40">
                  <c:v>2611.5</c:v>
                </c:pt>
                <c:pt idx="41">
                  <c:v>6104.75</c:v>
                </c:pt>
                <c:pt idx="42">
                  <c:v>783</c:v>
                </c:pt>
                <c:pt idx="43">
                  <c:v>685</c:v>
                </c:pt>
                <c:pt idx="44">
                  <c:v>28215.600000000002</c:v>
                </c:pt>
                <c:pt idx="45">
                  <c:v>8290.7999999999993</c:v>
                </c:pt>
                <c:pt idx="46">
                  <c:v>342217.4</c:v>
                </c:pt>
                <c:pt idx="47">
                  <c:v>8397.2000000000007</c:v>
                </c:pt>
                <c:pt idx="48">
                  <c:v>9890.5062566677952</c:v>
                </c:pt>
                <c:pt idx="49">
                  <c:v>67184.739999999991</c:v>
                </c:pt>
                <c:pt idx="50">
                  <c:v>160389.60000000003</c:v>
                </c:pt>
                <c:pt idx="51">
                  <c:v>14383.933333333334</c:v>
                </c:pt>
                <c:pt idx="52">
                  <c:v>68250</c:v>
                </c:pt>
                <c:pt idx="53">
                  <c:v>30982</c:v>
                </c:pt>
                <c:pt idx="54">
                  <c:v>33399</c:v>
                </c:pt>
                <c:pt idx="55">
                  <c:v>31872</c:v>
                </c:pt>
                <c:pt idx="56">
                  <c:v>110560</c:v>
                </c:pt>
                <c:pt idx="57">
                  <c:v>272224</c:v>
                </c:pt>
                <c:pt idx="58">
                  <c:v>120528</c:v>
                </c:pt>
                <c:pt idx="59">
                  <c:v>184192</c:v>
                </c:pt>
                <c:pt idx="60">
                  <c:v>11824</c:v>
                </c:pt>
                <c:pt idx="61">
                  <c:v>5088</c:v>
                </c:pt>
                <c:pt idx="62">
                  <c:v>47360</c:v>
                </c:pt>
                <c:pt idx="63">
                  <c:v>5296</c:v>
                </c:pt>
                <c:pt idx="64">
                  <c:v>19281</c:v>
                </c:pt>
                <c:pt idx="65">
                  <c:v>3651.7000000000003</c:v>
                </c:pt>
                <c:pt idx="66">
                  <c:v>3460.1000000000004</c:v>
                </c:pt>
                <c:pt idx="67">
                  <c:v>4233.8999999999996</c:v>
                </c:pt>
                <c:pt idx="68">
                  <c:v>6058</c:v>
                </c:pt>
                <c:pt idx="69">
                  <c:v>1712</c:v>
                </c:pt>
                <c:pt idx="70">
                  <c:v>3189.2</c:v>
                </c:pt>
                <c:pt idx="71">
                  <c:v>5853</c:v>
                </c:pt>
                <c:pt idx="72">
                  <c:v>4733</c:v>
                </c:pt>
                <c:pt idx="73">
                  <c:v>11202</c:v>
                </c:pt>
                <c:pt idx="74">
                  <c:v>2560.5</c:v>
                </c:pt>
                <c:pt idx="75">
                  <c:v>26766.386000000002</c:v>
                </c:pt>
                <c:pt idx="76">
                  <c:v>42088.960000000006</c:v>
                </c:pt>
                <c:pt idx="77">
                  <c:v>267912.61200000002</c:v>
                </c:pt>
                <c:pt idx="78">
                  <c:v>210780</c:v>
                </c:pt>
                <c:pt idx="79">
                  <c:v>3066</c:v>
                </c:pt>
                <c:pt idx="80">
                  <c:v>3465</c:v>
                </c:pt>
                <c:pt idx="81">
                  <c:v>12117</c:v>
                </c:pt>
                <c:pt idx="82">
                  <c:v>4270</c:v>
                </c:pt>
                <c:pt idx="83">
                  <c:v>5799.5</c:v>
                </c:pt>
                <c:pt idx="84">
                  <c:v>1307.25</c:v>
                </c:pt>
                <c:pt idx="85">
                  <c:v>852.8</c:v>
                </c:pt>
                <c:pt idx="86">
                  <c:v>13760</c:v>
                </c:pt>
                <c:pt idx="87">
                  <c:v>3844.8</c:v>
                </c:pt>
                <c:pt idx="88">
                  <c:v>8692.8000000000011</c:v>
                </c:pt>
                <c:pt idx="89">
                  <c:v>8640</c:v>
                </c:pt>
                <c:pt idx="90">
                  <c:v>4640</c:v>
                </c:pt>
                <c:pt idx="91">
                  <c:v>15426</c:v>
                </c:pt>
                <c:pt idx="92">
                  <c:v>5136</c:v>
                </c:pt>
                <c:pt idx="93">
                  <c:v>9168</c:v>
                </c:pt>
                <c:pt idx="94">
                  <c:v>4834.8</c:v>
                </c:pt>
                <c:pt idx="95">
                  <c:v>2686</c:v>
                </c:pt>
                <c:pt idx="96">
                  <c:v>1580</c:v>
                </c:pt>
                <c:pt idx="97">
                  <c:v>19007.400000000001</c:v>
                </c:pt>
                <c:pt idx="98">
                  <c:v>8295</c:v>
                </c:pt>
                <c:pt idx="99">
                  <c:v>12288</c:v>
                </c:pt>
                <c:pt idx="100">
                  <c:v>24944</c:v>
                </c:pt>
                <c:pt idx="101">
                  <c:v>18240</c:v>
                </c:pt>
                <c:pt idx="102">
                  <c:v>10987.2</c:v>
                </c:pt>
                <c:pt idx="103">
                  <c:v>11259.2</c:v>
                </c:pt>
                <c:pt idx="104">
                  <c:v>25292.799999999996</c:v>
                </c:pt>
                <c:pt idx="105">
                  <c:v>5139.2000000000007</c:v>
                </c:pt>
                <c:pt idx="106">
                  <c:v>13953.599999999999</c:v>
                </c:pt>
                <c:pt idx="107">
                  <c:v>66846</c:v>
                </c:pt>
                <c:pt idx="108">
                  <c:v>19837.5</c:v>
                </c:pt>
                <c:pt idx="109">
                  <c:v>44182.5</c:v>
                </c:pt>
                <c:pt idx="110">
                  <c:v>35140.5</c:v>
                </c:pt>
                <c:pt idx="111">
                  <c:v>977760.01</c:v>
                </c:pt>
                <c:pt idx="112">
                  <c:v>6864</c:v>
                </c:pt>
                <c:pt idx="113">
                  <c:v>3056</c:v>
                </c:pt>
                <c:pt idx="114">
                  <c:v>30496</c:v>
                </c:pt>
                <c:pt idx="115">
                  <c:v>69136</c:v>
                </c:pt>
                <c:pt idx="116">
                  <c:v>23632</c:v>
                </c:pt>
                <c:pt idx="117">
                  <c:v>10736</c:v>
                </c:pt>
                <c:pt idx="118">
                  <c:v>125661.56</c:v>
                </c:pt>
                <c:pt idx="119">
                  <c:v>33606</c:v>
                </c:pt>
                <c:pt idx="120">
                  <c:v>27421.200000000001</c:v>
                </c:pt>
                <c:pt idx="121">
                  <c:v>6400</c:v>
                </c:pt>
                <c:pt idx="122">
                  <c:v>6170</c:v>
                </c:pt>
                <c:pt idx="123">
                  <c:v>6944</c:v>
                </c:pt>
                <c:pt idx="124">
                  <c:v>3849</c:v>
                </c:pt>
                <c:pt idx="125">
                  <c:v>6880</c:v>
                </c:pt>
                <c:pt idx="126">
                  <c:v>38160</c:v>
                </c:pt>
                <c:pt idx="127">
                  <c:v>14336</c:v>
                </c:pt>
                <c:pt idx="128">
                  <c:v>36128</c:v>
                </c:pt>
                <c:pt idx="129">
                  <c:v>9536</c:v>
                </c:pt>
                <c:pt idx="130">
                  <c:v>2320</c:v>
                </c:pt>
                <c:pt idx="131">
                  <c:v>9600</c:v>
                </c:pt>
                <c:pt idx="132">
                  <c:v>97680</c:v>
                </c:pt>
                <c:pt idx="133">
                  <c:v>11136</c:v>
                </c:pt>
                <c:pt idx="134">
                  <c:v>12640</c:v>
                </c:pt>
                <c:pt idx="135">
                  <c:v>12407.5</c:v>
                </c:pt>
                <c:pt idx="136">
                  <c:v>3060</c:v>
                </c:pt>
                <c:pt idx="137">
                  <c:v>5538</c:v>
                </c:pt>
                <c:pt idx="138">
                  <c:v>480</c:v>
                </c:pt>
                <c:pt idx="139">
                  <c:v>14499.999999999998</c:v>
                </c:pt>
                <c:pt idx="140">
                  <c:v>20000</c:v>
                </c:pt>
                <c:pt idx="141">
                  <c:v>6405</c:v>
                </c:pt>
                <c:pt idx="142">
                  <c:v>1326</c:v>
                </c:pt>
                <c:pt idx="143">
                  <c:v>8644.5</c:v>
                </c:pt>
                <c:pt idx="144">
                  <c:v>10365</c:v>
                </c:pt>
                <c:pt idx="145">
                  <c:v>3496</c:v>
                </c:pt>
                <c:pt idx="146">
                  <c:v>592</c:v>
                </c:pt>
                <c:pt idx="147">
                  <c:v>640</c:v>
                </c:pt>
                <c:pt idx="148">
                  <c:v>5474</c:v>
                </c:pt>
                <c:pt idx="149">
                  <c:v>5235.1000000000004</c:v>
                </c:pt>
                <c:pt idx="150">
                  <c:v>1873</c:v>
                </c:pt>
                <c:pt idx="151">
                  <c:v>554.5</c:v>
                </c:pt>
                <c:pt idx="152">
                  <c:v>5565</c:v>
                </c:pt>
                <c:pt idx="153">
                  <c:v>12150</c:v>
                </c:pt>
                <c:pt idx="154">
                  <c:v>15159</c:v>
                </c:pt>
                <c:pt idx="155">
                  <c:v>19470</c:v>
                </c:pt>
                <c:pt idx="156">
                  <c:v>8163.75</c:v>
                </c:pt>
                <c:pt idx="157">
                  <c:v>103070.8</c:v>
                </c:pt>
                <c:pt idx="158">
                  <c:v>63761.599999999999</c:v>
                </c:pt>
                <c:pt idx="159">
                  <c:v>17906</c:v>
                </c:pt>
                <c:pt idx="160">
                  <c:v>18144</c:v>
                </c:pt>
                <c:pt idx="161">
                  <c:v>23017.4</c:v>
                </c:pt>
                <c:pt idx="162">
                  <c:v>115242.50118255621</c:v>
                </c:pt>
                <c:pt idx="163">
                  <c:v>41710.49976348874</c:v>
                </c:pt>
                <c:pt idx="164">
                  <c:v>34137.199668884256</c:v>
                </c:pt>
                <c:pt idx="165">
                  <c:v>192000.61275482172</c:v>
                </c:pt>
                <c:pt idx="166">
                  <c:v>41850</c:v>
                </c:pt>
                <c:pt idx="167">
                  <c:v>146056.5</c:v>
                </c:pt>
                <c:pt idx="168">
                  <c:v>74345.44188493921</c:v>
                </c:pt>
                <c:pt idx="169">
                  <c:v>112750.1</c:v>
                </c:pt>
                <c:pt idx="170">
                  <c:v>33697</c:v>
                </c:pt>
                <c:pt idx="171">
                  <c:v>187751.5</c:v>
                </c:pt>
                <c:pt idx="172">
                  <c:v>150334.5</c:v>
                </c:pt>
                <c:pt idx="173">
                  <c:v>80832.5</c:v>
                </c:pt>
                <c:pt idx="174">
                  <c:v>196350</c:v>
                </c:pt>
                <c:pt idx="175">
                  <c:v>95271</c:v>
                </c:pt>
                <c:pt idx="176">
                  <c:v>22050.600000000002</c:v>
                </c:pt>
                <c:pt idx="177">
                  <c:v>128980.5</c:v>
                </c:pt>
                <c:pt idx="178">
                  <c:v>72294.75</c:v>
                </c:pt>
                <c:pt idx="179">
                  <c:v>78028.5</c:v>
                </c:pt>
                <c:pt idx="180">
                  <c:v>82590.75</c:v>
                </c:pt>
                <c:pt idx="181">
                  <c:v>139342.5</c:v>
                </c:pt>
                <c:pt idx="182">
                  <c:v>67122</c:v>
                </c:pt>
                <c:pt idx="183">
                  <c:v>166831.5</c:v>
                </c:pt>
                <c:pt idx="184">
                  <c:v>25459.5</c:v>
                </c:pt>
                <c:pt idx="185">
                  <c:v>1850</c:v>
                </c:pt>
                <c:pt idx="186">
                  <c:v>14560</c:v>
                </c:pt>
                <c:pt idx="187">
                  <c:v>1140</c:v>
                </c:pt>
                <c:pt idx="188">
                  <c:v>360</c:v>
                </c:pt>
                <c:pt idx="189">
                  <c:v>121.25</c:v>
                </c:pt>
                <c:pt idx="190">
                  <c:v>2876</c:v>
                </c:pt>
                <c:pt idx="191">
                  <c:v>896</c:v>
                </c:pt>
                <c:pt idx="192">
                  <c:v>6000</c:v>
                </c:pt>
                <c:pt idx="193">
                  <c:v>9088</c:v>
                </c:pt>
                <c:pt idx="194">
                  <c:v>5040</c:v>
                </c:pt>
                <c:pt idx="195">
                  <c:v>1920</c:v>
                </c:pt>
                <c:pt idx="196">
                  <c:v>53952</c:v>
                </c:pt>
                <c:pt idx="197">
                  <c:v>8480</c:v>
                </c:pt>
                <c:pt idx="198">
                  <c:v>23552</c:v>
                </c:pt>
                <c:pt idx="199">
                  <c:v>90240</c:v>
                </c:pt>
                <c:pt idx="200">
                  <c:v>7520</c:v>
                </c:pt>
                <c:pt idx="201">
                  <c:v>7840</c:v>
                </c:pt>
                <c:pt idx="202">
                  <c:v>5488</c:v>
                </c:pt>
                <c:pt idx="203">
                  <c:v>11760</c:v>
                </c:pt>
                <c:pt idx="204">
                  <c:v>7184</c:v>
                </c:pt>
                <c:pt idx="205">
                  <c:v>9248</c:v>
                </c:pt>
                <c:pt idx="206">
                  <c:v>67860</c:v>
                </c:pt>
                <c:pt idx="207">
                  <c:v>106560</c:v>
                </c:pt>
                <c:pt idx="208">
                  <c:v>200970</c:v>
                </c:pt>
                <c:pt idx="209">
                  <c:v>25380</c:v>
                </c:pt>
                <c:pt idx="210">
                  <c:v>12960</c:v>
                </c:pt>
                <c:pt idx="211">
                  <c:v>3062.5</c:v>
                </c:pt>
                <c:pt idx="212">
                  <c:v>3027.5</c:v>
                </c:pt>
                <c:pt idx="213">
                  <c:v>4263</c:v>
                </c:pt>
                <c:pt idx="214">
                  <c:v>3587.5</c:v>
                </c:pt>
                <c:pt idx="215">
                  <c:v>3591</c:v>
                </c:pt>
                <c:pt idx="216">
                  <c:v>6427.75</c:v>
                </c:pt>
                <c:pt idx="217">
                  <c:v>4815</c:v>
                </c:pt>
                <c:pt idx="218">
                  <c:v>5685</c:v>
                </c:pt>
                <c:pt idx="219">
                  <c:v>11421.000000000002</c:v>
                </c:pt>
                <c:pt idx="220">
                  <c:v>25234.5</c:v>
                </c:pt>
                <c:pt idx="221">
                  <c:v>6651.8000000000011</c:v>
                </c:pt>
                <c:pt idx="222">
                  <c:v>4850.6000000000004</c:v>
                </c:pt>
                <c:pt idx="223">
                  <c:v>2400</c:v>
                </c:pt>
                <c:pt idx="224">
                  <c:v>3648</c:v>
                </c:pt>
                <c:pt idx="225">
                  <c:v>9534.3999999999978</c:v>
                </c:pt>
                <c:pt idx="226">
                  <c:v>10910.4</c:v>
                </c:pt>
                <c:pt idx="227">
                  <c:v>28961.600000000006</c:v>
                </c:pt>
                <c:pt idx="228">
                  <c:v>7123.1999999999989</c:v>
                </c:pt>
                <c:pt idx="229">
                  <c:v>5208.0300000000007</c:v>
                </c:pt>
                <c:pt idx="230">
                  <c:v>7511.75</c:v>
                </c:pt>
                <c:pt idx="231">
                  <c:v>23205</c:v>
                </c:pt>
                <c:pt idx="232">
                  <c:v>21424.799999999999</c:v>
                </c:pt>
                <c:pt idx="233">
                  <c:v>1403.5</c:v>
                </c:pt>
                <c:pt idx="234">
                  <c:v>16080.74</c:v>
                </c:pt>
                <c:pt idx="235">
                  <c:v>1801.4</c:v>
                </c:pt>
                <c:pt idx="236">
                  <c:v>5179.8999999999996</c:v>
                </c:pt>
                <c:pt idx="237">
                  <c:v>1755.52</c:v>
                </c:pt>
                <c:pt idx="238">
                  <c:v>30321.879999999997</c:v>
                </c:pt>
                <c:pt idx="239">
                  <c:v>12118.6</c:v>
                </c:pt>
                <c:pt idx="240">
                  <c:v>7565.25</c:v>
                </c:pt>
                <c:pt idx="241">
                  <c:v>9869.5</c:v>
                </c:pt>
                <c:pt idx="242">
                  <c:v>9840</c:v>
                </c:pt>
                <c:pt idx="243">
                  <c:v>49843.199999999997</c:v>
                </c:pt>
                <c:pt idx="244">
                  <c:v>26845.08</c:v>
                </c:pt>
                <c:pt idx="245">
                  <c:v>18081.650000000001</c:v>
                </c:pt>
                <c:pt idx="246">
                  <c:v>15583.099999999999</c:v>
                </c:pt>
                <c:pt idx="247">
                  <c:v>147259.04999999999</c:v>
                </c:pt>
                <c:pt idx="248">
                  <c:v>40960</c:v>
                </c:pt>
                <c:pt idx="249">
                  <c:v>15376</c:v>
                </c:pt>
                <c:pt idx="250">
                  <c:v>5360</c:v>
                </c:pt>
                <c:pt idx="251">
                  <c:v>21763.200000000001</c:v>
                </c:pt>
                <c:pt idx="252">
                  <c:v>13552</c:v>
                </c:pt>
                <c:pt idx="253">
                  <c:v>4233.6000000000004</c:v>
                </c:pt>
                <c:pt idx="254">
                  <c:v>18366.400000000001</c:v>
                </c:pt>
                <c:pt idx="255">
                  <c:v>11200</c:v>
                </c:pt>
                <c:pt idx="256">
                  <c:v>33600</c:v>
                </c:pt>
                <c:pt idx="257">
                  <c:v>21168</c:v>
                </c:pt>
                <c:pt idx="258">
                  <c:v>43216</c:v>
                </c:pt>
                <c:pt idx="259">
                  <c:v>3377</c:v>
                </c:pt>
                <c:pt idx="260">
                  <c:v>8880</c:v>
                </c:pt>
                <c:pt idx="261">
                  <c:v>40195.200000000004</c:v>
                </c:pt>
                <c:pt idx="262">
                  <c:v>10030</c:v>
                </c:pt>
                <c:pt idx="263">
                  <c:v>4352</c:v>
                </c:pt>
                <c:pt idx="264">
                  <c:v>3496</c:v>
                </c:pt>
                <c:pt idx="265">
                  <c:v>8713</c:v>
                </c:pt>
                <c:pt idx="266">
                  <c:v>2406.7999999999997</c:v>
                </c:pt>
                <c:pt idx="267">
                  <c:v>8202.0999999999985</c:v>
                </c:pt>
                <c:pt idx="268">
                  <c:v>2964.6000000000004</c:v>
                </c:pt>
                <c:pt idx="269">
                  <c:v>1156</c:v>
                </c:pt>
                <c:pt idx="270">
                  <c:v>3250</c:v>
                </c:pt>
                <c:pt idx="271">
                  <c:v>2955.8999999999996</c:v>
                </c:pt>
                <c:pt idx="272">
                  <c:v>3880</c:v>
                </c:pt>
                <c:pt idx="273">
                  <c:v>4064</c:v>
                </c:pt>
                <c:pt idx="274">
                  <c:v>6224</c:v>
                </c:pt>
                <c:pt idx="275">
                  <c:v>1417.6</c:v>
                </c:pt>
                <c:pt idx="276">
                  <c:v>6486.4000000000005</c:v>
                </c:pt>
                <c:pt idx="277">
                  <c:v>4651.2000000000007</c:v>
                </c:pt>
                <c:pt idx="278">
                  <c:v>6630</c:v>
                </c:pt>
                <c:pt idx="279">
                  <c:v>8865</c:v>
                </c:pt>
                <c:pt idx="280">
                  <c:v>6615</c:v>
                </c:pt>
                <c:pt idx="281">
                  <c:v>6225</c:v>
                </c:pt>
                <c:pt idx="282">
                  <c:v>514</c:v>
                </c:pt>
                <c:pt idx="283">
                  <c:v>3856</c:v>
                </c:pt>
                <c:pt idx="284">
                  <c:v>1939.82</c:v>
                </c:pt>
                <c:pt idx="285">
                  <c:v>1600</c:v>
                </c:pt>
                <c:pt idx="286">
                  <c:v>54791</c:v>
                </c:pt>
                <c:pt idx="287">
                  <c:v>2533</c:v>
                </c:pt>
                <c:pt idx="288">
                  <c:v>9265</c:v>
                </c:pt>
                <c:pt idx="289">
                  <c:v>22440</c:v>
                </c:pt>
                <c:pt idx="290">
                  <c:v>31331</c:v>
                </c:pt>
                <c:pt idx="291">
                  <c:v>26605</c:v>
                </c:pt>
                <c:pt idx="292">
                  <c:v>9741</c:v>
                </c:pt>
                <c:pt idx="293">
                  <c:v>3213</c:v>
                </c:pt>
                <c:pt idx="294">
                  <c:v>1547</c:v>
                </c:pt>
                <c:pt idx="295">
                  <c:v>6409</c:v>
                </c:pt>
                <c:pt idx="296">
                  <c:v>11713</c:v>
                </c:pt>
                <c:pt idx="297">
                  <c:v>6307</c:v>
                </c:pt>
                <c:pt idx="298">
                  <c:v>6069</c:v>
                </c:pt>
                <c:pt idx="299">
                  <c:v>3961.0000000000005</c:v>
                </c:pt>
                <c:pt idx="300">
                  <c:v>41837</c:v>
                </c:pt>
                <c:pt idx="301">
                  <c:v>4131</c:v>
                </c:pt>
                <c:pt idx="302">
                  <c:v>8330</c:v>
                </c:pt>
                <c:pt idx="303">
                  <c:v>53941</c:v>
                </c:pt>
                <c:pt idx="304">
                  <c:v>2130</c:v>
                </c:pt>
                <c:pt idx="305">
                  <c:v>1536</c:v>
                </c:pt>
                <c:pt idx="306">
                  <c:v>61999</c:v>
                </c:pt>
                <c:pt idx="307">
                  <c:v>18955</c:v>
                </c:pt>
                <c:pt idx="308">
                  <c:v>4556</c:v>
                </c:pt>
                <c:pt idx="309">
                  <c:v>6324</c:v>
                </c:pt>
                <c:pt idx="310">
                  <c:v>12529</c:v>
                </c:pt>
                <c:pt idx="311">
                  <c:v>5083</c:v>
                </c:pt>
                <c:pt idx="312">
                  <c:v>56780</c:v>
                </c:pt>
                <c:pt idx="313">
                  <c:v>19108</c:v>
                </c:pt>
                <c:pt idx="314">
                  <c:v>5661</c:v>
                </c:pt>
                <c:pt idx="315">
                  <c:v>25670</c:v>
                </c:pt>
                <c:pt idx="316">
                  <c:v>2363</c:v>
                </c:pt>
                <c:pt idx="317">
                  <c:v>1615</c:v>
                </c:pt>
                <c:pt idx="318">
                  <c:v>2737</c:v>
                </c:pt>
                <c:pt idx="319">
                  <c:v>108460</c:v>
                </c:pt>
                <c:pt idx="320">
                  <c:v>23902</c:v>
                </c:pt>
                <c:pt idx="321">
                  <c:v>8228</c:v>
                </c:pt>
                <c:pt idx="322">
                  <c:v>13226</c:v>
                </c:pt>
                <c:pt idx="323">
                  <c:v>816</c:v>
                </c:pt>
                <c:pt idx="324">
                  <c:v>2771</c:v>
                </c:pt>
                <c:pt idx="325">
                  <c:v>8789</c:v>
                </c:pt>
                <c:pt idx="326">
                  <c:v>12104</c:v>
                </c:pt>
                <c:pt idx="327">
                  <c:v>51782</c:v>
                </c:pt>
                <c:pt idx="328">
                  <c:v>3910</c:v>
                </c:pt>
                <c:pt idx="329">
                  <c:v>5440</c:v>
                </c:pt>
                <c:pt idx="330">
                  <c:v>1020</c:v>
                </c:pt>
                <c:pt idx="331">
                  <c:v>28696</c:v>
                </c:pt>
                <c:pt idx="332">
                  <c:v>3655</c:v>
                </c:pt>
                <c:pt idx="333">
                  <c:v>7605</c:v>
                </c:pt>
                <c:pt idx="334">
                  <c:v>98085</c:v>
                </c:pt>
                <c:pt idx="335">
                  <c:v>39060</c:v>
                </c:pt>
                <c:pt idx="336">
                  <c:v>6870</c:v>
                </c:pt>
                <c:pt idx="337">
                  <c:v>7800</c:v>
                </c:pt>
                <c:pt idx="338">
                  <c:v>32550</c:v>
                </c:pt>
                <c:pt idx="339">
                  <c:v>31395</c:v>
                </c:pt>
                <c:pt idx="340">
                  <c:v>6510</c:v>
                </c:pt>
                <c:pt idx="341">
                  <c:v>65750.999822616577</c:v>
                </c:pt>
                <c:pt idx="342">
                  <c:v>175134.50023651123</c:v>
                </c:pt>
                <c:pt idx="343">
                  <c:v>104914.05456542983</c:v>
                </c:pt>
                <c:pt idx="344">
                  <c:v>575229.35592651449</c:v>
                </c:pt>
                <c:pt idx="345">
                  <c:v>95887.65</c:v>
                </c:pt>
                <c:pt idx="346">
                  <c:v>372899</c:v>
                </c:pt>
                <c:pt idx="347">
                  <c:v>94880</c:v>
                </c:pt>
                <c:pt idx="348">
                  <c:v>48160</c:v>
                </c:pt>
                <c:pt idx="349">
                  <c:v>742</c:v>
                </c:pt>
                <c:pt idx="350">
                  <c:v>914</c:v>
                </c:pt>
                <c:pt idx="351">
                  <c:v>374</c:v>
                </c:pt>
                <c:pt idx="352">
                  <c:v>1687</c:v>
                </c:pt>
                <c:pt idx="353">
                  <c:v>11025</c:v>
                </c:pt>
                <c:pt idx="354">
                  <c:v>735</c:v>
                </c:pt>
                <c:pt idx="355">
                  <c:v>1334.5</c:v>
                </c:pt>
                <c:pt idx="356">
                  <c:v>818</c:v>
                </c:pt>
                <c:pt idx="357">
                  <c:v>1445</c:v>
                </c:pt>
                <c:pt idx="358">
                  <c:v>5712</c:v>
                </c:pt>
                <c:pt idx="359">
                  <c:v>3968</c:v>
                </c:pt>
                <c:pt idx="360">
                  <c:v>4688</c:v>
                </c:pt>
                <c:pt idx="361">
                  <c:v>10880</c:v>
                </c:pt>
                <c:pt idx="362">
                  <c:v>17088</c:v>
                </c:pt>
                <c:pt idx="363">
                  <c:v>10720</c:v>
                </c:pt>
                <c:pt idx="364">
                  <c:v>1856</c:v>
                </c:pt>
                <c:pt idx="365">
                  <c:v>119680</c:v>
                </c:pt>
                <c:pt idx="366">
                  <c:v>4880</c:v>
                </c:pt>
                <c:pt idx="367">
                  <c:v>2272</c:v>
                </c:pt>
                <c:pt idx="368">
                  <c:v>15960</c:v>
                </c:pt>
                <c:pt idx="369">
                  <c:v>42840</c:v>
                </c:pt>
                <c:pt idx="370">
                  <c:v>29340</c:v>
                </c:pt>
                <c:pt idx="371">
                  <c:v>92268</c:v>
                </c:pt>
                <c:pt idx="372">
                  <c:v>54828</c:v>
                </c:pt>
                <c:pt idx="373">
                  <c:v>7067.2000000000007</c:v>
                </c:pt>
                <c:pt idx="374">
                  <c:v>65996.800000000003</c:v>
                </c:pt>
                <c:pt idx="375">
                  <c:v>1936.9</c:v>
                </c:pt>
                <c:pt idx="376">
                  <c:v>1387.8</c:v>
                </c:pt>
                <c:pt idx="377">
                  <c:v>11644</c:v>
                </c:pt>
                <c:pt idx="378">
                  <c:v>12496.499999999998</c:v>
                </c:pt>
                <c:pt idx="379">
                  <c:v>4275.1000000000004</c:v>
                </c:pt>
                <c:pt idx="380">
                  <c:v>5817.8</c:v>
                </c:pt>
                <c:pt idx="381">
                  <c:v>1992.2</c:v>
                </c:pt>
                <c:pt idx="382">
                  <c:v>2937.3</c:v>
                </c:pt>
                <c:pt idx="383">
                  <c:v>3890.1</c:v>
                </c:pt>
                <c:pt idx="384">
                  <c:v>3159.3</c:v>
                </c:pt>
                <c:pt idx="385">
                  <c:v>18315</c:v>
                </c:pt>
                <c:pt idx="386">
                  <c:v>8925</c:v>
                </c:pt>
                <c:pt idx="387">
                  <c:v>4755</c:v>
                </c:pt>
                <c:pt idx="388">
                  <c:v>4602</c:v>
                </c:pt>
                <c:pt idx="389">
                  <c:v>11745</c:v>
                </c:pt>
                <c:pt idx="390">
                  <c:v>12096</c:v>
                </c:pt>
                <c:pt idx="391">
                  <c:v>2360.7000000000003</c:v>
                </c:pt>
                <c:pt idx="392">
                  <c:v>13776</c:v>
                </c:pt>
                <c:pt idx="393">
                  <c:v>4573</c:v>
                </c:pt>
                <c:pt idx="394">
                  <c:v>11200</c:v>
                </c:pt>
                <c:pt idx="395">
                  <c:v>4250.2</c:v>
                </c:pt>
                <c:pt idx="396">
                  <c:v>34019.5</c:v>
                </c:pt>
                <c:pt idx="397">
                  <c:v>9036.7999999999993</c:v>
                </c:pt>
                <c:pt idx="398">
                  <c:v>2755.76</c:v>
                </c:pt>
                <c:pt idx="399">
                  <c:v>1810.5219999999999</c:v>
                </c:pt>
                <c:pt idx="400">
                  <c:v>3050.6008000000002</c:v>
                </c:pt>
                <c:pt idx="401">
                  <c:v>8590.2839999999997</c:v>
                </c:pt>
                <c:pt idx="402">
                  <c:v>4118.3999999999996</c:v>
                </c:pt>
                <c:pt idx="403">
                  <c:v>5240</c:v>
                </c:pt>
                <c:pt idx="404">
                  <c:v>4800.8</c:v>
                </c:pt>
                <c:pt idx="405">
                  <c:v>1600</c:v>
                </c:pt>
                <c:pt idx="406">
                  <c:v>3383.25</c:v>
                </c:pt>
                <c:pt idx="407">
                  <c:v>2472</c:v>
                </c:pt>
                <c:pt idx="408">
                  <c:v>70528</c:v>
                </c:pt>
                <c:pt idx="409">
                  <c:v>37180.800000000003</c:v>
                </c:pt>
                <c:pt idx="410">
                  <c:v>19584.000000000004</c:v>
                </c:pt>
                <c:pt idx="411">
                  <c:v>103848</c:v>
                </c:pt>
                <c:pt idx="412">
                  <c:v>14368.000000000002</c:v>
                </c:pt>
                <c:pt idx="413">
                  <c:v>4342.3999999999996</c:v>
                </c:pt>
                <c:pt idx="414">
                  <c:v>11137.6</c:v>
                </c:pt>
                <c:pt idx="415">
                  <c:v>20336</c:v>
                </c:pt>
                <c:pt idx="416">
                  <c:v>3707.2000000000003</c:v>
                </c:pt>
                <c:pt idx="417">
                  <c:v>2403.1999999999998</c:v>
                </c:pt>
                <c:pt idx="418">
                  <c:v>6034</c:v>
                </c:pt>
                <c:pt idx="419">
                  <c:v>5152.3</c:v>
                </c:pt>
                <c:pt idx="420">
                  <c:v>3781.4</c:v>
                </c:pt>
                <c:pt idx="421">
                  <c:v>2023.3600000000001</c:v>
                </c:pt>
                <c:pt idx="422">
                  <c:v>7120.1</c:v>
                </c:pt>
                <c:pt idx="423">
                  <c:v>4703.55</c:v>
                </c:pt>
                <c:pt idx="424">
                  <c:v>1919.86</c:v>
                </c:pt>
                <c:pt idx="425">
                  <c:v>3080.5</c:v>
                </c:pt>
                <c:pt idx="426">
                  <c:v>2160</c:v>
                </c:pt>
                <c:pt idx="427">
                  <c:v>8884.1500000000015</c:v>
                </c:pt>
                <c:pt idx="428">
                  <c:v>6688.85</c:v>
                </c:pt>
                <c:pt idx="429">
                  <c:v>4456.5</c:v>
                </c:pt>
                <c:pt idx="430">
                  <c:v>2707.5</c:v>
                </c:pt>
                <c:pt idx="431">
                  <c:v>1799.2</c:v>
                </c:pt>
                <c:pt idx="432">
                  <c:v>2564.63</c:v>
                </c:pt>
                <c:pt idx="433">
                  <c:v>16779.05</c:v>
                </c:pt>
                <c:pt idx="434">
                  <c:v>3822</c:v>
                </c:pt>
                <c:pt idx="435">
                  <c:v>4599.8499999999995</c:v>
                </c:pt>
                <c:pt idx="436">
                  <c:v>48441.070000000007</c:v>
                </c:pt>
                <c:pt idx="437">
                  <c:v>8639.56</c:v>
                </c:pt>
                <c:pt idx="438">
                  <c:v>12382.7</c:v>
                </c:pt>
                <c:pt idx="439">
                  <c:v>3684.98</c:v>
                </c:pt>
                <c:pt idx="440">
                  <c:v>14642.490000000002</c:v>
                </c:pt>
                <c:pt idx="441">
                  <c:v>4388.55</c:v>
                </c:pt>
                <c:pt idx="442">
                  <c:v>2894.5</c:v>
                </c:pt>
                <c:pt idx="443">
                  <c:v>3479.91</c:v>
                </c:pt>
                <c:pt idx="444">
                  <c:v>5876.5999999999985</c:v>
                </c:pt>
                <c:pt idx="445">
                  <c:v>2107.5</c:v>
                </c:pt>
                <c:pt idx="446">
                  <c:v>5279.5</c:v>
                </c:pt>
                <c:pt idx="447">
                  <c:v>8097.1899999999987</c:v>
                </c:pt>
                <c:pt idx="448">
                  <c:v>8279.0500000000011</c:v>
                </c:pt>
                <c:pt idx="449">
                  <c:v>63430.400000000001</c:v>
                </c:pt>
                <c:pt idx="450">
                  <c:v>81465.600000000006</c:v>
                </c:pt>
                <c:pt idx="451">
                  <c:v>30988.800000000003</c:v>
                </c:pt>
                <c:pt idx="452">
                  <c:v>46384</c:v>
                </c:pt>
                <c:pt idx="453">
                  <c:v>34046.399999999994</c:v>
                </c:pt>
                <c:pt idx="454">
                  <c:v>4553.6000000000004</c:v>
                </c:pt>
                <c:pt idx="455">
                  <c:v>43360</c:v>
                </c:pt>
                <c:pt idx="456">
                  <c:v>17296</c:v>
                </c:pt>
                <c:pt idx="457">
                  <c:v>17966.400000000001</c:v>
                </c:pt>
                <c:pt idx="458">
                  <c:v>8988.8000000000011</c:v>
                </c:pt>
                <c:pt idx="459">
                  <c:v>73920</c:v>
                </c:pt>
                <c:pt idx="460">
                  <c:v>7312</c:v>
                </c:pt>
                <c:pt idx="461">
                  <c:v>2560</c:v>
                </c:pt>
                <c:pt idx="462">
                  <c:v>28080</c:v>
                </c:pt>
                <c:pt idx="463">
                  <c:v>6825.6</c:v>
                </c:pt>
                <c:pt idx="464">
                  <c:v>70974</c:v>
                </c:pt>
                <c:pt idx="465">
                  <c:v>17080</c:v>
                </c:pt>
                <c:pt idx="466">
                  <c:v>3456</c:v>
                </c:pt>
                <c:pt idx="467">
                  <c:v>103840</c:v>
                </c:pt>
                <c:pt idx="468">
                  <c:v>7929.6</c:v>
                </c:pt>
                <c:pt idx="469">
                  <c:v>5368.8</c:v>
                </c:pt>
                <c:pt idx="470">
                  <c:v>7984</c:v>
                </c:pt>
                <c:pt idx="471">
                  <c:v>2640</c:v>
                </c:pt>
                <c:pt idx="472">
                  <c:v>296</c:v>
                </c:pt>
                <c:pt idx="473">
                  <c:v>10291.5</c:v>
                </c:pt>
                <c:pt idx="474">
                  <c:v>785.6</c:v>
                </c:pt>
                <c:pt idx="475">
                  <c:v>7712</c:v>
                </c:pt>
                <c:pt idx="476">
                  <c:v>4483.2</c:v>
                </c:pt>
                <c:pt idx="477">
                  <c:v>6036.8</c:v>
                </c:pt>
                <c:pt idx="478">
                  <c:v>1830.3999999999999</c:v>
                </c:pt>
                <c:pt idx="479">
                  <c:v>1912</c:v>
                </c:pt>
                <c:pt idx="480">
                  <c:v>12596.599999999999</c:v>
                </c:pt>
                <c:pt idx="481">
                  <c:v>4320</c:v>
                </c:pt>
                <c:pt idx="482">
                  <c:v>3080.6</c:v>
                </c:pt>
                <c:pt idx="483">
                  <c:v>1165</c:v>
                </c:pt>
                <c:pt idx="484">
                  <c:v>439</c:v>
                </c:pt>
                <c:pt idx="485">
                  <c:v>326</c:v>
                </c:pt>
                <c:pt idx="486">
                  <c:v>229</c:v>
                </c:pt>
                <c:pt idx="487">
                  <c:v>136</c:v>
                </c:pt>
                <c:pt idx="488">
                  <c:v>2322.25</c:v>
                </c:pt>
                <c:pt idx="489">
                  <c:v>2973.25</c:v>
                </c:pt>
                <c:pt idx="490">
                  <c:v>4103.75</c:v>
                </c:pt>
                <c:pt idx="491">
                  <c:v>4970</c:v>
                </c:pt>
                <c:pt idx="492">
                  <c:v>3316.25</c:v>
                </c:pt>
                <c:pt idx="493">
                  <c:v>2000.25</c:v>
                </c:pt>
                <c:pt idx="494">
                  <c:v>1940.75</c:v>
                </c:pt>
                <c:pt idx="495">
                  <c:v>6979</c:v>
                </c:pt>
                <c:pt idx="496">
                  <c:v>742</c:v>
                </c:pt>
                <c:pt idx="497">
                  <c:v>32795.270000000004</c:v>
                </c:pt>
                <c:pt idx="498">
                  <c:v>4945.3999999999996</c:v>
                </c:pt>
                <c:pt idx="499">
                  <c:v>64638</c:v>
                </c:pt>
                <c:pt idx="500">
                  <c:v>85478</c:v>
                </c:pt>
                <c:pt idx="501">
                  <c:v>52140</c:v>
                </c:pt>
                <c:pt idx="502">
                  <c:v>22041</c:v>
                </c:pt>
                <c:pt idx="503">
                  <c:v>7905</c:v>
                </c:pt>
                <c:pt idx="504">
                  <c:v>4165</c:v>
                </c:pt>
                <c:pt idx="505">
                  <c:v>4845</c:v>
                </c:pt>
                <c:pt idx="506">
                  <c:v>2703</c:v>
                </c:pt>
                <c:pt idx="507">
                  <c:v>9537</c:v>
                </c:pt>
                <c:pt idx="508">
                  <c:v>19992</c:v>
                </c:pt>
                <c:pt idx="509">
                  <c:v>6307</c:v>
                </c:pt>
                <c:pt idx="510">
                  <c:v>64362</c:v>
                </c:pt>
                <c:pt idx="511">
                  <c:v>9860</c:v>
                </c:pt>
                <c:pt idx="512">
                  <c:v>5100</c:v>
                </c:pt>
                <c:pt idx="513">
                  <c:v>9554</c:v>
                </c:pt>
                <c:pt idx="514">
                  <c:v>15640</c:v>
                </c:pt>
                <c:pt idx="515">
                  <c:v>5729</c:v>
                </c:pt>
                <c:pt idx="516">
                  <c:v>15096</c:v>
                </c:pt>
                <c:pt idx="517">
                  <c:v>3145</c:v>
                </c:pt>
                <c:pt idx="518">
                  <c:v>398208</c:v>
                </c:pt>
                <c:pt idx="519">
                  <c:v>53091</c:v>
                </c:pt>
                <c:pt idx="520">
                  <c:v>32371.200000000001</c:v>
                </c:pt>
                <c:pt idx="521">
                  <c:v>8982.4000000000015</c:v>
                </c:pt>
                <c:pt idx="522">
                  <c:v>23236.800000000003</c:v>
                </c:pt>
                <c:pt idx="523">
                  <c:v>61305.599999999999</c:v>
                </c:pt>
                <c:pt idx="524">
                  <c:v>15222.4</c:v>
                </c:pt>
                <c:pt idx="525">
                  <c:v>43772.800000000003</c:v>
                </c:pt>
                <c:pt idx="526">
                  <c:v>15590.400000000001</c:v>
                </c:pt>
                <c:pt idx="527">
                  <c:v>51432</c:v>
                </c:pt>
                <c:pt idx="528">
                  <c:v>39148.799999999996</c:v>
                </c:pt>
                <c:pt idx="529">
                  <c:v>11155.199999999999</c:v>
                </c:pt>
                <c:pt idx="530">
                  <c:v>8756.7999999999993</c:v>
                </c:pt>
                <c:pt idx="531">
                  <c:v>14985.6</c:v>
                </c:pt>
                <c:pt idx="532">
                  <c:v>1212.8000000000002</c:v>
                </c:pt>
                <c:pt idx="533">
                  <c:v>3140.7999999999997</c:v>
                </c:pt>
                <c:pt idx="534">
                  <c:v>46747.200000000004</c:v>
                </c:pt>
                <c:pt idx="535">
                  <c:v>41571</c:v>
                </c:pt>
                <c:pt idx="536">
                  <c:v>15624</c:v>
                </c:pt>
                <c:pt idx="537">
                  <c:v>46345</c:v>
                </c:pt>
                <c:pt idx="538">
                  <c:v>21312.5</c:v>
                </c:pt>
                <c:pt idx="539">
                  <c:v>18615.5</c:v>
                </c:pt>
                <c:pt idx="540">
                  <c:v>14523.5</c:v>
                </c:pt>
                <c:pt idx="541">
                  <c:v>13454</c:v>
                </c:pt>
                <c:pt idx="542">
                  <c:v>18057.5</c:v>
                </c:pt>
                <c:pt idx="543">
                  <c:v>49615.5</c:v>
                </c:pt>
                <c:pt idx="544">
                  <c:v>13872.5</c:v>
                </c:pt>
                <c:pt idx="545">
                  <c:v>130665</c:v>
                </c:pt>
                <c:pt idx="546">
                  <c:v>956.00999999999908</c:v>
                </c:pt>
                <c:pt idx="547">
                  <c:v>10054.939999999997</c:v>
                </c:pt>
                <c:pt idx="548">
                  <c:v>2604.88</c:v>
                </c:pt>
                <c:pt idx="549">
                  <c:v>64725</c:v>
                </c:pt>
                <c:pt idx="550">
                  <c:v>3825</c:v>
                </c:pt>
                <c:pt idx="551">
                  <c:v>6495</c:v>
                </c:pt>
                <c:pt idx="552">
                  <c:v>3735</c:v>
                </c:pt>
                <c:pt idx="553">
                  <c:v>160800</c:v>
                </c:pt>
                <c:pt idx="554">
                  <c:v>6336</c:v>
                </c:pt>
                <c:pt idx="555">
                  <c:v>4871</c:v>
                </c:pt>
                <c:pt idx="556">
                  <c:v>14240</c:v>
                </c:pt>
                <c:pt idx="557">
                  <c:v>13358.5</c:v>
                </c:pt>
                <c:pt idx="558">
                  <c:v>25664</c:v>
                </c:pt>
                <c:pt idx="559">
                  <c:v>9940</c:v>
                </c:pt>
                <c:pt idx="560">
                  <c:v>183840</c:v>
                </c:pt>
                <c:pt idx="561">
                  <c:v>8034.4</c:v>
                </c:pt>
                <c:pt idx="562">
                  <c:v>18700</c:v>
                </c:pt>
                <c:pt idx="563">
                  <c:v>3412.2400000000002</c:v>
                </c:pt>
                <c:pt idx="564">
                  <c:v>3624</c:v>
                </c:pt>
                <c:pt idx="565">
                  <c:v>1700.4800000000002</c:v>
                </c:pt>
                <c:pt idx="566">
                  <c:v>2152</c:v>
                </c:pt>
                <c:pt idx="567">
                  <c:v>4625.04</c:v>
                </c:pt>
                <c:pt idx="568">
                  <c:v>20664.559999999998</c:v>
                </c:pt>
                <c:pt idx="569">
                  <c:v>16070.16</c:v>
                </c:pt>
                <c:pt idx="570">
                  <c:v>53172.799999999996</c:v>
                </c:pt>
                <c:pt idx="571">
                  <c:v>55340.800000000003</c:v>
                </c:pt>
                <c:pt idx="572">
                  <c:v>37873.599999999999</c:v>
                </c:pt>
                <c:pt idx="573">
                  <c:v>19920</c:v>
                </c:pt>
                <c:pt idx="574">
                  <c:v>103815.0015</c:v>
                </c:pt>
                <c:pt idx="575">
                  <c:v>151080</c:v>
                </c:pt>
                <c:pt idx="576">
                  <c:v>106425</c:v>
                </c:pt>
                <c:pt idx="577">
                  <c:v>23010</c:v>
                </c:pt>
                <c:pt idx="578">
                  <c:v>269520</c:v>
                </c:pt>
                <c:pt idx="579">
                  <c:v>23904</c:v>
                </c:pt>
                <c:pt idx="580">
                  <c:v>277725.59999999998</c:v>
                </c:pt>
                <c:pt idx="581">
                  <c:v>85052.89</c:v>
                </c:pt>
                <c:pt idx="582">
                  <c:v>43200</c:v>
                </c:pt>
                <c:pt idx="583">
                  <c:v>4600</c:v>
                </c:pt>
                <c:pt idx="584">
                  <c:v>4232</c:v>
                </c:pt>
                <c:pt idx="585">
                  <c:v>6645</c:v>
                </c:pt>
                <c:pt idx="586">
                  <c:v>12173.68</c:v>
                </c:pt>
                <c:pt idx="587">
                  <c:v>7216.9600000000009</c:v>
                </c:pt>
                <c:pt idx="588">
                  <c:v>13342.559999999998</c:v>
                </c:pt>
                <c:pt idx="589">
                  <c:v>8100.0800000000008</c:v>
                </c:pt>
                <c:pt idx="590">
                  <c:v>13414</c:v>
                </c:pt>
                <c:pt idx="591">
                  <c:v>19419.836130995536</c:v>
                </c:pt>
                <c:pt idx="592">
                  <c:v>19846.64</c:v>
                </c:pt>
                <c:pt idx="593">
                  <c:v>6033.4358828661689</c:v>
                </c:pt>
                <c:pt idx="594">
                  <c:v>19095.760000000002</c:v>
                </c:pt>
                <c:pt idx="595">
                  <c:v>22247.408915723925</c:v>
                </c:pt>
                <c:pt idx="596">
                  <c:v>22876</c:v>
                </c:pt>
                <c:pt idx="597">
                  <c:v>15134.64</c:v>
                </c:pt>
                <c:pt idx="598">
                  <c:v>14338.389742100277</c:v>
                </c:pt>
                <c:pt idx="599">
                  <c:v>4464.24</c:v>
                </c:pt>
                <c:pt idx="600">
                  <c:v>30097.52</c:v>
                </c:pt>
                <c:pt idx="601">
                  <c:v>8342.0640000000003</c:v>
                </c:pt>
                <c:pt idx="602">
                  <c:v>5571.1462277107084</c:v>
                </c:pt>
                <c:pt idx="603">
                  <c:v>8591.4</c:v>
                </c:pt>
                <c:pt idx="604">
                  <c:v>1692</c:v>
                </c:pt>
                <c:pt idx="605">
                  <c:v>4140</c:v>
                </c:pt>
                <c:pt idx="606">
                  <c:v>8317</c:v>
                </c:pt>
                <c:pt idx="607">
                  <c:v>2691</c:v>
                </c:pt>
                <c:pt idx="608">
                  <c:v>2400</c:v>
                </c:pt>
                <c:pt idx="609">
                  <c:v>192.5</c:v>
                </c:pt>
                <c:pt idx="610">
                  <c:v>3484.75</c:v>
                </c:pt>
                <c:pt idx="611">
                  <c:v>1294</c:v>
                </c:pt>
                <c:pt idx="612">
                  <c:v>1621.75</c:v>
                </c:pt>
                <c:pt idx="613">
                  <c:v>2534</c:v>
                </c:pt>
                <c:pt idx="614">
                  <c:v>1942</c:v>
                </c:pt>
                <c:pt idx="615">
                  <c:v>84112</c:v>
                </c:pt>
                <c:pt idx="616">
                  <c:v>4400</c:v>
                </c:pt>
                <c:pt idx="617">
                  <c:v>2464</c:v>
                </c:pt>
                <c:pt idx="618">
                  <c:v>25584</c:v>
                </c:pt>
                <c:pt idx="619">
                  <c:v>1360</c:v>
                </c:pt>
                <c:pt idx="620">
                  <c:v>2128</c:v>
                </c:pt>
                <c:pt idx="621">
                  <c:v>14544</c:v>
                </c:pt>
                <c:pt idx="622">
                  <c:v>32304</c:v>
                </c:pt>
                <c:pt idx="623">
                  <c:v>3696</c:v>
                </c:pt>
                <c:pt idx="624">
                  <c:v>1696.0000000000002</c:v>
                </c:pt>
                <c:pt idx="625">
                  <c:v>6246.4</c:v>
                </c:pt>
                <c:pt idx="626">
                  <c:v>7520</c:v>
                </c:pt>
                <c:pt idx="627">
                  <c:v>13876.5</c:v>
                </c:pt>
                <c:pt idx="628">
                  <c:v>32010</c:v>
                </c:pt>
                <c:pt idx="629">
                  <c:v>22863</c:v>
                </c:pt>
                <c:pt idx="630">
                  <c:v>10110</c:v>
                </c:pt>
                <c:pt idx="631">
                  <c:v>25335</c:v>
                </c:pt>
                <c:pt idx="632">
                  <c:v>13393.5</c:v>
                </c:pt>
                <c:pt idx="633">
                  <c:v>75787.42999999992</c:v>
                </c:pt>
                <c:pt idx="634">
                  <c:v>57545.960000000065</c:v>
                </c:pt>
                <c:pt idx="635">
                  <c:v>12068.319999999992</c:v>
                </c:pt>
                <c:pt idx="636">
                  <c:v>14054.479999999992</c:v>
                </c:pt>
                <c:pt idx="637">
                  <c:v>3837.75</c:v>
                </c:pt>
                <c:pt idx="638">
                  <c:v>1499.75</c:v>
                </c:pt>
                <c:pt idx="639">
                  <c:v>577.5</c:v>
                </c:pt>
                <c:pt idx="640">
                  <c:v>1102.5</c:v>
                </c:pt>
                <c:pt idx="641">
                  <c:v>437.5</c:v>
                </c:pt>
                <c:pt idx="642">
                  <c:v>444.5</c:v>
                </c:pt>
                <c:pt idx="643">
                  <c:v>735</c:v>
                </c:pt>
                <c:pt idx="644">
                  <c:v>4235</c:v>
                </c:pt>
                <c:pt idx="645">
                  <c:v>624.75</c:v>
                </c:pt>
                <c:pt idx="646">
                  <c:v>56</c:v>
                </c:pt>
                <c:pt idx="647">
                  <c:v>577.5</c:v>
                </c:pt>
                <c:pt idx="648">
                  <c:v>3552.5</c:v>
                </c:pt>
                <c:pt idx="649">
                  <c:v>2537.5</c:v>
                </c:pt>
                <c:pt idx="650">
                  <c:v>350</c:v>
                </c:pt>
                <c:pt idx="651">
                  <c:v>6355</c:v>
                </c:pt>
                <c:pt idx="652">
                  <c:v>13696</c:v>
                </c:pt>
                <c:pt idx="653">
                  <c:v>6936.2</c:v>
                </c:pt>
                <c:pt idx="654">
                  <c:v>5308.7999999999993</c:v>
                </c:pt>
                <c:pt idx="655">
                  <c:v>4215.4400000000005</c:v>
                </c:pt>
                <c:pt idx="656">
                  <c:v>16170</c:v>
                </c:pt>
                <c:pt idx="657">
                  <c:v>10125</c:v>
                </c:pt>
                <c:pt idx="658">
                  <c:v>7956</c:v>
                </c:pt>
                <c:pt idx="659">
                  <c:v>17748</c:v>
                </c:pt>
                <c:pt idx="660">
                  <c:v>6120</c:v>
                </c:pt>
                <c:pt idx="661">
                  <c:v>40970</c:v>
                </c:pt>
                <c:pt idx="662">
                  <c:v>5321</c:v>
                </c:pt>
                <c:pt idx="663">
                  <c:v>5542</c:v>
                </c:pt>
                <c:pt idx="664">
                  <c:v>5287</c:v>
                </c:pt>
                <c:pt idx="665">
                  <c:v>42500</c:v>
                </c:pt>
                <c:pt idx="666">
                  <c:v>12971</c:v>
                </c:pt>
                <c:pt idx="667">
                  <c:v>6256</c:v>
                </c:pt>
                <c:pt idx="668">
                  <c:v>4607</c:v>
                </c:pt>
                <c:pt idx="669">
                  <c:v>13736</c:v>
                </c:pt>
                <c:pt idx="670">
                  <c:v>61047</c:v>
                </c:pt>
                <c:pt idx="671">
                  <c:v>26622</c:v>
                </c:pt>
                <c:pt idx="672">
                  <c:v>45084</c:v>
                </c:pt>
                <c:pt idx="673">
                  <c:v>87380</c:v>
                </c:pt>
                <c:pt idx="674">
                  <c:v>32351</c:v>
                </c:pt>
                <c:pt idx="675">
                  <c:v>29580</c:v>
                </c:pt>
                <c:pt idx="676">
                  <c:v>43022.400000000001</c:v>
                </c:pt>
                <c:pt idx="677">
                  <c:v>11392</c:v>
                </c:pt>
                <c:pt idx="678">
                  <c:v>3190.4</c:v>
                </c:pt>
                <c:pt idx="679">
                  <c:v>18873.599999999999</c:v>
                </c:pt>
                <c:pt idx="680">
                  <c:v>36452.799999999996</c:v>
                </c:pt>
                <c:pt idx="681">
                  <c:v>8030.4</c:v>
                </c:pt>
                <c:pt idx="682">
                  <c:v>8516.7999999999993</c:v>
                </c:pt>
                <c:pt idx="683">
                  <c:v>40451.199999999997</c:v>
                </c:pt>
                <c:pt idx="684">
                  <c:v>22056</c:v>
                </c:pt>
                <c:pt idx="685">
                  <c:v>23640.000000000004</c:v>
                </c:pt>
                <c:pt idx="686">
                  <c:v>41537.599999999991</c:v>
                </c:pt>
                <c:pt idx="687">
                  <c:v>11512</c:v>
                </c:pt>
                <c:pt idx="688">
                  <c:v>20899.2</c:v>
                </c:pt>
                <c:pt idx="689">
                  <c:v>22645.5</c:v>
                </c:pt>
                <c:pt idx="690">
                  <c:v>197346</c:v>
                </c:pt>
                <c:pt idx="691">
                  <c:v>34751</c:v>
                </c:pt>
                <c:pt idx="692">
                  <c:v>57660</c:v>
                </c:pt>
                <c:pt idx="693">
                  <c:v>31015.5</c:v>
                </c:pt>
                <c:pt idx="694">
                  <c:v>16554</c:v>
                </c:pt>
                <c:pt idx="695">
                  <c:v>138942</c:v>
                </c:pt>
                <c:pt idx="696">
                  <c:v>66216</c:v>
                </c:pt>
                <c:pt idx="697">
                  <c:v>166764.5</c:v>
                </c:pt>
                <c:pt idx="698">
                  <c:v>16560</c:v>
                </c:pt>
                <c:pt idx="699">
                  <c:v>12392</c:v>
                </c:pt>
                <c:pt idx="700">
                  <c:v>3040</c:v>
                </c:pt>
                <c:pt idx="701">
                  <c:v>21390</c:v>
                </c:pt>
                <c:pt idx="702">
                  <c:v>31305</c:v>
                </c:pt>
                <c:pt idx="703">
                  <c:v>23325</c:v>
                </c:pt>
                <c:pt idx="704">
                  <c:v>54030</c:v>
                </c:pt>
                <c:pt idx="705">
                  <c:v>9060</c:v>
                </c:pt>
                <c:pt idx="706">
                  <c:v>38010</c:v>
                </c:pt>
                <c:pt idx="707">
                  <c:v>15555</c:v>
                </c:pt>
                <c:pt idx="708">
                  <c:v>21300</c:v>
                </c:pt>
                <c:pt idx="709">
                  <c:v>2474.6666132799983</c:v>
                </c:pt>
                <c:pt idx="710">
                  <c:v>1480</c:v>
                </c:pt>
                <c:pt idx="711">
                  <c:v>7872</c:v>
                </c:pt>
                <c:pt idx="712">
                  <c:v>41600</c:v>
                </c:pt>
                <c:pt idx="713">
                  <c:v>20960</c:v>
                </c:pt>
                <c:pt idx="714">
                  <c:v>65760</c:v>
                </c:pt>
                <c:pt idx="715">
                  <c:v>385120</c:v>
                </c:pt>
                <c:pt idx="716">
                  <c:v>4651</c:v>
                </c:pt>
                <c:pt idx="717">
                  <c:v>2609</c:v>
                </c:pt>
                <c:pt idx="718">
                  <c:v>192</c:v>
                </c:pt>
                <c:pt idx="719">
                  <c:v>7615</c:v>
                </c:pt>
                <c:pt idx="720">
                  <c:v>2368</c:v>
                </c:pt>
                <c:pt idx="721">
                  <c:v>1353</c:v>
                </c:pt>
                <c:pt idx="722">
                  <c:v>3131</c:v>
                </c:pt>
                <c:pt idx="723">
                  <c:v>2783</c:v>
                </c:pt>
                <c:pt idx="724">
                  <c:v>1836</c:v>
                </c:pt>
                <c:pt idx="725">
                  <c:v>1554</c:v>
                </c:pt>
                <c:pt idx="726">
                  <c:v>1669</c:v>
                </c:pt>
                <c:pt idx="727">
                  <c:v>4913</c:v>
                </c:pt>
                <c:pt idx="728">
                  <c:v>872</c:v>
                </c:pt>
                <c:pt idx="729">
                  <c:v>2007</c:v>
                </c:pt>
                <c:pt idx="730">
                  <c:v>28784</c:v>
                </c:pt>
                <c:pt idx="731">
                  <c:v>1374</c:v>
                </c:pt>
                <c:pt idx="732">
                  <c:v>54960.159999999989</c:v>
                </c:pt>
                <c:pt idx="733">
                  <c:v>5631.6</c:v>
                </c:pt>
                <c:pt idx="734">
                  <c:v>14941.94776330192</c:v>
                </c:pt>
                <c:pt idx="735">
                  <c:v>1810</c:v>
                </c:pt>
                <c:pt idx="736">
                  <c:v>5831</c:v>
                </c:pt>
                <c:pt idx="737">
                  <c:v>9022</c:v>
                </c:pt>
                <c:pt idx="738">
                  <c:v>2802.5</c:v>
                </c:pt>
                <c:pt idx="739">
                  <c:v>5631</c:v>
                </c:pt>
                <c:pt idx="740">
                  <c:v>4450</c:v>
                </c:pt>
                <c:pt idx="741">
                  <c:v>1403</c:v>
                </c:pt>
                <c:pt idx="742">
                  <c:v>6317.2999999999993</c:v>
                </c:pt>
                <c:pt idx="743">
                  <c:v>828</c:v>
                </c:pt>
                <c:pt idx="744">
                  <c:v>8493.64</c:v>
                </c:pt>
                <c:pt idx="745">
                  <c:v>27930</c:v>
                </c:pt>
                <c:pt idx="746">
                  <c:v>14070</c:v>
                </c:pt>
                <c:pt idx="747">
                  <c:v>20745</c:v>
                </c:pt>
                <c:pt idx="748">
                  <c:v>9105</c:v>
                </c:pt>
                <c:pt idx="749">
                  <c:v>141574.5</c:v>
                </c:pt>
                <c:pt idx="750">
                  <c:v>3780</c:v>
                </c:pt>
                <c:pt idx="751">
                  <c:v>7305</c:v>
                </c:pt>
                <c:pt idx="752">
                  <c:v>40953</c:v>
                </c:pt>
                <c:pt idx="753">
                  <c:v>7275</c:v>
                </c:pt>
                <c:pt idx="754">
                  <c:v>137520</c:v>
                </c:pt>
                <c:pt idx="755">
                  <c:v>8640</c:v>
                </c:pt>
                <c:pt idx="756">
                  <c:v>16800</c:v>
                </c:pt>
                <c:pt idx="757">
                  <c:v>5648</c:v>
                </c:pt>
                <c:pt idx="758">
                  <c:v>4868</c:v>
                </c:pt>
                <c:pt idx="759">
                  <c:v>7292</c:v>
                </c:pt>
                <c:pt idx="760">
                  <c:v>9744</c:v>
                </c:pt>
                <c:pt idx="761">
                  <c:v>7533</c:v>
                </c:pt>
                <c:pt idx="762">
                  <c:v>27734.560000000001</c:v>
                </c:pt>
                <c:pt idx="763">
                  <c:v>19185.599999999999</c:v>
                </c:pt>
                <c:pt idx="764">
                  <c:v>111712</c:v>
                </c:pt>
                <c:pt idx="765">
                  <c:v>9710.4</c:v>
                </c:pt>
                <c:pt idx="766">
                  <c:v>9954.0999999999985</c:v>
                </c:pt>
                <c:pt idx="767">
                  <c:v>9910.4000000000015</c:v>
                </c:pt>
                <c:pt idx="768">
                  <c:v>26688.1</c:v>
                </c:pt>
                <c:pt idx="769">
                  <c:v>15774.9</c:v>
                </c:pt>
                <c:pt idx="770">
                  <c:v>8109.1</c:v>
                </c:pt>
                <c:pt idx="771">
                  <c:v>22910.300000000003</c:v>
                </c:pt>
                <c:pt idx="772">
                  <c:v>23600</c:v>
                </c:pt>
                <c:pt idx="773">
                  <c:v>17760.100000000002</c:v>
                </c:pt>
                <c:pt idx="774">
                  <c:v>2690.6</c:v>
                </c:pt>
                <c:pt idx="775">
                  <c:v>2736</c:v>
                </c:pt>
                <c:pt idx="776">
                  <c:v>5043.2000000000007</c:v>
                </c:pt>
                <c:pt idx="777">
                  <c:v>7547.63</c:v>
                </c:pt>
                <c:pt idx="778">
                  <c:v>13342.72</c:v>
                </c:pt>
                <c:pt idx="779">
                  <c:v>55857.23</c:v>
                </c:pt>
                <c:pt idx="780">
                  <c:v>3479</c:v>
                </c:pt>
                <c:pt idx="781">
                  <c:v>6937.5</c:v>
                </c:pt>
                <c:pt idx="782">
                  <c:v>3351.5</c:v>
                </c:pt>
                <c:pt idx="783">
                  <c:v>7597.35</c:v>
                </c:pt>
                <c:pt idx="784">
                  <c:v>9084.83</c:v>
                </c:pt>
                <c:pt idx="785">
                  <c:v>18430.53</c:v>
                </c:pt>
                <c:pt idx="786">
                  <c:v>12975.55</c:v>
                </c:pt>
                <c:pt idx="787">
                  <c:v>42188.299999999996</c:v>
                </c:pt>
                <c:pt idx="788">
                  <c:v>42316</c:v>
                </c:pt>
                <c:pt idx="789">
                  <c:v>11032</c:v>
                </c:pt>
                <c:pt idx="790">
                  <c:v>37472</c:v>
                </c:pt>
                <c:pt idx="791">
                  <c:v>39831.999999999993</c:v>
                </c:pt>
                <c:pt idx="792">
                  <c:v>10620.75</c:v>
                </c:pt>
                <c:pt idx="793">
                  <c:v>1015</c:v>
                </c:pt>
                <c:pt idx="794">
                  <c:v>1470</c:v>
                </c:pt>
                <c:pt idx="795">
                  <c:v>455</c:v>
                </c:pt>
                <c:pt idx="796">
                  <c:v>3307.5</c:v>
                </c:pt>
                <c:pt idx="797">
                  <c:v>647.80000000000007</c:v>
                </c:pt>
                <c:pt idx="798">
                  <c:v>3318</c:v>
                </c:pt>
                <c:pt idx="799">
                  <c:v>23463</c:v>
                </c:pt>
                <c:pt idx="800">
                  <c:v>6920.4</c:v>
                </c:pt>
                <c:pt idx="801">
                  <c:v>10665</c:v>
                </c:pt>
                <c:pt idx="802">
                  <c:v>3570.7999999999997</c:v>
                </c:pt>
                <c:pt idx="803">
                  <c:v>15716.8</c:v>
                </c:pt>
                <c:pt idx="804">
                  <c:v>80121</c:v>
                </c:pt>
                <c:pt idx="805">
                  <c:v>70720</c:v>
                </c:pt>
                <c:pt idx="806">
                  <c:v>7191</c:v>
                </c:pt>
                <c:pt idx="807">
                  <c:v>80733</c:v>
                </c:pt>
                <c:pt idx="808">
                  <c:v>60384</c:v>
                </c:pt>
                <c:pt idx="809">
                  <c:v>30022</c:v>
                </c:pt>
                <c:pt idx="810">
                  <c:v>4896</c:v>
                </c:pt>
                <c:pt idx="811">
                  <c:v>2057</c:v>
                </c:pt>
                <c:pt idx="812">
                  <c:v>126259</c:v>
                </c:pt>
                <c:pt idx="813">
                  <c:v>26095</c:v>
                </c:pt>
                <c:pt idx="814">
                  <c:v>3400</c:v>
                </c:pt>
                <c:pt idx="815">
                  <c:v>105230</c:v>
                </c:pt>
                <c:pt idx="816">
                  <c:v>3791</c:v>
                </c:pt>
                <c:pt idx="817">
                  <c:v>32470</c:v>
                </c:pt>
                <c:pt idx="818">
                  <c:v>2839</c:v>
                </c:pt>
                <c:pt idx="819">
                  <c:v>1870</c:v>
                </c:pt>
                <c:pt idx="820">
                  <c:v>5525</c:v>
                </c:pt>
                <c:pt idx="821">
                  <c:v>8126</c:v>
                </c:pt>
                <c:pt idx="822">
                  <c:v>7939</c:v>
                </c:pt>
                <c:pt idx="823">
                  <c:v>49028</c:v>
                </c:pt>
                <c:pt idx="824">
                  <c:v>6324</c:v>
                </c:pt>
                <c:pt idx="825">
                  <c:v>4862</c:v>
                </c:pt>
                <c:pt idx="826">
                  <c:v>4454</c:v>
                </c:pt>
                <c:pt idx="827">
                  <c:v>2652</c:v>
                </c:pt>
                <c:pt idx="828">
                  <c:v>20326.399999999998</c:v>
                </c:pt>
                <c:pt idx="829">
                  <c:v>64387.200000000004</c:v>
                </c:pt>
                <c:pt idx="830">
                  <c:v>102740.79999999999</c:v>
                </c:pt>
                <c:pt idx="831">
                  <c:v>33081.599999999999</c:v>
                </c:pt>
                <c:pt idx="832">
                  <c:v>24288</c:v>
                </c:pt>
                <c:pt idx="833">
                  <c:v>13100.8</c:v>
                </c:pt>
                <c:pt idx="834">
                  <c:v>8902.4000000000015</c:v>
                </c:pt>
                <c:pt idx="835">
                  <c:v>23457.600000000002</c:v>
                </c:pt>
                <c:pt idx="836">
                  <c:v>6156.7999999999993</c:v>
                </c:pt>
                <c:pt idx="837">
                  <c:v>9521.6</c:v>
                </c:pt>
                <c:pt idx="838">
                  <c:v>19846.400000000001</c:v>
                </c:pt>
                <c:pt idx="839">
                  <c:v>11254.4</c:v>
                </c:pt>
                <c:pt idx="840">
                  <c:v>18683.199999999997</c:v>
                </c:pt>
                <c:pt idx="841">
                  <c:v>2705.6</c:v>
                </c:pt>
                <c:pt idx="842">
                  <c:v>3339.2</c:v>
                </c:pt>
                <c:pt idx="843">
                  <c:v>176700</c:v>
                </c:pt>
                <c:pt idx="844">
                  <c:v>74369</c:v>
                </c:pt>
                <c:pt idx="845">
                  <c:v>29434.5</c:v>
                </c:pt>
                <c:pt idx="846">
                  <c:v>75299</c:v>
                </c:pt>
                <c:pt idx="847">
                  <c:v>14306.5</c:v>
                </c:pt>
                <c:pt idx="848">
                  <c:v>28802.04</c:v>
                </c:pt>
                <c:pt idx="849">
                  <c:v>1317.5</c:v>
                </c:pt>
                <c:pt idx="850">
                  <c:v>1421.3400000000004</c:v>
                </c:pt>
                <c:pt idx="851">
                  <c:v>15315</c:v>
                </c:pt>
                <c:pt idx="852">
                  <c:v>3795</c:v>
                </c:pt>
                <c:pt idx="853">
                  <c:v>6465</c:v>
                </c:pt>
                <c:pt idx="854">
                  <c:v>6769.5</c:v>
                </c:pt>
                <c:pt idx="855">
                  <c:v>1125</c:v>
                </c:pt>
                <c:pt idx="856">
                  <c:v>12495</c:v>
                </c:pt>
                <c:pt idx="857">
                  <c:v>17475</c:v>
                </c:pt>
                <c:pt idx="858">
                  <c:v>2682</c:v>
                </c:pt>
                <c:pt idx="859">
                  <c:v>118980</c:v>
                </c:pt>
                <c:pt idx="860">
                  <c:v>41650</c:v>
                </c:pt>
                <c:pt idx="861">
                  <c:v>37480</c:v>
                </c:pt>
                <c:pt idx="862">
                  <c:v>14880</c:v>
                </c:pt>
                <c:pt idx="863">
                  <c:v>3440</c:v>
                </c:pt>
                <c:pt idx="864">
                  <c:v>11772.500000000004</c:v>
                </c:pt>
                <c:pt idx="865">
                  <c:v>6352</c:v>
                </c:pt>
                <c:pt idx="866">
                  <c:v>44704</c:v>
                </c:pt>
                <c:pt idx="867">
                  <c:v>5473.5</c:v>
                </c:pt>
                <c:pt idx="868">
                  <c:v>2975</c:v>
                </c:pt>
                <c:pt idx="869">
                  <c:v>12960</c:v>
                </c:pt>
                <c:pt idx="870">
                  <c:v>5265</c:v>
                </c:pt>
                <c:pt idx="871">
                  <c:v>11360</c:v>
                </c:pt>
                <c:pt idx="872">
                  <c:v>2169.5</c:v>
                </c:pt>
                <c:pt idx="873">
                  <c:v>11310</c:v>
                </c:pt>
                <c:pt idx="874">
                  <c:v>5714.9</c:v>
                </c:pt>
                <c:pt idx="875">
                  <c:v>3752.5</c:v>
                </c:pt>
                <c:pt idx="876">
                  <c:v>2312.9</c:v>
                </c:pt>
                <c:pt idx="877">
                  <c:v>10266.640000000001</c:v>
                </c:pt>
                <c:pt idx="878">
                  <c:v>4828.2499999999991</c:v>
                </c:pt>
                <c:pt idx="879">
                  <c:v>853.19999999999993</c:v>
                </c:pt>
                <c:pt idx="880">
                  <c:v>8893.5</c:v>
                </c:pt>
                <c:pt idx="881">
                  <c:v>4359.1000000000004</c:v>
                </c:pt>
                <c:pt idx="882">
                  <c:v>7929</c:v>
                </c:pt>
                <c:pt idx="883">
                  <c:v>3091.2</c:v>
                </c:pt>
                <c:pt idx="884">
                  <c:v>17442.900000000001</c:v>
                </c:pt>
                <c:pt idx="885">
                  <c:v>5758.2</c:v>
                </c:pt>
                <c:pt idx="886">
                  <c:v>23325.9</c:v>
                </c:pt>
                <c:pt idx="887">
                  <c:v>2443</c:v>
                </c:pt>
                <c:pt idx="888">
                  <c:v>9176.5</c:v>
                </c:pt>
                <c:pt idx="889">
                  <c:v>2743.45</c:v>
                </c:pt>
                <c:pt idx="890">
                  <c:v>4863.2000000000007</c:v>
                </c:pt>
                <c:pt idx="891">
                  <c:v>4654.96</c:v>
                </c:pt>
                <c:pt idx="892">
                  <c:v>4607</c:v>
                </c:pt>
                <c:pt idx="893">
                  <c:v>854.5</c:v>
                </c:pt>
                <c:pt idx="894">
                  <c:v>2453</c:v>
                </c:pt>
                <c:pt idx="895">
                  <c:v>32200</c:v>
                </c:pt>
                <c:pt idx="896">
                  <c:v>14385</c:v>
                </c:pt>
                <c:pt idx="897">
                  <c:v>3600</c:v>
                </c:pt>
                <c:pt idx="898">
                  <c:v>5750</c:v>
                </c:pt>
                <c:pt idx="899">
                  <c:v>1146</c:v>
                </c:pt>
                <c:pt idx="900">
                  <c:v>12223.84</c:v>
                </c:pt>
                <c:pt idx="901">
                  <c:v>6231.9949333333334</c:v>
                </c:pt>
                <c:pt idx="902">
                  <c:v>6471.4</c:v>
                </c:pt>
                <c:pt idx="903">
                  <c:v>5403.0640954469545</c:v>
                </c:pt>
                <c:pt idx="904">
                  <c:v>8320</c:v>
                </c:pt>
                <c:pt idx="905">
                  <c:v>9584</c:v>
                </c:pt>
                <c:pt idx="906">
                  <c:v>122768</c:v>
                </c:pt>
                <c:pt idx="907">
                  <c:v>8208</c:v>
                </c:pt>
                <c:pt idx="908">
                  <c:v>12800</c:v>
                </c:pt>
                <c:pt idx="909">
                  <c:v>6960</c:v>
                </c:pt>
                <c:pt idx="910">
                  <c:v>21600</c:v>
                </c:pt>
                <c:pt idx="911">
                  <c:v>1072</c:v>
                </c:pt>
                <c:pt idx="912">
                  <c:v>16000</c:v>
                </c:pt>
                <c:pt idx="913">
                  <c:v>1822.4</c:v>
                </c:pt>
                <c:pt idx="914">
                  <c:v>1923.1999999999998</c:v>
                </c:pt>
                <c:pt idx="915">
                  <c:v>39200</c:v>
                </c:pt>
                <c:pt idx="916">
                  <c:v>1328</c:v>
                </c:pt>
                <c:pt idx="917">
                  <c:v>1168</c:v>
                </c:pt>
                <c:pt idx="918">
                  <c:v>13975.5</c:v>
                </c:pt>
                <c:pt idx="919">
                  <c:v>38310</c:v>
                </c:pt>
                <c:pt idx="920">
                  <c:v>18900</c:v>
                </c:pt>
                <c:pt idx="921">
                  <c:v>14040</c:v>
                </c:pt>
                <c:pt idx="922">
                  <c:v>79170</c:v>
                </c:pt>
                <c:pt idx="923">
                  <c:v>16770</c:v>
                </c:pt>
                <c:pt idx="924">
                  <c:v>23754</c:v>
                </c:pt>
                <c:pt idx="925">
                  <c:v>18952.5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B40-4233-B718-04F2E53B4043}"/>
            </c:ext>
          </c:extLst>
        </c:ser>
        <c:ser>
          <c:idx val="2"/>
          <c:order val="1"/>
          <c:tx>
            <c:v>y(50%)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信頼幅分析!$A$954:$A$1007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信頼幅分析!$C$954:$C$1007</c:f>
              <c:numCache>
                <c:formatCode>General</c:formatCode>
                <c:ptCount val="54"/>
                <c:pt idx="0">
                  <c:v>0</c:v>
                </c:pt>
                <c:pt idx="1">
                  <c:v>6066.6405529308513</c:v>
                </c:pt>
                <c:pt idx="2">
                  <c:v>8956.3734999233347</c:v>
                </c:pt>
                <c:pt idx="3">
                  <c:v>11249.091259194653</c:v>
                </c:pt>
                <c:pt idx="4">
                  <c:v>13223.824967075419</c:v>
                </c:pt>
                <c:pt idx="5">
                  <c:v>14991.464523544017</c:v>
                </c:pt>
                <c:pt idx="6">
                  <c:v>22137.223110676488</c:v>
                </c:pt>
                <c:pt idx="7">
                  <c:v>27807.635357801108</c:v>
                </c:pt>
                <c:pt idx="8">
                  <c:v>32692.129804531589</c:v>
                </c:pt>
                <c:pt idx="9">
                  <c:v>37064.728466335851</c:v>
                </c:pt>
                <c:pt idx="10">
                  <c:v>41068.430304658097</c:v>
                </c:pt>
                <c:pt idx="11">
                  <c:v>44789.323606121055</c:v>
                </c:pt>
                <c:pt idx="12">
                  <c:v>48284.113351529588</c:v>
                </c:pt>
                <c:pt idx="13">
                  <c:v>51592.551607385132</c:v>
                </c:pt>
                <c:pt idx="14">
                  <c:v>54743.8141742917</c:v>
                </c:pt>
                <c:pt idx="15">
                  <c:v>57760.082879724789</c:v>
                </c:pt>
                <c:pt idx="16">
                  <c:v>60658.700546392822</c:v>
                </c:pt>
                <c:pt idx="17">
                  <c:v>63453.53863667923</c:v>
                </c:pt>
                <c:pt idx="18">
                  <c:v>66155.903476774343</c:v>
                </c:pt>
                <c:pt idx="19">
                  <c:v>68775.158453530676</c:v>
                </c:pt>
                <c:pt idx="20">
                  <c:v>71319.164125509036</c:v>
                </c:pt>
                <c:pt idx="21">
                  <c:v>73794.597534691013</c:v>
                </c:pt>
                <c:pt idx="22">
                  <c:v>76207.188997370729</c:v>
                </c:pt>
                <c:pt idx="23">
                  <c:v>78561.901077888193</c:v>
                </c:pt>
                <c:pt idx="24">
                  <c:v>80863.066147396545</c:v>
                </c:pt>
                <c:pt idx="25">
                  <c:v>83114.49369243368</c:v>
                </c:pt>
                <c:pt idx="26">
                  <c:v>85319.555142048572</c:v>
                </c:pt>
                <c:pt idx="27">
                  <c:v>87481.251726086528</c:v>
                </c:pt>
                <c:pt idx="28">
                  <c:v>89602.269345604174</c:v>
                </c:pt>
                <c:pt idx="29">
                  <c:v>91685.023376156707</c:v>
                </c:pt>
                <c:pt idx="30">
                  <c:v>93731.695577816325</c:v>
                </c:pt>
                <c:pt idx="31">
                  <c:v>95744.264751153998</c:v>
                </c:pt>
                <c:pt idx="32">
                  <c:v>97724.532390145832</c:v>
                </c:pt>
                <c:pt idx="33">
                  <c:v>99674.144297179533</c:v>
                </c:pt>
                <c:pt idx="34">
                  <c:v>101594.60891242613</c:v>
                </c:pt>
                <c:pt idx="35">
                  <c:v>103487.31294937847</c:v>
                </c:pt>
                <c:pt idx="36">
                  <c:v>105353.53480620317</c:v>
                </c:pt>
                <c:pt idx="37">
                  <c:v>107194.45612860659</c:v>
                </c:pt>
                <c:pt idx="38">
                  <c:v>109011.17182704165</c:v>
                </c:pt>
                <c:pt idx="39">
                  <c:v>110804.69879405481</c:v>
                </c:pt>
                <c:pt idx="40">
                  <c:v>112575.98352261275</c:v>
                </c:pt>
                <c:pt idx="41">
                  <c:v>114325.9087905108</c:v>
                </c:pt>
                <c:pt idx="42">
                  <c:v>116055.29954740117</c:v>
                </c:pt>
                <c:pt idx="43">
                  <c:v>117764.92811794794</c:v>
                </c:pt>
                <c:pt idx="44">
                  <c:v>119455.51881598533</c:v>
                </c:pt>
                <c:pt idx="45">
                  <c:v>121127.75204935097</c:v>
                </c:pt>
                <c:pt idx="46">
                  <c:v>122782.26798262061</c:v>
                </c:pt>
                <c:pt idx="47">
                  <c:v>124419.66981470904</c:v>
                </c:pt>
                <c:pt idx="48">
                  <c:v>126040.52671981683</c:v>
                </c:pt>
                <c:pt idx="49">
                  <c:v>127645.3764931373</c:v>
                </c:pt>
                <c:pt idx="50">
                  <c:v>129234.72793684488</c:v>
                </c:pt>
                <c:pt idx="51">
                  <c:v>130809.0630169272</c:v>
                </c:pt>
                <c:pt idx="52">
                  <c:v>132368.83881726032</c:v>
                </c:pt>
                <c:pt idx="53">
                  <c:v>133914.48931380649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B40-4233-B718-04F2E53B4043}"/>
            </c:ext>
          </c:extLst>
        </c:ser>
        <c:ser>
          <c:idx val="3"/>
          <c:order val="2"/>
          <c:tx>
            <c:v>y(-50%)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信頼幅分析!$A$954:$A$1007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信頼幅分析!$D$954:$D$1007</c:f>
              <c:numCache>
                <c:formatCode>General</c:formatCode>
                <c:ptCount val="54"/>
                <c:pt idx="0">
                  <c:v>0</c:v>
                </c:pt>
                <c:pt idx="1">
                  <c:v>1690.7051725550425</c:v>
                </c:pt>
                <c:pt idx="2">
                  <c:v>2497.1394780932696</c:v>
                </c:pt>
                <c:pt idx="3">
                  <c:v>3136.9080549312957</c:v>
                </c:pt>
                <c:pt idx="4">
                  <c:v>3687.879790349255</c:v>
                </c:pt>
                <c:pt idx="5">
                  <c:v>4181.0118012216126</c:v>
                </c:pt>
                <c:pt idx="6">
                  <c:v>6173.9223683650971</c:v>
                </c:pt>
                <c:pt idx="7">
                  <c:v>7754.6906761075707</c:v>
                </c:pt>
                <c:pt idx="8">
                  <c:v>9115.9082100018604</c:v>
                </c:pt>
                <c:pt idx="9">
                  <c:v>10334.130497336819</c:v>
                </c:pt>
                <c:pt idx="10">
                  <c:v>11449.309273756709</c:v>
                </c:pt>
                <c:pt idx="11">
                  <c:v>12485.496279021034</c:v>
                </c:pt>
                <c:pt idx="12">
                  <c:v>13458.533784866597</c:v>
                </c:pt>
                <c:pt idx="13">
                  <c:v>14379.527508317487</c:v>
                </c:pt>
                <c:pt idx="14">
                  <c:v>15256.628216697864</c:v>
                </c:pt>
                <c:pt idx="15">
                  <c:v>16096.032614577724</c:v>
                </c:pt>
                <c:pt idx="16">
                  <c:v>16902.585441042087</c:v>
                </c:pt>
                <c:pt idx="17">
                  <c:v>17680.161588636631</c:v>
                </c:pt>
                <c:pt idx="18">
                  <c:v>18431.919300636764</c:v>
                </c:pt>
                <c:pt idx="19">
                  <c:v>19160.474010391037</c:v>
                </c:pt>
                <c:pt idx="20">
                  <c:v>19868.021305477607</c:v>
                </c:pt>
                <c:pt idx="21">
                  <c:v>20556.426140358406</c:v>
                </c:pt>
                <c:pt idx="22">
                  <c:v>21227.288992715876</c:v>
                </c:pt>
                <c:pt idx="23">
                  <c:v>21881.995865779896</c:v>
                </c:pt>
                <c:pt idx="24">
                  <c:v>22521.756719475521</c:v>
                </c:pt>
                <c:pt idx="25">
                  <c:v>23147.635449857233</c:v>
                </c:pt>
                <c:pt idx="26">
                  <c:v>23760.573587427218</c:v>
                </c:pt>
                <c:pt idx="27">
                  <c:v>24361.409254558122</c:v>
                </c:pt>
                <c:pt idx="28">
                  <c:v>24950.892494293923</c:v>
                </c:pt>
                <c:pt idx="29">
                  <c:v>25529.697786572913</c:v>
                </c:pt>
                <c:pt idx="30">
                  <c:v>26098.434359234416</c:v>
                </c:pt>
                <c:pt idx="31">
                  <c:v>26657.654751797611</c:v>
                </c:pt>
                <c:pt idx="32">
                  <c:v>27207.861981516169</c:v>
                </c:pt>
                <c:pt idx="33">
                  <c:v>27749.515581368029</c:v>
                </c:pt>
                <c:pt idx="34">
                  <c:v>28283.036720147771</c:v>
                </c:pt>
                <c:pt idx="35">
                  <c:v>28808.812570003647</c:v>
                </c:pt>
                <c:pt idx="36">
                  <c:v>29327.200052626016</c:v>
                </c:pt>
                <c:pt idx="37">
                  <c:v>29838.529069050568</c:v>
                </c:pt>
                <c:pt idx="38">
                  <c:v>30343.105297676586</c:v>
                </c:pt>
                <c:pt idx="39">
                  <c:v>30841.212629171274</c:v>
                </c:pt>
                <c:pt idx="40">
                  <c:v>31333.11529436662</c:v>
                </c:pt>
                <c:pt idx="41">
                  <c:v>31819.059731273468</c:v>
                </c:pt>
                <c:pt idx="42">
                  <c:v>32299.276229355855</c:v>
                </c:pt>
                <c:pt idx="43">
                  <c:v>32773.980382775655</c:v>
                </c:pt>
                <c:pt idx="44">
                  <c:v>33243.374379110486</c:v>
                </c:pt>
                <c:pt idx="45">
                  <c:v>33707.648145803898</c:v>
                </c:pt>
                <c:pt idx="46">
                  <c:v>34166.980373124323</c:v>
                </c:pt>
                <c:pt idx="47">
                  <c:v>34621.539429548873</c:v>
                </c:pt>
                <c:pt idx="48">
                  <c:v>35071.484183112916</c:v>
                </c:pt>
                <c:pt idx="49">
                  <c:v>35516.964740294803</c:v>
                </c:pt>
                <c:pt idx="50">
                  <c:v>35958.123112356938</c:v>
                </c:pt>
                <c:pt idx="51">
                  <c:v>36395.093817682806</c:v>
                </c:pt>
                <c:pt idx="52">
                  <c:v>36828.004427482585</c:v>
                </c:pt>
                <c:pt idx="53">
                  <c:v>37256.976061257177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B40-4233-B718-04F2E53B4043}"/>
            </c:ext>
          </c:extLst>
        </c:ser>
        <c:ser>
          <c:idx val="4"/>
          <c:order val="3"/>
          <c:tx>
            <c:v>y(95%)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信頼幅分析!$A$954:$A$1007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信頼幅分析!$E$954:$E$1007</c:f>
              <c:numCache>
                <c:formatCode>General</c:formatCode>
                <c:ptCount val="54"/>
                <c:pt idx="0">
                  <c:v>0</c:v>
                </c:pt>
                <c:pt idx="1">
                  <c:v>20532.718753471949</c:v>
                </c:pt>
                <c:pt idx="2">
                  <c:v>30300.384563117801</c:v>
                </c:pt>
                <c:pt idx="3">
                  <c:v>38050.731704281163</c:v>
                </c:pt>
                <c:pt idx="4">
                  <c:v>44726.91717851923</c:v>
                </c:pt>
                <c:pt idx="5">
                  <c:v>50703.632583947867</c:v>
                </c:pt>
                <c:pt idx="6">
                  <c:v>74871.666017349955</c:v>
                </c:pt>
                <c:pt idx="7">
                  <c:v>94057.687640899167</c:v>
                </c:pt>
                <c:pt idx="8">
                  <c:v>110589.81819796178</c:v>
                </c:pt>
                <c:pt idx="9">
                  <c:v>125393.31035049843</c:v>
                </c:pt>
                <c:pt idx="10">
                  <c:v>138950.99657725112</c:v>
                </c:pt>
                <c:pt idx="11">
                  <c:v>151553.55195671591</c:v>
                </c:pt>
                <c:pt idx="12">
                  <c:v>163392.44204419656</c:v>
                </c:pt>
                <c:pt idx="13">
                  <c:v>174601.89322798589</c:v>
                </c:pt>
                <c:pt idx="14">
                  <c:v>185280.4225733208</c:v>
                </c:pt>
                <c:pt idx="15">
                  <c:v>195502.93278809954</c:v>
                </c:pt>
                <c:pt idx="16">
                  <c:v>205327.98805465215</c:v>
                </c:pt>
                <c:pt idx="17">
                  <c:v>214802.43161837244</c:v>
                </c:pt>
                <c:pt idx="18">
                  <c:v>223964.44549195707</c:v>
                </c:pt>
                <c:pt idx="19">
                  <c:v>232845.65120617393</c:v>
                </c:pt>
                <c:pt idx="20">
                  <c:v>241472.59578899253</c:v>
                </c:pt>
                <c:pt idx="21">
                  <c:v>249867.82989188028</c:v>
                </c:pt>
                <c:pt idx="22">
                  <c:v>258050.70730111035</c:v>
                </c:pt>
                <c:pt idx="23">
                  <c:v>266037.98923986946</c:v>
                </c:pt>
                <c:pt idx="24">
                  <c:v>273844.30883922376</c:v>
                </c:pt>
                <c:pt idx="25">
                  <c:v>281482.53347321536</c:v>
                </c:pt>
                <c:pt idx="26">
                  <c:v>288964.05118761701</c:v>
                </c:pt>
                <c:pt idx="27">
                  <c:v>296298.99983456411</c:v>
                </c:pt>
                <c:pt idx="28">
                  <c:v>303496.45235410682</c:v>
                </c:pt>
                <c:pt idx="29">
                  <c:v>310564.56806412572</c:v>
                </c:pt>
                <c:pt idx="30">
                  <c:v>317510.71729835856</c:v>
                </c:pt>
                <c:pt idx="31">
                  <c:v>324341.584927232</c:v>
                </c:pt>
                <c:pt idx="32">
                  <c:v>331063.25698527781</c:v>
                </c:pt>
                <c:pt idx="33">
                  <c:v>337681.29366400122</c:v>
                </c:pt>
                <c:pt idx="34">
                  <c:v>344200.79121019965</c:v>
                </c:pt>
                <c:pt idx="35">
                  <c:v>350626.43472796155</c:v>
                </c:pt>
                <c:pt idx="36">
                  <c:v>356962.54347012768</c:v>
                </c:pt>
                <c:pt idx="37">
                  <c:v>363213.10988778807</c:v>
                </c:pt>
                <c:pt idx="38">
                  <c:v>369381.83346033684</c:v>
                </c:pt>
                <c:pt idx="39">
                  <c:v>375472.15013607166</c:v>
                </c:pt>
                <c:pt idx="40">
                  <c:v>381487.25806149031</c:v>
                </c:pt>
                <c:pt idx="41">
                  <c:v>387430.14015679091</c:v>
                </c:pt>
                <c:pt idx="42">
                  <c:v>393303.58399862779</c:v>
                </c:pt>
                <c:pt idx="43">
                  <c:v>399110.19939340593</c:v>
                </c:pt>
                <c:pt idx="44">
                  <c:v>404852.43396149139</c:v>
                </c:pt>
                <c:pt idx="45">
                  <c:v>410532.58700138179</c:v>
                </c:pt>
                <c:pt idx="46">
                  <c:v>416152.82186084107</c:v>
                </c:pt>
                <c:pt idx="47">
                  <c:v>421715.17700736632</c:v>
                </c:pt>
                <c:pt idx="48">
                  <c:v>427221.57596170314</c:v>
                </c:pt>
                <c:pt idx="49">
                  <c:v>432673.83623425849</c:v>
                </c:pt>
                <c:pt idx="50">
                  <c:v>438073.67738436139</c:v>
                </c:pt>
                <c:pt idx="51">
                  <c:v>443422.72830559209</c:v>
                </c:pt>
                <c:pt idx="52">
                  <c:v>448722.53382633103</c:v>
                </c:pt>
                <c:pt idx="53">
                  <c:v>453974.56070276652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B40-4233-B718-04F2E53B4043}"/>
            </c:ext>
          </c:extLst>
        </c:ser>
        <c:ser>
          <c:idx val="5"/>
          <c:order val="4"/>
          <c:tx>
            <c:v>y(-95%)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信頼幅分析!$A$954:$A$1007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信頼幅分析!$F$954:$F$1007</c:f>
              <c:numCache>
                <c:formatCode>General</c:formatCode>
                <c:ptCount val="54"/>
                <c:pt idx="0">
                  <c:v>0</c:v>
                </c:pt>
                <c:pt idx="1">
                  <c:v>499.53932969242067</c:v>
                </c:pt>
                <c:pt idx="2">
                  <c:v>738.11980176748011</c:v>
                </c:pt>
                <c:pt idx="3">
                  <c:v>927.37677834601755</c:v>
                </c:pt>
                <c:pt idx="4">
                  <c:v>1090.3473774538354</c:v>
                </c:pt>
                <c:pt idx="5">
                  <c:v>1236.1932843126554</c:v>
                </c:pt>
                <c:pt idx="6">
                  <c:v>1825.4368335389147</c:v>
                </c:pt>
                <c:pt idx="7">
                  <c:v>2292.6314269709169</c:v>
                </c:pt>
                <c:pt idx="8">
                  <c:v>2694.8091546195224</c:v>
                </c:pt>
                <c:pt idx="9">
                  <c:v>3054.6425463114579</c:v>
                </c:pt>
                <c:pt idx="10">
                  <c:v>3383.9639263352674</c:v>
                </c:pt>
                <c:pt idx="11">
                  <c:v>3689.8965811359317</c:v>
                </c:pt>
                <c:pt idx="12">
                  <c:v>3977.1323733451086</c:v>
                </c:pt>
                <c:pt idx="13">
                  <c:v>4248.9603139295878</c:v>
                </c:pt>
                <c:pt idx="14">
                  <c:v>4507.7942311506076</c:v>
                </c:pt>
                <c:pt idx="15">
                  <c:v>4755.4692126304199</c:v>
                </c:pt>
                <c:pt idx="16">
                  <c:v>4993.4199348171169</c:v>
                </c:pt>
                <c:pt idx="17">
                  <c:v>5222.7938390401869</c:v>
                </c:pt>
                <c:pt idx="18">
                  <c:v>5444.5261231806035</c:v>
                </c:pt>
                <c:pt idx="19">
                  <c:v>5659.3912288384599</c:v>
                </c:pt>
                <c:pt idx="20">
                  <c:v>5868.0392601265166</c:v>
                </c:pt>
                <c:pt idx="21">
                  <c:v>6071.0224058685253</c:v>
                </c:pt>
                <c:pt idx="22">
                  <c:v>6268.8145329596136</c:v>
                </c:pt>
                <c:pt idx="23">
                  <c:v>6461.8259952497319</c:v>
                </c:pt>
                <c:pt idx="24">
                  <c:v>6650.4150153135024</c:v>
                </c:pt>
                <c:pt idx="25">
                  <c:v>6834.896563040149</c:v>
                </c:pt>
                <c:pt idx="26">
                  <c:v>7015.5493739356616</c:v>
                </c:pt>
                <c:pt idx="27">
                  <c:v>7192.6215633199272</c:v>
                </c:pt>
                <c:pt idx="28">
                  <c:v>7366.3351658505399</c:v>
                </c:pt>
                <c:pt idx="29">
                  <c:v>7536.8898420660962</c:v>
                </c:pt>
                <c:pt idx="30">
                  <c:v>7704.4659318340082</c:v>
                </c:pt>
                <c:pt idx="31">
                  <c:v>7869.2269903459865</c:v>
                </c:pt>
                <c:pt idx="32">
                  <c:v>8031.3219101736067</c:v>
                </c:pt>
                <c:pt idx="33">
                  <c:v>8190.8867092479122</c:v>
                </c:pt>
                <c:pt idx="34">
                  <c:v>8348.0460470076214</c:v>
                </c:pt>
                <c:pt idx="35">
                  <c:v>8502.9145176834081</c:v>
                </c:pt>
                <c:pt idx="36">
                  <c:v>8655.5977595766453</c:v>
                </c:pt>
                <c:pt idx="37">
                  <c:v>8806.1934114180331</c:v>
                </c:pt>
                <c:pt idx="38">
                  <c:v>8954.7919408608795</c:v>
                </c:pt>
                <c:pt idx="39">
                  <c:v>9101.4773654457967</c:v>
                </c:pt>
                <c:pt idx="40">
                  <c:v>9246.3278826528531</c:v>
                </c:pt>
                <c:pt idx="41">
                  <c:v>9389.4164227006477</c:v>
                </c:pt>
                <c:pt idx="42">
                  <c:v>9530.8111353880431</c:v>
                </c:pt>
                <c:pt idx="43">
                  <c:v>9670.5758203692239</c:v>
                </c:pt>
                <c:pt idx="44">
                  <c:v>9808.7703087105656</c:v>
                </c:pt>
                <c:pt idx="45">
                  <c:v>9945.4508023207345</c:v>
                </c:pt>
                <c:pt idx="46">
                  <c:v>10080.670176814769</c:v>
                </c:pt>
                <c:pt idx="47">
                  <c:v>10214.478252524825</c:v>
                </c:pt>
                <c:pt idx="48">
                  <c:v>10346.922037667713</c:v>
                </c:pt>
                <c:pt idx="49">
                  <c:v>10478.045947094988</c:v>
                </c:pt>
                <c:pt idx="50">
                  <c:v>10607.891999563715</c:v>
                </c:pt>
                <c:pt idx="51">
                  <c:v>10736.499996056265</c:v>
                </c:pt>
                <c:pt idx="52">
                  <c:v>10863.907681332346</c:v>
                </c:pt>
                <c:pt idx="53">
                  <c:v>10990.150890605981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B40-4233-B718-04F2E53B4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677512"/>
        <c:axId val="405679080"/>
      </c:scatterChart>
      <c:valAx>
        <c:axId val="405677512"/>
        <c:scaling>
          <c:orientation val="minMax"/>
          <c:max val="1000000"/>
        </c:scaling>
        <c:delete val="0"/>
        <c:axPos val="b"/>
        <c:title>
          <c:tx>
            <c:rich>
              <a:bodyPr/>
              <a:lstStyle/>
              <a:p>
                <a:pPr>
                  <a:defRPr altLang="en-US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ja-JP"/>
                  <a:t>実効</a:t>
                </a:r>
                <a:r>
                  <a:rPr lang="en-US"/>
                  <a:t>SLOC</a:t>
                </a:r>
                <a:r>
                  <a:rPr lang="ja-JP"/>
                  <a:t>実績値</a:t>
                </a:r>
                <a:r>
                  <a:rPr lang="en-US"/>
                  <a:t>[SLOC]</a:t>
                </a:r>
              </a:p>
            </c:rich>
          </c:tx>
          <c:layout>
            <c:manualLayout>
              <c:xMode val="edge"/>
              <c:yMode val="edge"/>
              <c:x val="0.41419503073297947"/>
              <c:y val="0.9166666666666666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5679080"/>
        <c:crosses val="autoZero"/>
        <c:crossBetween val="midCat"/>
        <c:majorUnit val="200000"/>
      </c:valAx>
      <c:valAx>
        <c:axId val="405679080"/>
        <c:scaling>
          <c:orientation val="minMax"/>
          <c:max val="300000"/>
        </c:scaling>
        <c:delete val="0"/>
        <c:axPos val="l"/>
        <c:majorGridlines>
          <c:spPr>
            <a:ln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altLang="en-US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ja-JP"/>
                  <a:t>実績工数</a:t>
                </a:r>
                <a:r>
                  <a:rPr lang="en-US"/>
                  <a:t>(</a:t>
                </a:r>
                <a:r>
                  <a:rPr lang="ja-JP"/>
                  <a:t>開発</a:t>
                </a:r>
                <a:r>
                  <a:rPr lang="en-US"/>
                  <a:t>5</a:t>
                </a:r>
                <a:r>
                  <a:rPr lang="ja-JP"/>
                  <a:t>工程</a:t>
                </a:r>
                <a:r>
                  <a:rPr lang="en-US"/>
                  <a:t>) [</a:t>
                </a:r>
                <a:r>
                  <a:rPr lang="ja-JP"/>
                  <a:t>人時</a:t>
                </a:r>
                <a:r>
                  <a:rPr lang="en-US"/>
                  <a:t>]</a:t>
                </a:r>
              </a:p>
            </c:rich>
          </c:tx>
          <c:layout>
            <c:manualLayout>
              <c:xMode val="edge"/>
              <c:yMode val="edge"/>
              <c:x val="0"/>
              <c:y val="0.2384135316418781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000" b="0" i="0"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5677512"/>
        <c:crosses val="autoZero"/>
        <c:crossBetween val="midCat"/>
        <c:majorUnit val="50000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.17507081582853262"/>
          <c:y val="0.1425925925925926"/>
          <c:w val="0.18085113162771588"/>
          <c:h val="0.22222222222222221"/>
        </c:manualLayout>
      </c:layout>
      <c:overlay val="0"/>
      <c:spPr>
        <a:solidFill>
          <a:srgbClr val="FFFFFF"/>
        </a:solidFill>
        <a:ln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>
              <a:latin typeface="メイリオ"/>
              <a:ea typeface="メイリオ"/>
              <a:cs typeface="メイリオ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rgbClr val="FFFFFF"/>
    </a:solidFill>
    <a:ln w="25400"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altLang="ja-JP" sz="1000" b="0" i="0">
                <a:latin typeface="メイリオ"/>
                <a:ea typeface="メイリオ"/>
                <a:cs typeface="メイリオ"/>
              </a:defRPr>
            </a:pPr>
            <a:r>
              <a:rPr lang="en-US"/>
              <a:t>SLOC</a:t>
            </a:r>
            <a:r>
              <a:rPr lang="ja-JP"/>
              <a:t>規模と工数</a:t>
            </a:r>
            <a:r>
              <a:rPr lang="en-US"/>
              <a:t>(</a:t>
            </a:r>
            <a:r>
              <a:rPr lang="ja-JP"/>
              <a:t>新規開発</a:t>
            </a:r>
            <a:r>
              <a:rPr lang="en-US"/>
              <a:t>) </a:t>
            </a:r>
            <a:r>
              <a:rPr lang="ja-JP"/>
              <a:t>信頼幅</a:t>
            </a:r>
            <a:r>
              <a:rPr lang="en-US"/>
              <a:t>50%,95%</a:t>
            </a:r>
            <a:r>
              <a:rPr lang="ja-JP"/>
              <a:t>付き</a:t>
            </a:r>
          </a:p>
        </c:rich>
      </c:tx>
      <c:layout>
        <c:manualLayout>
          <c:xMode val="edge"/>
          <c:yMode val="edge"/>
          <c:x val="0.25168088014557288"/>
          <c:y val="1.4814814814814815E-2"/>
        </c:manualLayout>
      </c:layout>
      <c:overlay val="0"/>
    </c:title>
    <c:autoTitleDeleted val="0"/>
    <c:plotArea>
      <c:layout>
        <c:manualLayout>
          <c:xMode val="edge"/>
          <c:yMode val="edge"/>
          <c:x val="4.042553191489362E-2"/>
          <c:y val="7.7777777777777779E-2"/>
          <c:w val="0.93617021276595747"/>
          <c:h val="0.85555555555555551"/>
        </c:manualLayout>
      </c:layout>
      <c:scatterChart>
        <c:scatterStyle val="lineMarker"/>
        <c:varyColors val="0"/>
        <c:ser>
          <c:idx val="0"/>
          <c:order val="0"/>
          <c:tx>
            <c:v>値</c:v>
          </c:tx>
          <c:spPr>
            <a:ln w="28575">
              <a:noFill/>
            </a:ln>
          </c:spPr>
          <c:marker>
            <c:symbol val="x"/>
            <c:size val="3"/>
            <c:spPr>
              <a:noFill/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信頼幅分析!$A$24:$A$330</c:f>
              <c:numCache>
                <c:formatCode>General</c:formatCode>
                <c:ptCount val="307"/>
                <c:pt idx="0">
                  <c:v>67100</c:v>
                </c:pt>
                <c:pt idx="1">
                  <c:v>11200</c:v>
                </c:pt>
                <c:pt idx="2">
                  <c:v>55100</c:v>
                </c:pt>
                <c:pt idx="3">
                  <c:v>149500</c:v>
                </c:pt>
                <c:pt idx="4">
                  <c:v>45000</c:v>
                </c:pt>
                <c:pt idx="5">
                  <c:v>24600</c:v>
                </c:pt>
                <c:pt idx="6">
                  <c:v>49400</c:v>
                </c:pt>
                <c:pt idx="7">
                  <c:v>53000</c:v>
                </c:pt>
                <c:pt idx="8">
                  <c:v>412000</c:v>
                </c:pt>
                <c:pt idx="9">
                  <c:v>31772</c:v>
                </c:pt>
                <c:pt idx="10">
                  <c:v>534300</c:v>
                </c:pt>
                <c:pt idx="11">
                  <c:v>8585</c:v>
                </c:pt>
                <c:pt idx="12">
                  <c:v>559200</c:v>
                </c:pt>
                <c:pt idx="13">
                  <c:v>18500</c:v>
                </c:pt>
                <c:pt idx="14">
                  <c:v>446000</c:v>
                </c:pt>
                <c:pt idx="15">
                  <c:v>1169800</c:v>
                </c:pt>
                <c:pt idx="16">
                  <c:v>18826</c:v>
                </c:pt>
                <c:pt idx="17">
                  <c:v>211000</c:v>
                </c:pt>
                <c:pt idx="18">
                  <c:v>69000</c:v>
                </c:pt>
                <c:pt idx="19">
                  <c:v>312000</c:v>
                </c:pt>
                <c:pt idx="20">
                  <c:v>1949400</c:v>
                </c:pt>
                <c:pt idx="21">
                  <c:v>200400</c:v>
                </c:pt>
                <c:pt idx="22">
                  <c:v>23400</c:v>
                </c:pt>
                <c:pt idx="23">
                  <c:v>10350.000000000002</c:v>
                </c:pt>
                <c:pt idx="24">
                  <c:v>93700</c:v>
                </c:pt>
                <c:pt idx="25">
                  <c:v>19000</c:v>
                </c:pt>
                <c:pt idx="26">
                  <c:v>9980.1</c:v>
                </c:pt>
                <c:pt idx="27">
                  <c:v>14202</c:v>
                </c:pt>
                <c:pt idx="28">
                  <c:v>35500</c:v>
                </c:pt>
                <c:pt idx="29">
                  <c:v>20000</c:v>
                </c:pt>
                <c:pt idx="30">
                  <c:v>10000</c:v>
                </c:pt>
                <c:pt idx="31">
                  <c:v>104800</c:v>
                </c:pt>
                <c:pt idx="32">
                  <c:v>27000</c:v>
                </c:pt>
                <c:pt idx="33">
                  <c:v>100000</c:v>
                </c:pt>
                <c:pt idx="34">
                  <c:v>41600</c:v>
                </c:pt>
                <c:pt idx="35">
                  <c:v>47800</c:v>
                </c:pt>
                <c:pt idx="36">
                  <c:v>184700</c:v>
                </c:pt>
                <c:pt idx="37">
                  <c:v>23400</c:v>
                </c:pt>
                <c:pt idx="38">
                  <c:v>35300</c:v>
                </c:pt>
                <c:pt idx="39">
                  <c:v>348400</c:v>
                </c:pt>
                <c:pt idx="40">
                  <c:v>94486</c:v>
                </c:pt>
                <c:pt idx="41">
                  <c:v>150800</c:v>
                </c:pt>
                <c:pt idx="42">
                  <c:v>91600</c:v>
                </c:pt>
                <c:pt idx="43">
                  <c:v>500110</c:v>
                </c:pt>
                <c:pt idx="44">
                  <c:v>16232</c:v>
                </c:pt>
                <c:pt idx="45">
                  <c:v>95475</c:v>
                </c:pt>
                <c:pt idx="46">
                  <c:v>37280</c:v>
                </c:pt>
                <c:pt idx="47">
                  <c:v>15500</c:v>
                </c:pt>
                <c:pt idx="48">
                  <c:v>127207</c:v>
                </c:pt>
                <c:pt idx="49">
                  <c:v>87498</c:v>
                </c:pt>
                <c:pt idx="50">
                  <c:v>7336</c:v>
                </c:pt>
                <c:pt idx="51">
                  <c:v>12320</c:v>
                </c:pt>
                <c:pt idx="52">
                  <c:v>19000</c:v>
                </c:pt>
                <c:pt idx="53">
                  <c:v>44000</c:v>
                </c:pt>
                <c:pt idx="54">
                  <c:v>177600</c:v>
                </c:pt>
                <c:pt idx="55">
                  <c:v>72000</c:v>
                </c:pt>
                <c:pt idx="56">
                  <c:v>6210</c:v>
                </c:pt>
                <c:pt idx="57">
                  <c:v>137300</c:v>
                </c:pt>
                <c:pt idx="58">
                  <c:v>155100</c:v>
                </c:pt>
                <c:pt idx="59">
                  <c:v>116400</c:v>
                </c:pt>
                <c:pt idx="60">
                  <c:v>183000</c:v>
                </c:pt>
                <c:pt idx="61">
                  <c:v>65800</c:v>
                </c:pt>
                <c:pt idx="62">
                  <c:v>373200</c:v>
                </c:pt>
                <c:pt idx="63">
                  <c:v>414200</c:v>
                </c:pt>
                <c:pt idx="64">
                  <c:v>655300</c:v>
                </c:pt>
                <c:pt idx="65">
                  <c:v>12600</c:v>
                </c:pt>
                <c:pt idx="66">
                  <c:v>356300</c:v>
                </c:pt>
                <c:pt idx="67">
                  <c:v>68300</c:v>
                </c:pt>
                <c:pt idx="68">
                  <c:v>33800</c:v>
                </c:pt>
                <c:pt idx="69">
                  <c:v>155800</c:v>
                </c:pt>
                <c:pt idx="70">
                  <c:v>150100</c:v>
                </c:pt>
                <c:pt idx="71">
                  <c:v>656900</c:v>
                </c:pt>
                <c:pt idx="72">
                  <c:v>415000</c:v>
                </c:pt>
                <c:pt idx="73">
                  <c:v>7401</c:v>
                </c:pt>
                <c:pt idx="74">
                  <c:v>25000</c:v>
                </c:pt>
                <c:pt idx="75">
                  <c:v>18800</c:v>
                </c:pt>
                <c:pt idx="76">
                  <c:v>23852</c:v>
                </c:pt>
                <c:pt idx="77">
                  <c:v>18659</c:v>
                </c:pt>
                <c:pt idx="78">
                  <c:v>87685</c:v>
                </c:pt>
                <c:pt idx="79">
                  <c:v>36600</c:v>
                </c:pt>
                <c:pt idx="80">
                  <c:v>53000</c:v>
                </c:pt>
                <c:pt idx="81">
                  <c:v>120500</c:v>
                </c:pt>
                <c:pt idx="82">
                  <c:v>20700</c:v>
                </c:pt>
                <c:pt idx="83">
                  <c:v>743154</c:v>
                </c:pt>
                <c:pt idx="84">
                  <c:v>104969</c:v>
                </c:pt>
                <c:pt idx="85">
                  <c:v>52400</c:v>
                </c:pt>
                <c:pt idx="86">
                  <c:v>45390</c:v>
                </c:pt>
                <c:pt idx="87">
                  <c:v>199449.60000000001</c:v>
                </c:pt>
                <c:pt idx="88">
                  <c:v>18600</c:v>
                </c:pt>
                <c:pt idx="89">
                  <c:v>159973</c:v>
                </c:pt>
                <c:pt idx="90">
                  <c:v>9881</c:v>
                </c:pt>
                <c:pt idx="91">
                  <c:v>33743</c:v>
                </c:pt>
                <c:pt idx="92">
                  <c:v>7000</c:v>
                </c:pt>
                <c:pt idx="93">
                  <c:v>27215.5</c:v>
                </c:pt>
                <c:pt idx="94">
                  <c:v>5727.7000000000007</c:v>
                </c:pt>
                <c:pt idx="95">
                  <c:v>4174</c:v>
                </c:pt>
                <c:pt idx="96">
                  <c:v>11700</c:v>
                </c:pt>
                <c:pt idx="97">
                  <c:v>41600</c:v>
                </c:pt>
                <c:pt idx="98">
                  <c:v>81700</c:v>
                </c:pt>
                <c:pt idx="99">
                  <c:v>43700</c:v>
                </c:pt>
                <c:pt idx="100">
                  <c:v>10400</c:v>
                </c:pt>
                <c:pt idx="101">
                  <c:v>3600</c:v>
                </c:pt>
                <c:pt idx="102">
                  <c:v>283500</c:v>
                </c:pt>
                <c:pt idx="103">
                  <c:v>38300</c:v>
                </c:pt>
                <c:pt idx="104">
                  <c:v>116400</c:v>
                </c:pt>
                <c:pt idx="105">
                  <c:v>347100</c:v>
                </c:pt>
                <c:pt idx="106">
                  <c:v>8800</c:v>
                </c:pt>
                <c:pt idx="107">
                  <c:v>21000</c:v>
                </c:pt>
                <c:pt idx="108">
                  <c:v>82600</c:v>
                </c:pt>
                <c:pt idx="109">
                  <c:v>14000</c:v>
                </c:pt>
                <c:pt idx="110">
                  <c:v>396500</c:v>
                </c:pt>
                <c:pt idx="111">
                  <c:v>293900</c:v>
                </c:pt>
                <c:pt idx="112">
                  <c:v>47000</c:v>
                </c:pt>
                <c:pt idx="113">
                  <c:v>180400</c:v>
                </c:pt>
                <c:pt idx="114">
                  <c:v>38100</c:v>
                </c:pt>
                <c:pt idx="115">
                  <c:v>46728</c:v>
                </c:pt>
                <c:pt idx="116">
                  <c:v>62500</c:v>
                </c:pt>
                <c:pt idx="117">
                  <c:v>24100</c:v>
                </c:pt>
                <c:pt idx="118">
                  <c:v>61620</c:v>
                </c:pt>
                <c:pt idx="119">
                  <c:v>583000</c:v>
                </c:pt>
                <c:pt idx="120">
                  <c:v>601400</c:v>
                </c:pt>
                <c:pt idx="121">
                  <c:v>12600</c:v>
                </c:pt>
                <c:pt idx="122">
                  <c:v>23800</c:v>
                </c:pt>
                <c:pt idx="123">
                  <c:v>298200</c:v>
                </c:pt>
                <c:pt idx="124">
                  <c:v>698000</c:v>
                </c:pt>
                <c:pt idx="125">
                  <c:v>88500</c:v>
                </c:pt>
                <c:pt idx="126">
                  <c:v>40600</c:v>
                </c:pt>
                <c:pt idx="127">
                  <c:v>84978</c:v>
                </c:pt>
                <c:pt idx="128">
                  <c:v>188200</c:v>
                </c:pt>
                <c:pt idx="129">
                  <c:v>204000</c:v>
                </c:pt>
                <c:pt idx="130">
                  <c:v>16803</c:v>
                </c:pt>
                <c:pt idx="131">
                  <c:v>33040</c:v>
                </c:pt>
                <c:pt idx="132">
                  <c:v>59600</c:v>
                </c:pt>
                <c:pt idx="133">
                  <c:v>38200</c:v>
                </c:pt>
                <c:pt idx="134">
                  <c:v>32954</c:v>
                </c:pt>
                <c:pt idx="135">
                  <c:v>71990</c:v>
                </c:pt>
                <c:pt idx="136">
                  <c:v>41856</c:v>
                </c:pt>
                <c:pt idx="137">
                  <c:v>6500</c:v>
                </c:pt>
                <c:pt idx="138">
                  <c:v>30000</c:v>
                </c:pt>
                <c:pt idx="139">
                  <c:v>3000</c:v>
                </c:pt>
                <c:pt idx="140">
                  <c:v>21800</c:v>
                </c:pt>
                <c:pt idx="141">
                  <c:v>41800</c:v>
                </c:pt>
                <c:pt idx="142">
                  <c:v>1150</c:v>
                </c:pt>
                <c:pt idx="143">
                  <c:v>4900</c:v>
                </c:pt>
                <c:pt idx="144">
                  <c:v>1300</c:v>
                </c:pt>
                <c:pt idx="145">
                  <c:v>20000</c:v>
                </c:pt>
                <c:pt idx="146">
                  <c:v>36535</c:v>
                </c:pt>
                <c:pt idx="147">
                  <c:v>25759</c:v>
                </c:pt>
                <c:pt idx="148">
                  <c:v>36674</c:v>
                </c:pt>
                <c:pt idx="149">
                  <c:v>15202</c:v>
                </c:pt>
                <c:pt idx="150">
                  <c:v>96200</c:v>
                </c:pt>
                <c:pt idx="151">
                  <c:v>102600</c:v>
                </c:pt>
                <c:pt idx="152">
                  <c:v>126500</c:v>
                </c:pt>
                <c:pt idx="153">
                  <c:v>18900</c:v>
                </c:pt>
                <c:pt idx="154">
                  <c:v>26061</c:v>
                </c:pt>
                <c:pt idx="155">
                  <c:v>28649</c:v>
                </c:pt>
                <c:pt idx="156">
                  <c:v>150042</c:v>
                </c:pt>
                <c:pt idx="157">
                  <c:v>26045</c:v>
                </c:pt>
                <c:pt idx="158">
                  <c:v>25911</c:v>
                </c:pt>
                <c:pt idx="159">
                  <c:v>77364.599999999991</c:v>
                </c:pt>
                <c:pt idx="160">
                  <c:v>20502.599999999999</c:v>
                </c:pt>
                <c:pt idx="161">
                  <c:v>42301</c:v>
                </c:pt>
                <c:pt idx="162">
                  <c:v>31813.600000000002</c:v>
                </c:pt>
                <c:pt idx="163">
                  <c:v>9845.5</c:v>
                </c:pt>
                <c:pt idx="164">
                  <c:v>20282</c:v>
                </c:pt>
                <c:pt idx="165">
                  <c:v>7210.7</c:v>
                </c:pt>
                <c:pt idx="166">
                  <c:v>5600.7</c:v>
                </c:pt>
                <c:pt idx="167">
                  <c:v>7650</c:v>
                </c:pt>
                <c:pt idx="168">
                  <c:v>15587.1</c:v>
                </c:pt>
                <c:pt idx="169">
                  <c:v>32640</c:v>
                </c:pt>
                <c:pt idx="170">
                  <c:v>65300</c:v>
                </c:pt>
                <c:pt idx="171">
                  <c:v>8600</c:v>
                </c:pt>
                <c:pt idx="172">
                  <c:v>2624000</c:v>
                </c:pt>
                <c:pt idx="173">
                  <c:v>3070000</c:v>
                </c:pt>
                <c:pt idx="174">
                  <c:v>111700</c:v>
                </c:pt>
                <c:pt idx="175">
                  <c:v>40000</c:v>
                </c:pt>
                <c:pt idx="176">
                  <c:v>73200</c:v>
                </c:pt>
                <c:pt idx="177">
                  <c:v>13300</c:v>
                </c:pt>
                <c:pt idx="178">
                  <c:v>1479900</c:v>
                </c:pt>
                <c:pt idx="179">
                  <c:v>314900</c:v>
                </c:pt>
                <c:pt idx="180">
                  <c:v>33700</c:v>
                </c:pt>
                <c:pt idx="181">
                  <c:v>130000</c:v>
                </c:pt>
                <c:pt idx="182">
                  <c:v>28400</c:v>
                </c:pt>
                <c:pt idx="183">
                  <c:v>81300</c:v>
                </c:pt>
                <c:pt idx="184">
                  <c:v>24.5</c:v>
                </c:pt>
                <c:pt idx="185">
                  <c:v>30</c:v>
                </c:pt>
                <c:pt idx="186">
                  <c:v>201600</c:v>
                </c:pt>
                <c:pt idx="187">
                  <c:v>4000</c:v>
                </c:pt>
                <c:pt idx="188">
                  <c:v>21000</c:v>
                </c:pt>
                <c:pt idx="189">
                  <c:v>8300</c:v>
                </c:pt>
                <c:pt idx="190">
                  <c:v>13911.300000000001</c:v>
                </c:pt>
                <c:pt idx="191">
                  <c:v>401000</c:v>
                </c:pt>
                <c:pt idx="192">
                  <c:v>38394.5</c:v>
                </c:pt>
                <c:pt idx="193">
                  <c:v>197412</c:v>
                </c:pt>
                <c:pt idx="194">
                  <c:v>365387</c:v>
                </c:pt>
                <c:pt idx="195">
                  <c:v>182320</c:v>
                </c:pt>
                <c:pt idx="196">
                  <c:v>181700</c:v>
                </c:pt>
                <c:pt idx="197">
                  <c:v>601400</c:v>
                </c:pt>
                <c:pt idx="198">
                  <c:v>340800</c:v>
                </c:pt>
                <c:pt idx="199">
                  <c:v>361700</c:v>
                </c:pt>
                <c:pt idx="200">
                  <c:v>87000</c:v>
                </c:pt>
                <c:pt idx="201">
                  <c:v>624000</c:v>
                </c:pt>
                <c:pt idx="202">
                  <c:v>15910</c:v>
                </c:pt>
                <c:pt idx="203">
                  <c:v>13400</c:v>
                </c:pt>
                <c:pt idx="204">
                  <c:v>57085</c:v>
                </c:pt>
                <c:pt idx="205">
                  <c:v>31868</c:v>
                </c:pt>
                <c:pt idx="206">
                  <c:v>39345</c:v>
                </c:pt>
                <c:pt idx="207">
                  <c:v>33311</c:v>
                </c:pt>
                <c:pt idx="208">
                  <c:v>42300</c:v>
                </c:pt>
                <c:pt idx="209">
                  <c:v>3893</c:v>
                </c:pt>
                <c:pt idx="210">
                  <c:v>139500</c:v>
                </c:pt>
                <c:pt idx="211">
                  <c:v>87000</c:v>
                </c:pt>
                <c:pt idx="212">
                  <c:v>66900</c:v>
                </c:pt>
                <c:pt idx="213">
                  <c:v>131700</c:v>
                </c:pt>
                <c:pt idx="214">
                  <c:v>22400</c:v>
                </c:pt>
                <c:pt idx="215">
                  <c:v>66100</c:v>
                </c:pt>
                <c:pt idx="216">
                  <c:v>37200</c:v>
                </c:pt>
                <c:pt idx="217">
                  <c:v>29444</c:v>
                </c:pt>
                <c:pt idx="218">
                  <c:v>11598.3</c:v>
                </c:pt>
                <c:pt idx="219">
                  <c:v>44000</c:v>
                </c:pt>
                <c:pt idx="220">
                  <c:v>16700</c:v>
                </c:pt>
                <c:pt idx="221">
                  <c:v>152000</c:v>
                </c:pt>
                <c:pt idx="222">
                  <c:v>4000</c:v>
                </c:pt>
                <c:pt idx="223">
                  <c:v>19000</c:v>
                </c:pt>
                <c:pt idx="224">
                  <c:v>12951</c:v>
                </c:pt>
                <c:pt idx="225">
                  <c:v>149000</c:v>
                </c:pt>
                <c:pt idx="226">
                  <c:v>23600</c:v>
                </c:pt>
                <c:pt idx="227">
                  <c:v>42000</c:v>
                </c:pt>
                <c:pt idx="228">
                  <c:v>181400</c:v>
                </c:pt>
                <c:pt idx="229">
                  <c:v>102490</c:v>
                </c:pt>
                <c:pt idx="230">
                  <c:v>100500</c:v>
                </c:pt>
                <c:pt idx="231">
                  <c:v>10000</c:v>
                </c:pt>
                <c:pt idx="232">
                  <c:v>58400</c:v>
                </c:pt>
                <c:pt idx="233">
                  <c:v>329800</c:v>
                </c:pt>
                <c:pt idx="234">
                  <c:v>13700</c:v>
                </c:pt>
                <c:pt idx="235">
                  <c:v>109900</c:v>
                </c:pt>
                <c:pt idx="236">
                  <c:v>228600</c:v>
                </c:pt>
                <c:pt idx="237">
                  <c:v>444800</c:v>
                </c:pt>
                <c:pt idx="238">
                  <c:v>83040.3</c:v>
                </c:pt>
                <c:pt idx="239">
                  <c:v>23746.800000000003</c:v>
                </c:pt>
                <c:pt idx="240">
                  <c:v>214900</c:v>
                </c:pt>
                <c:pt idx="241">
                  <c:v>86500</c:v>
                </c:pt>
                <c:pt idx="242">
                  <c:v>137000</c:v>
                </c:pt>
                <c:pt idx="243">
                  <c:v>567000</c:v>
                </c:pt>
                <c:pt idx="244">
                  <c:v>385600</c:v>
                </c:pt>
                <c:pt idx="245">
                  <c:v>32000</c:v>
                </c:pt>
                <c:pt idx="246">
                  <c:v>59400</c:v>
                </c:pt>
                <c:pt idx="247">
                  <c:v>187615.4</c:v>
                </c:pt>
                <c:pt idx="248">
                  <c:v>21022</c:v>
                </c:pt>
                <c:pt idx="249">
                  <c:v>19135</c:v>
                </c:pt>
                <c:pt idx="250">
                  <c:v>32100</c:v>
                </c:pt>
                <c:pt idx="251">
                  <c:v>33960</c:v>
                </c:pt>
                <c:pt idx="252">
                  <c:v>4200</c:v>
                </c:pt>
                <c:pt idx="253">
                  <c:v>31800</c:v>
                </c:pt>
                <c:pt idx="254">
                  <c:v>120400</c:v>
                </c:pt>
                <c:pt idx="255">
                  <c:v>49400</c:v>
                </c:pt>
                <c:pt idx="256">
                  <c:v>691730</c:v>
                </c:pt>
                <c:pt idx="257">
                  <c:v>30800</c:v>
                </c:pt>
                <c:pt idx="258">
                  <c:v>36323</c:v>
                </c:pt>
                <c:pt idx="259">
                  <c:v>91200</c:v>
                </c:pt>
                <c:pt idx="260">
                  <c:v>23500</c:v>
                </c:pt>
                <c:pt idx="261">
                  <c:v>47220</c:v>
                </c:pt>
                <c:pt idx="262">
                  <c:v>950</c:v>
                </c:pt>
                <c:pt idx="263">
                  <c:v>54400</c:v>
                </c:pt>
                <c:pt idx="264">
                  <c:v>12000</c:v>
                </c:pt>
                <c:pt idx="265">
                  <c:v>37510</c:v>
                </c:pt>
                <c:pt idx="266">
                  <c:v>24828</c:v>
                </c:pt>
                <c:pt idx="267">
                  <c:v>74</c:v>
                </c:pt>
                <c:pt idx="268">
                  <c:v>85575</c:v>
                </c:pt>
                <c:pt idx="269">
                  <c:v>441079.2</c:v>
                </c:pt>
                <c:pt idx="270">
                  <c:v>9200</c:v>
                </c:pt>
                <c:pt idx="271">
                  <c:v>65000</c:v>
                </c:pt>
                <c:pt idx="272">
                  <c:v>437000</c:v>
                </c:pt>
                <c:pt idx="273">
                  <c:v>30000</c:v>
                </c:pt>
                <c:pt idx="274">
                  <c:v>38000</c:v>
                </c:pt>
                <c:pt idx="275">
                  <c:v>179000</c:v>
                </c:pt>
                <c:pt idx="276">
                  <c:v>92400</c:v>
                </c:pt>
                <c:pt idx="277">
                  <c:v>414050</c:v>
                </c:pt>
                <c:pt idx="278">
                  <c:v>130200</c:v>
                </c:pt>
                <c:pt idx="279">
                  <c:v>125700</c:v>
                </c:pt>
                <c:pt idx="280">
                  <c:v>7500</c:v>
                </c:pt>
                <c:pt idx="281">
                  <c:v>246600</c:v>
                </c:pt>
                <c:pt idx="282">
                  <c:v>118500</c:v>
                </c:pt>
                <c:pt idx="283">
                  <c:v>54400</c:v>
                </c:pt>
                <c:pt idx="284">
                  <c:v>56600</c:v>
                </c:pt>
                <c:pt idx="285">
                  <c:v>97200</c:v>
                </c:pt>
                <c:pt idx="286">
                  <c:v>122200</c:v>
                </c:pt>
                <c:pt idx="287">
                  <c:v>133000</c:v>
                </c:pt>
                <c:pt idx="288">
                  <c:v>123.5</c:v>
                </c:pt>
                <c:pt idx="289">
                  <c:v>82.7</c:v>
                </c:pt>
                <c:pt idx="290">
                  <c:v>15.6</c:v>
                </c:pt>
                <c:pt idx="291">
                  <c:v>6.6</c:v>
                </c:pt>
                <c:pt idx="292">
                  <c:v>112337</c:v>
                </c:pt>
                <c:pt idx="293">
                  <c:v>20500</c:v>
                </c:pt>
                <c:pt idx="294">
                  <c:v>79560</c:v>
                </c:pt>
                <c:pt idx="295">
                  <c:v>20175.3</c:v>
                </c:pt>
                <c:pt idx="296">
                  <c:v>58608.9</c:v>
                </c:pt>
                <c:pt idx="297">
                  <c:v>36430</c:v>
                </c:pt>
                <c:pt idx="298">
                  <c:v>22800</c:v>
                </c:pt>
                <c:pt idx="299">
                  <c:v>54550</c:v>
                </c:pt>
                <c:pt idx="300">
                  <c:v>5942580</c:v>
                </c:pt>
                <c:pt idx="301">
                  <c:v>13800</c:v>
                </c:pt>
                <c:pt idx="302">
                  <c:v>257000</c:v>
                </c:pt>
                <c:pt idx="303">
                  <c:v>61000</c:v>
                </c:pt>
                <c:pt idx="304">
                  <c:v>25100</c:v>
                </c:pt>
                <c:pt idx="305">
                  <c:v>18437</c:v>
                </c:pt>
                <c:pt idx="306">
                  <c:v>233000</c:v>
                </c:pt>
              </c:numCache>
            </c:numRef>
          </c:xVal>
          <c:yVal>
            <c:numRef>
              <c:f>信頼幅分析!$B$24:$B$330</c:f>
              <c:numCache>
                <c:formatCode>General</c:formatCode>
                <c:ptCount val="307"/>
                <c:pt idx="0">
                  <c:v>17510</c:v>
                </c:pt>
                <c:pt idx="1">
                  <c:v>3179</c:v>
                </c:pt>
                <c:pt idx="2">
                  <c:v>15011</c:v>
                </c:pt>
                <c:pt idx="3">
                  <c:v>16915</c:v>
                </c:pt>
                <c:pt idx="4">
                  <c:v>13498</c:v>
                </c:pt>
                <c:pt idx="5">
                  <c:v>3689</c:v>
                </c:pt>
                <c:pt idx="6">
                  <c:v>9418</c:v>
                </c:pt>
                <c:pt idx="7">
                  <c:v>11560</c:v>
                </c:pt>
                <c:pt idx="8">
                  <c:v>125358</c:v>
                </c:pt>
                <c:pt idx="9">
                  <c:v>4335</c:v>
                </c:pt>
                <c:pt idx="10">
                  <c:v>111647.25</c:v>
                </c:pt>
                <c:pt idx="11">
                  <c:v>6104.75</c:v>
                </c:pt>
                <c:pt idx="12">
                  <c:v>342217.4</c:v>
                </c:pt>
                <c:pt idx="13">
                  <c:v>8397.2000000000007</c:v>
                </c:pt>
                <c:pt idx="14">
                  <c:v>67184.739999999991</c:v>
                </c:pt>
                <c:pt idx="15">
                  <c:v>160389.60000000003</c:v>
                </c:pt>
                <c:pt idx="16">
                  <c:v>14383.933333333334</c:v>
                </c:pt>
                <c:pt idx="17">
                  <c:v>68250</c:v>
                </c:pt>
                <c:pt idx="18">
                  <c:v>33399</c:v>
                </c:pt>
                <c:pt idx="19">
                  <c:v>31872</c:v>
                </c:pt>
                <c:pt idx="20">
                  <c:v>272224</c:v>
                </c:pt>
                <c:pt idx="21">
                  <c:v>120528</c:v>
                </c:pt>
                <c:pt idx="22">
                  <c:v>11824</c:v>
                </c:pt>
                <c:pt idx="23">
                  <c:v>5088</c:v>
                </c:pt>
                <c:pt idx="24">
                  <c:v>47360</c:v>
                </c:pt>
                <c:pt idx="25">
                  <c:v>5296</c:v>
                </c:pt>
                <c:pt idx="26">
                  <c:v>3066</c:v>
                </c:pt>
                <c:pt idx="27">
                  <c:v>5799.5</c:v>
                </c:pt>
                <c:pt idx="28">
                  <c:v>13760</c:v>
                </c:pt>
                <c:pt idx="29">
                  <c:v>2686</c:v>
                </c:pt>
                <c:pt idx="30">
                  <c:v>1580</c:v>
                </c:pt>
                <c:pt idx="31">
                  <c:v>19007.400000000001</c:v>
                </c:pt>
                <c:pt idx="32">
                  <c:v>8295</c:v>
                </c:pt>
                <c:pt idx="33">
                  <c:v>18240</c:v>
                </c:pt>
                <c:pt idx="34">
                  <c:v>10987.2</c:v>
                </c:pt>
                <c:pt idx="35">
                  <c:v>11259.2</c:v>
                </c:pt>
                <c:pt idx="36">
                  <c:v>25292.799999999996</c:v>
                </c:pt>
                <c:pt idx="37">
                  <c:v>5139.2000000000007</c:v>
                </c:pt>
                <c:pt idx="38">
                  <c:v>13953.599999999999</c:v>
                </c:pt>
                <c:pt idx="39">
                  <c:v>66846</c:v>
                </c:pt>
                <c:pt idx="40">
                  <c:v>19837.5</c:v>
                </c:pt>
                <c:pt idx="41">
                  <c:v>69136</c:v>
                </c:pt>
                <c:pt idx="42">
                  <c:v>23632</c:v>
                </c:pt>
                <c:pt idx="43">
                  <c:v>125661.56</c:v>
                </c:pt>
                <c:pt idx="44">
                  <c:v>6170</c:v>
                </c:pt>
                <c:pt idx="45">
                  <c:v>6880</c:v>
                </c:pt>
                <c:pt idx="46">
                  <c:v>2320</c:v>
                </c:pt>
                <c:pt idx="47">
                  <c:v>9600</c:v>
                </c:pt>
                <c:pt idx="48">
                  <c:v>8644.5</c:v>
                </c:pt>
                <c:pt idx="49">
                  <c:v>10365</c:v>
                </c:pt>
                <c:pt idx="50">
                  <c:v>592</c:v>
                </c:pt>
                <c:pt idx="51">
                  <c:v>5474</c:v>
                </c:pt>
                <c:pt idx="52">
                  <c:v>5235.1000000000004</c:v>
                </c:pt>
                <c:pt idx="53">
                  <c:v>5565</c:v>
                </c:pt>
                <c:pt idx="54">
                  <c:v>12150</c:v>
                </c:pt>
                <c:pt idx="55">
                  <c:v>15159</c:v>
                </c:pt>
                <c:pt idx="56">
                  <c:v>19470</c:v>
                </c:pt>
                <c:pt idx="57">
                  <c:v>63761.599999999999</c:v>
                </c:pt>
                <c:pt idx="58">
                  <c:v>17906</c:v>
                </c:pt>
                <c:pt idx="59">
                  <c:v>34137.199668884256</c:v>
                </c:pt>
                <c:pt idx="60">
                  <c:v>41850</c:v>
                </c:pt>
                <c:pt idx="61">
                  <c:v>146056.5</c:v>
                </c:pt>
                <c:pt idx="62">
                  <c:v>80832.5</c:v>
                </c:pt>
                <c:pt idx="63">
                  <c:v>128980.5</c:v>
                </c:pt>
                <c:pt idx="64">
                  <c:v>139342.5</c:v>
                </c:pt>
                <c:pt idx="65">
                  <c:v>8480</c:v>
                </c:pt>
                <c:pt idx="66">
                  <c:v>90240</c:v>
                </c:pt>
                <c:pt idx="67">
                  <c:v>7840</c:v>
                </c:pt>
                <c:pt idx="68">
                  <c:v>11760</c:v>
                </c:pt>
                <c:pt idx="69">
                  <c:v>7184</c:v>
                </c:pt>
                <c:pt idx="70">
                  <c:v>67860</c:v>
                </c:pt>
                <c:pt idx="71">
                  <c:v>106560</c:v>
                </c:pt>
                <c:pt idx="72">
                  <c:v>200970</c:v>
                </c:pt>
                <c:pt idx="73">
                  <c:v>3027.5</c:v>
                </c:pt>
                <c:pt idx="74">
                  <c:v>6427.75</c:v>
                </c:pt>
                <c:pt idx="75">
                  <c:v>4815</c:v>
                </c:pt>
                <c:pt idx="76">
                  <c:v>5685</c:v>
                </c:pt>
                <c:pt idx="77">
                  <c:v>11421.000000000002</c:v>
                </c:pt>
                <c:pt idx="78">
                  <c:v>25234.5</c:v>
                </c:pt>
                <c:pt idx="79">
                  <c:v>9534.3999999999978</c:v>
                </c:pt>
                <c:pt idx="80">
                  <c:v>10910.4</c:v>
                </c:pt>
                <c:pt idx="81">
                  <c:v>28961.600000000006</c:v>
                </c:pt>
                <c:pt idx="82">
                  <c:v>7123.1999999999989</c:v>
                </c:pt>
                <c:pt idx="83">
                  <c:v>147259.04999999999</c:v>
                </c:pt>
                <c:pt idx="84">
                  <c:v>18366.400000000001</c:v>
                </c:pt>
                <c:pt idx="85">
                  <c:v>43216</c:v>
                </c:pt>
                <c:pt idx="86">
                  <c:v>8880</c:v>
                </c:pt>
                <c:pt idx="87">
                  <c:v>40195.200000000004</c:v>
                </c:pt>
                <c:pt idx="88">
                  <c:v>8713</c:v>
                </c:pt>
                <c:pt idx="89">
                  <c:v>6224</c:v>
                </c:pt>
                <c:pt idx="90">
                  <c:v>1417.6</c:v>
                </c:pt>
                <c:pt idx="91">
                  <c:v>6486.4000000000005</c:v>
                </c:pt>
                <c:pt idx="92">
                  <c:v>6630</c:v>
                </c:pt>
                <c:pt idx="93">
                  <c:v>3856</c:v>
                </c:pt>
                <c:pt idx="94">
                  <c:v>1939.82</c:v>
                </c:pt>
                <c:pt idx="95">
                  <c:v>1600</c:v>
                </c:pt>
                <c:pt idx="96">
                  <c:v>2533</c:v>
                </c:pt>
                <c:pt idx="97">
                  <c:v>9265</c:v>
                </c:pt>
                <c:pt idx="98">
                  <c:v>22440</c:v>
                </c:pt>
                <c:pt idx="99">
                  <c:v>9741</c:v>
                </c:pt>
                <c:pt idx="100">
                  <c:v>3213</c:v>
                </c:pt>
                <c:pt idx="101">
                  <c:v>1547</c:v>
                </c:pt>
                <c:pt idx="102">
                  <c:v>41837</c:v>
                </c:pt>
                <c:pt idx="103">
                  <c:v>4131</c:v>
                </c:pt>
                <c:pt idx="104">
                  <c:v>8330</c:v>
                </c:pt>
                <c:pt idx="105">
                  <c:v>53941</c:v>
                </c:pt>
                <c:pt idx="106">
                  <c:v>2130</c:v>
                </c:pt>
                <c:pt idx="107">
                  <c:v>6324</c:v>
                </c:pt>
                <c:pt idx="108">
                  <c:v>12529</c:v>
                </c:pt>
                <c:pt idx="109">
                  <c:v>2737</c:v>
                </c:pt>
                <c:pt idx="110">
                  <c:v>108460</c:v>
                </c:pt>
                <c:pt idx="111">
                  <c:v>51782</c:v>
                </c:pt>
                <c:pt idx="112">
                  <c:v>7605</c:v>
                </c:pt>
                <c:pt idx="113">
                  <c:v>39060</c:v>
                </c:pt>
                <c:pt idx="114">
                  <c:v>6870</c:v>
                </c:pt>
                <c:pt idx="115">
                  <c:v>7800</c:v>
                </c:pt>
                <c:pt idx="116">
                  <c:v>32550</c:v>
                </c:pt>
                <c:pt idx="117">
                  <c:v>6510</c:v>
                </c:pt>
                <c:pt idx="118">
                  <c:v>95887.65</c:v>
                </c:pt>
                <c:pt idx="119">
                  <c:v>372899</c:v>
                </c:pt>
                <c:pt idx="120">
                  <c:v>94880</c:v>
                </c:pt>
                <c:pt idx="121">
                  <c:v>10880</c:v>
                </c:pt>
                <c:pt idx="122">
                  <c:v>1856</c:v>
                </c:pt>
                <c:pt idx="123">
                  <c:v>119680</c:v>
                </c:pt>
                <c:pt idx="124">
                  <c:v>4880</c:v>
                </c:pt>
                <c:pt idx="125">
                  <c:v>15960</c:v>
                </c:pt>
                <c:pt idx="126">
                  <c:v>42840</c:v>
                </c:pt>
                <c:pt idx="127">
                  <c:v>29340</c:v>
                </c:pt>
                <c:pt idx="128">
                  <c:v>92268</c:v>
                </c:pt>
                <c:pt idx="129">
                  <c:v>54828</c:v>
                </c:pt>
                <c:pt idx="130">
                  <c:v>5817.8</c:v>
                </c:pt>
                <c:pt idx="131">
                  <c:v>18315</c:v>
                </c:pt>
                <c:pt idx="132">
                  <c:v>8925</c:v>
                </c:pt>
                <c:pt idx="133">
                  <c:v>4755</c:v>
                </c:pt>
                <c:pt idx="134">
                  <c:v>4602</c:v>
                </c:pt>
                <c:pt idx="135">
                  <c:v>11745</c:v>
                </c:pt>
                <c:pt idx="136">
                  <c:v>12096</c:v>
                </c:pt>
                <c:pt idx="137">
                  <c:v>2360.7000000000003</c:v>
                </c:pt>
                <c:pt idx="138">
                  <c:v>4573</c:v>
                </c:pt>
                <c:pt idx="139">
                  <c:v>4250.2</c:v>
                </c:pt>
                <c:pt idx="140">
                  <c:v>34019.5</c:v>
                </c:pt>
                <c:pt idx="141">
                  <c:v>9036.7999999999993</c:v>
                </c:pt>
                <c:pt idx="142">
                  <c:v>2755.76</c:v>
                </c:pt>
                <c:pt idx="143">
                  <c:v>1810.5219999999999</c:v>
                </c:pt>
                <c:pt idx="144">
                  <c:v>3050.6008000000002</c:v>
                </c:pt>
                <c:pt idx="145">
                  <c:v>8590.2839999999997</c:v>
                </c:pt>
                <c:pt idx="146">
                  <c:v>4118.3999999999996</c:v>
                </c:pt>
                <c:pt idx="147">
                  <c:v>4800.8</c:v>
                </c:pt>
                <c:pt idx="148">
                  <c:v>1600</c:v>
                </c:pt>
                <c:pt idx="149">
                  <c:v>2472</c:v>
                </c:pt>
                <c:pt idx="150">
                  <c:v>70528</c:v>
                </c:pt>
                <c:pt idx="151">
                  <c:v>37180.800000000003</c:v>
                </c:pt>
                <c:pt idx="152">
                  <c:v>19584.000000000004</c:v>
                </c:pt>
                <c:pt idx="153">
                  <c:v>6034</c:v>
                </c:pt>
                <c:pt idx="154">
                  <c:v>4388.55</c:v>
                </c:pt>
                <c:pt idx="155">
                  <c:v>5279.5</c:v>
                </c:pt>
                <c:pt idx="156">
                  <c:v>34046.399999999994</c:v>
                </c:pt>
                <c:pt idx="157">
                  <c:v>3456</c:v>
                </c:pt>
                <c:pt idx="158">
                  <c:v>7984</c:v>
                </c:pt>
                <c:pt idx="159">
                  <c:v>7712</c:v>
                </c:pt>
                <c:pt idx="160">
                  <c:v>4483.2</c:v>
                </c:pt>
                <c:pt idx="161">
                  <c:v>6036.8</c:v>
                </c:pt>
                <c:pt idx="162">
                  <c:v>4320</c:v>
                </c:pt>
                <c:pt idx="163">
                  <c:v>3080.6</c:v>
                </c:pt>
                <c:pt idx="164">
                  <c:v>2973.25</c:v>
                </c:pt>
                <c:pt idx="165">
                  <c:v>4970</c:v>
                </c:pt>
                <c:pt idx="166">
                  <c:v>3316.25</c:v>
                </c:pt>
                <c:pt idx="167">
                  <c:v>2000.25</c:v>
                </c:pt>
                <c:pt idx="168">
                  <c:v>1940.75</c:v>
                </c:pt>
                <c:pt idx="169">
                  <c:v>6979</c:v>
                </c:pt>
                <c:pt idx="170">
                  <c:v>32795.270000000004</c:v>
                </c:pt>
                <c:pt idx="171">
                  <c:v>4945.3999999999996</c:v>
                </c:pt>
                <c:pt idx="172">
                  <c:v>64638</c:v>
                </c:pt>
                <c:pt idx="173">
                  <c:v>85478</c:v>
                </c:pt>
                <c:pt idx="174">
                  <c:v>15640</c:v>
                </c:pt>
                <c:pt idx="175">
                  <c:v>5729</c:v>
                </c:pt>
                <c:pt idx="176">
                  <c:v>15096</c:v>
                </c:pt>
                <c:pt idx="177">
                  <c:v>3145</c:v>
                </c:pt>
                <c:pt idx="178">
                  <c:v>398208</c:v>
                </c:pt>
                <c:pt idx="179">
                  <c:v>53091</c:v>
                </c:pt>
                <c:pt idx="180">
                  <c:v>15590.400000000001</c:v>
                </c:pt>
                <c:pt idx="181">
                  <c:v>46345</c:v>
                </c:pt>
                <c:pt idx="182">
                  <c:v>14523.5</c:v>
                </c:pt>
                <c:pt idx="183">
                  <c:v>18057.5</c:v>
                </c:pt>
                <c:pt idx="184">
                  <c:v>956.00999999999908</c:v>
                </c:pt>
                <c:pt idx="185">
                  <c:v>2604.88</c:v>
                </c:pt>
                <c:pt idx="186">
                  <c:v>64725</c:v>
                </c:pt>
                <c:pt idx="187">
                  <c:v>3825</c:v>
                </c:pt>
                <c:pt idx="188">
                  <c:v>6495</c:v>
                </c:pt>
                <c:pt idx="189">
                  <c:v>3735</c:v>
                </c:pt>
                <c:pt idx="190">
                  <c:v>4871</c:v>
                </c:pt>
                <c:pt idx="191">
                  <c:v>183840</c:v>
                </c:pt>
                <c:pt idx="192">
                  <c:v>18700</c:v>
                </c:pt>
                <c:pt idx="193">
                  <c:v>20664.559999999998</c:v>
                </c:pt>
                <c:pt idx="194">
                  <c:v>53172.799999999996</c:v>
                </c:pt>
                <c:pt idx="195">
                  <c:v>55340.800000000003</c:v>
                </c:pt>
                <c:pt idx="196">
                  <c:v>19920</c:v>
                </c:pt>
                <c:pt idx="197">
                  <c:v>103815.0015</c:v>
                </c:pt>
                <c:pt idx="198">
                  <c:v>151080</c:v>
                </c:pt>
                <c:pt idx="199">
                  <c:v>106425</c:v>
                </c:pt>
                <c:pt idx="200">
                  <c:v>23010</c:v>
                </c:pt>
                <c:pt idx="201">
                  <c:v>269520</c:v>
                </c:pt>
                <c:pt idx="202">
                  <c:v>4232</c:v>
                </c:pt>
                <c:pt idx="203">
                  <c:v>6645</c:v>
                </c:pt>
                <c:pt idx="204">
                  <c:v>12173.68</c:v>
                </c:pt>
                <c:pt idx="205">
                  <c:v>7216.9600000000009</c:v>
                </c:pt>
                <c:pt idx="206">
                  <c:v>13342.559999999998</c:v>
                </c:pt>
                <c:pt idx="207">
                  <c:v>13414</c:v>
                </c:pt>
                <c:pt idx="208">
                  <c:v>22876</c:v>
                </c:pt>
                <c:pt idx="209">
                  <c:v>1692</c:v>
                </c:pt>
                <c:pt idx="210">
                  <c:v>25584</c:v>
                </c:pt>
                <c:pt idx="211">
                  <c:v>32304</c:v>
                </c:pt>
                <c:pt idx="212">
                  <c:v>13876.5</c:v>
                </c:pt>
                <c:pt idx="213">
                  <c:v>22863</c:v>
                </c:pt>
                <c:pt idx="214">
                  <c:v>13393.5</c:v>
                </c:pt>
                <c:pt idx="215">
                  <c:v>75787.42999999992</c:v>
                </c:pt>
                <c:pt idx="216">
                  <c:v>57545.960000000065</c:v>
                </c:pt>
                <c:pt idx="217">
                  <c:v>3837.75</c:v>
                </c:pt>
                <c:pt idx="218">
                  <c:v>4235</c:v>
                </c:pt>
                <c:pt idx="219">
                  <c:v>13696</c:v>
                </c:pt>
                <c:pt idx="220">
                  <c:v>6936.2</c:v>
                </c:pt>
                <c:pt idx="221">
                  <c:v>5308.7999999999993</c:v>
                </c:pt>
                <c:pt idx="222">
                  <c:v>4215.4400000000005</c:v>
                </c:pt>
                <c:pt idx="223">
                  <c:v>16170</c:v>
                </c:pt>
                <c:pt idx="224">
                  <c:v>7956</c:v>
                </c:pt>
                <c:pt idx="225">
                  <c:v>40970</c:v>
                </c:pt>
                <c:pt idx="226">
                  <c:v>5287</c:v>
                </c:pt>
                <c:pt idx="227">
                  <c:v>12971</c:v>
                </c:pt>
                <c:pt idx="228">
                  <c:v>61047</c:v>
                </c:pt>
                <c:pt idx="229">
                  <c:v>45084</c:v>
                </c:pt>
                <c:pt idx="230">
                  <c:v>11392</c:v>
                </c:pt>
                <c:pt idx="231">
                  <c:v>3190.4</c:v>
                </c:pt>
                <c:pt idx="232">
                  <c:v>18873.599999999999</c:v>
                </c:pt>
                <c:pt idx="233">
                  <c:v>40451.199999999997</c:v>
                </c:pt>
                <c:pt idx="234">
                  <c:v>22056</c:v>
                </c:pt>
                <c:pt idx="235">
                  <c:v>22645.5</c:v>
                </c:pt>
                <c:pt idx="236">
                  <c:v>57660</c:v>
                </c:pt>
                <c:pt idx="237">
                  <c:v>138942</c:v>
                </c:pt>
                <c:pt idx="238">
                  <c:v>12392</c:v>
                </c:pt>
                <c:pt idx="239">
                  <c:v>3040</c:v>
                </c:pt>
                <c:pt idx="240">
                  <c:v>31305</c:v>
                </c:pt>
                <c:pt idx="241">
                  <c:v>38010</c:v>
                </c:pt>
                <c:pt idx="242">
                  <c:v>20960</c:v>
                </c:pt>
                <c:pt idx="243">
                  <c:v>65760</c:v>
                </c:pt>
                <c:pt idx="244">
                  <c:v>385120</c:v>
                </c:pt>
                <c:pt idx="245">
                  <c:v>4651</c:v>
                </c:pt>
                <c:pt idx="246">
                  <c:v>7615</c:v>
                </c:pt>
                <c:pt idx="247">
                  <c:v>28784</c:v>
                </c:pt>
                <c:pt idx="248">
                  <c:v>5631.6</c:v>
                </c:pt>
                <c:pt idx="249">
                  <c:v>1810</c:v>
                </c:pt>
                <c:pt idx="250">
                  <c:v>5831</c:v>
                </c:pt>
                <c:pt idx="251">
                  <c:v>9022</c:v>
                </c:pt>
                <c:pt idx="252">
                  <c:v>2802.5</c:v>
                </c:pt>
                <c:pt idx="253">
                  <c:v>14070</c:v>
                </c:pt>
                <c:pt idx="254">
                  <c:v>20745</c:v>
                </c:pt>
                <c:pt idx="255">
                  <c:v>9105</c:v>
                </c:pt>
                <c:pt idx="256">
                  <c:v>141574.5</c:v>
                </c:pt>
                <c:pt idx="257">
                  <c:v>3780</c:v>
                </c:pt>
                <c:pt idx="258">
                  <c:v>7305</c:v>
                </c:pt>
                <c:pt idx="259">
                  <c:v>40953</c:v>
                </c:pt>
                <c:pt idx="260">
                  <c:v>9710.4</c:v>
                </c:pt>
                <c:pt idx="261">
                  <c:v>26688.1</c:v>
                </c:pt>
                <c:pt idx="262">
                  <c:v>8109.1</c:v>
                </c:pt>
                <c:pt idx="263">
                  <c:v>23600</c:v>
                </c:pt>
                <c:pt idx="264">
                  <c:v>5043.2000000000007</c:v>
                </c:pt>
                <c:pt idx="265">
                  <c:v>7597.35</c:v>
                </c:pt>
                <c:pt idx="266">
                  <c:v>11032</c:v>
                </c:pt>
                <c:pt idx="267">
                  <c:v>37472</c:v>
                </c:pt>
                <c:pt idx="268">
                  <c:v>39831.999999999993</c:v>
                </c:pt>
                <c:pt idx="269">
                  <c:v>10620.75</c:v>
                </c:pt>
                <c:pt idx="270">
                  <c:v>3307.5</c:v>
                </c:pt>
                <c:pt idx="271">
                  <c:v>23463</c:v>
                </c:pt>
                <c:pt idx="272">
                  <c:v>6920.4</c:v>
                </c:pt>
                <c:pt idx="273">
                  <c:v>10665</c:v>
                </c:pt>
                <c:pt idx="274">
                  <c:v>3570.7999999999997</c:v>
                </c:pt>
                <c:pt idx="275">
                  <c:v>15716.8</c:v>
                </c:pt>
                <c:pt idx="276">
                  <c:v>70720</c:v>
                </c:pt>
                <c:pt idx="277">
                  <c:v>126259</c:v>
                </c:pt>
                <c:pt idx="278">
                  <c:v>105230</c:v>
                </c:pt>
                <c:pt idx="279">
                  <c:v>49028</c:v>
                </c:pt>
                <c:pt idx="280">
                  <c:v>2652</c:v>
                </c:pt>
                <c:pt idx="281">
                  <c:v>102740.79999999999</c:v>
                </c:pt>
                <c:pt idx="282">
                  <c:v>33081.599999999999</c:v>
                </c:pt>
                <c:pt idx="283">
                  <c:v>23457.600000000002</c:v>
                </c:pt>
                <c:pt idx="284">
                  <c:v>6156.7999999999993</c:v>
                </c:pt>
                <c:pt idx="285">
                  <c:v>9521.6</c:v>
                </c:pt>
                <c:pt idx="286">
                  <c:v>19846.400000000001</c:v>
                </c:pt>
                <c:pt idx="287">
                  <c:v>74369</c:v>
                </c:pt>
                <c:pt idx="288">
                  <c:v>14306.5</c:v>
                </c:pt>
                <c:pt idx="289">
                  <c:v>28802.04</c:v>
                </c:pt>
                <c:pt idx="290">
                  <c:v>1317.5</c:v>
                </c:pt>
                <c:pt idx="291">
                  <c:v>1421.3400000000004</c:v>
                </c:pt>
                <c:pt idx="292">
                  <c:v>15315</c:v>
                </c:pt>
                <c:pt idx="293">
                  <c:v>3795</c:v>
                </c:pt>
                <c:pt idx="294">
                  <c:v>44704</c:v>
                </c:pt>
                <c:pt idx="295">
                  <c:v>5473.5</c:v>
                </c:pt>
                <c:pt idx="296">
                  <c:v>12960</c:v>
                </c:pt>
                <c:pt idx="297">
                  <c:v>4359.1000000000004</c:v>
                </c:pt>
                <c:pt idx="298">
                  <c:v>4607</c:v>
                </c:pt>
                <c:pt idx="299">
                  <c:v>14385</c:v>
                </c:pt>
                <c:pt idx="300">
                  <c:v>8320</c:v>
                </c:pt>
                <c:pt idx="301">
                  <c:v>9584</c:v>
                </c:pt>
                <c:pt idx="302">
                  <c:v>122768</c:v>
                </c:pt>
                <c:pt idx="303">
                  <c:v>8208</c:v>
                </c:pt>
                <c:pt idx="304">
                  <c:v>12800</c:v>
                </c:pt>
                <c:pt idx="305">
                  <c:v>1328</c:v>
                </c:pt>
                <c:pt idx="306">
                  <c:v>13975.5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8EC-4C27-90DD-58602ABF422F}"/>
            </c:ext>
          </c:extLst>
        </c:ser>
        <c:ser>
          <c:idx val="2"/>
          <c:order val="1"/>
          <c:tx>
            <c:v>y(50%)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信頼幅分析!$A$335:$A$388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信頼幅分析!$C$335:$C$388</c:f>
              <c:numCache>
                <c:formatCode>General</c:formatCode>
                <c:ptCount val="54"/>
                <c:pt idx="0">
                  <c:v>0</c:v>
                </c:pt>
                <c:pt idx="1">
                  <c:v>7685.8376007839106</c:v>
                </c:pt>
                <c:pt idx="2">
                  <c:v>10860.985784885092</c:v>
                </c:pt>
                <c:pt idx="3">
                  <c:v>13297.826529053578</c:v>
                </c:pt>
                <c:pt idx="4">
                  <c:v>15352.638656644443</c:v>
                </c:pt>
                <c:pt idx="5">
                  <c:v>17163.356152921642</c:v>
                </c:pt>
                <c:pt idx="6">
                  <c:v>24271.467291895991</c:v>
                </c:pt>
                <c:pt idx="7">
                  <c:v>29729.834580041254</c:v>
                </c:pt>
                <c:pt idx="8">
                  <c:v>34334.14439579568</c:v>
                </c:pt>
                <c:pt idx="9">
                  <c:v>38392.583444234428</c:v>
                </c:pt>
                <c:pt idx="10">
                  <c:v>42063.213898926981</c:v>
                </c:pt>
                <c:pt idx="11">
                  <c:v>45439.937703238989</c:v>
                </c:pt>
                <c:pt idx="12">
                  <c:v>48583.941621412589</c:v>
                </c:pt>
                <c:pt idx="13">
                  <c:v>51537.729418044655</c:v>
                </c:pt>
                <c:pt idx="14">
                  <c:v>54332.250270540237</c:v>
                </c:pt>
                <c:pt idx="15">
                  <c:v>56990.87015200247</c:v>
                </c:pt>
                <c:pt idx="16">
                  <c:v>59531.743515049231</c:v>
                </c:pt>
                <c:pt idx="17">
                  <c:v>61969.308748721916</c:v>
                </c:pt>
                <c:pt idx="18">
                  <c:v>64315.273321046072</c:v>
                </c:pt>
                <c:pt idx="19">
                  <c:v>66579.286570967408</c:v>
                </c:pt>
                <c:pt idx="20">
                  <c:v>68769.413288525713</c:v>
                </c:pt>
                <c:pt idx="21">
                  <c:v>70892.475760536006</c:v>
                </c:pt>
                <c:pt idx="22">
                  <c:v>72954.306356613874</c:v>
                </c:pt>
                <c:pt idx="23">
                  <c:v>74959.937692866806</c:v>
                </c:pt>
                <c:pt idx="24">
                  <c:v>76913.748253145648</c:v>
                </c:pt>
                <c:pt idx="25">
                  <c:v>78819.575592890658</c:v>
                </c:pt>
                <c:pt idx="26">
                  <c:v>80680.805532750834</c:v>
                </c:pt>
                <c:pt idx="27">
                  <c:v>82500.443287748494</c:v>
                </c:pt>
                <c:pt idx="28">
                  <c:v>84281.170812214346</c:v>
                </c:pt>
                <c:pt idx="29">
                  <c:v>86025.393491391005</c:v>
                </c:pt>
                <c:pt idx="30">
                  <c:v>87735.27850331321</c:v>
                </c:pt>
                <c:pt idx="31">
                  <c:v>89412.786598346283</c:v>
                </c:pt>
                <c:pt idx="32">
                  <c:v>91059.698626392914</c:v>
                </c:pt>
                <c:pt idx="33">
                  <c:v>92677.637835374</c:v>
                </c:pt>
                <c:pt idx="34">
                  <c:v>94268.088736858845</c:v>
                </c:pt>
                <c:pt idx="35">
                  <c:v>95832.41316352885</c:v>
                </c:pt>
                <c:pt idx="36">
                  <c:v>97371.864013091355</c:v>
                </c:pt>
                <c:pt idx="37">
                  <c:v>98887.597073485333</c:v>
                </c:pt>
                <c:pt idx="38">
                  <c:v>100380.68124696557</c:v>
                </c:pt>
                <c:pt idx="39">
                  <c:v>101852.10743033314</c:v>
                </c:pt>
                <c:pt idx="40">
                  <c:v>103302.79626111074</c:v>
                </c:pt>
                <c:pt idx="41">
                  <c:v>104733.60490180997</c:v>
                </c:pt>
                <c:pt idx="42">
                  <c:v>106145.33300438606</c:v>
                </c:pt>
                <c:pt idx="43">
                  <c:v>107538.72797281238</c:v>
                </c:pt>
                <c:pt idx="44">
                  <c:v>108914.48962216404</c:v>
                </c:pt>
                <c:pt idx="45">
                  <c:v>110273.27431670899</c:v>
                </c:pt>
                <c:pt idx="46">
                  <c:v>111615.69865649052</c:v>
                </c:pt>
                <c:pt idx="47">
                  <c:v>112942.34277119978</c:v>
                </c:pt>
                <c:pt idx="48">
                  <c:v>114253.7532712906</c:v>
                </c:pt>
                <c:pt idx="49">
                  <c:v>115550.4458989471</c:v>
                </c:pt>
                <c:pt idx="50">
                  <c:v>116832.90791540145</c:v>
                </c:pt>
                <c:pt idx="51">
                  <c:v>118101.60025595281</c:v>
                </c:pt>
                <c:pt idx="52">
                  <c:v>119356.95947974036</c:v>
                </c:pt>
                <c:pt idx="53">
                  <c:v>120599.39953766474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8EC-4C27-90DD-58602ABF422F}"/>
            </c:ext>
          </c:extLst>
        </c:ser>
        <c:ser>
          <c:idx val="3"/>
          <c:order val="2"/>
          <c:tx>
            <c:v>y(-50%)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信頼幅分析!$A$335:$A$388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信頼幅分析!$D$335:$D$388</c:f>
              <c:numCache>
                <c:formatCode>General</c:formatCode>
                <c:ptCount val="54"/>
                <c:pt idx="0">
                  <c:v>0</c:v>
                </c:pt>
                <c:pt idx="1">
                  <c:v>2160.9305415643353</c:v>
                </c:pt>
                <c:pt idx="2">
                  <c:v>3059.4343815476263</c:v>
                </c:pt>
                <c:pt idx="3">
                  <c:v>3748.9338851406951</c:v>
                </c:pt>
                <c:pt idx="4">
                  <c:v>4330.1778749168343</c:v>
                </c:pt>
                <c:pt idx="5">
                  <c:v>4842.2179309084013</c:v>
                </c:pt>
                <c:pt idx="6">
                  <c:v>6850.6044330646901</c:v>
                </c:pt>
                <c:pt idx="7">
                  <c:v>8390.9375079154088</c:v>
                </c:pt>
                <c:pt idx="8">
                  <c:v>9688.9579369889343</c:v>
                </c:pt>
                <c:pt idx="9">
                  <c:v>10832.127019517771</c:v>
                </c:pt>
                <c:pt idx="10">
                  <c:v>11865.304929695216</c:v>
                </c:pt>
                <c:pt idx="11">
                  <c:v>12815.141841141714</c:v>
                </c:pt>
                <c:pt idx="12">
                  <c:v>13699.002039743951</c:v>
                </c:pt>
                <c:pt idx="13">
                  <c:v>14528.946737460161</c:v>
                </c:pt>
                <c:pt idx="14">
                  <c:v>15313.75748561</c:v>
                </c:pt>
                <c:pt idx="15">
                  <c:v>16060.063489373375</c:v>
                </c:pt>
                <c:pt idx="16">
                  <c:v>16773.014834941481</c:v>
                </c:pt>
                <c:pt idx="17">
                  <c:v>17456.706985250319</c:v>
                </c:pt>
                <c:pt idx="18">
                  <c:v>18114.460412833825</c:v>
                </c:pt>
                <c:pt idx="19">
                  <c:v>18749.011565806046</c:v>
                </c:pt>
                <c:pt idx="20">
                  <c:v>19362.647284251121</c:v>
                </c:pt>
                <c:pt idx="21">
                  <c:v>19957.301879009621</c:v>
                </c:pt>
                <c:pt idx="22">
                  <c:v>20534.628816889137</c:v>
                </c:pt>
                <c:pt idx="23">
                  <c:v>21096.054687476266</c:v>
                </c:pt>
                <c:pt idx="24">
                  <c:v>21642.820527100044</c:v>
                </c:pt>
                <c:pt idx="25">
                  <c:v>22176.013941812558</c:v>
                </c:pt>
                <c:pt idx="26">
                  <c:v>22696.594415830783</c:v>
                </c:pt>
                <c:pt idx="27">
                  <c:v>23205.413493152741</c:v>
                </c:pt>
                <c:pt idx="28">
                  <c:v>23703.231047264555</c:v>
                </c:pt>
                <c:pt idx="29">
                  <c:v>24190.72852759578</c:v>
                </c:pt>
                <c:pt idx="30">
                  <c:v>24668.519842227306</c:v>
                </c:pt>
                <c:pt idx="31">
                  <c:v>25137.16037278876</c:v>
                </c:pt>
                <c:pt idx="32">
                  <c:v>25597.154499015309</c:v>
                </c:pt>
                <c:pt idx="33">
                  <c:v>26048.9619234608</c:v>
                </c:pt>
                <c:pt idx="34">
                  <c:v>26493.003022229936</c:v>
                </c:pt>
                <c:pt idx="35">
                  <c:v>26929.663399001118</c:v>
                </c:pt>
                <c:pt idx="36">
                  <c:v>27359.297782697278</c:v>
                </c:pt>
                <c:pt idx="37">
                  <c:v>27782.233380845762</c:v>
                </c:pt>
                <c:pt idx="38">
                  <c:v>28198.77277874088</c:v>
                </c:pt>
                <c:pt idx="39">
                  <c:v>28609.196457407386</c:v>
                </c:pt>
                <c:pt idx="40">
                  <c:v>29013.764989889671</c:v>
                </c:pt>
                <c:pt idx="41">
                  <c:v>29412.720964708744</c:v>
                </c:pt>
                <c:pt idx="42">
                  <c:v>29806.290676800749</c:v>
                </c:pt>
                <c:pt idx="43">
                  <c:v>30194.685619392931</c:v>
                </c:pt>
                <c:pt idx="44">
                  <c:v>30578.103804731159</c:v>
                </c:pt>
                <c:pt idx="45">
                  <c:v>30956.730937058423</c:v>
                </c:pt>
                <c:pt idx="46">
                  <c:v>31330.741457558546</c:v>
                </c:pt>
                <c:pt idx="47">
                  <c:v>31700.299477941007</c:v>
                </c:pt>
                <c:pt idx="48">
                  <c:v>32065.559616835511</c:v>
                </c:pt>
                <c:pt idx="49">
                  <c:v>32426.667751084828</c:v>
                </c:pt>
                <c:pt idx="50">
                  <c:v>32783.761692283813</c:v>
                </c:pt>
                <c:pt idx="51">
                  <c:v>33136.971797459359</c:v>
                </c:pt>
                <c:pt idx="52">
                  <c:v>33486.42152156173</c:v>
                </c:pt>
                <c:pt idx="53">
                  <c:v>33832.227918402328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8EC-4C27-90DD-58602ABF422F}"/>
            </c:ext>
          </c:extLst>
        </c:ser>
        <c:ser>
          <c:idx val="4"/>
          <c:order val="3"/>
          <c:tx>
            <c:v>y(95%)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信頼幅分析!$A$335:$A$388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信頼幅分析!$E$335:$E$388</c:f>
              <c:numCache>
                <c:formatCode>General</c:formatCode>
                <c:ptCount val="54"/>
                <c:pt idx="0">
                  <c:v>0</c:v>
                </c:pt>
                <c:pt idx="1">
                  <c:v>25883.991368998031</c:v>
                </c:pt>
                <c:pt idx="2">
                  <c:v>36510.886292118324</c:v>
                </c:pt>
                <c:pt idx="3">
                  <c:v>44667.727414043577</c:v>
                </c:pt>
                <c:pt idx="4">
                  <c:v>51547.670997173511</c:v>
                </c:pt>
                <c:pt idx="5">
                  <c:v>57612.134139623231</c:v>
                </c:pt>
                <c:pt idx="6">
                  <c:v>81437.652260614064</c:v>
                </c:pt>
                <c:pt idx="7">
                  <c:v>99755.289222345498</c:v>
                </c:pt>
                <c:pt idx="8">
                  <c:v>115221.60802963059</c:v>
                </c:pt>
                <c:pt idx="9">
                  <c:v>128865.25592717149</c:v>
                </c:pt>
                <c:pt idx="10">
                  <c:v>141213.76803245931</c:v>
                </c:pt>
                <c:pt idx="11">
                  <c:v>152580.54866210863</c:v>
                </c:pt>
                <c:pt idx="12">
                  <c:v>163169.82435203751</c:v>
                </c:pt>
                <c:pt idx="13">
                  <c:v>173123.47328745748</c:v>
                </c:pt>
                <c:pt idx="14">
                  <c:v>182544.81348688662</c:v>
                </c:pt>
                <c:pt idx="15">
                  <c:v>191511.85534870403</c:v>
                </c:pt>
                <c:pt idx="16">
                  <c:v>200085.21595821099</c:v>
                </c:pt>
                <c:pt idx="17">
                  <c:v>208313.10948363954</c:v>
                </c:pt>
                <c:pt idx="18">
                  <c:v>216234.63470661014</c:v>
                </c:pt>
                <c:pt idx="19">
                  <c:v>223882.02027067216</c:v>
                </c:pt>
                <c:pt idx="20">
                  <c:v>231282.20517427972</c:v>
                </c:pt>
                <c:pt idx="21">
                  <c:v>238457.98033522945</c:v>
                </c:pt>
                <c:pt idx="22">
                  <c:v>245428.83162311406</c:v>
                </c:pt>
                <c:pt idx="23">
                  <c:v>252211.5745794652</c:v>
                </c:pt>
                <c:pt idx="24">
                  <c:v>258820.84048900538</c:v>
                </c:pt>
                <c:pt idx="25">
                  <c:v>265269.45426273264</c:v>
                </c:pt>
                <c:pt idx="26">
                  <c:v>271568.73218779336</c:v>
                </c:pt>
                <c:pt idx="27">
                  <c:v>277728.7193857705</c:v>
                </c:pt>
                <c:pt idx="28">
                  <c:v>283758.38126330322</c:v>
                </c:pt>
                <c:pt idx="29">
                  <c:v>289665.75940367021</c:v>
                </c:pt>
                <c:pt idx="30">
                  <c:v>295458.09965408564</c:v>
                </c:pt>
                <c:pt idx="31">
                  <c:v>301141.95824052219</c:v>
                </c:pt>
                <c:pt idx="32">
                  <c:v>306723.29034906108</c:v>
                </c:pt>
                <c:pt idx="33">
                  <c:v>312207.52459021792</c:v>
                </c:pt>
                <c:pt idx="34">
                  <c:v>317599.62600271177</c:v>
                </c:pt>
                <c:pt idx="35">
                  <c:v>322904.1496817834</c:v>
                </c:pt>
                <c:pt idx="36">
                  <c:v>328125.28668310319</c:v>
                </c:pt>
                <c:pt idx="37">
                  <c:v>333266.90352028847</c:v>
                </c:pt>
                <c:pt idx="38">
                  <c:v>338332.57631619729</c:v>
                </c:pt>
                <c:pt idx="39">
                  <c:v>343325.62046685169</c:v>
                </c:pt>
                <c:pt idx="40">
                  <c:v>348249.1165183867</c:v>
                </c:pt>
                <c:pt idx="41">
                  <c:v>353105.93283174676</c:v>
                </c:pt>
                <c:pt idx="42">
                  <c:v>357898.74550954707</c:v>
                </c:pt>
                <c:pt idx="43">
                  <c:v>362630.05597883725</c:v>
                </c:pt>
                <c:pt idx="44">
                  <c:v>367302.20655829785</c:v>
                </c:pt>
                <c:pt idx="45">
                  <c:v>371917.39428531134</c:v>
                </c:pt>
                <c:pt idx="46">
                  <c:v>376477.68323494279</c:v>
                </c:pt>
                <c:pt idx="47">
                  <c:v>380985.01552716474</c:v>
                </c:pt>
                <c:pt idx="48">
                  <c:v>385441.22118912917</c:v>
                </c:pt>
                <c:pt idx="49">
                  <c:v>389848.02701479633</c:v>
                </c:pt>
                <c:pt idx="50">
                  <c:v>394207.06454379269</c:v>
                </c:pt>
                <c:pt idx="51">
                  <c:v>398519.87726421439</c:v>
                </c:pt>
                <c:pt idx="52">
                  <c:v>402787.9271297098</c:v>
                </c:pt>
                <c:pt idx="53">
                  <c:v>407012.60046899965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8EC-4C27-90DD-58602ABF422F}"/>
            </c:ext>
          </c:extLst>
        </c:ser>
        <c:ser>
          <c:idx val="5"/>
          <c:order val="4"/>
          <c:tx>
            <c:v>y(-95%)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信頼幅分析!$A$335:$A$388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信頼幅分析!$F$335:$F$388</c:f>
              <c:numCache>
                <c:formatCode>General</c:formatCode>
                <c:ptCount val="54"/>
                <c:pt idx="0">
                  <c:v>0</c:v>
                </c:pt>
                <c:pt idx="1">
                  <c:v>641.65379180778336</c:v>
                </c:pt>
                <c:pt idx="2">
                  <c:v>910.09769146443898</c:v>
                </c:pt>
                <c:pt idx="3">
                  <c:v>1116.0781029083239</c:v>
                </c:pt>
                <c:pt idx="4">
                  <c:v>1289.6733246442875</c:v>
                </c:pt>
                <c:pt idx="5">
                  <c:v>1442.5556726787784</c:v>
                </c:pt>
                <c:pt idx="6">
                  <c:v>2041.7364304012872</c:v>
                </c:pt>
                <c:pt idx="7">
                  <c:v>2500.7314000740562</c:v>
                </c:pt>
                <c:pt idx="8">
                  <c:v>2887.1501321854553</c:v>
                </c:pt>
                <c:pt idx="9">
                  <c:v>3227.1952395796566</c:v>
                </c:pt>
                <c:pt idx="10">
                  <c:v>3534.3073567659599</c:v>
                </c:pt>
                <c:pt idx="11">
                  <c:v>3816.4710510328819</c:v>
                </c:pt>
                <c:pt idx="12">
                  <c:v>4078.8884710362236</c:v>
                </c:pt>
                <c:pt idx="13">
                  <c:v>4325.1727305695931</c:v>
                </c:pt>
                <c:pt idx="14">
                  <c:v>4557.9542272248264</c:v>
                </c:pt>
                <c:pt idx="15">
                  <c:v>4779.2184525039502</c:v>
                </c:pt>
                <c:pt idx="16">
                  <c:v>4990.5077311479099</c:v>
                </c:pt>
                <c:pt idx="17">
                  <c:v>5193.0484240114911</c:v>
                </c:pt>
                <c:pt idx="18">
                  <c:v>5387.8347198884794</c:v>
                </c:pt>
                <c:pt idx="19">
                  <c:v>5575.6858565640914</c:v>
                </c:pt>
                <c:pt idx="20">
                  <c:v>5757.2863958437138</c:v>
                </c:pt>
                <c:pt idx="21">
                  <c:v>5933.2153099443376</c:v>
                </c:pt>
                <c:pt idx="22">
                  <c:v>6103.9674585876737</c:v>
                </c:pt>
                <c:pt idx="23">
                  <c:v>6269.9697568411502</c:v>
                </c:pt>
                <c:pt idx="24">
                  <c:v>6431.5935546932851</c:v>
                </c:pt>
                <c:pt idx="25">
                  <c:v>6589.164259766234</c:v>
                </c:pt>
                <c:pt idx="26">
                  <c:v>6742.9689182813536</c:v>
                </c:pt>
                <c:pt idx="27">
                  <c:v>6893.2622600019477</c:v>
                </c:pt>
                <c:pt idx="28">
                  <c:v>7040.2715711933815</c:v>
                </c:pt>
                <c:pt idx="29">
                  <c:v>7184.2006618731793</c:v>
                </c:pt>
                <c:pt idx="30">
                  <c:v>7325.2331249548533</c:v>
                </c:pt>
                <c:pt idx="31">
                  <c:v>7463.5350358764099</c:v>
                </c:pt>
                <c:pt idx="32">
                  <c:v>7599.2572058057494</c:v>
                </c:pt>
                <c:pt idx="33">
                  <c:v>7732.5370754551805</c:v>
                </c:pt>
                <c:pt idx="34">
                  <c:v>7863.5003171701374</c:v>
                </c:pt>
                <c:pt idx="35">
                  <c:v>7992.2621983988329</c:v>
                </c:pt>
                <c:pt idx="36">
                  <c:v>8118.9287485890454</c:v>
                </c:pt>
                <c:pt idx="37">
                  <c:v>8243.5977630744746</c:v>
                </c:pt>
                <c:pt idx="38">
                  <c:v>8366.3596709439444</c:v>
                </c:pt>
                <c:pt idx="39">
                  <c:v>8487.2982887588005</c:v>
                </c:pt>
                <c:pt idx="40">
                  <c:v>8606.4914779477276</c:v>
                </c:pt>
                <c:pt idx="41">
                  <c:v>8724.0117205077731</c:v>
                </c:pt>
                <c:pt idx="42">
                  <c:v>8839.9266250854962</c:v>
                </c:pt>
                <c:pt idx="43">
                  <c:v>8954.2993734583997</c:v>
                </c:pt>
                <c:pt idx="44">
                  <c:v>9067.1891157758273</c:v>
                </c:pt>
                <c:pt idx="45">
                  <c:v>9178.6513215674495</c:v>
                </c:pt>
                <c:pt idx="46">
                  <c:v>9288.7380924221925</c:v>
                </c:pt>
                <c:pt idx="47">
                  <c:v>9397.4984413317907</c:v>
                </c:pt>
                <c:pt idx="48">
                  <c:v>9504.9785429413605</c:v>
                </c:pt>
                <c:pt idx="49">
                  <c:v>9611.2219583264668</c:v>
                </c:pt>
                <c:pt idx="50">
                  <c:v>9716.2698373954554</c:v>
                </c:pt>
                <c:pt idx="51">
                  <c:v>9820.1611015796425</c:v>
                </c:pt>
                <c:pt idx="52">
                  <c:v>9922.9326091083349</c:v>
                </c:pt>
                <c:pt idx="53">
                  <c:v>10024.619304854923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8EC-4C27-90DD-58602ABF4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675944"/>
        <c:axId val="405674376"/>
      </c:scatterChart>
      <c:valAx>
        <c:axId val="405675944"/>
        <c:scaling>
          <c:orientation val="minMax"/>
          <c:max val="1000000"/>
        </c:scaling>
        <c:delete val="0"/>
        <c:axPos val="b"/>
        <c:title>
          <c:tx>
            <c:rich>
              <a:bodyPr/>
              <a:lstStyle/>
              <a:p>
                <a:pPr>
                  <a:defRPr altLang="en-US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ja-JP"/>
                  <a:t>実効</a:t>
                </a:r>
                <a:r>
                  <a:rPr lang="en-US"/>
                  <a:t>SLOC</a:t>
                </a:r>
                <a:r>
                  <a:rPr lang="ja-JP"/>
                  <a:t>実績値</a:t>
                </a:r>
                <a:r>
                  <a:rPr lang="en-US"/>
                  <a:t>[SLOC]</a:t>
                </a:r>
              </a:p>
            </c:rich>
          </c:tx>
          <c:layout>
            <c:manualLayout>
              <c:xMode val="edge"/>
              <c:yMode val="edge"/>
              <c:x val="0.40717902274995177"/>
              <c:y val="0.9166666666666666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5674376"/>
        <c:crosses val="autoZero"/>
        <c:crossBetween val="midCat"/>
        <c:majorUnit val="200000"/>
      </c:valAx>
      <c:valAx>
        <c:axId val="405674376"/>
        <c:scaling>
          <c:orientation val="minMax"/>
          <c:max val="300000"/>
        </c:scaling>
        <c:delete val="0"/>
        <c:axPos val="l"/>
        <c:majorGridlines>
          <c:spPr>
            <a:ln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altLang="en-US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ja-JP"/>
                  <a:t>実績工数</a:t>
                </a:r>
                <a:r>
                  <a:rPr lang="en-US"/>
                  <a:t>(</a:t>
                </a:r>
                <a:r>
                  <a:rPr lang="ja-JP"/>
                  <a:t>開発</a:t>
                </a:r>
                <a:r>
                  <a:rPr lang="en-US"/>
                  <a:t>5</a:t>
                </a:r>
                <a:r>
                  <a:rPr lang="ja-JP"/>
                  <a:t>工程</a:t>
                </a:r>
                <a:r>
                  <a:rPr lang="en-US"/>
                  <a:t>) [</a:t>
                </a:r>
                <a:r>
                  <a:rPr lang="ja-JP"/>
                  <a:t>人時</a:t>
                </a:r>
                <a:r>
                  <a:rPr lang="en-US"/>
                  <a:t>]</a:t>
                </a:r>
              </a:p>
            </c:rich>
          </c:tx>
          <c:layout>
            <c:manualLayout>
              <c:xMode val="edge"/>
              <c:yMode val="edge"/>
              <c:x val="0"/>
              <c:y val="0.2384135316418781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000" b="0" i="0"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5675944"/>
        <c:crosses val="autoZero"/>
        <c:crossBetween val="midCat"/>
        <c:majorUnit val="50000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.17507081582853262"/>
          <c:y val="0.1425925925925926"/>
          <c:w val="0.22038217506057162"/>
          <c:h val="0.22222222222222221"/>
        </c:manualLayout>
      </c:layout>
      <c:overlay val="0"/>
      <c:spPr>
        <a:solidFill>
          <a:srgbClr val="FFFFFF"/>
        </a:solidFill>
        <a:ln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>
              <a:latin typeface="メイリオ"/>
              <a:ea typeface="メイリオ"/>
              <a:cs typeface="メイリオ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rgbClr val="FFFFFF"/>
    </a:solidFill>
    <a:ln w="25400"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altLang="ja-JP" sz="1000" b="0" i="0">
                <a:latin typeface="メイリオ"/>
                <a:ea typeface="メイリオ"/>
                <a:cs typeface="メイリオ"/>
              </a:defRPr>
            </a:pPr>
            <a:r>
              <a:rPr lang="en-US"/>
              <a:t>SLOC</a:t>
            </a:r>
            <a:r>
              <a:rPr lang="ja-JP"/>
              <a:t>規模と工数 </a:t>
            </a:r>
            <a:r>
              <a:rPr lang="en-US"/>
              <a:t>(</a:t>
            </a:r>
            <a:r>
              <a:rPr lang="ja-JP"/>
              <a:t>改良開発</a:t>
            </a:r>
            <a:r>
              <a:rPr lang="en-US"/>
              <a:t>) </a:t>
            </a:r>
            <a:r>
              <a:rPr lang="ja-JP"/>
              <a:t>信頼幅</a:t>
            </a:r>
            <a:r>
              <a:rPr lang="en-US"/>
              <a:t>50%,95%</a:t>
            </a:r>
            <a:r>
              <a:rPr lang="ja-JP"/>
              <a:t>付き</a:t>
            </a:r>
          </a:p>
        </c:rich>
      </c:tx>
      <c:layout>
        <c:manualLayout>
          <c:xMode val="edge"/>
          <c:yMode val="edge"/>
          <c:x val="0.24806386422144516"/>
          <c:y val="1.4814814814814815E-2"/>
        </c:manualLayout>
      </c:layout>
      <c:overlay val="0"/>
    </c:title>
    <c:autoTitleDeleted val="0"/>
    <c:plotArea>
      <c:layout>
        <c:manualLayout>
          <c:xMode val="edge"/>
          <c:yMode val="edge"/>
          <c:x val="4.042553191489362E-2"/>
          <c:y val="7.7777777777777779E-2"/>
          <c:w val="0.93617021276595747"/>
          <c:h val="0.85555555555555551"/>
        </c:manualLayout>
      </c:layout>
      <c:scatterChart>
        <c:scatterStyle val="lineMarker"/>
        <c:varyColors val="0"/>
        <c:ser>
          <c:idx val="0"/>
          <c:order val="0"/>
          <c:tx>
            <c:v>値</c:v>
          </c:tx>
          <c:spPr>
            <a:ln w="28575">
              <a:noFill/>
            </a:ln>
          </c:spPr>
          <c:marker>
            <c:symbol val="x"/>
            <c:size val="3"/>
            <c:spPr>
              <a:noFill/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信頼幅分析!$A$24:$A$547</c:f>
              <c:numCache>
                <c:formatCode>General</c:formatCode>
                <c:ptCount val="524"/>
                <c:pt idx="0">
                  <c:v>5890</c:v>
                </c:pt>
                <c:pt idx="1">
                  <c:v>70356</c:v>
                </c:pt>
                <c:pt idx="2">
                  <c:v>30000</c:v>
                </c:pt>
                <c:pt idx="3">
                  <c:v>4800</c:v>
                </c:pt>
                <c:pt idx="4">
                  <c:v>62000</c:v>
                </c:pt>
                <c:pt idx="5">
                  <c:v>109200</c:v>
                </c:pt>
                <c:pt idx="6">
                  <c:v>213100</c:v>
                </c:pt>
                <c:pt idx="7">
                  <c:v>11700</c:v>
                </c:pt>
                <c:pt idx="8">
                  <c:v>21500</c:v>
                </c:pt>
                <c:pt idx="9">
                  <c:v>22220</c:v>
                </c:pt>
                <c:pt idx="10">
                  <c:v>48172</c:v>
                </c:pt>
                <c:pt idx="11">
                  <c:v>1100</c:v>
                </c:pt>
                <c:pt idx="12">
                  <c:v>5300</c:v>
                </c:pt>
                <c:pt idx="13">
                  <c:v>8750</c:v>
                </c:pt>
                <c:pt idx="14">
                  <c:v>300</c:v>
                </c:pt>
                <c:pt idx="15">
                  <c:v>3954</c:v>
                </c:pt>
                <c:pt idx="16">
                  <c:v>1053</c:v>
                </c:pt>
                <c:pt idx="17">
                  <c:v>170</c:v>
                </c:pt>
                <c:pt idx="18">
                  <c:v>1200</c:v>
                </c:pt>
                <c:pt idx="19">
                  <c:v>7120</c:v>
                </c:pt>
                <c:pt idx="20">
                  <c:v>1050</c:v>
                </c:pt>
                <c:pt idx="21">
                  <c:v>7200</c:v>
                </c:pt>
                <c:pt idx="22">
                  <c:v>81100</c:v>
                </c:pt>
                <c:pt idx="23">
                  <c:v>6.5</c:v>
                </c:pt>
                <c:pt idx="24">
                  <c:v>25737</c:v>
                </c:pt>
                <c:pt idx="25">
                  <c:v>37000</c:v>
                </c:pt>
                <c:pt idx="26">
                  <c:v>108500</c:v>
                </c:pt>
                <c:pt idx="27">
                  <c:v>208000</c:v>
                </c:pt>
                <c:pt idx="28">
                  <c:v>17000</c:v>
                </c:pt>
                <c:pt idx="29">
                  <c:v>32300</c:v>
                </c:pt>
                <c:pt idx="30">
                  <c:v>35100</c:v>
                </c:pt>
                <c:pt idx="31">
                  <c:v>3800</c:v>
                </c:pt>
                <c:pt idx="32">
                  <c:v>12900</c:v>
                </c:pt>
                <c:pt idx="33">
                  <c:v>83000</c:v>
                </c:pt>
                <c:pt idx="34">
                  <c:v>25800</c:v>
                </c:pt>
                <c:pt idx="35">
                  <c:v>24200</c:v>
                </c:pt>
                <c:pt idx="36">
                  <c:v>28000</c:v>
                </c:pt>
                <c:pt idx="37">
                  <c:v>56560</c:v>
                </c:pt>
                <c:pt idx="38">
                  <c:v>98819</c:v>
                </c:pt>
                <c:pt idx="39">
                  <c:v>539132</c:v>
                </c:pt>
                <c:pt idx="40">
                  <c:v>3150</c:v>
                </c:pt>
                <c:pt idx="41">
                  <c:v>28170</c:v>
                </c:pt>
                <c:pt idx="42">
                  <c:v>4104.9000000000005</c:v>
                </c:pt>
                <c:pt idx="43">
                  <c:v>67000</c:v>
                </c:pt>
                <c:pt idx="44">
                  <c:v>39000</c:v>
                </c:pt>
                <c:pt idx="45">
                  <c:v>37800</c:v>
                </c:pt>
                <c:pt idx="46">
                  <c:v>21000</c:v>
                </c:pt>
                <c:pt idx="47">
                  <c:v>8850</c:v>
                </c:pt>
                <c:pt idx="48">
                  <c:v>32516</c:v>
                </c:pt>
                <c:pt idx="49">
                  <c:v>36450</c:v>
                </c:pt>
                <c:pt idx="50">
                  <c:v>39000</c:v>
                </c:pt>
                <c:pt idx="51">
                  <c:v>6870</c:v>
                </c:pt>
                <c:pt idx="52">
                  <c:v>37700</c:v>
                </c:pt>
                <c:pt idx="53">
                  <c:v>51800</c:v>
                </c:pt>
                <c:pt idx="54">
                  <c:v>84574</c:v>
                </c:pt>
                <c:pt idx="55">
                  <c:v>38420</c:v>
                </c:pt>
                <c:pt idx="56">
                  <c:v>4085300</c:v>
                </c:pt>
                <c:pt idx="57">
                  <c:v>49300</c:v>
                </c:pt>
                <c:pt idx="58">
                  <c:v>42000</c:v>
                </c:pt>
                <c:pt idx="59">
                  <c:v>160100</c:v>
                </c:pt>
                <c:pt idx="60">
                  <c:v>158330</c:v>
                </c:pt>
                <c:pt idx="61">
                  <c:v>19100</c:v>
                </c:pt>
                <c:pt idx="62">
                  <c:v>123769</c:v>
                </c:pt>
                <c:pt idx="63">
                  <c:v>42600</c:v>
                </c:pt>
                <c:pt idx="64">
                  <c:v>147800</c:v>
                </c:pt>
                <c:pt idx="65">
                  <c:v>48975</c:v>
                </c:pt>
                <c:pt idx="66">
                  <c:v>51019</c:v>
                </c:pt>
                <c:pt idx="67">
                  <c:v>7242</c:v>
                </c:pt>
                <c:pt idx="68">
                  <c:v>373511</c:v>
                </c:pt>
                <c:pt idx="69">
                  <c:v>14324</c:v>
                </c:pt>
                <c:pt idx="70">
                  <c:v>43600</c:v>
                </c:pt>
                <c:pt idx="71">
                  <c:v>3317.3999999999996</c:v>
                </c:pt>
                <c:pt idx="72">
                  <c:v>8698</c:v>
                </c:pt>
                <c:pt idx="73">
                  <c:v>1942.75</c:v>
                </c:pt>
                <c:pt idx="74">
                  <c:v>19803.3</c:v>
                </c:pt>
                <c:pt idx="75">
                  <c:v>26000</c:v>
                </c:pt>
                <c:pt idx="76">
                  <c:v>117080</c:v>
                </c:pt>
                <c:pt idx="77">
                  <c:v>4787</c:v>
                </c:pt>
                <c:pt idx="78">
                  <c:v>55264</c:v>
                </c:pt>
                <c:pt idx="79">
                  <c:v>2968</c:v>
                </c:pt>
                <c:pt idx="80">
                  <c:v>954</c:v>
                </c:pt>
                <c:pt idx="81">
                  <c:v>2724</c:v>
                </c:pt>
                <c:pt idx="82">
                  <c:v>21680</c:v>
                </c:pt>
                <c:pt idx="83">
                  <c:v>26000</c:v>
                </c:pt>
                <c:pt idx="84">
                  <c:v>36000</c:v>
                </c:pt>
                <c:pt idx="85">
                  <c:v>127000</c:v>
                </c:pt>
                <c:pt idx="86">
                  <c:v>571800</c:v>
                </c:pt>
                <c:pt idx="87">
                  <c:v>78600</c:v>
                </c:pt>
                <c:pt idx="88">
                  <c:v>237800</c:v>
                </c:pt>
                <c:pt idx="89">
                  <c:v>108200</c:v>
                </c:pt>
                <c:pt idx="90">
                  <c:v>1047400</c:v>
                </c:pt>
                <c:pt idx="91">
                  <c:v>531100</c:v>
                </c:pt>
                <c:pt idx="92">
                  <c:v>708000</c:v>
                </c:pt>
                <c:pt idx="93">
                  <c:v>6000</c:v>
                </c:pt>
                <c:pt idx="94">
                  <c:v>881000</c:v>
                </c:pt>
                <c:pt idx="95">
                  <c:v>299000</c:v>
                </c:pt>
                <c:pt idx="96">
                  <c:v>2122</c:v>
                </c:pt>
                <c:pt idx="97">
                  <c:v>44890</c:v>
                </c:pt>
                <c:pt idx="98">
                  <c:v>1400</c:v>
                </c:pt>
                <c:pt idx="99">
                  <c:v>13</c:v>
                </c:pt>
                <c:pt idx="100">
                  <c:v>2828</c:v>
                </c:pt>
                <c:pt idx="101">
                  <c:v>1396</c:v>
                </c:pt>
                <c:pt idx="102">
                  <c:v>16000</c:v>
                </c:pt>
                <c:pt idx="103">
                  <c:v>18800</c:v>
                </c:pt>
                <c:pt idx="104">
                  <c:v>21500</c:v>
                </c:pt>
                <c:pt idx="105">
                  <c:v>48500</c:v>
                </c:pt>
                <c:pt idx="106">
                  <c:v>306900</c:v>
                </c:pt>
                <c:pt idx="107">
                  <c:v>351600</c:v>
                </c:pt>
                <c:pt idx="108">
                  <c:v>1900</c:v>
                </c:pt>
                <c:pt idx="109">
                  <c:v>47000</c:v>
                </c:pt>
                <c:pt idx="110">
                  <c:v>41000</c:v>
                </c:pt>
                <c:pt idx="111">
                  <c:v>11456</c:v>
                </c:pt>
                <c:pt idx="112">
                  <c:v>2043.9</c:v>
                </c:pt>
                <c:pt idx="113">
                  <c:v>12401</c:v>
                </c:pt>
                <c:pt idx="114">
                  <c:v>4421</c:v>
                </c:pt>
                <c:pt idx="115">
                  <c:v>26318.7</c:v>
                </c:pt>
                <c:pt idx="116">
                  <c:v>10170</c:v>
                </c:pt>
                <c:pt idx="117">
                  <c:v>11200</c:v>
                </c:pt>
                <c:pt idx="118">
                  <c:v>3000</c:v>
                </c:pt>
                <c:pt idx="119">
                  <c:v>2800</c:v>
                </c:pt>
                <c:pt idx="120">
                  <c:v>27700</c:v>
                </c:pt>
                <c:pt idx="121">
                  <c:v>20610</c:v>
                </c:pt>
                <c:pt idx="122">
                  <c:v>181888</c:v>
                </c:pt>
                <c:pt idx="123">
                  <c:v>102340</c:v>
                </c:pt>
                <c:pt idx="124">
                  <c:v>16280</c:v>
                </c:pt>
                <c:pt idx="125">
                  <c:v>48672</c:v>
                </c:pt>
                <c:pt idx="126">
                  <c:v>9800</c:v>
                </c:pt>
                <c:pt idx="127">
                  <c:v>16600</c:v>
                </c:pt>
                <c:pt idx="128">
                  <c:v>8657</c:v>
                </c:pt>
                <c:pt idx="129">
                  <c:v>148240</c:v>
                </c:pt>
                <c:pt idx="130">
                  <c:v>24120</c:v>
                </c:pt>
                <c:pt idx="131">
                  <c:v>17290</c:v>
                </c:pt>
                <c:pt idx="132">
                  <c:v>104505</c:v>
                </c:pt>
                <c:pt idx="133">
                  <c:v>58500</c:v>
                </c:pt>
                <c:pt idx="134">
                  <c:v>240518</c:v>
                </c:pt>
                <c:pt idx="135">
                  <c:v>152344</c:v>
                </c:pt>
                <c:pt idx="136">
                  <c:v>29200</c:v>
                </c:pt>
                <c:pt idx="137">
                  <c:v>37126</c:v>
                </c:pt>
                <c:pt idx="138">
                  <c:v>179100</c:v>
                </c:pt>
                <c:pt idx="139">
                  <c:v>79761</c:v>
                </c:pt>
                <c:pt idx="140">
                  <c:v>61795</c:v>
                </c:pt>
                <c:pt idx="141">
                  <c:v>50926</c:v>
                </c:pt>
                <c:pt idx="142">
                  <c:v>25419</c:v>
                </c:pt>
                <c:pt idx="143">
                  <c:v>35000</c:v>
                </c:pt>
                <c:pt idx="144">
                  <c:v>9500</c:v>
                </c:pt>
                <c:pt idx="145">
                  <c:v>17460</c:v>
                </c:pt>
                <c:pt idx="146">
                  <c:v>42767</c:v>
                </c:pt>
                <c:pt idx="147">
                  <c:v>55264</c:v>
                </c:pt>
                <c:pt idx="148">
                  <c:v>2100</c:v>
                </c:pt>
                <c:pt idx="149">
                  <c:v>43800</c:v>
                </c:pt>
                <c:pt idx="150">
                  <c:v>10900</c:v>
                </c:pt>
                <c:pt idx="151">
                  <c:v>22800</c:v>
                </c:pt>
                <c:pt idx="152">
                  <c:v>10300</c:v>
                </c:pt>
                <c:pt idx="153">
                  <c:v>9121</c:v>
                </c:pt>
                <c:pt idx="154">
                  <c:v>27200</c:v>
                </c:pt>
                <c:pt idx="155">
                  <c:v>11900</c:v>
                </c:pt>
                <c:pt idx="156">
                  <c:v>3760</c:v>
                </c:pt>
                <c:pt idx="157">
                  <c:v>247200</c:v>
                </c:pt>
                <c:pt idx="158">
                  <c:v>180400</c:v>
                </c:pt>
                <c:pt idx="159">
                  <c:v>103600</c:v>
                </c:pt>
                <c:pt idx="160">
                  <c:v>21000</c:v>
                </c:pt>
                <c:pt idx="161">
                  <c:v>35200</c:v>
                </c:pt>
                <c:pt idx="162">
                  <c:v>31500</c:v>
                </c:pt>
                <c:pt idx="163">
                  <c:v>33100</c:v>
                </c:pt>
                <c:pt idx="164">
                  <c:v>27600</c:v>
                </c:pt>
                <c:pt idx="165">
                  <c:v>17170</c:v>
                </c:pt>
                <c:pt idx="166">
                  <c:v>198400</c:v>
                </c:pt>
                <c:pt idx="167">
                  <c:v>65700</c:v>
                </c:pt>
                <c:pt idx="168">
                  <c:v>22220</c:v>
                </c:pt>
                <c:pt idx="169">
                  <c:v>18900</c:v>
                </c:pt>
                <c:pt idx="170">
                  <c:v>219000</c:v>
                </c:pt>
                <c:pt idx="171">
                  <c:v>160000</c:v>
                </c:pt>
                <c:pt idx="172">
                  <c:v>37000</c:v>
                </c:pt>
                <c:pt idx="173">
                  <c:v>89000</c:v>
                </c:pt>
                <c:pt idx="174">
                  <c:v>15500</c:v>
                </c:pt>
                <c:pt idx="175">
                  <c:v>6000</c:v>
                </c:pt>
                <c:pt idx="176">
                  <c:v>89900</c:v>
                </c:pt>
                <c:pt idx="177">
                  <c:v>37500</c:v>
                </c:pt>
                <c:pt idx="178">
                  <c:v>55270</c:v>
                </c:pt>
                <c:pt idx="179">
                  <c:v>3262</c:v>
                </c:pt>
                <c:pt idx="180">
                  <c:v>8666</c:v>
                </c:pt>
                <c:pt idx="181">
                  <c:v>42400</c:v>
                </c:pt>
                <c:pt idx="182">
                  <c:v>47874</c:v>
                </c:pt>
                <c:pt idx="183">
                  <c:v>17000</c:v>
                </c:pt>
                <c:pt idx="184">
                  <c:v>17300</c:v>
                </c:pt>
                <c:pt idx="185">
                  <c:v>3125</c:v>
                </c:pt>
                <c:pt idx="186">
                  <c:v>176300</c:v>
                </c:pt>
                <c:pt idx="187">
                  <c:v>11605</c:v>
                </c:pt>
                <c:pt idx="188">
                  <c:v>406500</c:v>
                </c:pt>
                <c:pt idx="189">
                  <c:v>65500</c:v>
                </c:pt>
                <c:pt idx="190">
                  <c:v>642000</c:v>
                </c:pt>
                <c:pt idx="191">
                  <c:v>727000</c:v>
                </c:pt>
                <c:pt idx="192">
                  <c:v>215700</c:v>
                </c:pt>
                <c:pt idx="193">
                  <c:v>667000</c:v>
                </c:pt>
                <c:pt idx="194">
                  <c:v>116</c:v>
                </c:pt>
                <c:pt idx="195">
                  <c:v>738</c:v>
                </c:pt>
                <c:pt idx="196">
                  <c:v>344</c:v>
                </c:pt>
                <c:pt idx="197">
                  <c:v>3729</c:v>
                </c:pt>
                <c:pt idx="198">
                  <c:v>27704</c:v>
                </c:pt>
                <c:pt idx="199">
                  <c:v>1602</c:v>
                </c:pt>
                <c:pt idx="200">
                  <c:v>5080</c:v>
                </c:pt>
                <c:pt idx="201">
                  <c:v>917</c:v>
                </c:pt>
                <c:pt idx="202">
                  <c:v>1946</c:v>
                </c:pt>
                <c:pt idx="203">
                  <c:v>7733</c:v>
                </c:pt>
                <c:pt idx="204">
                  <c:v>1100</c:v>
                </c:pt>
                <c:pt idx="205">
                  <c:v>17300</c:v>
                </c:pt>
                <c:pt idx="206">
                  <c:v>11100</c:v>
                </c:pt>
                <c:pt idx="207">
                  <c:v>26800</c:v>
                </c:pt>
                <c:pt idx="208">
                  <c:v>3900</c:v>
                </c:pt>
                <c:pt idx="209">
                  <c:v>8445</c:v>
                </c:pt>
                <c:pt idx="210">
                  <c:v>55950</c:v>
                </c:pt>
                <c:pt idx="211">
                  <c:v>13671</c:v>
                </c:pt>
                <c:pt idx="212">
                  <c:v>8800</c:v>
                </c:pt>
                <c:pt idx="213">
                  <c:v>22500</c:v>
                </c:pt>
                <c:pt idx="214">
                  <c:v>1080</c:v>
                </c:pt>
                <c:pt idx="215">
                  <c:v>18600</c:v>
                </c:pt>
                <c:pt idx="216">
                  <c:v>2324</c:v>
                </c:pt>
                <c:pt idx="217">
                  <c:v>2899</c:v>
                </c:pt>
                <c:pt idx="218">
                  <c:v>6000</c:v>
                </c:pt>
                <c:pt idx="219">
                  <c:v>52200</c:v>
                </c:pt>
                <c:pt idx="220">
                  <c:v>35700</c:v>
                </c:pt>
                <c:pt idx="221">
                  <c:v>33400</c:v>
                </c:pt>
                <c:pt idx="222">
                  <c:v>13022</c:v>
                </c:pt>
                <c:pt idx="223">
                  <c:v>66000</c:v>
                </c:pt>
                <c:pt idx="224">
                  <c:v>43500</c:v>
                </c:pt>
                <c:pt idx="225">
                  <c:v>13400</c:v>
                </c:pt>
                <c:pt idx="226">
                  <c:v>17400</c:v>
                </c:pt>
                <c:pt idx="227">
                  <c:v>118900</c:v>
                </c:pt>
                <c:pt idx="228">
                  <c:v>16600</c:v>
                </c:pt>
                <c:pt idx="229">
                  <c:v>23000</c:v>
                </c:pt>
                <c:pt idx="230">
                  <c:v>25000</c:v>
                </c:pt>
                <c:pt idx="231">
                  <c:v>20470</c:v>
                </c:pt>
                <c:pt idx="232">
                  <c:v>10300</c:v>
                </c:pt>
                <c:pt idx="233">
                  <c:v>29958</c:v>
                </c:pt>
                <c:pt idx="234">
                  <c:v>31600</c:v>
                </c:pt>
                <c:pt idx="235">
                  <c:v>10101</c:v>
                </c:pt>
                <c:pt idx="236">
                  <c:v>21830</c:v>
                </c:pt>
                <c:pt idx="237">
                  <c:v>11180</c:v>
                </c:pt>
                <c:pt idx="238">
                  <c:v>36345</c:v>
                </c:pt>
                <c:pt idx="239">
                  <c:v>24156</c:v>
                </c:pt>
                <c:pt idx="240">
                  <c:v>12167</c:v>
                </c:pt>
                <c:pt idx="241">
                  <c:v>19200</c:v>
                </c:pt>
                <c:pt idx="242">
                  <c:v>12154</c:v>
                </c:pt>
                <c:pt idx="243">
                  <c:v>45589</c:v>
                </c:pt>
                <c:pt idx="244">
                  <c:v>10800</c:v>
                </c:pt>
                <c:pt idx="245">
                  <c:v>20569</c:v>
                </c:pt>
                <c:pt idx="246">
                  <c:v>69957</c:v>
                </c:pt>
                <c:pt idx="247">
                  <c:v>19550</c:v>
                </c:pt>
                <c:pt idx="248">
                  <c:v>26290</c:v>
                </c:pt>
                <c:pt idx="249">
                  <c:v>44860</c:v>
                </c:pt>
                <c:pt idx="250">
                  <c:v>11800</c:v>
                </c:pt>
                <c:pt idx="251">
                  <c:v>28464</c:v>
                </c:pt>
                <c:pt idx="252">
                  <c:v>22432</c:v>
                </c:pt>
                <c:pt idx="253">
                  <c:v>120046</c:v>
                </c:pt>
                <c:pt idx="254">
                  <c:v>156081</c:v>
                </c:pt>
                <c:pt idx="255">
                  <c:v>172140</c:v>
                </c:pt>
                <c:pt idx="256">
                  <c:v>103675</c:v>
                </c:pt>
                <c:pt idx="257">
                  <c:v>24143</c:v>
                </c:pt>
                <c:pt idx="258">
                  <c:v>216500</c:v>
                </c:pt>
                <c:pt idx="259">
                  <c:v>103241</c:v>
                </c:pt>
                <c:pt idx="260">
                  <c:v>42416</c:v>
                </c:pt>
                <c:pt idx="261">
                  <c:v>37616.25</c:v>
                </c:pt>
                <c:pt idx="262">
                  <c:v>195300</c:v>
                </c:pt>
                <c:pt idx="263">
                  <c:v>33127</c:v>
                </c:pt>
                <c:pt idx="264">
                  <c:v>147837</c:v>
                </c:pt>
                <c:pt idx="265">
                  <c:v>30388</c:v>
                </c:pt>
                <c:pt idx="266">
                  <c:v>200000</c:v>
                </c:pt>
                <c:pt idx="267">
                  <c:v>29223</c:v>
                </c:pt>
                <c:pt idx="268">
                  <c:v>136689</c:v>
                </c:pt>
                <c:pt idx="269">
                  <c:v>41206</c:v>
                </c:pt>
                <c:pt idx="270">
                  <c:v>4560</c:v>
                </c:pt>
                <c:pt idx="271">
                  <c:v>13618</c:v>
                </c:pt>
                <c:pt idx="272">
                  <c:v>890</c:v>
                </c:pt>
                <c:pt idx="273">
                  <c:v>47707</c:v>
                </c:pt>
                <c:pt idx="274">
                  <c:v>10387</c:v>
                </c:pt>
                <c:pt idx="275">
                  <c:v>3587</c:v>
                </c:pt>
                <c:pt idx="276">
                  <c:v>1825</c:v>
                </c:pt>
                <c:pt idx="277">
                  <c:v>1970</c:v>
                </c:pt>
                <c:pt idx="278">
                  <c:v>13000</c:v>
                </c:pt>
                <c:pt idx="279">
                  <c:v>5774.4000000000005</c:v>
                </c:pt>
                <c:pt idx="280">
                  <c:v>9541</c:v>
                </c:pt>
                <c:pt idx="281">
                  <c:v>4601</c:v>
                </c:pt>
                <c:pt idx="282">
                  <c:v>70000</c:v>
                </c:pt>
                <c:pt idx="283">
                  <c:v>21000</c:v>
                </c:pt>
                <c:pt idx="284">
                  <c:v>13510</c:v>
                </c:pt>
                <c:pt idx="285">
                  <c:v>16600</c:v>
                </c:pt>
                <c:pt idx="286">
                  <c:v>18000</c:v>
                </c:pt>
                <c:pt idx="287">
                  <c:v>13800</c:v>
                </c:pt>
                <c:pt idx="288">
                  <c:v>18500</c:v>
                </c:pt>
                <c:pt idx="289">
                  <c:v>19700</c:v>
                </c:pt>
                <c:pt idx="290">
                  <c:v>426400</c:v>
                </c:pt>
                <c:pt idx="291">
                  <c:v>29000</c:v>
                </c:pt>
                <c:pt idx="292">
                  <c:v>20800</c:v>
                </c:pt>
                <c:pt idx="293">
                  <c:v>68000</c:v>
                </c:pt>
                <c:pt idx="294">
                  <c:v>33000</c:v>
                </c:pt>
                <c:pt idx="295">
                  <c:v>118600</c:v>
                </c:pt>
                <c:pt idx="296">
                  <c:v>40800</c:v>
                </c:pt>
                <c:pt idx="297">
                  <c:v>114100</c:v>
                </c:pt>
                <c:pt idx="298">
                  <c:v>31300</c:v>
                </c:pt>
                <c:pt idx="299">
                  <c:v>23100</c:v>
                </c:pt>
                <c:pt idx="300">
                  <c:v>12700</c:v>
                </c:pt>
                <c:pt idx="301">
                  <c:v>12100</c:v>
                </c:pt>
                <c:pt idx="302">
                  <c:v>35400</c:v>
                </c:pt>
                <c:pt idx="303">
                  <c:v>96990</c:v>
                </c:pt>
                <c:pt idx="304">
                  <c:v>41100</c:v>
                </c:pt>
                <c:pt idx="305">
                  <c:v>39900</c:v>
                </c:pt>
                <c:pt idx="306">
                  <c:v>54800</c:v>
                </c:pt>
                <c:pt idx="307">
                  <c:v>40604</c:v>
                </c:pt>
                <c:pt idx="308">
                  <c:v>130576</c:v>
                </c:pt>
                <c:pt idx="309">
                  <c:v>41300</c:v>
                </c:pt>
                <c:pt idx="310">
                  <c:v>486720</c:v>
                </c:pt>
                <c:pt idx="311">
                  <c:v>5600</c:v>
                </c:pt>
                <c:pt idx="312">
                  <c:v>50473.5</c:v>
                </c:pt>
                <c:pt idx="313">
                  <c:v>34958</c:v>
                </c:pt>
                <c:pt idx="314">
                  <c:v>53962.299999999996</c:v>
                </c:pt>
                <c:pt idx="315">
                  <c:v>75642.349999999991</c:v>
                </c:pt>
                <c:pt idx="316">
                  <c:v>27261</c:v>
                </c:pt>
                <c:pt idx="317">
                  <c:v>12600</c:v>
                </c:pt>
                <c:pt idx="318">
                  <c:v>166890</c:v>
                </c:pt>
                <c:pt idx="319">
                  <c:v>61455</c:v>
                </c:pt>
                <c:pt idx="320">
                  <c:v>1000</c:v>
                </c:pt>
                <c:pt idx="321">
                  <c:v>9500</c:v>
                </c:pt>
                <c:pt idx="322">
                  <c:v>2743</c:v>
                </c:pt>
                <c:pt idx="323">
                  <c:v>4800</c:v>
                </c:pt>
                <c:pt idx="324">
                  <c:v>19794</c:v>
                </c:pt>
                <c:pt idx="325">
                  <c:v>13000</c:v>
                </c:pt>
                <c:pt idx="326">
                  <c:v>7591000</c:v>
                </c:pt>
                <c:pt idx="327">
                  <c:v>25000</c:v>
                </c:pt>
                <c:pt idx="328">
                  <c:v>12000</c:v>
                </c:pt>
                <c:pt idx="329">
                  <c:v>1500</c:v>
                </c:pt>
                <c:pt idx="330">
                  <c:v>2010</c:v>
                </c:pt>
                <c:pt idx="331">
                  <c:v>4100</c:v>
                </c:pt>
                <c:pt idx="332">
                  <c:v>2000</c:v>
                </c:pt>
                <c:pt idx="333">
                  <c:v>3940</c:v>
                </c:pt>
                <c:pt idx="334">
                  <c:v>7400</c:v>
                </c:pt>
                <c:pt idx="335">
                  <c:v>17000</c:v>
                </c:pt>
                <c:pt idx="336">
                  <c:v>55400</c:v>
                </c:pt>
                <c:pt idx="337">
                  <c:v>7000</c:v>
                </c:pt>
                <c:pt idx="338">
                  <c:v>4600</c:v>
                </c:pt>
                <c:pt idx="339">
                  <c:v>17500</c:v>
                </c:pt>
                <c:pt idx="340">
                  <c:v>69800</c:v>
                </c:pt>
                <c:pt idx="341">
                  <c:v>13600</c:v>
                </c:pt>
                <c:pt idx="342">
                  <c:v>675</c:v>
                </c:pt>
                <c:pt idx="343">
                  <c:v>69000</c:v>
                </c:pt>
                <c:pt idx="344">
                  <c:v>38270</c:v>
                </c:pt>
                <c:pt idx="345">
                  <c:v>123300</c:v>
                </c:pt>
                <c:pt idx="346">
                  <c:v>19500</c:v>
                </c:pt>
                <c:pt idx="347">
                  <c:v>7400</c:v>
                </c:pt>
                <c:pt idx="348">
                  <c:v>953.1</c:v>
                </c:pt>
                <c:pt idx="349">
                  <c:v>1078.6999999999998</c:v>
                </c:pt>
                <c:pt idx="350">
                  <c:v>5628.6</c:v>
                </c:pt>
                <c:pt idx="351">
                  <c:v>1220.75</c:v>
                </c:pt>
                <c:pt idx="352">
                  <c:v>403.75</c:v>
                </c:pt>
                <c:pt idx="353">
                  <c:v>3100.2999999999997</c:v>
                </c:pt>
                <c:pt idx="354">
                  <c:v>877.09999999999991</c:v>
                </c:pt>
                <c:pt idx="355">
                  <c:v>125.99999999999999</c:v>
                </c:pt>
                <c:pt idx="356">
                  <c:v>886.19999999999993</c:v>
                </c:pt>
                <c:pt idx="357">
                  <c:v>5601.6</c:v>
                </c:pt>
                <c:pt idx="358">
                  <c:v>11464.2</c:v>
                </c:pt>
                <c:pt idx="359">
                  <c:v>71.399999999999991</c:v>
                </c:pt>
                <c:pt idx="360">
                  <c:v>7000</c:v>
                </c:pt>
                <c:pt idx="361">
                  <c:v>7500</c:v>
                </c:pt>
                <c:pt idx="362">
                  <c:v>102713</c:v>
                </c:pt>
                <c:pt idx="363">
                  <c:v>30000</c:v>
                </c:pt>
                <c:pt idx="364">
                  <c:v>10700</c:v>
                </c:pt>
                <c:pt idx="365">
                  <c:v>8491</c:v>
                </c:pt>
                <c:pt idx="366">
                  <c:v>205000</c:v>
                </c:pt>
                <c:pt idx="367">
                  <c:v>9600</c:v>
                </c:pt>
                <c:pt idx="368">
                  <c:v>3820</c:v>
                </c:pt>
                <c:pt idx="369">
                  <c:v>33300</c:v>
                </c:pt>
                <c:pt idx="370">
                  <c:v>50400</c:v>
                </c:pt>
                <c:pt idx="371">
                  <c:v>128700</c:v>
                </c:pt>
                <c:pt idx="372">
                  <c:v>57700</c:v>
                </c:pt>
                <c:pt idx="373">
                  <c:v>62600</c:v>
                </c:pt>
                <c:pt idx="374">
                  <c:v>202700</c:v>
                </c:pt>
                <c:pt idx="375">
                  <c:v>14000</c:v>
                </c:pt>
                <c:pt idx="376">
                  <c:v>56100</c:v>
                </c:pt>
                <c:pt idx="377">
                  <c:v>17300</c:v>
                </c:pt>
                <c:pt idx="378">
                  <c:v>30000</c:v>
                </c:pt>
                <c:pt idx="379">
                  <c:v>33200</c:v>
                </c:pt>
                <c:pt idx="380">
                  <c:v>14500</c:v>
                </c:pt>
                <c:pt idx="381">
                  <c:v>101600</c:v>
                </c:pt>
                <c:pt idx="382">
                  <c:v>864500</c:v>
                </c:pt>
                <c:pt idx="383">
                  <c:v>116900</c:v>
                </c:pt>
                <c:pt idx="384">
                  <c:v>94850</c:v>
                </c:pt>
                <c:pt idx="385">
                  <c:v>35700</c:v>
                </c:pt>
                <c:pt idx="386">
                  <c:v>168500</c:v>
                </c:pt>
                <c:pt idx="387">
                  <c:v>299600</c:v>
                </c:pt>
                <c:pt idx="388">
                  <c:v>143200</c:v>
                </c:pt>
                <c:pt idx="389">
                  <c:v>8000</c:v>
                </c:pt>
                <c:pt idx="390">
                  <c:v>114700</c:v>
                </c:pt>
                <c:pt idx="391">
                  <c:v>1100</c:v>
                </c:pt>
                <c:pt idx="392">
                  <c:v>100000</c:v>
                </c:pt>
                <c:pt idx="393">
                  <c:v>35100</c:v>
                </c:pt>
                <c:pt idx="394">
                  <c:v>15981</c:v>
                </c:pt>
                <c:pt idx="395">
                  <c:v>675</c:v>
                </c:pt>
                <c:pt idx="396">
                  <c:v>18075</c:v>
                </c:pt>
                <c:pt idx="397">
                  <c:v>216223</c:v>
                </c:pt>
                <c:pt idx="398">
                  <c:v>7458</c:v>
                </c:pt>
                <c:pt idx="399">
                  <c:v>260</c:v>
                </c:pt>
                <c:pt idx="400">
                  <c:v>4100</c:v>
                </c:pt>
                <c:pt idx="401">
                  <c:v>1800</c:v>
                </c:pt>
                <c:pt idx="402">
                  <c:v>2300</c:v>
                </c:pt>
                <c:pt idx="403">
                  <c:v>10500</c:v>
                </c:pt>
                <c:pt idx="404">
                  <c:v>1600</c:v>
                </c:pt>
                <c:pt idx="405">
                  <c:v>4500</c:v>
                </c:pt>
                <c:pt idx="406">
                  <c:v>1635</c:v>
                </c:pt>
                <c:pt idx="407">
                  <c:v>11500</c:v>
                </c:pt>
                <c:pt idx="408">
                  <c:v>2471</c:v>
                </c:pt>
                <c:pt idx="409">
                  <c:v>30226.85</c:v>
                </c:pt>
                <c:pt idx="410">
                  <c:v>36697</c:v>
                </c:pt>
                <c:pt idx="411">
                  <c:v>7506</c:v>
                </c:pt>
                <c:pt idx="412">
                  <c:v>11</c:v>
                </c:pt>
                <c:pt idx="413">
                  <c:v>1010</c:v>
                </c:pt>
                <c:pt idx="414">
                  <c:v>10460</c:v>
                </c:pt>
                <c:pt idx="415">
                  <c:v>1</c:v>
                </c:pt>
                <c:pt idx="416">
                  <c:v>8495</c:v>
                </c:pt>
                <c:pt idx="417">
                  <c:v>2900</c:v>
                </c:pt>
                <c:pt idx="418">
                  <c:v>14900</c:v>
                </c:pt>
                <c:pt idx="419">
                  <c:v>200700</c:v>
                </c:pt>
                <c:pt idx="420">
                  <c:v>7088</c:v>
                </c:pt>
                <c:pt idx="421">
                  <c:v>39758</c:v>
                </c:pt>
                <c:pt idx="422">
                  <c:v>7225.9000000000005</c:v>
                </c:pt>
                <c:pt idx="423">
                  <c:v>5628</c:v>
                </c:pt>
                <c:pt idx="424">
                  <c:v>10572</c:v>
                </c:pt>
                <c:pt idx="425">
                  <c:v>12395</c:v>
                </c:pt>
                <c:pt idx="426">
                  <c:v>8990</c:v>
                </c:pt>
                <c:pt idx="427">
                  <c:v>13200</c:v>
                </c:pt>
                <c:pt idx="428">
                  <c:v>10700</c:v>
                </c:pt>
                <c:pt idx="429">
                  <c:v>10471</c:v>
                </c:pt>
                <c:pt idx="430">
                  <c:v>34616</c:v>
                </c:pt>
                <c:pt idx="431">
                  <c:v>314582</c:v>
                </c:pt>
                <c:pt idx="432">
                  <c:v>11600</c:v>
                </c:pt>
                <c:pt idx="433">
                  <c:v>24394</c:v>
                </c:pt>
                <c:pt idx="434">
                  <c:v>20220</c:v>
                </c:pt>
                <c:pt idx="435">
                  <c:v>102000</c:v>
                </c:pt>
                <c:pt idx="436">
                  <c:v>80420</c:v>
                </c:pt>
                <c:pt idx="437">
                  <c:v>195900</c:v>
                </c:pt>
                <c:pt idx="438">
                  <c:v>100.8</c:v>
                </c:pt>
                <c:pt idx="439">
                  <c:v>2638.2999999999997</c:v>
                </c:pt>
                <c:pt idx="440">
                  <c:v>72</c:v>
                </c:pt>
                <c:pt idx="441">
                  <c:v>5000</c:v>
                </c:pt>
                <c:pt idx="442">
                  <c:v>18000</c:v>
                </c:pt>
                <c:pt idx="443">
                  <c:v>308100</c:v>
                </c:pt>
                <c:pt idx="444">
                  <c:v>35400</c:v>
                </c:pt>
                <c:pt idx="445">
                  <c:v>135400</c:v>
                </c:pt>
                <c:pt idx="446">
                  <c:v>326300</c:v>
                </c:pt>
                <c:pt idx="447">
                  <c:v>59400</c:v>
                </c:pt>
                <c:pt idx="448">
                  <c:v>7820</c:v>
                </c:pt>
                <c:pt idx="449">
                  <c:v>9200</c:v>
                </c:pt>
                <c:pt idx="450">
                  <c:v>86400</c:v>
                </c:pt>
                <c:pt idx="451">
                  <c:v>2100</c:v>
                </c:pt>
                <c:pt idx="452">
                  <c:v>4910</c:v>
                </c:pt>
                <c:pt idx="453">
                  <c:v>36980</c:v>
                </c:pt>
                <c:pt idx="454">
                  <c:v>12900</c:v>
                </c:pt>
                <c:pt idx="455">
                  <c:v>4670</c:v>
                </c:pt>
                <c:pt idx="456">
                  <c:v>14400</c:v>
                </c:pt>
                <c:pt idx="457">
                  <c:v>12000</c:v>
                </c:pt>
                <c:pt idx="458">
                  <c:v>34100</c:v>
                </c:pt>
                <c:pt idx="459">
                  <c:v>27900</c:v>
                </c:pt>
                <c:pt idx="460">
                  <c:v>8400</c:v>
                </c:pt>
                <c:pt idx="461">
                  <c:v>32000</c:v>
                </c:pt>
                <c:pt idx="462">
                  <c:v>51800</c:v>
                </c:pt>
                <c:pt idx="463">
                  <c:v>15675000</c:v>
                </c:pt>
                <c:pt idx="464">
                  <c:v>130200</c:v>
                </c:pt>
                <c:pt idx="465">
                  <c:v>14200</c:v>
                </c:pt>
                <c:pt idx="466">
                  <c:v>53700</c:v>
                </c:pt>
                <c:pt idx="467">
                  <c:v>21900</c:v>
                </c:pt>
                <c:pt idx="468">
                  <c:v>44400</c:v>
                </c:pt>
                <c:pt idx="469">
                  <c:v>18400</c:v>
                </c:pt>
                <c:pt idx="470">
                  <c:v>6500</c:v>
                </c:pt>
                <c:pt idx="471">
                  <c:v>946900</c:v>
                </c:pt>
                <c:pt idx="472">
                  <c:v>115540</c:v>
                </c:pt>
                <c:pt idx="473">
                  <c:v>220600</c:v>
                </c:pt>
                <c:pt idx="474">
                  <c:v>27500</c:v>
                </c:pt>
                <c:pt idx="475">
                  <c:v>46200</c:v>
                </c:pt>
                <c:pt idx="476">
                  <c:v>1000</c:v>
                </c:pt>
                <c:pt idx="477">
                  <c:v>37700</c:v>
                </c:pt>
                <c:pt idx="478">
                  <c:v>16400</c:v>
                </c:pt>
                <c:pt idx="479">
                  <c:v>3600</c:v>
                </c:pt>
                <c:pt idx="480">
                  <c:v>200000</c:v>
                </c:pt>
                <c:pt idx="481">
                  <c:v>38170</c:v>
                </c:pt>
                <c:pt idx="482">
                  <c:v>34112</c:v>
                </c:pt>
                <c:pt idx="483">
                  <c:v>7043</c:v>
                </c:pt>
                <c:pt idx="484">
                  <c:v>8192</c:v>
                </c:pt>
                <c:pt idx="485">
                  <c:v>2059</c:v>
                </c:pt>
                <c:pt idx="486">
                  <c:v>94400</c:v>
                </c:pt>
                <c:pt idx="487">
                  <c:v>6074</c:v>
                </c:pt>
                <c:pt idx="488">
                  <c:v>1100</c:v>
                </c:pt>
                <c:pt idx="489">
                  <c:v>24500</c:v>
                </c:pt>
                <c:pt idx="490">
                  <c:v>63400</c:v>
                </c:pt>
                <c:pt idx="491">
                  <c:v>158000</c:v>
                </c:pt>
                <c:pt idx="492">
                  <c:v>41010</c:v>
                </c:pt>
                <c:pt idx="493">
                  <c:v>74200</c:v>
                </c:pt>
                <c:pt idx="494">
                  <c:v>36200</c:v>
                </c:pt>
                <c:pt idx="495">
                  <c:v>19250</c:v>
                </c:pt>
                <c:pt idx="496">
                  <c:v>12200</c:v>
                </c:pt>
                <c:pt idx="497">
                  <c:v>73936</c:v>
                </c:pt>
                <c:pt idx="498">
                  <c:v>18380</c:v>
                </c:pt>
                <c:pt idx="499">
                  <c:v>113296</c:v>
                </c:pt>
                <c:pt idx="500">
                  <c:v>12000</c:v>
                </c:pt>
                <c:pt idx="501">
                  <c:v>34500</c:v>
                </c:pt>
                <c:pt idx="502">
                  <c:v>18584</c:v>
                </c:pt>
                <c:pt idx="503">
                  <c:v>28908</c:v>
                </c:pt>
                <c:pt idx="504">
                  <c:v>21290</c:v>
                </c:pt>
                <c:pt idx="505">
                  <c:v>3000</c:v>
                </c:pt>
                <c:pt idx="506">
                  <c:v>6504</c:v>
                </c:pt>
                <c:pt idx="507">
                  <c:v>32880</c:v>
                </c:pt>
                <c:pt idx="508">
                  <c:v>1000</c:v>
                </c:pt>
                <c:pt idx="509">
                  <c:v>8190</c:v>
                </c:pt>
                <c:pt idx="510">
                  <c:v>1800</c:v>
                </c:pt>
                <c:pt idx="511">
                  <c:v>25152</c:v>
                </c:pt>
                <c:pt idx="512">
                  <c:v>4508</c:v>
                </c:pt>
                <c:pt idx="513">
                  <c:v>36387</c:v>
                </c:pt>
                <c:pt idx="514">
                  <c:v>568.5</c:v>
                </c:pt>
                <c:pt idx="515">
                  <c:v>178.20000000000002</c:v>
                </c:pt>
                <c:pt idx="516">
                  <c:v>216223</c:v>
                </c:pt>
                <c:pt idx="517">
                  <c:v>202700</c:v>
                </c:pt>
                <c:pt idx="518">
                  <c:v>32500</c:v>
                </c:pt>
                <c:pt idx="519">
                  <c:v>4000</c:v>
                </c:pt>
                <c:pt idx="520">
                  <c:v>251600</c:v>
                </c:pt>
                <c:pt idx="521">
                  <c:v>40700</c:v>
                </c:pt>
                <c:pt idx="522">
                  <c:v>27500</c:v>
                </c:pt>
                <c:pt idx="523">
                  <c:v>151200</c:v>
                </c:pt>
              </c:numCache>
            </c:numRef>
          </c:xVal>
          <c:yVal>
            <c:numRef>
              <c:f>信頼幅分析!$B$24:$B$547</c:f>
              <c:numCache>
                <c:formatCode>General</c:formatCode>
                <c:ptCount val="524"/>
                <c:pt idx="0">
                  <c:v>2250</c:v>
                </c:pt>
                <c:pt idx="1">
                  <c:v>5950.9</c:v>
                </c:pt>
                <c:pt idx="2">
                  <c:v>3281</c:v>
                </c:pt>
                <c:pt idx="3">
                  <c:v>1496</c:v>
                </c:pt>
                <c:pt idx="4">
                  <c:v>14739</c:v>
                </c:pt>
                <c:pt idx="5">
                  <c:v>15164</c:v>
                </c:pt>
                <c:pt idx="6">
                  <c:v>31484</c:v>
                </c:pt>
                <c:pt idx="7">
                  <c:v>3043</c:v>
                </c:pt>
                <c:pt idx="8">
                  <c:v>6698</c:v>
                </c:pt>
                <c:pt idx="9">
                  <c:v>4556</c:v>
                </c:pt>
                <c:pt idx="10">
                  <c:v>11118</c:v>
                </c:pt>
                <c:pt idx="11">
                  <c:v>2397</c:v>
                </c:pt>
                <c:pt idx="12">
                  <c:v>1887</c:v>
                </c:pt>
                <c:pt idx="13">
                  <c:v>5430</c:v>
                </c:pt>
                <c:pt idx="14">
                  <c:v>894</c:v>
                </c:pt>
                <c:pt idx="15">
                  <c:v>800</c:v>
                </c:pt>
                <c:pt idx="16">
                  <c:v>800</c:v>
                </c:pt>
                <c:pt idx="17">
                  <c:v>129</c:v>
                </c:pt>
                <c:pt idx="18">
                  <c:v>4960</c:v>
                </c:pt>
                <c:pt idx="19">
                  <c:v>2611.5</c:v>
                </c:pt>
                <c:pt idx="20">
                  <c:v>783</c:v>
                </c:pt>
                <c:pt idx="21">
                  <c:v>685</c:v>
                </c:pt>
                <c:pt idx="22">
                  <c:v>28215.600000000002</c:v>
                </c:pt>
                <c:pt idx="23">
                  <c:v>8290.7999999999993</c:v>
                </c:pt>
                <c:pt idx="24">
                  <c:v>9890.5062566677952</c:v>
                </c:pt>
                <c:pt idx="25">
                  <c:v>30982</c:v>
                </c:pt>
                <c:pt idx="26">
                  <c:v>110560</c:v>
                </c:pt>
                <c:pt idx="27">
                  <c:v>19281</c:v>
                </c:pt>
                <c:pt idx="28">
                  <c:v>3651.7000000000003</c:v>
                </c:pt>
                <c:pt idx="29">
                  <c:v>3460.1000000000004</c:v>
                </c:pt>
                <c:pt idx="30">
                  <c:v>6058</c:v>
                </c:pt>
                <c:pt idx="31">
                  <c:v>1712</c:v>
                </c:pt>
                <c:pt idx="32">
                  <c:v>3189.2</c:v>
                </c:pt>
                <c:pt idx="33">
                  <c:v>5853</c:v>
                </c:pt>
                <c:pt idx="34">
                  <c:v>4733</c:v>
                </c:pt>
                <c:pt idx="35">
                  <c:v>11202</c:v>
                </c:pt>
                <c:pt idx="36">
                  <c:v>2560.5</c:v>
                </c:pt>
                <c:pt idx="37">
                  <c:v>26766.386000000002</c:v>
                </c:pt>
                <c:pt idx="38">
                  <c:v>42088.960000000006</c:v>
                </c:pt>
                <c:pt idx="39">
                  <c:v>267912.61200000002</c:v>
                </c:pt>
                <c:pt idx="40">
                  <c:v>3465</c:v>
                </c:pt>
                <c:pt idx="41">
                  <c:v>12117</c:v>
                </c:pt>
                <c:pt idx="42">
                  <c:v>4270</c:v>
                </c:pt>
                <c:pt idx="43">
                  <c:v>1307.25</c:v>
                </c:pt>
                <c:pt idx="44">
                  <c:v>3844.8</c:v>
                </c:pt>
                <c:pt idx="45">
                  <c:v>8692.8000000000011</c:v>
                </c:pt>
                <c:pt idx="46">
                  <c:v>8640</c:v>
                </c:pt>
                <c:pt idx="47">
                  <c:v>4640</c:v>
                </c:pt>
                <c:pt idx="48">
                  <c:v>15426</c:v>
                </c:pt>
                <c:pt idx="49">
                  <c:v>5136</c:v>
                </c:pt>
                <c:pt idx="50">
                  <c:v>9168</c:v>
                </c:pt>
                <c:pt idx="51">
                  <c:v>4834.8</c:v>
                </c:pt>
                <c:pt idx="52">
                  <c:v>12288</c:v>
                </c:pt>
                <c:pt idx="53">
                  <c:v>24944</c:v>
                </c:pt>
                <c:pt idx="54">
                  <c:v>44182.5</c:v>
                </c:pt>
                <c:pt idx="55">
                  <c:v>35140.5</c:v>
                </c:pt>
                <c:pt idx="56">
                  <c:v>977760.01</c:v>
                </c:pt>
                <c:pt idx="57">
                  <c:v>3056</c:v>
                </c:pt>
                <c:pt idx="58">
                  <c:v>10736</c:v>
                </c:pt>
                <c:pt idx="59">
                  <c:v>33606</c:v>
                </c:pt>
                <c:pt idx="60">
                  <c:v>27421.200000000001</c:v>
                </c:pt>
                <c:pt idx="61">
                  <c:v>6400</c:v>
                </c:pt>
                <c:pt idx="62">
                  <c:v>6944</c:v>
                </c:pt>
                <c:pt idx="63">
                  <c:v>3849</c:v>
                </c:pt>
                <c:pt idx="64">
                  <c:v>38160</c:v>
                </c:pt>
                <c:pt idx="65">
                  <c:v>14336</c:v>
                </c:pt>
                <c:pt idx="66">
                  <c:v>36128</c:v>
                </c:pt>
                <c:pt idx="67">
                  <c:v>9536</c:v>
                </c:pt>
                <c:pt idx="68">
                  <c:v>97680</c:v>
                </c:pt>
                <c:pt idx="69">
                  <c:v>11136</c:v>
                </c:pt>
                <c:pt idx="70">
                  <c:v>12640</c:v>
                </c:pt>
                <c:pt idx="71">
                  <c:v>3060</c:v>
                </c:pt>
                <c:pt idx="72">
                  <c:v>5538</c:v>
                </c:pt>
                <c:pt idx="73">
                  <c:v>480</c:v>
                </c:pt>
                <c:pt idx="74">
                  <c:v>14499.999999999998</c:v>
                </c:pt>
                <c:pt idx="75">
                  <c:v>20000</c:v>
                </c:pt>
                <c:pt idx="76">
                  <c:v>6405</c:v>
                </c:pt>
                <c:pt idx="77">
                  <c:v>1326</c:v>
                </c:pt>
                <c:pt idx="78">
                  <c:v>3496</c:v>
                </c:pt>
                <c:pt idx="79">
                  <c:v>640</c:v>
                </c:pt>
                <c:pt idx="80">
                  <c:v>1873</c:v>
                </c:pt>
                <c:pt idx="81">
                  <c:v>554.5</c:v>
                </c:pt>
                <c:pt idx="82">
                  <c:v>8163.75</c:v>
                </c:pt>
                <c:pt idx="83">
                  <c:v>103070.8</c:v>
                </c:pt>
                <c:pt idx="84">
                  <c:v>18144</c:v>
                </c:pt>
                <c:pt idx="85">
                  <c:v>23017.4</c:v>
                </c:pt>
                <c:pt idx="86">
                  <c:v>192000.61275482172</c:v>
                </c:pt>
                <c:pt idx="87">
                  <c:v>74345.44188493921</c:v>
                </c:pt>
                <c:pt idx="88">
                  <c:v>112750.1</c:v>
                </c:pt>
                <c:pt idx="89">
                  <c:v>33697</c:v>
                </c:pt>
                <c:pt idx="90">
                  <c:v>187751.5</c:v>
                </c:pt>
                <c:pt idx="91">
                  <c:v>150334.5</c:v>
                </c:pt>
                <c:pt idx="92">
                  <c:v>95271</c:v>
                </c:pt>
                <c:pt idx="93">
                  <c:v>22050.600000000002</c:v>
                </c:pt>
                <c:pt idx="94">
                  <c:v>72294.75</c:v>
                </c:pt>
                <c:pt idx="95">
                  <c:v>67122</c:v>
                </c:pt>
                <c:pt idx="96">
                  <c:v>1850</c:v>
                </c:pt>
                <c:pt idx="97">
                  <c:v>14560</c:v>
                </c:pt>
                <c:pt idx="98">
                  <c:v>360</c:v>
                </c:pt>
                <c:pt idx="99">
                  <c:v>121.25</c:v>
                </c:pt>
                <c:pt idx="100">
                  <c:v>2876</c:v>
                </c:pt>
                <c:pt idx="101">
                  <c:v>896</c:v>
                </c:pt>
                <c:pt idx="102">
                  <c:v>6000</c:v>
                </c:pt>
                <c:pt idx="103">
                  <c:v>9088</c:v>
                </c:pt>
                <c:pt idx="104">
                  <c:v>5040</c:v>
                </c:pt>
                <c:pt idx="105">
                  <c:v>1920</c:v>
                </c:pt>
                <c:pt idx="106">
                  <c:v>53952</c:v>
                </c:pt>
                <c:pt idx="107">
                  <c:v>23552</c:v>
                </c:pt>
                <c:pt idx="108">
                  <c:v>7520</c:v>
                </c:pt>
                <c:pt idx="109">
                  <c:v>5488</c:v>
                </c:pt>
                <c:pt idx="110">
                  <c:v>9248</c:v>
                </c:pt>
                <c:pt idx="111">
                  <c:v>12960</c:v>
                </c:pt>
                <c:pt idx="112">
                  <c:v>3062.5</c:v>
                </c:pt>
                <c:pt idx="113">
                  <c:v>4263</c:v>
                </c:pt>
                <c:pt idx="114">
                  <c:v>3587.5</c:v>
                </c:pt>
                <c:pt idx="115">
                  <c:v>3591</c:v>
                </c:pt>
                <c:pt idx="116">
                  <c:v>6651.8000000000011</c:v>
                </c:pt>
                <c:pt idx="117">
                  <c:v>4850.6000000000004</c:v>
                </c:pt>
                <c:pt idx="118">
                  <c:v>2400</c:v>
                </c:pt>
                <c:pt idx="119">
                  <c:v>3648</c:v>
                </c:pt>
                <c:pt idx="120">
                  <c:v>5208.0300000000007</c:v>
                </c:pt>
                <c:pt idx="121">
                  <c:v>7511.75</c:v>
                </c:pt>
                <c:pt idx="122">
                  <c:v>23205</c:v>
                </c:pt>
                <c:pt idx="123">
                  <c:v>21424.799999999999</c:v>
                </c:pt>
                <c:pt idx="124">
                  <c:v>1403.5</c:v>
                </c:pt>
                <c:pt idx="125">
                  <c:v>16080.74</c:v>
                </c:pt>
                <c:pt idx="126">
                  <c:v>1801.4</c:v>
                </c:pt>
                <c:pt idx="127">
                  <c:v>5179.8999999999996</c:v>
                </c:pt>
                <c:pt idx="128">
                  <c:v>1755.52</c:v>
                </c:pt>
                <c:pt idx="129">
                  <c:v>30321.879999999997</c:v>
                </c:pt>
                <c:pt idx="130">
                  <c:v>12118.6</c:v>
                </c:pt>
                <c:pt idx="131">
                  <c:v>7565.25</c:v>
                </c:pt>
                <c:pt idx="132">
                  <c:v>9869.5</c:v>
                </c:pt>
                <c:pt idx="133">
                  <c:v>9840</c:v>
                </c:pt>
                <c:pt idx="134">
                  <c:v>49843.199999999997</c:v>
                </c:pt>
                <c:pt idx="135">
                  <c:v>26845.08</c:v>
                </c:pt>
                <c:pt idx="136">
                  <c:v>18081.650000000001</c:v>
                </c:pt>
                <c:pt idx="137">
                  <c:v>15583.099999999999</c:v>
                </c:pt>
                <c:pt idx="138">
                  <c:v>40960</c:v>
                </c:pt>
                <c:pt idx="139">
                  <c:v>15376</c:v>
                </c:pt>
                <c:pt idx="140">
                  <c:v>21763.200000000001</c:v>
                </c:pt>
                <c:pt idx="141">
                  <c:v>13552</c:v>
                </c:pt>
                <c:pt idx="142">
                  <c:v>33600</c:v>
                </c:pt>
                <c:pt idx="143">
                  <c:v>21168</c:v>
                </c:pt>
                <c:pt idx="144">
                  <c:v>3377</c:v>
                </c:pt>
                <c:pt idx="145">
                  <c:v>10030</c:v>
                </c:pt>
                <c:pt idx="146">
                  <c:v>4352</c:v>
                </c:pt>
                <c:pt idx="147">
                  <c:v>3496</c:v>
                </c:pt>
                <c:pt idx="148">
                  <c:v>2406.7999999999997</c:v>
                </c:pt>
                <c:pt idx="149">
                  <c:v>8202.0999999999985</c:v>
                </c:pt>
                <c:pt idx="150">
                  <c:v>1156</c:v>
                </c:pt>
                <c:pt idx="151">
                  <c:v>3250</c:v>
                </c:pt>
                <c:pt idx="152">
                  <c:v>2955.8999999999996</c:v>
                </c:pt>
                <c:pt idx="153">
                  <c:v>8865</c:v>
                </c:pt>
                <c:pt idx="154">
                  <c:v>6615</c:v>
                </c:pt>
                <c:pt idx="155">
                  <c:v>6225</c:v>
                </c:pt>
                <c:pt idx="156">
                  <c:v>514</c:v>
                </c:pt>
                <c:pt idx="157">
                  <c:v>54791</c:v>
                </c:pt>
                <c:pt idx="158">
                  <c:v>31331</c:v>
                </c:pt>
                <c:pt idx="159">
                  <c:v>26605</c:v>
                </c:pt>
                <c:pt idx="160">
                  <c:v>6409</c:v>
                </c:pt>
                <c:pt idx="161">
                  <c:v>11713</c:v>
                </c:pt>
                <c:pt idx="162">
                  <c:v>6307</c:v>
                </c:pt>
                <c:pt idx="163">
                  <c:v>6069</c:v>
                </c:pt>
                <c:pt idx="164">
                  <c:v>3961.0000000000005</c:v>
                </c:pt>
                <c:pt idx="165">
                  <c:v>1536</c:v>
                </c:pt>
                <c:pt idx="166">
                  <c:v>61999</c:v>
                </c:pt>
                <c:pt idx="167">
                  <c:v>18955</c:v>
                </c:pt>
                <c:pt idx="168">
                  <c:v>4556</c:v>
                </c:pt>
                <c:pt idx="169">
                  <c:v>5083</c:v>
                </c:pt>
                <c:pt idx="170">
                  <c:v>56780</c:v>
                </c:pt>
                <c:pt idx="171">
                  <c:v>19108</c:v>
                </c:pt>
                <c:pt idx="172">
                  <c:v>5661</c:v>
                </c:pt>
                <c:pt idx="173">
                  <c:v>25670</c:v>
                </c:pt>
                <c:pt idx="174">
                  <c:v>2363</c:v>
                </c:pt>
                <c:pt idx="175">
                  <c:v>1615</c:v>
                </c:pt>
                <c:pt idx="176">
                  <c:v>23902</c:v>
                </c:pt>
                <c:pt idx="177">
                  <c:v>8228</c:v>
                </c:pt>
                <c:pt idx="178">
                  <c:v>13226</c:v>
                </c:pt>
                <c:pt idx="179">
                  <c:v>816</c:v>
                </c:pt>
                <c:pt idx="180">
                  <c:v>2771</c:v>
                </c:pt>
                <c:pt idx="181">
                  <c:v>8789</c:v>
                </c:pt>
                <c:pt idx="182">
                  <c:v>12104</c:v>
                </c:pt>
                <c:pt idx="183">
                  <c:v>3910</c:v>
                </c:pt>
                <c:pt idx="184">
                  <c:v>5440</c:v>
                </c:pt>
                <c:pt idx="185">
                  <c:v>1020</c:v>
                </c:pt>
                <c:pt idx="186">
                  <c:v>28696</c:v>
                </c:pt>
                <c:pt idx="187">
                  <c:v>3655</c:v>
                </c:pt>
                <c:pt idx="188">
                  <c:v>98085</c:v>
                </c:pt>
                <c:pt idx="189">
                  <c:v>31395</c:v>
                </c:pt>
                <c:pt idx="190">
                  <c:v>65750.999822616577</c:v>
                </c:pt>
                <c:pt idx="191">
                  <c:v>175134.50023651123</c:v>
                </c:pt>
                <c:pt idx="192">
                  <c:v>104914.05456542983</c:v>
                </c:pt>
                <c:pt idx="193">
                  <c:v>575229.35592651449</c:v>
                </c:pt>
                <c:pt idx="194">
                  <c:v>742</c:v>
                </c:pt>
                <c:pt idx="195">
                  <c:v>914</c:v>
                </c:pt>
                <c:pt idx="196">
                  <c:v>374</c:v>
                </c:pt>
                <c:pt idx="197">
                  <c:v>1687</c:v>
                </c:pt>
                <c:pt idx="198">
                  <c:v>11025</c:v>
                </c:pt>
                <c:pt idx="199">
                  <c:v>735</c:v>
                </c:pt>
                <c:pt idx="200">
                  <c:v>1334.5</c:v>
                </c:pt>
                <c:pt idx="201">
                  <c:v>818</c:v>
                </c:pt>
                <c:pt idx="202">
                  <c:v>1445</c:v>
                </c:pt>
                <c:pt idx="203">
                  <c:v>5712</c:v>
                </c:pt>
                <c:pt idx="204">
                  <c:v>3968</c:v>
                </c:pt>
                <c:pt idx="205">
                  <c:v>4688</c:v>
                </c:pt>
                <c:pt idx="206">
                  <c:v>17088</c:v>
                </c:pt>
                <c:pt idx="207">
                  <c:v>10720</c:v>
                </c:pt>
                <c:pt idx="208">
                  <c:v>2272</c:v>
                </c:pt>
                <c:pt idx="209">
                  <c:v>7067.2000000000007</c:v>
                </c:pt>
                <c:pt idx="210">
                  <c:v>65996.800000000003</c:v>
                </c:pt>
                <c:pt idx="211">
                  <c:v>1936.9</c:v>
                </c:pt>
                <c:pt idx="212">
                  <c:v>1387.8</c:v>
                </c:pt>
                <c:pt idx="213">
                  <c:v>11644</c:v>
                </c:pt>
                <c:pt idx="214">
                  <c:v>12496.499999999998</c:v>
                </c:pt>
                <c:pt idx="215">
                  <c:v>4275.1000000000004</c:v>
                </c:pt>
                <c:pt idx="216">
                  <c:v>1992.2</c:v>
                </c:pt>
                <c:pt idx="217">
                  <c:v>2937.3</c:v>
                </c:pt>
                <c:pt idx="218">
                  <c:v>3890.1</c:v>
                </c:pt>
                <c:pt idx="219">
                  <c:v>3159.3</c:v>
                </c:pt>
                <c:pt idx="220">
                  <c:v>13776</c:v>
                </c:pt>
                <c:pt idx="221">
                  <c:v>11200</c:v>
                </c:pt>
                <c:pt idx="222">
                  <c:v>3383.25</c:v>
                </c:pt>
                <c:pt idx="223">
                  <c:v>103848</c:v>
                </c:pt>
                <c:pt idx="224">
                  <c:v>14368.000000000002</c:v>
                </c:pt>
                <c:pt idx="225">
                  <c:v>4342.3999999999996</c:v>
                </c:pt>
                <c:pt idx="226">
                  <c:v>11137.6</c:v>
                </c:pt>
                <c:pt idx="227">
                  <c:v>20336</c:v>
                </c:pt>
                <c:pt idx="228">
                  <c:v>3707.2000000000003</c:v>
                </c:pt>
                <c:pt idx="229">
                  <c:v>2403.1999999999998</c:v>
                </c:pt>
                <c:pt idx="230">
                  <c:v>5152.3</c:v>
                </c:pt>
                <c:pt idx="231">
                  <c:v>3781.4</c:v>
                </c:pt>
                <c:pt idx="232">
                  <c:v>2023.3600000000001</c:v>
                </c:pt>
                <c:pt idx="233">
                  <c:v>7120.1</c:v>
                </c:pt>
                <c:pt idx="234">
                  <c:v>4703.55</c:v>
                </c:pt>
                <c:pt idx="235">
                  <c:v>1919.86</c:v>
                </c:pt>
                <c:pt idx="236">
                  <c:v>3080.5</c:v>
                </c:pt>
                <c:pt idx="237">
                  <c:v>2160</c:v>
                </c:pt>
                <c:pt idx="238">
                  <c:v>8884.1500000000015</c:v>
                </c:pt>
                <c:pt idx="239">
                  <c:v>6688.85</c:v>
                </c:pt>
                <c:pt idx="240">
                  <c:v>4456.5</c:v>
                </c:pt>
                <c:pt idx="241">
                  <c:v>2707.5</c:v>
                </c:pt>
                <c:pt idx="242">
                  <c:v>2564.63</c:v>
                </c:pt>
                <c:pt idx="243">
                  <c:v>16779.05</c:v>
                </c:pt>
                <c:pt idx="244">
                  <c:v>3822</c:v>
                </c:pt>
                <c:pt idx="245">
                  <c:v>3684.98</c:v>
                </c:pt>
                <c:pt idx="246">
                  <c:v>14642.490000000002</c:v>
                </c:pt>
                <c:pt idx="247">
                  <c:v>2894.5</c:v>
                </c:pt>
                <c:pt idx="248">
                  <c:v>3479.91</c:v>
                </c:pt>
                <c:pt idx="249">
                  <c:v>5876.5999999999985</c:v>
                </c:pt>
                <c:pt idx="250">
                  <c:v>2107.5</c:v>
                </c:pt>
                <c:pt idx="251">
                  <c:v>8097.1899999999987</c:v>
                </c:pt>
                <c:pt idx="252">
                  <c:v>8279.0500000000011</c:v>
                </c:pt>
                <c:pt idx="253">
                  <c:v>63430.400000000001</c:v>
                </c:pt>
                <c:pt idx="254">
                  <c:v>81465.600000000006</c:v>
                </c:pt>
                <c:pt idx="255">
                  <c:v>30988.800000000003</c:v>
                </c:pt>
                <c:pt idx="256">
                  <c:v>46384</c:v>
                </c:pt>
                <c:pt idx="257">
                  <c:v>4553.6000000000004</c:v>
                </c:pt>
                <c:pt idx="258">
                  <c:v>43360</c:v>
                </c:pt>
                <c:pt idx="259">
                  <c:v>17296</c:v>
                </c:pt>
                <c:pt idx="260">
                  <c:v>17966.400000000001</c:v>
                </c:pt>
                <c:pt idx="261">
                  <c:v>8988.8000000000011</c:v>
                </c:pt>
                <c:pt idx="262">
                  <c:v>73920</c:v>
                </c:pt>
                <c:pt idx="263">
                  <c:v>7312</c:v>
                </c:pt>
                <c:pt idx="264">
                  <c:v>28080</c:v>
                </c:pt>
                <c:pt idx="265">
                  <c:v>6825.6</c:v>
                </c:pt>
                <c:pt idx="266">
                  <c:v>70974</c:v>
                </c:pt>
                <c:pt idx="267">
                  <c:v>17080</c:v>
                </c:pt>
                <c:pt idx="268">
                  <c:v>103840</c:v>
                </c:pt>
                <c:pt idx="269">
                  <c:v>7929.6</c:v>
                </c:pt>
                <c:pt idx="270">
                  <c:v>5368.8</c:v>
                </c:pt>
                <c:pt idx="271">
                  <c:v>2640</c:v>
                </c:pt>
                <c:pt idx="272">
                  <c:v>296</c:v>
                </c:pt>
                <c:pt idx="273">
                  <c:v>10291.5</c:v>
                </c:pt>
                <c:pt idx="274">
                  <c:v>785.6</c:v>
                </c:pt>
                <c:pt idx="275">
                  <c:v>1830.3999999999999</c:v>
                </c:pt>
                <c:pt idx="276">
                  <c:v>1912</c:v>
                </c:pt>
                <c:pt idx="277">
                  <c:v>1165</c:v>
                </c:pt>
                <c:pt idx="278">
                  <c:v>439</c:v>
                </c:pt>
                <c:pt idx="279">
                  <c:v>2322.25</c:v>
                </c:pt>
                <c:pt idx="280">
                  <c:v>4103.75</c:v>
                </c:pt>
                <c:pt idx="281">
                  <c:v>742</c:v>
                </c:pt>
                <c:pt idx="282">
                  <c:v>22041</c:v>
                </c:pt>
                <c:pt idx="283">
                  <c:v>7905</c:v>
                </c:pt>
                <c:pt idx="284">
                  <c:v>4165</c:v>
                </c:pt>
                <c:pt idx="285">
                  <c:v>4845</c:v>
                </c:pt>
                <c:pt idx="286">
                  <c:v>2703</c:v>
                </c:pt>
                <c:pt idx="287">
                  <c:v>9537</c:v>
                </c:pt>
                <c:pt idx="288">
                  <c:v>19992</c:v>
                </c:pt>
                <c:pt idx="289">
                  <c:v>6307</c:v>
                </c:pt>
                <c:pt idx="290">
                  <c:v>64362</c:v>
                </c:pt>
                <c:pt idx="291">
                  <c:v>9860</c:v>
                </c:pt>
                <c:pt idx="292">
                  <c:v>5100</c:v>
                </c:pt>
                <c:pt idx="293">
                  <c:v>9554</c:v>
                </c:pt>
                <c:pt idx="294">
                  <c:v>8982.4000000000015</c:v>
                </c:pt>
                <c:pt idx="295">
                  <c:v>23236.800000000003</c:v>
                </c:pt>
                <c:pt idx="296">
                  <c:v>43772.800000000003</c:v>
                </c:pt>
                <c:pt idx="297">
                  <c:v>51432</c:v>
                </c:pt>
                <c:pt idx="298">
                  <c:v>11155.199999999999</c:v>
                </c:pt>
                <c:pt idx="299">
                  <c:v>14985.6</c:v>
                </c:pt>
                <c:pt idx="300">
                  <c:v>1212.8000000000002</c:v>
                </c:pt>
                <c:pt idx="301">
                  <c:v>3140.7999999999997</c:v>
                </c:pt>
                <c:pt idx="302">
                  <c:v>46747.200000000004</c:v>
                </c:pt>
                <c:pt idx="303">
                  <c:v>41571</c:v>
                </c:pt>
                <c:pt idx="304">
                  <c:v>15624</c:v>
                </c:pt>
                <c:pt idx="305">
                  <c:v>21312.5</c:v>
                </c:pt>
                <c:pt idx="306">
                  <c:v>18615.5</c:v>
                </c:pt>
                <c:pt idx="307">
                  <c:v>13454</c:v>
                </c:pt>
                <c:pt idx="308">
                  <c:v>49615.5</c:v>
                </c:pt>
                <c:pt idx="309">
                  <c:v>13872.5</c:v>
                </c:pt>
                <c:pt idx="310">
                  <c:v>130665</c:v>
                </c:pt>
                <c:pt idx="311">
                  <c:v>6336</c:v>
                </c:pt>
                <c:pt idx="312">
                  <c:v>14240</c:v>
                </c:pt>
                <c:pt idx="313">
                  <c:v>13358.5</c:v>
                </c:pt>
                <c:pt idx="314">
                  <c:v>9940</c:v>
                </c:pt>
                <c:pt idx="315">
                  <c:v>8034.4</c:v>
                </c:pt>
                <c:pt idx="316">
                  <c:v>1700.4800000000002</c:v>
                </c:pt>
                <c:pt idx="317">
                  <c:v>23904</c:v>
                </c:pt>
                <c:pt idx="318">
                  <c:v>277725.59999999998</c:v>
                </c:pt>
                <c:pt idx="319">
                  <c:v>85052.89</c:v>
                </c:pt>
                <c:pt idx="320">
                  <c:v>43200</c:v>
                </c:pt>
                <c:pt idx="321">
                  <c:v>4600</c:v>
                </c:pt>
                <c:pt idx="322">
                  <c:v>4464.24</c:v>
                </c:pt>
                <c:pt idx="323">
                  <c:v>5571.1462277107084</c:v>
                </c:pt>
                <c:pt idx="324">
                  <c:v>8591.4</c:v>
                </c:pt>
                <c:pt idx="325">
                  <c:v>4140</c:v>
                </c:pt>
                <c:pt idx="326">
                  <c:v>8317</c:v>
                </c:pt>
                <c:pt idx="327">
                  <c:v>2691</c:v>
                </c:pt>
                <c:pt idx="328">
                  <c:v>2400</c:v>
                </c:pt>
                <c:pt idx="329">
                  <c:v>192.5</c:v>
                </c:pt>
                <c:pt idx="330">
                  <c:v>3484.75</c:v>
                </c:pt>
                <c:pt idx="331">
                  <c:v>1294</c:v>
                </c:pt>
                <c:pt idx="332">
                  <c:v>1621.75</c:v>
                </c:pt>
                <c:pt idx="333">
                  <c:v>2534</c:v>
                </c:pt>
                <c:pt idx="334">
                  <c:v>1942</c:v>
                </c:pt>
                <c:pt idx="335">
                  <c:v>84112</c:v>
                </c:pt>
                <c:pt idx="336">
                  <c:v>4400</c:v>
                </c:pt>
                <c:pt idx="337">
                  <c:v>2464</c:v>
                </c:pt>
                <c:pt idx="338">
                  <c:v>1360</c:v>
                </c:pt>
                <c:pt idx="339">
                  <c:v>2128</c:v>
                </c:pt>
                <c:pt idx="340">
                  <c:v>14544</c:v>
                </c:pt>
                <c:pt idx="341">
                  <c:v>3696</c:v>
                </c:pt>
                <c:pt idx="342">
                  <c:v>1696.0000000000002</c:v>
                </c:pt>
                <c:pt idx="343">
                  <c:v>32010</c:v>
                </c:pt>
                <c:pt idx="344">
                  <c:v>10110</c:v>
                </c:pt>
                <c:pt idx="345">
                  <c:v>25335</c:v>
                </c:pt>
                <c:pt idx="346">
                  <c:v>12068.319999999992</c:v>
                </c:pt>
                <c:pt idx="347">
                  <c:v>14054.479999999992</c:v>
                </c:pt>
                <c:pt idx="348">
                  <c:v>1499.75</c:v>
                </c:pt>
                <c:pt idx="349">
                  <c:v>577.5</c:v>
                </c:pt>
                <c:pt idx="350">
                  <c:v>1102.5</c:v>
                </c:pt>
                <c:pt idx="351">
                  <c:v>437.5</c:v>
                </c:pt>
                <c:pt idx="352">
                  <c:v>444.5</c:v>
                </c:pt>
                <c:pt idx="353">
                  <c:v>735</c:v>
                </c:pt>
                <c:pt idx="354">
                  <c:v>624.75</c:v>
                </c:pt>
                <c:pt idx="355">
                  <c:v>56</c:v>
                </c:pt>
                <c:pt idx="356">
                  <c:v>577.5</c:v>
                </c:pt>
                <c:pt idx="357">
                  <c:v>3552.5</c:v>
                </c:pt>
                <c:pt idx="358">
                  <c:v>2537.5</c:v>
                </c:pt>
                <c:pt idx="359">
                  <c:v>350</c:v>
                </c:pt>
                <c:pt idx="360">
                  <c:v>6355</c:v>
                </c:pt>
                <c:pt idx="361">
                  <c:v>10125</c:v>
                </c:pt>
                <c:pt idx="362">
                  <c:v>17748</c:v>
                </c:pt>
                <c:pt idx="363">
                  <c:v>6120</c:v>
                </c:pt>
                <c:pt idx="364">
                  <c:v>5321</c:v>
                </c:pt>
                <c:pt idx="365">
                  <c:v>5542</c:v>
                </c:pt>
                <c:pt idx="366">
                  <c:v>42500</c:v>
                </c:pt>
                <c:pt idx="367">
                  <c:v>6256</c:v>
                </c:pt>
                <c:pt idx="368">
                  <c:v>4607</c:v>
                </c:pt>
                <c:pt idx="369">
                  <c:v>13736</c:v>
                </c:pt>
                <c:pt idx="370">
                  <c:v>26622</c:v>
                </c:pt>
                <c:pt idx="371">
                  <c:v>87380</c:v>
                </c:pt>
                <c:pt idx="372">
                  <c:v>32351</c:v>
                </c:pt>
                <c:pt idx="373">
                  <c:v>29580</c:v>
                </c:pt>
                <c:pt idx="374">
                  <c:v>43022.400000000001</c:v>
                </c:pt>
                <c:pt idx="375">
                  <c:v>36452.799999999996</c:v>
                </c:pt>
                <c:pt idx="376">
                  <c:v>8030.4</c:v>
                </c:pt>
                <c:pt idx="377">
                  <c:v>8516.7999999999993</c:v>
                </c:pt>
                <c:pt idx="378">
                  <c:v>23640.000000000004</c:v>
                </c:pt>
                <c:pt idx="379">
                  <c:v>41537.599999999991</c:v>
                </c:pt>
                <c:pt idx="380">
                  <c:v>11512</c:v>
                </c:pt>
                <c:pt idx="381">
                  <c:v>20899.2</c:v>
                </c:pt>
                <c:pt idx="382">
                  <c:v>197346</c:v>
                </c:pt>
                <c:pt idx="383">
                  <c:v>34751</c:v>
                </c:pt>
                <c:pt idx="384">
                  <c:v>31015.5</c:v>
                </c:pt>
                <c:pt idx="385">
                  <c:v>16554</c:v>
                </c:pt>
                <c:pt idx="386">
                  <c:v>66216</c:v>
                </c:pt>
                <c:pt idx="387">
                  <c:v>166764.5</c:v>
                </c:pt>
                <c:pt idx="388">
                  <c:v>21390</c:v>
                </c:pt>
                <c:pt idx="389">
                  <c:v>23325</c:v>
                </c:pt>
                <c:pt idx="390">
                  <c:v>54030</c:v>
                </c:pt>
                <c:pt idx="391">
                  <c:v>9060</c:v>
                </c:pt>
                <c:pt idx="392">
                  <c:v>15555</c:v>
                </c:pt>
                <c:pt idx="393">
                  <c:v>21300</c:v>
                </c:pt>
                <c:pt idx="394">
                  <c:v>2474.6666132799983</c:v>
                </c:pt>
                <c:pt idx="395">
                  <c:v>1480</c:v>
                </c:pt>
                <c:pt idx="396">
                  <c:v>7872</c:v>
                </c:pt>
                <c:pt idx="397">
                  <c:v>41600</c:v>
                </c:pt>
                <c:pt idx="398">
                  <c:v>2609</c:v>
                </c:pt>
                <c:pt idx="399">
                  <c:v>192</c:v>
                </c:pt>
                <c:pt idx="400">
                  <c:v>2368</c:v>
                </c:pt>
                <c:pt idx="401">
                  <c:v>1353</c:v>
                </c:pt>
                <c:pt idx="402">
                  <c:v>3131</c:v>
                </c:pt>
                <c:pt idx="403">
                  <c:v>2783</c:v>
                </c:pt>
                <c:pt idx="404">
                  <c:v>1836</c:v>
                </c:pt>
                <c:pt idx="405">
                  <c:v>1554</c:v>
                </c:pt>
                <c:pt idx="406">
                  <c:v>1669</c:v>
                </c:pt>
                <c:pt idx="407">
                  <c:v>4913</c:v>
                </c:pt>
                <c:pt idx="408">
                  <c:v>872</c:v>
                </c:pt>
                <c:pt idx="409">
                  <c:v>2007</c:v>
                </c:pt>
                <c:pt idx="410">
                  <c:v>1374</c:v>
                </c:pt>
                <c:pt idx="411">
                  <c:v>5631</c:v>
                </c:pt>
                <c:pt idx="412">
                  <c:v>4450</c:v>
                </c:pt>
                <c:pt idx="413">
                  <c:v>1403</c:v>
                </c:pt>
                <c:pt idx="414">
                  <c:v>6317.2999999999993</c:v>
                </c:pt>
                <c:pt idx="415">
                  <c:v>828</c:v>
                </c:pt>
                <c:pt idx="416">
                  <c:v>8493.64</c:v>
                </c:pt>
                <c:pt idx="417">
                  <c:v>27930</c:v>
                </c:pt>
                <c:pt idx="418">
                  <c:v>7275</c:v>
                </c:pt>
                <c:pt idx="419">
                  <c:v>137520</c:v>
                </c:pt>
                <c:pt idx="420">
                  <c:v>8640</c:v>
                </c:pt>
                <c:pt idx="421">
                  <c:v>16800</c:v>
                </c:pt>
                <c:pt idx="422">
                  <c:v>5648</c:v>
                </c:pt>
                <c:pt idx="423">
                  <c:v>4868</c:v>
                </c:pt>
                <c:pt idx="424">
                  <c:v>9744</c:v>
                </c:pt>
                <c:pt idx="425">
                  <c:v>9954.0999999999985</c:v>
                </c:pt>
                <c:pt idx="426">
                  <c:v>22910.300000000003</c:v>
                </c:pt>
                <c:pt idx="427">
                  <c:v>2690.6</c:v>
                </c:pt>
                <c:pt idx="428">
                  <c:v>2736</c:v>
                </c:pt>
                <c:pt idx="429">
                  <c:v>7547.63</c:v>
                </c:pt>
                <c:pt idx="430">
                  <c:v>13342.72</c:v>
                </c:pt>
                <c:pt idx="431">
                  <c:v>55857.23</c:v>
                </c:pt>
                <c:pt idx="432">
                  <c:v>3479</c:v>
                </c:pt>
                <c:pt idx="433">
                  <c:v>6937.5</c:v>
                </c:pt>
                <c:pt idx="434">
                  <c:v>3351.5</c:v>
                </c:pt>
                <c:pt idx="435">
                  <c:v>9084.83</c:v>
                </c:pt>
                <c:pt idx="436">
                  <c:v>18430.53</c:v>
                </c:pt>
                <c:pt idx="437">
                  <c:v>42316</c:v>
                </c:pt>
                <c:pt idx="438">
                  <c:v>1015</c:v>
                </c:pt>
                <c:pt idx="439">
                  <c:v>1470</c:v>
                </c:pt>
                <c:pt idx="440">
                  <c:v>455</c:v>
                </c:pt>
                <c:pt idx="441">
                  <c:v>647.80000000000007</c:v>
                </c:pt>
                <c:pt idx="442">
                  <c:v>3318</c:v>
                </c:pt>
                <c:pt idx="443">
                  <c:v>80121</c:v>
                </c:pt>
                <c:pt idx="444">
                  <c:v>7191</c:v>
                </c:pt>
                <c:pt idx="445">
                  <c:v>80733</c:v>
                </c:pt>
                <c:pt idx="446">
                  <c:v>60384</c:v>
                </c:pt>
                <c:pt idx="447">
                  <c:v>30022</c:v>
                </c:pt>
                <c:pt idx="448">
                  <c:v>4896</c:v>
                </c:pt>
                <c:pt idx="449">
                  <c:v>2057</c:v>
                </c:pt>
                <c:pt idx="450">
                  <c:v>26095</c:v>
                </c:pt>
                <c:pt idx="451">
                  <c:v>3400</c:v>
                </c:pt>
                <c:pt idx="452">
                  <c:v>3791</c:v>
                </c:pt>
                <c:pt idx="453">
                  <c:v>32470</c:v>
                </c:pt>
                <c:pt idx="454">
                  <c:v>2839</c:v>
                </c:pt>
                <c:pt idx="455">
                  <c:v>1870</c:v>
                </c:pt>
                <c:pt idx="456">
                  <c:v>5525</c:v>
                </c:pt>
                <c:pt idx="457">
                  <c:v>8126</c:v>
                </c:pt>
                <c:pt idx="458">
                  <c:v>7939</c:v>
                </c:pt>
                <c:pt idx="459">
                  <c:v>6324</c:v>
                </c:pt>
                <c:pt idx="460">
                  <c:v>4862</c:v>
                </c:pt>
                <c:pt idx="461">
                  <c:v>4454</c:v>
                </c:pt>
                <c:pt idx="462">
                  <c:v>20326.399999999998</c:v>
                </c:pt>
                <c:pt idx="463">
                  <c:v>64387.200000000004</c:v>
                </c:pt>
                <c:pt idx="464">
                  <c:v>24288</c:v>
                </c:pt>
                <c:pt idx="465">
                  <c:v>13100.8</c:v>
                </c:pt>
                <c:pt idx="466">
                  <c:v>8902.4000000000015</c:v>
                </c:pt>
                <c:pt idx="467">
                  <c:v>11254.4</c:v>
                </c:pt>
                <c:pt idx="468">
                  <c:v>18683.199999999997</c:v>
                </c:pt>
                <c:pt idx="469">
                  <c:v>2705.6</c:v>
                </c:pt>
                <c:pt idx="470">
                  <c:v>3339.2</c:v>
                </c:pt>
                <c:pt idx="471">
                  <c:v>176700</c:v>
                </c:pt>
                <c:pt idx="472">
                  <c:v>29434.5</c:v>
                </c:pt>
                <c:pt idx="473">
                  <c:v>75299</c:v>
                </c:pt>
                <c:pt idx="474">
                  <c:v>6465</c:v>
                </c:pt>
                <c:pt idx="475">
                  <c:v>6769.5</c:v>
                </c:pt>
                <c:pt idx="476">
                  <c:v>1125</c:v>
                </c:pt>
                <c:pt idx="477">
                  <c:v>12495</c:v>
                </c:pt>
                <c:pt idx="478">
                  <c:v>17475</c:v>
                </c:pt>
                <c:pt idx="479">
                  <c:v>2682</c:v>
                </c:pt>
                <c:pt idx="480">
                  <c:v>118980</c:v>
                </c:pt>
                <c:pt idx="481">
                  <c:v>37480</c:v>
                </c:pt>
                <c:pt idx="482">
                  <c:v>14880</c:v>
                </c:pt>
                <c:pt idx="483">
                  <c:v>3440</c:v>
                </c:pt>
                <c:pt idx="484">
                  <c:v>11772.500000000004</c:v>
                </c:pt>
                <c:pt idx="485">
                  <c:v>2975</c:v>
                </c:pt>
                <c:pt idx="486">
                  <c:v>5265</c:v>
                </c:pt>
                <c:pt idx="487">
                  <c:v>11360</c:v>
                </c:pt>
                <c:pt idx="488">
                  <c:v>2169.5</c:v>
                </c:pt>
                <c:pt idx="489">
                  <c:v>5714.9</c:v>
                </c:pt>
                <c:pt idx="490">
                  <c:v>2312.9</c:v>
                </c:pt>
                <c:pt idx="491">
                  <c:v>10266.640000000001</c:v>
                </c:pt>
                <c:pt idx="492">
                  <c:v>4828.2499999999991</c:v>
                </c:pt>
                <c:pt idx="493">
                  <c:v>853.19999999999993</c:v>
                </c:pt>
                <c:pt idx="494">
                  <c:v>8893.5</c:v>
                </c:pt>
                <c:pt idx="495">
                  <c:v>7929</c:v>
                </c:pt>
                <c:pt idx="496">
                  <c:v>3091.2</c:v>
                </c:pt>
                <c:pt idx="497">
                  <c:v>17442.900000000001</c:v>
                </c:pt>
                <c:pt idx="498">
                  <c:v>5758.2</c:v>
                </c:pt>
                <c:pt idx="499">
                  <c:v>23325.9</c:v>
                </c:pt>
                <c:pt idx="500">
                  <c:v>2443</c:v>
                </c:pt>
                <c:pt idx="501">
                  <c:v>9176.5</c:v>
                </c:pt>
                <c:pt idx="502">
                  <c:v>2743.45</c:v>
                </c:pt>
                <c:pt idx="503">
                  <c:v>4863.2000000000007</c:v>
                </c:pt>
                <c:pt idx="504">
                  <c:v>4654.96</c:v>
                </c:pt>
                <c:pt idx="505">
                  <c:v>854.5</c:v>
                </c:pt>
                <c:pt idx="506">
                  <c:v>2453</c:v>
                </c:pt>
                <c:pt idx="507">
                  <c:v>32200</c:v>
                </c:pt>
                <c:pt idx="508">
                  <c:v>3600</c:v>
                </c:pt>
                <c:pt idx="509">
                  <c:v>5750</c:v>
                </c:pt>
                <c:pt idx="510">
                  <c:v>1146</c:v>
                </c:pt>
                <c:pt idx="511">
                  <c:v>21600</c:v>
                </c:pt>
                <c:pt idx="512">
                  <c:v>1072</c:v>
                </c:pt>
                <c:pt idx="513">
                  <c:v>16000</c:v>
                </c:pt>
                <c:pt idx="514">
                  <c:v>1822.4</c:v>
                </c:pt>
                <c:pt idx="515">
                  <c:v>1923.1999999999998</c:v>
                </c:pt>
                <c:pt idx="516">
                  <c:v>39200</c:v>
                </c:pt>
                <c:pt idx="517">
                  <c:v>38310</c:v>
                </c:pt>
                <c:pt idx="518">
                  <c:v>18900</c:v>
                </c:pt>
                <c:pt idx="519">
                  <c:v>14040</c:v>
                </c:pt>
                <c:pt idx="520">
                  <c:v>79170</c:v>
                </c:pt>
                <c:pt idx="521">
                  <c:v>16770</c:v>
                </c:pt>
                <c:pt idx="522">
                  <c:v>23754</c:v>
                </c:pt>
                <c:pt idx="523">
                  <c:v>18952.5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5F5-4285-86DF-73F366A9E3B8}"/>
            </c:ext>
          </c:extLst>
        </c:ser>
        <c:ser>
          <c:idx val="2"/>
          <c:order val="1"/>
          <c:tx>
            <c:v>y(50%)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信頼幅分析!$A$552:$A$605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信頼幅分析!$C$552:$C$605</c:f>
              <c:numCache>
                <c:formatCode>General</c:formatCode>
                <c:ptCount val="54"/>
                <c:pt idx="0">
                  <c:v>0</c:v>
                </c:pt>
                <c:pt idx="1">
                  <c:v>5508.1875660471305</c:v>
                </c:pt>
                <c:pt idx="2">
                  <c:v>8295.5362058261071</c:v>
                </c:pt>
                <c:pt idx="3">
                  <c:v>10541.5565423638</c:v>
                </c:pt>
                <c:pt idx="4">
                  <c:v>12495.438012697232</c:v>
                </c:pt>
                <c:pt idx="5">
                  <c:v>14257.386680926673</c:v>
                </c:pt>
                <c:pt idx="6">
                  <c:v>21480.344009636901</c:v>
                </c:pt>
                <c:pt idx="7">
                  <c:v>27302.245890568152</c:v>
                </c:pt>
                <c:pt idx="8">
                  <c:v>32367.848191363522</c:v>
                </c:pt>
                <c:pt idx="9">
                  <c:v>36936.484389903868</c:v>
                </c:pt>
                <c:pt idx="10">
                  <c:v>41144.580224669306</c:v>
                </c:pt>
                <c:pt idx="11">
                  <c:v>45074.775364002191</c:v>
                </c:pt>
                <c:pt idx="12">
                  <c:v>48781.778346533705</c:v>
                </c:pt>
                <c:pt idx="13">
                  <c:v>52304.10584044885</c:v>
                </c:pt>
                <c:pt idx="14">
                  <c:v>55670.132032659625</c:v>
                </c:pt>
                <c:pt idx="15">
                  <c:v>58901.500240352623</c:v>
                </c:pt>
                <c:pt idx="16">
                  <c:v>62015.182167048668</c:v>
                </c:pt>
                <c:pt idx="17">
                  <c:v>65024.788752899978</c:v>
                </c:pt>
                <c:pt idx="18">
                  <c:v>67941.441134545064</c:v>
                </c:pt>
                <c:pt idx="19">
                  <c:v>70774.370116611302</c:v>
                </c:pt>
                <c:pt idx="20">
                  <c:v>73531.341176866816</c:v>
                </c:pt>
                <c:pt idx="21">
                  <c:v>76218.963470328803</c:v>
                </c:pt>
                <c:pt idx="22">
                  <c:v>78842.919427507339</c:v>
                </c:pt>
                <c:pt idx="23">
                  <c:v>81408.138611357557</c:v>
                </c:pt>
                <c:pt idx="24">
                  <c:v>83918.931574561575</c:v>
                </c:pt>
                <c:pt idx="25">
                  <c:v>86379.09445104617</c:v>
                </c:pt>
                <c:pt idx="26">
                  <c:v>88791.991762993726</c:v>
                </c:pt>
                <c:pt idx="27">
                  <c:v>91160.622760233251</c:v>
                </c:pt>
                <c:pt idx="28">
                  <c:v>93487.675137310667</c:v>
                </c:pt>
                <c:pt idx="29">
                  <c:v>95775.568953411537</c:v>
                </c:pt>
                <c:pt idx="30">
                  <c:v>98026.492860677376</c:v>
                </c:pt>
                <c:pt idx="31">
                  <c:v>100242.43423066298</c:v>
                </c:pt>
                <c:pt idx="32">
                  <c:v>102425.20439362142</c:v>
                </c:pt>
                <c:pt idx="33">
                  <c:v>104576.45992890338</c:v>
                </c:pt>
                <c:pt idx="34">
                  <c:v>106697.72073859876</c:v>
                </c:pt>
                <c:pt idx="35">
                  <c:v>108790.38548101869</c:v>
                </c:pt>
                <c:pt idx="36">
                  <c:v>110855.74482206485</c:v>
                </c:pt>
                <c:pt idx="37">
                  <c:v>112894.99287128255</c:v>
                </c:pt>
                <c:pt idx="38">
                  <c:v>114909.23709853896</c:v>
                </c:pt>
                <c:pt idx="39">
                  <c:v>116899.5069717601</c:v>
                </c:pt>
                <c:pt idx="40">
                  <c:v>118866.76151235879</c:v>
                </c:pt>
                <c:pt idx="41">
                  <c:v>120811.89593015058</c:v>
                </c:pt>
                <c:pt idx="42">
                  <c:v>122735.74747166024</c:v>
                </c:pt>
                <c:pt idx="43">
                  <c:v>124639.10059324902</c:v>
                </c:pt>
                <c:pt idx="44">
                  <c:v>126522.69155225894</c:v>
                </c:pt>
                <c:pt idx="45">
                  <c:v>128387.21249451098</c:v>
                </c:pt>
                <c:pt idx="46">
                  <c:v>130233.31510430045</c:v>
                </c:pt>
                <c:pt idx="47">
                  <c:v>132061.61387297892</c:v>
                </c:pt>
                <c:pt idx="48">
                  <c:v>133872.68903389908</c:v>
                </c:pt>
                <c:pt idx="49">
                  <c:v>135667.08920455366</c:v>
                </c:pt>
                <c:pt idx="50">
                  <c:v>137445.3337709659</c:v>
                </c:pt>
                <c:pt idx="51">
                  <c:v>139207.9150445023</c:v>
                </c:pt>
                <c:pt idx="52">
                  <c:v>140955.30021720234</c:v>
                </c:pt>
                <c:pt idx="53">
                  <c:v>142687.93313823911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5F5-4285-86DF-73F366A9E3B8}"/>
            </c:ext>
          </c:extLst>
        </c:ser>
        <c:ser>
          <c:idx val="3"/>
          <c:order val="2"/>
          <c:tx>
            <c:v>y(-50%)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信頼幅分析!$A$552:$A$605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信頼幅分析!$D$552:$D$605</c:f>
              <c:numCache>
                <c:formatCode>General</c:formatCode>
                <c:ptCount val="54"/>
                <c:pt idx="0">
                  <c:v>0</c:v>
                </c:pt>
                <c:pt idx="1">
                  <c:v>1601.6816714658426</c:v>
                </c:pt>
                <c:pt idx="2">
                  <c:v>2413.5901732230964</c:v>
                </c:pt>
                <c:pt idx="3">
                  <c:v>3067.6435607642288</c:v>
                </c:pt>
                <c:pt idx="4">
                  <c:v>3636.4663521172329</c:v>
                </c:pt>
                <c:pt idx="5">
                  <c:v>4149.2802022450869</c:v>
                </c:pt>
                <c:pt idx="6">
                  <c:v>6250.2087956911992</c:v>
                </c:pt>
                <c:pt idx="7">
                  <c:v>7942.1672966731139</c:v>
                </c:pt>
                <c:pt idx="8">
                  <c:v>9413.36709422073</c:v>
                </c:pt>
                <c:pt idx="9">
                  <c:v>10739.520746326281</c:v>
                </c:pt>
                <c:pt idx="10">
                  <c:v>11960.458667417906</c:v>
                </c:pt>
                <c:pt idx="11">
                  <c:v>13100.307557422628</c:v>
                </c:pt>
                <c:pt idx="12">
                  <c:v>14175.038952810226</c:v>
                </c:pt>
                <c:pt idx="13">
                  <c:v>15195.896781433652</c:v>
                </c:pt>
                <c:pt idx="14">
                  <c:v>16171.163670547943</c:v>
                </c:pt>
                <c:pt idx="15">
                  <c:v>17107.157081658403</c:v>
                </c:pt>
                <c:pt idx="16">
                  <c:v>18008.830577882818</c:v>
                </c:pt>
                <c:pt idx="17">
                  <c:v>18880.156565608966</c:v>
                </c:pt>
                <c:pt idx="18">
                  <c:v>19724.3805929749</c:v>
                </c:pt>
                <c:pt idx="19">
                  <c:v>20544.196377031614</c:v>
                </c:pt>
                <c:pt idx="20">
                  <c:v>21341.869889273577</c:v>
                </c:pt>
                <c:pt idx="21">
                  <c:v>22119.329570961381</c:v>
                </c:pt>
                <c:pt idx="22">
                  <c:v>22878.233363713462</c:v>
                </c:pt>
                <c:pt idx="23">
                  <c:v>23620.019465164627</c:v>
                </c:pt>
                <c:pt idx="24">
                  <c:v>24345.945406033472</c:v>
                </c:pt>
                <c:pt idx="25">
                  <c:v>25057.118582716674</c:v>
                </c:pt>
                <c:pt idx="26">
                  <c:v>25754.520429782024</c:v>
                </c:pt>
                <c:pt idx="27">
                  <c:v>26439.025784758251</c:v>
                </c:pt>
                <c:pt idx="28">
                  <c:v>27111.418567934452</c:v>
                </c:pt>
                <c:pt idx="29">
                  <c:v>27772.404602023391</c:v>
                </c:pt>
                <c:pt idx="30">
                  <c:v>28422.622186422403</c:v>
                </c:pt>
                <c:pt idx="31">
                  <c:v>29062.650890208904</c:v>
                </c:pt>
                <c:pt idx="32">
                  <c:v>29693.018918495214</c:v>
                </c:pt>
                <c:pt idx="33">
                  <c:v>30314.209326073775</c:v>
                </c:pt>
                <c:pt idx="34">
                  <c:v>30926.665292086913</c:v>
                </c:pt>
                <c:pt idx="35">
                  <c:v>31530.794624049729</c:v>
                </c:pt>
                <c:pt idx="36">
                  <c:v>32126.973624943344</c:v>
                </c:pt>
                <c:pt idx="37">
                  <c:v>32715.550430454172</c:v>
                </c:pt>
                <c:pt idx="38">
                  <c:v>33296.847902748726</c:v>
                </c:pt>
                <c:pt idx="39">
                  <c:v>33871.166150968747</c:v>
                </c:pt>
                <c:pt idx="40">
                  <c:v>34438.784735845889</c:v>
                </c:pt>
                <c:pt idx="41">
                  <c:v>34999.964605662273</c:v>
                </c:pt>
                <c:pt idx="42">
                  <c:v>35554.949802644383</c:v>
                </c:pt>
                <c:pt idx="43">
                  <c:v>36103.968972312396</c:v>
                </c:pt>
                <c:pt idx="44">
                  <c:v>36647.23670299002</c:v>
                </c:pt>
                <c:pt idx="45">
                  <c:v>37184.954718337918</c:v>
                </c:pt>
                <c:pt idx="46">
                  <c:v>37717.312942215249</c:v>
                </c:pt>
                <c:pt idx="47">
                  <c:v>38244.490452242229</c:v>
                </c:pt>
                <c:pt idx="48">
                  <c:v>38766.656336004657</c:v>
                </c:pt>
                <c:pt idx="49">
                  <c:v>39283.970461819335</c:v>
                </c:pt>
                <c:pt idx="50">
                  <c:v>39796.584174289608</c:v>
                </c:pt>
                <c:pt idx="51">
                  <c:v>40304.640923459177</c:v>
                </c:pt>
                <c:pt idx="52">
                  <c:v>40808.276835176315</c:v>
                </c:pt>
                <c:pt idx="53">
                  <c:v>41307.621229269171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5F5-4285-86DF-73F366A9E3B8}"/>
            </c:ext>
          </c:extLst>
        </c:ser>
        <c:ser>
          <c:idx val="4"/>
          <c:order val="3"/>
          <c:tx>
            <c:v>y(95%)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信頼幅分析!$A$552:$A$605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信頼幅分析!$E$552:$E$605</c:f>
              <c:numCache>
                <c:formatCode>General</c:formatCode>
                <c:ptCount val="54"/>
                <c:pt idx="0">
                  <c:v>0</c:v>
                </c:pt>
                <c:pt idx="1">
                  <c:v>17924.822442061388</c:v>
                </c:pt>
                <c:pt idx="2">
                  <c:v>26980.517399522829</c:v>
                </c:pt>
                <c:pt idx="3">
                  <c:v>34279.390486179123</c:v>
                </c:pt>
                <c:pt idx="4">
                  <c:v>40630.591682126797</c:v>
                </c:pt>
                <c:pt idx="5">
                  <c:v>46359.319956454608</c:v>
                </c:pt>
                <c:pt idx="6">
                  <c:v>69857.710155807916</c:v>
                </c:pt>
                <c:pt idx="7">
                  <c:v>88813.520786534922</c:v>
                </c:pt>
                <c:pt idx="8">
                  <c:v>105317.15930642598</c:v>
                </c:pt>
                <c:pt idx="9">
                  <c:v>120209.31831081552</c:v>
                </c:pt>
                <c:pt idx="10">
                  <c:v>133932.24513382616</c:v>
                </c:pt>
                <c:pt idx="11">
                  <c:v>146753.83519747519</c:v>
                </c:pt>
                <c:pt idx="12">
                  <c:v>158851.4453407434</c:v>
                </c:pt>
                <c:pt idx="13">
                  <c:v>170349.94666964532</c:v>
                </c:pt>
                <c:pt idx="14">
                  <c:v>181341.33316914403</c:v>
                </c:pt>
                <c:pt idx="15">
                  <c:v>191895.78006884543</c:v>
                </c:pt>
                <c:pt idx="16">
                  <c:v>202068.31870785015</c:v>
                </c:pt>
                <c:pt idx="17">
                  <c:v>211903.08555884036</c:v>
                </c:pt>
                <c:pt idx="18">
                  <c:v>221436.14542049283</c:v>
                </c:pt>
                <c:pt idx="19">
                  <c:v>230697.43462315912</c:v>
                </c:pt>
                <c:pt idx="20">
                  <c:v>239712.13872524284</c:v>
                </c:pt>
                <c:pt idx="21">
                  <c:v>248501.69420370745</c:v>
                </c:pt>
                <c:pt idx="22">
                  <c:v>257084.53275493317</c:v>
                </c:pt>
                <c:pt idx="23">
                  <c:v>265476.64491051709</c:v>
                </c:pt>
                <c:pt idx="24">
                  <c:v>273692.01399218978</c:v>
                </c:pt>
                <c:pt idx="25">
                  <c:v>281742.95519858686</c:v>
                </c:pt>
                <c:pt idx="26">
                  <c:v>289640.38407382462</c:v>
                </c:pt>
                <c:pt idx="27">
                  <c:v>297394.03159240313</c:v>
                </c:pt>
                <c:pt idx="28">
                  <c:v>305012.61832503165</c:v>
                </c:pt>
                <c:pt idx="29">
                  <c:v>312503.99684335769</c:v>
                </c:pt>
                <c:pt idx="30">
                  <c:v>319875.26918895822</c:v>
                </c:pt>
                <c:pt idx="31">
                  <c:v>327132.88456002926</c:v>
                </c:pt>
                <c:pt idx="32">
                  <c:v>334282.72115344339</c:v>
                </c:pt>
                <c:pt idx="33">
                  <c:v>341330.15520391118</c:v>
                </c:pt>
                <c:pt idx="34">
                  <c:v>348280.11959367053</c:v>
                </c:pt>
                <c:pt idx="35">
                  <c:v>355137.15390198969</c:v>
                </c:pt>
                <c:pt idx="36">
                  <c:v>361905.44737943192</c:v>
                </c:pt>
                <c:pt idx="37">
                  <c:v>368588.87603606604</c:v>
                </c:pt>
                <c:pt idx="38">
                  <c:v>375191.0348030685</c:v>
                </c:pt>
                <c:pt idx="39">
                  <c:v>381715.26554723596</c:v>
                </c:pt>
                <c:pt idx="40">
                  <c:v>388164.68157593958</c:v>
                </c:pt>
                <c:pt idx="41">
                  <c:v>394542.18915709114</c:v>
                </c:pt>
                <c:pt idx="42">
                  <c:v>400850.50648830092</c:v>
                </c:pt>
                <c:pt idx="43">
                  <c:v>407092.18047649256</c:v>
                </c:pt>
                <c:pt idx="44">
                  <c:v>413269.60163018462</c:v>
                </c:pt>
                <c:pt idx="45">
                  <c:v>419385.01731843932</c:v>
                </c:pt>
                <c:pt idx="46">
                  <c:v>425440.54361093836</c:v>
                </c:pt>
                <c:pt idx="47">
                  <c:v>431438.17588108632</c:v>
                </c:pt>
                <c:pt idx="48">
                  <c:v>437379.79832704208</c:v>
                </c:pt>
                <c:pt idx="49">
                  <c:v>443267.19254309469</c:v>
                </c:pt>
                <c:pt idx="50">
                  <c:v>449102.04525506712</c:v>
                </c:pt>
                <c:pt idx="51">
                  <c:v>454885.95531758462</c:v>
                </c:pt>
                <c:pt idx="52">
                  <c:v>460620.4400578338</c:v>
                </c:pt>
                <c:pt idx="53">
                  <c:v>466306.9410391422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5F5-4285-86DF-73F366A9E3B8}"/>
            </c:ext>
          </c:extLst>
        </c:ser>
        <c:ser>
          <c:idx val="5"/>
          <c:order val="4"/>
          <c:tx>
            <c:v>y(-95%)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信頼幅分析!$A$552:$A$605</c:f>
              <c:numCache>
                <c:formatCode>General</c:formatCode>
                <c:ptCount val="54"/>
                <c:pt idx="0">
                  <c:v>0</c:v>
                </c:pt>
                <c:pt idx="1">
                  <c:v>4081.6326530612232</c:v>
                </c:pt>
                <c:pt idx="2">
                  <c:v>8163.2653061224473</c:v>
                </c:pt>
                <c:pt idx="3">
                  <c:v>12244.897959183674</c:v>
                </c:pt>
                <c:pt idx="4">
                  <c:v>16326.530612244898</c:v>
                </c:pt>
                <c:pt idx="5">
                  <c:v>20408.163265306113</c:v>
                </c:pt>
                <c:pt idx="6">
                  <c:v>40816.326530612234</c:v>
                </c:pt>
                <c:pt idx="7">
                  <c:v>61224.489795918365</c:v>
                </c:pt>
                <c:pt idx="8">
                  <c:v>81632.653061224482</c:v>
                </c:pt>
                <c:pt idx="9">
                  <c:v>102040.81632653055</c:v>
                </c:pt>
                <c:pt idx="10">
                  <c:v>122448.97959183675</c:v>
                </c:pt>
                <c:pt idx="11">
                  <c:v>142857.14285714284</c:v>
                </c:pt>
                <c:pt idx="12">
                  <c:v>163265.30612244896</c:v>
                </c:pt>
                <c:pt idx="13">
                  <c:v>183673.46938775518</c:v>
                </c:pt>
                <c:pt idx="14">
                  <c:v>204081.63265306113</c:v>
                </c:pt>
                <c:pt idx="15">
                  <c:v>224489.79591836742</c:v>
                </c:pt>
                <c:pt idx="16">
                  <c:v>244897.95918367352</c:v>
                </c:pt>
                <c:pt idx="17">
                  <c:v>265306.12244897959</c:v>
                </c:pt>
                <c:pt idx="18">
                  <c:v>285714.28571428568</c:v>
                </c:pt>
                <c:pt idx="19">
                  <c:v>306122.44897959178</c:v>
                </c:pt>
                <c:pt idx="20">
                  <c:v>326530.61224489799</c:v>
                </c:pt>
                <c:pt idx="21">
                  <c:v>346938.77551020408</c:v>
                </c:pt>
                <c:pt idx="22">
                  <c:v>367346.93877551035</c:v>
                </c:pt>
                <c:pt idx="23">
                  <c:v>387755.1020408161</c:v>
                </c:pt>
                <c:pt idx="24">
                  <c:v>408163.26530612231</c:v>
                </c:pt>
                <c:pt idx="25">
                  <c:v>428571.42857142864</c:v>
                </c:pt>
                <c:pt idx="26">
                  <c:v>448979.59183673491</c:v>
                </c:pt>
                <c:pt idx="27">
                  <c:v>469387.75510204083</c:v>
                </c:pt>
                <c:pt idx="28">
                  <c:v>489795.9183673471</c:v>
                </c:pt>
                <c:pt idx="29">
                  <c:v>510204.08163265273</c:v>
                </c:pt>
                <c:pt idx="30">
                  <c:v>530612.24489795929</c:v>
                </c:pt>
                <c:pt idx="31">
                  <c:v>551020.40816326567</c:v>
                </c:pt>
                <c:pt idx="32">
                  <c:v>571428.57142857148</c:v>
                </c:pt>
                <c:pt idx="33">
                  <c:v>591836.73469387786</c:v>
                </c:pt>
                <c:pt idx="34">
                  <c:v>612244.89795918367</c:v>
                </c:pt>
                <c:pt idx="35">
                  <c:v>632653.06122449005</c:v>
                </c:pt>
                <c:pt idx="36">
                  <c:v>653061.22448979609</c:v>
                </c:pt>
                <c:pt idx="37">
                  <c:v>673469.38775510248</c:v>
                </c:pt>
                <c:pt idx="38">
                  <c:v>693877.55102040828</c:v>
                </c:pt>
                <c:pt idx="39">
                  <c:v>714285.71428571409</c:v>
                </c:pt>
                <c:pt idx="40">
                  <c:v>734693.87755102082</c:v>
                </c:pt>
                <c:pt idx="41">
                  <c:v>755102.04081632616</c:v>
                </c:pt>
                <c:pt idx="42">
                  <c:v>775510.2040816322</c:v>
                </c:pt>
                <c:pt idx="43">
                  <c:v>795918.36734693905</c:v>
                </c:pt>
                <c:pt idx="44">
                  <c:v>816326.53061224474</c:v>
                </c:pt>
                <c:pt idx="45">
                  <c:v>836734.69387755054</c:v>
                </c:pt>
                <c:pt idx="46">
                  <c:v>857142.85714285739</c:v>
                </c:pt>
                <c:pt idx="47">
                  <c:v>877551.02040816401</c:v>
                </c:pt>
                <c:pt idx="48">
                  <c:v>897959.18367346993</c:v>
                </c:pt>
                <c:pt idx="49">
                  <c:v>918367.34693877574</c:v>
                </c:pt>
                <c:pt idx="50">
                  <c:v>938775.51020408177</c:v>
                </c:pt>
                <c:pt idx="51">
                  <c:v>959183.67346938851</c:v>
                </c:pt>
                <c:pt idx="52">
                  <c:v>979591.83673469431</c:v>
                </c:pt>
                <c:pt idx="53">
                  <c:v>1000000</c:v>
                </c:pt>
              </c:numCache>
            </c:numRef>
          </c:xVal>
          <c:yVal>
            <c:numRef>
              <c:f>信頼幅分析!$F$552:$F$605</c:f>
              <c:numCache>
                <c:formatCode>General</c:formatCode>
                <c:ptCount val="54"/>
                <c:pt idx="0">
                  <c:v>0</c:v>
                </c:pt>
                <c:pt idx="1">
                  <c:v>492.18691543809518</c:v>
                </c:pt>
                <c:pt idx="2">
                  <c:v>742.0919462557232</c:v>
                </c:pt>
                <c:pt idx="3">
                  <c:v>943.3580232604296</c:v>
                </c:pt>
                <c:pt idx="4">
                  <c:v>1118.35043515078</c:v>
                </c:pt>
                <c:pt idx="5">
                  <c:v>1276.0733407325433</c:v>
                </c:pt>
                <c:pt idx="6">
                  <c:v>1921.8585144583835</c:v>
                </c:pt>
                <c:pt idx="7">
                  <c:v>2441.5089337464187</c:v>
                </c:pt>
                <c:pt idx="8">
                  <c:v>2893.0749659587764</c:v>
                </c:pt>
                <c:pt idx="9">
                  <c:v>3299.9117370923414</c:v>
                </c:pt>
                <c:pt idx="10">
                  <c:v>3674.3059945997252</c:v>
                </c:pt>
                <c:pt idx="11">
                  <c:v>4023.7000931225057</c:v>
                </c:pt>
                <c:pt idx="12">
                  <c:v>4353.0205643782883</c:v>
                </c:pt>
                <c:pt idx="13">
                  <c:v>4665.7354999822228</c:v>
                </c:pt>
                <c:pt idx="14">
                  <c:v>4964.3994611060571</c:v>
                </c:pt>
                <c:pt idx="15">
                  <c:v>5250.9607902557718</c:v>
                </c:pt>
                <c:pt idx="16">
                  <c:v>5526.9471040515555</c:v>
                </c:pt>
                <c:pt idx="17">
                  <c:v>5793.5833688438861</c:v>
                </c:pt>
                <c:pt idx="18">
                  <c:v>6051.8703503811412</c:v>
                </c:pt>
                <c:pt idx="19">
                  <c:v>6302.6386076267991</c:v>
                </c:pt>
                <c:pt idx="20">
                  <c:v>6546.5867708067872</c:v>
                </c:pt>
                <c:pt idx="21">
                  <c:v>6784.309370443385</c:v>
                </c:pt>
                <c:pt idx="22">
                  <c:v>7016.3175139689929</c:v>
                </c:pt>
                <c:pt idx="23">
                  <c:v>7243.0545416573841</c:v>
                </c:pt>
                <c:pt idx="24">
                  <c:v>7464.9080798727127</c:v>
                </c:pt>
                <c:pt idx="25">
                  <c:v>7682.2194585201169</c:v>
                </c:pt>
                <c:pt idx="26">
                  <c:v>7895.2911665736237</c:v>
                </c:pt>
                <c:pt idx="27">
                  <c:v>8104.3928245868401</c:v>
                </c:pt>
                <c:pt idx="28">
                  <c:v>8309.7660205315551</c:v>
                </c:pt>
                <c:pt idx="29">
                  <c:v>8511.6282634183917</c:v>
                </c:pt>
                <c:pt idx="30">
                  <c:v>8710.1762443323078</c:v>
                </c:pt>
                <c:pt idx="31">
                  <c:v>8905.5885480564975</c:v>
                </c:pt>
                <c:pt idx="32">
                  <c:v>9098.0279246754963</c:v>
                </c:pt>
                <c:pt idx="33">
                  <c:v>9287.6432056543381</c:v>
                </c:pt>
                <c:pt idx="34">
                  <c:v>9474.5709303218282</c:v>
                </c:pt>
                <c:pt idx="35">
                  <c:v>9658.9367346787876</c:v>
                </c:pt>
                <c:pt idx="36">
                  <c:v>9840.8565437756333</c:v>
                </c:pt>
                <c:pt idx="37">
                  <c:v>10020.437600685515</c:v>
                </c:pt>
                <c:pt idx="38">
                  <c:v>10197.779358718437</c:v>
                </c:pt>
                <c:pt idx="39">
                  <c:v>10372.974258523174</c:v>
                </c:pt>
                <c:pt idx="40">
                  <c:v>10546.108407779981</c:v>
                </c:pt>
                <c:pt idx="41">
                  <c:v>10717.262178049703</c:v>
                </c:pt>
                <c:pt idx="42">
                  <c:v>10886.510730833465</c:v>
                </c:pt>
                <c:pt idx="43">
                  <c:v>11053.924482873814</c:v>
                </c:pt>
                <c:pt idx="44">
                  <c:v>11219.569519086474</c:v>
                </c:pt>
                <c:pt idx="45">
                  <c:v>11383.507960173651</c:v>
                </c:pt>
                <c:pt idx="46">
                  <c:v>11545.798290872472</c:v>
                </c:pt>
                <c:pt idx="47">
                  <c:v>11706.49565388693</c:v>
                </c:pt>
                <c:pt idx="48">
                  <c:v>11865.652113802973</c:v>
                </c:pt>
                <c:pt idx="49">
                  <c:v>12023.316894661799</c:v>
                </c:pt>
                <c:pt idx="50">
                  <c:v>12179.536594345667</c:v>
                </c:pt>
                <c:pt idx="51">
                  <c:v>12334.355378492339</c:v>
                </c:pt>
                <c:pt idx="52">
                  <c:v>12487.815156285211</c:v>
                </c:pt>
                <c:pt idx="53">
                  <c:v>12639.955740154659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5F5-4285-86DF-73F366A9E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673200"/>
        <c:axId val="405673984"/>
      </c:scatterChart>
      <c:valAx>
        <c:axId val="405673200"/>
        <c:scaling>
          <c:orientation val="minMax"/>
          <c:max val="1000000"/>
        </c:scaling>
        <c:delete val="0"/>
        <c:axPos val="b"/>
        <c:title>
          <c:tx>
            <c:rich>
              <a:bodyPr/>
              <a:lstStyle/>
              <a:p>
                <a:pPr>
                  <a:defRPr altLang="en-US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ja-JP"/>
                  <a:t>実効</a:t>
                </a:r>
                <a:r>
                  <a:rPr lang="en-US"/>
                  <a:t>SLOC</a:t>
                </a:r>
                <a:r>
                  <a:rPr lang="ja-JP"/>
                  <a:t>実績値</a:t>
                </a:r>
                <a:r>
                  <a:rPr lang="en-US"/>
                  <a:t>[SLOC]</a:t>
                </a:r>
              </a:p>
            </c:rich>
          </c:tx>
          <c:layout>
            <c:manualLayout>
              <c:xMode val="edge"/>
              <c:yMode val="edge"/>
              <c:x val="0.41419503073297947"/>
              <c:y val="0.9166666666666666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5673984"/>
        <c:crosses val="autoZero"/>
        <c:crossBetween val="midCat"/>
      </c:valAx>
      <c:valAx>
        <c:axId val="405673984"/>
        <c:scaling>
          <c:orientation val="minMax"/>
          <c:max val="300000"/>
        </c:scaling>
        <c:delete val="0"/>
        <c:axPos val="l"/>
        <c:majorGridlines>
          <c:spPr>
            <a:ln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altLang="en-US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ja-JP"/>
                  <a:t>実績工数</a:t>
                </a:r>
                <a:r>
                  <a:rPr lang="en-US"/>
                  <a:t>(</a:t>
                </a:r>
                <a:r>
                  <a:rPr lang="ja-JP"/>
                  <a:t>開発</a:t>
                </a:r>
                <a:r>
                  <a:rPr lang="en-US"/>
                  <a:t>5</a:t>
                </a:r>
                <a:r>
                  <a:rPr lang="ja-JP"/>
                  <a:t>工程</a:t>
                </a:r>
                <a:r>
                  <a:rPr lang="en-US"/>
                  <a:t>) [</a:t>
                </a:r>
                <a:r>
                  <a:rPr lang="ja-JP"/>
                  <a:t>人時</a:t>
                </a:r>
                <a:r>
                  <a:rPr lang="en-US"/>
                  <a:t>]</a:t>
                </a:r>
              </a:p>
            </c:rich>
          </c:tx>
          <c:layout>
            <c:manualLayout>
              <c:xMode val="edge"/>
              <c:yMode val="edge"/>
              <c:x val="0"/>
              <c:y val="0.2384135316418781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000" b="0" i="0"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5673200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.17507081582853262"/>
          <c:y val="0.1425925925925926"/>
          <c:w val="0.21373354937963579"/>
          <c:h val="0.22222222222222221"/>
        </c:manualLayout>
      </c:layout>
      <c:overlay val="0"/>
      <c:spPr>
        <a:solidFill>
          <a:srgbClr val="FFFFFF"/>
        </a:solidFill>
        <a:ln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>
              <a:latin typeface="メイリオ"/>
              <a:ea typeface="メイリオ"/>
              <a:cs typeface="メイリオ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rgbClr val="FFFFFF"/>
    </a:solidFill>
    <a:ln w="25400"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altLang="ja-JP" sz="1000" b="0" i="0">
                <a:latin typeface="メイリオ"/>
                <a:ea typeface="メイリオ"/>
                <a:cs typeface="メイリオ"/>
              </a:defRPr>
            </a:pPr>
            <a:r>
              <a:rPr lang="en-US"/>
              <a:t>FP</a:t>
            </a:r>
            <a:r>
              <a:rPr lang="ja-JP"/>
              <a:t>規模と工数 </a:t>
            </a:r>
            <a:r>
              <a:rPr lang="en-US"/>
              <a:t>(</a:t>
            </a:r>
            <a:r>
              <a:rPr lang="ja-JP"/>
              <a:t>全開発種別</a:t>
            </a:r>
            <a:r>
              <a:rPr lang="en-US"/>
              <a:t>)</a:t>
            </a:r>
            <a:r>
              <a:rPr lang="ja-JP"/>
              <a:t>　信頼幅</a:t>
            </a:r>
            <a:r>
              <a:rPr lang="en-US"/>
              <a:t>50%,95%</a:t>
            </a:r>
            <a:r>
              <a:rPr lang="ja-JP"/>
              <a:t>付き</a:t>
            </a:r>
          </a:p>
        </c:rich>
      </c:tx>
      <c:layout>
        <c:manualLayout>
          <c:xMode val="edge"/>
          <c:yMode val="edge"/>
          <c:x val="0.24592538552489243"/>
          <c:y val="1.4814814814814815E-2"/>
        </c:manualLayout>
      </c:layout>
      <c:overlay val="0"/>
    </c:title>
    <c:autoTitleDeleted val="0"/>
    <c:plotArea>
      <c:layout>
        <c:manualLayout>
          <c:xMode val="edge"/>
          <c:yMode val="edge"/>
          <c:x val="4.042553191489362E-2"/>
          <c:y val="7.7777777777777779E-2"/>
          <c:w val="0.93617021276595747"/>
          <c:h val="0.85555555555555551"/>
        </c:manualLayout>
      </c:layout>
      <c:scatterChart>
        <c:scatterStyle val="lineMarker"/>
        <c:varyColors val="0"/>
        <c:ser>
          <c:idx val="0"/>
          <c:order val="0"/>
          <c:tx>
            <c:v>値</c:v>
          </c:tx>
          <c:spPr>
            <a:ln w="28575">
              <a:noFill/>
            </a:ln>
          </c:spPr>
          <c:marker>
            <c:symbol val="x"/>
            <c:size val="3"/>
            <c:spPr>
              <a:noFill/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信頼幅分析!$A$24:$A$116</c:f>
              <c:numCache>
                <c:formatCode>General</c:formatCode>
                <c:ptCount val="93"/>
                <c:pt idx="0">
                  <c:v>1026</c:v>
                </c:pt>
                <c:pt idx="1">
                  <c:v>158</c:v>
                </c:pt>
                <c:pt idx="2">
                  <c:v>600</c:v>
                </c:pt>
                <c:pt idx="3">
                  <c:v>619</c:v>
                </c:pt>
                <c:pt idx="4">
                  <c:v>821</c:v>
                </c:pt>
                <c:pt idx="5">
                  <c:v>611</c:v>
                </c:pt>
                <c:pt idx="6">
                  <c:v>464</c:v>
                </c:pt>
                <c:pt idx="7">
                  <c:v>352</c:v>
                </c:pt>
                <c:pt idx="8">
                  <c:v>1780</c:v>
                </c:pt>
                <c:pt idx="9">
                  <c:v>1217</c:v>
                </c:pt>
                <c:pt idx="10">
                  <c:v>370</c:v>
                </c:pt>
                <c:pt idx="11">
                  <c:v>8042</c:v>
                </c:pt>
                <c:pt idx="12">
                  <c:v>191</c:v>
                </c:pt>
                <c:pt idx="13">
                  <c:v>708</c:v>
                </c:pt>
                <c:pt idx="14">
                  <c:v>2199</c:v>
                </c:pt>
                <c:pt idx="15">
                  <c:v>5787</c:v>
                </c:pt>
                <c:pt idx="16">
                  <c:v>323</c:v>
                </c:pt>
                <c:pt idx="17">
                  <c:v>1929</c:v>
                </c:pt>
                <c:pt idx="18">
                  <c:v>2197</c:v>
                </c:pt>
                <c:pt idx="19">
                  <c:v>4184</c:v>
                </c:pt>
                <c:pt idx="20">
                  <c:v>484</c:v>
                </c:pt>
                <c:pt idx="21">
                  <c:v>441</c:v>
                </c:pt>
                <c:pt idx="22">
                  <c:v>940</c:v>
                </c:pt>
                <c:pt idx="23">
                  <c:v>925</c:v>
                </c:pt>
                <c:pt idx="24">
                  <c:v>200</c:v>
                </c:pt>
                <c:pt idx="25">
                  <c:v>1007</c:v>
                </c:pt>
                <c:pt idx="26">
                  <c:v>2431</c:v>
                </c:pt>
                <c:pt idx="27">
                  <c:v>855</c:v>
                </c:pt>
                <c:pt idx="28">
                  <c:v>387</c:v>
                </c:pt>
                <c:pt idx="29">
                  <c:v>423</c:v>
                </c:pt>
                <c:pt idx="30">
                  <c:v>79</c:v>
                </c:pt>
                <c:pt idx="31">
                  <c:v>1963</c:v>
                </c:pt>
                <c:pt idx="32">
                  <c:v>1357</c:v>
                </c:pt>
                <c:pt idx="33">
                  <c:v>1172</c:v>
                </c:pt>
                <c:pt idx="34">
                  <c:v>521</c:v>
                </c:pt>
                <c:pt idx="35">
                  <c:v>1630</c:v>
                </c:pt>
                <c:pt idx="36">
                  <c:v>1735</c:v>
                </c:pt>
                <c:pt idx="37">
                  <c:v>1735</c:v>
                </c:pt>
                <c:pt idx="38">
                  <c:v>3134</c:v>
                </c:pt>
                <c:pt idx="39">
                  <c:v>470</c:v>
                </c:pt>
                <c:pt idx="40">
                  <c:v>4799</c:v>
                </c:pt>
                <c:pt idx="41">
                  <c:v>245</c:v>
                </c:pt>
                <c:pt idx="42">
                  <c:v>900</c:v>
                </c:pt>
                <c:pt idx="43">
                  <c:v>2092</c:v>
                </c:pt>
                <c:pt idx="44">
                  <c:v>200</c:v>
                </c:pt>
                <c:pt idx="45">
                  <c:v>85</c:v>
                </c:pt>
                <c:pt idx="46">
                  <c:v>160</c:v>
                </c:pt>
                <c:pt idx="47">
                  <c:v>903</c:v>
                </c:pt>
                <c:pt idx="48">
                  <c:v>1724</c:v>
                </c:pt>
                <c:pt idx="49">
                  <c:v>540</c:v>
                </c:pt>
                <c:pt idx="50">
                  <c:v>690</c:v>
                </c:pt>
                <c:pt idx="51">
                  <c:v>971</c:v>
                </c:pt>
                <c:pt idx="52">
                  <c:v>205</c:v>
                </c:pt>
                <c:pt idx="53">
                  <c:v>458</c:v>
                </c:pt>
                <c:pt idx="54">
                  <c:v>1257</c:v>
                </c:pt>
                <c:pt idx="55">
                  <c:v>100</c:v>
                </c:pt>
                <c:pt idx="56">
                  <c:v>20</c:v>
                </c:pt>
                <c:pt idx="57">
                  <c:v>1072</c:v>
                </c:pt>
                <c:pt idx="58">
                  <c:v>13400</c:v>
                </c:pt>
                <c:pt idx="59">
                  <c:v>526</c:v>
                </c:pt>
                <c:pt idx="60">
                  <c:v>384</c:v>
                </c:pt>
                <c:pt idx="61">
                  <c:v>1277</c:v>
                </c:pt>
                <c:pt idx="62">
                  <c:v>490</c:v>
                </c:pt>
                <c:pt idx="63">
                  <c:v>1766</c:v>
                </c:pt>
                <c:pt idx="64">
                  <c:v>2688</c:v>
                </c:pt>
                <c:pt idx="65">
                  <c:v>778</c:v>
                </c:pt>
                <c:pt idx="66">
                  <c:v>414</c:v>
                </c:pt>
                <c:pt idx="67">
                  <c:v>247</c:v>
                </c:pt>
                <c:pt idx="68">
                  <c:v>879</c:v>
                </c:pt>
                <c:pt idx="69">
                  <c:v>1774</c:v>
                </c:pt>
                <c:pt idx="70">
                  <c:v>1783</c:v>
                </c:pt>
                <c:pt idx="71">
                  <c:v>456</c:v>
                </c:pt>
                <c:pt idx="72">
                  <c:v>1300</c:v>
                </c:pt>
                <c:pt idx="73">
                  <c:v>686</c:v>
                </c:pt>
                <c:pt idx="74">
                  <c:v>1066</c:v>
                </c:pt>
                <c:pt idx="75">
                  <c:v>243</c:v>
                </c:pt>
                <c:pt idx="76">
                  <c:v>218</c:v>
                </c:pt>
                <c:pt idx="77">
                  <c:v>1783</c:v>
                </c:pt>
                <c:pt idx="78">
                  <c:v>2400</c:v>
                </c:pt>
                <c:pt idx="79">
                  <c:v>1010</c:v>
                </c:pt>
                <c:pt idx="80">
                  <c:v>1864</c:v>
                </c:pt>
                <c:pt idx="81">
                  <c:v>2043</c:v>
                </c:pt>
                <c:pt idx="82">
                  <c:v>2753</c:v>
                </c:pt>
                <c:pt idx="83">
                  <c:v>1461</c:v>
                </c:pt>
                <c:pt idx="84">
                  <c:v>293</c:v>
                </c:pt>
                <c:pt idx="85">
                  <c:v>364</c:v>
                </c:pt>
                <c:pt idx="86">
                  <c:v>580</c:v>
                </c:pt>
                <c:pt idx="87">
                  <c:v>5023</c:v>
                </c:pt>
                <c:pt idx="88">
                  <c:v>543</c:v>
                </c:pt>
                <c:pt idx="89">
                  <c:v>440</c:v>
                </c:pt>
                <c:pt idx="90">
                  <c:v>196</c:v>
                </c:pt>
                <c:pt idx="91">
                  <c:v>1062</c:v>
                </c:pt>
                <c:pt idx="92">
                  <c:v>290</c:v>
                </c:pt>
              </c:numCache>
            </c:numRef>
          </c:xVal>
          <c:yVal>
            <c:numRef>
              <c:f>信頼幅分析!$B$24:$B$116</c:f>
              <c:numCache>
                <c:formatCode>General</c:formatCode>
                <c:ptCount val="93"/>
                <c:pt idx="0">
                  <c:v>4050</c:v>
                </c:pt>
                <c:pt idx="1">
                  <c:v>2250</c:v>
                </c:pt>
                <c:pt idx="2">
                  <c:v>1882.5</c:v>
                </c:pt>
                <c:pt idx="3">
                  <c:v>2197.5</c:v>
                </c:pt>
                <c:pt idx="4">
                  <c:v>2340</c:v>
                </c:pt>
                <c:pt idx="5">
                  <c:v>4335</c:v>
                </c:pt>
                <c:pt idx="6">
                  <c:v>5430</c:v>
                </c:pt>
                <c:pt idx="7">
                  <c:v>4095</c:v>
                </c:pt>
                <c:pt idx="8">
                  <c:v>16650</c:v>
                </c:pt>
                <c:pt idx="9">
                  <c:v>28215.600000000002</c:v>
                </c:pt>
                <c:pt idx="10">
                  <c:v>8290.7999999999993</c:v>
                </c:pt>
                <c:pt idx="11">
                  <c:v>342217.4</c:v>
                </c:pt>
                <c:pt idx="12">
                  <c:v>8397.2000000000007</c:v>
                </c:pt>
                <c:pt idx="13">
                  <c:v>9890.5062566677952</c:v>
                </c:pt>
                <c:pt idx="14">
                  <c:v>67184.739999999991</c:v>
                </c:pt>
                <c:pt idx="15">
                  <c:v>160389.60000000003</c:v>
                </c:pt>
                <c:pt idx="16">
                  <c:v>14383.933333333334</c:v>
                </c:pt>
                <c:pt idx="17">
                  <c:v>68250</c:v>
                </c:pt>
                <c:pt idx="18">
                  <c:v>56076</c:v>
                </c:pt>
                <c:pt idx="19">
                  <c:v>210780</c:v>
                </c:pt>
                <c:pt idx="20">
                  <c:v>1157</c:v>
                </c:pt>
                <c:pt idx="21">
                  <c:v>852.8</c:v>
                </c:pt>
                <c:pt idx="22">
                  <c:v>10264</c:v>
                </c:pt>
                <c:pt idx="23">
                  <c:v>7600</c:v>
                </c:pt>
                <c:pt idx="24">
                  <c:v>3496</c:v>
                </c:pt>
                <c:pt idx="25">
                  <c:v>23548</c:v>
                </c:pt>
                <c:pt idx="26">
                  <c:v>63854</c:v>
                </c:pt>
                <c:pt idx="27">
                  <c:v>1699</c:v>
                </c:pt>
                <c:pt idx="28">
                  <c:v>5565</c:v>
                </c:pt>
                <c:pt idx="29">
                  <c:v>28087.5</c:v>
                </c:pt>
                <c:pt idx="30">
                  <c:v>6390</c:v>
                </c:pt>
                <c:pt idx="31">
                  <c:v>12150</c:v>
                </c:pt>
                <c:pt idx="32">
                  <c:v>15159</c:v>
                </c:pt>
                <c:pt idx="33">
                  <c:v>19470</c:v>
                </c:pt>
                <c:pt idx="34">
                  <c:v>8163.75</c:v>
                </c:pt>
                <c:pt idx="35">
                  <c:v>15825</c:v>
                </c:pt>
                <c:pt idx="36">
                  <c:v>1446</c:v>
                </c:pt>
                <c:pt idx="37">
                  <c:v>4521</c:v>
                </c:pt>
                <c:pt idx="38">
                  <c:v>10380</c:v>
                </c:pt>
                <c:pt idx="39">
                  <c:v>5348.0140000000001</c:v>
                </c:pt>
                <c:pt idx="40">
                  <c:v>72294.75</c:v>
                </c:pt>
                <c:pt idx="41">
                  <c:v>916</c:v>
                </c:pt>
                <c:pt idx="42">
                  <c:v>1520</c:v>
                </c:pt>
                <c:pt idx="43">
                  <c:v>6427.75</c:v>
                </c:pt>
                <c:pt idx="44">
                  <c:v>3496</c:v>
                </c:pt>
                <c:pt idx="45">
                  <c:v>690</c:v>
                </c:pt>
                <c:pt idx="46">
                  <c:v>1635</c:v>
                </c:pt>
                <c:pt idx="47">
                  <c:v>32550</c:v>
                </c:pt>
                <c:pt idx="48">
                  <c:v>38336</c:v>
                </c:pt>
                <c:pt idx="49">
                  <c:v>2112</c:v>
                </c:pt>
                <c:pt idx="50">
                  <c:v>2188</c:v>
                </c:pt>
                <c:pt idx="51">
                  <c:v>2832</c:v>
                </c:pt>
                <c:pt idx="52">
                  <c:v>667</c:v>
                </c:pt>
                <c:pt idx="53">
                  <c:v>1760</c:v>
                </c:pt>
                <c:pt idx="54">
                  <c:v>3739</c:v>
                </c:pt>
                <c:pt idx="55">
                  <c:v>11641</c:v>
                </c:pt>
                <c:pt idx="56">
                  <c:v>296</c:v>
                </c:pt>
                <c:pt idx="57">
                  <c:v>32795.270000000004</c:v>
                </c:pt>
                <c:pt idx="58">
                  <c:v>6645</c:v>
                </c:pt>
                <c:pt idx="59">
                  <c:v>2229</c:v>
                </c:pt>
                <c:pt idx="60">
                  <c:v>1692</c:v>
                </c:pt>
                <c:pt idx="61">
                  <c:v>4584</c:v>
                </c:pt>
                <c:pt idx="62">
                  <c:v>1491</c:v>
                </c:pt>
                <c:pt idx="63">
                  <c:v>5658</c:v>
                </c:pt>
                <c:pt idx="64">
                  <c:v>14557</c:v>
                </c:pt>
                <c:pt idx="65">
                  <c:v>13876.5</c:v>
                </c:pt>
                <c:pt idx="66">
                  <c:v>13393.5</c:v>
                </c:pt>
                <c:pt idx="67">
                  <c:v>22665</c:v>
                </c:pt>
                <c:pt idx="68">
                  <c:v>20970</c:v>
                </c:pt>
                <c:pt idx="69">
                  <c:v>5840</c:v>
                </c:pt>
                <c:pt idx="70">
                  <c:v>10911</c:v>
                </c:pt>
                <c:pt idx="71">
                  <c:v>1464.5</c:v>
                </c:pt>
                <c:pt idx="72">
                  <c:v>2007</c:v>
                </c:pt>
                <c:pt idx="73">
                  <c:v>2454</c:v>
                </c:pt>
                <c:pt idx="74">
                  <c:v>2969.25</c:v>
                </c:pt>
                <c:pt idx="75">
                  <c:v>862.8</c:v>
                </c:pt>
                <c:pt idx="76">
                  <c:v>1391</c:v>
                </c:pt>
                <c:pt idx="77">
                  <c:v>9120</c:v>
                </c:pt>
                <c:pt idx="78">
                  <c:v>7040</c:v>
                </c:pt>
                <c:pt idx="79">
                  <c:v>1403</c:v>
                </c:pt>
                <c:pt idx="80">
                  <c:v>24332</c:v>
                </c:pt>
                <c:pt idx="81">
                  <c:v>10320</c:v>
                </c:pt>
                <c:pt idx="82">
                  <c:v>9584</c:v>
                </c:pt>
                <c:pt idx="83">
                  <c:v>11481</c:v>
                </c:pt>
                <c:pt idx="84">
                  <c:v>908</c:v>
                </c:pt>
                <c:pt idx="85">
                  <c:v>1398</c:v>
                </c:pt>
                <c:pt idx="86">
                  <c:v>2041</c:v>
                </c:pt>
                <c:pt idx="87">
                  <c:v>19775.7</c:v>
                </c:pt>
                <c:pt idx="88">
                  <c:v>2023</c:v>
                </c:pt>
                <c:pt idx="89">
                  <c:v>1484</c:v>
                </c:pt>
                <c:pt idx="90">
                  <c:v>896</c:v>
                </c:pt>
                <c:pt idx="91">
                  <c:v>3790</c:v>
                </c:pt>
                <c:pt idx="92">
                  <c:v>23475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89-41C4-A5B7-2BC0EDF62EF3}"/>
            </c:ext>
          </c:extLst>
        </c:ser>
        <c:ser>
          <c:idx val="2"/>
          <c:order val="1"/>
          <c:tx>
            <c:v>y(50%)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信頼幅分析!$A$121:$A$174</c:f>
              <c:numCache>
                <c:formatCode>General</c:formatCode>
                <c:ptCount val="54"/>
                <c:pt idx="0">
                  <c:v>0</c:v>
                </c:pt>
                <c:pt idx="1">
                  <c:v>40.816326530612251</c:v>
                </c:pt>
                <c:pt idx="2">
                  <c:v>81.632653061224474</c:v>
                </c:pt>
                <c:pt idx="3">
                  <c:v>122.44897959183675</c:v>
                </c:pt>
                <c:pt idx="4">
                  <c:v>163.26530612244898</c:v>
                </c:pt>
                <c:pt idx="5">
                  <c:v>204.08163265306115</c:v>
                </c:pt>
                <c:pt idx="6">
                  <c:v>408.16326530612236</c:v>
                </c:pt>
                <c:pt idx="7">
                  <c:v>612.24489795918362</c:v>
                </c:pt>
                <c:pt idx="8">
                  <c:v>816.32653061224482</c:v>
                </c:pt>
                <c:pt idx="9">
                  <c:v>1020.4081632653066</c:v>
                </c:pt>
                <c:pt idx="10">
                  <c:v>1224.4897959183675</c:v>
                </c:pt>
                <c:pt idx="11">
                  <c:v>1428.5714285714282</c:v>
                </c:pt>
                <c:pt idx="12">
                  <c:v>1632.6530612244896</c:v>
                </c:pt>
                <c:pt idx="13">
                  <c:v>1836.7346938775515</c:v>
                </c:pt>
                <c:pt idx="14">
                  <c:v>2040.8163265306114</c:v>
                </c:pt>
                <c:pt idx="15">
                  <c:v>2244.8979591836742</c:v>
                </c:pt>
                <c:pt idx="16">
                  <c:v>2448.9795918367354</c:v>
                </c:pt>
                <c:pt idx="17">
                  <c:v>2653.0612244897957</c:v>
                </c:pt>
                <c:pt idx="18">
                  <c:v>2857.1428571428569</c:v>
                </c:pt>
                <c:pt idx="19">
                  <c:v>3061.2244897959176</c:v>
                </c:pt>
                <c:pt idx="20">
                  <c:v>3265.3061224489797</c:v>
                </c:pt>
                <c:pt idx="21">
                  <c:v>3469.387755102041</c:v>
                </c:pt>
                <c:pt idx="22">
                  <c:v>3673.4693877551035</c:v>
                </c:pt>
                <c:pt idx="23">
                  <c:v>3877.5510204081647</c:v>
                </c:pt>
                <c:pt idx="24">
                  <c:v>4081.6326530612232</c:v>
                </c:pt>
                <c:pt idx="25">
                  <c:v>4285.7142857142862</c:v>
                </c:pt>
                <c:pt idx="26">
                  <c:v>4489.7959183673493</c:v>
                </c:pt>
                <c:pt idx="27">
                  <c:v>4693.8775510204077</c:v>
                </c:pt>
                <c:pt idx="28">
                  <c:v>4897.9591836734708</c:v>
                </c:pt>
                <c:pt idx="29">
                  <c:v>5102.040816326532</c:v>
                </c:pt>
                <c:pt idx="30">
                  <c:v>5306.1224489795923</c:v>
                </c:pt>
                <c:pt idx="31">
                  <c:v>5510.2040816326517</c:v>
                </c:pt>
                <c:pt idx="32">
                  <c:v>5714.2857142857147</c:v>
                </c:pt>
                <c:pt idx="33">
                  <c:v>5918.3673469387732</c:v>
                </c:pt>
                <c:pt idx="34">
                  <c:v>6122.4489795918362</c:v>
                </c:pt>
                <c:pt idx="35">
                  <c:v>6326.530612244901</c:v>
                </c:pt>
                <c:pt idx="36">
                  <c:v>6530.6122448979604</c:v>
                </c:pt>
                <c:pt idx="37">
                  <c:v>6734.693877551018</c:v>
                </c:pt>
                <c:pt idx="38">
                  <c:v>6938.7755102040828</c:v>
                </c:pt>
                <c:pt idx="39">
                  <c:v>7142.8571428571404</c:v>
                </c:pt>
                <c:pt idx="40">
                  <c:v>7346.9387755102007</c:v>
                </c:pt>
                <c:pt idx="41">
                  <c:v>7551.0204081632619</c:v>
                </c:pt>
                <c:pt idx="42">
                  <c:v>7755.1020408163304</c:v>
                </c:pt>
                <c:pt idx="43">
                  <c:v>7959.1836734693907</c:v>
                </c:pt>
                <c:pt idx="44">
                  <c:v>8163.2653061224473</c:v>
                </c:pt>
                <c:pt idx="45">
                  <c:v>8367.346938775514</c:v>
                </c:pt>
                <c:pt idx="46">
                  <c:v>8571.4285714285743</c:v>
                </c:pt>
                <c:pt idx="47">
                  <c:v>8775.5102040816309</c:v>
                </c:pt>
                <c:pt idx="48">
                  <c:v>8979.5918367346985</c:v>
                </c:pt>
                <c:pt idx="49">
                  <c:v>9183.673469387757</c:v>
                </c:pt>
                <c:pt idx="50">
                  <c:v>9387.7551020408173</c:v>
                </c:pt>
                <c:pt idx="51">
                  <c:v>9591.836734693874</c:v>
                </c:pt>
                <c:pt idx="52">
                  <c:v>9795.9183673469433</c:v>
                </c:pt>
                <c:pt idx="53">
                  <c:v>10000</c:v>
                </c:pt>
              </c:numCache>
            </c:numRef>
          </c:xVal>
          <c:yVal>
            <c:numRef>
              <c:f>信頼幅分析!$C$121:$C$174</c:f>
              <c:numCache>
                <c:formatCode>General</c:formatCode>
                <c:ptCount val="54"/>
                <c:pt idx="0">
                  <c:v>0</c:v>
                </c:pt>
                <c:pt idx="1">
                  <c:v>1328.2868579932376</c:v>
                </c:pt>
                <c:pt idx="2">
                  <c:v>2266.7382228063411</c:v>
                </c:pt>
                <c:pt idx="3">
                  <c:v>3103.1941081091404</c:v>
                </c:pt>
                <c:pt idx="4">
                  <c:v>3880.4511837242726</c:v>
                </c:pt>
                <c:pt idx="5">
                  <c:v>4616.8590515532096</c:v>
                </c:pt>
                <c:pt idx="6">
                  <c:v>7938.0390691241828</c:v>
                </c:pt>
                <c:pt idx="7">
                  <c:v>10916.157298786553</c:v>
                </c:pt>
                <c:pt idx="8">
                  <c:v>13694.304338043798</c:v>
                </c:pt>
                <c:pt idx="9">
                  <c:v>16334.044632829749</c:v>
                </c:pt>
                <c:pt idx="10">
                  <c:v>18869.295542290201</c:v>
                </c:pt>
                <c:pt idx="11">
                  <c:v>21321.351384225462</c:v>
                </c:pt>
                <c:pt idx="12">
                  <c:v>23704.730548707565</c:v>
                </c:pt>
                <c:pt idx="13">
                  <c:v>26029.914220300059</c:v>
                </c:pt>
                <c:pt idx="14">
                  <c:v>28304.794630443921</c:v>
                </c:pt>
                <c:pt idx="15">
                  <c:v>30535.51016740366</c:v>
                </c:pt>
                <c:pt idx="16">
                  <c:v>32726.959400973094</c:v>
                </c:pt>
                <c:pt idx="17">
                  <c:v>34883.134062717443</c:v>
                </c:pt>
                <c:pt idx="18">
                  <c:v>37007.343815778579</c:v>
                </c:pt>
                <c:pt idx="19">
                  <c:v>39102.373217116168</c:v>
                </c:pt>
                <c:pt idx="20">
                  <c:v>41170.594493474986</c:v>
                </c:pt>
                <c:pt idx="21">
                  <c:v>43214.0505580424</c:v>
                </c:pt>
                <c:pt idx="22">
                  <c:v>45234.517411112691</c:v>
                </c:pt>
                <c:pt idx="23">
                  <c:v>47233.551906200635</c:v>
                </c:pt>
                <c:pt idx="24">
                  <c:v>49212.528903775907</c:v>
                </c:pt>
                <c:pt idx="25">
                  <c:v>51172.67058331459</c:v>
                </c:pt>
                <c:pt idx="26">
                  <c:v>53115.069863410019</c:v>
                </c:pt>
                <c:pt idx="27">
                  <c:v>55040.709328270568</c:v>
                </c:pt>
                <c:pt idx="28">
                  <c:v>56950.47668068068</c:v>
                </c:pt>
                <c:pt idx="29">
                  <c:v>58845.177477074962</c:v>
                </c:pt>
                <c:pt idx="30">
                  <c:v>60725.545712331492</c:v>
                </c:pt>
                <c:pt idx="31">
                  <c:v>62592.252686080297</c:v>
                </c:pt>
                <c:pt idx="32">
                  <c:v>64445.914482833054</c:v>
                </c:pt>
                <c:pt idx="33">
                  <c:v>66287.098324409162</c:v>
                </c:pt>
                <c:pt idx="34">
                  <c:v>68116.327997687229</c:v>
                </c:pt>
                <c:pt idx="35">
                  <c:v>69934.088518608172</c:v>
                </c:pt>
                <c:pt idx="36">
                  <c:v>71740.830161065882</c:v>
                </c:pt>
                <c:pt idx="37">
                  <c:v>73536.971954310036</c:v>
                </c:pt>
                <c:pt idx="38">
                  <c:v>75322.904732952171</c:v>
                </c:pt>
                <c:pt idx="39">
                  <c:v>77098.993808282525</c:v>
                </c:pt>
                <c:pt idx="40">
                  <c:v>78865.581317387579</c:v>
                </c:pt>
                <c:pt idx="41">
                  <c:v>80622.988296801661</c:v>
                </c:pt>
                <c:pt idx="42">
                  <c:v>82371.516519564699</c:v>
                </c:pt>
                <c:pt idx="43">
                  <c:v>84111.450128195007</c:v>
                </c:pt>
                <c:pt idx="44">
                  <c:v>85843.057090903938</c:v>
                </c:pt>
                <c:pt idx="45">
                  <c:v>87566.590504119304</c:v>
                </c:pt>
                <c:pt idx="46">
                  <c:v>89282.289760898042</c:v>
                </c:pt>
                <c:pt idx="47">
                  <c:v>90990.381601897214</c:v>
                </c:pt>
                <c:pt idx="48">
                  <c:v>92691.081063163845</c:v>
                </c:pt>
                <c:pt idx="49">
                  <c:v>94384.59233299084</c:v>
                </c:pt>
                <c:pt idx="50">
                  <c:v>96071.109528388464</c:v>
                </c:pt>
                <c:pt idx="51">
                  <c:v>97750.817400296684</c:v>
                </c:pt>
                <c:pt idx="52">
                  <c:v>99423.891975457242</c:v>
                </c:pt>
                <c:pt idx="53">
                  <c:v>101090.50114183144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89-41C4-A5B7-2BC0EDF62EF3}"/>
            </c:ext>
          </c:extLst>
        </c:ser>
        <c:ser>
          <c:idx val="3"/>
          <c:order val="2"/>
          <c:tx>
            <c:v>y(-50%)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信頼幅分析!$A$121:$A$174</c:f>
              <c:numCache>
                <c:formatCode>General</c:formatCode>
                <c:ptCount val="54"/>
                <c:pt idx="0">
                  <c:v>0</c:v>
                </c:pt>
                <c:pt idx="1">
                  <c:v>40.816326530612251</c:v>
                </c:pt>
                <c:pt idx="2">
                  <c:v>81.632653061224474</c:v>
                </c:pt>
                <c:pt idx="3">
                  <c:v>122.44897959183675</c:v>
                </c:pt>
                <c:pt idx="4">
                  <c:v>163.26530612244898</c:v>
                </c:pt>
                <c:pt idx="5">
                  <c:v>204.08163265306115</c:v>
                </c:pt>
                <c:pt idx="6">
                  <c:v>408.16326530612236</c:v>
                </c:pt>
                <c:pt idx="7">
                  <c:v>612.24489795918362</c:v>
                </c:pt>
                <c:pt idx="8">
                  <c:v>816.32653061224482</c:v>
                </c:pt>
                <c:pt idx="9">
                  <c:v>1020.4081632653066</c:v>
                </c:pt>
                <c:pt idx="10">
                  <c:v>1224.4897959183675</c:v>
                </c:pt>
                <c:pt idx="11">
                  <c:v>1428.5714285714282</c:v>
                </c:pt>
                <c:pt idx="12">
                  <c:v>1632.6530612244896</c:v>
                </c:pt>
                <c:pt idx="13">
                  <c:v>1836.7346938775515</c:v>
                </c:pt>
                <c:pt idx="14">
                  <c:v>2040.8163265306114</c:v>
                </c:pt>
                <c:pt idx="15">
                  <c:v>2244.8979591836742</c:v>
                </c:pt>
                <c:pt idx="16">
                  <c:v>2448.9795918367354</c:v>
                </c:pt>
                <c:pt idx="17">
                  <c:v>2653.0612244897957</c:v>
                </c:pt>
                <c:pt idx="18">
                  <c:v>2857.1428571428569</c:v>
                </c:pt>
                <c:pt idx="19">
                  <c:v>3061.2244897959176</c:v>
                </c:pt>
                <c:pt idx="20">
                  <c:v>3265.3061224489797</c:v>
                </c:pt>
                <c:pt idx="21">
                  <c:v>3469.387755102041</c:v>
                </c:pt>
                <c:pt idx="22">
                  <c:v>3673.4693877551035</c:v>
                </c:pt>
                <c:pt idx="23">
                  <c:v>3877.5510204081647</c:v>
                </c:pt>
                <c:pt idx="24">
                  <c:v>4081.6326530612232</c:v>
                </c:pt>
                <c:pt idx="25">
                  <c:v>4285.7142857142862</c:v>
                </c:pt>
                <c:pt idx="26">
                  <c:v>4489.7959183673493</c:v>
                </c:pt>
                <c:pt idx="27">
                  <c:v>4693.8775510204077</c:v>
                </c:pt>
                <c:pt idx="28">
                  <c:v>4897.9591836734708</c:v>
                </c:pt>
                <c:pt idx="29">
                  <c:v>5102.040816326532</c:v>
                </c:pt>
                <c:pt idx="30">
                  <c:v>5306.1224489795923</c:v>
                </c:pt>
                <c:pt idx="31">
                  <c:v>5510.2040816326517</c:v>
                </c:pt>
                <c:pt idx="32">
                  <c:v>5714.2857142857147</c:v>
                </c:pt>
                <c:pt idx="33">
                  <c:v>5918.3673469387732</c:v>
                </c:pt>
                <c:pt idx="34">
                  <c:v>6122.4489795918362</c:v>
                </c:pt>
                <c:pt idx="35">
                  <c:v>6326.530612244901</c:v>
                </c:pt>
                <c:pt idx="36">
                  <c:v>6530.6122448979604</c:v>
                </c:pt>
                <c:pt idx="37">
                  <c:v>6734.693877551018</c:v>
                </c:pt>
                <c:pt idx="38">
                  <c:v>6938.7755102040828</c:v>
                </c:pt>
                <c:pt idx="39">
                  <c:v>7142.8571428571404</c:v>
                </c:pt>
                <c:pt idx="40">
                  <c:v>7346.9387755102007</c:v>
                </c:pt>
                <c:pt idx="41">
                  <c:v>7551.0204081632619</c:v>
                </c:pt>
                <c:pt idx="42">
                  <c:v>7755.1020408163304</c:v>
                </c:pt>
                <c:pt idx="43">
                  <c:v>7959.1836734693907</c:v>
                </c:pt>
                <c:pt idx="44">
                  <c:v>8163.2653061224473</c:v>
                </c:pt>
                <c:pt idx="45">
                  <c:v>8367.346938775514</c:v>
                </c:pt>
                <c:pt idx="46">
                  <c:v>8571.4285714285743</c:v>
                </c:pt>
                <c:pt idx="47">
                  <c:v>8775.5102040816309</c:v>
                </c:pt>
                <c:pt idx="48">
                  <c:v>8979.5918367346985</c:v>
                </c:pt>
                <c:pt idx="49">
                  <c:v>9183.673469387757</c:v>
                </c:pt>
                <c:pt idx="50">
                  <c:v>9387.7551020408173</c:v>
                </c:pt>
                <c:pt idx="51">
                  <c:v>9591.836734693874</c:v>
                </c:pt>
                <c:pt idx="52">
                  <c:v>9795.9183673469433</c:v>
                </c:pt>
                <c:pt idx="53">
                  <c:v>10000</c:v>
                </c:pt>
              </c:numCache>
            </c:numRef>
          </c:xVal>
          <c:yVal>
            <c:numRef>
              <c:f>信頼幅分析!$D$121:$D$174</c:f>
              <c:numCache>
                <c:formatCode>General</c:formatCode>
                <c:ptCount val="54"/>
                <c:pt idx="0">
                  <c:v>0</c:v>
                </c:pt>
                <c:pt idx="1">
                  <c:v>273.53373267623886</c:v>
                </c:pt>
                <c:pt idx="2">
                  <c:v>478.39956106563091</c:v>
                </c:pt>
                <c:pt idx="3">
                  <c:v>662.48442657342753</c:v>
                </c:pt>
                <c:pt idx="4">
                  <c:v>834.06383165766454</c:v>
                </c:pt>
                <c:pt idx="5">
                  <c:v>996.81629343717225</c:v>
                </c:pt>
                <c:pt idx="6">
                  <c:v>1730.3656489287082</c:v>
                </c:pt>
                <c:pt idx="7">
                  <c:v>2385.469163822951</c:v>
                </c:pt>
                <c:pt idx="8">
                  <c:v>2993.6464891463061</c:v>
                </c:pt>
                <c:pt idx="9">
                  <c:v>3568.8392189080132</c:v>
                </c:pt>
                <c:pt idx="10">
                  <c:v>4118.8623476649645</c:v>
                </c:pt>
                <c:pt idx="11">
                  <c:v>4648.684098663578</c:v>
                </c:pt>
                <c:pt idx="12">
                  <c:v>5161.7247196156786</c:v>
                </c:pt>
                <c:pt idx="13">
                  <c:v>5660.472735811627</c:v>
                </c:pt>
                <c:pt idx="14">
                  <c:v>6146.814193138076</c:v>
                </c:pt>
                <c:pt idx="15">
                  <c:v>6622.224129528704</c:v>
                </c:pt>
                <c:pt idx="16">
                  <c:v>7087.8852816676217</c:v>
                </c:pt>
                <c:pt idx="17">
                  <c:v>7544.7654633566417</c:v>
                </c:pt>
                <c:pt idx="18">
                  <c:v>7993.6700848952369</c:v>
                </c:pt>
                <c:pt idx="19">
                  <c:v>8435.2790077794562</c:v>
                </c:pt>
                <c:pt idx="20">
                  <c:v>8870.1731405241044</c:v>
                </c:pt>
                <c:pt idx="21">
                  <c:v>9298.8540939957857</c:v>
                </c:pt>
                <c:pt idx="22">
                  <c:v>9721.7590089715322</c:v>
                </c:pt>
                <c:pt idx="23">
                  <c:v>10139.271943802072</c:v>
                </c:pt>
                <c:pt idx="24">
                  <c:v>10551.732759016733</c:v>
                </c:pt>
                <c:pt idx="25">
                  <c:v>10959.444146491345</c:v>
                </c:pt>
                <c:pt idx="26">
                  <c:v>11362.677260398172</c:v>
                </c:pt>
                <c:pt idx="27">
                  <c:v>11761.676278846022</c:v>
                </c:pt>
                <c:pt idx="28">
                  <c:v>12156.662136826306</c:v>
                </c:pt>
                <c:pt idx="29">
                  <c:v>12547.835609183065</c:v>
                </c:pt>
                <c:pt idx="30">
                  <c:v>12935.379878184169</c:v>
                </c:pt>
                <c:pt idx="31">
                  <c:v>13319.462688312278</c:v>
                </c:pt>
                <c:pt idx="32">
                  <c:v>13700.238167424613</c:v>
                </c:pt>
                <c:pt idx="33">
                  <c:v>14077.848375974039</c:v>
                </c:pt>
                <c:pt idx="34">
                  <c:v>14452.424632848588</c:v>
                </c:pt>
                <c:pt idx="35">
                  <c:v>14824.088656387175</c:v>
                </c:pt>
                <c:pt idx="36">
                  <c:v>15192.953551450373</c:v>
                </c:pt>
                <c:pt idx="37">
                  <c:v>15559.124667462254</c:v>
                </c:pt>
                <c:pt idx="38">
                  <c:v>15922.70034767686</c:v>
                </c:pt>
                <c:pt idx="39">
                  <c:v>16283.772586242379</c:v>
                </c:pt>
                <c:pt idx="40">
                  <c:v>16642.427606711019</c:v>
                </c:pt>
                <c:pt idx="41">
                  <c:v>16998.74637330003</c:v>
                </c:pt>
                <c:pt idx="42">
                  <c:v>17352.805044321776</c:v>
                </c:pt>
                <c:pt idx="43">
                  <c:v>17704.675375668881</c:v>
                </c:pt>
                <c:pt idx="44">
                  <c:v>18054.425080991681</c:v>
                </c:pt>
                <c:pt idx="45">
                  <c:v>18402.118154178628</c:v>
                </c:pt>
                <c:pt idx="46">
                  <c:v>18747.815158906033</c:v>
                </c:pt>
                <c:pt idx="47">
                  <c:v>19091.573489320715</c:v>
                </c:pt>
                <c:pt idx="48">
                  <c:v>19433.447605336172</c:v>
                </c:pt>
                <c:pt idx="49">
                  <c:v>19773.489245533045</c:v>
                </c:pt>
                <c:pt idx="50">
                  <c:v>20111.74762024439</c:v>
                </c:pt>
                <c:pt idx="51">
                  <c:v>20448.269587059021</c:v>
                </c:pt>
                <c:pt idx="52">
                  <c:v>20783.099810683274</c:v>
                </c:pt>
                <c:pt idx="53">
                  <c:v>21116.280908849891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89-41C4-A5B7-2BC0EDF62EF3}"/>
            </c:ext>
          </c:extLst>
        </c:ser>
        <c:ser>
          <c:idx val="4"/>
          <c:order val="3"/>
          <c:tx>
            <c:v>y(95%)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信頼幅分析!$A$121:$A$174</c:f>
              <c:numCache>
                <c:formatCode>General</c:formatCode>
                <c:ptCount val="54"/>
                <c:pt idx="0">
                  <c:v>0</c:v>
                </c:pt>
                <c:pt idx="1">
                  <c:v>40.816326530612251</c:v>
                </c:pt>
                <c:pt idx="2">
                  <c:v>81.632653061224474</c:v>
                </c:pt>
                <c:pt idx="3">
                  <c:v>122.44897959183675</c:v>
                </c:pt>
                <c:pt idx="4">
                  <c:v>163.26530612244898</c:v>
                </c:pt>
                <c:pt idx="5">
                  <c:v>204.08163265306115</c:v>
                </c:pt>
                <c:pt idx="6">
                  <c:v>408.16326530612236</c:v>
                </c:pt>
                <c:pt idx="7">
                  <c:v>612.24489795918362</c:v>
                </c:pt>
                <c:pt idx="8">
                  <c:v>816.32653061224482</c:v>
                </c:pt>
                <c:pt idx="9">
                  <c:v>1020.4081632653066</c:v>
                </c:pt>
                <c:pt idx="10">
                  <c:v>1224.4897959183675</c:v>
                </c:pt>
                <c:pt idx="11">
                  <c:v>1428.5714285714282</c:v>
                </c:pt>
                <c:pt idx="12">
                  <c:v>1632.6530612244896</c:v>
                </c:pt>
                <c:pt idx="13">
                  <c:v>1836.7346938775515</c:v>
                </c:pt>
                <c:pt idx="14">
                  <c:v>2040.8163265306114</c:v>
                </c:pt>
                <c:pt idx="15">
                  <c:v>2244.8979591836742</c:v>
                </c:pt>
                <c:pt idx="16">
                  <c:v>2448.9795918367354</c:v>
                </c:pt>
                <c:pt idx="17">
                  <c:v>2653.0612244897957</c:v>
                </c:pt>
                <c:pt idx="18">
                  <c:v>2857.1428571428569</c:v>
                </c:pt>
                <c:pt idx="19">
                  <c:v>3061.2244897959176</c:v>
                </c:pt>
                <c:pt idx="20">
                  <c:v>3265.3061224489797</c:v>
                </c:pt>
                <c:pt idx="21">
                  <c:v>3469.387755102041</c:v>
                </c:pt>
                <c:pt idx="22">
                  <c:v>3673.4693877551035</c:v>
                </c:pt>
                <c:pt idx="23">
                  <c:v>3877.5510204081647</c:v>
                </c:pt>
                <c:pt idx="24">
                  <c:v>4081.6326530612232</c:v>
                </c:pt>
                <c:pt idx="25">
                  <c:v>4285.7142857142862</c:v>
                </c:pt>
                <c:pt idx="26">
                  <c:v>4489.7959183673493</c:v>
                </c:pt>
                <c:pt idx="27">
                  <c:v>4693.8775510204077</c:v>
                </c:pt>
                <c:pt idx="28">
                  <c:v>4897.9591836734708</c:v>
                </c:pt>
                <c:pt idx="29">
                  <c:v>5102.040816326532</c:v>
                </c:pt>
                <c:pt idx="30">
                  <c:v>5306.1224489795923</c:v>
                </c:pt>
                <c:pt idx="31">
                  <c:v>5510.2040816326517</c:v>
                </c:pt>
                <c:pt idx="32">
                  <c:v>5714.2857142857147</c:v>
                </c:pt>
                <c:pt idx="33">
                  <c:v>5918.3673469387732</c:v>
                </c:pt>
                <c:pt idx="34">
                  <c:v>6122.4489795918362</c:v>
                </c:pt>
                <c:pt idx="35">
                  <c:v>6326.530612244901</c:v>
                </c:pt>
                <c:pt idx="36">
                  <c:v>6530.6122448979604</c:v>
                </c:pt>
                <c:pt idx="37">
                  <c:v>6734.693877551018</c:v>
                </c:pt>
                <c:pt idx="38">
                  <c:v>6938.7755102040828</c:v>
                </c:pt>
                <c:pt idx="39">
                  <c:v>7142.8571428571404</c:v>
                </c:pt>
                <c:pt idx="40">
                  <c:v>7346.9387755102007</c:v>
                </c:pt>
                <c:pt idx="41">
                  <c:v>7551.0204081632619</c:v>
                </c:pt>
                <c:pt idx="42">
                  <c:v>7755.1020408163304</c:v>
                </c:pt>
                <c:pt idx="43">
                  <c:v>7959.1836734693907</c:v>
                </c:pt>
                <c:pt idx="44">
                  <c:v>8163.2653061224473</c:v>
                </c:pt>
                <c:pt idx="45">
                  <c:v>8367.346938775514</c:v>
                </c:pt>
                <c:pt idx="46">
                  <c:v>8571.4285714285743</c:v>
                </c:pt>
                <c:pt idx="47">
                  <c:v>8775.5102040816309</c:v>
                </c:pt>
                <c:pt idx="48">
                  <c:v>8979.5918367346985</c:v>
                </c:pt>
                <c:pt idx="49">
                  <c:v>9183.673469387757</c:v>
                </c:pt>
                <c:pt idx="50">
                  <c:v>9387.7551020408173</c:v>
                </c:pt>
                <c:pt idx="51">
                  <c:v>9591.836734693874</c:v>
                </c:pt>
                <c:pt idx="52">
                  <c:v>9795.9183673469433</c:v>
                </c:pt>
                <c:pt idx="53">
                  <c:v>10000</c:v>
                </c:pt>
              </c:numCache>
            </c:numRef>
          </c:xVal>
          <c:yVal>
            <c:numRef>
              <c:f>信頼幅分析!$E$121:$E$174</c:f>
              <c:numCache>
                <c:formatCode>General</c:formatCode>
                <c:ptCount val="54"/>
                <c:pt idx="0">
                  <c:v>0</c:v>
                </c:pt>
                <c:pt idx="1">
                  <c:v>6118.7846313900873</c:v>
                </c:pt>
                <c:pt idx="2">
                  <c:v>10196.718803658645</c:v>
                </c:pt>
                <c:pt idx="3">
                  <c:v>13805.64909454854</c:v>
                </c:pt>
                <c:pt idx="4">
                  <c:v>17150.558229889673</c:v>
                </c:pt>
                <c:pt idx="5">
                  <c:v>20316.848537881633</c:v>
                </c:pt>
                <c:pt idx="6">
                  <c:v>34610.314662983459</c:v>
                </c:pt>
                <c:pt idx="7">
                  <c:v>47480.880119129339</c:v>
                </c:pt>
                <c:pt idx="8">
                  <c:v>59543.952264476458</c:v>
                </c:pt>
                <c:pt idx="9">
                  <c:v>71057.697020303007</c:v>
                </c:pt>
                <c:pt idx="10">
                  <c:v>82161.99753994304</c:v>
                </c:pt>
                <c:pt idx="11">
                  <c:v>92943.583925427272</c:v>
                </c:pt>
                <c:pt idx="12">
                  <c:v>103460.99702003459</c:v>
                </c:pt>
                <c:pt idx="13">
                  <c:v>113756.1455879866</c:v>
                </c:pt>
                <c:pt idx="14">
                  <c:v>123860.36006351843</c:v>
                </c:pt>
                <c:pt idx="15">
                  <c:v>133797.85544608647</c:v>
                </c:pt>
                <c:pt idx="16">
                  <c:v>143587.84800758213</c:v>
                </c:pt>
                <c:pt idx="17">
                  <c:v>153245.91809146648</c:v>
                </c:pt>
                <c:pt idx="18">
                  <c:v>162784.9250026604</c:v>
                </c:pt>
                <c:pt idx="19">
                  <c:v>172215.64273553577</c:v>
                </c:pt>
                <c:pt idx="20">
                  <c:v>181547.21467562197</c:v>
                </c:pt>
                <c:pt idx="21">
                  <c:v>190787.48692465003</c:v>
                </c:pt>
                <c:pt idx="22">
                  <c:v>199943.25788649573</c:v>
                </c:pt>
                <c:pt idx="23">
                  <c:v>209020.46863613013</c:v>
                </c:pt>
                <c:pt idx="24">
                  <c:v>218024.35049914595</c:v>
                </c:pt>
                <c:pt idx="25">
                  <c:v>226959.54111833824</c:v>
                </c:pt>
                <c:pt idx="26">
                  <c:v>235830.17691648597</c:v>
                </c:pt>
                <c:pt idx="27">
                  <c:v>244639.96761011682</c:v>
                </c:pt>
                <c:pt idx="28">
                  <c:v>253392.25688734747</c:v>
                </c:pt>
                <c:pt idx="29">
                  <c:v>262090.07228826659</c:v>
                </c:pt>
                <c:pt idx="30">
                  <c:v>270736.16656421236</c:v>
                </c:pt>
                <c:pt idx="31">
                  <c:v>279333.05224332045</c:v>
                </c:pt>
                <c:pt idx="32">
                  <c:v>287883.03072855214</c:v>
                </c:pt>
                <c:pt idx="33">
                  <c:v>296388.21695739246</c:v>
                </c:pt>
                <c:pt idx="34">
                  <c:v>304850.56042990863</c:v>
                </c:pt>
                <c:pt idx="35">
                  <c:v>313271.86324320408</c:v>
                </c:pt>
                <c:pt idx="36">
                  <c:v>321653.79564127716</c:v>
                </c:pt>
                <c:pt idx="37">
                  <c:v>329997.90948953299</c:v>
                </c:pt>
                <c:pt idx="38">
                  <c:v>338305.65000541997</c:v>
                </c:pt>
                <c:pt idx="39">
                  <c:v>346578.36601556302</c:v>
                </c:pt>
                <c:pt idx="40">
                  <c:v>354817.31896127947</c:v>
                </c:pt>
                <c:pt idx="41">
                  <c:v>363023.69083574892</c:v>
                </c:pt>
                <c:pt idx="42">
                  <c:v>371198.59120502608</c:v>
                </c:pt>
                <c:pt idx="43">
                  <c:v>379343.0634399823</c:v>
                </c:pt>
                <c:pt idx="44">
                  <c:v>387458.09026582463</c:v>
                </c:pt>
                <c:pt idx="45">
                  <c:v>395544.59871910117</c:v>
                </c:pt>
                <c:pt idx="46">
                  <c:v>403603.46458839584</c:v>
                </c:pt>
                <c:pt idx="47">
                  <c:v>411635.51640348526</c:v>
                </c:pt>
                <c:pt idx="48">
                  <c:v>419641.53902831703</c:v>
                </c:pt>
                <c:pt idx="49">
                  <c:v>427622.2769052767</c:v>
                </c:pt>
                <c:pt idx="50">
                  <c:v>435578.43699157418</c:v>
                </c:pt>
                <c:pt idx="51">
                  <c:v>443510.69142303499</c:v>
                </c:pt>
                <c:pt idx="52">
                  <c:v>451419.67993588268</c:v>
                </c:pt>
                <c:pt idx="53">
                  <c:v>459306.0120730499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C89-41C4-A5B7-2BC0EDF62EF3}"/>
            </c:ext>
          </c:extLst>
        </c:ser>
        <c:ser>
          <c:idx val="5"/>
          <c:order val="4"/>
          <c:tx>
            <c:v>y(-95%)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信頼幅分析!$A$121:$A$174</c:f>
              <c:numCache>
                <c:formatCode>General</c:formatCode>
                <c:ptCount val="54"/>
                <c:pt idx="0">
                  <c:v>0</c:v>
                </c:pt>
                <c:pt idx="1">
                  <c:v>40.816326530612251</c:v>
                </c:pt>
                <c:pt idx="2">
                  <c:v>81.632653061224474</c:v>
                </c:pt>
                <c:pt idx="3">
                  <c:v>122.44897959183675</c:v>
                </c:pt>
                <c:pt idx="4">
                  <c:v>163.26530612244898</c:v>
                </c:pt>
                <c:pt idx="5">
                  <c:v>204.08163265306115</c:v>
                </c:pt>
                <c:pt idx="6">
                  <c:v>408.16326530612236</c:v>
                </c:pt>
                <c:pt idx="7">
                  <c:v>612.24489795918362</c:v>
                </c:pt>
                <c:pt idx="8">
                  <c:v>816.32653061224482</c:v>
                </c:pt>
                <c:pt idx="9">
                  <c:v>1020.4081632653066</c:v>
                </c:pt>
                <c:pt idx="10">
                  <c:v>1224.4897959183675</c:v>
                </c:pt>
                <c:pt idx="11">
                  <c:v>1428.5714285714282</c:v>
                </c:pt>
                <c:pt idx="12">
                  <c:v>1632.6530612244896</c:v>
                </c:pt>
                <c:pt idx="13">
                  <c:v>1836.7346938775515</c:v>
                </c:pt>
                <c:pt idx="14">
                  <c:v>2040.8163265306114</c:v>
                </c:pt>
                <c:pt idx="15">
                  <c:v>2244.8979591836742</c:v>
                </c:pt>
                <c:pt idx="16">
                  <c:v>2448.9795918367354</c:v>
                </c:pt>
                <c:pt idx="17">
                  <c:v>2653.0612244897957</c:v>
                </c:pt>
                <c:pt idx="18">
                  <c:v>2857.1428571428569</c:v>
                </c:pt>
                <c:pt idx="19">
                  <c:v>3061.2244897959176</c:v>
                </c:pt>
                <c:pt idx="20">
                  <c:v>3265.3061224489797</c:v>
                </c:pt>
                <c:pt idx="21">
                  <c:v>3469.387755102041</c:v>
                </c:pt>
                <c:pt idx="22">
                  <c:v>3673.4693877551035</c:v>
                </c:pt>
                <c:pt idx="23">
                  <c:v>3877.5510204081647</c:v>
                </c:pt>
                <c:pt idx="24">
                  <c:v>4081.6326530612232</c:v>
                </c:pt>
                <c:pt idx="25">
                  <c:v>4285.7142857142862</c:v>
                </c:pt>
                <c:pt idx="26">
                  <c:v>4489.7959183673493</c:v>
                </c:pt>
                <c:pt idx="27">
                  <c:v>4693.8775510204077</c:v>
                </c:pt>
                <c:pt idx="28">
                  <c:v>4897.9591836734708</c:v>
                </c:pt>
                <c:pt idx="29">
                  <c:v>5102.040816326532</c:v>
                </c:pt>
                <c:pt idx="30">
                  <c:v>5306.1224489795923</c:v>
                </c:pt>
                <c:pt idx="31">
                  <c:v>5510.2040816326517</c:v>
                </c:pt>
                <c:pt idx="32">
                  <c:v>5714.2857142857147</c:v>
                </c:pt>
                <c:pt idx="33">
                  <c:v>5918.3673469387732</c:v>
                </c:pt>
                <c:pt idx="34">
                  <c:v>6122.4489795918362</c:v>
                </c:pt>
                <c:pt idx="35">
                  <c:v>6326.530612244901</c:v>
                </c:pt>
                <c:pt idx="36">
                  <c:v>6530.6122448979604</c:v>
                </c:pt>
                <c:pt idx="37">
                  <c:v>6734.693877551018</c:v>
                </c:pt>
                <c:pt idx="38">
                  <c:v>6938.7755102040828</c:v>
                </c:pt>
                <c:pt idx="39">
                  <c:v>7142.8571428571404</c:v>
                </c:pt>
                <c:pt idx="40">
                  <c:v>7346.9387755102007</c:v>
                </c:pt>
                <c:pt idx="41">
                  <c:v>7551.0204081632619</c:v>
                </c:pt>
                <c:pt idx="42">
                  <c:v>7755.1020408163304</c:v>
                </c:pt>
                <c:pt idx="43">
                  <c:v>7959.1836734693907</c:v>
                </c:pt>
                <c:pt idx="44">
                  <c:v>8163.2653061224473</c:v>
                </c:pt>
                <c:pt idx="45">
                  <c:v>8367.346938775514</c:v>
                </c:pt>
                <c:pt idx="46">
                  <c:v>8571.4285714285743</c:v>
                </c:pt>
                <c:pt idx="47">
                  <c:v>8775.5102040816309</c:v>
                </c:pt>
                <c:pt idx="48">
                  <c:v>8979.5918367346985</c:v>
                </c:pt>
                <c:pt idx="49">
                  <c:v>9183.673469387757</c:v>
                </c:pt>
                <c:pt idx="50">
                  <c:v>9387.7551020408173</c:v>
                </c:pt>
                <c:pt idx="51">
                  <c:v>9591.836734693874</c:v>
                </c:pt>
                <c:pt idx="52">
                  <c:v>9795.9183673469433</c:v>
                </c:pt>
                <c:pt idx="53">
                  <c:v>10000</c:v>
                </c:pt>
              </c:numCache>
            </c:numRef>
          </c:xVal>
          <c:yVal>
            <c:numRef>
              <c:f>信頼幅分析!$F$121:$F$174</c:f>
              <c:numCache>
                <c:formatCode>General</c:formatCode>
                <c:ptCount val="54"/>
                <c:pt idx="0">
                  <c:v>0</c:v>
                </c:pt>
                <c:pt idx="1">
                  <c:v>59.379645504721843</c:v>
                </c:pt>
                <c:pt idx="2">
                  <c:v>106.34858053084197</c:v>
                </c:pt>
                <c:pt idx="3">
                  <c:v>148.9113445646324</c:v>
                </c:pt>
                <c:pt idx="4">
                  <c:v>188.71362316458004</c:v>
                </c:pt>
                <c:pt idx="5">
                  <c:v>226.51939933057039</c:v>
                </c:pt>
                <c:pt idx="6">
                  <c:v>396.86753093167249</c:v>
                </c:pt>
                <c:pt idx="7">
                  <c:v>548.4345816328912</c:v>
                </c:pt>
                <c:pt idx="8">
                  <c:v>688.49823607264614</c:v>
                </c:pt>
                <c:pt idx="9">
                  <c:v>820.36966484265372</c:v>
                </c:pt>
                <c:pt idx="10">
                  <c:v>945.93648235387411</c:v>
                </c:pt>
                <c:pt idx="11">
                  <c:v>1066.4127953296152</c:v>
                </c:pt>
                <c:pt idx="12">
                  <c:v>1182.6417410359882</c:v>
                </c:pt>
                <c:pt idx="13">
                  <c:v>1295.2409647666891</c:v>
                </c:pt>
                <c:pt idx="14">
                  <c:v>1404.6811528647904</c:v>
                </c:pt>
                <c:pt idx="15">
                  <c:v>1511.3320879760338</c:v>
                </c:pt>
                <c:pt idx="16">
                  <c:v>1615.4914017489971</c:v>
                </c:pt>
                <c:pt idx="17">
                  <c:v>1717.4034284746535</c:v>
                </c:pt>
                <c:pt idx="18">
                  <c:v>1817.2720672801074</c:v>
                </c:pt>
                <c:pt idx="19">
                  <c:v>1915.2698483912889</c:v>
                </c:pt>
                <c:pt idx="20">
                  <c:v>2011.5445015663402</c:v>
                </c:pt>
                <c:pt idx="21">
                  <c:v>2106.2238275013151</c:v>
                </c:pt>
                <c:pt idx="22">
                  <c:v>2199.419384311565</c:v>
                </c:pt>
                <c:pt idx="23">
                  <c:v>2291.2293268386493</c:v>
                </c:pt>
                <c:pt idx="24">
                  <c:v>2381.7406275913399</c:v>
                </c:pt>
                <c:pt idx="25">
                  <c:v>2471.030838012749</c:v>
                </c:pt>
                <c:pt idx="26">
                  <c:v>2559.1695024473324</c:v>
                </c:pt>
                <c:pt idx="27">
                  <c:v>2646.219305869497</c:v>
                </c:pt>
                <c:pt idx="28">
                  <c:v>2732.2370148273067</c:v>
                </c:pt>
                <c:pt idx="29">
                  <c:v>2817.274255865028</c:v>
                </c:pt>
                <c:pt idx="30">
                  <c:v>2901.3781648294935</c:v>
                </c:pt>
                <c:pt idx="31">
                  <c:v>2984.5919325846521</c:v>
                </c:pt>
                <c:pt idx="32">
                  <c:v>3066.9552668590964</c:v>
                </c:pt>
                <c:pt idx="33">
                  <c:v>3148.5047856287251</c:v>
                </c:pt>
                <c:pt idx="34">
                  <c:v>3229.2743541775881</c:v>
                </c:pt>
                <c:pt idx="35">
                  <c:v>3309.2953754951232</c:v>
                </c:pt>
                <c:pt idx="36">
                  <c:v>3388.5970417558233</c:v>
                </c:pt>
                <c:pt idx="37">
                  <c:v>3467.2065531405365</c:v>
                </c:pt>
                <c:pt idx="38">
                  <c:v>3545.1493090942881</c:v>
                </c:pt>
                <c:pt idx="39">
                  <c:v>3622.4490761948068</c:v>
                </c:pt>
                <c:pt idx="40">
                  <c:v>3699.1281360734097</c:v>
                </c:pt>
                <c:pt idx="41">
                  <c:v>3775.2074162425665</c:v>
                </c:pt>
                <c:pt idx="42">
                  <c:v>3850.7066062102631</c:v>
                </c:pt>
                <c:pt idx="43">
                  <c:v>3925.6442608764446</c:v>
                </c:pt>
                <c:pt idx="44">
                  <c:v>4000.037892892386</c:v>
                </c:pt>
                <c:pt idx="45">
                  <c:v>4073.9040554052235</c:v>
                </c:pt>
                <c:pt idx="46">
                  <c:v>4147.2584163969759</c:v>
                </c:pt>
                <c:pt idx="47">
                  <c:v>4220.1158256499948</c:v>
                </c:pt>
                <c:pt idx="48">
                  <c:v>4292.4903752233449</c:v>
                </c:pt>
                <c:pt idx="49">
                  <c:v>4364.3954542008696</c:v>
                </c:pt>
                <c:pt idx="50">
                  <c:v>4435.8437983677795</c:v>
                </c:pt>
                <c:pt idx="51">
                  <c:v>4506.8475353846479</c:v>
                </c:pt>
                <c:pt idx="52">
                  <c:v>4577.4182259533163</c:v>
                </c:pt>
                <c:pt idx="53">
                  <c:v>4647.5669014056302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C89-41C4-A5B7-2BC0EDF62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7704416"/>
        <c:axId val="407709904"/>
      </c:scatterChart>
      <c:valAx>
        <c:axId val="407704416"/>
        <c:scaling>
          <c:orientation val="minMax"/>
          <c:max val="10000"/>
        </c:scaling>
        <c:delete val="0"/>
        <c:axPos val="b"/>
        <c:title>
          <c:tx>
            <c:rich>
              <a:bodyPr/>
              <a:lstStyle/>
              <a:p>
                <a:pPr>
                  <a:defRPr altLang="ja-JP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en-US"/>
                  <a:t>FP</a:t>
                </a:r>
                <a:r>
                  <a:rPr lang="ja-JP"/>
                  <a:t>実績値</a:t>
                </a:r>
                <a:r>
                  <a:rPr lang="en-US"/>
                  <a:t>(</a:t>
                </a:r>
                <a:r>
                  <a:rPr lang="ja-JP"/>
                  <a:t>調整前</a:t>
                </a:r>
                <a:r>
                  <a:rPr lang="en-US"/>
                  <a:t>)[FP]</a:t>
                </a:r>
              </a:p>
            </c:rich>
          </c:tx>
          <c:layout>
            <c:manualLayout>
              <c:xMode val="edge"/>
              <c:yMode val="edge"/>
              <c:x val="0.42669484205848074"/>
              <c:y val="0.9166666666666666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7709904"/>
        <c:crosses val="autoZero"/>
        <c:crossBetween val="midCat"/>
        <c:majorUnit val="2000"/>
      </c:valAx>
      <c:valAx>
        <c:axId val="407709904"/>
        <c:scaling>
          <c:orientation val="minMax"/>
          <c:max val="300000"/>
        </c:scaling>
        <c:delete val="0"/>
        <c:axPos val="l"/>
        <c:majorGridlines>
          <c:spPr>
            <a:ln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altLang="en-US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ja-JP"/>
                  <a:t>実績工数</a:t>
                </a:r>
                <a:r>
                  <a:rPr lang="en-US"/>
                  <a:t>(</a:t>
                </a:r>
                <a:r>
                  <a:rPr lang="ja-JP"/>
                  <a:t>開発</a:t>
                </a:r>
                <a:r>
                  <a:rPr lang="en-US"/>
                  <a:t>5</a:t>
                </a:r>
                <a:r>
                  <a:rPr lang="ja-JP"/>
                  <a:t>工程</a:t>
                </a:r>
                <a:r>
                  <a:rPr lang="en-US"/>
                  <a:t>) [</a:t>
                </a:r>
                <a:r>
                  <a:rPr lang="ja-JP"/>
                  <a:t>人時</a:t>
                </a:r>
                <a:r>
                  <a:rPr lang="en-US"/>
                  <a:t>]</a:t>
                </a:r>
              </a:p>
            </c:rich>
          </c:tx>
          <c:layout>
            <c:manualLayout>
              <c:xMode val="edge"/>
              <c:yMode val="edge"/>
              <c:x val="0"/>
              <c:y val="0.2384135316418781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000" b="0" i="0"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7704416"/>
        <c:crosses val="autoZero"/>
        <c:crossBetween val="midCat"/>
        <c:majorUnit val="50000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.17507081582853262"/>
          <c:y val="0.1425925925925926"/>
          <c:w val="0.18085113162771588"/>
          <c:h val="0.22222222222222221"/>
        </c:manualLayout>
      </c:layout>
      <c:overlay val="0"/>
      <c:spPr>
        <a:solidFill>
          <a:srgbClr val="FFFFFF"/>
        </a:solidFill>
        <a:ln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>
              <a:latin typeface="メイリオ"/>
              <a:ea typeface="メイリオ"/>
              <a:cs typeface="メイリオ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rgbClr val="FFFFFF"/>
    </a:solidFill>
    <a:ln w="25400"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altLang="ja-JP" sz="1000" b="0" i="0">
                <a:latin typeface="メイリオ"/>
                <a:ea typeface="メイリオ"/>
                <a:cs typeface="メイリオ"/>
              </a:defRPr>
            </a:pPr>
            <a:r>
              <a:rPr lang="en-US"/>
              <a:t>FP</a:t>
            </a:r>
            <a:r>
              <a:rPr lang="ja-JP"/>
              <a:t>規模と工数 </a:t>
            </a:r>
            <a:r>
              <a:rPr lang="en-US"/>
              <a:t>(</a:t>
            </a:r>
            <a:r>
              <a:rPr lang="ja-JP"/>
              <a:t>新規開発</a:t>
            </a:r>
            <a:r>
              <a:rPr lang="en-US"/>
              <a:t>)</a:t>
            </a:r>
            <a:r>
              <a:rPr lang="ja-JP"/>
              <a:t>　信頼幅</a:t>
            </a:r>
            <a:r>
              <a:rPr lang="en-US"/>
              <a:t>50%,95%</a:t>
            </a:r>
            <a:r>
              <a:rPr lang="ja-JP"/>
              <a:t>付き</a:t>
            </a:r>
          </a:p>
        </c:rich>
      </c:tx>
      <c:layout>
        <c:manualLayout>
          <c:xMode val="edge"/>
          <c:yMode val="edge"/>
          <c:x val="0.21478719813278691"/>
          <c:y val="1.4814814814814815E-2"/>
        </c:manualLayout>
      </c:layout>
      <c:overlay val="0"/>
    </c:title>
    <c:autoTitleDeleted val="0"/>
    <c:plotArea>
      <c:layout>
        <c:manualLayout>
          <c:xMode val="edge"/>
          <c:yMode val="edge"/>
          <c:x val="4.042553191489362E-2"/>
          <c:y val="7.7777777777777779E-2"/>
          <c:w val="0.93617021276595747"/>
          <c:h val="0.85555555555555551"/>
        </c:manualLayout>
      </c:layout>
      <c:scatterChart>
        <c:scatterStyle val="lineMarker"/>
        <c:varyColors val="0"/>
        <c:ser>
          <c:idx val="0"/>
          <c:order val="0"/>
          <c:tx>
            <c:v>値</c:v>
          </c:tx>
          <c:spPr>
            <a:ln w="28575">
              <a:noFill/>
            </a:ln>
          </c:spPr>
          <c:marker>
            <c:symbol val="x"/>
            <c:size val="3"/>
            <c:spPr>
              <a:noFill/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信頼幅分析!$A$24:$A$69</c:f>
              <c:numCache>
                <c:formatCode>General</c:formatCode>
                <c:ptCount val="46"/>
                <c:pt idx="0">
                  <c:v>611</c:v>
                </c:pt>
                <c:pt idx="1">
                  <c:v>8042</c:v>
                </c:pt>
                <c:pt idx="2">
                  <c:v>191</c:v>
                </c:pt>
                <c:pt idx="3">
                  <c:v>2199</c:v>
                </c:pt>
                <c:pt idx="4">
                  <c:v>5787</c:v>
                </c:pt>
                <c:pt idx="5">
                  <c:v>323</c:v>
                </c:pt>
                <c:pt idx="6">
                  <c:v>1929</c:v>
                </c:pt>
                <c:pt idx="7">
                  <c:v>2197</c:v>
                </c:pt>
                <c:pt idx="8">
                  <c:v>940</c:v>
                </c:pt>
                <c:pt idx="9">
                  <c:v>925</c:v>
                </c:pt>
                <c:pt idx="10">
                  <c:v>1007</c:v>
                </c:pt>
                <c:pt idx="11">
                  <c:v>855</c:v>
                </c:pt>
                <c:pt idx="12">
                  <c:v>387</c:v>
                </c:pt>
                <c:pt idx="13">
                  <c:v>423</c:v>
                </c:pt>
                <c:pt idx="14">
                  <c:v>79</c:v>
                </c:pt>
                <c:pt idx="15">
                  <c:v>1963</c:v>
                </c:pt>
                <c:pt idx="16">
                  <c:v>1357</c:v>
                </c:pt>
                <c:pt idx="17">
                  <c:v>1172</c:v>
                </c:pt>
                <c:pt idx="18">
                  <c:v>2092</c:v>
                </c:pt>
                <c:pt idx="19">
                  <c:v>85</c:v>
                </c:pt>
                <c:pt idx="20">
                  <c:v>160</c:v>
                </c:pt>
                <c:pt idx="21">
                  <c:v>903</c:v>
                </c:pt>
                <c:pt idx="22">
                  <c:v>540</c:v>
                </c:pt>
                <c:pt idx="23">
                  <c:v>205</c:v>
                </c:pt>
                <c:pt idx="24">
                  <c:v>458</c:v>
                </c:pt>
                <c:pt idx="25">
                  <c:v>1257</c:v>
                </c:pt>
                <c:pt idx="26">
                  <c:v>1072</c:v>
                </c:pt>
                <c:pt idx="27">
                  <c:v>13400</c:v>
                </c:pt>
                <c:pt idx="28">
                  <c:v>384</c:v>
                </c:pt>
                <c:pt idx="29">
                  <c:v>1277</c:v>
                </c:pt>
                <c:pt idx="30">
                  <c:v>490</c:v>
                </c:pt>
                <c:pt idx="31">
                  <c:v>1766</c:v>
                </c:pt>
                <c:pt idx="32">
                  <c:v>2688</c:v>
                </c:pt>
                <c:pt idx="33">
                  <c:v>778</c:v>
                </c:pt>
                <c:pt idx="34">
                  <c:v>414</c:v>
                </c:pt>
                <c:pt idx="35">
                  <c:v>879</c:v>
                </c:pt>
                <c:pt idx="36">
                  <c:v>1774</c:v>
                </c:pt>
                <c:pt idx="37">
                  <c:v>1783</c:v>
                </c:pt>
                <c:pt idx="38">
                  <c:v>686</c:v>
                </c:pt>
                <c:pt idx="39">
                  <c:v>1066</c:v>
                </c:pt>
                <c:pt idx="40">
                  <c:v>2400</c:v>
                </c:pt>
                <c:pt idx="41">
                  <c:v>2043</c:v>
                </c:pt>
                <c:pt idx="42">
                  <c:v>2753</c:v>
                </c:pt>
                <c:pt idx="43">
                  <c:v>293</c:v>
                </c:pt>
                <c:pt idx="44">
                  <c:v>5023</c:v>
                </c:pt>
                <c:pt idx="45">
                  <c:v>1062</c:v>
                </c:pt>
              </c:numCache>
            </c:numRef>
          </c:xVal>
          <c:yVal>
            <c:numRef>
              <c:f>信頼幅分析!$B$24:$B$69</c:f>
              <c:numCache>
                <c:formatCode>General</c:formatCode>
                <c:ptCount val="46"/>
                <c:pt idx="0">
                  <c:v>4335</c:v>
                </c:pt>
                <c:pt idx="1">
                  <c:v>342217.4</c:v>
                </c:pt>
                <c:pt idx="2">
                  <c:v>8397.2000000000007</c:v>
                </c:pt>
                <c:pt idx="3">
                  <c:v>67184.739999999991</c:v>
                </c:pt>
                <c:pt idx="4">
                  <c:v>160389.60000000003</c:v>
                </c:pt>
                <c:pt idx="5">
                  <c:v>14383.933333333334</c:v>
                </c:pt>
                <c:pt idx="6">
                  <c:v>68250</c:v>
                </c:pt>
                <c:pt idx="7">
                  <c:v>56076</c:v>
                </c:pt>
                <c:pt idx="8">
                  <c:v>10264</c:v>
                </c:pt>
                <c:pt idx="9">
                  <c:v>7600</c:v>
                </c:pt>
                <c:pt idx="10">
                  <c:v>23548</c:v>
                </c:pt>
                <c:pt idx="11">
                  <c:v>1699</c:v>
                </c:pt>
                <c:pt idx="12">
                  <c:v>5565</c:v>
                </c:pt>
                <c:pt idx="13">
                  <c:v>28087.5</c:v>
                </c:pt>
                <c:pt idx="14">
                  <c:v>6390</c:v>
                </c:pt>
                <c:pt idx="15">
                  <c:v>12150</c:v>
                </c:pt>
                <c:pt idx="16">
                  <c:v>15159</c:v>
                </c:pt>
                <c:pt idx="17">
                  <c:v>19470</c:v>
                </c:pt>
                <c:pt idx="18">
                  <c:v>6427.75</c:v>
                </c:pt>
                <c:pt idx="19">
                  <c:v>690</c:v>
                </c:pt>
                <c:pt idx="20">
                  <c:v>1635</c:v>
                </c:pt>
                <c:pt idx="21">
                  <c:v>32550</c:v>
                </c:pt>
                <c:pt idx="22">
                  <c:v>2112</c:v>
                </c:pt>
                <c:pt idx="23">
                  <c:v>667</c:v>
                </c:pt>
                <c:pt idx="24">
                  <c:v>1760</c:v>
                </c:pt>
                <c:pt idx="25">
                  <c:v>3739</c:v>
                </c:pt>
                <c:pt idx="26">
                  <c:v>32795.270000000004</c:v>
                </c:pt>
                <c:pt idx="27">
                  <c:v>6645</c:v>
                </c:pt>
                <c:pt idx="28">
                  <c:v>1692</c:v>
                </c:pt>
                <c:pt idx="29">
                  <c:v>4584</c:v>
                </c:pt>
                <c:pt idx="30">
                  <c:v>1491</c:v>
                </c:pt>
                <c:pt idx="31">
                  <c:v>5658</c:v>
                </c:pt>
                <c:pt idx="32">
                  <c:v>14557</c:v>
                </c:pt>
                <c:pt idx="33">
                  <c:v>13876.5</c:v>
                </c:pt>
                <c:pt idx="34">
                  <c:v>13393.5</c:v>
                </c:pt>
                <c:pt idx="35">
                  <c:v>20970</c:v>
                </c:pt>
                <c:pt idx="36">
                  <c:v>5840</c:v>
                </c:pt>
                <c:pt idx="37">
                  <c:v>10911</c:v>
                </c:pt>
                <c:pt idx="38">
                  <c:v>2454</c:v>
                </c:pt>
                <c:pt idx="39">
                  <c:v>2969.25</c:v>
                </c:pt>
                <c:pt idx="40">
                  <c:v>7040</c:v>
                </c:pt>
                <c:pt idx="41">
                  <c:v>10320</c:v>
                </c:pt>
                <c:pt idx="42">
                  <c:v>9584</c:v>
                </c:pt>
                <c:pt idx="43">
                  <c:v>908</c:v>
                </c:pt>
                <c:pt idx="44">
                  <c:v>19775.7</c:v>
                </c:pt>
                <c:pt idx="45">
                  <c:v>3790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CF3-4C41-9457-D7B73A9EF667}"/>
            </c:ext>
          </c:extLst>
        </c:ser>
        <c:ser>
          <c:idx val="2"/>
          <c:order val="1"/>
          <c:tx>
            <c:v>y(50%)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信頼幅分析!$A$74:$A$127</c:f>
              <c:numCache>
                <c:formatCode>General</c:formatCode>
                <c:ptCount val="54"/>
                <c:pt idx="0">
                  <c:v>0</c:v>
                </c:pt>
                <c:pt idx="1">
                  <c:v>65.306122448979607</c:v>
                </c:pt>
                <c:pt idx="2">
                  <c:v>130.61224489795924</c:v>
                </c:pt>
                <c:pt idx="3">
                  <c:v>195.91836734693871</c:v>
                </c:pt>
                <c:pt idx="4">
                  <c:v>261.22448979591849</c:v>
                </c:pt>
                <c:pt idx="5">
                  <c:v>326.53061224489801</c:v>
                </c:pt>
                <c:pt idx="6">
                  <c:v>653.06122448979613</c:v>
                </c:pt>
                <c:pt idx="7">
                  <c:v>979.59183673469431</c:v>
                </c:pt>
                <c:pt idx="8">
                  <c:v>1306.1224489795923</c:v>
                </c:pt>
                <c:pt idx="9">
                  <c:v>1632.6530612244896</c:v>
                </c:pt>
                <c:pt idx="10">
                  <c:v>1959.183673469387</c:v>
                </c:pt>
                <c:pt idx="11">
                  <c:v>2285.7142857142862</c:v>
                </c:pt>
                <c:pt idx="12">
                  <c:v>2612.2448979591823</c:v>
                </c:pt>
                <c:pt idx="13">
                  <c:v>2938.775510204081</c:v>
                </c:pt>
                <c:pt idx="14">
                  <c:v>3265.3061224489797</c:v>
                </c:pt>
                <c:pt idx="15">
                  <c:v>3591.8367346938771</c:v>
                </c:pt>
                <c:pt idx="16">
                  <c:v>3918.3673469387745</c:v>
                </c:pt>
                <c:pt idx="17">
                  <c:v>4244.8979591836714</c:v>
                </c:pt>
                <c:pt idx="18">
                  <c:v>4571.4285714285734</c:v>
                </c:pt>
                <c:pt idx="19">
                  <c:v>4897.9591836734708</c:v>
                </c:pt>
                <c:pt idx="20">
                  <c:v>5224.4897959183654</c:v>
                </c:pt>
                <c:pt idx="21">
                  <c:v>5551.0204081632683</c:v>
                </c:pt>
                <c:pt idx="22">
                  <c:v>5877.5510204081629</c:v>
                </c:pt>
                <c:pt idx="23">
                  <c:v>6204.0816326530603</c:v>
                </c:pt>
                <c:pt idx="24">
                  <c:v>6530.6122448979604</c:v>
                </c:pt>
                <c:pt idx="25">
                  <c:v>6857.1428571428551</c:v>
                </c:pt>
                <c:pt idx="26">
                  <c:v>7183.6734693877552</c:v>
                </c:pt>
                <c:pt idx="27">
                  <c:v>7510.2040816326498</c:v>
                </c:pt>
                <c:pt idx="28">
                  <c:v>7836.7346938775499</c:v>
                </c:pt>
                <c:pt idx="29">
                  <c:v>8163.2653061224473</c:v>
                </c:pt>
                <c:pt idx="30">
                  <c:v>8489.7959183673429</c:v>
                </c:pt>
                <c:pt idx="31">
                  <c:v>8816.3265306122466</c:v>
                </c:pt>
                <c:pt idx="32">
                  <c:v>9142.8571428571395</c:v>
                </c:pt>
                <c:pt idx="33">
                  <c:v>9469.3877551020414</c:v>
                </c:pt>
                <c:pt idx="34">
                  <c:v>9795.9183673469342</c:v>
                </c:pt>
                <c:pt idx="35">
                  <c:v>10122.448979591827</c:v>
                </c:pt>
                <c:pt idx="36">
                  <c:v>10448.979591836744</c:v>
                </c:pt>
                <c:pt idx="37">
                  <c:v>10775.510204081624</c:v>
                </c:pt>
                <c:pt idx="38">
                  <c:v>11102.040816326538</c:v>
                </c:pt>
                <c:pt idx="39">
                  <c:v>11428.571428571431</c:v>
                </c:pt>
                <c:pt idx="40">
                  <c:v>11755.102040816317</c:v>
                </c:pt>
                <c:pt idx="41">
                  <c:v>12081.632653061226</c:v>
                </c:pt>
                <c:pt idx="42">
                  <c:v>12408.163265306122</c:v>
                </c:pt>
                <c:pt idx="43">
                  <c:v>12734.693877551032</c:v>
                </c:pt>
                <c:pt idx="44">
                  <c:v>13061.224489795923</c:v>
                </c:pt>
                <c:pt idx="45">
                  <c:v>13387.755102040817</c:v>
                </c:pt>
                <c:pt idx="46">
                  <c:v>13714.285714285726</c:v>
                </c:pt>
                <c:pt idx="47">
                  <c:v>14040.816326530603</c:v>
                </c:pt>
                <c:pt idx="48">
                  <c:v>14367.346938775498</c:v>
                </c:pt>
                <c:pt idx="49">
                  <c:v>14693.87755102042</c:v>
                </c:pt>
                <c:pt idx="50">
                  <c:v>15020.408163265316</c:v>
                </c:pt>
                <c:pt idx="51">
                  <c:v>15346.938775510192</c:v>
                </c:pt>
                <c:pt idx="52">
                  <c:v>15673.469387755085</c:v>
                </c:pt>
                <c:pt idx="53">
                  <c:v>16000.000000000009</c:v>
                </c:pt>
              </c:numCache>
            </c:numRef>
          </c:xVal>
          <c:yVal>
            <c:numRef>
              <c:f>信頼幅分析!$C$74:$C$127</c:f>
              <c:numCache>
                <c:formatCode>General</c:formatCode>
                <c:ptCount val="54"/>
                <c:pt idx="0">
                  <c:v>0</c:v>
                </c:pt>
                <c:pt idx="1">
                  <c:v>2626.2378331696837</c:v>
                </c:pt>
                <c:pt idx="2">
                  <c:v>4274.5787931489622</c:v>
                </c:pt>
                <c:pt idx="3">
                  <c:v>5699.7920502930019</c:v>
                </c:pt>
                <c:pt idx="4">
                  <c:v>6999.8847373503904</c:v>
                </c:pt>
                <c:pt idx="5">
                  <c:v>8215.5517231339945</c:v>
                </c:pt>
                <c:pt idx="6">
                  <c:v>13569.420983945452</c:v>
                </c:pt>
                <c:pt idx="7">
                  <c:v>18255.370124416633</c:v>
                </c:pt>
                <c:pt idx="8">
                  <c:v>22563.475004859567</c:v>
                </c:pt>
                <c:pt idx="9">
                  <c:v>26614.993314492291</c:v>
                </c:pt>
                <c:pt idx="10">
                  <c:v>30475.481558335814</c:v>
                </c:pt>
                <c:pt idx="11">
                  <c:v>34185.52252867393</c:v>
                </c:pt>
                <c:pt idx="12">
                  <c:v>37772.476556831782</c:v>
                </c:pt>
                <c:pt idx="13">
                  <c:v>41255.912679060071</c:v>
                </c:pt>
                <c:pt idx="14">
                  <c:v>44650.449716578594</c:v>
                </c:pt>
                <c:pt idx="15">
                  <c:v>47967.379654296674</c:v>
                </c:pt>
                <c:pt idx="16">
                  <c:v>51215.659017647828</c:v>
                </c:pt>
                <c:pt idx="17">
                  <c:v>54402.546644675516</c:v>
                </c:pt>
                <c:pt idx="18">
                  <c:v>57534.031548416053</c:v>
                </c:pt>
                <c:pt idx="19">
                  <c:v>60615.130046102058</c:v>
                </c:pt>
                <c:pt idx="20">
                  <c:v>63650.098166680524</c:v>
                </c:pt>
                <c:pt idx="21">
                  <c:v>66642.587285375223</c:v>
                </c:pt>
                <c:pt idx="22">
                  <c:v>69595.760609933684</c:v>
                </c:pt>
                <c:pt idx="23">
                  <c:v>72512.381995474629</c:v>
                </c:pt>
                <c:pt idx="24">
                  <c:v>75394.884772687816</c:v>
                </c:pt>
                <c:pt idx="25">
                  <c:v>78245.425862164033</c:v>
                </c:pt>
                <c:pt idx="26">
                  <c:v>81065.928871589378</c:v>
                </c:pt>
                <c:pt idx="27">
                  <c:v>83858.118817866125</c:v>
                </c:pt>
                <c:pt idx="28">
                  <c:v>86623.550395242681</c:v>
                </c:pt>
                <c:pt idx="29">
                  <c:v>89363.631208162769</c:v>
                </c:pt>
                <c:pt idx="30">
                  <c:v>92079.641031388295</c:v>
                </c:pt>
                <c:pt idx="31">
                  <c:v>94772.747903468524</c:v>
                </c:pt>
                <c:pt idx="32">
                  <c:v>97444.021672277493</c:v>
                </c:pt>
                <c:pt idx="33">
                  <c:v>100094.4454726509</c:v>
                </c:pt>
                <c:pt idx="34">
                  <c:v>102724.92551228755</c:v>
                </c:pt>
                <c:pt idx="35">
                  <c:v>105336.29946338657</c:v>
                </c:pt>
                <c:pt idx="36">
                  <c:v>107929.34369727065</c:v>
                </c:pt>
                <c:pt idx="37">
                  <c:v>110504.77955272276</c:v>
                </c:pt>
                <c:pt idx="38">
                  <c:v>113063.27879249735</c:v>
                </c:pt>
                <c:pt idx="39">
                  <c:v>115605.46837394242</c:v>
                </c:pt>
                <c:pt idx="40">
                  <c:v>118131.93463711608</c:v>
                </c:pt>
                <c:pt idx="41">
                  <c:v>120643.22699573255</c:v>
                </c:pt>
                <c:pt idx="42">
                  <c:v>123139.86120181666</c:v>
                </c:pt>
                <c:pt idx="43">
                  <c:v>125622.32224324007</c:v>
                </c:pt>
                <c:pt idx="44">
                  <c:v>128091.06692378085</c:v>
                </c:pt>
                <c:pt idx="45">
                  <c:v>130546.52616757405</c:v>
                </c:pt>
                <c:pt idx="46">
                  <c:v>132989.10708340709</c:v>
                </c:pt>
                <c:pt idx="47">
                  <c:v>135419.19481900937</c:v>
                </c:pt>
                <c:pt idx="48">
                  <c:v>137837.154231105</c:v>
                </c:pt>
                <c:pt idx="49">
                  <c:v>140243.33139330169</c:v>
                </c:pt>
                <c:pt idx="50">
                  <c:v>142638.05496082242</c:v>
                </c:pt>
                <c:pt idx="51">
                  <c:v>145021.63740849821</c:v>
                </c:pt>
                <c:pt idx="52">
                  <c:v>147394.37615623503</c:v>
                </c:pt>
                <c:pt idx="53">
                  <c:v>149756.55459431899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CF3-4C41-9457-D7B73A9EF667}"/>
            </c:ext>
          </c:extLst>
        </c:ser>
        <c:ser>
          <c:idx val="3"/>
          <c:order val="2"/>
          <c:tx>
            <c:v>y(-50%)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信頼幅分析!$A$74:$A$127</c:f>
              <c:numCache>
                <c:formatCode>General</c:formatCode>
                <c:ptCount val="54"/>
                <c:pt idx="0">
                  <c:v>0</c:v>
                </c:pt>
                <c:pt idx="1">
                  <c:v>65.306122448979607</c:v>
                </c:pt>
                <c:pt idx="2">
                  <c:v>130.61224489795924</c:v>
                </c:pt>
                <c:pt idx="3">
                  <c:v>195.91836734693871</c:v>
                </c:pt>
                <c:pt idx="4">
                  <c:v>261.22448979591849</c:v>
                </c:pt>
                <c:pt idx="5">
                  <c:v>326.53061224489801</c:v>
                </c:pt>
                <c:pt idx="6">
                  <c:v>653.06122448979613</c:v>
                </c:pt>
                <c:pt idx="7">
                  <c:v>979.59183673469431</c:v>
                </c:pt>
                <c:pt idx="8">
                  <c:v>1306.1224489795923</c:v>
                </c:pt>
                <c:pt idx="9">
                  <c:v>1632.6530612244896</c:v>
                </c:pt>
                <c:pt idx="10">
                  <c:v>1959.183673469387</c:v>
                </c:pt>
                <c:pt idx="11">
                  <c:v>2285.7142857142862</c:v>
                </c:pt>
                <c:pt idx="12">
                  <c:v>2612.2448979591823</c:v>
                </c:pt>
                <c:pt idx="13">
                  <c:v>2938.775510204081</c:v>
                </c:pt>
                <c:pt idx="14">
                  <c:v>3265.3061224489797</c:v>
                </c:pt>
                <c:pt idx="15">
                  <c:v>3591.8367346938771</c:v>
                </c:pt>
                <c:pt idx="16">
                  <c:v>3918.3673469387745</c:v>
                </c:pt>
                <c:pt idx="17">
                  <c:v>4244.8979591836714</c:v>
                </c:pt>
                <c:pt idx="18">
                  <c:v>4571.4285714285734</c:v>
                </c:pt>
                <c:pt idx="19">
                  <c:v>4897.9591836734708</c:v>
                </c:pt>
                <c:pt idx="20">
                  <c:v>5224.4897959183654</c:v>
                </c:pt>
                <c:pt idx="21">
                  <c:v>5551.0204081632683</c:v>
                </c:pt>
                <c:pt idx="22">
                  <c:v>5877.5510204081629</c:v>
                </c:pt>
                <c:pt idx="23">
                  <c:v>6204.0816326530603</c:v>
                </c:pt>
                <c:pt idx="24">
                  <c:v>6530.6122448979604</c:v>
                </c:pt>
                <c:pt idx="25">
                  <c:v>6857.1428571428551</c:v>
                </c:pt>
                <c:pt idx="26">
                  <c:v>7183.6734693877552</c:v>
                </c:pt>
                <c:pt idx="27">
                  <c:v>7510.2040816326498</c:v>
                </c:pt>
                <c:pt idx="28">
                  <c:v>7836.7346938775499</c:v>
                </c:pt>
                <c:pt idx="29">
                  <c:v>8163.2653061224473</c:v>
                </c:pt>
                <c:pt idx="30">
                  <c:v>8489.7959183673429</c:v>
                </c:pt>
                <c:pt idx="31">
                  <c:v>8816.3265306122466</c:v>
                </c:pt>
                <c:pt idx="32">
                  <c:v>9142.8571428571395</c:v>
                </c:pt>
                <c:pt idx="33">
                  <c:v>9469.3877551020414</c:v>
                </c:pt>
                <c:pt idx="34">
                  <c:v>9795.9183673469342</c:v>
                </c:pt>
                <c:pt idx="35">
                  <c:v>10122.448979591827</c:v>
                </c:pt>
                <c:pt idx="36">
                  <c:v>10448.979591836744</c:v>
                </c:pt>
                <c:pt idx="37">
                  <c:v>10775.510204081624</c:v>
                </c:pt>
                <c:pt idx="38">
                  <c:v>11102.040816326538</c:v>
                </c:pt>
                <c:pt idx="39">
                  <c:v>11428.571428571431</c:v>
                </c:pt>
                <c:pt idx="40">
                  <c:v>11755.102040816317</c:v>
                </c:pt>
                <c:pt idx="41">
                  <c:v>12081.632653061226</c:v>
                </c:pt>
                <c:pt idx="42">
                  <c:v>12408.163265306122</c:v>
                </c:pt>
                <c:pt idx="43">
                  <c:v>12734.693877551032</c:v>
                </c:pt>
                <c:pt idx="44">
                  <c:v>13061.224489795923</c:v>
                </c:pt>
                <c:pt idx="45">
                  <c:v>13387.755102040817</c:v>
                </c:pt>
                <c:pt idx="46">
                  <c:v>13714.285714285726</c:v>
                </c:pt>
                <c:pt idx="47">
                  <c:v>14040.816326530603</c:v>
                </c:pt>
                <c:pt idx="48">
                  <c:v>14367.346938775498</c:v>
                </c:pt>
                <c:pt idx="49">
                  <c:v>14693.87755102042</c:v>
                </c:pt>
                <c:pt idx="50">
                  <c:v>15020.408163265316</c:v>
                </c:pt>
                <c:pt idx="51">
                  <c:v>15346.938775510192</c:v>
                </c:pt>
                <c:pt idx="52">
                  <c:v>15673.469387755085</c:v>
                </c:pt>
                <c:pt idx="53">
                  <c:v>16000.000000000009</c:v>
                </c:pt>
              </c:numCache>
            </c:numRef>
          </c:xVal>
          <c:yVal>
            <c:numRef>
              <c:f>信頼幅分析!$D$74:$D$127</c:f>
              <c:numCache>
                <c:formatCode>General</c:formatCode>
                <c:ptCount val="54"/>
                <c:pt idx="0">
                  <c:v>0</c:v>
                </c:pt>
                <c:pt idx="1">
                  <c:v>515.4152920204258</c:v>
                </c:pt>
                <c:pt idx="2">
                  <c:v>876.29082811050739</c:v>
                </c:pt>
                <c:pt idx="3">
                  <c:v>1191.9701930605411</c:v>
                </c:pt>
                <c:pt idx="4">
                  <c:v>1480.8154738126798</c:v>
                </c:pt>
                <c:pt idx="5">
                  <c:v>1750.9086574490209</c:v>
                </c:pt>
                <c:pt idx="6">
                  <c:v>2933.5206368264408</c:v>
                </c:pt>
                <c:pt idx="7">
                  <c:v>3954.9649162819132</c:v>
                </c:pt>
                <c:pt idx="8">
                  <c:v>4881.9656325549313</c:v>
                </c:pt>
                <c:pt idx="9">
                  <c:v>5743.5807884995766</c:v>
                </c:pt>
                <c:pt idx="10">
                  <c:v>6555.9093663252661</c:v>
                </c:pt>
                <c:pt idx="11">
                  <c:v>7329.087699386464</c:v>
                </c:pt>
                <c:pt idx="12">
                  <c:v>8070.0362131454394</c:v>
                </c:pt>
                <c:pt idx="13">
                  <c:v>8783.7533534597605</c:v>
                </c:pt>
                <c:pt idx="14">
                  <c:v>9474.0025659874373</c:v>
                </c:pt>
                <c:pt idx="15">
                  <c:v>10143.709576716132</c:v>
                </c:pt>
                <c:pt idx="16">
                  <c:v>10795.207443537312</c:v>
                </c:pt>
                <c:pt idx="17">
                  <c:v>11430.395546070007</c:v>
                </c:pt>
                <c:pt idx="18">
                  <c:v>12050.847030141158</c:v>
                </c:pt>
                <c:pt idx="19">
                  <c:v>12657.883900240256</c:v>
                </c:pt>
                <c:pt idx="20">
                  <c:v>13252.631003173165</c:v>
                </c:pt>
                <c:pt idx="21">
                  <c:v>13836.055780826229</c:v>
                </c:pt>
                <c:pt idx="22">
                  <c:v>14408.998156740608</c:v>
                </c:pt>
                <c:pt idx="23">
                  <c:v>14972.193414903828</c:v>
                </c:pt>
                <c:pt idx="24">
                  <c:v>15526.289994559731</c:v>
                </c:pt>
                <c:pt idx="25">
                  <c:v>16071.863527211233</c:v>
                </c:pt>
                <c:pt idx="26">
                  <c:v>16609.42804958492</c:v>
                </c:pt>
                <c:pt idx="27">
                  <c:v>17139.445062549672</c:v>
                </c:pt>
                <c:pt idx="28">
                  <c:v>17662.330924924292</c:v>
                </c:pt>
                <c:pt idx="29">
                  <c:v>18178.462944461437</c:v>
                </c:pt>
                <c:pt idx="30">
                  <c:v>18688.184438193581</c:v>
                </c:pt>
                <c:pt idx="31">
                  <c:v>19191.80896922687</c:v>
                </c:pt>
                <c:pt idx="32">
                  <c:v>19689.623919364378</c:v>
                </c:pt>
                <c:pt idx="33">
                  <c:v>20181.893521531416</c:v>
                </c:pt>
                <c:pt idx="34">
                  <c:v>20668.861449378572</c:v>
                </c:pt>
                <c:pt idx="35">
                  <c:v>21150.753041239601</c:v>
                </c:pt>
                <c:pt idx="36">
                  <c:v>21627.777220127839</c:v>
                </c:pt>
                <c:pt idx="37">
                  <c:v>22100.128159455242</c:v>
                </c:pt>
                <c:pt idx="38">
                  <c:v>22567.986734785922</c:v>
                </c:pt>
                <c:pt idx="39">
                  <c:v>23031.521794552253</c:v>
                </c:pt>
                <c:pt idx="40">
                  <c:v>23490.891276805094</c:v>
                </c:pt>
                <c:pt idx="41">
                  <c:v>23946.243194382721</c:v>
                </c:pt>
                <c:pt idx="42">
                  <c:v>24397.716507118632</c:v>
                </c:pt>
                <c:pt idx="43">
                  <c:v>24845.441896651031</c:v>
                </c:pt>
                <c:pt idx="44">
                  <c:v>25289.542456914794</c:v>
                </c:pt>
                <c:pt idx="45">
                  <c:v>25730.134311355418</c:v>
                </c:pt>
                <c:pt idx="46">
                  <c:v>26167.327166228126</c:v>
                </c:pt>
                <c:pt idx="47">
                  <c:v>26601.224807954946</c:v>
                </c:pt>
                <c:pt idx="48">
                  <c:v>27031.925551357643</c:v>
                </c:pt>
                <c:pt idx="49">
                  <c:v>27459.522644616627</c:v>
                </c:pt>
                <c:pt idx="50">
                  <c:v>27884.104635996995</c:v>
                </c:pt>
                <c:pt idx="51">
                  <c:v>28305.755706698608</c:v>
                </c:pt>
                <c:pt idx="52">
                  <c:v>28724.555973608982</c:v>
                </c:pt>
                <c:pt idx="53">
                  <c:v>29140.581765246752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CF3-4C41-9457-D7B73A9EF667}"/>
            </c:ext>
          </c:extLst>
        </c:ser>
        <c:ser>
          <c:idx val="4"/>
          <c:order val="3"/>
          <c:tx>
            <c:v>y(95%)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信頼幅分析!$A$74:$A$127</c:f>
              <c:numCache>
                <c:formatCode>General</c:formatCode>
                <c:ptCount val="54"/>
                <c:pt idx="0">
                  <c:v>0</c:v>
                </c:pt>
                <c:pt idx="1">
                  <c:v>65.306122448979607</c:v>
                </c:pt>
                <c:pt idx="2">
                  <c:v>130.61224489795924</c:v>
                </c:pt>
                <c:pt idx="3">
                  <c:v>195.91836734693871</c:v>
                </c:pt>
                <c:pt idx="4">
                  <c:v>261.22448979591849</c:v>
                </c:pt>
                <c:pt idx="5">
                  <c:v>326.53061224489801</c:v>
                </c:pt>
                <c:pt idx="6">
                  <c:v>653.06122448979613</c:v>
                </c:pt>
                <c:pt idx="7">
                  <c:v>979.59183673469431</c:v>
                </c:pt>
                <c:pt idx="8">
                  <c:v>1306.1224489795923</c:v>
                </c:pt>
                <c:pt idx="9">
                  <c:v>1632.6530612244896</c:v>
                </c:pt>
                <c:pt idx="10">
                  <c:v>1959.183673469387</c:v>
                </c:pt>
                <c:pt idx="11">
                  <c:v>2285.7142857142862</c:v>
                </c:pt>
                <c:pt idx="12">
                  <c:v>2612.2448979591823</c:v>
                </c:pt>
                <c:pt idx="13">
                  <c:v>2938.775510204081</c:v>
                </c:pt>
                <c:pt idx="14">
                  <c:v>3265.3061224489797</c:v>
                </c:pt>
                <c:pt idx="15">
                  <c:v>3591.8367346938771</c:v>
                </c:pt>
                <c:pt idx="16">
                  <c:v>3918.3673469387745</c:v>
                </c:pt>
                <c:pt idx="17">
                  <c:v>4244.8979591836714</c:v>
                </c:pt>
                <c:pt idx="18">
                  <c:v>4571.4285714285734</c:v>
                </c:pt>
                <c:pt idx="19">
                  <c:v>4897.9591836734708</c:v>
                </c:pt>
                <c:pt idx="20">
                  <c:v>5224.4897959183654</c:v>
                </c:pt>
                <c:pt idx="21">
                  <c:v>5551.0204081632683</c:v>
                </c:pt>
                <c:pt idx="22">
                  <c:v>5877.5510204081629</c:v>
                </c:pt>
                <c:pt idx="23">
                  <c:v>6204.0816326530603</c:v>
                </c:pt>
                <c:pt idx="24">
                  <c:v>6530.6122448979604</c:v>
                </c:pt>
                <c:pt idx="25">
                  <c:v>6857.1428571428551</c:v>
                </c:pt>
                <c:pt idx="26">
                  <c:v>7183.6734693877552</c:v>
                </c:pt>
                <c:pt idx="27">
                  <c:v>7510.2040816326498</c:v>
                </c:pt>
                <c:pt idx="28">
                  <c:v>7836.7346938775499</c:v>
                </c:pt>
                <c:pt idx="29">
                  <c:v>8163.2653061224473</c:v>
                </c:pt>
                <c:pt idx="30">
                  <c:v>8489.7959183673429</c:v>
                </c:pt>
                <c:pt idx="31">
                  <c:v>8816.3265306122466</c:v>
                </c:pt>
                <c:pt idx="32">
                  <c:v>9142.8571428571395</c:v>
                </c:pt>
                <c:pt idx="33">
                  <c:v>9469.3877551020414</c:v>
                </c:pt>
                <c:pt idx="34">
                  <c:v>9795.9183673469342</c:v>
                </c:pt>
                <c:pt idx="35">
                  <c:v>10122.448979591827</c:v>
                </c:pt>
                <c:pt idx="36">
                  <c:v>10448.979591836744</c:v>
                </c:pt>
                <c:pt idx="37">
                  <c:v>10775.510204081624</c:v>
                </c:pt>
                <c:pt idx="38">
                  <c:v>11102.040816326538</c:v>
                </c:pt>
                <c:pt idx="39">
                  <c:v>11428.571428571431</c:v>
                </c:pt>
                <c:pt idx="40">
                  <c:v>11755.102040816317</c:v>
                </c:pt>
                <c:pt idx="41">
                  <c:v>12081.632653061226</c:v>
                </c:pt>
                <c:pt idx="42">
                  <c:v>12408.163265306122</c:v>
                </c:pt>
                <c:pt idx="43">
                  <c:v>12734.693877551032</c:v>
                </c:pt>
                <c:pt idx="44">
                  <c:v>13061.224489795923</c:v>
                </c:pt>
                <c:pt idx="45">
                  <c:v>13387.755102040817</c:v>
                </c:pt>
                <c:pt idx="46">
                  <c:v>13714.285714285726</c:v>
                </c:pt>
                <c:pt idx="47">
                  <c:v>14040.816326530603</c:v>
                </c:pt>
                <c:pt idx="48">
                  <c:v>14367.346938775498</c:v>
                </c:pt>
                <c:pt idx="49">
                  <c:v>14693.87755102042</c:v>
                </c:pt>
                <c:pt idx="50">
                  <c:v>15020.408163265316</c:v>
                </c:pt>
                <c:pt idx="51">
                  <c:v>15346.938775510192</c:v>
                </c:pt>
                <c:pt idx="52">
                  <c:v>15673.469387755085</c:v>
                </c:pt>
                <c:pt idx="53">
                  <c:v>16000.000000000009</c:v>
                </c:pt>
              </c:numCache>
            </c:numRef>
          </c:xVal>
          <c:yVal>
            <c:numRef>
              <c:f>信頼幅分析!$E$74:$E$127</c:f>
              <c:numCache>
                <c:formatCode>General</c:formatCode>
                <c:ptCount val="54"/>
                <c:pt idx="0">
                  <c:v>0</c:v>
                </c:pt>
                <c:pt idx="1">
                  <c:v>12987.878180371017</c:v>
                </c:pt>
                <c:pt idx="2">
                  <c:v>20254.105782728137</c:v>
                </c:pt>
                <c:pt idx="3">
                  <c:v>26484.148686626646</c:v>
                </c:pt>
                <c:pt idx="4">
                  <c:v>32159.25744457815</c:v>
                </c:pt>
                <c:pt idx="5">
                  <c:v>37470.90348664156</c:v>
                </c:pt>
                <c:pt idx="6">
                  <c:v>61028.321498718644</c:v>
                </c:pt>
                <c:pt idx="7">
                  <c:v>81931.997538541065</c:v>
                </c:pt>
                <c:pt idx="8">
                  <c:v>101396.23177134307</c:v>
                </c:pt>
                <c:pt idx="9">
                  <c:v>119909.55111675794</c:v>
                </c:pt>
                <c:pt idx="10">
                  <c:v>137729.44460538228</c:v>
                </c:pt>
                <c:pt idx="11">
                  <c:v>155012.26366563558</c:v>
                </c:pt>
                <c:pt idx="12">
                  <c:v>171861.78249232814</c:v>
                </c:pt>
                <c:pt idx="13">
                  <c:v>188351.25258618346</c:v>
                </c:pt>
                <c:pt idx="14">
                  <c:v>204534.77579454047</c:v>
                </c:pt>
                <c:pt idx="15">
                  <c:v>220453.7243575785</c:v>
                </c:pt>
                <c:pt idx="16">
                  <c:v>236140.62031046386</c:v>
                </c:pt>
                <c:pt idx="17">
                  <c:v>251621.60789535177</c:v>
                </c:pt>
                <c:pt idx="18">
                  <c:v>266918.09831687657</c:v>
                </c:pt>
                <c:pt idx="19">
                  <c:v>282047.90323710791</c:v>
                </c:pt>
                <c:pt idx="20">
                  <c:v>297026.03941073798</c:v>
                </c:pt>
                <c:pt idx="21">
                  <c:v>311865.3144514265</c:v>
                </c:pt>
                <c:pt idx="22">
                  <c:v>326576.76262718119</c:v>
                </c:pt>
                <c:pt idx="23">
                  <c:v>341169.97527292802</c:v>
                </c:pt>
                <c:pt idx="24">
                  <c:v>355653.35550399631</c:v>
                </c:pt>
                <c:pt idx="25">
                  <c:v>370034.31748799252</c:v>
                </c:pt>
                <c:pt idx="26">
                  <c:v>384319.44440570817</c:v>
                </c:pt>
                <c:pt idx="27">
                  <c:v>398514.61515207845</c:v>
                </c:pt>
                <c:pt idx="28">
                  <c:v>412625.10705249722</c:v>
                </c:pt>
                <c:pt idx="29">
                  <c:v>426655.67994420271</c:v>
                </c:pt>
                <c:pt idx="30">
                  <c:v>440610.64561314689</c:v>
                </c:pt>
                <c:pt idx="31">
                  <c:v>454493.92560175958</c:v>
                </c:pt>
                <c:pt idx="32">
                  <c:v>468309.0996935587</c:v>
                </c:pt>
                <c:pt idx="33">
                  <c:v>482059.44685730996</c:v>
                </c:pt>
                <c:pt idx="34">
                  <c:v>495747.98004291282</c:v>
                </c:pt>
                <c:pt idx="35">
                  <c:v>509377.47592634172</c:v>
                </c:pt>
                <c:pt idx="36">
                  <c:v>522950.50047606049</c:v>
                </c:pt>
                <c:pt idx="37">
                  <c:v>536469.4310401018</c:v>
                </c:pt>
                <c:pt idx="38">
                  <c:v>549936.47551841324</c:v>
                </c:pt>
                <c:pt idx="39">
                  <c:v>563353.68907945033</c:v>
                </c:pt>
                <c:pt idx="40">
                  <c:v>576722.98879684054</c:v>
                </c:pt>
                <c:pt idx="41">
                  <c:v>590046.16651539784</c:v>
                </c:pt>
                <c:pt idx="42">
                  <c:v>603324.90020283335</c:v>
                </c:pt>
                <c:pt idx="43">
                  <c:v>616560.76400052267</c:v>
                </c:pt>
                <c:pt idx="44">
                  <c:v>629755.23715196643</c:v>
                </c:pt>
                <c:pt idx="45">
                  <c:v>642909.71195920801</c:v>
                </c:pt>
                <c:pt idx="46">
                  <c:v>656025.50089416595</c:v>
                </c:pt>
                <c:pt idx="47">
                  <c:v>669103.84297261748</c:v>
                </c:pt>
                <c:pt idx="48">
                  <c:v>682145.90948268934</c:v>
                </c:pt>
                <c:pt idx="49">
                  <c:v>695152.8091463946</c:v>
                </c:pt>
                <c:pt idx="50">
                  <c:v>708125.59278169263</c:v>
                </c:pt>
                <c:pt idx="51">
                  <c:v>721065.25752322678</c:v>
                </c:pt>
                <c:pt idx="52">
                  <c:v>733972.75065201742</c:v>
                </c:pt>
                <c:pt idx="53">
                  <c:v>746848.97307772806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CF3-4C41-9457-D7B73A9EF667}"/>
            </c:ext>
          </c:extLst>
        </c:ser>
        <c:ser>
          <c:idx val="5"/>
          <c:order val="4"/>
          <c:tx>
            <c:v>y(-95%)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信頼幅分析!$A$74:$A$127</c:f>
              <c:numCache>
                <c:formatCode>General</c:formatCode>
                <c:ptCount val="54"/>
                <c:pt idx="0">
                  <c:v>0</c:v>
                </c:pt>
                <c:pt idx="1">
                  <c:v>65.306122448979607</c:v>
                </c:pt>
                <c:pt idx="2">
                  <c:v>130.61224489795924</c:v>
                </c:pt>
                <c:pt idx="3">
                  <c:v>195.91836734693871</c:v>
                </c:pt>
                <c:pt idx="4">
                  <c:v>261.22448979591849</c:v>
                </c:pt>
                <c:pt idx="5">
                  <c:v>326.53061224489801</c:v>
                </c:pt>
                <c:pt idx="6">
                  <c:v>653.06122448979613</c:v>
                </c:pt>
                <c:pt idx="7">
                  <c:v>979.59183673469431</c:v>
                </c:pt>
                <c:pt idx="8">
                  <c:v>1306.1224489795923</c:v>
                </c:pt>
                <c:pt idx="9">
                  <c:v>1632.6530612244896</c:v>
                </c:pt>
                <c:pt idx="10">
                  <c:v>1959.183673469387</c:v>
                </c:pt>
                <c:pt idx="11">
                  <c:v>2285.7142857142862</c:v>
                </c:pt>
                <c:pt idx="12">
                  <c:v>2612.2448979591823</c:v>
                </c:pt>
                <c:pt idx="13">
                  <c:v>2938.775510204081</c:v>
                </c:pt>
                <c:pt idx="14">
                  <c:v>3265.3061224489797</c:v>
                </c:pt>
                <c:pt idx="15">
                  <c:v>3591.8367346938771</c:v>
                </c:pt>
                <c:pt idx="16">
                  <c:v>3918.3673469387745</c:v>
                </c:pt>
                <c:pt idx="17">
                  <c:v>4244.8979591836714</c:v>
                </c:pt>
                <c:pt idx="18">
                  <c:v>4571.4285714285734</c:v>
                </c:pt>
                <c:pt idx="19">
                  <c:v>4897.9591836734708</c:v>
                </c:pt>
                <c:pt idx="20">
                  <c:v>5224.4897959183654</c:v>
                </c:pt>
                <c:pt idx="21">
                  <c:v>5551.0204081632683</c:v>
                </c:pt>
                <c:pt idx="22">
                  <c:v>5877.5510204081629</c:v>
                </c:pt>
                <c:pt idx="23">
                  <c:v>6204.0816326530603</c:v>
                </c:pt>
                <c:pt idx="24">
                  <c:v>6530.6122448979604</c:v>
                </c:pt>
                <c:pt idx="25">
                  <c:v>6857.1428571428551</c:v>
                </c:pt>
                <c:pt idx="26">
                  <c:v>7183.6734693877552</c:v>
                </c:pt>
                <c:pt idx="27">
                  <c:v>7510.2040816326498</c:v>
                </c:pt>
                <c:pt idx="28">
                  <c:v>7836.7346938775499</c:v>
                </c:pt>
                <c:pt idx="29">
                  <c:v>8163.2653061224473</c:v>
                </c:pt>
                <c:pt idx="30">
                  <c:v>8489.7959183673429</c:v>
                </c:pt>
                <c:pt idx="31">
                  <c:v>8816.3265306122466</c:v>
                </c:pt>
                <c:pt idx="32">
                  <c:v>9142.8571428571395</c:v>
                </c:pt>
                <c:pt idx="33">
                  <c:v>9469.3877551020414</c:v>
                </c:pt>
                <c:pt idx="34">
                  <c:v>9795.9183673469342</c:v>
                </c:pt>
                <c:pt idx="35">
                  <c:v>10122.448979591827</c:v>
                </c:pt>
                <c:pt idx="36">
                  <c:v>10448.979591836744</c:v>
                </c:pt>
                <c:pt idx="37">
                  <c:v>10775.510204081624</c:v>
                </c:pt>
                <c:pt idx="38">
                  <c:v>11102.040816326538</c:v>
                </c:pt>
                <c:pt idx="39">
                  <c:v>11428.571428571431</c:v>
                </c:pt>
                <c:pt idx="40">
                  <c:v>11755.102040816317</c:v>
                </c:pt>
                <c:pt idx="41">
                  <c:v>12081.632653061226</c:v>
                </c:pt>
                <c:pt idx="42">
                  <c:v>12408.163265306122</c:v>
                </c:pt>
                <c:pt idx="43">
                  <c:v>12734.693877551032</c:v>
                </c:pt>
                <c:pt idx="44">
                  <c:v>13061.224489795923</c:v>
                </c:pt>
                <c:pt idx="45">
                  <c:v>13387.755102040817</c:v>
                </c:pt>
                <c:pt idx="46">
                  <c:v>13714.285714285726</c:v>
                </c:pt>
                <c:pt idx="47">
                  <c:v>14040.816326530603</c:v>
                </c:pt>
                <c:pt idx="48">
                  <c:v>14367.346938775498</c:v>
                </c:pt>
                <c:pt idx="49">
                  <c:v>14693.87755102042</c:v>
                </c:pt>
                <c:pt idx="50">
                  <c:v>15020.408163265316</c:v>
                </c:pt>
                <c:pt idx="51">
                  <c:v>15346.938775510192</c:v>
                </c:pt>
                <c:pt idx="52">
                  <c:v>15673.469387755085</c:v>
                </c:pt>
                <c:pt idx="53">
                  <c:v>16000.000000000009</c:v>
                </c:pt>
              </c:numCache>
            </c:numRef>
          </c:xVal>
          <c:yVal>
            <c:numRef>
              <c:f>信頼幅分析!$F$74:$F$127</c:f>
              <c:numCache>
                <c:formatCode>General</c:formatCode>
                <c:ptCount val="54"/>
                <c:pt idx="0">
                  <c:v>0</c:v>
                </c:pt>
                <c:pt idx="1">
                  <c:v>104.22049859876151</c:v>
                </c:pt>
                <c:pt idx="2">
                  <c:v>184.93900598002992</c:v>
                </c:pt>
                <c:pt idx="3">
                  <c:v>256.53013472256163</c:v>
                </c:pt>
                <c:pt idx="4">
                  <c:v>322.3189357477288</c:v>
                </c:pt>
                <c:pt idx="5">
                  <c:v>383.88934611314335</c:v>
                </c:pt>
                <c:pt idx="6">
                  <c:v>652.25743570590498</c:v>
                </c:pt>
                <c:pt idx="7">
                  <c:v>881.21064474042612</c:v>
                </c:pt>
                <c:pt idx="8">
                  <c:v>1086.3728128787211</c:v>
                </c:pt>
                <c:pt idx="9">
                  <c:v>1274.8389337085837</c:v>
                </c:pt>
                <c:pt idx="10">
                  <c:v>1450.6302233629931</c:v>
                </c:pt>
                <c:pt idx="11">
                  <c:v>1616.3152949139642</c:v>
                </c:pt>
                <c:pt idx="12">
                  <c:v>1773.6651468014825</c:v>
                </c:pt>
                <c:pt idx="13">
                  <c:v>1923.9678864302919</c:v>
                </c:pt>
                <c:pt idx="14">
                  <c:v>2068.1982980355874</c:v>
                </c:pt>
                <c:pt idx="15">
                  <c:v>2207.1170255216448</c:v>
                </c:pt>
                <c:pt idx="16">
                  <c:v>2341.3323075296448</c:v>
                </c:pt>
                <c:pt idx="17">
                  <c:v>2471.3403274999587</c:v>
                </c:pt>
                <c:pt idx="18">
                  <c:v>2597.552648506336</c:v>
                </c:pt>
                <c:pt idx="19">
                  <c:v>2720.3154851199743</c:v>
                </c:pt>
                <c:pt idx="20">
                  <c:v>2839.9236174452076</c:v>
                </c:pt>
                <c:pt idx="21">
                  <c:v>2956.6306746262003</c:v>
                </c:pt>
                <c:pt idx="22">
                  <c:v>3070.6568902157101</c:v>
                </c:pt>
                <c:pt idx="23">
                  <c:v>3182.1950549520866</c:v>
                </c:pt>
                <c:pt idx="24">
                  <c:v>3291.4151574032153</c:v>
                </c:pt>
                <c:pt idx="25">
                  <c:v>3398.4680518882697</c:v>
                </c:pt>
                <c:pt idx="26">
                  <c:v>3503.4883934835175</c:v>
                </c:pt>
                <c:pt idx="27">
                  <c:v>3606.59701270703</c:v>
                </c:pt>
                <c:pt idx="28">
                  <c:v>3707.9028561826658</c:v>
                </c:pt>
                <c:pt idx="29">
                  <c:v>3807.5045871006641</c:v>
                </c:pt>
                <c:pt idx="30">
                  <c:v>3905.491916117006</c:v>
                </c:pt>
                <c:pt idx="31">
                  <c:v>4001.9467165460014</c:v>
                </c:pt>
                <c:pt idx="32">
                  <c:v>4096.9439653703257</c:v>
                </c:pt>
                <c:pt idx="33">
                  <c:v>4190.5525424206089</c:v>
                </c:pt>
                <c:pt idx="34">
                  <c:v>4282.8359131739016</c:v>
                </c:pt>
                <c:pt idx="35">
                  <c:v>4373.8527153688274</c:v>
                </c:pt>
                <c:pt idx="36">
                  <c:v>4463.6572656001044</c:v>
                </c:pt>
                <c:pt idx="37">
                  <c:v>4552.2999989256869</c:v>
                </c:pt>
                <c:pt idx="38">
                  <c:v>4639.8278520717095</c:v>
                </c:pt>
                <c:pt idx="39">
                  <c:v>4726.2845988896524</c:v>
                </c:pt>
                <c:pt idx="40">
                  <c:v>4811.7111451866949</c:v>
                </c:pt>
                <c:pt idx="41">
                  <c:v>4896.1457888220066</c:v>
                </c:pt>
                <c:pt idx="42">
                  <c:v>4979.6244499735139</c:v>
                </c:pt>
                <c:pt idx="43">
                  <c:v>5062.1808756778873</c:v>
                </c:pt>
                <c:pt idx="44">
                  <c:v>5143.8468220928471</c:v>
                </c:pt>
                <c:pt idx="45">
                  <c:v>5224.6522173951525</c:v>
                </c:pt>
                <c:pt idx="46">
                  <c:v>5304.6253077858119</c:v>
                </c:pt>
                <c:pt idx="47">
                  <c:v>5383.7927887078931</c:v>
                </c:pt>
                <c:pt idx="48">
                  <c:v>5462.1799230781517</c:v>
                </c:pt>
                <c:pt idx="49">
                  <c:v>5539.8106480784472</c:v>
                </c:pt>
                <c:pt idx="50">
                  <c:v>5616.7076718392691</c:v>
                </c:pt>
                <c:pt idx="51">
                  <c:v>5692.8925611675959</c:v>
                </c:pt>
                <c:pt idx="52">
                  <c:v>5768.3858213181093</c:v>
                </c:pt>
                <c:pt idx="53">
                  <c:v>5843.2069686774676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CF3-4C41-9457-D7B73A9EF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7707552"/>
        <c:axId val="407704024"/>
      </c:scatterChart>
      <c:valAx>
        <c:axId val="407707552"/>
        <c:scaling>
          <c:orientation val="minMax"/>
          <c:max val="10000"/>
        </c:scaling>
        <c:delete val="0"/>
        <c:axPos val="b"/>
        <c:title>
          <c:tx>
            <c:rich>
              <a:bodyPr/>
              <a:lstStyle/>
              <a:p>
                <a:pPr>
                  <a:defRPr altLang="ja-JP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en-US"/>
                  <a:t>FP</a:t>
                </a:r>
                <a:r>
                  <a:rPr lang="ja-JP"/>
                  <a:t>実績値</a:t>
                </a:r>
                <a:r>
                  <a:rPr lang="en-US"/>
                  <a:t>(</a:t>
                </a:r>
                <a:r>
                  <a:rPr lang="ja-JP"/>
                  <a:t>調整前</a:t>
                </a:r>
                <a:r>
                  <a:rPr lang="en-US"/>
                  <a:t>)</a:t>
                </a:r>
                <a:r>
                  <a:rPr lang="ja-JP"/>
                  <a:t>［</a:t>
                </a:r>
                <a:r>
                  <a:rPr lang="en-US"/>
                  <a:t>FP</a:t>
                </a:r>
                <a:r>
                  <a:rPr lang="ja-JP"/>
                  <a:t>］</a:t>
                </a:r>
              </a:p>
            </c:rich>
          </c:tx>
          <c:layout>
            <c:manualLayout>
              <c:xMode val="edge"/>
              <c:yMode val="edge"/>
              <c:x val="0.41476943976252173"/>
              <c:y val="0.9166666666666666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7704024"/>
        <c:crosses val="autoZero"/>
        <c:crossBetween val="midCat"/>
        <c:majorUnit val="2000"/>
      </c:valAx>
      <c:valAx>
        <c:axId val="407704024"/>
        <c:scaling>
          <c:orientation val="minMax"/>
          <c:max val="300000"/>
        </c:scaling>
        <c:delete val="0"/>
        <c:axPos val="l"/>
        <c:majorGridlines>
          <c:spPr>
            <a:ln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altLang="en-US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ja-JP"/>
                  <a:t>実績工数</a:t>
                </a:r>
                <a:r>
                  <a:rPr lang="en-US"/>
                  <a:t>(</a:t>
                </a:r>
                <a:r>
                  <a:rPr lang="ja-JP"/>
                  <a:t>開発</a:t>
                </a:r>
                <a:r>
                  <a:rPr lang="en-US"/>
                  <a:t>5</a:t>
                </a:r>
                <a:r>
                  <a:rPr lang="ja-JP"/>
                  <a:t>工程</a:t>
                </a:r>
                <a:r>
                  <a:rPr lang="en-US"/>
                  <a:t>) [</a:t>
                </a:r>
                <a:r>
                  <a:rPr lang="ja-JP"/>
                  <a:t>人時</a:t>
                </a:r>
                <a:r>
                  <a:rPr lang="en-US"/>
                  <a:t>]</a:t>
                </a:r>
              </a:p>
            </c:rich>
          </c:tx>
          <c:layout>
            <c:manualLayout>
              <c:xMode val="edge"/>
              <c:yMode val="edge"/>
              <c:x val="0"/>
              <c:y val="0.2384135316418781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000" b="0" i="0"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7707552"/>
        <c:crosses val="autoZero"/>
        <c:crossBetween val="midCat"/>
        <c:majorUnit val="50000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.17828428542003941"/>
          <c:y val="0.1425925925925926"/>
          <c:w val="0.23548185646406639"/>
          <c:h val="0.22222222222222221"/>
        </c:manualLayout>
      </c:layout>
      <c:overlay val="0"/>
      <c:spPr>
        <a:solidFill>
          <a:srgbClr val="FFFFFF"/>
        </a:solidFill>
        <a:ln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>
              <a:latin typeface="メイリオ"/>
              <a:ea typeface="メイリオ"/>
              <a:cs typeface="メイリオ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rgbClr val="FFFFFF"/>
    </a:solidFill>
    <a:ln w="25400"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altLang="ja-JP" sz="1000" b="0" i="0">
                <a:latin typeface="メイリオ"/>
                <a:ea typeface="メイリオ"/>
                <a:cs typeface="メイリオ"/>
              </a:defRPr>
            </a:pPr>
            <a:r>
              <a:rPr lang="en-US"/>
              <a:t>FP</a:t>
            </a:r>
            <a:r>
              <a:rPr lang="ja-JP"/>
              <a:t>規模と工数 </a:t>
            </a:r>
            <a:r>
              <a:rPr lang="en-US"/>
              <a:t>(</a:t>
            </a:r>
            <a:r>
              <a:rPr lang="ja-JP"/>
              <a:t>改良開発</a:t>
            </a:r>
            <a:r>
              <a:rPr lang="en-US"/>
              <a:t>)</a:t>
            </a:r>
            <a:r>
              <a:rPr lang="ja-JP"/>
              <a:t>　信頼幅</a:t>
            </a:r>
            <a:r>
              <a:rPr lang="en-US"/>
              <a:t>50%,95%</a:t>
            </a:r>
            <a:r>
              <a:rPr lang="ja-JP"/>
              <a:t>付き</a:t>
            </a:r>
          </a:p>
        </c:rich>
      </c:tx>
      <c:layout>
        <c:manualLayout>
          <c:xMode val="edge"/>
          <c:yMode val="edge"/>
          <c:x val="0.20922196325044476"/>
          <c:y val="1.4814814814814815E-2"/>
        </c:manualLayout>
      </c:layout>
      <c:overlay val="0"/>
    </c:title>
    <c:autoTitleDeleted val="0"/>
    <c:plotArea>
      <c:layout>
        <c:manualLayout>
          <c:xMode val="edge"/>
          <c:yMode val="edge"/>
          <c:x val="4.042553191489362E-2"/>
          <c:y val="7.7777777777777779E-2"/>
          <c:w val="0.93617021276595747"/>
          <c:h val="0.85555555555555551"/>
        </c:manualLayout>
      </c:layout>
      <c:scatterChart>
        <c:scatterStyle val="lineMarker"/>
        <c:varyColors val="0"/>
        <c:ser>
          <c:idx val="0"/>
          <c:order val="0"/>
          <c:tx>
            <c:v>値</c:v>
          </c:tx>
          <c:spPr>
            <a:ln w="28575">
              <a:noFill/>
            </a:ln>
          </c:spPr>
          <c:marker>
            <c:symbol val="x"/>
            <c:size val="3"/>
            <c:spPr>
              <a:noFill/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信頼幅分析!$A$24:$A$58</c:f>
              <c:numCache>
                <c:formatCode>General</c:formatCode>
                <c:ptCount val="35"/>
                <c:pt idx="0">
                  <c:v>1026</c:v>
                </c:pt>
                <c:pt idx="1">
                  <c:v>158</c:v>
                </c:pt>
                <c:pt idx="2">
                  <c:v>619</c:v>
                </c:pt>
                <c:pt idx="3">
                  <c:v>821</c:v>
                </c:pt>
                <c:pt idx="4">
                  <c:v>464</c:v>
                </c:pt>
                <c:pt idx="5">
                  <c:v>1217</c:v>
                </c:pt>
                <c:pt idx="6">
                  <c:v>370</c:v>
                </c:pt>
                <c:pt idx="7">
                  <c:v>708</c:v>
                </c:pt>
                <c:pt idx="8">
                  <c:v>484</c:v>
                </c:pt>
                <c:pt idx="9">
                  <c:v>200</c:v>
                </c:pt>
                <c:pt idx="10">
                  <c:v>521</c:v>
                </c:pt>
                <c:pt idx="11">
                  <c:v>1630</c:v>
                </c:pt>
                <c:pt idx="12">
                  <c:v>1735</c:v>
                </c:pt>
                <c:pt idx="13">
                  <c:v>1735</c:v>
                </c:pt>
                <c:pt idx="14">
                  <c:v>470</c:v>
                </c:pt>
                <c:pt idx="15">
                  <c:v>4799</c:v>
                </c:pt>
                <c:pt idx="16">
                  <c:v>245</c:v>
                </c:pt>
                <c:pt idx="17">
                  <c:v>900</c:v>
                </c:pt>
                <c:pt idx="18">
                  <c:v>200</c:v>
                </c:pt>
                <c:pt idx="19">
                  <c:v>1724</c:v>
                </c:pt>
                <c:pt idx="20">
                  <c:v>690</c:v>
                </c:pt>
                <c:pt idx="21">
                  <c:v>971</c:v>
                </c:pt>
                <c:pt idx="22">
                  <c:v>20</c:v>
                </c:pt>
                <c:pt idx="23">
                  <c:v>247</c:v>
                </c:pt>
                <c:pt idx="24">
                  <c:v>456</c:v>
                </c:pt>
                <c:pt idx="25">
                  <c:v>1300</c:v>
                </c:pt>
                <c:pt idx="26">
                  <c:v>218</c:v>
                </c:pt>
                <c:pt idx="27">
                  <c:v>1783</c:v>
                </c:pt>
                <c:pt idx="28">
                  <c:v>1010</c:v>
                </c:pt>
                <c:pt idx="29">
                  <c:v>1864</c:v>
                </c:pt>
                <c:pt idx="30">
                  <c:v>364</c:v>
                </c:pt>
                <c:pt idx="31">
                  <c:v>580</c:v>
                </c:pt>
                <c:pt idx="32">
                  <c:v>440</c:v>
                </c:pt>
                <c:pt idx="33">
                  <c:v>196</c:v>
                </c:pt>
                <c:pt idx="34">
                  <c:v>290</c:v>
                </c:pt>
              </c:numCache>
            </c:numRef>
          </c:xVal>
          <c:yVal>
            <c:numRef>
              <c:f>信頼幅分析!$B$24:$B$58</c:f>
              <c:numCache>
                <c:formatCode>General</c:formatCode>
                <c:ptCount val="35"/>
                <c:pt idx="0">
                  <c:v>4050</c:v>
                </c:pt>
                <c:pt idx="1">
                  <c:v>2250</c:v>
                </c:pt>
                <c:pt idx="2">
                  <c:v>2197.5</c:v>
                </c:pt>
                <c:pt idx="3">
                  <c:v>2340</c:v>
                </c:pt>
                <c:pt idx="4">
                  <c:v>5430</c:v>
                </c:pt>
                <c:pt idx="5">
                  <c:v>28215.600000000002</c:v>
                </c:pt>
                <c:pt idx="6">
                  <c:v>8290.7999999999993</c:v>
                </c:pt>
                <c:pt idx="7">
                  <c:v>9890.5062566677952</c:v>
                </c:pt>
                <c:pt idx="8">
                  <c:v>1157</c:v>
                </c:pt>
                <c:pt idx="9">
                  <c:v>3496</c:v>
                </c:pt>
                <c:pt idx="10">
                  <c:v>8163.75</c:v>
                </c:pt>
                <c:pt idx="11">
                  <c:v>15825</c:v>
                </c:pt>
                <c:pt idx="12">
                  <c:v>1446</c:v>
                </c:pt>
                <c:pt idx="13">
                  <c:v>4521</c:v>
                </c:pt>
                <c:pt idx="14">
                  <c:v>5348.0140000000001</c:v>
                </c:pt>
                <c:pt idx="15">
                  <c:v>72294.75</c:v>
                </c:pt>
                <c:pt idx="16">
                  <c:v>916</c:v>
                </c:pt>
                <c:pt idx="17">
                  <c:v>1520</c:v>
                </c:pt>
                <c:pt idx="18">
                  <c:v>3496</c:v>
                </c:pt>
                <c:pt idx="19">
                  <c:v>38336</c:v>
                </c:pt>
                <c:pt idx="20">
                  <c:v>2188</c:v>
                </c:pt>
                <c:pt idx="21">
                  <c:v>2832</c:v>
                </c:pt>
                <c:pt idx="22">
                  <c:v>296</c:v>
                </c:pt>
                <c:pt idx="23">
                  <c:v>22665</c:v>
                </c:pt>
                <c:pt idx="24">
                  <c:v>1464.5</c:v>
                </c:pt>
                <c:pt idx="25">
                  <c:v>2007</c:v>
                </c:pt>
                <c:pt idx="26">
                  <c:v>1391</c:v>
                </c:pt>
                <c:pt idx="27">
                  <c:v>9120</c:v>
                </c:pt>
                <c:pt idx="28">
                  <c:v>1403</c:v>
                </c:pt>
                <c:pt idx="29">
                  <c:v>24332</c:v>
                </c:pt>
                <c:pt idx="30">
                  <c:v>1398</c:v>
                </c:pt>
                <c:pt idx="31">
                  <c:v>2041</c:v>
                </c:pt>
                <c:pt idx="32">
                  <c:v>1484</c:v>
                </c:pt>
                <c:pt idx="33">
                  <c:v>896</c:v>
                </c:pt>
                <c:pt idx="34">
                  <c:v>23475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FD0-44FF-907C-E6FFEC248038}"/>
            </c:ext>
          </c:extLst>
        </c:ser>
        <c:ser>
          <c:idx val="2"/>
          <c:order val="1"/>
          <c:tx>
            <c:v>y(50%)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信頼幅分析!$A$63:$A$116</c:f>
              <c:numCache>
                <c:formatCode>General</c:formatCode>
                <c:ptCount val="54"/>
                <c:pt idx="0">
                  <c:v>0</c:v>
                </c:pt>
                <c:pt idx="1">
                  <c:v>40.816326530612251</c:v>
                </c:pt>
                <c:pt idx="2">
                  <c:v>81.632653061224474</c:v>
                </c:pt>
                <c:pt idx="3">
                  <c:v>122.44897959183675</c:v>
                </c:pt>
                <c:pt idx="4">
                  <c:v>163.26530612244898</c:v>
                </c:pt>
                <c:pt idx="5">
                  <c:v>204.08163265306115</c:v>
                </c:pt>
                <c:pt idx="6">
                  <c:v>408.16326530612236</c:v>
                </c:pt>
                <c:pt idx="7">
                  <c:v>612.24489795918362</c:v>
                </c:pt>
                <c:pt idx="8">
                  <c:v>816.32653061224482</c:v>
                </c:pt>
                <c:pt idx="9">
                  <c:v>1020.4081632653066</c:v>
                </c:pt>
                <c:pt idx="10">
                  <c:v>1224.4897959183675</c:v>
                </c:pt>
                <c:pt idx="11">
                  <c:v>1428.5714285714282</c:v>
                </c:pt>
                <c:pt idx="12">
                  <c:v>1632.6530612244896</c:v>
                </c:pt>
                <c:pt idx="13">
                  <c:v>1836.7346938775515</c:v>
                </c:pt>
                <c:pt idx="14">
                  <c:v>2040.8163265306114</c:v>
                </c:pt>
                <c:pt idx="15">
                  <c:v>2244.8979591836742</c:v>
                </c:pt>
                <c:pt idx="16">
                  <c:v>2448.9795918367354</c:v>
                </c:pt>
                <c:pt idx="17">
                  <c:v>2653.0612244897957</c:v>
                </c:pt>
                <c:pt idx="18">
                  <c:v>2857.1428571428569</c:v>
                </c:pt>
                <c:pt idx="19">
                  <c:v>3061.2244897959176</c:v>
                </c:pt>
                <c:pt idx="20">
                  <c:v>3265.3061224489797</c:v>
                </c:pt>
                <c:pt idx="21">
                  <c:v>3469.387755102041</c:v>
                </c:pt>
                <c:pt idx="22">
                  <c:v>3673.4693877551035</c:v>
                </c:pt>
                <c:pt idx="23">
                  <c:v>3877.5510204081647</c:v>
                </c:pt>
                <c:pt idx="24">
                  <c:v>4081.6326530612232</c:v>
                </c:pt>
                <c:pt idx="25">
                  <c:v>4285.7142857142862</c:v>
                </c:pt>
                <c:pt idx="26">
                  <c:v>4489.7959183673493</c:v>
                </c:pt>
                <c:pt idx="27">
                  <c:v>4693.8775510204077</c:v>
                </c:pt>
                <c:pt idx="28">
                  <c:v>4897.9591836734708</c:v>
                </c:pt>
                <c:pt idx="29">
                  <c:v>5102.040816326532</c:v>
                </c:pt>
                <c:pt idx="30">
                  <c:v>5306.1224489795923</c:v>
                </c:pt>
                <c:pt idx="31">
                  <c:v>5510.2040816326517</c:v>
                </c:pt>
                <c:pt idx="32">
                  <c:v>5714.2857142857147</c:v>
                </c:pt>
                <c:pt idx="33">
                  <c:v>5918.3673469387732</c:v>
                </c:pt>
                <c:pt idx="34">
                  <c:v>6122.4489795918362</c:v>
                </c:pt>
                <c:pt idx="35">
                  <c:v>6326.530612244901</c:v>
                </c:pt>
                <c:pt idx="36">
                  <c:v>6530.6122448979604</c:v>
                </c:pt>
                <c:pt idx="37">
                  <c:v>6734.693877551018</c:v>
                </c:pt>
                <c:pt idx="38">
                  <c:v>6938.7755102040828</c:v>
                </c:pt>
                <c:pt idx="39">
                  <c:v>7142.8571428571404</c:v>
                </c:pt>
                <c:pt idx="40">
                  <c:v>7346.9387755102007</c:v>
                </c:pt>
                <c:pt idx="41">
                  <c:v>7551.0204081632619</c:v>
                </c:pt>
                <c:pt idx="42">
                  <c:v>7755.1020408163304</c:v>
                </c:pt>
                <c:pt idx="43">
                  <c:v>7959.1836734693907</c:v>
                </c:pt>
                <c:pt idx="44">
                  <c:v>8163.2653061224473</c:v>
                </c:pt>
                <c:pt idx="45">
                  <c:v>8367.346938775514</c:v>
                </c:pt>
                <c:pt idx="46">
                  <c:v>8571.4285714285743</c:v>
                </c:pt>
                <c:pt idx="47">
                  <c:v>8775.5102040816309</c:v>
                </c:pt>
                <c:pt idx="48">
                  <c:v>8979.5918367346985</c:v>
                </c:pt>
                <c:pt idx="49">
                  <c:v>9183.673469387757</c:v>
                </c:pt>
                <c:pt idx="50">
                  <c:v>9387.7551020408173</c:v>
                </c:pt>
                <c:pt idx="51">
                  <c:v>9591.836734693874</c:v>
                </c:pt>
                <c:pt idx="52">
                  <c:v>9795.9183673469433</c:v>
                </c:pt>
                <c:pt idx="53">
                  <c:v>10000</c:v>
                </c:pt>
              </c:numCache>
            </c:numRef>
          </c:xVal>
          <c:yVal>
            <c:numRef>
              <c:f>信頼幅分析!$C$63:$C$116</c:f>
              <c:numCache>
                <c:formatCode>General</c:formatCode>
                <c:ptCount val="54"/>
                <c:pt idx="0">
                  <c:v>0</c:v>
                </c:pt>
                <c:pt idx="1">
                  <c:v>1466.2497672478689</c:v>
                </c:pt>
                <c:pt idx="2">
                  <c:v>2277.192422410631</c:v>
                </c:pt>
                <c:pt idx="3">
                  <c:v>2957.7043306998107</c:v>
                </c:pt>
                <c:pt idx="4">
                  <c:v>3567.3283746467528</c:v>
                </c:pt>
                <c:pt idx="5">
                  <c:v>4130.0778965221298</c:v>
                </c:pt>
                <c:pt idx="6">
                  <c:v>6551.8659164542432</c:v>
                </c:pt>
                <c:pt idx="7">
                  <c:v>8621.9665647510392</c:v>
                </c:pt>
                <c:pt idx="8">
                  <c:v>10498.278236787113</c:v>
                </c:pt>
                <c:pt idx="9">
                  <c:v>12245.130380794546</c:v>
                </c:pt>
                <c:pt idx="10">
                  <c:v>13896.731362946439</c:v>
                </c:pt>
                <c:pt idx="11">
                  <c:v>15474.000956626272</c:v>
                </c:pt>
                <c:pt idx="12">
                  <c:v>16990.907793016351</c:v>
                </c:pt>
                <c:pt idx="13">
                  <c:v>18457.363933074641</c:v>
                </c:pt>
                <c:pt idx="14">
                  <c:v>19880.724670494583</c:v>
                </c:pt>
                <c:pt idx="15">
                  <c:v>21266.638704821165</c:v>
                </c:pt>
                <c:pt idx="16">
                  <c:v>22619.563791714027</c:v>
                </c:pt>
                <c:pt idx="17">
                  <c:v>23943.096493523386</c:v>
                </c:pt>
                <c:pt idx="18">
                  <c:v>25240.192229929438</c:v>
                </c:pt>
                <c:pt idx="19">
                  <c:v>26513.317367894746</c:v>
                </c:pt>
                <c:pt idx="20">
                  <c:v>27764.55747917253</c:v>
                </c:pt>
                <c:pt idx="21">
                  <c:v>28995.696352053146</c:v>
                </c:pt>
                <c:pt idx="22">
                  <c:v>30208.274916079601</c:v>
                </c:pt>
                <c:pt idx="23">
                  <c:v>31403.636020156591</c:v>
                </c:pt>
                <c:pt idx="24">
                  <c:v>32582.959027145676</c:v>
                </c:pt>
                <c:pt idx="25">
                  <c:v>33747.28693495156</c:v>
                </c:pt>
                <c:pt idx="26">
                  <c:v>34897.5479180931</c:v>
                </c:pt>
                <c:pt idx="27">
                  <c:v>36034.572639407234</c:v>
                </c:pt>
                <c:pt idx="28">
                  <c:v>37159.108310519776</c:v>
                </c:pt>
                <c:pt idx="29">
                  <c:v>38271.830221915334</c:v>
                </c:pt>
                <c:pt idx="30">
                  <c:v>39373.351281155228</c:v>
                </c:pt>
                <c:pt idx="31">
                  <c:v>40464.229966844199</c:v>
                </c:pt>
                <c:pt idx="32">
                  <c:v>41544.977010515104</c:v>
                </c:pt>
                <c:pt idx="33">
                  <c:v>42616.061048123745</c:v>
                </c:pt>
                <c:pt idx="34">
                  <c:v>43677.913430167828</c:v>
                </c:pt>
                <c:pt idx="35">
                  <c:v>44730.932339615465</c:v>
                </c:pt>
                <c:pt idx="36">
                  <c:v>45775.486336413167</c:v>
                </c:pt>
                <c:pt idx="37">
                  <c:v>46811.917423884392</c:v>
                </c:pt>
                <c:pt idx="38">
                  <c:v>47840.54371407492</c:v>
                </c:pt>
                <c:pt idx="39">
                  <c:v>48861.661754777764</c:v>
                </c:pt>
                <c:pt idx="40">
                  <c:v>49875.548569645049</c:v>
                </c:pt>
                <c:pt idx="41">
                  <c:v>50882.463453765951</c:v>
                </c:pt>
                <c:pt idx="42">
                  <c:v>51882.649559856036</c:v>
                </c:pt>
                <c:pt idx="43">
                  <c:v>52876.335304356791</c:v>
                </c:pt>
                <c:pt idx="44">
                  <c:v>53863.735617996259</c:v>
                </c:pt>
                <c:pt idx="45">
                  <c:v>54845.053061486207</c:v>
                </c:pt>
                <c:pt idx="46">
                  <c:v>55820.478823841222</c:v>
                </c:pt>
                <c:pt idx="47">
                  <c:v>56790.193618179634</c:v>
                </c:pt>
                <c:pt idx="48">
                  <c:v>57754.368487676438</c:v>
                </c:pt>
                <c:pt idx="49">
                  <c:v>58713.165532526509</c:v>
                </c:pt>
                <c:pt idx="50">
                  <c:v>59666.738567244807</c:v>
                </c:pt>
                <c:pt idx="51">
                  <c:v>60615.233716355331</c:v>
                </c:pt>
                <c:pt idx="52">
                  <c:v>61558.789955434295</c:v>
                </c:pt>
                <c:pt idx="53">
                  <c:v>62497.539603558034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FD0-44FF-907C-E6FFEC248038}"/>
            </c:ext>
          </c:extLst>
        </c:ser>
        <c:ser>
          <c:idx val="3"/>
          <c:order val="2"/>
          <c:tx>
            <c:v>y(-50%)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信頼幅分析!$A$63:$A$116</c:f>
              <c:numCache>
                <c:formatCode>General</c:formatCode>
                <c:ptCount val="54"/>
                <c:pt idx="0">
                  <c:v>0</c:v>
                </c:pt>
                <c:pt idx="1">
                  <c:v>40.816326530612251</c:v>
                </c:pt>
                <c:pt idx="2">
                  <c:v>81.632653061224474</c:v>
                </c:pt>
                <c:pt idx="3">
                  <c:v>122.44897959183675</c:v>
                </c:pt>
                <c:pt idx="4">
                  <c:v>163.26530612244898</c:v>
                </c:pt>
                <c:pt idx="5">
                  <c:v>204.08163265306115</c:v>
                </c:pt>
                <c:pt idx="6">
                  <c:v>408.16326530612236</c:v>
                </c:pt>
                <c:pt idx="7">
                  <c:v>612.24489795918362</c:v>
                </c:pt>
                <c:pt idx="8">
                  <c:v>816.32653061224482</c:v>
                </c:pt>
                <c:pt idx="9">
                  <c:v>1020.4081632653066</c:v>
                </c:pt>
                <c:pt idx="10">
                  <c:v>1224.4897959183675</c:v>
                </c:pt>
                <c:pt idx="11">
                  <c:v>1428.5714285714282</c:v>
                </c:pt>
                <c:pt idx="12">
                  <c:v>1632.6530612244896</c:v>
                </c:pt>
                <c:pt idx="13">
                  <c:v>1836.7346938775515</c:v>
                </c:pt>
                <c:pt idx="14">
                  <c:v>2040.8163265306114</c:v>
                </c:pt>
                <c:pt idx="15">
                  <c:v>2244.8979591836742</c:v>
                </c:pt>
                <c:pt idx="16">
                  <c:v>2448.9795918367354</c:v>
                </c:pt>
                <c:pt idx="17">
                  <c:v>2653.0612244897957</c:v>
                </c:pt>
                <c:pt idx="18">
                  <c:v>2857.1428571428569</c:v>
                </c:pt>
                <c:pt idx="19">
                  <c:v>3061.2244897959176</c:v>
                </c:pt>
                <c:pt idx="20">
                  <c:v>3265.3061224489797</c:v>
                </c:pt>
                <c:pt idx="21">
                  <c:v>3469.387755102041</c:v>
                </c:pt>
                <c:pt idx="22">
                  <c:v>3673.4693877551035</c:v>
                </c:pt>
                <c:pt idx="23">
                  <c:v>3877.5510204081647</c:v>
                </c:pt>
                <c:pt idx="24">
                  <c:v>4081.6326530612232</c:v>
                </c:pt>
                <c:pt idx="25">
                  <c:v>4285.7142857142862</c:v>
                </c:pt>
                <c:pt idx="26">
                  <c:v>4489.7959183673493</c:v>
                </c:pt>
                <c:pt idx="27">
                  <c:v>4693.8775510204077</c:v>
                </c:pt>
                <c:pt idx="28">
                  <c:v>4897.9591836734708</c:v>
                </c:pt>
                <c:pt idx="29">
                  <c:v>5102.040816326532</c:v>
                </c:pt>
                <c:pt idx="30">
                  <c:v>5306.1224489795923</c:v>
                </c:pt>
                <c:pt idx="31">
                  <c:v>5510.2040816326517</c:v>
                </c:pt>
                <c:pt idx="32">
                  <c:v>5714.2857142857147</c:v>
                </c:pt>
                <c:pt idx="33">
                  <c:v>5918.3673469387732</c:v>
                </c:pt>
                <c:pt idx="34">
                  <c:v>6122.4489795918362</c:v>
                </c:pt>
                <c:pt idx="35">
                  <c:v>6326.530612244901</c:v>
                </c:pt>
                <c:pt idx="36">
                  <c:v>6530.6122448979604</c:v>
                </c:pt>
                <c:pt idx="37">
                  <c:v>6734.693877551018</c:v>
                </c:pt>
                <c:pt idx="38">
                  <c:v>6938.7755102040828</c:v>
                </c:pt>
                <c:pt idx="39">
                  <c:v>7142.8571428571404</c:v>
                </c:pt>
                <c:pt idx="40">
                  <c:v>7346.9387755102007</c:v>
                </c:pt>
                <c:pt idx="41">
                  <c:v>7551.0204081632619</c:v>
                </c:pt>
                <c:pt idx="42">
                  <c:v>7755.1020408163304</c:v>
                </c:pt>
                <c:pt idx="43">
                  <c:v>7959.1836734693907</c:v>
                </c:pt>
                <c:pt idx="44">
                  <c:v>8163.2653061224473</c:v>
                </c:pt>
                <c:pt idx="45">
                  <c:v>8367.346938775514</c:v>
                </c:pt>
                <c:pt idx="46">
                  <c:v>8571.4285714285743</c:v>
                </c:pt>
                <c:pt idx="47">
                  <c:v>8775.5102040816309</c:v>
                </c:pt>
                <c:pt idx="48">
                  <c:v>8979.5918367346985</c:v>
                </c:pt>
                <c:pt idx="49">
                  <c:v>9183.673469387757</c:v>
                </c:pt>
                <c:pt idx="50">
                  <c:v>9387.7551020408173</c:v>
                </c:pt>
                <c:pt idx="51">
                  <c:v>9591.836734693874</c:v>
                </c:pt>
                <c:pt idx="52">
                  <c:v>9795.9183673469433</c:v>
                </c:pt>
                <c:pt idx="53">
                  <c:v>10000</c:v>
                </c:pt>
              </c:numCache>
            </c:numRef>
          </c:xVal>
          <c:yVal>
            <c:numRef>
              <c:f>信頼幅分析!$D$63:$D$116</c:f>
              <c:numCache>
                <c:formatCode>General</c:formatCode>
                <c:ptCount val="54"/>
                <c:pt idx="0">
                  <c:v>0</c:v>
                </c:pt>
                <c:pt idx="1">
                  <c:v>289.41529144666976</c:v>
                </c:pt>
                <c:pt idx="2">
                  <c:v>478.39991930395348</c:v>
                </c:pt>
                <c:pt idx="3">
                  <c:v>639.37497450516673</c:v>
                </c:pt>
                <c:pt idx="4">
                  <c:v>783.98749833615386</c:v>
                </c:pt>
                <c:pt idx="5">
                  <c:v>917.29940222821085</c:v>
                </c:pt>
                <c:pt idx="6">
                  <c:v>1484.4506021949344</c:v>
                </c:pt>
                <c:pt idx="7">
                  <c:v>1958.1410870018067</c:v>
                </c:pt>
                <c:pt idx="8">
                  <c:v>2378.3407137897907</c:v>
                </c:pt>
                <c:pt idx="9">
                  <c:v>2762.1411199612244</c:v>
                </c:pt>
                <c:pt idx="10">
                  <c:v>3118.8827627943779</c:v>
                </c:pt>
                <c:pt idx="11">
                  <c:v>3454.3807495818128</c:v>
                </c:pt>
                <c:pt idx="12">
                  <c:v>3772.5670219090694</c:v>
                </c:pt>
                <c:pt idx="13">
                  <c:v>4076.2573996040278</c:v>
                </c:pt>
                <c:pt idx="14">
                  <c:v>4367.5558180333455</c:v>
                </c:pt>
                <c:pt idx="15">
                  <c:v>4648.0865566538941</c:v>
                </c:pt>
                <c:pt idx="16">
                  <c:v>4919.1366242455915</c:v>
                </c:pt>
                <c:pt idx="17">
                  <c:v>5181.7476296150962</c:v>
                </c:pt>
                <c:pt idx="18">
                  <c:v>5436.7775500128901</c:v>
                </c:pt>
                <c:pt idx="19">
                  <c:v>5684.9436947265312</c:v>
                </c:pt>
                <c:pt idx="20">
                  <c:v>5926.853452953661</c:v>
                </c:pt>
                <c:pt idx="21">
                  <c:v>6163.026840290464</c:v>
                </c:pt>
                <c:pt idx="22">
                  <c:v>6393.9133815012801</c:v>
                </c:pt>
                <c:pt idx="23">
                  <c:v>6619.9049853938495</c:v>
                </c:pt>
                <c:pt idx="24">
                  <c:v>6841.3459223537066</c:v>
                </c:pt>
                <c:pt idx="25">
                  <c:v>7058.5406675601389</c:v>
                </c:pt>
                <c:pt idx="26">
                  <c:v>7271.7601454287733</c:v>
                </c:pt>
                <c:pt idx="27">
                  <c:v>7481.2467583742855</c:v>
                </c:pt>
                <c:pt idx="28">
                  <c:v>7687.2184786410699</c:v>
                </c:pt>
                <c:pt idx="29">
                  <c:v>7889.8722091658592</c:v>
                </c:pt>
                <c:pt idx="30">
                  <c:v>8089.3865677922231</c:v>
                </c:pt>
                <c:pt idx="31">
                  <c:v>8285.9242119391874</c:v>
                </c:pt>
                <c:pt idx="32">
                  <c:v>8479.6337936218079</c:v>
                </c:pt>
                <c:pt idx="33">
                  <c:v>8670.6516145775822</c:v>
                </c:pt>
                <c:pt idx="34">
                  <c:v>8859.1030361570811</c:v>
                </c:pt>
                <c:pt idx="35">
                  <c:v>9045.1036871991309</c:v>
                </c:pt>
                <c:pt idx="36">
                  <c:v>9228.7605043563617</c:v>
                </c:pt>
                <c:pt idx="37">
                  <c:v>9410.1726325719646</c:v>
                </c:pt>
                <c:pt idx="38">
                  <c:v>9589.4322081345454</c:v>
                </c:pt>
                <c:pt idx="39">
                  <c:v>9766.6250425928665</c:v>
                </c:pt>
                <c:pt idx="40">
                  <c:v>9941.8312225293612</c:v>
                </c:pt>
                <c:pt idx="41">
                  <c:v>10115.125637571362</c:v>
                </c:pt>
                <c:pt idx="42">
                  <c:v>10286.57844691545</c:v>
                </c:pt>
                <c:pt idx="43">
                  <c:v>10456.255492939248</c:v>
                </c:pt>
                <c:pt idx="44">
                  <c:v>10624.218669092055</c:v>
                </c:pt>
                <c:pt idx="45">
                  <c:v>10790.526248124519</c:v>
                </c:pt>
                <c:pt idx="46">
                  <c:v>10955.233175786243</c:v>
                </c:pt>
                <c:pt idx="47">
                  <c:v>11118.391334353606</c:v>
                </c:pt>
                <c:pt idx="48">
                  <c:v>11280.049779708716</c:v>
                </c:pt>
                <c:pt idx="49">
                  <c:v>11440.254955160148</c:v>
                </c:pt>
                <c:pt idx="50">
                  <c:v>11599.050884748063</c:v>
                </c:pt>
                <c:pt idx="51">
                  <c:v>11756.479348401474</c:v>
                </c:pt>
                <c:pt idx="52">
                  <c:v>11912.580040997747</c:v>
                </c:pt>
                <c:pt idx="53">
                  <c:v>12067.390717105054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FD0-44FF-907C-E6FFEC248038}"/>
            </c:ext>
          </c:extLst>
        </c:ser>
        <c:ser>
          <c:idx val="4"/>
          <c:order val="3"/>
          <c:tx>
            <c:v>y(95%)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信頼幅分析!$A$63:$A$116</c:f>
              <c:numCache>
                <c:formatCode>General</c:formatCode>
                <c:ptCount val="54"/>
                <c:pt idx="0">
                  <c:v>0</c:v>
                </c:pt>
                <c:pt idx="1">
                  <c:v>40.816326530612251</c:v>
                </c:pt>
                <c:pt idx="2">
                  <c:v>81.632653061224474</c:v>
                </c:pt>
                <c:pt idx="3">
                  <c:v>122.44897959183675</c:v>
                </c:pt>
                <c:pt idx="4">
                  <c:v>163.26530612244898</c:v>
                </c:pt>
                <c:pt idx="5">
                  <c:v>204.08163265306115</c:v>
                </c:pt>
                <c:pt idx="6">
                  <c:v>408.16326530612236</c:v>
                </c:pt>
                <c:pt idx="7">
                  <c:v>612.24489795918362</c:v>
                </c:pt>
                <c:pt idx="8">
                  <c:v>816.32653061224482</c:v>
                </c:pt>
                <c:pt idx="9">
                  <c:v>1020.4081632653066</c:v>
                </c:pt>
                <c:pt idx="10">
                  <c:v>1224.4897959183675</c:v>
                </c:pt>
                <c:pt idx="11">
                  <c:v>1428.5714285714282</c:v>
                </c:pt>
                <c:pt idx="12">
                  <c:v>1632.6530612244896</c:v>
                </c:pt>
                <c:pt idx="13">
                  <c:v>1836.7346938775515</c:v>
                </c:pt>
                <c:pt idx="14">
                  <c:v>2040.8163265306114</c:v>
                </c:pt>
                <c:pt idx="15">
                  <c:v>2244.8979591836742</c:v>
                </c:pt>
                <c:pt idx="16">
                  <c:v>2448.9795918367354</c:v>
                </c:pt>
                <c:pt idx="17">
                  <c:v>2653.0612244897957</c:v>
                </c:pt>
                <c:pt idx="18">
                  <c:v>2857.1428571428569</c:v>
                </c:pt>
                <c:pt idx="19">
                  <c:v>3061.2244897959176</c:v>
                </c:pt>
                <c:pt idx="20">
                  <c:v>3265.3061224489797</c:v>
                </c:pt>
                <c:pt idx="21">
                  <c:v>3469.387755102041</c:v>
                </c:pt>
                <c:pt idx="22">
                  <c:v>3673.4693877551035</c:v>
                </c:pt>
                <c:pt idx="23">
                  <c:v>3877.5510204081647</c:v>
                </c:pt>
                <c:pt idx="24">
                  <c:v>4081.6326530612232</c:v>
                </c:pt>
                <c:pt idx="25">
                  <c:v>4285.7142857142862</c:v>
                </c:pt>
                <c:pt idx="26">
                  <c:v>4489.7959183673493</c:v>
                </c:pt>
                <c:pt idx="27">
                  <c:v>4693.8775510204077</c:v>
                </c:pt>
                <c:pt idx="28">
                  <c:v>4897.9591836734708</c:v>
                </c:pt>
                <c:pt idx="29">
                  <c:v>5102.040816326532</c:v>
                </c:pt>
                <c:pt idx="30">
                  <c:v>5306.1224489795923</c:v>
                </c:pt>
                <c:pt idx="31">
                  <c:v>5510.2040816326517</c:v>
                </c:pt>
                <c:pt idx="32">
                  <c:v>5714.2857142857147</c:v>
                </c:pt>
                <c:pt idx="33">
                  <c:v>5918.3673469387732</c:v>
                </c:pt>
                <c:pt idx="34">
                  <c:v>6122.4489795918362</c:v>
                </c:pt>
                <c:pt idx="35">
                  <c:v>6326.530612244901</c:v>
                </c:pt>
                <c:pt idx="36">
                  <c:v>6530.6122448979604</c:v>
                </c:pt>
                <c:pt idx="37">
                  <c:v>6734.693877551018</c:v>
                </c:pt>
                <c:pt idx="38">
                  <c:v>6938.7755102040828</c:v>
                </c:pt>
                <c:pt idx="39">
                  <c:v>7142.8571428571404</c:v>
                </c:pt>
                <c:pt idx="40">
                  <c:v>7346.9387755102007</c:v>
                </c:pt>
                <c:pt idx="41">
                  <c:v>7551.0204081632619</c:v>
                </c:pt>
                <c:pt idx="42">
                  <c:v>7755.1020408163304</c:v>
                </c:pt>
                <c:pt idx="43">
                  <c:v>7959.1836734693907</c:v>
                </c:pt>
                <c:pt idx="44">
                  <c:v>8163.2653061224473</c:v>
                </c:pt>
                <c:pt idx="45">
                  <c:v>8367.346938775514</c:v>
                </c:pt>
                <c:pt idx="46">
                  <c:v>8571.4285714285743</c:v>
                </c:pt>
                <c:pt idx="47">
                  <c:v>8775.5102040816309</c:v>
                </c:pt>
                <c:pt idx="48">
                  <c:v>8979.5918367346985</c:v>
                </c:pt>
                <c:pt idx="49">
                  <c:v>9183.673469387757</c:v>
                </c:pt>
                <c:pt idx="50">
                  <c:v>9387.7551020408173</c:v>
                </c:pt>
                <c:pt idx="51">
                  <c:v>9591.836734693874</c:v>
                </c:pt>
                <c:pt idx="52">
                  <c:v>9795.9183673469433</c:v>
                </c:pt>
                <c:pt idx="53">
                  <c:v>10000</c:v>
                </c:pt>
              </c:numCache>
            </c:numRef>
          </c:xVal>
          <c:yVal>
            <c:numRef>
              <c:f>信頼幅分析!$E$63:$E$116</c:f>
              <c:numCache>
                <c:formatCode>General</c:formatCode>
                <c:ptCount val="54"/>
                <c:pt idx="0">
                  <c:v>0</c:v>
                </c:pt>
                <c:pt idx="1">
                  <c:v>7327.6670360162434</c:v>
                </c:pt>
                <c:pt idx="2">
                  <c:v>10698.119964873258</c:v>
                </c:pt>
                <c:pt idx="3">
                  <c:v>13506.952934019506</c:v>
                </c:pt>
                <c:pt idx="4">
                  <c:v>16026.578953134214</c:v>
                </c:pt>
                <c:pt idx="5">
                  <c:v>18361.482946340417</c:v>
                </c:pt>
                <c:pt idx="6">
                  <c:v>28558.762652474255</c:v>
                </c:pt>
                <c:pt idx="7">
                  <c:v>37493.203366959788</c:v>
                </c:pt>
                <c:pt idx="8">
                  <c:v>45765.356077595228</c:v>
                </c:pt>
                <c:pt idx="9">
                  <c:v>53609.27823722858</c:v>
                </c:pt>
                <c:pt idx="10">
                  <c:v>61145.822950149515</c:v>
                </c:pt>
                <c:pt idx="11">
                  <c:v>68447.25648401436</c:v>
                </c:pt>
                <c:pt idx="12">
                  <c:v>75560.959796273644</c:v>
                </c:pt>
                <c:pt idx="13">
                  <c:v>82520.039018484182</c:v>
                </c:pt>
                <c:pt idx="14">
                  <c:v>89348.733611705597</c:v>
                </c:pt>
                <c:pt idx="15">
                  <c:v>96065.43945952566</c:v>
                </c:pt>
                <c:pt idx="16">
                  <c:v>102684.52022076213</c:v>
                </c:pt>
                <c:pt idx="17">
                  <c:v>109217.4531806052</c:v>
                </c:pt>
                <c:pt idx="18">
                  <c:v>115673.58648033481</c:v>
                </c:pt>
                <c:pt idx="19">
                  <c:v>122060.65785478531</c:v>
                </c:pt>
                <c:pt idx="20">
                  <c:v>128385.16086927058</c:v>
                </c:pt>
                <c:pt idx="21">
                  <c:v>134652.61020812014</c:v>
                </c:pt>
                <c:pt idx="22">
                  <c:v>140867.73813479368</c:v>
                </c:pt>
                <c:pt idx="23">
                  <c:v>147034.64280842117</c:v>
                </c:pt>
                <c:pt idx="24">
                  <c:v>153156.90216479255</c:v>
                </c:pt>
                <c:pt idx="25">
                  <c:v>159237.66267714725</c:v>
                </c:pt>
                <c:pt idx="26">
                  <c:v>165279.70946903081</c:v>
                </c:pt>
                <c:pt idx="27">
                  <c:v>171285.52236580095</c:v>
                </c:pt>
                <c:pt idx="28">
                  <c:v>177257.32119309503</c:v>
                </c:pt>
                <c:pt idx="29">
                  <c:v>183197.10274690742</c:v>
                </c:pt>
                <c:pt idx="30">
                  <c:v>189106.67123818837</c:v>
                </c:pt>
                <c:pt idx="31">
                  <c:v>194987.66357030504</c:v>
                </c:pt>
                <c:pt idx="32">
                  <c:v>200841.57048515405</c:v>
                </c:pt>
                <c:pt idx="33">
                  <c:v>206669.75437653679</c:v>
                </c:pt>
                <c:pt idx="34">
                  <c:v>212473.46439283981</c:v>
                </c:pt>
                <c:pt idx="35">
                  <c:v>218253.84931809935</c:v>
                </c:pt>
                <c:pt idx="36">
                  <c:v>224011.96861937016</c:v>
                </c:pt>
                <c:pt idx="37">
                  <c:v>229748.80197058525</c:v>
                </c:pt>
                <c:pt idx="38">
                  <c:v>235465.25750280826</c:v>
                </c:pt>
                <c:pt idx="39">
                  <c:v>241162.17898365459</c:v>
                </c:pt>
                <c:pt idx="40">
                  <c:v>246840.35209150045</c:v>
                </c:pt>
                <c:pt idx="41">
                  <c:v>252500.50992059219</c:v>
                </c:pt>
                <c:pt idx="42">
                  <c:v>258143.33782958239</c:v>
                </c:pt>
                <c:pt idx="43">
                  <c:v>263769.4777270208</c:v>
                </c:pt>
                <c:pt idx="44">
                  <c:v>269379.53187195701</c:v>
                </c:pt>
                <c:pt idx="45">
                  <c:v>274974.06625527557</c:v>
                </c:pt>
                <c:pt idx="46">
                  <c:v>280553.61361710855</c:v>
                </c:pt>
                <c:pt idx="47">
                  <c:v>286118.67614725593</c:v>
                </c:pt>
                <c:pt idx="48">
                  <c:v>291669.72790848598</c:v>
                </c:pt>
                <c:pt idx="49">
                  <c:v>297207.21701684047</c:v>
                </c:pt>
                <c:pt idx="50">
                  <c:v>302731.56760815333</c:v>
                </c:pt>
                <c:pt idx="51">
                  <c:v>308243.18161595176</c:v>
                </c:pt>
                <c:pt idx="52">
                  <c:v>313742.44038245711</c:v>
                </c:pt>
                <c:pt idx="53">
                  <c:v>319229.70612151059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FD0-44FF-907C-E6FFEC248038}"/>
            </c:ext>
          </c:extLst>
        </c:ser>
        <c:ser>
          <c:idx val="5"/>
          <c:order val="4"/>
          <c:tx>
            <c:v>y(-95%)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信頼幅分析!$A$63:$A$116</c:f>
              <c:numCache>
                <c:formatCode>General</c:formatCode>
                <c:ptCount val="54"/>
                <c:pt idx="0">
                  <c:v>0</c:v>
                </c:pt>
                <c:pt idx="1">
                  <c:v>40.816326530612251</c:v>
                </c:pt>
                <c:pt idx="2">
                  <c:v>81.632653061224474</c:v>
                </c:pt>
                <c:pt idx="3">
                  <c:v>122.44897959183675</c:v>
                </c:pt>
                <c:pt idx="4">
                  <c:v>163.26530612244898</c:v>
                </c:pt>
                <c:pt idx="5">
                  <c:v>204.08163265306115</c:v>
                </c:pt>
                <c:pt idx="6">
                  <c:v>408.16326530612236</c:v>
                </c:pt>
                <c:pt idx="7">
                  <c:v>612.24489795918362</c:v>
                </c:pt>
                <c:pt idx="8">
                  <c:v>816.32653061224482</c:v>
                </c:pt>
                <c:pt idx="9">
                  <c:v>1020.4081632653066</c:v>
                </c:pt>
                <c:pt idx="10">
                  <c:v>1224.4897959183675</c:v>
                </c:pt>
                <c:pt idx="11">
                  <c:v>1428.5714285714282</c:v>
                </c:pt>
                <c:pt idx="12">
                  <c:v>1632.6530612244896</c:v>
                </c:pt>
                <c:pt idx="13">
                  <c:v>1836.7346938775515</c:v>
                </c:pt>
                <c:pt idx="14">
                  <c:v>2040.8163265306114</c:v>
                </c:pt>
                <c:pt idx="15">
                  <c:v>2244.8979591836742</c:v>
                </c:pt>
                <c:pt idx="16">
                  <c:v>2448.9795918367354</c:v>
                </c:pt>
                <c:pt idx="17">
                  <c:v>2653.0612244897957</c:v>
                </c:pt>
                <c:pt idx="18">
                  <c:v>2857.1428571428569</c:v>
                </c:pt>
                <c:pt idx="19">
                  <c:v>3061.2244897959176</c:v>
                </c:pt>
                <c:pt idx="20">
                  <c:v>3265.3061224489797</c:v>
                </c:pt>
                <c:pt idx="21">
                  <c:v>3469.387755102041</c:v>
                </c:pt>
                <c:pt idx="22">
                  <c:v>3673.4693877551035</c:v>
                </c:pt>
                <c:pt idx="23">
                  <c:v>3877.5510204081647</c:v>
                </c:pt>
                <c:pt idx="24">
                  <c:v>4081.6326530612232</c:v>
                </c:pt>
                <c:pt idx="25">
                  <c:v>4285.7142857142862</c:v>
                </c:pt>
                <c:pt idx="26">
                  <c:v>4489.7959183673493</c:v>
                </c:pt>
                <c:pt idx="27">
                  <c:v>4693.8775510204077</c:v>
                </c:pt>
                <c:pt idx="28">
                  <c:v>4897.9591836734708</c:v>
                </c:pt>
                <c:pt idx="29">
                  <c:v>5102.040816326532</c:v>
                </c:pt>
                <c:pt idx="30">
                  <c:v>5306.1224489795923</c:v>
                </c:pt>
                <c:pt idx="31">
                  <c:v>5510.2040816326517</c:v>
                </c:pt>
                <c:pt idx="32">
                  <c:v>5714.2857142857147</c:v>
                </c:pt>
                <c:pt idx="33">
                  <c:v>5918.3673469387732</c:v>
                </c:pt>
                <c:pt idx="34">
                  <c:v>6122.4489795918362</c:v>
                </c:pt>
                <c:pt idx="35">
                  <c:v>6326.530612244901</c:v>
                </c:pt>
                <c:pt idx="36">
                  <c:v>6530.6122448979604</c:v>
                </c:pt>
                <c:pt idx="37">
                  <c:v>6734.693877551018</c:v>
                </c:pt>
                <c:pt idx="38">
                  <c:v>6938.7755102040828</c:v>
                </c:pt>
                <c:pt idx="39">
                  <c:v>7142.8571428571404</c:v>
                </c:pt>
                <c:pt idx="40">
                  <c:v>7346.9387755102007</c:v>
                </c:pt>
                <c:pt idx="41">
                  <c:v>7551.0204081632619</c:v>
                </c:pt>
                <c:pt idx="42">
                  <c:v>7755.1020408163304</c:v>
                </c:pt>
                <c:pt idx="43">
                  <c:v>7959.1836734693907</c:v>
                </c:pt>
                <c:pt idx="44">
                  <c:v>8163.2653061224473</c:v>
                </c:pt>
                <c:pt idx="45">
                  <c:v>8367.346938775514</c:v>
                </c:pt>
                <c:pt idx="46">
                  <c:v>8571.4285714285743</c:v>
                </c:pt>
                <c:pt idx="47">
                  <c:v>8775.5102040816309</c:v>
                </c:pt>
                <c:pt idx="48">
                  <c:v>8979.5918367346985</c:v>
                </c:pt>
                <c:pt idx="49">
                  <c:v>9183.673469387757</c:v>
                </c:pt>
                <c:pt idx="50">
                  <c:v>9387.7551020408173</c:v>
                </c:pt>
                <c:pt idx="51">
                  <c:v>9591.836734693874</c:v>
                </c:pt>
                <c:pt idx="52">
                  <c:v>9795.9183673469433</c:v>
                </c:pt>
                <c:pt idx="53">
                  <c:v>10000</c:v>
                </c:pt>
              </c:numCache>
            </c:numRef>
          </c:xVal>
          <c:yVal>
            <c:numRef>
              <c:f>信頼幅分析!$F$63:$F$116</c:f>
              <c:numCache>
                <c:formatCode>General</c:formatCode>
                <c:ptCount val="54"/>
                <c:pt idx="0">
                  <c:v>0</c:v>
                </c:pt>
                <c:pt idx="1">
                  <c:v>57.911351817147846</c:v>
                </c:pt>
                <c:pt idx="2">
                  <c:v>101.83178677167945</c:v>
                </c:pt>
                <c:pt idx="3">
                  <c:v>140.00804920790151</c:v>
                </c:pt>
                <c:pt idx="4">
                  <c:v>174.5064156462376</c:v>
                </c:pt>
                <c:pt idx="5">
                  <c:v>206.32963016697843</c:v>
                </c:pt>
                <c:pt idx="6">
                  <c:v>340.55821757874156</c:v>
                </c:pt>
                <c:pt idx="7">
                  <c:v>450.2956660159025</c:v>
                </c:pt>
                <c:pt idx="8">
                  <c:v>545.57605785716953</c:v>
                </c:pt>
                <c:pt idx="9">
                  <c:v>630.91276839073487</c:v>
                </c:pt>
                <c:pt idx="10">
                  <c:v>708.83461561083936</c:v>
                </c:pt>
                <c:pt idx="11">
                  <c:v>780.93840088483455</c:v>
                </c:pt>
                <c:pt idx="12">
                  <c:v>848.31291959571524</c:v>
                </c:pt>
                <c:pt idx="13">
                  <c:v>911.74176847549961</c:v>
                </c:pt>
                <c:pt idx="14">
                  <c:v>971.81203573278322</c:v>
                </c:pt>
                <c:pt idx="15">
                  <c:v>1028.9775180879888</c:v>
                </c:pt>
                <c:pt idx="16">
                  <c:v>1083.5978435022394</c:v>
                </c:pt>
                <c:pt idx="17">
                  <c:v>1135.9638948529541</c:v>
                </c:pt>
                <c:pt idx="18">
                  <c:v>1186.3149976509076</c:v>
                </c:pt>
                <c:pt idx="19">
                  <c:v>1234.8509261371942</c:v>
                </c:pt>
                <c:pt idx="20">
                  <c:v>1281.7405239903487</c:v>
                </c:pt>
                <c:pt idx="21">
                  <c:v>1327.128041516713</c:v>
                </c:pt>
                <c:pt idx="22">
                  <c:v>1371.1378898777384</c:v>
                </c:pt>
                <c:pt idx="23">
                  <c:v>1413.8782716682465</c:v>
                </c:pt>
                <c:pt idx="24">
                  <c:v>1455.4439971548563</c:v>
                </c:pt>
                <c:pt idx="25">
                  <c:v>1495.9186994168442</c:v>
                </c:pt>
                <c:pt idx="26">
                  <c:v>1535.376598490026</c:v>
                </c:pt>
                <c:pt idx="27">
                  <c:v>1573.8839221463204</c:v>
                </c:pt>
                <c:pt idx="28">
                  <c:v>1611.5000617846424</c:v>
                </c:pt>
                <c:pt idx="29">
                  <c:v>1648.2785215166377</c:v>
                </c:pt>
                <c:pt idx="30">
                  <c:v>1684.2677040281085</c:v>
                </c:pt>
                <c:pt idx="31">
                  <c:v>1719.5115663246024</c:v>
                </c:pt>
                <c:pt idx="32">
                  <c:v>1754.0501708018935</c:v>
                </c:pt>
                <c:pt idx="33">
                  <c:v>1787.9201513958992</c:v>
                </c:pt>
                <c:pt idx="34">
                  <c:v>1821.1551103001914</c:v>
                </c:pt>
                <c:pt idx="35">
                  <c:v>1853.7859575031957</c:v>
                </c:pt>
                <c:pt idx="36">
                  <c:v>1885.8412029180529</c:v>
                </c:pt>
                <c:pt idx="37">
                  <c:v>1917.3472089610891</c:v>
                </c:pt>
                <c:pt idx="38">
                  <c:v>1948.3284099394039</c:v>
                </c:pt>
                <c:pt idx="39">
                  <c:v>1978.8075034322007</c:v>
                </c:pt>
                <c:pt idx="40">
                  <c:v>2008.8056179188673</c:v>
                </c:pt>
                <c:pt idx="41">
                  <c:v>2038.342460163095</c:v>
                </c:pt>
                <c:pt idx="42">
                  <c:v>2067.436445265188</c:v>
                </c:pt>
                <c:pt idx="43">
                  <c:v>2096.1048118117415</c:v>
                </c:pt>
                <c:pt idx="44">
                  <c:v>2124.3637241591314</c:v>
                </c:pt>
                <c:pt idx="45">
                  <c:v>2152.2283635662484</c:v>
                </c:pt>
                <c:pt idx="46">
                  <c:v>2179.7130096274991</c:v>
                </c:pt>
                <c:pt idx="47">
                  <c:v>2206.8311132393992</c:v>
                </c:pt>
                <c:pt idx="48">
                  <c:v>2233.5953621523449</c:v>
                </c:pt>
                <c:pt idx="49">
                  <c:v>2260.0177400085299</c:v>
                </c:pt>
                <c:pt idx="50">
                  <c:v>2286.1095796399932</c:v>
                </c:pt>
                <c:pt idx="51">
                  <c:v>2311.8816112945983</c:v>
                </c:pt>
                <c:pt idx="52">
                  <c:v>2337.3440063675966</c:v>
                </c:pt>
                <c:pt idx="53">
                  <c:v>2362.5064171403023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FD0-44FF-907C-E6FFEC248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7710688"/>
        <c:axId val="407711080"/>
      </c:scatterChart>
      <c:valAx>
        <c:axId val="407710688"/>
        <c:scaling>
          <c:orientation val="minMax"/>
          <c:max val="10000"/>
        </c:scaling>
        <c:delete val="0"/>
        <c:axPos val="b"/>
        <c:title>
          <c:tx>
            <c:rich>
              <a:bodyPr/>
              <a:lstStyle/>
              <a:p>
                <a:pPr>
                  <a:defRPr altLang="ja-JP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en-US"/>
                  <a:t>FP</a:t>
                </a:r>
                <a:r>
                  <a:rPr lang="ja-JP"/>
                  <a:t>実績値</a:t>
                </a:r>
                <a:r>
                  <a:rPr lang="en-US"/>
                  <a:t>(</a:t>
                </a:r>
                <a:r>
                  <a:rPr lang="ja-JP"/>
                  <a:t>調整前</a:t>
                </a:r>
                <a:r>
                  <a:rPr lang="en-US"/>
                  <a:t>)</a:t>
                </a:r>
                <a:r>
                  <a:rPr lang="ja-JP"/>
                  <a:t>［</a:t>
                </a:r>
                <a:r>
                  <a:rPr lang="en-US"/>
                  <a:t>FP</a:t>
                </a:r>
                <a:r>
                  <a:rPr lang="ja-JP"/>
                  <a:t>］</a:t>
                </a:r>
              </a:p>
            </c:rich>
          </c:tx>
          <c:layout>
            <c:manualLayout>
              <c:xMode val="edge"/>
              <c:yMode val="edge"/>
              <c:x val="0.41146621049365634"/>
              <c:y val="0.9166666666666666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7711080"/>
        <c:crosses val="autoZero"/>
        <c:crossBetween val="midCat"/>
        <c:majorUnit val="2000"/>
      </c:valAx>
      <c:valAx>
        <c:axId val="407711080"/>
        <c:scaling>
          <c:orientation val="minMax"/>
          <c:max val="300000"/>
        </c:scaling>
        <c:delete val="0"/>
        <c:axPos val="l"/>
        <c:majorGridlines>
          <c:spPr>
            <a:ln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altLang="en-US" sz="1000" b="0" i="0">
                    <a:latin typeface="メイリオ"/>
                    <a:ea typeface="メイリオ"/>
                    <a:cs typeface="メイリオ"/>
                  </a:defRPr>
                </a:pPr>
                <a:r>
                  <a:rPr lang="ja-JP"/>
                  <a:t>実績工数</a:t>
                </a:r>
                <a:r>
                  <a:rPr lang="en-US"/>
                  <a:t>(</a:t>
                </a:r>
                <a:r>
                  <a:rPr lang="ja-JP"/>
                  <a:t>開発</a:t>
                </a:r>
                <a:r>
                  <a:rPr lang="en-US"/>
                  <a:t>5</a:t>
                </a:r>
                <a:r>
                  <a:rPr lang="ja-JP"/>
                  <a:t>工程</a:t>
                </a:r>
                <a:r>
                  <a:rPr lang="en-US"/>
                  <a:t>) [</a:t>
                </a:r>
                <a:r>
                  <a:rPr lang="ja-JP"/>
                  <a:t>人時</a:t>
                </a:r>
                <a:r>
                  <a:rPr lang="en-US"/>
                  <a:t>]</a:t>
                </a:r>
              </a:p>
            </c:rich>
          </c:tx>
          <c:layout>
            <c:manualLayout>
              <c:xMode val="edge"/>
              <c:yMode val="edge"/>
              <c:x val="0"/>
              <c:y val="0.2384135316418781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000" b="0" i="0">
                <a:latin typeface="メイリオ"/>
                <a:ea typeface="メイリオ"/>
                <a:cs typeface="メイリオ"/>
              </a:defRPr>
            </a:pPr>
            <a:endParaRPr lang="ja-JP"/>
          </a:p>
        </c:txPr>
        <c:crossAx val="407710688"/>
        <c:crosses val="autoZero"/>
        <c:crossBetween val="midCat"/>
        <c:majorUnit val="50000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.17507081582853262"/>
          <c:y val="0.1425925925925926"/>
          <c:w val="0.24024387947269304"/>
          <c:h val="0.22222222222222221"/>
        </c:manualLayout>
      </c:layout>
      <c:overlay val="0"/>
      <c:spPr>
        <a:solidFill>
          <a:srgbClr val="FFFFFF"/>
        </a:solidFill>
        <a:ln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>
              <a:latin typeface="メイリオ"/>
              <a:ea typeface="メイリオ"/>
              <a:cs typeface="メイリオ"/>
            </a:defRPr>
          </a:pPr>
          <a:endParaRPr lang="ja-JP"/>
        </a:p>
      </c:txPr>
    </c:legend>
    <c:plotVisOnly val="1"/>
    <c:dispBlanksAs val="gap"/>
    <c:showDLblsOverMax val="0"/>
  </c:chart>
  <c:spPr>
    <a:noFill/>
    <a:ln w="25400">
      <a:noFill/>
    </a:ln>
  </c:sp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716FEE42-A14B-4253-9A8F-920F6F2660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1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935D8EB-18F4-4075-9E0B-82E39239B8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7733" y="1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706B1-8DD7-4283-84AE-491E2B8DCD9A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5BCFB8F-12F3-4A93-94A8-C641B74ED8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6397621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38D61E7-692C-4F68-A441-2B0934CA69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7733" y="6397621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A0333-775D-424E-8D3C-2D527F9CB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501504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1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1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B70D853-7ED4-451A-AD5D-A3EF41EF94F0}" type="datetimeFigureOut">
              <a:rPr lang="ja-JP" altLang="en-US"/>
              <a:pPr>
                <a:defRPr/>
              </a:pPr>
              <a:t>2022/9/20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417888" y="841375"/>
            <a:ext cx="303053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9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397807"/>
            <a:ext cx="4275401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8" y="6397807"/>
            <a:ext cx="4275401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AA0A873-8A39-49CB-87FE-7719D0B9119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4672286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62774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711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18700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76136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17632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59662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98825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10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84795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487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027386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13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31691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14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11002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15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43507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79237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17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38340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18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102852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0A873-8A39-49CB-87FE-7719D0B91197}" type="slidenum">
              <a:rPr lang="ja-JP" altLang="en-US" smtClean="0"/>
              <a:pPr>
                <a:defRPr/>
              </a:pPr>
              <a:t>19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8055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4213" y="1773238"/>
            <a:ext cx="323850" cy="2087562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sz="168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3429000"/>
            <a:ext cx="8604250" cy="71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sz="1680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572000" y="260351"/>
            <a:ext cx="410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ja-JP" altLang="ja-JP" sz="180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187453" y="1958980"/>
            <a:ext cx="7091363" cy="1325563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979613" y="3933825"/>
            <a:ext cx="6400800" cy="1752600"/>
          </a:xfrm>
        </p:spPr>
        <p:txBody>
          <a:bodyPr anchor="ctr"/>
          <a:lstStyle>
            <a:lvl1pPr marL="0" indent="0" algn="r">
              <a:buFontTx/>
              <a:buNone/>
              <a:defRPr sz="2800"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pic>
        <p:nvPicPr>
          <p:cNvPr id="11" name="Picture 15" descr="名称未設定-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795" y="484769"/>
            <a:ext cx="3763963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テキスト ボックス 13"/>
          <p:cNvSpPr txBox="1"/>
          <p:nvPr userDrawn="1"/>
        </p:nvSpPr>
        <p:spPr>
          <a:xfrm>
            <a:off x="1850065" y="6627168"/>
            <a:ext cx="5539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900" dirty="0"/>
              <a:t>Copyright © 2022</a:t>
            </a:r>
            <a:r>
              <a:rPr lang="ja-JP" altLang="en-US" sz="900" dirty="0"/>
              <a:t>　</a:t>
            </a:r>
            <a:r>
              <a:rPr lang="en-US" altLang="ja-JP" sz="900" dirty="0"/>
              <a:t>IPA. All rights reserved.</a:t>
            </a:r>
            <a:endParaRPr kumimoji="1" lang="ja-JP" altLang="en-US" sz="900" dirty="0"/>
          </a:p>
        </p:txBody>
      </p:sp>
    </p:spTree>
    <p:extLst>
      <p:ext uri="{BB962C8B-B14F-4D97-AF65-F5344CB8AC3E}">
        <p14:creationId xmlns:p14="http://schemas.microsoft.com/office/powerpoint/2010/main" val="3596680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74D08-A32D-4B52-AFC7-1EE5C3CAF41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112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07950" y="0"/>
            <a:ext cx="215900" cy="68580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8400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sz="168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39753" y="175288"/>
            <a:ext cx="7127875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8477" y="1412880"/>
            <a:ext cx="814705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1750"/>
            <a:ext cx="2133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70662"/>
            <a:ext cx="2133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 smtClean="0"/>
            </a:lvl1pPr>
          </a:lstStyle>
          <a:p>
            <a:pPr>
              <a:defRPr/>
            </a:pPr>
            <a:fld id="{72E1A35B-16CC-4730-80DF-3ECA4D0A869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662336"/>
            <a:ext cx="8604250" cy="71437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sz="168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850065" y="6627168"/>
            <a:ext cx="5539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900" dirty="0"/>
              <a:t>Copyright © 2022</a:t>
            </a:r>
            <a:r>
              <a:rPr lang="ja-JP" altLang="en-US" sz="900" dirty="0"/>
              <a:t>　</a:t>
            </a:r>
            <a:r>
              <a:rPr lang="en-US" altLang="ja-JP" sz="900" dirty="0"/>
              <a:t>IPA. All rights reserved.</a:t>
            </a:r>
            <a:endParaRPr kumimoji="1" lang="ja-JP" altLang="en-US" sz="900" dirty="0"/>
          </a:p>
        </p:txBody>
      </p:sp>
      <p:pic>
        <p:nvPicPr>
          <p:cNvPr id="11" name="Picture 14" descr="IPA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5" y="174451"/>
            <a:ext cx="884371" cy="49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439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3399"/>
          </a:solidFill>
          <a:latin typeface="Arial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3399"/>
          </a:solidFill>
          <a:latin typeface="Arial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3399"/>
          </a:solidFill>
          <a:latin typeface="Arial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3399"/>
          </a:solidFill>
          <a:latin typeface="Arial" charset="0"/>
          <a:ea typeface="ＭＳ Ｐゴシック" charset="-128"/>
        </a:defRPr>
      </a:lvl5pPr>
      <a:lvl6pPr marL="457209" algn="l" rtl="0" fontAlgn="base">
        <a:spcBef>
          <a:spcPct val="0"/>
        </a:spcBef>
        <a:spcAft>
          <a:spcPct val="0"/>
        </a:spcAft>
        <a:defRPr kumimoji="1" sz="3600">
          <a:solidFill>
            <a:srgbClr val="003399"/>
          </a:solidFill>
          <a:latin typeface="Arial" charset="0"/>
          <a:ea typeface="ＭＳ Ｐゴシック" charset="-128"/>
        </a:defRPr>
      </a:lvl6pPr>
      <a:lvl7pPr marL="914418" algn="l" rtl="0" fontAlgn="base">
        <a:spcBef>
          <a:spcPct val="0"/>
        </a:spcBef>
        <a:spcAft>
          <a:spcPct val="0"/>
        </a:spcAft>
        <a:defRPr kumimoji="1" sz="3600">
          <a:solidFill>
            <a:srgbClr val="003399"/>
          </a:solidFill>
          <a:latin typeface="Arial" charset="0"/>
          <a:ea typeface="ＭＳ Ｐゴシック" charset="-128"/>
        </a:defRPr>
      </a:lvl7pPr>
      <a:lvl8pPr marL="1371627" algn="l" rtl="0" fontAlgn="base">
        <a:spcBef>
          <a:spcPct val="0"/>
        </a:spcBef>
        <a:spcAft>
          <a:spcPct val="0"/>
        </a:spcAft>
        <a:defRPr kumimoji="1" sz="3600">
          <a:solidFill>
            <a:srgbClr val="003399"/>
          </a:solidFill>
          <a:latin typeface="Arial" charset="0"/>
          <a:ea typeface="ＭＳ Ｐゴシック" charset="-128"/>
        </a:defRPr>
      </a:lvl8pPr>
      <a:lvl9pPr marL="1828837" algn="l" rtl="0" fontAlgn="base">
        <a:spcBef>
          <a:spcPct val="0"/>
        </a:spcBef>
        <a:spcAft>
          <a:spcPct val="0"/>
        </a:spcAft>
        <a:defRPr kumimoji="1" sz="3600">
          <a:solidFill>
            <a:srgbClr val="003399"/>
          </a:solidFill>
          <a:latin typeface="Arial" charset="0"/>
          <a:ea typeface="ＭＳ Ｐゴシック" charset="-128"/>
        </a:defRPr>
      </a:lvl9pPr>
    </p:titleStyle>
    <p:bodyStyle>
      <a:lvl1pPr marL="342907" indent="-342907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65" indent="-285756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23" indent="-228605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32" indent="-228605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41" indent="-2286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50" indent="-228605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59" indent="-228605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69" indent="-228605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78" indent="-228605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18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8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914418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914418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7" algn="l" defTabSz="914418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6" algn="l" defTabSz="914418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5" algn="l" defTabSz="914418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4" algn="l" defTabSz="914418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3" algn="l" defTabSz="914418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3F044A7E-E165-4993-8B0E-94E2F405F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0407" y="5373216"/>
            <a:ext cx="6480820" cy="1224136"/>
          </a:xfrm>
        </p:spPr>
        <p:txBody>
          <a:bodyPr/>
          <a:lstStyle/>
          <a:p>
            <a:r>
              <a:rPr lang="zh-CN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独立行政法人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情報処理推進機構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(IPA)</a:t>
            </a: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社会基盤センター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(IKC)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7185C44C-88F1-43C4-8573-C09D68B3F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1747922"/>
            <a:ext cx="7776864" cy="1654686"/>
          </a:xfrm>
        </p:spPr>
        <p:txBody>
          <a:bodyPr/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ソフトウェア開発</a:t>
            </a:r>
            <a:b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分析データ集</a:t>
            </a:r>
            <a:r>
              <a:rPr lang="en-US" altLang="ja-JP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b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 サマリー ～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631BD0-4E24-4E51-A693-BC454E181650}"/>
              </a:ext>
            </a:extLst>
          </p:cNvPr>
          <p:cNvSpPr txBox="1"/>
          <p:nvPr/>
        </p:nvSpPr>
        <p:spPr>
          <a:xfrm>
            <a:off x="1331640" y="3659903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3200" b="1" kern="0" spc="-20" dirty="0">
                <a:solidFill>
                  <a:srgbClr val="ED7D3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小塚明朝 Pro B"/>
              </a:rPr>
              <a:t>5,546</a:t>
            </a:r>
            <a:r>
              <a:rPr lang="ja-JP" altLang="ja-JP" sz="2400" kern="0" spc="-2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小塚明朝 Pro B"/>
              </a:rPr>
              <a:t>プロジェクトの定量データから</a:t>
            </a:r>
            <a:endParaRPr lang="ja-JP" altLang="ja-JP" sz="1400" kern="1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ja-JP" sz="2400" kern="0" spc="-2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小塚明朝 Pro B"/>
              </a:rPr>
              <a:t>ソフトウェアの信頼性を</a:t>
            </a:r>
            <a:r>
              <a:rPr lang="ja-JP" altLang="en-US" sz="2400" kern="0" spc="-2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小塚明朝 Pro B"/>
              </a:rPr>
              <a:t>中心に</a:t>
            </a:r>
            <a:r>
              <a:rPr lang="ja-JP" altLang="ja-JP" sz="2400" kern="0" spc="-2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小塚明朝 Pro B"/>
              </a:rPr>
              <a:t>分析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114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06C4B4-1010-4811-95A8-763B610FB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はじめに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99DEFB-78AA-4F9D-9254-BB8AAFBA9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810" y="960280"/>
            <a:ext cx="8335989" cy="3686349"/>
          </a:xfrm>
        </p:spPr>
        <p:txBody>
          <a:bodyPr lIns="0" rIns="0"/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ソフトウェア開発分析データ集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サマリーについて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9" lvl="1" indent="0">
              <a:buNone/>
            </a:pP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IPA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ではソフトウェア開発の定量データを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2005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年より収集し、累計で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35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社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5,546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件のデータになった。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9" lvl="1" indent="0">
              <a:buNone/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このデータを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基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に「ソフトウェア開発分析データ集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サマリー」では、ソフトウェア開発の普遍的な指標である「信頼性」を中心に分析している。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9" lvl="1" indent="0"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本書では教育や啓蒙に使いやすい形式で公開することにした。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6D6F59-C533-4342-9B52-9E81B41D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4071A67C-F251-46A5-9C88-859B46EFEDCB}"/>
              </a:ext>
            </a:extLst>
          </p:cNvPr>
          <p:cNvSpPr txBox="1">
            <a:spLocks/>
          </p:cNvSpPr>
          <p:nvPr/>
        </p:nvSpPr>
        <p:spPr bwMode="auto">
          <a:xfrm>
            <a:off x="370799" y="4905778"/>
            <a:ext cx="8460000" cy="169307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7" indent="-342907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65" indent="-28575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23" indent="-22860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32" indent="-22860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41" indent="-22860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50" indent="-228605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59" indent="-228605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69" indent="-228605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78" indent="-228605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ja-JP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本書の一部あるいは全部について、著者、発行人の許諾を得ずに無断で改変、公衆送信、販売、出版、翻訳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翻案することは営利目的、非営利目的に関わらず禁じられています。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本書を発行するにあたって､内容に誤りのないようできる限りの注意を払いましたが､本書の内容を適用した結果生じたこと､また､適用できなかった結果について､著者､発行人は一切の責任を負いませんので､ご了承ください。</a:t>
            </a:r>
          </a:p>
          <a:p>
            <a:pPr marL="0" indent="0">
              <a:buNone/>
            </a:pPr>
            <a:r>
              <a:rPr lang="ja-JP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・本書に記載した情報に関する正誤や追加情報がある場合は､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IPA/IKC</a:t>
            </a:r>
            <a:r>
              <a:rPr lang="ja-JP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のウェブサイトに掲載します。</a:t>
            </a:r>
          </a:p>
          <a:p>
            <a:pPr marL="0" indent="0">
              <a:buNone/>
            </a:pPr>
            <a:r>
              <a:rPr lang="en-US" altLang="ja-JP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※Microsoft®</a:t>
            </a:r>
            <a:r>
              <a:rPr lang="ja-JP" altLang="en-US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Excel®  </a:t>
            </a:r>
            <a:r>
              <a:rPr lang="ja-JP" altLang="en-US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は、米国 </a:t>
            </a:r>
            <a:r>
              <a:rPr lang="en-US" altLang="ja-JP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Microsoft Corporation</a:t>
            </a:r>
            <a:r>
              <a:rPr lang="ja-JP" altLang="en-US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の米国及びその他の国における登録商標又は商標です。</a:t>
            </a:r>
          </a:p>
          <a:p>
            <a:pPr marL="0" indent="0">
              <a:buNone/>
            </a:pPr>
            <a:r>
              <a:rPr lang="en-US" altLang="ja-JP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en-US" altLang="ja-JP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､</a:t>
            </a:r>
            <a:r>
              <a:rPr lang="ja-JP" altLang="en-US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本書に記載する会社名</a:t>
            </a:r>
            <a:r>
              <a:rPr lang="en-US" altLang="ja-JP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､</a:t>
            </a:r>
            <a:r>
              <a:rPr lang="ja-JP" altLang="en-US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製品名などは</a:t>
            </a:r>
            <a:r>
              <a:rPr lang="en-US" altLang="ja-JP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､</a:t>
            </a:r>
            <a:r>
              <a:rPr lang="ja-JP" altLang="en-US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各社の商標又は登録商標です。</a:t>
            </a:r>
          </a:p>
          <a:p>
            <a:pPr marL="0" indent="0">
              <a:buNone/>
            </a:pPr>
            <a:r>
              <a:rPr lang="en-US" altLang="ja-JP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本書の文中においては</a:t>
            </a:r>
            <a:r>
              <a:rPr lang="en-US" altLang="ja-JP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､</a:t>
            </a:r>
            <a:r>
              <a:rPr lang="ja-JP" altLang="en-US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これらの表記において商標登録表示</a:t>
            </a:r>
            <a:r>
              <a:rPr lang="en-US" altLang="ja-JP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､</a:t>
            </a:r>
            <a:r>
              <a:rPr lang="ja-JP" altLang="en-US" sz="11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その他の商標表示を省略しています。あらかじめご了承ください。</a:t>
            </a:r>
          </a:p>
          <a:p>
            <a:pPr marL="0" indent="0">
              <a:buNone/>
            </a:pPr>
            <a:endParaRPr lang="en-US" altLang="ja-JP" sz="11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7716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3</a:t>
            </a:fld>
            <a:endParaRPr lang="en-US" altLang="ja-JP" dirty="0"/>
          </a:p>
        </p:txBody>
      </p:sp>
      <p:sp>
        <p:nvSpPr>
          <p:cNvPr id="42" name="タイトル 2">
            <a:extLst>
              <a:ext uri="{FF2B5EF4-FFF2-40B4-BE49-F238E27FC236}">
                <a16:creationId xmlns:a16="http://schemas.microsoft.com/office/drawing/2014/main" id="{24234C97-A191-46BC-851A-7D2B6D7A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8640"/>
            <a:ext cx="8352727" cy="579622"/>
          </a:xfrm>
        </p:spPr>
        <p:txBody>
          <a:bodyPr/>
          <a:lstStyle/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Contents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8B59AE8-82E5-4EAE-9C5A-257268A12B5D}"/>
              </a:ext>
            </a:extLst>
          </p:cNvPr>
          <p:cNvSpPr txBox="1"/>
          <p:nvPr/>
        </p:nvSpPr>
        <p:spPr>
          <a:xfrm>
            <a:off x="580691" y="1007194"/>
            <a:ext cx="8023556" cy="5324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  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定量データの傾向性まとめ　～前回との比較～</a:t>
            </a: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ソフトウェア開発データのプロファイル</a:t>
            </a: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AutoNum type="arabicPeriod"/>
            </a:pP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データ累積件数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FontTx/>
              <a:buAutoNum type="arabicPeriod"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開発プロダクト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プロジェクト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信頼性（リリース後の不具合）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AutoNum type="arabicPeriod"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規模別発生不具合密度（新規開発、改良開発）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AutoNum type="arabicPeriod"/>
            </a:pPr>
            <a:r>
              <a:rPr lang="ja-JP" altLang="en-US" sz="14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全年度の</a:t>
            </a:r>
            <a:r>
              <a:rPr lang="en-US" altLang="ja-JP" sz="14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4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信頼性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FP</a:t>
            </a:r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信頼性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（リリース後の不具合）</a:t>
            </a: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FontTx/>
              <a:buAutoNum type="arabicPeriod"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FP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規模別発生不具合密度（新規開発、改良開発）</a:t>
            </a:r>
            <a:endParaRPr lang="ja-JP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レビュー指摘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AutoNum type="arabicPeriod"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FP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規模、工数、ページ数あたりの基本設計レビュー指摘件数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FontTx/>
              <a:buAutoNum type="arabicPeriod"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工数あたりの製作工程レビュー指摘件数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テスト検出バグ</a:t>
            </a: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AutoNum type="arabicPeriod"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規模あたりのテストケース数、検出バグ数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FontTx/>
              <a:buAutoNum type="arabicPeriod"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FP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規模あたりのテストケース数、検出バグ数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まとめ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6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6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参考</a:t>
            </a:r>
            <a:r>
              <a:rPr lang="en-US" altLang="ja-JP" sz="16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AutoNum type="arabicPeriod"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規模と工数（全開発種別、新規開発、改良開発）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FontTx/>
              <a:buAutoNum type="arabicPeriod"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規模別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新規開発、改良開発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</a:t>
            </a:r>
          </a:p>
          <a:p>
            <a:pPr marL="800100" lvl="1" indent="-342900">
              <a:buFontTx/>
              <a:buAutoNum type="arabicPeriod"/>
            </a:pPr>
            <a:r>
              <a:rPr lang="ja-JP" altLang="en-US" sz="14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全年度の</a:t>
            </a:r>
            <a:r>
              <a:rPr lang="en-US" altLang="ja-JP" sz="14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4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endParaRPr lang="ja-JP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6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6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参考</a:t>
            </a:r>
            <a:r>
              <a:rPr lang="en-US" altLang="ja-JP" sz="16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FP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AutoNum type="arabicPeriod"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FP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規模と工数（全開発種別、新規開発、改良開発）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800100" lvl="1" indent="-342900">
              <a:buFontTx/>
              <a:buAutoNum type="arabicPeriod"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FP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規模別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FP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新規開発、改良開発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</a:t>
            </a:r>
            <a:endParaRPr lang="en-US" altLang="ja-JP" sz="16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3389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4</a:t>
            </a:fld>
            <a:endParaRPr lang="en-US" altLang="ja-JP" dirty="0"/>
          </a:p>
        </p:txBody>
      </p:sp>
      <p:sp>
        <p:nvSpPr>
          <p:cNvPr id="42" name="タイトル 2">
            <a:extLst>
              <a:ext uri="{FF2B5EF4-FFF2-40B4-BE49-F238E27FC236}">
                <a16:creationId xmlns:a16="http://schemas.microsoft.com/office/drawing/2014/main" id="{24234C97-A191-46BC-851A-7D2B6D7A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8640"/>
            <a:ext cx="8352727" cy="579622"/>
          </a:xfrm>
        </p:spPr>
        <p:txBody>
          <a:bodyPr/>
          <a:lstStyle/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定量データの傾向性まとめ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～前回との比較～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385081A-8707-4708-A39B-447CBA02A25A}"/>
              </a:ext>
            </a:extLst>
          </p:cNvPr>
          <p:cNvSpPr txBox="1"/>
          <p:nvPr/>
        </p:nvSpPr>
        <p:spPr>
          <a:xfrm>
            <a:off x="467544" y="908720"/>
            <a:ext cx="8280920" cy="249299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年度のデータやそれ以前のデータと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今回の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2016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2021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年度のデータの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傾向性の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比較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近年まで継続していた信頼性の向上傾向は見られなくなった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*</a:t>
            </a:r>
          </a:p>
          <a:p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2.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一方、生産性の低下傾向は弱めながら継続している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工期が少し長くなっているが、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その他のデータに大きな変動はない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*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わずかに低下しているが、その差は小さいので参考程度</a:t>
            </a:r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87C8495-D283-49A6-AA12-872BB363389C}"/>
              </a:ext>
            </a:extLst>
          </p:cNvPr>
          <p:cNvGrpSpPr/>
          <p:nvPr/>
        </p:nvGrpSpPr>
        <p:grpSpPr>
          <a:xfrm>
            <a:off x="1691680" y="4072433"/>
            <a:ext cx="6337966" cy="1655609"/>
            <a:chOff x="1619672" y="4099330"/>
            <a:chExt cx="6142961" cy="1655609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25BC4DC-0A8A-4A94-B05F-692CF453368A}"/>
                </a:ext>
              </a:extLst>
            </p:cNvPr>
            <p:cNvSpPr txBox="1"/>
            <p:nvPr/>
          </p:nvSpPr>
          <p:spPr>
            <a:xfrm>
              <a:off x="1619672" y="4099330"/>
              <a:ext cx="1121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生産性</a:t>
              </a:r>
            </a:p>
          </p:txBody>
        </p:sp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4798D902-F4E7-42BC-9525-4CC2F6095E89}"/>
                </a:ext>
              </a:extLst>
            </p:cNvPr>
            <p:cNvCxnSpPr>
              <a:cxnSpLocks/>
            </p:cNvCxnSpPr>
            <p:nvPr/>
          </p:nvCxnSpPr>
          <p:spPr>
            <a:xfrm>
              <a:off x="2068851" y="4567708"/>
              <a:ext cx="1614756" cy="517476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9F543DC-6075-4F52-933D-D8D307A5CE16}"/>
                </a:ext>
              </a:extLst>
            </p:cNvPr>
            <p:cNvSpPr txBox="1"/>
            <p:nvPr/>
          </p:nvSpPr>
          <p:spPr>
            <a:xfrm>
              <a:off x="1748605" y="5345879"/>
              <a:ext cx="31566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低下傾向は弱いながら継続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788FF21-CB4E-46D1-B6E9-7F4062B8EBC1}"/>
                </a:ext>
              </a:extLst>
            </p:cNvPr>
            <p:cNvSpPr txBox="1"/>
            <p:nvPr/>
          </p:nvSpPr>
          <p:spPr>
            <a:xfrm>
              <a:off x="4891013" y="4103969"/>
              <a:ext cx="1121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信頼性</a:t>
              </a:r>
            </a:p>
          </p:txBody>
        </p:sp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1A5BA571-FF81-49B1-BF86-73CE848990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2834" y="4742729"/>
              <a:ext cx="1581374" cy="342455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B8202E1-6031-42E8-8D99-390F86F5944A}"/>
                </a:ext>
              </a:extLst>
            </p:cNvPr>
            <p:cNvSpPr txBox="1"/>
            <p:nvPr/>
          </p:nvSpPr>
          <p:spPr>
            <a:xfrm>
              <a:off x="4789816" y="5385607"/>
              <a:ext cx="29728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向上傾向は停滞</a:t>
              </a:r>
              <a:r>
                <a: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（わずかに低下）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矢印: 右 26">
              <a:extLst>
                <a:ext uri="{FF2B5EF4-FFF2-40B4-BE49-F238E27FC236}">
                  <a16:creationId xmlns:a16="http://schemas.microsoft.com/office/drawing/2014/main" id="{8F060EA5-7251-45B0-9FBF-EF979C1950C5}"/>
                </a:ext>
              </a:extLst>
            </p:cNvPr>
            <p:cNvSpPr/>
            <p:nvPr/>
          </p:nvSpPr>
          <p:spPr>
            <a:xfrm rot="269282">
              <a:off x="6464982" y="4599622"/>
              <a:ext cx="410744" cy="301504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矢印: 右 29">
              <a:extLst>
                <a:ext uri="{FF2B5EF4-FFF2-40B4-BE49-F238E27FC236}">
                  <a16:creationId xmlns:a16="http://schemas.microsoft.com/office/drawing/2014/main" id="{9299C42E-74BD-4DE1-9A63-084DFE112EF6}"/>
                </a:ext>
              </a:extLst>
            </p:cNvPr>
            <p:cNvSpPr/>
            <p:nvPr/>
          </p:nvSpPr>
          <p:spPr>
            <a:xfrm rot="586711">
              <a:off x="3715677" y="4968029"/>
              <a:ext cx="432203" cy="301504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A7473DC-CF39-4008-93A4-8DF9C70CBE56}"/>
              </a:ext>
            </a:extLst>
          </p:cNvPr>
          <p:cNvSpPr/>
          <p:nvPr/>
        </p:nvSpPr>
        <p:spPr>
          <a:xfrm>
            <a:off x="1619672" y="3933056"/>
            <a:ext cx="315666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FE91D74-5C9F-42FE-8CE1-79EAFF47DA16}"/>
              </a:ext>
            </a:extLst>
          </p:cNvPr>
          <p:cNvSpPr/>
          <p:nvPr/>
        </p:nvSpPr>
        <p:spPr>
          <a:xfrm>
            <a:off x="4872983" y="3933056"/>
            <a:ext cx="315666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4277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5</a:t>
            </a:fld>
            <a:endParaRPr lang="en-US" altLang="ja-JP" dirty="0"/>
          </a:p>
        </p:txBody>
      </p:sp>
      <p:sp>
        <p:nvSpPr>
          <p:cNvPr id="42" name="タイトル 2">
            <a:extLst>
              <a:ext uri="{FF2B5EF4-FFF2-40B4-BE49-F238E27FC236}">
                <a16:creationId xmlns:a16="http://schemas.microsoft.com/office/drawing/2014/main" id="{24234C97-A191-46BC-851A-7D2B6D7A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8640"/>
            <a:ext cx="8352727" cy="579622"/>
          </a:xfrm>
        </p:spPr>
        <p:txBody>
          <a:bodyPr/>
          <a:lstStyle/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ソフトウェア開発データのプロファイル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51520" y="908720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データ更新年度別の主要データの累積件数推移 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EF1062F-EE0B-4BBF-B1F4-C39956610FBE}"/>
              </a:ext>
            </a:extLst>
          </p:cNvPr>
          <p:cNvSpPr txBox="1"/>
          <p:nvPr/>
        </p:nvSpPr>
        <p:spPr>
          <a:xfrm>
            <a:off x="435588" y="6135687"/>
            <a:ext cx="8168659" cy="46166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FP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実績値のデータが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2020-2021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年度は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29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件で、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2014-2015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1/4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となり、大幅な減少傾向が続いている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 defTabSz="914418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実績値のあるデータは上記期間で大きな差はない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5">
            <a:extLst>
              <a:ext uri="{FF2B5EF4-FFF2-40B4-BE49-F238E27FC236}">
                <a16:creationId xmlns:a16="http://schemas.microsoft.com/office/drawing/2014/main" id="{FBDD14B4-154A-46E2-AEBF-2B419950F191}"/>
              </a:ext>
            </a:extLst>
          </p:cNvPr>
          <p:cNvSpPr txBox="1"/>
          <p:nvPr/>
        </p:nvSpPr>
        <p:spPr>
          <a:xfrm>
            <a:off x="5228456" y="1224217"/>
            <a:ext cx="3563888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1-1-1 </a:t>
            </a:r>
            <a:r>
              <a:rPr lang="ja-JP" sz="900" kern="12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データ更新年度別の主要データの累積件数</a:t>
            </a:r>
            <a:r>
              <a:rPr lang="ja-JP" sz="9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推移</a:t>
            </a:r>
            <a:r>
              <a:rPr lang="en-US" sz="9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全年</a:t>
            </a:r>
            <a:r>
              <a:rPr lang="en-US" sz="9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8" name="表 28">
            <a:extLst>
              <a:ext uri="{FF2B5EF4-FFF2-40B4-BE49-F238E27FC236}">
                <a16:creationId xmlns:a16="http://schemas.microsoft.com/office/drawing/2014/main" id="{3A0DC8C3-0128-46E5-A839-5FBD4447E6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7609343"/>
              </p:ext>
            </p:extLst>
          </p:nvPr>
        </p:nvGraphicFramePr>
        <p:xfrm>
          <a:off x="361950" y="1528558"/>
          <a:ext cx="8321996" cy="4499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222">
                  <a:extLst>
                    <a:ext uri="{9D8B030D-6E8A-4147-A177-3AD203B41FA5}">
                      <a16:colId xmlns:a16="http://schemas.microsoft.com/office/drawing/2014/main" val="924572782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1458424805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2226354112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290401065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358551539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1106063229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2296582000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3091701100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829142975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1306177247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842348857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2007472210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1577168267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2526387731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4139266834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708443365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2135747366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1708271952"/>
                    </a:ext>
                  </a:extLst>
                </a:gridCol>
                <a:gridCol w="388043">
                  <a:extLst>
                    <a:ext uri="{9D8B030D-6E8A-4147-A177-3AD203B41FA5}">
                      <a16:colId xmlns:a16="http://schemas.microsoft.com/office/drawing/2014/main" val="2267123136"/>
                    </a:ext>
                  </a:extLst>
                </a:gridCol>
              </a:tblGrid>
              <a:tr h="360040">
                <a:tc rowSpan="2">
                  <a:txBody>
                    <a:bodyPr/>
                    <a:lstStyle/>
                    <a:p>
                      <a:pPr algn="l" eaLnBrk="0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5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　　　</a:t>
                      </a:r>
                      <a:r>
                        <a:rPr lang="ja-JP" sz="105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データ件数</a:t>
                      </a:r>
                      <a:endParaRPr lang="ja-JP" sz="105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ＭＳ Ｐゴシック" panose="020B0600070205080204" pitchFamily="50" charset="-128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sz="105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ja-JP" altLang="en-US" sz="105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データ項目</a:t>
                      </a:r>
                      <a:endParaRPr lang="ja-JP" sz="105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2004</a:t>
                      </a:r>
                      <a:r>
                        <a:rPr lang="ja-JP" sz="1000" kern="12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2005</a:t>
                      </a:r>
                      <a:r>
                        <a:rPr lang="ja-JP" sz="1000" kern="120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2006</a:t>
                      </a:r>
                      <a:r>
                        <a:rPr lang="ja-JP" sz="1000" kern="12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2007</a:t>
                      </a:r>
                      <a:r>
                        <a:rPr lang="ja-JP" sz="1000" kern="120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2008</a:t>
                      </a:r>
                      <a:r>
                        <a:rPr lang="ja-JP" sz="1000" kern="120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2009</a:t>
                      </a:r>
                      <a:r>
                        <a:rPr lang="ja-JP" sz="1000" kern="120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2010</a:t>
                      </a:r>
                      <a:r>
                        <a:rPr lang="ja-JP" sz="1000" kern="120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2011</a:t>
                      </a:r>
                      <a:r>
                        <a:rPr lang="ja-JP" sz="1000" kern="120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2012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2013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2014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2015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2016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2017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2019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255" marR="825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2020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2021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年度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09880"/>
                  </a:ext>
                </a:extLst>
              </a:tr>
              <a:tr h="1376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941</a:t>
                      </a: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1,417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1,772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2,054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2,325</a:t>
                      </a: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2,581</a:t>
                      </a: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2,847</a:t>
                      </a: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3,089</a:t>
                      </a: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3,325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3,554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3,805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4,067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4,315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4,564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4,832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5,066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5,325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5,546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597256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実績値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調整前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628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761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855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943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1,029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1,120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1,207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1,270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1,338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1,392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1,449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1,507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1,541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1,572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1,584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1,594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1,608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1,623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1648247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実効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SLOC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実績値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293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610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838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982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1,171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1,355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1,580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1,770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1,955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2,148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2,332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2,520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2,719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2,920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3,160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3,326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3,527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3,698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122732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marR="26670" algn="r"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実績月数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R="26670"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開発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5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工程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329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528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692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836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996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1,198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1,377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1,528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1,674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1,823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2,003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2,166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2,313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2,498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2,673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2,978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2,978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182456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実績工数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開発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5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工程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555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965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1,250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1,482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1,704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1,903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2,116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2,301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2,472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2,645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2,821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3,026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3,212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3,400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3,609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3,807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4,017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4,194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947231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テストケース数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_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結合テスト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237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501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699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856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1,003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1,162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1,372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1,556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1,725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1,890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2,083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2,280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2,499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2,711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2,890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3,053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3,233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3,384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5329789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テストケース数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_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総合テスト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ベンダ確認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348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689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854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1,006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1,115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1,230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1,369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1,500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1,633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1,769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1,923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2,084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2,258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2,421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2,573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2,712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2,855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2,992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7175543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検出バグ現象数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_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結合テスト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227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473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659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811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955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1,130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1,320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1,503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1,674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1,813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1,958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2,121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2,287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2,460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2,614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2,756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2,916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3,040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413898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検出バグ現象数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_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総合テスト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ベンダ確認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4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356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686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852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989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1,105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1,238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1,359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1,497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1,635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1,746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1,852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1,982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2,103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2,231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2,359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2,483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2,611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2,725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721711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検出バグ原因数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_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結合テスト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107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190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246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311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374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424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498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559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635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712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830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900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1,047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1,209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1,323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1,395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1,487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1,560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7049407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検出バグ原因数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_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総合テスト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ベンダ確認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158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308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370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458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520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571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628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687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753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822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915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971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1,085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1,202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1,298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1,366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1,445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1,520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368413"/>
                  </a:ext>
                </a:extLst>
              </a:tr>
              <a:tr h="33989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zh-CN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発生不具合数</a:t>
                      </a:r>
                      <a:endParaRPr lang="ja-JP" sz="14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54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187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471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722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916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1,086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1,259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1,411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1,589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1,779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1,955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2,145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2,291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2,478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2,650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2,845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2,990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2159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3,164 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3,304 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30180"/>
                  </a:ext>
                </a:extLst>
              </a:tr>
            </a:tbl>
          </a:graphicData>
        </a:graphic>
      </p:graphicFrame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29F9F3A8-5714-4BDF-B097-5F61876956A5}"/>
              </a:ext>
            </a:extLst>
          </p:cNvPr>
          <p:cNvCxnSpPr>
            <a:cxnSpLocks/>
          </p:cNvCxnSpPr>
          <p:nvPr/>
        </p:nvCxnSpPr>
        <p:spPr>
          <a:xfrm>
            <a:off x="361950" y="1528558"/>
            <a:ext cx="1329730" cy="6042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486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6</a:t>
            </a:fld>
            <a:endParaRPr lang="en-US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62320" y="1435644"/>
            <a:ext cx="4394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ja-JP" altLang="en-US" sz="2000" dirty="0"/>
              <a:t>開発プロダクトの種別、開発言語</a:t>
            </a:r>
            <a:endParaRPr lang="ja-JP" altLang="ja-JP" sz="2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DD9B1D9-6D7E-4FD9-A1E2-ED6B0B9629E1}"/>
              </a:ext>
            </a:extLst>
          </p:cNvPr>
          <p:cNvSpPr txBox="1"/>
          <p:nvPr/>
        </p:nvSpPr>
        <p:spPr>
          <a:xfrm>
            <a:off x="381186" y="4402819"/>
            <a:ext cx="4140000" cy="116955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・新規開発が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割弱、改修・保守が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割強であり、この二つで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割弱</a:t>
            </a: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年度と比較して、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年度は、新規開発が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32.5%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29.1%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に減少し、改修・保守が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45.8%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51.5%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に増加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599372-CAED-4261-93F6-5B082BEA6939}"/>
              </a:ext>
            </a:extLst>
          </p:cNvPr>
          <p:cNvSpPr txBox="1"/>
          <p:nvPr/>
        </p:nvSpPr>
        <p:spPr>
          <a:xfrm>
            <a:off x="4860032" y="5779431"/>
            <a:ext cx="4041954" cy="73866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Java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割強と最も多い。次いで 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COBOL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Visual Basic.NET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C#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の順で多い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年度と同様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タイトル 2">
            <a:extLst>
              <a:ext uri="{FF2B5EF4-FFF2-40B4-BE49-F238E27FC236}">
                <a16:creationId xmlns:a16="http://schemas.microsoft.com/office/drawing/2014/main" id="{741FE008-B8FA-424C-80CB-F6FC33E9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39764"/>
            <a:ext cx="8352727" cy="579622"/>
          </a:xfrm>
        </p:spPr>
        <p:txBody>
          <a:bodyPr/>
          <a:lstStyle/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ソフトウェア開発データのプロファイル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14E4201-04E7-4FCF-8DE2-955DD53957C9}"/>
              </a:ext>
            </a:extLst>
          </p:cNvPr>
          <p:cNvSpPr txBox="1"/>
          <p:nvPr/>
        </p:nvSpPr>
        <p:spPr>
          <a:xfrm>
            <a:off x="262320" y="709237"/>
            <a:ext cx="710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以下の図表から断りのない限り、</a:t>
            </a:r>
            <a:r>
              <a:rPr lang="en-US" altLang="ja-JP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2016</a:t>
            </a:r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年度から</a:t>
            </a:r>
            <a:r>
              <a:rPr lang="en-US" altLang="ja-JP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2021</a:t>
            </a:r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年度までの</a:t>
            </a:r>
            <a:r>
              <a:rPr lang="en-US" altLang="ja-JP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年間のデータ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を対象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これらは提供されたデータのプロファイルであり、</a:t>
            </a:r>
            <a:r>
              <a:rPr kumimoji="1"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日本全体の平均ではない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ことに注意</a:t>
            </a:r>
          </a:p>
        </p:txBody>
      </p:sp>
      <p:sp>
        <p:nvSpPr>
          <p:cNvPr id="13" name="テキスト ボックス 5">
            <a:extLst>
              <a:ext uri="{FF2B5EF4-FFF2-40B4-BE49-F238E27FC236}">
                <a16:creationId xmlns:a16="http://schemas.microsoft.com/office/drawing/2014/main" id="{FBDD14B4-154A-46E2-AEBF-2B419950F191}"/>
              </a:ext>
            </a:extLst>
          </p:cNvPr>
          <p:cNvSpPr txBox="1"/>
          <p:nvPr/>
        </p:nvSpPr>
        <p:spPr>
          <a:xfrm>
            <a:off x="1294386" y="4185294"/>
            <a:ext cx="2701550" cy="230832"/>
          </a:xfrm>
          <a:prstGeom prst="rect">
            <a:avLst/>
          </a:prstGeom>
          <a:noFill/>
        </p:spPr>
        <p:txBody>
          <a:bodyPr wrap="square" tIns="45720" bIns="45720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図</a:t>
            </a:r>
            <a:r>
              <a:rPr lang="en-US" sz="900" kern="12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1-2-1 </a:t>
            </a:r>
            <a:r>
              <a:rPr lang="ja-JP" sz="900" kern="12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ソフトウェア開発プロダクトの種別</a:t>
            </a:r>
            <a:endParaRPr lang="ja-JP" sz="12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6" name="テキスト ボックス 5">
            <a:extLst>
              <a:ext uri="{FF2B5EF4-FFF2-40B4-BE49-F238E27FC236}">
                <a16:creationId xmlns:a16="http://schemas.microsoft.com/office/drawing/2014/main" id="{FBDD14B4-154A-46E2-AEBF-2B419950F191}"/>
              </a:ext>
            </a:extLst>
          </p:cNvPr>
          <p:cNvSpPr txBox="1"/>
          <p:nvPr/>
        </p:nvSpPr>
        <p:spPr>
          <a:xfrm>
            <a:off x="7648873" y="1014760"/>
            <a:ext cx="1381686" cy="230832"/>
          </a:xfrm>
          <a:prstGeom prst="rect">
            <a:avLst/>
          </a:prstGeom>
          <a:noFill/>
        </p:spPr>
        <p:txBody>
          <a:bodyPr wrap="square" tIns="45720" bIns="45720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1-2-2 </a:t>
            </a:r>
            <a:r>
              <a:rPr lang="ja-JP" sz="900" kern="12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開発言語</a:t>
            </a:r>
            <a:endParaRPr lang="ja-JP" sz="12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ＭＳ Ｐゴシック" panose="020B0600070205080204" pitchFamily="50" charset="-128"/>
            </a:endParaRPr>
          </a:p>
        </p:txBody>
      </p:sp>
      <p:graphicFrame>
        <p:nvGraphicFramePr>
          <p:cNvPr id="17" name="グラフ 16">
            <a:extLst>
              <a:ext uri="{FF2B5EF4-FFF2-40B4-BE49-F238E27FC236}">
                <a16:creationId xmlns:a16="http://schemas.microsoft.com/office/drawing/2014/main" id="{CD2DE43C-56B0-488C-8741-7F9436554F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6301345"/>
              </p:ext>
            </p:extLst>
          </p:nvPr>
        </p:nvGraphicFramePr>
        <p:xfrm>
          <a:off x="381187" y="1775014"/>
          <a:ext cx="4275652" cy="26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95EACA8-77B6-4D4C-BAF9-36AAE6498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261582"/>
              </p:ext>
            </p:extLst>
          </p:nvPr>
        </p:nvGraphicFramePr>
        <p:xfrm>
          <a:off x="5377596" y="1247870"/>
          <a:ext cx="3265608" cy="4512067"/>
        </p:xfrm>
        <a:graphic>
          <a:graphicData uri="http://schemas.openxmlformats.org/drawingml/2006/table">
            <a:tbl>
              <a:tblPr/>
              <a:tblGrid>
                <a:gridCol w="1586102">
                  <a:extLst>
                    <a:ext uri="{9D8B030D-6E8A-4147-A177-3AD203B41FA5}">
                      <a16:colId xmlns:a16="http://schemas.microsoft.com/office/drawing/2014/main" val="863245943"/>
                    </a:ext>
                  </a:extLst>
                </a:gridCol>
                <a:gridCol w="841231">
                  <a:extLst>
                    <a:ext uri="{9D8B030D-6E8A-4147-A177-3AD203B41FA5}">
                      <a16:colId xmlns:a16="http://schemas.microsoft.com/office/drawing/2014/main" val="2178226358"/>
                    </a:ext>
                  </a:extLst>
                </a:gridCol>
                <a:gridCol w="838275">
                  <a:extLst>
                    <a:ext uri="{9D8B030D-6E8A-4147-A177-3AD203B41FA5}">
                      <a16:colId xmlns:a16="http://schemas.microsoft.com/office/drawing/2014/main" val="768342534"/>
                    </a:ext>
                  </a:extLst>
                </a:gridCol>
              </a:tblGrid>
              <a:tr h="2762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開発言語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8868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indent="190500" algn="l"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第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1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回答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8868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比率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8868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605044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a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：アセンブラ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7363455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b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COBOL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240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16.3%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42207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c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PL/I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227740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d</a:t>
                      </a:r>
                      <a:r>
                        <a:rPr lang="ja-JP" sz="900" kern="0" dirty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Pro*C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0.5%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142896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e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C++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50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3.4%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570987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f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Python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849745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g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C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83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5.6%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029358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h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VB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58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3.9%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012367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i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PHP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11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0.7%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460993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j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JavaScript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28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1.9%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169591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k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Ruby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2585513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m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PL/SQL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30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2.0%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850373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n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ABAP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803286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o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C#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112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7.6%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785451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p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Visual Basic.NET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137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9.3%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50955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q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Java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626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42.4%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4167670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r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Perl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4425628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s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Shell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スクリプト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8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0.5%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671018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t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Delphi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4528625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u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HTML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3922127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PMingLiU" panose="02020500000000000000" pitchFamily="18" charset="-120"/>
                        </a:rPr>
                        <a:t>v</a:t>
                      </a: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：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XML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2020849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ｗ：その他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58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3.9%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973621"/>
                  </a:ext>
                </a:extLst>
              </a:tr>
              <a:tr h="184166">
                <a:tc>
                  <a:txBody>
                    <a:bodyPr/>
                    <a:lstStyle/>
                    <a:p>
                      <a:pPr marR="1905" indent="127000"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PMingLiU" panose="02020500000000000000" pitchFamily="18" charset="-120"/>
                        </a:rPr>
                        <a:t>合計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8868" marR="56752" marT="88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1,476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indent="127000" algn="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0040" algn="l"/>
                        </a:tabLst>
                      </a:pPr>
                      <a:r>
                        <a:rPr lang="en-US" sz="9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100.0%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56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749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647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7</a:t>
            </a:fld>
            <a:endParaRPr lang="en-US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52000" y="90000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SLOC</a:t>
            </a:r>
            <a:r>
              <a:rPr lang="ja-JP" altLang="en-US" sz="2000" dirty="0"/>
              <a:t>規模別発生不具合密度（新規開発）</a:t>
            </a:r>
            <a:endParaRPr lang="ja-JP" altLang="ja-JP" sz="2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DD9B1D9-6D7E-4FD9-A1E2-ED6B0B9629E1}"/>
              </a:ext>
            </a:extLst>
          </p:cNvPr>
          <p:cNvSpPr txBox="1"/>
          <p:nvPr/>
        </p:nvSpPr>
        <p:spPr>
          <a:xfrm>
            <a:off x="369490" y="2550037"/>
            <a:ext cx="8460000" cy="73866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・全体の平均値が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0.084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0.100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になり、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P75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0.053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0.077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になった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・不具合密度がわずかに増加し、信頼性がわずかに落ちている傾向がみられる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・過去から不具合密度の減少傾向があったが、その傾向がみられなくなった（あまり大きな差でない）</a:t>
            </a:r>
          </a:p>
        </p:txBody>
      </p:sp>
      <p:sp>
        <p:nvSpPr>
          <p:cNvPr id="17" name="タイトル 2">
            <a:extLst>
              <a:ext uri="{FF2B5EF4-FFF2-40B4-BE49-F238E27FC236}">
                <a16:creationId xmlns:a16="http://schemas.microsoft.com/office/drawing/2014/main" id="{C72072B4-3A1E-46B6-BAE7-4470676FA949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2.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信頼性（リリース後の不具合）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48FEBE3-81E7-45F8-8CCC-F96C6223EB3C}"/>
              </a:ext>
            </a:extLst>
          </p:cNvPr>
          <p:cNvSpPr txBox="1"/>
          <p:nvPr/>
        </p:nvSpPr>
        <p:spPr>
          <a:xfrm>
            <a:off x="252000" y="378000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SLOC</a:t>
            </a:r>
            <a:r>
              <a:rPr lang="ja-JP" altLang="en-US" sz="2000" dirty="0"/>
              <a:t>規模別発生不具合密度（改良開発）</a:t>
            </a:r>
            <a:endParaRPr lang="ja-JP" altLang="ja-JP" sz="20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9641DCC-62FF-46ED-BB7B-EBBE130AB9D9}"/>
              </a:ext>
            </a:extLst>
          </p:cNvPr>
          <p:cNvSpPr txBox="1"/>
          <p:nvPr/>
        </p:nvSpPr>
        <p:spPr>
          <a:xfrm>
            <a:off x="369490" y="5684253"/>
            <a:ext cx="8460000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・全体の平均値が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0.153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0.141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に減少、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P75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は逆に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0.025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0.036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に増加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しかし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大きな差ではなく、あまり差はない。</a:t>
            </a:r>
          </a:p>
        </p:txBody>
      </p:sp>
      <p:sp>
        <p:nvSpPr>
          <p:cNvPr id="11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5450384" y="1173747"/>
            <a:ext cx="29643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2-1-1 SLOC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規模別発生不具合密度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新規開発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8">
            <a:extLst>
              <a:ext uri="{FF2B5EF4-FFF2-40B4-BE49-F238E27FC236}">
                <a16:creationId xmlns:a16="http://schemas.microsoft.com/office/drawing/2014/main" id="{748FEBE3-81E7-45F8-8CCC-F96C6223EB3C}"/>
              </a:ext>
            </a:extLst>
          </p:cNvPr>
          <p:cNvSpPr txBox="1"/>
          <p:nvPr/>
        </p:nvSpPr>
        <p:spPr>
          <a:xfrm>
            <a:off x="5345362" y="4105441"/>
            <a:ext cx="27318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2-1-2 SLOC</a:t>
            </a: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規模別発生不具合密度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改良開発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555D16C8-C6DF-422C-A81A-ED0C8525D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607616"/>
              </p:ext>
            </p:extLst>
          </p:nvPr>
        </p:nvGraphicFramePr>
        <p:xfrm>
          <a:off x="385886" y="1354581"/>
          <a:ext cx="8388626" cy="1195458"/>
        </p:xfrm>
        <a:graphic>
          <a:graphicData uri="http://schemas.openxmlformats.org/drawingml/2006/table">
            <a:tbl>
              <a:tblPr/>
              <a:tblGrid>
                <a:gridCol w="2711745">
                  <a:extLst>
                    <a:ext uri="{9D8B030D-6E8A-4147-A177-3AD203B41FA5}">
                      <a16:colId xmlns:a16="http://schemas.microsoft.com/office/drawing/2014/main" val="2957566003"/>
                    </a:ext>
                  </a:extLst>
                </a:gridCol>
                <a:gridCol w="701429">
                  <a:extLst>
                    <a:ext uri="{9D8B030D-6E8A-4147-A177-3AD203B41FA5}">
                      <a16:colId xmlns:a16="http://schemas.microsoft.com/office/drawing/2014/main" val="932485264"/>
                    </a:ext>
                  </a:extLst>
                </a:gridCol>
                <a:gridCol w="703108">
                  <a:extLst>
                    <a:ext uri="{9D8B030D-6E8A-4147-A177-3AD203B41FA5}">
                      <a16:colId xmlns:a16="http://schemas.microsoft.com/office/drawing/2014/main" val="3309948448"/>
                    </a:ext>
                  </a:extLst>
                </a:gridCol>
                <a:gridCol w="701429">
                  <a:extLst>
                    <a:ext uri="{9D8B030D-6E8A-4147-A177-3AD203B41FA5}">
                      <a16:colId xmlns:a16="http://schemas.microsoft.com/office/drawing/2014/main" val="2719434845"/>
                    </a:ext>
                  </a:extLst>
                </a:gridCol>
                <a:gridCol w="703108">
                  <a:extLst>
                    <a:ext uri="{9D8B030D-6E8A-4147-A177-3AD203B41FA5}">
                      <a16:colId xmlns:a16="http://schemas.microsoft.com/office/drawing/2014/main" val="133366905"/>
                    </a:ext>
                  </a:extLst>
                </a:gridCol>
                <a:gridCol w="701429">
                  <a:extLst>
                    <a:ext uri="{9D8B030D-6E8A-4147-A177-3AD203B41FA5}">
                      <a16:colId xmlns:a16="http://schemas.microsoft.com/office/drawing/2014/main" val="2782854132"/>
                    </a:ext>
                  </a:extLst>
                </a:gridCol>
                <a:gridCol w="703108">
                  <a:extLst>
                    <a:ext uri="{9D8B030D-6E8A-4147-A177-3AD203B41FA5}">
                      <a16:colId xmlns:a16="http://schemas.microsoft.com/office/drawing/2014/main" val="4262880671"/>
                    </a:ext>
                  </a:extLst>
                </a:gridCol>
                <a:gridCol w="703108">
                  <a:extLst>
                    <a:ext uri="{9D8B030D-6E8A-4147-A177-3AD203B41FA5}">
                      <a16:colId xmlns:a16="http://schemas.microsoft.com/office/drawing/2014/main" val="953251453"/>
                    </a:ext>
                  </a:extLst>
                </a:gridCol>
                <a:gridCol w="760162">
                  <a:extLst>
                    <a:ext uri="{9D8B030D-6E8A-4147-A177-3AD203B41FA5}">
                      <a16:colId xmlns:a16="http://schemas.microsoft.com/office/drawing/2014/main" val="3433811481"/>
                    </a:ext>
                  </a:extLst>
                </a:gridCol>
              </a:tblGrid>
              <a:tr h="199243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規模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15" marR="9515" marT="95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15" marR="9515" marT="95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15" marR="9515" marT="95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15" marR="9515" marT="95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15" marR="9515" marT="95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15" marR="9515" marT="95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15" marR="9515" marT="95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15" marR="9515" marT="95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15" marR="9515" marT="95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451099"/>
                  </a:ext>
                </a:extLst>
              </a:tr>
              <a:tr h="199243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171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0.077</a:t>
                      </a: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2.005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0.263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4901312"/>
                  </a:ext>
                </a:extLst>
              </a:tr>
              <a:tr h="199243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76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0.056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1.387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0.098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0.234 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144771"/>
                  </a:ext>
                </a:extLst>
              </a:tr>
              <a:tr h="199243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 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36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0.076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2.005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0.122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0.365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43606"/>
                  </a:ext>
                </a:extLst>
              </a:tr>
              <a:tr h="199243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300KSLOC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33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0.007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0.080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1.494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0.123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0.293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160822"/>
                  </a:ext>
                </a:extLst>
              </a:tr>
              <a:tr h="199243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26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0.010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0.078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0.243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0.047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0.064 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59" marR="36159" marT="95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053569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DE571274-DF51-452B-9D81-045857423A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409287"/>
              </p:ext>
            </p:extLst>
          </p:nvPr>
        </p:nvGraphicFramePr>
        <p:xfrm>
          <a:off x="381676" y="4336273"/>
          <a:ext cx="8380648" cy="1347983"/>
        </p:xfrm>
        <a:graphic>
          <a:graphicData uri="http://schemas.openxmlformats.org/drawingml/2006/table">
            <a:tbl>
              <a:tblPr/>
              <a:tblGrid>
                <a:gridCol w="2698569">
                  <a:extLst>
                    <a:ext uri="{9D8B030D-6E8A-4147-A177-3AD203B41FA5}">
                      <a16:colId xmlns:a16="http://schemas.microsoft.com/office/drawing/2014/main" val="1131451292"/>
                    </a:ext>
                  </a:extLst>
                </a:gridCol>
                <a:gridCol w="698946">
                  <a:extLst>
                    <a:ext uri="{9D8B030D-6E8A-4147-A177-3AD203B41FA5}">
                      <a16:colId xmlns:a16="http://schemas.microsoft.com/office/drawing/2014/main" val="3574764272"/>
                    </a:ext>
                  </a:extLst>
                </a:gridCol>
                <a:gridCol w="700622">
                  <a:extLst>
                    <a:ext uri="{9D8B030D-6E8A-4147-A177-3AD203B41FA5}">
                      <a16:colId xmlns:a16="http://schemas.microsoft.com/office/drawing/2014/main" val="2280216939"/>
                    </a:ext>
                  </a:extLst>
                </a:gridCol>
                <a:gridCol w="700622">
                  <a:extLst>
                    <a:ext uri="{9D8B030D-6E8A-4147-A177-3AD203B41FA5}">
                      <a16:colId xmlns:a16="http://schemas.microsoft.com/office/drawing/2014/main" val="3950972259"/>
                    </a:ext>
                  </a:extLst>
                </a:gridCol>
                <a:gridCol w="700622">
                  <a:extLst>
                    <a:ext uri="{9D8B030D-6E8A-4147-A177-3AD203B41FA5}">
                      <a16:colId xmlns:a16="http://schemas.microsoft.com/office/drawing/2014/main" val="426267538"/>
                    </a:ext>
                  </a:extLst>
                </a:gridCol>
                <a:gridCol w="700622">
                  <a:extLst>
                    <a:ext uri="{9D8B030D-6E8A-4147-A177-3AD203B41FA5}">
                      <a16:colId xmlns:a16="http://schemas.microsoft.com/office/drawing/2014/main" val="2709281342"/>
                    </a:ext>
                  </a:extLst>
                </a:gridCol>
                <a:gridCol w="700622">
                  <a:extLst>
                    <a:ext uri="{9D8B030D-6E8A-4147-A177-3AD203B41FA5}">
                      <a16:colId xmlns:a16="http://schemas.microsoft.com/office/drawing/2014/main" val="1744460855"/>
                    </a:ext>
                  </a:extLst>
                </a:gridCol>
                <a:gridCol w="700622">
                  <a:extLst>
                    <a:ext uri="{9D8B030D-6E8A-4147-A177-3AD203B41FA5}">
                      <a16:colId xmlns:a16="http://schemas.microsoft.com/office/drawing/2014/main" val="3716380287"/>
                    </a:ext>
                  </a:extLst>
                </a:gridCol>
                <a:gridCol w="779401">
                  <a:extLst>
                    <a:ext uri="{9D8B030D-6E8A-4147-A177-3AD203B41FA5}">
                      <a16:colId xmlns:a16="http://schemas.microsoft.com/office/drawing/2014/main" val="1192613626"/>
                    </a:ext>
                  </a:extLst>
                </a:gridCol>
              </a:tblGrid>
              <a:tr h="19256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規模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536935"/>
                  </a:ext>
                </a:extLst>
              </a:tr>
              <a:tr h="192569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5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383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0.036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18.421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0.141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1.018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079508"/>
                  </a:ext>
                </a:extLst>
              </a:tr>
              <a:tr h="192569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190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0.035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18.421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0.219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1.426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0834225"/>
                  </a:ext>
                </a:extLst>
              </a:tr>
              <a:tr h="192569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 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 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74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0.030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1.952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0.068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0.242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7546394"/>
                  </a:ext>
                </a:extLst>
              </a:tr>
              <a:tr h="192569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 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0.003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0.057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1.786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0.094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0.288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858920"/>
                  </a:ext>
                </a:extLst>
              </a:tr>
              <a:tr h="192569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300KSLOC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52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0.017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0.543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0.033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0.096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866162"/>
                  </a:ext>
                </a:extLst>
              </a:tr>
              <a:tr h="192569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5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12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0.006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0.019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0.043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0.192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0.041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0.057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7778394"/>
                  </a:ext>
                </a:extLst>
              </a:tr>
            </a:tbl>
          </a:graphicData>
        </a:graphic>
      </p:graphicFrame>
      <p:sp>
        <p:nvSpPr>
          <p:cNvPr id="13" name="テキスト ボックス 1">
            <a:extLst>
              <a:ext uri="{FF2B5EF4-FFF2-40B4-BE49-F238E27FC236}">
                <a16:creationId xmlns:a16="http://schemas.microsoft.com/office/drawing/2014/main" id="{6AA83B29-D7E3-453D-941E-4BAAF31F5E6C}"/>
              </a:ext>
            </a:extLst>
          </p:cNvPr>
          <p:cNvSpPr txBox="1"/>
          <p:nvPr/>
        </p:nvSpPr>
        <p:spPr>
          <a:xfrm>
            <a:off x="8087690" y="1165785"/>
            <a:ext cx="8043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/KSLOC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">
            <a:extLst>
              <a:ext uri="{FF2B5EF4-FFF2-40B4-BE49-F238E27FC236}">
                <a16:creationId xmlns:a16="http://schemas.microsoft.com/office/drawing/2014/main" id="{215607E0-4D3A-4746-A08E-839726886866}"/>
              </a:ext>
            </a:extLst>
          </p:cNvPr>
          <p:cNvSpPr txBox="1"/>
          <p:nvPr/>
        </p:nvSpPr>
        <p:spPr>
          <a:xfrm>
            <a:off x="8087690" y="4131084"/>
            <a:ext cx="8043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/KSLOC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592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8</a:t>
            </a:fld>
            <a:endParaRPr lang="en-US" altLang="ja-JP" dirty="0"/>
          </a:p>
        </p:txBody>
      </p:sp>
      <p:sp>
        <p:nvSpPr>
          <p:cNvPr id="17" name="タイトル 2">
            <a:extLst>
              <a:ext uri="{FF2B5EF4-FFF2-40B4-BE49-F238E27FC236}">
                <a16:creationId xmlns:a16="http://schemas.microsoft.com/office/drawing/2014/main" id="{C72072B4-3A1E-46B6-BAE7-4470676FA949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2.</a:t>
            </a:r>
            <a:r>
              <a:rPr lang="ja-JP" altLang="en-US" sz="2800" kern="0">
                <a:latin typeface="メイリオ" panose="020B0604030504040204" pitchFamily="50" charset="-128"/>
                <a:ea typeface="メイリオ" panose="020B0604030504040204" pitchFamily="50" charset="-128"/>
              </a:rPr>
              <a:t> 全年度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信頼性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A0A9740-49C9-43B0-AB3D-F2E2D4F09DCF}"/>
              </a:ext>
            </a:extLst>
          </p:cNvPr>
          <p:cNvSpPr txBox="1"/>
          <p:nvPr/>
        </p:nvSpPr>
        <p:spPr>
          <a:xfrm>
            <a:off x="323528" y="978444"/>
            <a:ext cx="7245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zh-TW" sz="2000" dirty="0"/>
              <a:t>SLOC</a:t>
            </a:r>
            <a:r>
              <a:rPr lang="zh-TW" altLang="en-US" sz="2000" dirty="0"/>
              <a:t>規模別発生不具合密度（新規開発）全年度</a:t>
            </a:r>
            <a:endParaRPr lang="ja-JP" altLang="ja-JP" sz="20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7E79195-5110-4E28-9F05-6702C233151D}"/>
              </a:ext>
            </a:extLst>
          </p:cNvPr>
          <p:cNvSpPr txBox="1"/>
          <p:nvPr/>
        </p:nvSpPr>
        <p:spPr>
          <a:xfrm>
            <a:off x="525587" y="3491282"/>
            <a:ext cx="8433218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・不具合は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万行で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個の不具合が発生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中央値での概算、平均値であれば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万行で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個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18">
            <a:extLst>
              <a:ext uri="{FF2B5EF4-FFF2-40B4-BE49-F238E27FC236}">
                <a16:creationId xmlns:a16="http://schemas.microsoft.com/office/drawing/2014/main" id="{20061323-4CA5-45CF-8FA6-07B1209303F3}"/>
              </a:ext>
            </a:extLst>
          </p:cNvPr>
          <p:cNvSpPr txBox="1"/>
          <p:nvPr/>
        </p:nvSpPr>
        <p:spPr>
          <a:xfrm>
            <a:off x="5233905" y="1842586"/>
            <a:ext cx="35529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2-1-4 SLOC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規模別発生不具合密度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新規開発：全年度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BFE33843-8755-46BD-8EA8-9A079EE88C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100531"/>
              </p:ext>
            </p:extLst>
          </p:nvPr>
        </p:nvGraphicFramePr>
        <p:xfrm>
          <a:off x="525586" y="2073418"/>
          <a:ext cx="8366892" cy="1283604"/>
        </p:xfrm>
        <a:graphic>
          <a:graphicData uri="http://schemas.openxmlformats.org/drawingml/2006/table">
            <a:tbl>
              <a:tblPr/>
              <a:tblGrid>
                <a:gridCol w="2691870">
                  <a:extLst>
                    <a:ext uri="{9D8B030D-6E8A-4147-A177-3AD203B41FA5}">
                      <a16:colId xmlns:a16="http://schemas.microsoft.com/office/drawing/2014/main" val="2833865654"/>
                    </a:ext>
                  </a:extLst>
                </a:gridCol>
                <a:gridCol w="703100">
                  <a:extLst>
                    <a:ext uri="{9D8B030D-6E8A-4147-A177-3AD203B41FA5}">
                      <a16:colId xmlns:a16="http://schemas.microsoft.com/office/drawing/2014/main" val="43309663"/>
                    </a:ext>
                  </a:extLst>
                </a:gridCol>
                <a:gridCol w="703100">
                  <a:extLst>
                    <a:ext uri="{9D8B030D-6E8A-4147-A177-3AD203B41FA5}">
                      <a16:colId xmlns:a16="http://schemas.microsoft.com/office/drawing/2014/main" val="4151881023"/>
                    </a:ext>
                  </a:extLst>
                </a:gridCol>
                <a:gridCol w="703100">
                  <a:extLst>
                    <a:ext uri="{9D8B030D-6E8A-4147-A177-3AD203B41FA5}">
                      <a16:colId xmlns:a16="http://schemas.microsoft.com/office/drawing/2014/main" val="3596494371"/>
                    </a:ext>
                  </a:extLst>
                </a:gridCol>
                <a:gridCol w="703100">
                  <a:extLst>
                    <a:ext uri="{9D8B030D-6E8A-4147-A177-3AD203B41FA5}">
                      <a16:colId xmlns:a16="http://schemas.microsoft.com/office/drawing/2014/main" val="3101126850"/>
                    </a:ext>
                  </a:extLst>
                </a:gridCol>
                <a:gridCol w="703100">
                  <a:extLst>
                    <a:ext uri="{9D8B030D-6E8A-4147-A177-3AD203B41FA5}">
                      <a16:colId xmlns:a16="http://schemas.microsoft.com/office/drawing/2014/main" val="1230340204"/>
                    </a:ext>
                  </a:extLst>
                </a:gridCol>
                <a:gridCol w="703100">
                  <a:extLst>
                    <a:ext uri="{9D8B030D-6E8A-4147-A177-3AD203B41FA5}">
                      <a16:colId xmlns:a16="http://schemas.microsoft.com/office/drawing/2014/main" val="2221110446"/>
                    </a:ext>
                  </a:extLst>
                </a:gridCol>
                <a:gridCol w="703100">
                  <a:extLst>
                    <a:ext uri="{9D8B030D-6E8A-4147-A177-3AD203B41FA5}">
                      <a16:colId xmlns:a16="http://schemas.microsoft.com/office/drawing/2014/main" val="1297575955"/>
                    </a:ext>
                  </a:extLst>
                </a:gridCol>
                <a:gridCol w="753322">
                  <a:extLst>
                    <a:ext uri="{9D8B030D-6E8A-4147-A177-3AD203B41FA5}">
                      <a16:colId xmlns:a16="http://schemas.microsoft.com/office/drawing/2014/main" val="2425408168"/>
                    </a:ext>
                  </a:extLst>
                </a:gridCol>
              </a:tblGrid>
              <a:tr h="213934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SLOC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規模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04" marR="9504" marT="9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04" marR="9504" marT="9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04" marR="9504" marT="9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04" marR="9504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04" marR="9504" marT="9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04" marR="9504" marT="9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04" marR="9504" marT="9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04" marR="9504" marT="9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04" marR="9504" marT="9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79141"/>
                  </a:ext>
                </a:extLst>
              </a:tr>
              <a:tr h="213934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730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0.010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0.066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5.494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0.109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0.392 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261017"/>
                  </a:ext>
                </a:extLst>
              </a:tr>
              <a:tr h="213934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266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0.069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5.494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0.125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0.424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7969109"/>
                  </a:ext>
                </a:extLst>
              </a:tr>
              <a:tr h="213934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 100KSLOC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172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0.021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0.086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4.839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0.123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0.422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998345"/>
                  </a:ext>
                </a:extLst>
              </a:tr>
              <a:tr h="213934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300KSLOC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157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0.012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0.074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4.708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0.122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0.452 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867015"/>
                  </a:ext>
                </a:extLst>
              </a:tr>
              <a:tr h="213934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135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0.015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0.052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0.788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0.048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0.099 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6116" marR="36116" marT="95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3987563"/>
                  </a:ext>
                </a:extLst>
              </a:tr>
            </a:tbl>
          </a:graphicData>
        </a:graphic>
      </p:graphicFrame>
      <p:sp>
        <p:nvSpPr>
          <p:cNvPr id="9" name="テキスト ボックス 1">
            <a:extLst>
              <a:ext uri="{FF2B5EF4-FFF2-40B4-BE49-F238E27FC236}">
                <a16:creationId xmlns:a16="http://schemas.microsoft.com/office/drawing/2014/main" id="{728B56AE-051F-4441-BA94-941E688A4C3C}"/>
              </a:ext>
            </a:extLst>
          </p:cNvPr>
          <p:cNvSpPr txBox="1"/>
          <p:nvPr/>
        </p:nvSpPr>
        <p:spPr>
          <a:xfrm>
            <a:off x="8216259" y="1842586"/>
            <a:ext cx="8043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/KSLOC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194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9</a:t>
            </a:fld>
            <a:endParaRPr lang="en-US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51520" y="90000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FP</a:t>
            </a:r>
            <a:r>
              <a:rPr lang="ja-JP" altLang="en-US" sz="2000" dirty="0"/>
              <a:t>規模別発生不具合密度（新規開発）</a:t>
            </a:r>
            <a:endParaRPr lang="ja-JP" altLang="ja-JP" sz="2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DD9B1D9-6D7E-4FD9-A1E2-ED6B0B9629E1}"/>
              </a:ext>
            </a:extLst>
          </p:cNvPr>
          <p:cNvSpPr txBox="1"/>
          <p:nvPr/>
        </p:nvSpPr>
        <p:spPr>
          <a:xfrm>
            <a:off x="369490" y="2508220"/>
            <a:ext cx="8460000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・中央値が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2.0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3.3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と増加、平均値は逆に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8.9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8.1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となり少し減少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・データ件数が少ないので、信頼性が変動したとは言えない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タイトル 2">
            <a:extLst>
              <a:ext uri="{FF2B5EF4-FFF2-40B4-BE49-F238E27FC236}">
                <a16:creationId xmlns:a16="http://schemas.microsoft.com/office/drawing/2014/main" id="{C72072B4-3A1E-46B6-BAE7-4470676FA949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FP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信頼性（リリース後の不具合）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48FEBE3-81E7-45F8-8CCC-F96C6223EB3C}"/>
              </a:ext>
            </a:extLst>
          </p:cNvPr>
          <p:cNvSpPr txBox="1"/>
          <p:nvPr/>
        </p:nvSpPr>
        <p:spPr>
          <a:xfrm>
            <a:off x="252000" y="378000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FP</a:t>
            </a:r>
            <a:r>
              <a:rPr lang="ja-JP" altLang="en-US" sz="2000" dirty="0"/>
              <a:t>規模別発生不具合密度（改良開発）</a:t>
            </a:r>
            <a:endParaRPr lang="ja-JP" altLang="ja-JP" sz="20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9641DCC-62FF-46ED-BB7B-EBBE130AB9D9}"/>
              </a:ext>
            </a:extLst>
          </p:cNvPr>
          <p:cNvSpPr txBox="1"/>
          <p:nvPr/>
        </p:nvSpPr>
        <p:spPr>
          <a:xfrm>
            <a:off x="369490" y="5391884"/>
            <a:ext cx="8460000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・平均値が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14.6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28.4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P75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4.5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19.4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に増加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信頼性低下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・データ件数が少ないので、信頼性が変動したとは言えない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1">
            <a:extLst>
              <a:ext uri="{FF2B5EF4-FFF2-40B4-BE49-F238E27FC236}">
                <a16:creationId xmlns:a16="http://schemas.microsoft.com/office/drawing/2014/main" id="{C057D4B6-1CBF-4671-8142-06DA340C5D50}"/>
              </a:ext>
            </a:extLst>
          </p:cNvPr>
          <p:cNvSpPr txBox="1"/>
          <p:nvPr/>
        </p:nvSpPr>
        <p:spPr>
          <a:xfrm>
            <a:off x="5967861" y="1136630"/>
            <a:ext cx="2782168" cy="237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3-1-1 FP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規模別発生不具合密度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新規開発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">
            <a:extLst>
              <a:ext uri="{FF2B5EF4-FFF2-40B4-BE49-F238E27FC236}">
                <a16:creationId xmlns:a16="http://schemas.microsoft.com/office/drawing/2014/main" id="{85BD3476-5FB1-4FFA-AE12-AB8675CE526E}"/>
              </a:ext>
            </a:extLst>
          </p:cNvPr>
          <p:cNvSpPr txBox="1"/>
          <p:nvPr/>
        </p:nvSpPr>
        <p:spPr>
          <a:xfrm>
            <a:off x="5903571" y="3980055"/>
            <a:ext cx="25603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3-1-2 FP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規模別発生不具合密度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改良開発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3A6F511A-E627-4FB8-8B08-BA2AEABAE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371039"/>
              </p:ext>
            </p:extLst>
          </p:nvPr>
        </p:nvGraphicFramePr>
        <p:xfrm>
          <a:off x="382580" y="1351401"/>
          <a:ext cx="8446911" cy="1117566"/>
        </p:xfrm>
        <a:graphic>
          <a:graphicData uri="http://schemas.openxmlformats.org/drawingml/2006/table">
            <a:tbl>
              <a:tblPr/>
              <a:tblGrid>
                <a:gridCol w="2501975">
                  <a:extLst>
                    <a:ext uri="{9D8B030D-6E8A-4147-A177-3AD203B41FA5}">
                      <a16:colId xmlns:a16="http://schemas.microsoft.com/office/drawing/2014/main" val="1042809758"/>
                    </a:ext>
                  </a:extLst>
                </a:gridCol>
                <a:gridCol w="734881">
                  <a:extLst>
                    <a:ext uri="{9D8B030D-6E8A-4147-A177-3AD203B41FA5}">
                      <a16:colId xmlns:a16="http://schemas.microsoft.com/office/drawing/2014/main" val="2903126355"/>
                    </a:ext>
                  </a:extLst>
                </a:gridCol>
                <a:gridCol w="736571">
                  <a:extLst>
                    <a:ext uri="{9D8B030D-6E8A-4147-A177-3AD203B41FA5}">
                      <a16:colId xmlns:a16="http://schemas.microsoft.com/office/drawing/2014/main" val="4259961018"/>
                    </a:ext>
                  </a:extLst>
                </a:gridCol>
                <a:gridCol w="734881">
                  <a:extLst>
                    <a:ext uri="{9D8B030D-6E8A-4147-A177-3AD203B41FA5}">
                      <a16:colId xmlns:a16="http://schemas.microsoft.com/office/drawing/2014/main" val="1183345926"/>
                    </a:ext>
                  </a:extLst>
                </a:gridCol>
                <a:gridCol w="736571">
                  <a:extLst>
                    <a:ext uri="{9D8B030D-6E8A-4147-A177-3AD203B41FA5}">
                      <a16:colId xmlns:a16="http://schemas.microsoft.com/office/drawing/2014/main" val="987338202"/>
                    </a:ext>
                  </a:extLst>
                </a:gridCol>
                <a:gridCol w="734881">
                  <a:extLst>
                    <a:ext uri="{9D8B030D-6E8A-4147-A177-3AD203B41FA5}">
                      <a16:colId xmlns:a16="http://schemas.microsoft.com/office/drawing/2014/main" val="1736797382"/>
                    </a:ext>
                  </a:extLst>
                </a:gridCol>
                <a:gridCol w="736571">
                  <a:extLst>
                    <a:ext uri="{9D8B030D-6E8A-4147-A177-3AD203B41FA5}">
                      <a16:colId xmlns:a16="http://schemas.microsoft.com/office/drawing/2014/main" val="2262620264"/>
                    </a:ext>
                  </a:extLst>
                </a:gridCol>
                <a:gridCol w="736571">
                  <a:extLst>
                    <a:ext uri="{9D8B030D-6E8A-4147-A177-3AD203B41FA5}">
                      <a16:colId xmlns:a16="http://schemas.microsoft.com/office/drawing/2014/main" val="3152701707"/>
                    </a:ext>
                  </a:extLst>
                </a:gridCol>
                <a:gridCol w="794009">
                  <a:extLst>
                    <a:ext uri="{9D8B030D-6E8A-4147-A177-3AD203B41FA5}">
                      <a16:colId xmlns:a16="http://schemas.microsoft.com/office/drawing/2014/main" val="2180233115"/>
                    </a:ext>
                  </a:extLst>
                </a:gridCol>
              </a:tblGrid>
              <a:tr h="186261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規模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228056"/>
                  </a:ext>
                </a:extLst>
              </a:tr>
              <a:tr h="18626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36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3.3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8.6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62.8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8.1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13.7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685093"/>
                  </a:ext>
                </a:extLst>
              </a:tr>
              <a:tr h="18626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713895"/>
                  </a:ext>
                </a:extLst>
              </a:tr>
              <a:tr h="18626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 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 1,000FP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11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6.6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14.4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5.2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85411"/>
                  </a:ext>
                </a:extLst>
              </a:tr>
              <a:tr h="18626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1,000FP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 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3,000FP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14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8.0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29.6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5.9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7.5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031193"/>
                  </a:ext>
                </a:extLst>
              </a:tr>
              <a:tr h="18626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3,000FP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5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580312"/>
                  </a:ext>
                </a:extLst>
              </a:tr>
            </a:tbl>
          </a:graphicData>
        </a:graphic>
      </p:graphicFrame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38836791-42AC-4F0E-9AFD-992D8369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078178"/>
              </p:ext>
            </p:extLst>
          </p:nvPr>
        </p:nvGraphicFramePr>
        <p:xfrm>
          <a:off x="354357" y="4165653"/>
          <a:ext cx="8459998" cy="1226232"/>
        </p:xfrm>
        <a:graphic>
          <a:graphicData uri="http://schemas.openxmlformats.org/drawingml/2006/table">
            <a:tbl>
              <a:tblPr/>
              <a:tblGrid>
                <a:gridCol w="2473702">
                  <a:extLst>
                    <a:ext uri="{9D8B030D-6E8A-4147-A177-3AD203B41FA5}">
                      <a16:colId xmlns:a16="http://schemas.microsoft.com/office/drawing/2014/main" val="647040525"/>
                    </a:ext>
                  </a:extLst>
                </a:gridCol>
                <a:gridCol w="739404">
                  <a:extLst>
                    <a:ext uri="{9D8B030D-6E8A-4147-A177-3AD203B41FA5}">
                      <a16:colId xmlns:a16="http://schemas.microsoft.com/office/drawing/2014/main" val="1330005969"/>
                    </a:ext>
                  </a:extLst>
                </a:gridCol>
                <a:gridCol w="741096">
                  <a:extLst>
                    <a:ext uri="{9D8B030D-6E8A-4147-A177-3AD203B41FA5}">
                      <a16:colId xmlns:a16="http://schemas.microsoft.com/office/drawing/2014/main" val="3447156378"/>
                    </a:ext>
                  </a:extLst>
                </a:gridCol>
                <a:gridCol w="741096">
                  <a:extLst>
                    <a:ext uri="{9D8B030D-6E8A-4147-A177-3AD203B41FA5}">
                      <a16:colId xmlns:a16="http://schemas.microsoft.com/office/drawing/2014/main" val="4154218553"/>
                    </a:ext>
                  </a:extLst>
                </a:gridCol>
                <a:gridCol w="741096">
                  <a:extLst>
                    <a:ext uri="{9D8B030D-6E8A-4147-A177-3AD203B41FA5}">
                      <a16:colId xmlns:a16="http://schemas.microsoft.com/office/drawing/2014/main" val="2262206686"/>
                    </a:ext>
                  </a:extLst>
                </a:gridCol>
                <a:gridCol w="741096">
                  <a:extLst>
                    <a:ext uri="{9D8B030D-6E8A-4147-A177-3AD203B41FA5}">
                      <a16:colId xmlns:a16="http://schemas.microsoft.com/office/drawing/2014/main" val="481465047"/>
                    </a:ext>
                  </a:extLst>
                </a:gridCol>
                <a:gridCol w="741096">
                  <a:extLst>
                    <a:ext uri="{9D8B030D-6E8A-4147-A177-3AD203B41FA5}">
                      <a16:colId xmlns:a16="http://schemas.microsoft.com/office/drawing/2014/main" val="944874675"/>
                    </a:ext>
                  </a:extLst>
                </a:gridCol>
                <a:gridCol w="741096">
                  <a:extLst>
                    <a:ext uri="{9D8B030D-6E8A-4147-A177-3AD203B41FA5}">
                      <a16:colId xmlns:a16="http://schemas.microsoft.com/office/drawing/2014/main" val="3174597682"/>
                    </a:ext>
                  </a:extLst>
                </a:gridCol>
                <a:gridCol w="800316">
                  <a:extLst>
                    <a:ext uri="{9D8B030D-6E8A-4147-A177-3AD203B41FA5}">
                      <a16:colId xmlns:a16="http://schemas.microsoft.com/office/drawing/2014/main" val="894965840"/>
                    </a:ext>
                  </a:extLst>
                </a:gridCol>
              </a:tblGrid>
              <a:tr h="204372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規模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279515"/>
                  </a:ext>
                </a:extLst>
              </a:tr>
              <a:tr h="204372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23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2.9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19.4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235.0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28.4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56.0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075913"/>
                  </a:ext>
                </a:extLst>
              </a:tr>
              <a:tr h="204372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2117757"/>
                  </a:ext>
                </a:extLst>
              </a:tr>
              <a:tr h="204372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200FP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   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400FP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8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2.7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3172758"/>
                  </a:ext>
                </a:extLst>
              </a:tr>
              <a:tr h="204372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400FP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 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1,000FP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2.9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3488105"/>
                  </a:ext>
                </a:extLst>
              </a:tr>
              <a:tr h="204372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1,000FP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952273"/>
                  </a:ext>
                </a:extLst>
              </a:tr>
            </a:tbl>
          </a:graphicData>
        </a:graphic>
      </p:graphicFrame>
      <p:sp>
        <p:nvSpPr>
          <p:cNvPr id="13" name="テキスト ボックス 1">
            <a:extLst>
              <a:ext uri="{FF2B5EF4-FFF2-40B4-BE49-F238E27FC236}">
                <a16:creationId xmlns:a16="http://schemas.microsoft.com/office/drawing/2014/main" id="{2B10DB8F-8B4B-4C5C-8EAD-0408E0B1363F}"/>
              </a:ext>
            </a:extLst>
          </p:cNvPr>
          <p:cNvSpPr txBox="1"/>
          <p:nvPr/>
        </p:nvSpPr>
        <p:spPr>
          <a:xfrm>
            <a:off x="8338563" y="1161478"/>
            <a:ext cx="67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/KFP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">
            <a:extLst>
              <a:ext uri="{FF2B5EF4-FFF2-40B4-BE49-F238E27FC236}">
                <a16:creationId xmlns:a16="http://schemas.microsoft.com/office/drawing/2014/main" id="{03E84820-03EA-4501-828E-DA3A93FD9C2A}"/>
              </a:ext>
            </a:extLst>
          </p:cNvPr>
          <p:cNvSpPr txBox="1"/>
          <p:nvPr/>
        </p:nvSpPr>
        <p:spPr>
          <a:xfrm>
            <a:off x="8347032" y="3997166"/>
            <a:ext cx="67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/KFP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14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95A8E23-8C75-47EF-B71B-E93504E08E52}"/>
              </a:ext>
            </a:extLst>
          </p:cNvPr>
          <p:cNvSpPr txBox="1"/>
          <p:nvPr/>
        </p:nvSpPr>
        <p:spPr>
          <a:xfrm>
            <a:off x="252001" y="774991"/>
            <a:ext cx="460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規模あたりの基本設計レビュー指摘件数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52000" y="2074239"/>
            <a:ext cx="4419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ja-JP" altLang="en-US" sz="1600" dirty="0"/>
              <a:t> </a:t>
            </a:r>
            <a:r>
              <a:rPr lang="en-US" altLang="ja-JP" sz="1600" dirty="0"/>
              <a:t>FP</a:t>
            </a:r>
            <a:r>
              <a:rPr lang="ja-JP" altLang="en-US" sz="1600" dirty="0"/>
              <a:t>規模あたりの基本設計レビュー指摘件数</a:t>
            </a:r>
            <a:endParaRPr lang="ja-JP" altLang="ja-JP" sz="1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10</a:t>
            </a:fld>
            <a:endParaRPr lang="en-US" altLang="ja-JP" dirty="0"/>
          </a:p>
        </p:txBody>
      </p:sp>
      <p:sp>
        <p:nvSpPr>
          <p:cNvPr id="17" name="タイトル 2">
            <a:extLst>
              <a:ext uri="{FF2B5EF4-FFF2-40B4-BE49-F238E27FC236}">
                <a16:creationId xmlns:a16="http://schemas.microsoft.com/office/drawing/2014/main" id="{C72072B4-3A1E-46B6-BAE7-4470676FA949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4.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レビュー指摘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F6C11FC-198C-4910-8696-55BC85F22D4F}"/>
              </a:ext>
            </a:extLst>
          </p:cNvPr>
          <p:cNvSpPr txBox="1"/>
          <p:nvPr/>
        </p:nvSpPr>
        <p:spPr>
          <a:xfrm>
            <a:off x="370800" y="2843539"/>
            <a:ext cx="846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・中央値が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175.0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と同じ、平均値は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240.1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235.5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であまり差はない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A0AE8E4-CC94-48F2-85A6-30A5D3F7AB1A}"/>
              </a:ext>
            </a:extLst>
          </p:cNvPr>
          <p:cNvSpPr txBox="1"/>
          <p:nvPr/>
        </p:nvSpPr>
        <p:spPr>
          <a:xfrm>
            <a:off x="356512" y="1521135"/>
            <a:ext cx="8460000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・中央値が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2.574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2.500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とあまり差はない</a:t>
            </a: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・なお最大値の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8.000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/KSLOC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のプロジェクトは、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行の変更だけに対し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件の指摘があったもの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F57E914-6FD2-4DC2-B329-175AC7BC8CBF}"/>
              </a:ext>
            </a:extLst>
          </p:cNvPr>
          <p:cNvSpPr txBox="1"/>
          <p:nvPr/>
        </p:nvSpPr>
        <p:spPr>
          <a:xfrm>
            <a:off x="370800" y="3913657"/>
            <a:ext cx="846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・中央値が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580.9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625.0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となり、平均値も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1211.9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1212.6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でやや増加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37F2B29-6858-4F72-B1EA-2C982CB3592D}"/>
              </a:ext>
            </a:extLst>
          </p:cNvPr>
          <p:cNvSpPr txBox="1"/>
          <p:nvPr/>
        </p:nvSpPr>
        <p:spPr>
          <a:xfrm>
            <a:off x="370800" y="5041808"/>
            <a:ext cx="846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・中央値が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0.241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0.216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、平均値も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0.435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0.390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でやや減少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EE0E5E1-B92D-480C-9FF5-C79CAE749249}"/>
              </a:ext>
            </a:extLst>
          </p:cNvPr>
          <p:cNvSpPr txBox="1"/>
          <p:nvPr/>
        </p:nvSpPr>
        <p:spPr>
          <a:xfrm>
            <a:off x="370800" y="6194707"/>
            <a:ext cx="846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・中央値が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555.1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496.9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になりやや減少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38269DA-EB25-47C1-9595-E3348E62FCA7}"/>
              </a:ext>
            </a:extLst>
          </p:cNvPr>
          <p:cNvSpPr txBox="1"/>
          <p:nvPr/>
        </p:nvSpPr>
        <p:spPr>
          <a:xfrm>
            <a:off x="252001" y="3198935"/>
            <a:ext cx="4103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工数あたりの基本設計レビュー指摘件数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211D191-3119-44C1-B76E-49424469B711}"/>
              </a:ext>
            </a:extLst>
          </p:cNvPr>
          <p:cNvSpPr txBox="1"/>
          <p:nvPr/>
        </p:nvSpPr>
        <p:spPr>
          <a:xfrm>
            <a:off x="252000" y="4323632"/>
            <a:ext cx="4103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ページあたりの基本設計レビュー指摘件数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7AF32A7-A53D-48E7-AA4A-C1850753FC80}"/>
              </a:ext>
            </a:extLst>
          </p:cNvPr>
          <p:cNvSpPr txBox="1"/>
          <p:nvPr/>
        </p:nvSpPr>
        <p:spPr>
          <a:xfrm>
            <a:off x="252001" y="5510770"/>
            <a:ext cx="395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工数あたりの製作工程レビュー指摘件数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">
            <a:extLst>
              <a:ext uri="{FF2B5EF4-FFF2-40B4-BE49-F238E27FC236}">
                <a16:creationId xmlns:a16="http://schemas.microsoft.com/office/drawing/2014/main" id="{7E6E1F64-D6EB-4393-9D83-8BFA1CA980A7}"/>
              </a:ext>
            </a:extLst>
          </p:cNvPr>
          <p:cNvSpPr txBox="1"/>
          <p:nvPr/>
        </p:nvSpPr>
        <p:spPr>
          <a:xfrm>
            <a:off x="4615534" y="958675"/>
            <a:ext cx="37176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4-1-1 SLOC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規模あたりの基本設計レビュー指摘件数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全開発種別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1">
            <a:extLst>
              <a:ext uri="{FF2B5EF4-FFF2-40B4-BE49-F238E27FC236}">
                <a16:creationId xmlns:a16="http://schemas.microsoft.com/office/drawing/2014/main" id="{8E2E4681-D614-4ECA-BA97-515A779BBEAB}"/>
              </a:ext>
            </a:extLst>
          </p:cNvPr>
          <p:cNvSpPr txBox="1"/>
          <p:nvPr/>
        </p:nvSpPr>
        <p:spPr>
          <a:xfrm>
            <a:off x="4910183" y="2217490"/>
            <a:ext cx="35493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4-1-2 FP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規模あたりの基本設計レビュー指摘件数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全開発種別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1">
            <a:extLst>
              <a:ext uri="{FF2B5EF4-FFF2-40B4-BE49-F238E27FC236}">
                <a16:creationId xmlns:a16="http://schemas.microsoft.com/office/drawing/2014/main" id="{30B81727-442E-48C6-A44A-BD461044A9EE}"/>
              </a:ext>
            </a:extLst>
          </p:cNvPr>
          <p:cNvSpPr txBox="1"/>
          <p:nvPr/>
        </p:nvSpPr>
        <p:spPr>
          <a:xfrm>
            <a:off x="4747724" y="3276256"/>
            <a:ext cx="34147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4-1-3 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工数あたりの基本設計レビュー指摘件数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全開発種別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1">
            <a:extLst>
              <a:ext uri="{FF2B5EF4-FFF2-40B4-BE49-F238E27FC236}">
                <a16:creationId xmlns:a16="http://schemas.microsoft.com/office/drawing/2014/main" id="{8A4FBC3F-535E-4BEC-8755-5063611B9721}"/>
              </a:ext>
            </a:extLst>
          </p:cNvPr>
          <p:cNvSpPr txBox="1"/>
          <p:nvPr/>
        </p:nvSpPr>
        <p:spPr>
          <a:xfrm>
            <a:off x="4747724" y="4409972"/>
            <a:ext cx="3905250" cy="3136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4-1-4 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ページあたりの基本設計レビュー指摘件数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全開発種別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1">
            <a:extLst>
              <a:ext uri="{FF2B5EF4-FFF2-40B4-BE49-F238E27FC236}">
                <a16:creationId xmlns:a16="http://schemas.microsoft.com/office/drawing/2014/main" id="{61A57A16-B4A5-4FA4-86E8-0286930F05B2}"/>
              </a:ext>
            </a:extLst>
          </p:cNvPr>
          <p:cNvSpPr txBox="1"/>
          <p:nvPr/>
        </p:nvSpPr>
        <p:spPr>
          <a:xfrm>
            <a:off x="4932041" y="5593469"/>
            <a:ext cx="3183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4-2-1 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工数あたりの製作レビュー指摘件数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全開発種別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03C1FC1-4D7F-4070-96AE-273C880AA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191339"/>
              </p:ext>
            </p:extLst>
          </p:nvPr>
        </p:nvGraphicFramePr>
        <p:xfrm>
          <a:off x="384040" y="1143567"/>
          <a:ext cx="8432472" cy="372380"/>
        </p:xfrm>
        <a:graphic>
          <a:graphicData uri="http://schemas.openxmlformats.org/drawingml/2006/table">
            <a:tbl>
              <a:tblPr/>
              <a:tblGrid>
                <a:gridCol w="1054059">
                  <a:extLst>
                    <a:ext uri="{9D8B030D-6E8A-4147-A177-3AD203B41FA5}">
                      <a16:colId xmlns:a16="http://schemas.microsoft.com/office/drawing/2014/main" val="1473934409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3579237652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3231783030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3023378848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3833018289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1132166090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3752222535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340325257"/>
                    </a:ext>
                  </a:extLst>
                </a:gridCol>
              </a:tblGrid>
              <a:tr h="186190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196867"/>
                  </a:ext>
                </a:extLst>
              </a:tr>
              <a:tr h="186190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405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0.985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2.500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5.121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8,000.000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25.317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397.507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646430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87625757-5421-4608-8DB0-B21F228E84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232322"/>
              </p:ext>
            </p:extLst>
          </p:nvPr>
        </p:nvGraphicFramePr>
        <p:xfrm>
          <a:off x="384040" y="2393229"/>
          <a:ext cx="8432472" cy="467282"/>
        </p:xfrm>
        <a:graphic>
          <a:graphicData uri="http://schemas.openxmlformats.org/drawingml/2006/table">
            <a:tbl>
              <a:tblPr/>
              <a:tblGrid>
                <a:gridCol w="1054059">
                  <a:extLst>
                    <a:ext uri="{9D8B030D-6E8A-4147-A177-3AD203B41FA5}">
                      <a16:colId xmlns:a16="http://schemas.microsoft.com/office/drawing/2014/main" val="638708714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3586072187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937236788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1912288733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1151907495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1705834835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1096770393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4253692598"/>
                    </a:ext>
                  </a:extLst>
                </a:gridCol>
              </a:tblGrid>
              <a:tr h="233641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473450"/>
                  </a:ext>
                </a:extLst>
              </a:tr>
              <a:tr h="233641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17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119.3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175.0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244.3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650.7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235.5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212.6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903449"/>
                  </a:ext>
                </a:extLst>
              </a:tr>
            </a:tbl>
          </a:graphicData>
        </a:graphic>
      </p:graphicFrame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5BC5C9D3-3E32-48F4-B07C-A1C0E49950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499121"/>
              </p:ext>
            </p:extLst>
          </p:nvPr>
        </p:nvGraphicFramePr>
        <p:xfrm>
          <a:off x="370800" y="3459720"/>
          <a:ext cx="8445712" cy="451574"/>
        </p:xfrm>
        <a:graphic>
          <a:graphicData uri="http://schemas.openxmlformats.org/drawingml/2006/table">
            <a:tbl>
              <a:tblPr/>
              <a:tblGrid>
                <a:gridCol w="1055714">
                  <a:extLst>
                    <a:ext uri="{9D8B030D-6E8A-4147-A177-3AD203B41FA5}">
                      <a16:colId xmlns:a16="http://schemas.microsoft.com/office/drawing/2014/main" val="3519358460"/>
                    </a:ext>
                  </a:extLst>
                </a:gridCol>
                <a:gridCol w="1055714">
                  <a:extLst>
                    <a:ext uri="{9D8B030D-6E8A-4147-A177-3AD203B41FA5}">
                      <a16:colId xmlns:a16="http://schemas.microsoft.com/office/drawing/2014/main" val="3420359120"/>
                    </a:ext>
                  </a:extLst>
                </a:gridCol>
                <a:gridCol w="1055714">
                  <a:extLst>
                    <a:ext uri="{9D8B030D-6E8A-4147-A177-3AD203B41FA5}">
                      <a16:colId xmlns:a16="http://schemas.microsoft.com/office/drawing/2014/main" val="1766203609"/>
                    </a:ext>
                  </a:extLst>
                </a:gridCol>
                <a:gridCol w="1055714">
                  <a:extLst>
                    <a:ext uri="{9D8B030D-6E8A-4147-A177-3AD203B41FA5}">
                      <a16:colId xmlns:a16="http://schemas.microsoft.com/office/drawing/2014/main" val="3358775478"/>
                    </a:ext>
                  </a:extLst>
                </a:gridCol>
                <a:gridCol w="1055714">
                  <a:extLst>
                    <a:ext uri="{9D8B030D-6E8A-4147-A177-3AD203B41FA5}">
                      <a16:colId xmlns:a16="http://schemas.microsoft.com/office/drawing/2014/main" val="2866240027"/>
                    </a:ext>
                  </a:extLst>
                </a:gridCol>
                <a:gridCol w="1055714">
                  <a:extLst>
                    <a:ext uri="{9D8B030D-6E8A-4147-A177-3AD203B41FA5}">
                      <a16:colId xmlns:a16="http://schemas.microsoft.com/office/drawing/2014/main" val="946609082"/>
                    </a:ext>
                  </a:extLst>
                </a:gridCol>
                <a:gridCol w="1055714">
                  <a:extLst>
                    <a:ext uri="{9D8B030D-6E8A-4147-A177-3AD203B41FA5}">
                      <a16:colId xmlns:a16="http://schemas.microsoft.com/office/drawing/2014/main" val="988198344"/>
                    </a:ext>
                  </a:extLst>
                </a:gridCol>
                <a:gridCol w="1055714">
                  <a:extLst>
                    <a:ext uri="{9D8B030D-6E8A-4147-A177-3AD203B41FA5}">
                      <a16:colId xmlns:a16="http://schemas.microsoft.com/office/drawing/2014/main" val="3748318337"/>
                    </a:ext>
                  </a:extLst>
                </a:gridCol>
              </a:tblGrid>
              <a:tr h="225787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761167"/>
                  </a:ext>
                </a:extLst>
              </a:tr>
              <a:tr h="225787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244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231.1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625.0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1,564.7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10,119.0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1,212.6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1,652.8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3978644"/>
                  </a:ext>
                </a:extLst>
              </a:tr>
            </a:tbl>
          </a:graphicData>
        </a:graphic>
      </p:graphicFrame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308BA3E4-5A8F-469A-9479-1F3CD632F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570290"/>
              </p:ext>
            </p:extLst>
          </p:nvPr>
        </p:nvGraphicFramePr>
        <p:xfrm>
          <a:off x="384040" y="4604873"/>
          <a:ext cx="8432472" cy="436936"/>
        </p:xfrm>
        <a:graphic>
          <a:graphicData uri="http://schemas.openxmlformats.org/drawingml/2006/table">
            <a:tbl>
              <a:tblPr/>
              <a:tblGrid>
                <a:gridCol w="1054059">
                  <a:extLst>
                    <a:ext uri="{9D8B030D-6E8A-4147-A177-3AD203B41FA5}">
                      <a16:colId xmlns:a16="http://schemas.microsoft.com/office/drawing/2014/main" val="15023585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1278564734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3994076971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3512800901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1588775297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624588561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2540618735"/>
                    </a:ext>
                  </a:extLst>
                </a:gridCol>
                <a:gridCol w="1054059">
                  <a:extLst>
                    <a:ext uri="{9D8B030D-6E8A-4147-A177-3AD203B41FA5}">
                      <a16:colId xmlns:a16="http://schemas.microsoft.com/office/drawing/2014/main" val="4106870293"/>
                    </a:ext>
                  </a:extLst>
                </a:gridCol>
              </a:tblGrid>
              <a:tr h="218468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238730"/>
                  </a:ext>
                </a:extLst>
              </a:tr>
              <a:tr h="218468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353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0.112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0.216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0.456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4.300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0.390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0.514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9109027"/>
                  </a:ext>
                </a:extLst>
              </a:tr>
            </a:tbl>
          </a:graphicData>
        </a:graphic>
      </p:graphicFrame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335C270B-0715-47CB-A873-A82B5B76C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74002"/>
              </p:ext>
            </p:extLst>
          </p:nvPr>
        </p:nvGraphicFramePr>
        <p:xfrm>
          <a:off x="414554" y="5778534"/>
          <a:ext cx="8401960" cy="416174"/>
        </p:xfrm>
        <a:graphic>
          <a:graphicData uri="http://schemas.openxmlformats.org/drawingml/2006/table">
            <a:tbl>
              <a:tblPr/>
              <a:tblGrid>
                <a:gridCol w="1050245">
                  <a:extLst>
                    <a:ext uri="{9D8B030D-6E8A-4147-A177-3AD203B41FA5}">
                      <a16:colId xmlns:a16="http://schemas.microsoft.com/office/drawing/2014/main" val="1812740084"/>
                    </a:ext>
                  </a:extLst>
                </a:gridCol>
                <a:gridCol w="1050245">
                  <a:extLst>
                    <a:ext uri="{9D8B030D-6E8A-4147-A177-3AD203B41FA5}">
                      <a16:colId xmlns:a16="http://schemas.microsoft.com/office/drawing/2014/main" val="2746813906"/>
                    </a:ext>
                  </a:extLst>
                </a:gridCol>
                <a:gridCol w="1050245">
                  <a:extLst>
                    <a:ext uri="{9D8B030D-6E8A-4147-A177-3AD203B41FA5}">
                      <a16:colId xmlns:a16="http://schemas.microsoft.com/office/drawing/2014/main" val="2466180238"/>
                    </a:ext>
                  </a:extLst>
                </a:gridCol>
                <a:gridCol w="1050245">
                  <a:extLst>
                    <a:ext uri="{9D8B030D-6E8A-4147-A177-3AD203B41FA5}">
                      <a16:colId xmlns:a16="http://schemas.microsoft.com/office/drawing/2014/main" val="2542523140"/>
                    </a:ext>
                  </a:extLst>
                </a:gridCol>
                <a:gridCol w="1050245">
                  <a:extLst>
                    <a:ext uri="{9D8B030D-6E8A-4147-A177-3AD203B41FA5}">
                      <a16:colId xmlns:a16="http://schemas.microsoft.com/office/drawing/2014/main" val="2395821578"/>
                    </a:ext>
                  </a:extLst>
                </a:gridCol>
                <a:gridCol w="1050245">
                  <a:extLst>
                    <a:ext uri="{9D8B030D-6E8A-4147-A177-3AD203B41FA5}">
                      <a16:colId xmlns:a16="http://schemas.microsoft.com/office/drawing/2014/main" val="1672392919"/>
                    </a:ext>
                  </a:extLst>
                </a:gridCol>
                <a:gridCol w="1050245">
                  <a:extLst>
                    <a:ext uri="{9D8B030D-6E8A-4147-A177-3AD203B41FA5}">
                      <a16:colId xmlns:a16="http://schemas.microsoft.com/office/drawing/2014/main" val="62190988"/>
                    </a:ext>
                  </a:extLst>
                </a:gridCol>
                <a:gridCol w="1050245">
                  <a:extLst>
                    <a:ext uri="{9D8B030D-6E8A-4147-A177-3AD203B41FA5}">
                      <a16:colId xmlns:a16="http://schemas.microsoft.com/office/drawing/2014/main" val="2931410177"/>
                    </a:ext>
                  </a:extLst>
                </a:gridCol>
              </a:tblGrid>
              <a:tr h="208087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23286"/>
                  </a:ext>
                </a:extLst>
              </a:tr>
              <a:tr h="208087"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240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181.3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496.9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1,407.4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94,868.4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1,601.8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6,393.8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0960" marR="6096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107210"/>
                  </a:ext>
                </a:extLst>
              </a:tr>
            </a:tbl>
          </a:graphicData>
        </a:graphic>
      </p:graphicFrame>
      <p:sp>
        <p:nvSpPr>
          <p:cNvPr id="26" name="テキスト ボックス 1">
            <a:extLst>
              <a:ext uri="{FF2B5EF4-FFF2-40B4-BE49-F238E27FC236}">
                <a16:creationId xmlns:a16="http://schemas.microsoft.com/office/drawing/2014/main" id="{06E9FC7F-F437-42DF-96B2-E6E05C259196}"/>
              </a:ext>
            </a:extLst>
          </p:cNvPr>
          <p:cNvSpPr txBox="1"/>
          <p:nvPr/>
        </p:nvSpPr>
        <p:spPr>
          <a:xfrm>
            <a:off x="8162441" y="963863"/>
            <a:ext cx="8043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/KSLOC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1">
            <a:extLst>
              <a:ext uri="{FF2B5EF4-FFF2-40B4-BE49-F238E27FC236}">
                <a16:creationId xmlns:a16="http://schemas.microsoft.com/office/drawing/2014/main" id="{E8A835B5-BE0A-4ABA-9608-7589A3F50DE5}"/>
              </a:ext>
            </a:extLst>
          </p:cNvPr>
          <p:cNvSpPr txBox="1"/>
          <p:nvPr/>
        </p:nvSpPr>
        <p:spPr>
          <a:xfrm>
            <a:off x="8267339" y="2237551"/>
            <a:ext cx="8043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/KFP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5F10504-9BE2-4F0D-B295-6673D536A579}"/>
              </a:ext>
            </a:extLst>
          </p:cNvPr>
          <p:cNvSpPr/>
          <p:nvPr/>
        </p:nvSpPr>
        <p:spPr>
          <a:xfrm>
            <a:off x="8004140" y="3285342"/>
            <a:ext cx="91082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ja-JP" altLang="en-US" sz="900" kern="1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kern="1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/1,000</a:t>
            </a:r>
            <a:r>
              <a:rPr lang="ja-JP" altLang="en-US" sz="900" kern="1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人時</a:t>
            </a:r>
            <a:endParaRPr lang="ja-JP" altLang="ja-JP" sz="900" kern="100" dirty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1">
            <a:extLst>
              <a:ext uri="{FF2B5EF4-FFF2-40B4-BE49-F238E27FC236}">
                <a16:creationId xmlns:a16="http://schemas.microsoft.com/office/drawing/2014/main" id="{C47F8F77-C7D6-4466-8648-32653216A01D}"/>
              </a:ext>
            </a:extLst>
          </p:cNvPr>
          <p:cNvSpPr txBox="1"/>
          <p:nvPr/>
        </p:nvSpPr>
        <p:spPr>
          <a:xfrm>
            <a:off x="8202092" y="4409971"/>
            <a:ext cx="8043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</a:t>
            </a: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ページ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1" name="テキスト ボックス 1">
            <a:extLst>
              <a:ext uri="{FF2B5EF4-FFF2-40B4-BE49-F238E27FC236}">
                <a16:creationId xmlns:a16="http://schemas.microsoft.com/office/drawing/2014/main" id="{C31678D9-AEE4-4AB7-B1E3-7155B3D7E933}"/>
              </a:ext>
            </a:extLst>
          </p:cNvPr>
          <p:cNvSpPr txBox="1"/>
          <p:nvPr/>
        </p:nvSpPr>
        <p:spPr>
          <a:xfrm>
            <a:off x="7978194" y="5599017"/>
            <a:ext cx="9448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/1,000</a:t>
            </a: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人時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087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11</a:t>
            </a:fld>
            <a:endParaRPr lang="en-US" altLang="ja-JP" dirty="0"/>
          </a:p>
        </p:txBody>
      </p:sp>
      <p:sp>
        <p:nvSpPr>
          <p:cNvPr id="17" name="タイトル 2">
            <a:extLst>
              <a:ext uri="{FF2B5EF4-FFF2-40B4-BE49-F238E27FC236}">
                <a16:creationId xmlns:a16="http://schemas.microsoft.com/office/drawing/2014/main" id="{C72072B4-3A1E-46B6-BAE7-4470676FA949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5.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テスト検出バク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A0A9740-49C9-43B0-AB3D-F2E2D4F09DCF}"/>
              </a:ext>
            </a:extLst>
          </p:cNvPr>
          <p:cNvSpPr txBox="1"/>
          <p:nvPr/>
        </p:nvSpPr>
        <p:spPr>
          <a:xfrm>
            <a:off x="252000" y="3780000"/>
            <a:ext cx="7245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FP</a:t>
            </a:r>
            <a:r>
              <a:rPr lang="ja-JP" altLang="en-US" sz="2000" dirty="0"/>
              <a:t>規模あたりのテストケース数、検出バグ数 （全開発種別）</a:t>
            </a:r>
            <a:endParaRPr lang="ja-JP" altLang="ja-JP" sz="20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7E79195-5110-4E28-9F05-6702C233151D}"/>
              </a:ext>
            </a:extLst>
          </p:cNvPr>
          <p:cNvSpPr txBox="1"/>
          <p:nvPr/>
        </p:nvSpPr>
        <p:spPr>
          <a:xfrm>
            <a:off x="289652" y="5735740"/>
            <a:ext cx="8526746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年度と比較して増減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・データ件数が少ないので、変動したとは言えない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F160CC-50CE-448E-95E1-43D178735726}"/>
              </a:ext>
            </a:extLst>
          </p:cNvPr>
          <p:cNvSpPr txBox="1"/>
          <p:nvPr/>
        </p:nvSpPr>
        <p:spPr>
          <a:xfrm>
            <a:off x="252000" y="900000"/>
            <a:ext cx="759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SLOC</a:t>
            </a:r>
            <a:r>
              <a:rPr lang="ja-JP" altLang="en-US" sz="2000" dirty="0"/>
              <a:t>規模あたりのテストケース数、検出バグ数 （全開発種別）</a:t>
            </a:r>
            <a:endParaRPr lang="ja-JP" altLang="ja-JP" sz="20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E7D0635-899B-413F-AF82-A28025AFD9D3}"/>
              </a:ext>
            </a:extLst>
          </p:cNvPr>
          <p:cNvSpPr txBox="1"/>
          <p:nvPr/>
        </p:nvSpPr>
        <p:spPr>
          <a:xfrm>
            <a:off x="356398" y="2907059"/>
            <a:ext cx="846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年度の結合テスト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テストケース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の中央値の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50.2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などと比較して、あまり差はない</a:t>
            </a:r>
            <a:endParaRPr lang="ja-JP" altLang="en-US" sz="1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1">
            <a:extLst>
              <a:ext uri="{FF2B5EF4-FFF2-40B4-BE49-F238E27FC236}">
                <a16:creationId xmlns:a16="http://schemas.microsoft.com/office/drawing/2014/main" id="{8E5E76C9-C42C-4807-BC83-8C67D22EBA2C}"/>
              </a:ext>
            </a:extLst>
          </p:cNvPr>
          <p:cNvSpPr txBox="1"/>
          <p:nvPr/>
        </p:nvSpPr>
        <p:spPr>
          <a:xfrm>
            <a:off x="4427883" y="1251063"/>
            <a:ext cx="38331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5-1-1 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SLOC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規模あたりのテストケース数、検出バグ数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全開発種別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9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">
            <a:extLst>
              <a:ext uri="{FF2B5EF4-FFF2-40B4-BE49-F238E27FC236}">
                <a16:creationId xmlns:a16="http://schemas.microsoft.com/office/drawing/2014/main" id="{0C8F351A-19EA-4349-91BC-CDD5050D176E}"/>
              </a:ext>
            </a:extLst>
          </p:cNvPr>
          <p:cNvSpPr txBox="1"/>
          <p:nvPr/>
        </p:nvSpPr>
        <p:spPr>
          <a:xfrm>
            <a:off x="4825059" y="4085203"/>
            <a:ext cx="3664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5-2-1 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FP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規模あたりのテストケース数、検出バグ数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全開発種別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2E4D6336-A4CB-4F23-B826-7DCA27EFC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095310"/>
              </p:ext>
            </p:extLst>
          </p:nvPr>
        </p:nvGraphicFramePr>
        <p:xfrm>
          <a:off x="327601" y="1432848"/>
          <a:ext cx="8460001" cy="1435875"/>
        </p:xfrm>
        <a:graphic>
          <a:graphicData uri="http://schemas.openxmlformats.org/drawingml/2006/table">
            <a:tbl>
              <a:tblPr/>
              <a:tblGrid>
                <a:gridCol w="2336652">
                  <a:extLst>
                    <a:ext uri="{9D8B030D-6E8A-4147-A177-3AD203B41FA5}">
                      <a16:colId xmlns:a16="http://schemas.microsoft.com/office/drawing/2014/main" val="4030978548"/>
                    </a:ext>
                  </a:extLst>
                </a:gridCol>
                <a:gridCol w="686952">
                  <a:extLst>
                    <a:ext uri="{9D8B030D-6E8A-4147-A177-3AD203B41FA5}">
                      <a16:colId xmlns:a16="http://schemas.microsoft.com/office/drawing/2014/main" val="330204109"/>
                    </a:ext>
                  </a:extLst>
                </a:gridCol>
                <a:gridCol w="686952">
                  <a:extLst>
                    <a:ext uri="{9D8B030D-6E8A-4147-A177-3AD203B41FA5}">
                      <a16:colId xmlns:a16="http://schemas.microsoft.com/office/drawing/2014/main" val="3067218559"/>
                    </a:ext>
                  </a:extLst>
                </a:gridCol>
                <a:gridCol w="686952">
                  <a:extLst>
                    <a:ext uri="{9D8B030D-6E8A-4147-A177-3AD203B41FA5}">
                      <a16:colId xmlns:a16="http://schemas.microsoft.com/office/drawing/2014/main" val="682904114"/>
                    </a:ext>
                  </a:extLst>
                </a:gridCol>
                <a:gridCol w="686952">
                  <a:extLst>
                    <a:ext uri="{9D8B030D-6E8A-4147-A177-3AD203B41FA5}">
                      <a16:colId xmlns:a16="http://schemas.microsoft.com/office/drawing/2014/main" val="1040528069"/>
                    </a:ext>
                  </a:extLst>
                </a:gridCol>
                <a:gridCol w="686952">
                  <a:extLst>
                    <a:ext uri="{9D8B030D-6E8A-4147-A177-3AD203B41FA5}">
                      <a16:colId xmlns:a16="http://schemas.microsoft.com/office/drawing/2014/main" val="2237226633"/>
                    </a:ext>
                  </a:extLst>
                </a:gridCol>
                <a:gridCol w="1037196">
                  <a:extLst>
                    <a:ext uri="{9D8B030D-6E8A-4147-A177-3AD203B41FA5}">
                      <a16:colId xmlns:a16="http://schemas.microsoft.com/office/drawing/2014/main" val="598549295"/>
                    </a:ext>
                  </a:extLst>
                </a:gridCol>
                <a:gridCol w="786780">
                  <a:extLst>
                    <a:ext uri="{9D8B030D-6E8A-4147-A177-3AD203B41FA5}">
                      <a16:colId xmlns:a16="http://schemas.microsoft.com/office/drawing/2014/main" val="870166953"/>
                    </a:ext>
                  </a:extLst>
                </a:gridCol>
                <a:gridCol w="864613">
                  <a:extLst>
                    <a:ext uri="{9D8B030D-6E8A-4147-A177-3AD203B41FA5}">
                      <a16:colId xmlns:a16="http://schemas.microsoft.com/office/drawing/2014/main" val="3285149487"/>
                    </a:ext>
                  </a:extLst>
                </a:gridCol>
              </a:tblGrid>
              <a:tr h="205125">
                <a:tc>
                  <a:txBody>
                    <a:bodyPr/>
                    <a:lstStyle/>
                    <a:p>
                      <a:endParaRPr lang="ja-JP" sz="1050" kern="100">
                        <a:effectLst/>
                        <a:latin typeface="Century" panose="020406040505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887070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結合テスト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テストケース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05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665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22.2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51.7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120.1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100,000.0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484.9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4,821.2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805308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総合テスト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テストケース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620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6.4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16.0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40.7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219,000.0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653.9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9,799.1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2860324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結合テスト検出バグ数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現象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507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0.468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1.111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2.402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7,846.154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22.866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353.638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091914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総合テスト検出バグ数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現象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0.051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0.197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0.639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1,000.000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6.049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63.473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730939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結合テスト検出バグ数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原因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389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0.373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1.042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1.957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7,846.154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26.351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402.398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765834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総合テスト検出バグ数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原因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05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376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0.063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0.246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0.675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1,000.000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6.783 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70.668 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540411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ED57AAD9-B054-4E00-AEEA-9845ECA2E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644998"/>
              </p:ext>
            </p:extLst>
          </p:nvPr>
        </p:nvGraphicFramePr>
        <p:xfrm>
          <a:off x="333272" y="4265113"/>
          <a:ext cx="8454328" cy="1429610"/>
        </p:xfrm>
        <a:graphic>
          <a:graphicData uri="http://schemas.openxmlformats.org/drawingml/2006/table">
            <a:tbl>
              <a:tblPr firstRow="1" firstCol="1" bandRow="1"/>
              <a:tblGrid>
                <a:gridCol w="2360920">
                  <a:extLst>
                    <a:ext uri="{9D8B030D-6E8A-4147-A177-3AD203B41FA5}">
                      <a16:colId xmlns:a16="http://schemas.microsoft.com/office/drawing/2014/main" val="4078654888"/>
                    </a:ext>
                  </a:extLst>
                </a:gridCol>
                <a:gridCol w="745821">
                  <a:extLst>
                    <a:ext uri="{9D8B030D-6E8A-4147-A177-3AD203B41FA5}">
                      <a16:colId xmlns:a16="http://schemas.microsoft.com/office/drawing/2014/main" val="2882190505"/>
                    </a:ext>
                  </a:extLst>
                </a:gridCol>
                <a:gridCol w="745821">
                  <a:extLst>
                    <a:ext uri="{9D8B030D-6E8A-4147-A177-3AD203B41FA5}">
                      <a16:colId xmlns:a16="http://schemas.microsoft.com/office/drawing/2014/main" val="785816771"/>
                    </a:ext>
                  </a:extLst>
                </a:gridCol>
                <a:gridCol w="747512">
                  <a:extLst>
                    <a:ext uri="{9D8B030D-6E8A-4147-A177-3AD203B41FA5}">
                      <a16:colId xmlns:a16="http://schemas.microsoft.com/office/drawing/2014/main" val="1404203025"/>
                    </a:ext>
                  </a:extLst>
                </a:gridCol>
                <a:gridCol w="745821">
                  <a:extLst>
                    <a:ext uri="{9D8B030D-6E8A-4147-A177-3AD203B41FA5}">
                      <a16:colId xmlns:a16="http://schemas.microsoft.com/office/drawing/2014/main" val="1957699370"/>
                    </a:ext>
                  </a:extLst>
                </a:gridCol>
                <a:gridCol w="747512">
                  <a:extLst>
                    <a:ext uri="{9D8B030D-6E8A-4147-A177-3AD203B41FA5}">
                      <a16:colId xmlns:a16="http://schemas.microsoft.com/office/drawing/2014/main" val="3718625401"/>
                    </a:ext>
                  </a:extLst>
                </a:gridCol>
                <a:gridCol w="832072">
                  <a:extLst>
                    <a:ext uri="{9D8B030D-6E8A-4147-A177-3AD203B41FA5}">
                      <a16:colId xmlns:a16="http://schemas.microsoft.com/office/drawing/2014/main" val="2298653914"/>
                    </a:ext>
                  </a:extLst>
                </a:gridCol>
                <a:gridCol w="766116">
                  <a:extLst>
                    <a:ext uri="{9D8B030D-6E8A-4147-A177-3AD203B41FA5}">
                      <a16:colId xmlns:a16="http://schemas.microsoft.com/office/drawing/2014/main" val="3314347779"/>
                    </a:ext>
                  </a:extLst>
                </a:gridCol>
                <a:gridCol w="762733">
                  <a:extLst>
                    <a:ext uri="{9D8B030D-6E8A-4147-A177-3AD203B41FA5}">
                      <a16:colId xmlns:a16="http://schemas.microsoft.com/office/drawing/2014/main" val="3707862455"/>
                    </a:ext>
                  </a:extLst>
                </a:gridCol>
              </a:tblGrid>
              <a:tr h="2042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N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最小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P25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中央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P75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最大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平均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標準偏差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812250"/>
                  </a:ext>
                </a:extLst>
              </a:tr>
              <a:tr h="204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結合テスト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テストケース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42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39.0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668.8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1,782.3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3,450.8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13,230.4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3,247.5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3,714.9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04510"/>
                  </a:ext>
                </a:extLst>
              </a:tr>
              <a:tr h="204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総合テスト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テストケース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38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28.4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252.4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556.9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1,500.0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3,733.0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936.2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961.6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6208949"/>
                  </a:ext>
                </a:extLst>
              </a:tr>
              <a:tr h="204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結合テスト検出バグ数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現象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41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41.0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91.2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164.1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670.0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127.2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147.6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783861"/>
                  </a:ext>
                </a:extLst>
              </a:tr>
              <a:tr h="204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総合テスト検出バグ数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現象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37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10.5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30.1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80.0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570.0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74.2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130.1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900256"/>
                  </a:ext>
                </a:extLst>
              </a:tr>
              <a:tr h="204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結合テスト検出バグ数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原因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27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0.4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46.0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94.0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135.5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670.0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137.9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171.8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586427"/>
                  </a:ext>
                </a:extLst>
              </a:tr>
              <a:tr h="204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総合テスト検出バグ数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原因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24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0.3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14.7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34.0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95.3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565.0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92.6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154.7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311477"/>
                  </a:ext>
                </a:extLst>
              </a:tr>
            </a:tbl>
          </a:graphicData>
        </a:graphic>
      </p:graphicFrame>
      <p:sp>
        <p:nvSpPr>
          <p:cNvPr id="13" name="テキスト ボックス 1">
            <a:extLst>
              <a:ext uri="{FF2B5EF4-FFF2-40B4-BE49-F238E27FC236}">
                <a16:creationId xmlns:a16="http://schemas.microsoft.com/office/drawing/2014/main" id="{17F1E421-BC52-49FC-83AD-F961A60516E1}"/>
              </a:ext>
            </a:extLst>
          </p:cNvPr>
          <p:cNvSpPr txBox="1"/>
          <p:nvPr/>
        </p:nvSpPr>
        <p:spPr>
          <a:xfrm>
            <a:off x="8087690" y="1242731"/>
            <a:ext cx="8043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/KSLOC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">
            <a:extLst>
              <a:ext uri="{FF2B5EF4-FFF2-40B4-BE49-F238E27FC236}">
                <a16:creationId xmlns:a16="http://schemas.microsoft.com/office/drawing/2014/main" id="{DDAB2FC7-8C51-4E5D-A285-5288D384879E}"/>
              </a:ext>
            </a:extLst>
          </p:cNvPr>
          <p:cNvSpPr txBox="1"/>
          <p:nvPr/>
        </p:nvSpPr>
        <p:spPr>
          <a:xfrm>
            <a:off x="8304194" y="4092578"/>
            <a:ext cx="8043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altLang="en-US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件</a:t>
            </a:r>
            <a:r>
              <a:rPr lang="en-US" altLang="ja-JP" sz="9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/KFP</a:t>
            </a:r>
            <a:endParaRPr lang="ja-JP" sz="1050" kern="100" dirty="0">
              <a:solidFill>
                <a:srgbClr val="0000FF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475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12</a:t>
            </a:fld>
            <a:endParaRPr lang="en-US" altLang="ja-JP" dirty="0"/>
          </a:p>
        </p:txBody>
      </p:sp>
      <p:sp>
        <p:nvSpPr>
          <p:cNvPr id="17" name="タイトル 2">
            <a:extLst>
              <a:ext uri="{FF2B5EF4-FFF2-40B4-BE49-F238E27FC236}">
                <a16:creationId xmlns:a16="http://schemas.microsoft.com/office/drawing/2014/main" id="{C72072B4-3A1E-46B6-BAE7-4470676FA949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6.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まとめ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6B18FDA-7F76-43CD-A9E6-DFEE4CB3EE26}"/>
              </a:ext>
            </a:extLst>
          </p:cNvPr>
          <p:cNvSpPr txBox="1"/>
          <p:nvPr/>
        </p:nvSpPr>
        <p:spPr>
          <a:xfrm>
            <a:off x="467543" y="3580473"/>
            <a:ext cx="8064695" cy="286232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全体の傾向</a:t>
            </a:r>
            <a:r>
              <a:rPr kumimoji="1" lang="ja-JP" altLang="en-US" dirty="0">
                <a:solidFill>
                  <a:srgbClr val="216B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（過去と同様の傾向）</a:t>
            </a:r>
            <a:endParaRPr kumimoji="1" lang="en-US" altLang="ja-JP" dirty="0">
              <a:solidFill>
                <a:srgbClr val="216B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新規開発が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割強、改修・保守が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割弱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Java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割強と最も多く、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COBOL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Visual Basic.NET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C#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の順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不具合は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万行で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個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中央値）、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万行で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個（平均値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規模と工数の関係はおよそ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0.56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乗根の関係</a:t>
            </a:r>
            <a:r>
              <a:rPr lang="ja-JP" altLang="en-US" dirty="0">
                <a:solidFill>
                  <a:schemeClr val="bg1">
                    <a:lumMod val="6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（次ページ以降）</a:t>
            </a:r>
            <a:endParaRPr kumimoji="1" lang="en-US" altLang="ja-JP" dirty="0">
              <a:solidFill>
                <a:schemeClr val="bg1">
                  <a:lumMod val="6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FontTx/>
              <a:buAutoNum type="arabicPeriod"/>
            </a:pP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FP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規模と工数の関係はほぼ直線の関係</a:t>
            </a:r>
            <a:r>
              <a:rPr lang="ja-JP" altLang="en-US" dirty="0">
                <a:solidFill>
                  <a:schemeClr val="bg1">
                    <a:lumMod val="6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（次ページ以降）</a:t>
            </a:r>
            <a:endParaRPr kumimoji="1" lang="en-US" altLang="ja-JP" dirty="0">
              <a:solidFill>
                <a:schemeClr val="bg1">
                  <a:lumMod val="6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基本設計レビューでは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ページあたり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25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個の指摘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1000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行あたり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個の結合テスト、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個の総合テストを実施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AutoNum type="arabicPeriod"/>
            </a:pP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万行あたり結合テストで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個のバグを検出し、総合テストで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個検出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7012B8A-41D9-4A8F-8579-9C92EDFD3FB4}"/>
              </a:ext>
            </a:extLst>
          </p:cNvPr>
          <p:cNvSpPr txBox="1"/>
          <p:nvPr/>
        </p:nvSpPr>
        <p:spPr>
          <a:xfrm>
            <a:off x="467543" y="881340"/>
            <a:ext cx="8064695" cy="224676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年度のデータやそれ以前のデータと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今回の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2015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2020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年度のデータの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傾向性の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比較</a:t>
            </a:r>
            <a:r>
              <a:rPr kumimoji="1" lang="ja-JP" altLang="en-US" dirty="0">
                <a:solidFill>
                  <a:srgbClr val="216B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（再掲）</a:t>
            </a:r>
            <a:endParaRPr kumimoji="1" lang="en-US" altLang="ja-JP" dirty="0">
              <a:solidFill>
                <a:srgbClr val="216B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近年まで継続していた信頼性の向上傾向は見られなくなった*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一方、生産性の低下傾向は弱めながら継続している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その他のデータに大きな変動はない</a:t>
            </a:r>
          </a:p>
          <a:p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*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ただしその差は小さいので参考程度の情報となる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0096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13</a:t>
            </a:fld>
            <a:endParaRPr lang="en-US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51520" y="90000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SLOC</a:t>
            </a:r>
            <a:r>
              <a:rPr lang="ja-JP" altLang="en-US" sz="2000" dirty="0"/>
              <a:t>規模と工数</a:t>
            </a:r>
            <a:r>
              <a:rPr lang="en-US" altLang="ja-JP" sz="2000" dirty="0"/>
              <a:t>(</a:t>
            </a:r>
            <a:r>
              <a:rPr lang="ja-JP" altLang="en-US" sz="2000" dirty="0"/>
              <a:t>全開発プロジェクト種別</a:t>
            </a:r>
            <a:r>
              <a:rPr lang="en-US" altLang="ja-JP" sz="2000" dirty="0"/>
              <a:t>) </a:t>
            </a:r>
            <a:endParaRPr lang="ja-JP" altLang="ja-JP" sz="2000" dirty="0"/>
          </a:p>
        </p:txBody>
      </p:sp>
      <p:sp>
        <p:nvSpPr>
          <p:cNvPr id="17" name="タイトル 2">
            <a:extLst>
              <a:ext uri="{FF2B5EF4-FFF2-40B4-BE49-F238E27FC236}">
                <a16:creationId xmlns:a16="http://schemas.microsoft.com/office/drawing/2014/main" id="{C72072B4-3A1E-46B6-BAE7-4470676FA949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参考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SLOC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4242C1A-C981-46A3-A648-8DE776A78AF9}"/>
              </a:ext>
            </a:extLst>
          </p:cNvPr>
          <p:cNvSpPr txBox="1"/>
          <p:nvPr/>
        </p:nvSpPr>
        <p:spPr>
          <a:xfrm>
            <a:off x="1339330" y="5383540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近似曲線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y = 29.9x</a:t>
            </a:r>
            <a:r>
              <a:rPr lang="en-US" altLang="ja-JP" baseline="30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0.56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R</a:t>
            </a:r>
            <a:r>
              <a:rPr lang="en-US" altLang="ja-JP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 = 0.55 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5A1481F-1D19-4CDE-9E7C-4E6F447C5FDA}"/>
              </a:ext>
            </a:extLst>
          </p:cNvPr>
          <p:cNvSpPr txBox="1"/>
          <p:nvPr/>
        </p:nvSpPr>
        <p:spPr>
          <a:xfrm>
            <a:off x="342000" y="5805264"/>
            <a:ext cx="8460000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年度の近似曲線の係数と指数、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</a:t>
            </a:r>
            <a:r>
              <a:rPr lang="en-US" altLang="ja-JP" sz="1400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13.3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0.64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0.61</a:t>
            </a: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年度は指数部が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0.56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に小さくなり、規模による生産性への影響がやや大きくなった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1">
            <a:extLst>
              <a:ext uri="{FF2B5EF4-FFF2-40B4-BE49-F238E27FC236}">
                <a16:creationId xmlns:a16="http://schemas.microsoft.com/office/drawing/2014/main" id="{1A55FA31-57E2-41AE-B860-8B5647E34223}"/>
              </a:ext>
            </a:extLst>
          </p:cNvPr>
          <p:cNvSpPr txBox="1"/>
          <p:nvPr/>
        </p:nvSpPr>
        <p:spPr>
          <a:xfrm>
            <a:off x="3106640" y="5152708"/>
            <a:ext cx="29883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図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A1-1-1 </a:t>
            </a:r>
            <a:r>
              <a:rPr lang="en-US" sz="9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SLOC</a:t>
            </a:r>
            <a:r>
              <a:rPr lang="ja-JP" sz="9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規模と工数</a:t>
            </a:r>
            <a:r>
              <a:rPr lang="en-US" sz="9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全開発プロジェクト種別</a:t>
            </a:r>
            <a:r>
              <a:rPr lang="en-US" sz="9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9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19D57B63-33CA-4AF6-8A36-FF742F2A62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2779619"/>
              </p:ext>
            </p:extLst>
          </p:nvPr>
        </p:nvGraphicFramePr>
        <p:xfrm>
          <a:off x="784712" y="1252815"/>
          <a:ext cx="7286342" cy="3929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91656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14</a:t>
            </a:fld>
            <a:endParaRPr lang="en-US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52000" y="90000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SLOC</a:t>
            </a:r>
            <a:r>
              <a:rPr lang="ja-JP" altLang="en-US" sz="2000" dirty="0"/>
              <a:t>規模と工数</a:t>
            </a:r>
            <a:r>
              <a:rPr lang="en-US" altLang="ja-JP" sz="2000" dirty="0"/>
              <a:t>(</a:t>
            </a:r>
            <a:r>
              <a:rPr lang="ja-JP" altLang="en-US" sz="2000" dirty="0"/>
              <a:t>新規開発、改良開発</a:t>
            </a:r>
            <a:r>
              <a:rPr lang="en-US" altLang="ja-JP" sz="2000" dirty="0"/>
              <a:t>) </a:t>
            </a:r>
            <a:endParaRPr lang="ja-JP" altLang="ja-JP" sz="20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4242C1A-C981-46A3-A648-8DE776A78AF9}"/>
              </a:ext>
            </a:extLst>
          </p:cNvPr>
          <p:cNvSpPr txBox="1"/>
          <p:nvPr/>
        </p:nvSpPr>
        <p:spPr>
          <a:xfrm>
            <a:off x="566551" y="5000620"/>
            <a:ext cx="3499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近似曲線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y = 63.7x</a:t>
            </a:r>
            <a:r>
              <a:rPr lang="en-US" altLang="ja-JP" sz="1600" baseline="30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0.50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R</a:t>
            </a:r>
            <a:r>
              <a:rPr lang="en-US" altLang="ja-JP" sz="1600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= 0.48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5A1481F-1D19-4CDE-9E7C-4E6F447C5FDA}"/>
              </a:ext>
            </a:extLst>
          </p:cNvPr>
          <p:cNvSpPr txBox="1"/>
          <p:nvPr/>
        </p:nvSpPr>
        <p:spPr>
          <a:xfrm>
            <a:off x="522807" y="5386903"/>
            <a:ext cx="3780000" cy="116955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年度の近似曲線の係数と指数、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</a:t>
            </a:r>
            <a:r>
              <a:rPr lang="en-US" altLang="ja-JP" sz="1400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11.9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0.65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0.62</a:t>
            </a: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年度は指数部が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0.50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に小さくなり、規模による生産性への影響が大きくなった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00D3BAE-7E9E-47B3-85E4-DD8B1EC4B3AD}"/>
              </a:ext>
            </a:extLst>
          </p:cNvPr>
          <p:cNvSpPr txBox="1"/>
          <p:nvPr/>
        </p:nvSpPr>
        <p:spPr>
          <a:xfrm>
            <a:off x="4941473" y="5047763"/>
            <a:ext cx="3499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近似曲線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y = 21.8x</a:t>
            </a:r>
            <a:r>
              <a:rPr lang="en-US" altLang="ja-JP" sz="1600" baseline="30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0.59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R</a:t>
            </a:r>
            <a:r>
              <a:rPr lang="en-US" altLang="ja-JP" sz="1600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= 0.59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3A6749C-CD7E-471F-AA73-84DF23A09A13}"/>
              </a:ext>
            </a:extLst>
          </p:cNvPr>
          <p:cNvSpPr txBox="1"/>
          <p:nvPr/>
        </p:nvSpPr>
        <p:spPr>
          <a:xfrm>
            <a:off x="4896456" y="5386902"/>
            <a:ext cx="3780000" cy="73866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・近似曲線の係数と指数、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</a:t>
            </a:r>
            <a:r>
              <a:rPr lang="en-US" altLang="ja-JP" sz="1400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13.5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0.64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0.60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とあまり差はない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タイトル 2">
            <a:extLst>
              <a:ext uri="{FF2B5EF4-FFF2-40B4-BE49-F238E27FC236}">
                <a16:creationId xmlns:a16="http://schemas.microsoft.com/office/drawing/2014/main" id="{7444EFF9-6D60-4975-B8C5-7C338625FF0F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参考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SLOC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">
            <a:extLst>
              <a:ext uri="{FF2B5EF4-FFF2-40B4-BE49-F238E27FC236}">
                <a16:creationId xmlns:a16="http://schemas.microsoft.com/office/drawing/2014/main" id="{B526C39E-6AAB-499E-A420-728D86786FB3}"/>
              </a:ext>
            </a:extLst>
          </p:cNvPr>
          <p:cNvSpPr txBox="1"/>
          <p:nvPr/>
        </p:nvSpPr>
        <p:spPr>
          <a:xfrm>
            <a:off x="1461831" y="4768984"/>
            <a:ext cx="2352675" cy="314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図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A1-1-2 </a:t>
            </a:r>
            <a:r>
              <a:rPr lang="en-US" sz="9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SLOC</a:t>
            </a:r>
            <a:r>
              <a:rPr lang="ja-JP" sz="9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規模と工数</a:t>
            </a:r>
            <a:r>
              <a:rPr lang="en-US" sz="9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新規開発</a:t>
            </a:r>
            <a:r>
              <a:rPr lang="en-US" sz="9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">
            <a:extLst>
              <a:ext uri="{FF2B5EF4-FFF2-40B4-BE49-F238E27FC236}">
                <a16:creationId xmlns:a16="http://schemas.microsoft.com/office/drawing/2014/main" id="{9201FBBB-70B2-4F33-8ADE-276952DD6362}"/>
              </a:ext>
            </a:extLst>
          </p:cNvPr>
          <p:cNvSpPr txBox="1"/>
          <p:nvPr/>
        </p:nvSpPr>
        <p:spPr>
          <a:xfrm>
            <a:off x="5920178" y="4817521"/>
            <a:ext cx="21793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図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A1-1-3 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SLOC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規模と工数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改良開発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5" name="グラフ 14">
            <a:extLst>
              <a:ext uri="{FF2B5EF4-FFF2-40B4-BE49-F238E27FC236}">
                <a16:creationId xmlns:a16="http://schemas.microsoft.com/office/drawing/2014/main" id="{6EBD8877-9C5D-4C4F-87DA-6995916896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8007219"/>
              </p:ext>
            </p:extLst>
          </p:nvPr>
        </p:nvGraphicFramePr>
        <p:xfrm>
          <a:off x="395536" y="1370932"/>
          <a:ext cx="4248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グラフ 16">
            <a:extLst>
              <a:ext uri="{FF2B5EF4-FFF2-40B4-BE49-F238E27FC236}">
                <a16:creationId xmlns:a16="http://schemas.microsoft.com/office/drawing/2014/main" id="{47A6C43D-6FE7-432F-A79A-4F36CB4E47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3709707"/>
              </p:ext>
            </p:extLst>
          </p:nvPr>
        </p:nvGraphicFramePr>
        <p:xfrm>
          <a:off x="4572001" y="1370932"/>
          <a:ext cx="4248472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34708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15</a:t>
            </a:fld>
            <a:endParaRPr lang="en-US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52000" y="734083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SLOC</a:t>
            </a:r>
            <a:r>
              <a:rPr lang="ja-JP" altLang="en-US" sz="2000" dirty="0"/>
              <a:t>規模別</a:t>
            </a:r>
            <a:r>
              <a:rPr lang="en-US" altLang="ja-JP" sz="2000" dirty="0"/>
              <a:t>SLOC</a:t>
            </a:r>
            <a:r>
              <a:rPr lang="ja-JP" altLang="en-US" sz="2000" dirty="0"/>
              <a:t>生産性</a:t>
            </a:r>
            <a:r>
              <a:rPr lang="en-US" altLang="ja-JP" sz="2000" dirty="0"/>
              <a:t>(</a:t>
            </a:r>
            <a:r>
              <a:rPr lang="ja-JP" altLang="en-US" sz="2000" dirty="0"/>
              <a:t>新規開発</a:t>
            </a:r>
            <a:r>
              <a:rPr lang="en-US" altLang="ja-JP" sz="2000" dirty="0"/>
              <a:t>) </a:t>
            </a:r>
            <a:endParaRPr lang="ja-JP" altLang="ja-JP" sz="20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F6C11FC-198C-4910-8696-55BC85F22D4F}"/>
              </a:ext>
            </a:extLst>
          </p:cNvPr>
          <p:cNvSpPr txBox="1"/>
          <p:nvPr/>
        </p:nvSpPr>
        <p:spPr>
          <a:xfrm>
            <a:off x="370800" y="3073181"/>
            <a:ext cx="8460000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・全体の中央値が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4.15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3.76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と減少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平均値は増加）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生産性が弱いながらも落ちている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45B97CB-E80F-480A-B007-158611B9DF01}"/>
              </a:ext>
            </a:extLst>
          </p:cNvPr>
          <p:cNvSpPr txBox="1"/>
          <p:nvPr/>
        </p:nvSpPr>
        <p:spPr>
          <a:xfrm>
            <a:off x="252000" y="3578082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SLOC</a:t>
            </a:r>
            <a:r>
              <a:rPr lang="ja-JP" altLang="en-US" sz="2000" dirty="0"/>
              <a:t>規模別</a:t>
            </a:r>
            <a:r>
              <a:rPr lang="en-US" altLang="ja-JP" sz="2000" dirty="0"/>
              <a:t>SLOC</a:t>
            </a:r>
            <a:r>
              <a:rPr lang="ja-JP" altLang="en-US" sz="2000" dirty="0"/>
              <a:t>生産性</a:t>
            </a:r>
            <a:r>
              <a:rPr lang="en-US" altLang="ja-JP" sz="2000" dirty="0"/>
              <a:t>(</a:t>
            </a:r>
            <a:r>
              <a:rPr lang="ja-JP" altLang="en-US" sz="2000" dirty="0"/>
              <a:t>改良開発</a:t>
            </a:r>
            <a:r>
              <a:rPr lang="en-US" altLang="ja-JP" sz="2000" dirty="0"/>
              <a:t>) </a:t>
            </a:r>
            <a:endParaRPr lang="ja-JP" altLang="ja-JP" sz="20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E56E5DC-632E-4573-A358-4883988951AE}"/>
              </a:ext>
            </a:extLst>
          </p:cNvPr>
          <p:cNvSpPr txBox="1"/>
          <p:nvPr/>
        </p:nvSpPr>
        <p:spPr>
          <a:xfrm>
            <a:off x="370576" y="6140443"/>
            <a:ext cx="8550544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・全体の中央値が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3.18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3.01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に少し減少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平均値も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4.14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からわずかに減少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・生産性がわずかに落ちている</a:t>
            </a:r>
          </a:p>
        </p:txBody>
      </p:sp>
      <p:sp>
        <p:nvSpPr>
          <p:cNvPr id="12" name="タイトル 2">
            <a:extLst>
              <a:ext uri="{FF2B5EF4-FFF2-40B4-BE49-F238E27FC236}">
                <a16:creationId xmlns:a16="http://schemas.microsoft.com/office/drawing/2014/main" id="{7B3C23B2-F85F-466E-B8D3-1D606F3E5E1F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参考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SLOC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1">
            <a:extLst>
              <a:ext uri="{FF2B5EF4-FFF2-40B4-BE49-F238E27FC236}">
                <a16:creationId xmlns:a16="http://schemas.microsoft.com/office/drawing/2014/main" id="{90727296-ACEC-4313-86DD-01055A05FA0C}"/>
              </a:ext>
            </a:extLst>
          </p:cNvPr>
          <p:cNvSpPr txBox="1"/>
          <p:nvPr/>
        </p:nvSpPr>
        <p:spPr>
          <a:xfrm>
            <a:off x="6365196" y="848410"/>
            <a:ext cx="25987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A1-2-1 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SLOC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規模別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SLOC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生産性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新規開発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9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">
            <a:extLst>
              <a:ext uri="{FF2B5EF4-FFF2-40B4-BE49-F238E27FC236}">
                <a16:creationId xmlns:a16="http://schemas.microsoft.com/office/drawing/2014/main" id="{B1F117AE-C574-4A9B-86EA-514F17023E15}"/>
              </a:ext>
            </a:extLst>
          </p:cNvPr>
          <p:cNvSpPr txBox="1"/>
          <p:nvPr/>
        </p:nvSpPr>
        <p:spPr>
          <a:xfrm>
            <a:off x="6322332" y="3681122"/>
            <a:ext cx="25987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A1-2-2 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SLOC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規模別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SLOC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生産性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改良開発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9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30132ED-694E-469D-87DD-199BDE7242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856140"/>
              </p:ext>
            </p:extLst>
          </p:nvPr>
        </p:nvGraphicFramePr>
        <p:xfrm>
          <a:off x="388102" y="1056647"/>
          <a:ext cx="8442475" cy="2016531"/>
        </p:xfrm>
        <a:graphic>
          <a:graphicData uri="http://schemas.openxmlformats.org/drawingml/2006/table">
            <a:tbl>
              <a:tblPr/>
              <a:tblGrid>
                <a:gridCol w="2664445">
                  <a:extLst>
                    <a:ext uri="{9D8B030D-6E8A-4147-A177-3AD203B41FA5}">
                      <a16:colId xmlns:a16="http://schemas.microsoft.com/office/drawing/2014/main" val="3724050811"/>
                    </a:ext>
                  </a:extLst>
                </a:gridCol>
                <a:gridCol w="557203">
                  <a:extLst>
                    <a:ext uri="{9D8B030D-6E8A-4147-A177-3AD203B41FA5}">
                      <a16:colId xmlns:a16="http://schemas.microsoft.com/office/drawing/2014/main" val="2215888061"/>
                    </a:ext>
                  </a:extLst>
                </a:gridCol>
                <a:gridCol w="631497">
                  <a:extLst>
                    <a:ext uri="{9D8B030D-6E8A-4147-A177-3AD203B41FA5}">
                      <a16:colId xmlns:a16="http://schemas.microsoft.com/office/drawing/2014/main" val="346545017"/>
                    </a:ext>
                  </a:extLst>
                </a:gridCol>
                <a:gridCol w="631497">
                  <a:extLst>
                    <a:ext uri="{9D8B030D-6E8A-4147-A177-3AD203B41FA5}">
                      <a16:colId xmlns:a16="http://schemas.microsoft.com/office/drawing/2014/main" val="4276562690"/>
                    </a:ext>
                  </a:extLst>
                </a:gridCol>
                <a:gridCol w="633186">
                  <a:extLst>
                    <a:ext uri="{9D8B030D-6E8A-4147-A177-3AD203B41FA5}">
                      <a16:colId xmlns:a16="http://schemas.microsoft.com/office/drawing/2014/main" val="4026192080"/>
                    </a:ext>
                  </a:extLst>
                </a:gridCol>
                <a:gridCol w="631497">
                  <a:extLst>
                    <a:ext uri="{9D8B030D-6E8A-4147-A177-3AD203B41FA5}">
                      <a16:colId xmlns:a16="http://schemas.microsoft.com/office/drawing/2014/main" val="3256744506"/>
                    </a:ext>
                  </a:extLst>
                </a:gridCol>
                <a:gridCol w="636563">
                  <a:extLst>
                    <a:ext uri="{9D8B030D-6E8A-4147-A177-3AD203B41FA5}">
                      <a16:colId xmlns:a16="http://schemas.microsoft.com/office/drawing/2014/main" val="1793881349"/>
                    </a:ext>
                  </a:extLst>
                </a:gridCol>
                <a:gridCol w="683840">
                  <a:extLst>
                    <a:ext uri="{9D8B030D-6E8A-4147-A177-3AD203B41FA5}">
                      <a16:colId xmlns:a16="http://schemas.microsoft.com/office/drawing/2014/main" val="2583296983"/>
                    </a:ext>
                  </a:extLst>
                </a:gridCol>
                <a:gridCol w="636563">
                  <a:extLst>
                    <a:ext uri="{9D8B030D-6E8A-4147-A177-3AD203B41FA5}">
                      <a16:colId xmlns:a16="http://schemas.microsoft.com/office/drawing/2014/main" val="1783233716"/>
                    </a:ext>
                  </a:extLst>
                </a:gridCol>
                <a:gridCol w="736184">
                  <a:extLst>
                    <a:ext uri="{9D8B030D-6E8A-4147-A177-3AD203B41FA5}">
                      <a16:colId xmlns:a16="http://schemas.microsoft.com/office/drawing/2014/main" val="3955651980"/>
                    </a:ext>
                  </a:extLst>
                </a:gridCol>
              </a:tblGrid>
              <a:tr h="183321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規模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単位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842061"/>
                  </a:ext>
                </a:extLst>
              </a:tr>
              <a:tr h="18332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fontAlgn="t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SLOC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／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人時</a:t>
                      </a:r>
                      <a:endParaRPr lang="ja-JP" sz="1050" kern="100" dirty="0">
                        <a:solidFill>
                          <a:srgbClr val="0000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000" marR="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307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2.27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3.76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6.25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714.25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7.93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41.65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41431"/>
                  </a:ext>
                </a:extLst>
              </a:tr>
              <a:tr h="18332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140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1.97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2.95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5.14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22.92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3.94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3.34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526324"/>
                  </a:ext>
                </a:extLst>
              </a:tr>
              <a:tr h="18332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69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2.31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3.88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5.55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13.88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4.40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2.59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0692835"/>
                  </a:ext>
                </a:extLst>
              </a:tr>
              <a:tr h="18332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58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1.24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5.21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7.26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28.63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6.58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5.64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703064"/>
                  </a:ext>
                </a:extLst>
              </a:tr>
              <a:tr h="18332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3.28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4.97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7.19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714.25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29.94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113.71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5696"/>
                  </a:ext>
                </a:extLst>
              </a:tr>
              <a:tr h="18332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fontAlgn="t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KSLOC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／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160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人時</a:t>
                      </a:r>
                      <a:endParaRPr lang="ja-JP" sz="1050" kern="100" dirty="0">
                        <a:solidFill>
                          <a:srgbClr val="0000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000" marR="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307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0.60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114.28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1.27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6.66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1944233"/>
                  </a:ext>
                </a:extLst>
              </a:tr>
              <a:tr h="18332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140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0.32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0.82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3.67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0.63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0.53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413415"/>
                  </a:ext>
                </a:extLst>
              </a:tr>
              <a:tr h="18332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69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0.37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0.62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0.89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2.22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0.70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0.41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265883"/>
                  </a:ext>
                </a:extLst>
              </a:tr>
              <a:tr h="18332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58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0.83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1.16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4.58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1.05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0.90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4798032"/>
                  </a:ext>
                </a:extLst>
              </a:tr>
              <a:tr h="183321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5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40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0.16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0.53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0.79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1.15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114.28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4.79 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18.19 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7468418"/>
                  </a:ext>
                </a:extLst>
              </a:tr>
            </a:tbl>
          </a:graphicData>
        </a:graphic>
      </p:graphicFrame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583A5BB3-F528-4463-ACA8-AFB8C0259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556075"/>
              </p:ext>
            </p:extLst>
          </p:nvPr>
        </p:nvGraphicFramePr>
        <p:xfrm>
          <a:off x="388102" y="3875515"/>
          <a:ext cx="8442474" cy="2264925"/>
        </p:xfrm>
        <a:graphic>
          <a:graphicData uri="http://schemas.openxmlformats.org/drawingml/2006/table">
            <a:tbl>
              <a:tblPr/>
              <a:tblGrid>
                <a:gridCol w="2657690">
                  <a:extLst>
                    <a:ext uri="{9D8B030D-6E8A-4147-A177-3AD203B41FA5}">
                      <a16:colId xmlns:a16="http://schemas.microsoft.com/office/drawing/2014/main" val="671091554"/>
                    </a:ext>
                  </a:extLst>
                </a:gridCol>
                <a:gridCol w="560580">
                  <a:extLst>
                    <a:ext uri="{9D8B030D-6E8A-4147-A177-3AD203B41FA5}">
                      <a16:colId xmlns:a16="http://schemas.microsoft.com/office/drawing/2014/main" val="1262169975"/>
                    </a:ext>
                  </a:extLst>
                </a:gridCol>
                <a:gridCol w="629809">
                  <a:extLst>
                    <a:ext uri="{9D8B030D-6E8A-4147-A177-3AD203B41FA5}">
                      <a16:colId xmlns:a16="http://schemas.microsoft.com/office/drawing/2014/main" val="3428278823"/>
                    </a:ext>
                  </a:extLst>
                </a:gridCol>
                <a:gridCol w="631497">
                  <a:extLst>
                    <a:ext uri="{9D8B030D-6E8A-4147-A177-3AD203B41FA5}">
                      <a16:colId xmlns:a16="http://schemas.microsoft.com/office/drawing/2014/main" val="3462092347"/>
                    </a:ext>
                  </a:extLst>
                </a:gridCol>
                <a:gridCol w="633186">
                  <a:extLst>
                    <a:ext uri="{9D8B030D-6E8A-4147-A177-3AD203B41FA5}">
                      <a16:colId xmlns:a16="http://schemas.microsoft.com/office/drawing/2014/main" val="1822079991"/>
                    </a:ext>
                  </a:extLst>
                </a:gridCol>
                <a:gridCol w="631497">
                  <a:extLst>
                    <a:ext uri="{9D8B030D-6E8A-4147-A177-3AD203B41FA5}">
                      <a16:colId xmlns:a16="http://schemas.microsoft.com/office/drawing/2014/main" val="2651693830"/>
                    </a:ext>
                  </a:extLst>
                </a:gridCol>
                <a:gridCol w="636563">
                  <a:extLst>
                    <a:ext uri="{9D8B030D-6E8A-4147-A177-3AD203B41FA5}">
                      <a16:colId xmlns:a16="http://schemas.microsoft.com/office/drawing/2014/main" val="2565107071"/>
                    </a:ext>
                  </a:extLst>
                </a:gridCol>
                <a:gridCol w="683840">
                  <a:extLst>
                    <a:ext uri="{9D8B030D-6E8A-4147-A177-3AD203B41FA5}">
                      <a16:colId xmlns:a16="http://schemas.microsoft.com/office/drawing/2014/main" val="4023863576"/>
                    </a:ext>
                  </a:extLst>
                </a:gridCol>
                <a:gridCol w="636563">
                  <a:extLst>
                    <a:ext uri="{9D8B030D-6E8A-4147-A177-3AD203B41FA5}">
                      <a16:colId xmlns:a16="http://schemas.microsoft.com/office/drawing/2014/main" val="1103782184"/>
                    </a:ext>
                  </a:extLst>
                </a:gridCol>
                <a:gridCol w="741249">
                  <a:extLst>
                    <a:ext uri="{9D8B030D-6E8A-4147-A177-3AD203B41FA5}">
                      <a16:colId xmlns:a16="http://schemas.microsoft.com/office/drawing/2014/main" val="4195497760"/>
                    </a:ext>
                  </a:extLst>
                </a:gridCol>
              </a:tblGrid>
              <a:tr h="174225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規模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単位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834084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全体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SLOC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／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人時</a:t>
                      </a:r>
                      <a:endParaRPr lang="ja-JP" sz="1050" kern="100" dirty="0">
                        <a:solidFill>
                          <a:srgbClr val="0000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000" marR="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522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1.54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3.01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4.90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86.97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4.12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5.60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975669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243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0.95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1.79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3.68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29.61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2.67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2.86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5826109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40KSLOC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未満え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108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0.25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2.25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3.56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5.07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26.71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4.26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3.51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4082586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100KSLOC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0.64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2.52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3.76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6.87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86.97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7.19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11.61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624024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300KSLOC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0.60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2.69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4.80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5.77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18.28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5.04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3.43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7895718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300KSLOC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21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1.16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3.82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4.38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5.69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14.93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5.55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3.27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4927312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全体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KSLOC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／</a:t>
                      </a: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160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人時</a:t>
                      </a:r>
                      <a:endParaRPr lang="ja-JP" sz="1050" kern="100" dirty="0">
                        <a:solidFill>
                          <a:srgbClr val="0000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000" marR="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522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0.25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0.48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0.78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13.91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0.66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0.90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378331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243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0.15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0.29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0.59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4.74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0.43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0.46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352215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  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108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0.36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0.57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0.81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4.27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0.68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0.56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403055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100KSLOC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0.10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0.40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0.60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1.10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13.91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1.15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1.86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8286429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300KSLOC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70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0.10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0.43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0.77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0.92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2.92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0.81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0.55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733973"/>
                  </a:ext>
                </a:extLst>
              </a:tr>
              <a:tr h="174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300KSLOC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21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0.19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0.61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0.70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0.91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2.39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0.89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0.52 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222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01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16</a:t>
            </a:fld>
            <a:endParaRPr lang="en-US" altLang="ja-JP" dirty="0"/>
          </a:p>
        </p:txBody>
      </p:sp>
      <p:sp>
        <p:nvSpPr>
          <p:cNvPr id="17" name="タイトル 2">
            <a:extLst>
              <a:ext uri="{FF2B5EF4-FFF2-40B4-BE49-F238E27FC236}">
                <a16:creationId xmlns:a16="http://schemas.microsoft.com/office/drawing/2014/main" id="{C72072B4-3A1E-46B6-BAE7-4470676FA949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参考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全年度の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SLOC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90542CC-0B1F-4CAA-B3EB-E6487373AC76}"/>
              </a:ext>
            </a:extLst>
          </p:cNvPr>
          <p:cNvSpPr txBox="1"/>
          <p:nvPr/>
        </p:nvSpPr>
        <p:spPr>
          <a:xfrm>
            <a:off x="252000" y="1080000"/>
            <a:ext cx="7245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zh-TW" sz="2000" dirty="0"/>
              <a:t>SLOC</a:t>
            </a:r>
            <a:r>
              <a:rPr lang="ja-JP" altLang="en-US" sz="2000" dirty="0"/>
              <a:t>規模別</a:t>
            </a:r>
            <a:r>
              <a:rPr lang="en-US" altLang="zh-TW" sz="2000" dirty="0"/>
              <a:t>SLOC</a:t>
            </a:r>
            <a:r>
              <a:rPr lang="ja-JP" altLang="en-US" sz="2000" dirty="0"/>
              <a:t>生産性の基本統計量（新規開発）全年度</a:t>
            </a:r>
            <a:endParaRPr lang="ja-JP" altLang="ja-JP" sz="20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DA75E24-EA35-4B19-BDE0-965A842A9445}"/>
              </a:ext>
            </a:extLst>
          </p:cNvPr>
          <p:cNvSpPr txBox="1"/>
          <p:nvPr/>
        </p:nvSpPr>
        <p:spPr>
          <a:xfrm>
            <a:off x="302019" y="4053160"/>
            <a:ext cx="8460000" cy="28800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・中央値は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人が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時間で約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行</a:t>
            </a:r>
          </a:p>
        </p:txBody>
      </p:sp>
      <p:sp>
        <p:nvSpPr>
          <p:cNvPr id="7" name="テキスト ボックス 1">
            <a:extLst>
              <a:ext uri="{FF2B5EF4-FFF2-40B4-BE49-F238E27FC236}">
                <a16:creationId xmlns:a16="http://schemas.microsoft.com/office/drawing/2014/main" id="{2A9F0110-8936-4E42-A134-DE71CC8859F7}"/>
              </a:ext>
            </a:extLst>
          </p:cNvPr>
          <p:cNvSpPr txBox="1"/>
          <p:nvPr/>
        </p:nvSpPr>
        <p:spPr>
          <a:xfrm>
            <a:off x="5860123" y="1484784"/>
            <a:ext cx="30604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A1-2-4 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SLOC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規模別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SLOC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生産性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新規開発：全年度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9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5828C902-C0A3-4FE6-959D-34A3DF5E57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190974"/>
              </p:ext>
            </p:extLst>
          </p:nvPr>
        </p:nvGraphicFramePr>
        <p:xfrm>
          <a:off x="354357" y="1693021"/>
          <a:ext cx="8407661" cy="2360138"/>
        </p:xfrm>
        <a:graphic>
          <a:graphicData uri="http://schemas.openxmlformats.org/drawingml/2006/table">
            <a:tbl>
              <a:tblPr/>
              <a:tblGrid>
                <a:gridCol w="2653458">
                  <a:extLst>
                    <a:ext uri="{9D8B030D-6E8A-4147-A177-3AD203B41FA5}">
                      <a16:colId xmlns:a16="http://schemas.microsoft.com/office/drawing/2014/main" val="2424010510"/>
                    </a:ext>
                  </a:extLst>
                </a:gridCol>
                <a:gridCol w="554905">
                  <a:extLst>
                    <a:ext uri="{9D8B030D-6E8A-4147-A177-3AD203B41FA5}">
                      <a16:colId xmlns:a16="http://schemas.microsoft.com/office/drawing/2014/main" val="2971674625"/>
                    </a:ext>
                  </a:extLst>
                </a:gridCol>
                <a:gridCol w="628893">
                  <a:extLst>
                    <a:ext uri="{9D8B030D-6E8A-4147-A177-3AD203B41FA5}">
                      <a16:colId xmlns:a16="http://schemas.microsoft.com/office/drawing/2014/main" val="982988027"/>
                    </a:ext>
                  </a:extLst>
                </a:gridCol>
                <a:gridCol w="628893">
                  <a:extLst>
                    <a:ext uri="{9D8B030D-6E8A-4147-A177-3AD203B41FA5}">
                      <a16:colId xmlns:a16="http://schemas.microsoft.com/office/drawing/2014/main" val="3398822174"/>
                    </a:ext>
                  </a:extLst>
                </a:gridCol>
                <a:gridCol w="630575">
                  <a:extLst>
                    <a:ext uri="{9D8B030D-6E8A-4147-A177-3AD203B41FA5}">
                      <a16:colId xmlns:a16="http://schemas.microsoft.com/office/drawing/2014/main" val="2392056312"/>
                    </a:ext>
                  </a:extLst>
                </a:gridCol>
                <a:gridCol w="628893">
                  <a:extLst>
                    <a:ext uri="{9D8B030D-6E8A-4147-A177-3AD203B41FA5}">
                      <a16:colId xmlns:a16="http://schemas.microsoft.com/office/drawing/2014/main" val="2811261796"/>
                    </a:ext>
                  </a:extLst>
                </a:gridCol>
                <a:gridCol w="633938">
                  <a:extLst>
                    <a:ext uri="{9D8B030D-6E8A-4147-A177-3AD203B41FA5}">
                      <a16:colId xmlns:a16="http://schemas.microsoft.com/office/drawing/2014/main" val="132811426"/>
                    </a:ext>
                  </a:extLst>
                </a:gridCol>
                <a:gridCol w="681020">
                  <a:extLst>
                    <a:ext uri="{9D8B030D-6E8A-4147-A177-3AD203B41FA5}">
                      <a16:colId xmlns:a16="http://schemas.microsoft.com/office/drawing/2014/main" val="1839975569"/>
                    </a:ext>
                  </a:extLst>
                </a:gridCol>
                <a:gridCol w="633938">
                  <a:extLst>
                    <a:ext uri="{9D8B030D-6E8A-4147-A177-3AD203B41FA5}">
                      <a16:colId xmlns:a16="http://schemas.microsoft.com/office/drawing/2014/main" val="204390778"/>
                    </a:ext>
                  </a:extLst>
                </a:gridCol>
                <a:gridCol w="733148">
                  <a:extLst>
                    <a:ext uri="{9D8B030D-6E8A-4147-A177-3AD203B41FA5}">
                      <a16:colId xmlns:a16="http://schemas.microsoft.com/office/drawing/2014/main" val="847845700"/>
                    </a:ext>
                  </a:extLst>
                </a:gridCol>
              </a:tblGrid>
              <a:tr h="214558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規模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単位</a:t>
                      </a:r>
                      <a:endParaRPr lang="ja-JP" sz="105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114848"/>
                  </a:ext>
                </a:extLst>
              </a:tr>
              <a:tr h="214558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fontAlgn="t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SLOC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／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人時</a:t>
                      </a:r>
                      <a:endParaRPr lang="ja-JP" sz="1050" kern="100" dirty="0">
                        <a:solidFill>
                          <a:srgbClr val="0000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1246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2.95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4.99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8.16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714.25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8.58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25.95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643112"/>
                  </a:ext>
                </a:extLst>
              </a:tr>
              <a:tr h="214558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486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2.33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3.94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7.06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222.22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5.97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11.38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649412"/>
                  </a:ext>
                </a:extLst>
              </a:tr>
              <a:tr h="214558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281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0.45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3.14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5.15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8.61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71.69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7.08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7.11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294197"/>
                  </a:ext>
                </a:extLst>
              </a:tr>
              <a:tr h="214558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261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1.14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3.49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5.76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8.96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261.91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8.75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17.64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22708"/>
                  </a:ext>
                </a:extLst>
              </a:tr>
              <a:tr h="214558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218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0.86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3.74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5.92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9.96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714.25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16.10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55.32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23726"/>
                  </a:ext>
                </a:extLst>
              </a:tr>
              <a:tr h="214558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fontAlgn="t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KSLOC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／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160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人時</a:t>
                      </a:r>
                      <a:endParaRPr lang="ja-JP" sz="1050" kern="100" dirty="0">
                        <a:solidFill>
                          <a:srgbClr val="0000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1246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0.47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0.80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1.31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114.28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1.37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4.15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870472"/>
                  </a:ext>
                </a:extLst>
              </a:tr>
              <a:tr h="214558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486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0.37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0.63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1.13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35.56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0.96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1.82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777782"/>
                  </a:ext>
                </a:extLst>
              </a:tr>
              <a:tr h="214558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281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0.50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0.82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1.38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11.47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1.13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1.14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59258"/>
                  </a:ext>
                </a:extLst>
              </a:tr>
              <a:tr h="214558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5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261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0.18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0.56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0.92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1.43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41.91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1.40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2.82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494282"/>
                  </a:ext>
                </a:extLst>
              </a:tr>
              <a:tr h="214558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300KSLOC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5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218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0.14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0.60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0.95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1.59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114.28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2.58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8.85 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665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519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17</a:t>
            </a:fld>
            <a:endParaRPr lang="en-US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51520" y="90000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FP</a:t>
            </a:r>
            <a:r>
              <a:rPr lang="ja-JP" altLang="en-US" sz="2000" dirty="0"/>
              <a:t>規模と工数</a:t>
            </a:r>
            <a:r>
              <a:rPr lang="en-US" altLang="ja-JP" sz="2000" dirty="0"/>
              <a:t>(</a:t>
            </a:r>
            <a:r>
              <a:rPr lang="ja-JP" altLang="en-US" sz="2000" dirty="0"/>
              <a:t>全開発プロジェクト種別</a:t>
            </a:r>
            <a:r>
              <a:rPr lang="en-US" altLang="ja-JP" sz="2000" dirty="0"/>
              <a:t>) </a:t>
            </a:r>
            <a:endParaRPr lang="ja-JP" altLang="ja-JP" sz="2000" dirty="0"/>
          </a:p>
        </p:txBody>
      </p:sp>
      <p:sp>
        <p:nvSpPr>
          <p:cNvPr id="17" name="タイトル 2">
            <a:extLst>
              <a:ext uri="{FF2B5EF4-FFF2-40B4-BE49-F238E27FC236}">
                <a16:creationId xmlns:a16="http://schemas.microsoft.com/office/drawing/2014/main" id="{C72072B4-3A1E-46B6-BAE7-4470676FA949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参考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FP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4242C1A-C981-46A3-A648-8DE776A78AF9}"/>
              </a:ext>
            </a:extLst>
          </p:cNvPr>
          <p:cNvSpPr txBox="1"/>
          <p:nvPr/>
        </p:nvSpPr>
        <p:spPr>
          <a:xfrm>
            <a:off x="1339330" y="5383540"/>
            <a:ext cx="3974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近似曲線 </a:t>
            </a:r>
            <a:r>
              <a:rPr lang="es-E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y = 32.3x</a:t>
            </a:r>
            <a:r>
              <a:rPr lang="es-ES" altLang="ja-JP" baseline="30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0.79</a:t>
            </a:r>
            <a:r>
              <a:rPr lang="ja-JP" altLang="es-E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s-E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R</a:t>
            </a:r>
            <a:r>
              <a:rPr lang="es-ES" altLang="ja-JP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s-E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 = 0.37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5A1481F-1D19-4CDE-9E7C-4E6F447C5FDA}"/>
              </a:ext>
            </a:extLst>
          </p:cNvPr>
          <p:cNvSpPr txBox="1"/>
          <p:nvPr/>
        </p:nvSpPr>
        <p:spPr>
          <a:xfrm>
            <a:off x="370800" y="5929535"/>
            <a:ext cx="8460000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・近似曲線の指数は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1.00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0.79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で、小さくなった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・生産性は規模の影響を受ける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1">
            <a:extLst>
              <a:ext uri="{FF2B5EF4-FFF2-40B4-BE49-F238E27FC236}">
                <a16:creationId xmlns:a16="http://schemas.microsoft.com/office/drawing/2014/main" id="{E99EB9DE-407D-4ED6-8421-FF3E7A1D5A01}"/>
              </a:ext>
            </a:extLst>
          </p:cNvPr>
          <p:cNvSpPr txBox="1"/>
          <p:nvPr/>
        </p:nvSpPr>
        <p:spPr>
          <a:xfrm>
            <a:off x="3326412" y="5166000"/>
            <a:ext cx="28200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図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A2-1-1 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FP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規模と工数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全開発プロジェクト種別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592CFE8C-70DE-4D49-9988-96FAE7F82D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5067042"/>
              </p:ext>
            </p:extLst>
          </p:nvPr>
        </p:nvGraphicFramePr>
        <p:xfrm>
          <a:off x="683568" y="1461168"/>
          <a:ext cx="7488832" cy="3704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79930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18</a:t>
            </a:fld>
            <a:endParaRPr lang="en-US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51520" y="90000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FP</a:t>
            </a:r>
            <a:r>
              <a:rPr lang="ja-JP" altLang="en-US" sz="2000" dirty="0"/>
              <a:t>規模と工数</a:t>
            </a:r>
            <a:r>
              <a:rPr lang="en-US" altLang="ja-JP" sz="2000" dirty="0"/>
              <a:t>(</a:t>
            </a:r>
            <a:r>
              <a:rPr lang="ja-JP" altLang="en-US" sz="2000" dirty="0"/>
              <a:t>新規開発、改良開発</a:t>
            </a:r>
            <a:r>
              <a:rPr lang="en-US" altLang="ja-JP" sz="2000" dirty="0"/>
              <a:t>) </a:t>
            </a:r>
            <a:endParaRPr lang="ja-JP" altLang="ja-JP" sz="20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4242C1A-C981-46A3-A648-8DE776A78AF9}"/>
              </a:ext>
            </a:extLst>
          </p:cNvPr>
          <p:cNvSpPr txBox="1"/>
          <p:nvPr/>
        </p:nvSpPr>
        <p:spPr>
          <a:xfrm>
            <a:off x="518378" y="4842818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近似曲線 </a:t>
            </a:r>
            <a:r>
              <a:rPr lang="es-E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y = 54.1x</a:t>
            </a:r>
            <a:r>
              <a:rPr lang="es-ES" altLang="ja-JP" sz="1600" baseline="30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0.73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s-E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</a:t>
            </a:r>
            <a:r>
              <a:rPr lang="es-ES" altLang="ja-JP" sz="1600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s-E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= 0.34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5A1481F-1D19-4CDE-9E7C-4E6F447C5FDA}"/>
              </a:ext>
            </a:extLst>
          </p:cNvPr>
          <p:cNvSpPr txBox="1"/>
          <p:nvPr/>
        </p:nvSpPr>
        <p:spPr>
          <a:xfrm>
            <a:off x="518378" y="5386903"/>
            <a:ext cx="3780000" cy="95410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・近似曲線の指数は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1.06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から小さくなった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からの差が大きくなり、規模による生産性の影響が大きくなった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00D3BAE-7E9E-47B3-85E4-DD8B1EC4B3AD}"/>
              </a:ext>
            </a:extLst>
          </p:cNvPr>
          <p:cNvSpPr txBox="1"/>
          <p:nvPr/>
        </p:nvSpPr>
        <p:spPr>
          <a:xfrm>
            <a:off x="4702189" y="4831343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近似曲線 </a:t>
            </a:r>
            <a:r>
              <a:rPr lang="es-E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y = 52.3x</a:t>
            </a:r>
            <a:r>
              <a:rPr lang="es-ES" altLang="ja-JP" sz="1600" baseline="30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0.68</a:t>
            </a:r>
            <a:r>
              <a:rPr lang="ja-JP" altLang="es-E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s-E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</a:t>
            </a:r>
            <a:r>
              <a:rPr lang="es-ES" altLang="ja-JP" sz="1600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s-E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= 0.30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3A6749C-CD7E-471F-AA73-84DF23A09A13}"/>
              </a:ext>
            </a:extLst>
          </p:cNvPr>
          <p:cNvSpPr txBox="1"/>
          <p:nvPr/>
        </p:nvSpPr>
        <p:spPr>
          <a:xfrm>
            <a:off x="4702189" y="5386902"/>
            <a:ext cx="3780000" cy="95410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・近似曲線の指数は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年度～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0.86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と少し差がある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・指数が小さくなり、規模による生産性への影響が大きくなった</a:t>
            </a:r>
          </a:p>
        </p:txBody>
      </p:sp>
      <p:sp>
        <p:nvSpPr>
          <p:cNvPr id="19" name="タイトル 2">
            <a:extLst>
              <a:ext uri="{FF2B5EF4-FFF2-40B4-BE49-F238E27FC236}">
                <a16:creationId xmlns:a16="http://schemas.microsoft.com/office/drawing/2014/main" id="{800EC3C4-09FA-4454-AFFC-20D85CD817FE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参考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FP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">
            <a:extLst>
              <a:ext uri="{FF2B5EF4-FFF2-40B4-BE49-F238E27FC236}">
                <a16:creationId xmlns:a16="http://schemas.microsoft.com/office/drawing/2014/main" id="{DA616AD2-CAA4-4B50-907D-4FF17770D32B}"/>
              </a:ext>
            </a:extLst>
          </p:cNvPr>
          <p:cNvSpPr txBox="1"/>
          <p:nvPr/>
        </p:nvSpPr>
        <p:spPr>
          <a:xfrm>
            <a:off x="1691680" y="4639244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図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A2-1-2 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FP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規模と工数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新規開発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">
            <a:extLst>
              <a:ext uri="{FF2B5EF4-FFF2-40B4-BE49-F238E27FC236}">
                <a16:creationId xmlns:a16="http://schemas.microsoft.com/office/drawing/2014/main" id="{33DD7EFA-C093-4027-BA44-54594E540EE5}"/>
              </a:ext>
            </a:extLst>
          </p:cNvPr>
          <p:cNvSpPr txBox="1"/>
          <p:nvPr/>
        </p:nvSpPr>
        <p:spPr>
          <a:xfrm>
            <a:off x="5724128" y="4681005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図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A2-1-3 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FP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規模と工数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改良開発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5" name="グラフ 14">
            <a:extLst>
              <a:ext uri="{FF2B5EF4-FFF2-40B4-BE49-F238E27FC236}">
                <a16:creationId xmlns:a16="http://schemas.microsoft.com/office/drawing/2014/main" id="{F307E124-B8A6-4E4D-8FE2-438719B1C9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1957773"/>
              </p:ext>
            </p:extLst>
          </p:nvPr>
        </p:nvGraphicFramePr>
        <p:xfrm>
          <a:off x="395536" y="1208287"/>
          <a:ext cx="4248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グラフ 20">
            <a:extLst>
              <a:ext uri="{FF2B5EF4-FFF2-40B4-BE49-F238E27FC236}">
                <a16:creationId xmlns:a16="http://schemas.microsoft.com/office/drawing/2014/main" id="{A753EAFC-7B6F-4972-9A46-49C2817B64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9925621"/>
              </p:ext>
            </p:extLst>
          </p:nvPr>
        </p:nvGraphicFramePr>
        <p:xfrm>
          <a:off x="4456276" y="1208287"/>
          <a:ext cx="4248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75598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EFE813-C30E-4049-A715-CA6548F0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74D08-A32D-4B52-AFC7-1EE5C3CAF417}" type="slidenum">
              <a:rPr lang="en-US" altLang="ja-JP" smtClean="0"/>
              <a:pPr>
                <a:defRPr/>
              </a:pPr>
              <a:t>19</a:t>
            </a:fld>
            <a:endParaRPr lang="en-US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684F56-ED6C-4C14-BC42-F3656027D60A}"/>
              </a:ext>
            </a:extLst>
          </p:cNvPr>
          <p:cNvSpPr txBox="1"/>
          <p:nvPr/>
        </p:nvSpPr>
        <p:spPr>
          <a:xfrm>
            <a:off x="252000" y="90000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FP</a:t>
            </a:r>
            <a:r>
              <a:rPr lang="ja-JP" altLang="en-US" sz="2000" dirty="0"/>
              <a:t>規模別</a:t>
            </a:r>
            <a:r>
              <a:rPr lang="en-US" altLang="ja-JP" sz="2000" dirty="0"/>
              <a:t>FP</a:t>
            </a:r>
            <a:r>
              <a:rPr lang="ja-JP" altLang="en-US" sz="2000" dirty="0"/>
              <a:t>生産性</a:t>
            </a:r>
            <a:r>
              <a:rPr lang="en-US" altLang="ja-JP" sz="2000" dirty="0"/>
              <a:t>(</a:t>
            </a:r>
            <a:r>
              <a:rPr lang="ja-JP" altLang="en-US" sz="2000" dirty="0"/>
              <a:t>新規開発</a:t>
            </a:r>
            <a:r>
              <a:rPr lang="en-US" altLang="ja-JP" sz="2000" dirty="0"/>
              <a:t>) </a:t>
            </a:r>
            <a:endParaRPr lang="ja-JP" altLang="ja-JP" sz="20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F6C11FC-198C-4910-8696-55BC85F22D4F}"/>
              </a:ext>
            </a:extLst>
          </p:cNvPr>
          <p:cNvSpPr txBox="1"/>
          <p:nvPr/>
        </p:nvSpPr>
        <p:spPr>
          <a:xfrm>
            <a:off x="370800" y="3385567"/>
            <a:ext cx="846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・データ数が少ないので参考程度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45B97CB-E80F-480A-B007-158611B9DF01}"/>
              </a:ext>
            </a:extLst>
          </p:cNvPr>
          <p:cNvSpPr txBox="1"/>
          <p:nvPr/>
        </p:nvSpPr>
        <p:spPr>
          <a:xfrm>
            <a:off x="285156" y="3870722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 u="none" strike="noStrike" kern="1200" baseline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/>
              </a:defRPr>
            </a:pPr>
            <a:r>
              <a:rPr lang="en-US" altLang="ja-JP" sz="2000" dirty="0"/>
              <a:t>FP</a:t>
            </a:r>
            <a:r>
              <a:rPr lang="ja-JP" altLang="en-US" sz="2000" dirty="0"/>
              <a:t>規模別</a:t>
            </a:r>
            <a:r>
              <a:rPr lang="en-US" altLang="ja-JP" sz="2000" dirty="0"/>
              <a:t>FP</a:t>
            </a:r>
            <a:r>
              <a:rPr lang="ja-JP" altLang="en-US" sz="2000" dirty="0"/>
              <a:t>生産性</a:t>
            </a:r>
            <a:r>
              <a:rPr lang="en-US" altLang="ja-JP" sz="2000" dirty="0"/>
              <a:t>(</a:t>
            </a:r>
            <a:r>
              <a:rPr lang="ja-JP" altLang="en-US" sz="2000" dirty="0"/>
              <a:t>改良開発</a:t>
            </a:r>
            <a:r>
              <a:rPr lang="en-US" altLang="ja-JP" sz="2000" dirty="0"/>
              <a:t>) </a:t>
            </a:r>
            <a:endParaRPr lang="ja-JP" altLang="ja-JP" sz="20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E56E5DC-632E-4573-A358-4883988951AE}"/>
              </a:ext>
            </a:extLst>
          </p:cNvPr>
          <p:cNvSpPr txBox="1"/>
          <p:nvPr/>
        </p:nvSpPr>
        <p:spPr>
          <a:xfrm>
            <a:off x="370800" y="6257258"/>
            <a:ext cx="84600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fontAlgn="b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・データ数が少ないので参考程度</a:t>
            </a:r>
          </a:p>
        </p:txBody>
      </p:sp>
      <p:sp>
        <p:nvSpPr>
          <p:cNvPr id="12" name="タイトル 2">
            <a:extLst>
              <a:ext uri="{FF2B5EF4-FFF2-40B4-BE49-F238E27FC236}">
                <a16:creationId xmlns:a16="http://schemas.microsoft.com/office/drawing/2014/main" id="{E6877F74-86D8-47C7-BE7F-9C86DB2610E2}"/>
              </a:ext>
            </a:extLst>
          </p:cNvPr>
          <p:cNvSpPr txBox="1">
            <a:spLocks/>
          </p:cNvSpPr>
          <p:nvPr/>
        </p:nvSpPr>
        <p:spPr bwMode="auto">
          <a:xfrm>
            <a:off x="251520" y="157130"/>
            <a:ext cx="8352727" cy="57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5pPr>
            <a:lvl6pPr marL="457209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6pPr>
            <a:lvl7pPr marL="9144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7pPr>
            <a:lvl8pPr marL="137162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8pPr>
            <a:lvl9pPr marL="1828837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3399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参考</a:t>
            </a:r>
            <a:r>
              <a:rPr lang="en-US" altLang="ja-JP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FP</a:t>
            </a:r>
            <a:r>
              <a:rPr lang="ja-JP" altLang="en-US" sz="2800" kern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生産性</a:t>
            </a:r>
            <a:endParaRPr lang="en-US" altLang="ja-JP" sz="2800" kern="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1">
            <a:extLst>
              <a:ext uri="{FF2B5EF4-FFF2-40B4-BE49-F238E27FC236}">
                <a16:creationId xmlns:a16="http://schemas.microsoft.com/office/drawing/2014/main" id="{CC6DEC26-5D23-426C-8947-507BEEE775C5}"/>
              </a:ext>
            </a:extLst>
          </p:cNvPr>
          <p:cNvSpPr txBox="1"/>
          <p:nvPr/>
        </p:nvSpPr>
        <p:spPr>
          <a:xfrm>
            <a:off x="6580167" y="1098717"/>
            <a:ext cx="22621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ja-JP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A2-2-1 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FP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規模別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FP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生産性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新規開発</a:t>
            </a:r>
            <a:r>
              <a:rPr lang="en-US" sz="900" kern="1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1050" kern="1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">
            <a:extLst>
              <a:ext uri="{FF2B5EF4-FFF2-40B4-BE49-F238E27FC236}">
                <a16:creationId xmlns:a16="http://schemas.microsoft.com/office/drawing/2014/main" id="{886F92C6-131C-46A5-AAC7-3694C878B49A}"/>
              </a:ext>
            </a:extLst>
          </p:cNvPr>
          <p:cNvSpPr txBox="1"/>
          <p:nvPr/>
        </p:nvSpPr>
        <p:spPr>
          <a:xfrm>
            <a:off x="6596686" y="3976035"/>
            <a:ext cx="22621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表</a:t>
            </a:r>
            <a:r>
              <a:rPr lang="en-US" sz="900" kern="120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A2-2-2 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FP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規模別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FP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生産性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改良開発</a:t>
            </a:r>
            <a:r>
              <a:rPr lang="en-US" sz="9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endParaRPr lang="ja-JP" sz="9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B36935E-9D18-450E-BA01-6C5189B200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779685"/>
              </p:ext>
            </p:extLst>
          </p:nvPr>
        </p:nvGraphicFramePr>
        <p:xfrm>
          <a:off x="395318" y="1277515"/>
          <a:ext cx="8328204" cy="2072983"/>
        </p:xfrm>
        <a:graphic>
          <a:graphicData uri="http://schemas.openxmlformats.org/drawingml/2006/table">
            <a:tbl>
              <a:tblPr/>
              <a:tblGrid>
                <a:gridCol w="2321904">
                  <a:extLst>
                    <a:ext uri="{9D8B030D-6E8A-4147-A177-3AD203B41FA5}">
                      <a16:colId xmlns:a16="http://schemas.microsoft.com/office/drawing/2014/main" val="3232263301"/>
                    </a:ext>
                  </a:extLst>
                </a:gridCol>
                <a:gridCol w="494696">
                  <a:extLst>
                    <a:ext uri="{9D8B030D-6E8A-4147-A177-3AD203B41FA5}">
                      <a16:colId xmlns:a16="http://schemas.microsoft.com/office/drawing/2014/main" val="1983874681"/>
                    </a:ext>
                  </a:extLst>
                </a:gridCol>
                <a:gridCol w="679581">
                  <a:extLst>
                    <a:ext uri="{9D8B030D-6E8A-4147-A177-3AD203B41FA5}">
                      <a16:colId xmlns:a16="http://schemas.microsoft.com/office/drawing/2014/main" val="3322023836"/>
                    </a:ext>
                  </a:extLst>
                </a:gridCol>
                <a:gridCol w="681247">
                  <a:extLst>
                    <a:ext uri="{9D8B030D-6E8A-4147-A177-3AD203B41FA5}">
                      <a16:colId xmlns:a16="http://schemas.microsoft.com/office/drawing/2014/main" val="15164615"/>
                    </a:ext>
                  </a:extLst>
                </a:gridCol>
                <a:gridCol w="679581">
                  <a:extLst>
                    <a:ext uri="{9D8B030D-6E8A-4147-A177-3AD203B41FA5}">
                      <a16:colId xmlns:a16="http://schemas.microsoft.com/office/drawing/2014/main" val="1085819669"/>
                    </a:ext>
                  </a:extLst>
                </a:gridCol>
                <a:gridCol w="681247">
                  <a:extLst>
                    <a:ext uri="{9D8B030D-6E8A-4147-A177-3AD203B41FA5}">
                      <a16:colId xmlns:a16="http://schemas.microsoft.com/office/drawing/2014/main" val="952165512"/>
                    </a:ext>
                  </a:extLst>
                </a:gridCol>
                <a:gridCol w="679581">
                  <a:extLst>
                    <a:ext uri="{9D8B030D-6E8A-4147-A177-3AD203B41FA5}">
                      <a16:colId xmlns:a16="http://schemas.microsoft.com/office/drawing/2014/main" val="3032727770"/>
                    </a:ext>
                  </a:extLst>
                </a:gridCol>
                <a:gridCol w="681247">
                  <a:extLst>
                    <a:ext uri="{9D8B030D-6E8A-4147-A177-3AD203B41FA5}">
                      <a16:colId xmlns:a16="http://schemas.microsoft.com/office/drawing/2014/main" val="2416409137"/>
                    </a:ext>
                  </a:extLst>
                </a:gridCol>
                <a:gridCol w="681247">
                  <a:extLst>
                    <a:ext uri="{9D8B030D-6E8A-4147-A177-3AD203B41FA5}">
                      <a16:colId xmlns:a16="http://schemas.microsoft.com/office/drawing/2014/main" val="25314948"/>
                    </a:ext>
                  </a:extLst>
                </a:gridCol>
                <a:gridCol w="747873">
                  <a:extLst>
                    <a:ext uri="{9D8B030D-6E8A-4147-A177-3AD203B41FA5}">
                      <a16:colId xmlns:a16="http://schemas.microsoft.com/office/drawing/2014/main" val="1951606332"/>
                    </a:ext>
                  </a:extLst>
                </a:gridCol>
              </a:tblGrid>
              <a:tr h="18845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規模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単位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58152"/>
                  </a:ext>
                </a:extLst>
              </a:tr>
              <a:tr h="18845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FP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／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人時</a:t>
                      </a:r>
                      <a:endParaRPr lang="ja-JP" sz="1000" kern="100" dirty="0">
                        <a:solidFill>
                          <a:srgbClr val="0000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46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0.012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0.040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0.151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0.285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2.017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0.207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0.302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147826"/>
                  </a:ext>
                </a:extLst>
              </a:tr>
              <a:tr h="18845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400FP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0.012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0.023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0.098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0.227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0.323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0.134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0.122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0072150"/>
                  </a:ext>
                </a:extLst>
              </a:tr>
              <a:tr h="18845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400FP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 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 1,000FP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0.015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0.042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0.122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0.260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0.503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0.166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0.149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57959"/>
                  </a:ext>
                </a:extLst>
              </a:tr>
              <a:tr h="18845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1,000FP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3,000FP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20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0.028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0.056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0.191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0.306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0.359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0.193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0.124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437835"/>
                  </a:ext>
                </a:extLst>
              </a:tr>
              <a:tr h="18845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3,000FP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0.023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0.033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0.145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0.695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2.017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0.583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0.962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2644950"/>
                  </a:ext>
                </a:extLst>
              </a:tr>
              <a:tr h="18845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全体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FP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／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160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人時</a:t>
                      </a:r>
                      <a:endParaRPr lang="ja-JP" sz="1000" kern="100" dirty="0">
                        <a:solidFill>
                          <a:srgbClr val="0000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46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1.98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6.38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24.20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45.68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322.65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33.20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48.25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822490"/>
                  </a:ext>
                </a:extLst>
              </a:tr>
              <a:tr h="18845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1.98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3.64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15.66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36.31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51.63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21.42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19.55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8782888"/>
                  </a:ext>
                </a:extLst>
              </a:tr>
              <a:tr h="18845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400FP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 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 1,000FP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2.41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6.71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19.47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41.64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80.52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26.50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23.81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736462"/>
                  </a:ext>
                </a:extLst>
              </a:tr>
              <a:tr h="18845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1,000FP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3,000FP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未満</a:t>
                      </a:r>
                      <a:endParaRPr lang="ja-JP" sz="10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20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4.52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8.93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30.61 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48.94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57.44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30.85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19.86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212726"/>
                  </a:ext>
                </a:extLst>
              </a:tr>
              <a:tr h="18845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3,000FP</a:t>
                      </a:r>
                      <a:r>
                        <a:rPr lang="ja-JP" sz="1000" kern="12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以上</a:t>
                      </a:r>
                      <a:endParaRPr lang="ja-JP" sz="10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3.76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5.27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23.21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111.14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322.65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93.21 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153.90 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444567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8070B8BC-6F2F-4741-834F-6C942864B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822607"/>
              </p:ext>
            </p:extLst>
          </p:nvPr>
        </p:nvGraphicFramePr>
        <p:xfrm>
          <a:off x="395318" y="4168922"/>
          <a:ext cx="8377883" cy="2095038"/>
        </p:xfrm>
        <a:graphic>
          <a:graphicData uri="http://schemas.openxmlformats.org/drawingml/2006/table">
            <a:tbl>
              <a:tblPr/>
              <a:tblGrid>
                <a:gridCol w="2335754">
                  <a:extLst>
                    <a:ext uri="{9D8B030D-6E8A-4147-A177-3AD203B41FA5}">
                      <a16:colId xmlns:a16="http://schemas.microsoft.com/office/drawing/2014/main" val="3552644208"/>
                    </a:ext>
                  </a:extLst>
                </a:gridCol>
                <a:gridCol w="497646">
                  <a:extLst>
                    <a:ext uri="{9D8B030D-6E8A-4147-A177-3AD203B41FA5}">
                      <a16:colId xmlns:a16="http://schemas.microsoft.com/office/drawing/2014/main" val="3490178424"/>
                    </a:ext>
                  </a:extLst>
                </a:gridCol>
                <a:gridCol w="683635">
                  <a:extLst>
                    <a:ext uri="{9D8B030D-6E8A-4147-A177-3AD203B41FA5}">
                      <a16:colId xmlns:a16="http://schemas.microsoft.com/office/drawing/2014/main" val="2828315926"/>
                    </a:ext>
                  </a:extLst>
                </a:gridCol>
                <a:gridCol w="685311">
                  <a:extLst>
                    <a:ext uri="{9D8B030D-6E8A-4147-A177-3AD203B41FA5}">
                      <a16:colId xmlns:a16="http://schemas.microsoft.com/office/drawing/2014/main" val="3303614284"/>
                    </a:ext>
                  </a:extLst>
                </a:gridCol>
                <a:gridCol w="683635">
                  <a:extLst>
                    <a:ext uri="{9D8B030D-6E8A-4147-A177-3AD203B41FA5}">
                      <a16:colId xmlns:a16="http://schemas.microsoft.com/office/drawing/2014/main" val="3647937325"/>
                    </a:ext>
                  </a:extLst>
                </a:gridCol>
                <a:gridCol w="685311">
                  <a:extLst>
                    <a:ext uri="{9D8B030D-6E8A-4147-A177-3AD203B41FA5}">
                      <a16:colId xmlns:a16="http://schemas.microsoft.com/office/drawing/2014/main" val="212445586"/>
                    </a:ext>
                  </a:extLst>
                </a:gridCol>
                <a:gridCol w="683635">
                  <a:extLst>
                    <a:ext uri="{9D8B030D-6E8A-4147-A177-3AD203B41FA5}">
                      <a16:colId xmlns:a16="http://schemas.microsoft.com/office/drawing/2014/main" val="56593550"/>
                    </a:ext>
                  </a:extLst>
                </a:gridCol>
                <a:gridCol w="685311">
                  <a:extLst>
                    <a:ext uri="{9D8B030D-6E8A-4147-A177-3AD203B41FA5}">
                      <a16:colId xmlns:a16="http://schemas.microsoft.com/office/drawing/2014/main" val="3408912099"/>
                    </a:ext>
                  </a:extLst>
                </a:gridCol>
                <a:gridCol w="685311">
                  <a:extLst>
                    <a:ext uri="{9D8B030D-6E8A-4147-A177-3AD203B41FA5}">
                      <a16:colId xmlns:a16="http://schemas.microsoft.com/office/drawing/2014/main" val="828378852"/>
                    </a:ext>
                  </a:extLst>
                </a:gridCol>
                <a:gridCol w="752334">
                  <a:extLst>
                    <a:ext uri="{9D8B030D-6E8A-4147-A177-3AD203B41FA5}">
                      <a16:colId xmlns:a16="http://schemas.microsoft.com/office/drawing/2014/main" val="649122774"/>
                    </a:ext>
                  </a:extLst>
                </a:gridCol>
              </a:tblGrid>
              <a:tr h="190458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FP</a:t>
                      </a: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規模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単位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最小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P25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中央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ＭＳ 明朝" panose="02020609040205080304" pitchFamily="17" charset="-128"/>
                          <a:cs typeface="Arial" panose="020B0604020202020204" pitchFamily="34" charset="0"/>
                        </a:rPr>
                        <a:t>P75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最大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平均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1000" kern="120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標準偏差</a:t>
                      </a:r>
                      <a:endParaRPr lang="ja-JP" sz="10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116428"/>
                  </a:ext>
                </a:extLst>
              </a:tr>
              <a:tr h="1904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全体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FP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／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人時</a:t>
                      </a:r>
                      <a:endParaRPr lang="ja-JP" sz="1000" kern="100" dirty="0">
                        <a:solidFill>
                          <a:srgbClr val="0000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000" marR="177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35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0.011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0.067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0.196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0.313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1.200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0.242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0.247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758483"/>
                  </a:ext>
                </a:extLst>
              </a:tr>
              <a:tr h="1904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049702"/>
                  </a:ext>
                </a:extLst>
              </a:tr>
              <a:tr h="1904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 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400FP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0.057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626138"/>
                  </a:ext>
                </a:extLst>
              </a:tr>
              <a:tr h="1904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1,000FP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0.064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0.088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0.296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0.343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0.592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0.269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0.156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021681"/>
                  </a:ext>
                </a:extLst>
              </a:tr>
              <a:tr h="1904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1,000FP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11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0.043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0.071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0.196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0.516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1.200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0.339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0.372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56565"/>
                  </a:ext>
                </a:extLst>
              </a:tr>
              <a:tr h="1904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全体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FP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／</a:t>
                      </a:r>
                      <a:b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</a:br>
                      <a:r>
                        <a:rPr lang="en-US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160</a:t>
                      </a:r>
                      <a:r>
                        <a:rPr lang="ja-JP" sz="900" kern="1200" dirty="0">
                          <a:solidFill>
                            <a:srgbClr val="0000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人時</a:t>
                      </a:r>
                      <a:endParaRPr lang="ja-JP" sz="1000" kern="100" dirty="0">
                        <a:solidFill>
                          <a:srgbClr val="0000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000" marR="177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35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1.74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10.72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31.28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50.14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191.98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38.67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39.50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205666"/>
                  </a:ext>
                </a:extLst>
              </a:tr>
              <a:tr h="1904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4857630"/>
                  </a:ext>
                </a:extLst>
              </a:tr>
              <a:tr h="1904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 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400FP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9.15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―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516676"/>
                  </a:ext>
                </a:extLst>
              </a:tr>
              <a:tr h="1904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1,000FP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未満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10.21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14.06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47.44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54.86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94.74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43.10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24.94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5700257"/>
                  </a:ext>
                </a:extLst>
              </a:tr>
              <a:tr h="1904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1,000FP</a:t>
                      </a:r>
                      <a:r>
                        <a:rPr lang="ja-JP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以上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11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6.90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11.44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31.28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82.52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191.98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54.32 </a:t>
                      </a:r>
                      <a:endParaRPr lang="ja-JP" sz="900" kern="10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59.53 </a:t>
                      </a:r>
                      <a:endParaRPr lang="ja-JP" sz="90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646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0920892"/>
      </p:ext>
    </p:extLst>
  </p:cSld>
  <p:clrMapOvr>
    <a:masterClrMapping/>
  </p:clrMapOvr>
</p:sld>
</file>

<file path=ppt/theme/theme1.xml><?xml version="1.0" encoding="utf-8"?>
<a:theme xmlns:a="http://schemas.openxmlformats.org/drawingml/2006/main" name="IPA2004">
  <a:themeElements>
    <a:clrScheme name="IPA2004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PA2004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4FEE"/>
        </a:solidFill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IPA200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A200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A200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A200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A200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A200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A200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A200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A200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A200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A200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A200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4443</Words>
  <Application>Microsoft Office PowerPoint</Application>
  <PresentationFormat>画面に合わせる (4:3)</PresentationFormat>
  <Paragraphs>1591</Paragraphs>
  <Slides>19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4" baseType="lpstr">
      <vt:lpstr>メイリオ</vt:lpstr>
      <vt:lpstr>Arial</vt:lpstr>
      <vt:lpstr>Calibri</vt:lpstr>
      <vt:lpstr>Century</vt:lpstr>
      <vt:lpstr>IPA2004</vt:lpstr>
      <vt:lpstr>ソフトウェア開発 分析データ集2022 ～ サマリー ～</vt:lpstr>
      <vt:lpstr>はじめに</vt:lpstr>
      <vt:lpstr>Contents</vt:lpstr>
      <vt:lpstr>0.定量データの傾向性まとめ　～前回との比較～</vt:lpstr>
      <vt:lpstr>1. ソフトウェア開発データのプロファイル</vt:lpstr>
      <vt:lpstr>1. ソフトウェア開発データのプロファイル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revision>1</cp:revision>
  <dcterms:created xsi:type="dcterms:W3CDTF">2022-09-20T06:53:06Z</dcterms:created>
  <dcterms:modified xsi:type="dcterms:W3CDTF">2022-09-20T06:53:10Z</dcterms:modified>
</cp:coreProperties>
</file>