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4316" r:id="rId1"/>
  </p:sldMasterIdLst>
  <p:notesMasterIdLst>
    <p:notesMasterId r:id="rId23"/>
  </p:notesMasterIdLst>
  <p:handoutMasterIdLst>
    <p:handoutMasterId r:id="rId24"/>
  </p:handoutMasterIdLst>
  <p:sldIdLst>
    <p:sldId id="1612" r:id="rId2"/>
    <p:sldId id="1613" r:id="rId3"/>
    <p:sldId id="1660" r:id="rId4"/>
    <p:sldId id="1648" r:id="rId5"/>
    <p:sldId id="1700" r:id="rId6"/>
    <p:sldId id="1712" r:id="rId7"/>
    <p:sldId id="1706" r:id="rId8"/>
    <p:sldId id="1615" r:id="rId9"/>
    <p:sldId id="1686" r:id="rId10"/>
    <p:sldId id="1636" r:id="rId11"/>
    <p:sldId id="1672" r:id="rId12"/>
    <p:sldId id="1657" r:id="rId13"/>
    <p:sldId id="1667" r:id="rId14"/>
    <p:sldId id="1713" r:id="rId15"/>
    <p:sldId id="1698" r:id="rId16"/>
    <p:sldId id="1637" r:id="rId17"/>
    <p:sldId id="1674" r:id="rId18"/>
    <p:sldId id="1699" r:id="rId19"/>
    <p:sldId id="1644" r:id="rId20"/>
    <p:sldId id="1708" r:id="rId21"/>
    <p:sldId id="1707" r:id="rId22"/>
  </p:sldIdLst>
  <p:sldSz cx="9906000" cy="6858000" type="A4"/>
  <p:notesSz cx="6807200" cy="9939338"/>
  <p:defaultTextStyle>
    <a:defPPr>
      <a:defRPr lang="en-US"/>
    </a:defPPr>
    <a:lvl1pPr algn="ctr" rtl="0" fontAlgn="base">
      <a:spcBef>
        <a:spcPct val="0"/>
      </a:spcBef>
      <a:spcAft>
        <a:spcPct val="0"/>
      </a:spcAft>
      <a:defRPr kumimoji="1" sz="2399" b="1" kern="1200">
        <a:solidFill>
          <a:schemeClr val="tx1"/>
        </a:solidFill>
        <a:latin typeface="Times New Roman" pitchFamily="18" charset="0"/>
        <a:ea typeface="ＭＳ Ｐゴシック" pitchFamily="50" charset="-128"/>
        <a:cs typeface="+mn-cs"/>
      </a:defRPr>
    </a:lvl1pPr>
    <a:lvl2pPr marL="457034" algn="ctr" rtl="0" fontAlgn="base">
      <a:spcBef>
        <a:spcPct val="0"/>
      </a:spcBef>
      <a:spcAft>
        <a:spcPct val="0"/>
      </a:spcAft>
      <a:defRPr kumimoji="1" sz="2399" b="1" kern="1200">
        <a:solidFill>
          <a:schemeClr val="tx1"/>
        </a:solidFill>
        <a:latin typeface="Times New Roman" pitchFamily="18" charset="0"/>
        <a:ea typeface="ＭＳ Ｐゴシック" pitchFamily="50" charset="-128"/>
        <a:cs typeface="+mn-cs"/>
      </a:defRPr>
    </a:lvl2pPr>
    <a:lvl3pPr marL="914070" algn="ctr" rtl="0" fontAlgn="base">
      <a:spcBef>
        <a:spcPct val="0"/>
      </a:spcBef>
      <a:spcAft>
        <a:spcPct val="0"/>
      </a:spcAft>
      <a:defRPr kumimoji="1" sz="2399" b="1" kern="1200">
        <a:solidFill>
          <a:schemeClr val="tx1"/>
        </a:solidFill>
        <a:latin typeface="Times New Roman" pitchFamily="18" charset="0"/>
        <a:ea typeface="ＭＳ Ｐゴシック" pitchFamily="50" charset="-128"/>
        <a:cs typeface="+mn-cs"/>
      </a:defRPr>
    </a:lvl3pPr>
    <a:lvl4pPr marL="1371106" algn="ctr" rtl="0" fontAlgn="base">
      <a:spcBef>
        <a:spcPct val="0"/>
      </a:spcBef>
      <a:spcAft>
        <a:spcPct val="0"/>
      </a:spcAft>
      <a:defRPr kumimoji="1" sz="2399" b="1" kern="1200">
        <a:solidFill>
          <a:schemeClr val="tx1"/>
        </a:solidFill>
        <a:latin typeface="Times New Roman" pitchFamily="18" charset="0"/>
        <a:ea typeface="ＭＳ Ｐゴシック" pitchFamily="50" charset="-128"/>
        <a:cs typeface="+mn-cs"/>
      </a:defRPr>
    </a:lvl4pPr>
    <a:lvl5pPr marL="1828140" algn="ctr" rtl="0" fontAlgn="base">
      <a:spcBef>
        <a:spcPct val="0"/>
      </a:spcBef>
      <a:spcAft>
        <a:spcPct val="0"/>
      </a:spcAft>
      <a:defRPr kumimoji="1" sz="2399" b="1" kern="1200">
        <a:solidFill>
          <a:schemeClr val="tx1"/>
        </a:solidFill>
        <a:latin typeface="Times New Roman" pitchFamily="18" charset="0"/>
        <a:ea typeface="ＭＳ Ｐゴシック" pitchFamily="50" charset="-128"/>
        <a:cs typeface="+mn-cs"/>
      </a:defRPr>
    </a:lvl5pPr>
    <a:lvl6pPr marL="2285176" algn="l" defTabSz="914070" rtl="0" eaLnBrk="1" latinLnBrk="0" hangingPunct="1">
      <a:defRPr kumimoji="1" sz="2399" b="1" kern="1200">
        <a:solidFill>
          <a:schemeClr val="tx1"/>
        </a:solidFill>
        <a:latin typeface="Times New Roman" pitchFamily="18" charset="0"/>
        <a:ea typeface="ＭＳ Ｐゴシック" pitchFamily="50" charset="-128"/>
        <a:cs typeface="+mn-cs"/>
      </a:defRPr>
    </a:lvl6pPr>
    <a:lvl7pPr marL="2742211" algn="l" defTabSz="914070" rtl="0" eaLnBrk="1" latinLnBrk="0" hangingPunct="1">
      <a:defRPr kumimoji="1" sz="2399" b="1" kern="1200">
        <a:solidFill>
          <a:schemeClr val="tx1"/>
        </a:solidFill>
        <a:latin typeface="Times New Roman" pitchFamily="18" charset="0"/>
        <a:ea typeface="ＭＳ Ｐゴシック" pitchFamily="50" charset="-128"/>
        <a:cs typeface="+mn-cs"/>
      </a:defRPr>
    </a:lvl7pPr>
    <a:lvl8pPr marL="3199246" algn="l" defTabSz="914070" rtl="0" eaLnBrk="1" latinLnBrk="0" hangingPunct="1">
      <a:defRPr kumimoji="1" sz="2399" b="1" kern="1200">
        <a:solidFill>
          <a:schemeClr val="tx1"/>
        </a:solidFill>
        <a:latin typeface="Times New Roman" pitchFamily="18" charset="0"/>
        <a:ea typeface="ＭＳ Ｐゴシック" pitchFamily="50" charset="-128"/>
        <a:cs typeface="+mn-cs"/>
      </a:defRPr>
    </a:lvl8pPr>
    <a:lvl9pPr marL="3656281" algn="l" defTabSz="914070" rtl="0" eaLnBrk="1" latinLnBrk="0" hangingPunct="1">
      <a:defRPr kumimoji="1" sz="2399" b="1" kern="1200">
        <a:solidFill>
          <a:schemeClr val="tx1"/>
        </a:solidFill>
        <a:latin typeface="Times New Roman" pitchFamily="18" charset="0"/>
        <a:ea typeface="ＭＳ Ｐゴシック" pitchFamily="50" charset="-128"/>
        <a:cs typeface="+mn-cs"/>
      </a:defRPr>
    </a:lvl9pPr>
  </p:defaultTextStyle>
  <p:extLst>
    <p:ext uri="{EFAFB233-063F-42B5-8137-9DF3F51BA10A}">
      <p15:sldGuideLst xmlns:p15="http://schemas.microsoft.com/office/powerpoint/2012/main">
        <p15:guide id="3" orient="horz" pos="754" userDrawn="1">
          <p15:clr>
            <a:srgbClr val="A4A3A4"/>
          </p15:clr>
        </p15:guide>
        <p15:guide id="7" pos="6068" userDrawn="1">
          <p15:clr>
            <a:srgbClr val="A4A3A4"/>
          </p15:clr>
        </p15:guide>
        <p15:guide id="8" pos="308" userDrawn="1">
          <p15:clr>
            <a:srgbClr val="A4A3A4"/>
          </p15:clr>
        </p15:guide>
        <p15:guide id="10" pos="1532" userDrawn="1">
          <p15:clr>
            <a:srgbClr val="A4A3A4"/>
          </p15:clr>
        </p15:guide>
        <p15:guide id="13" orient="horz" pos="4201" userDrawn="1">
          <p15:clr>
            <a:srgbClr val="A4A3A4"/>
          </p15:clr>
        </p15:guide>
        <p15:guide id="16" orient="horz" pos="2523" userDrawn="1">
          <p15:clr>
            <a:srgbClr val="A4A3A4"/>
          </p15:clr>
        </p15:guide>
        <p15:guide id="20" pos="692" userDrawn="1">
          <p15:clr>
            <a:srgbClr val="A4A3A4"/>
          </p15:clr>
        </p15:guide>
        <p15:guide id="27" pos="4390" userDrawn="1">
          <p15:clr>
            <a:srgbClr val="A4A3A4"/>
          </p15:clr>
        </p15:guide>
        <p15:guide id="28" pos="5932" userDrawn="1">
          <p15:clr>
            <a:srgbClr val="A4A3A4"/>
          </p15:clr>
        </p15:guide>
        <p15:guide id="29" pos="3120" userDrawn="1">
          <p15:clr>
            <a:srgbClr val="A4A3A4"/>
          </p15:clr>
        </p15:guide>
        <p15:guide id="30" pos="988" userDrawn="1">
          <p15:clr>
            <a:srgbClr val="A4A3A4"/>
          </p15:clr>
        </p15:guide>
        <p15:guide id="31" pos="1351" userDrawn="1">
          <p15:clr>
            <a:srgbClr val="A4A3A4"/>
          </p15:clr>
        </p15:guide>
      </p15:sldGuideLst>
    </p:ext>
    <p:ext uri="{2D200454-40CA-4A62-9FC3-DE9A4176ACB9}">
      <p15:notesGuideLst xmlns:p15="http://schemas.microsoft.com/office/powerpoint/2012/main">
        <p15:guide id="1" orient="horz" pos="3152" userDrawn="1">
          <p15:clr>
            <a:srgbClr val="A4A3A4"/>
          </p15:clr>
        </p15:guide>
        <p15:guide id="2" pos="2166" userDrawn="1">
          <p15:clr>
            <a:srgbClr val="A4A3A4"/>
          </p15:clr>
        </p15:guide>
        <p15:guide id="3" orient="horz" pos="3129" userDrawn="1">
          <p15:clr>
            <a:srgbClr val="A4A3A4"/>
          </p15:clr>
        </p15:guide>
        <p15:guide id="4" pos="2143"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BE5D9"/>
    <a:srgbClr val="FBE5F7"/>
    <a:srgbClr val="3333FF"/>
    <a:srgbClr val="000066"/>
    <a:srgbClr val="9DC3E6"/>
    <a:srgbClr val="B4C7E7"/>
    <a:srgbClr val="DEEBF7"/>
    <a:srgbClr val="FFFFCC"/>
    <a:srgbClr val="8FAADC"/>
    <a:srgbClr val="B7DE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110" autoAdjust="0"/>
    <p:restoredTop sz="91514" autoAdjust="0"/>
  </p:normalViewPr>
  <p:slideViewPr>
    <p:cSldViewPr showGuides="1">
      <p:cViewPr varScale="1">
        <p:scale>
          <a:sx n="63" d="100"/>
          <a:sy n="63" d="100"/>
        </p:scale>
        <p:origin x="808" y="56"/>
      </p:cViewPr>
      <p:guideLst>
        <p:guide orient="horz" pos="754"/>
        <p:guide pos="6068"/>
        <p:guide pos="308"/>
        <p:guide pos="1532"/>
        <p:guide orient="horz" pos="4201"/>
        <p:guide orient="horz" pos="2523"/>
        <p:guide pos="692"/>
        <p:guide pos="4390"/>
        <p:guide pos="5932"/>
        <p:guide pos="3120"/>
        <p:guide pos="988"/>
        <p:guide pos="1351"/>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howGuides="1">
      <p:cViewPr varScale="1">
        <p:scale>
          <a:sx n="52" d="100"/>
          <a:sy n="52" d="100"/>
        </p:scale>
        <p:origin x="-2736" y="-96"/>
      </p:cViewPr>
      <p:guideLst>
        <p:guide orient="horz" pos="3152"/>
        <p:guide pos="2166"/>
        <p:guide orient="horz" pos="3129"/>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percentStacked"/>
        <c:varyColors val="0"/>
        <c:ser>
          <c:idx val="0"/>
          <c:order val="0"/>
          <c:tx>
            <c:strRef>
              <c:f>Sheet1!$B$1</c:f>
              <c:strCache>
                <c:ptCount val="1"/>
                <c:pt idx="0">
                  <c:v>系列 1</c:v>
                </c:pt>
              </c:strCache>
            </c:strRef>
          </c:tx>
          <c:spPr>
            <a:solidFill>
              <a:schemeClr val="accent6">
                <a:lumMod val="20000"/>
                <a:lumOff val="80000"/>
              </a:schemeClr>
            </a:solidFill>
            <a:ln>
              <a:noFill/>
            </a:ln>
            <a:effectLst/>
            <a:sp3d/>
          </c:spPr>
          <c:invertIfNegative val="0"/>
          <c:cat>
            <c:strRef>
              <c:f>Sheet1!$A$2:$A$5</c:f>
              <c:strCache>
                <c:ptCount val="4"/>
                <c:pt idx="0">
                  <c:v>分類 1</c:v>
                </c:pt>
                <c:pt idx="1">
                  <c:v>分類 2</c:v>
                </c:pt>
                <c:pt idx="2">
                  <c:v>分類 3</c:v>
                </c:pt>
                <c:pt idx="3">
                  <c:v>分類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770D-436D-A618-9D260DB3B591}"/>
            </c:ext>
          </c:extLst>
        </c:ser>
        <c:ser>
          <c:idx val="1"/>
          <c:order val="1"/>
          <c:tx>
            <c:strRef>
              <c:f>Sheet1!$C$1</c:f>
              <c:strCache>
                <c:ptCount val="1"/>
                <c:pt idx="0">
                  <c:v>系列 2</c:v>
                </c:pt>
              </c:strCache>
            </c:strRef>
          </c:tx>
          <c:spPr>
            <a:solidFill>
              <a:schemeClr val="accent2"/>
            </a:solidFill>
            <a:ln>
              <a:noFill/>
            </a:ln>
            <a:effectLst/>
            <a:sp3d/>
          </c:spPr>
          <c:invertIfNegative val="0"/>
          <c:cat>
            <c:strRef>
              <c:f>Sheet1!$A$2:$A$5</c:f>
              <c:strCache>
                <c:ptCount val="4"/>
                <c:pt idx="0">
                  <c:v>分類 1</c:v>
                </c:pt>
                <c:pt idx="1">
                  <c:v>分類 2</c:v>
                </c:pt>
                <c:pt idx="2">
                  <c:v>分類 3</c:v>
                </c:pt>
                <c:pt idx="3">
                  <c:v>分類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770D-436D-A618-9D260DB3B591}"/>
            </c:ext>
          </c:extLst>
        </c:ser>
        <c:ser>
          <c:idx val="2"/>
          <c:order val="2"/>
          <c:tx>
            <c:strRef>
              <c:f>Sheet1!$D$1</c:f>
              <c:strCache>
                <c:ptCount val="1"/>
                <c:pt idx="0">
                  <c:v>系列 3</c:v>
                </c:pt>
              </c:strCache>
            </c:strRef>
          </c:tx>
          <c:spPr>
            <a:solidFill>
              <a:schemeClr val="accent3"/>
            </a:solidFill>
            <a:ln>
              <a:noFill/>
            </a:ln>
            <a:effectLst/>
            <a:sp3d/>
          </c:spPr>
          <c:invertIfNegative val="0"/>
          <c:cat>
            <c:strRef>
              <c:f>Sheet1!$A$2:$A$5</c:f>
              <c:strCache>
                <c:ptCount val="4"/>
                <c:pt idx="0">
                  <c:v>分類 1</c:v>
                </c:pt>
                <c:pt idx="1">
                  <c:v>分類 2</c:v>
                </c:pt>
                <c:pt idx="2">
                  <c:v>分類 3</c:v>
                </c:pt>
                <c:pt idx="3">
                  <c:v>分類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770D-436D-A618-9D260DB3B591}"/>
            </c:ext>
          </c:extLst>
        </c:ser>
        <c:dLbls>
          <c:showLegendKey val="0"/>
          <c:showVal val="0"/>
          <c:showCatName val="0"/>
          <c:showSerName val="0"/>
          <c:showPercent val="0"/>
          <c:showBubbleSize val="0"/>
        </c:dLbls>
        <c:gapWidth val="150"/>
        <c:shape val="box"/>
        <c:axId val="429256040"/>
        <c:axId val="430876960"/>
        <c:axId val="0"/>
      </c:bar3DChart>
      <c:catAx>
        <c:axId val="429256040"/>
        <c:scaling>
          <c:orientation val="minMax"/>
        </c:scaling>
        <c:delete val="1"/>
        <c:axPos val="b"/>
        <c:numFmt formatCode="General" sourceLinked="1"/>
        <c:majorTickMark val="none"/>
        <c:minorTickMark val="none"/>
        <c:tickLblPos val="nextTo"/>
        <c:crossAx val="430876960"/>
        <c:crosses val="autoZero"/>
        <c:auto val="1"/>
        <c:lblAlgn val="ctr"/>
        <c:lblOffset val="100"/>
        <c:noMultiLvlLbl val="0"/>
      </c:catAx>
      <c:valAx>
        <c:axId val="430876960"/>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4292560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746404-F818-4559-B4FA-6567BB74D5D5}" type="doc">
      <dgm:prSet loTypeId="urn:microsoft.com/office/officeart/2005/8/layout/chart3" loCatId="relationship" qsTypeId="urn:microsoft.com/office/officeart/2005/8/quickstyle/simple1" qsCatId="simple" csTypeId="urn:microsoft.com/office/officeart/2005/8/colors/accent1_2" csCatId="accent1" phldr="1"/>
      <dgm:spPr/>
    </dgm:pt>
    <dgm:pt modelId="{A55521B3-23E5-4C03-B070-7494EDFDECDB}">
      <dgm:prSet phldrT="[テキスト]"/>
      <dgm:spPr>
        <a:solidFill>
          <a:schemeClr val="accent6"/>
        </a:solidFill>
        <a:ln>
          <a:noFill/>
        </a:ln>
      </dgm:spPr>
      <dgm:t>
        <a:bodyPr/>
        <a:lstStyle/>
        <a:p>
          <a:r>
            <a:rPr kumimoji="1" lang="en-US" altLang="ja-JP" dirty="0"/>
            <a:t>a</a:t>
          </a:r>
          <a:endParaRPr kumimoji="1" lang="ja-JP" altLang="en-US" dirty="0"/>
        </a:p>
      </dgm:t>
    </dgm:pt>
    <dgm:pt modelId="{D1D9568C-DDEA-4646-ADB2-BBB214A4247C}" type="parTrans" cxnId="{AD4E3C6E-A329-484C-AFB9-FD72E09DB9DB}">
      <dgm:prSet/>
      <dgm:spPr/>
      <dgm:t>
        <a:bodyPr/>
        <a:lstStyle/>
        <a:p>
          <a:endParaRPr kumimoji="1" lang="ja-JP" altLang="en-US"/>
        </a:p>
      </dgm:t>
    </dgm:pt>
    <dgm:pt modelId="{8D877C18-2FD9-48CD-9E57-FE6592C683BE}" type="sibTrans" cxnId="{AD4E3C6E-A329-484C-AFB9-FD72E09DB9DB}">
      <dgm:prSet/>
      <dgm:spPr/>
      <dgm:t>
        <a:bodyPr/>
        <a:lstStyle/>
        <a:p>
          <a:endParaRPr kumimoji="1" lang="ja-JP" altLang="en-US"/>
        </a:p>
      </dgm:t>
    </dgm:pt>
    <dgm:pt modelId="{C75D2162-5C7C-4A24-957F-C0A6200072B4}">
      <dgm:prSet phldrT="[テキスト]"/>
      <dgm:spPr>
        <a:solidFill>
          <a:schemeClr val="accent6">
            <a:lumMod val="20000"/>
            <a:lumOff val="80000"/>
          </a:schemeClr>
        </a:solidFill>
        <a:ln>
          <a:noFill/>
        </a:ln>
      </dgm:spPr>
      <dgm:t>
        <a:bodyPr/>
        <a:lstStyle/>
        <a:p>
          <a:r>
            <a:rPr kumimoji="1" lang="en-US" altLang="ja-JP" dirty="0"/>
            <a:t>b</a:t>
          </a:r>
          <a:endParaRPr kumimoji="1" lang="ja-JP" altLang="en-US" dirty="0"/>
        </a:p>
      </dgm:t>
    </dgm:pt>
    <dgm:pt modelId="{64B12C58-1D1A-4F80-8E44-21885580DCB3}" type="parTrans" cxnId="{FBC00306-B213-47B8-A73A-53FBF93268D7}">
      <dgm:prSet/>
      <dgm:spPr/>
      <dgm:t>
        <a:bodyPr/>
        <a:lstStyle/>
        <a:p>
          <a:endParaRPr kumimoji="1" lang="ja-JP" altLang="en-US"/>
        </a:p>
      </dgm:t>
    </dgm:pt>
    <dgm:pt modelId="{49A08D00-BC36-4CE5-8F2C-3952C922B009}" type="sibTrans" cxnId="{FBC00306-B213-47B8-A73A-53FBF93268D7}">
      <dgm:prSet/>
      <dgm:spPr/>
      <dgm:t>
        <a:bodyPr/>
        <a:lstStyle/>
        <a:p>
          <a:endParaRPr kumimoji="1" lang="ja-JP" altLang="en-US"/>
        </a:p>
      </dgm:t>
    </dgm:pt>
    <dgm:pt modelId="{5379ACEB-F6AD-44F0-8D54-7A53366FA5D1}">
      <dgm:prSet phldrT="[テキスト]"/>
      <dgm:spPr>
        <a:solidFill>
          <a:schemeClr val="accent6">
            <a:lumMod val="40000"/>
            <a:lumOff val="60000"/>
          </a:schemeClr>
        </a:solidFill>
        <a:ln>
          <a:noFill/>
        </a:ln>
      </dgm:spPr>
      <dgm:t>
        <a:bodyPr/>
        <a:lstStyle/>
        <a:p>
          <a:r>
            <a:rPr kumimoji="1" lang="en-US" altLang="ja-JP" dirty="0"/>
            <a:t>c</a:t>
          </a:r>
          <a:endParaRPr kumimoji="1" lang="ja-JP" altLang="en-US" dirty="0"/>
        </a:p>
      </dgm:t>
    </dgm:pt>
    <dgm:pt modelId="{8B1F451B-5900-4110-801C-C6BEC4FF4594}" type="parTrans" cxnId="{89C8D72B-F27D-424A-86B1-88ACC9CFE2D1}">
      <dgm:prSet/>
      <dgm:spPr/>
      <dgm:t>
        <a:bodyPr/>
        <a:lstStyle/>
        <a:p>
          <a:endParaRPr kumimoji="1" lang="ja-JP" altLang="en-US"/>
        </a:p>
      </dgm:t>
    </dgm:pt>
    <dgm:pt modelId="{B9465779-8D74-4857-9BB3-695F1FADEAAE}" type="sibTrans" cxnId="{89C8D72B-F27D-424A-86B1-88ACC9CFE2D1}">
      <dgm:prSet/>
      <dgm:spPr/>
      <dgm:t>
        <a:bodyPr/>
        <a:lstStyle/>
        <a:p>
          <a:endParaRPr kumimoji="1" lang="ja-JP" altLang="en-US"/>
        </a:p>
      </dgm:t>
    </dgm:pt>
    <dgm:pt modelId="{5B93F6B8-22FE-49E9-B761-8C3865A64AB6}" type="pres">
      <dgm:prSet presAssocID="{1B746404-F818-4559-B4FA-6567BB74D5D5}" presName="compositeShape" presStyleCnt="0">
        <dgm:presLayoutVars>
          <dgm:chMax val="7"/>
          <dgm:dir/>
          <dgm:resizeHandles val="exact"/>
        </dgm:presLayoutVars>
      </dgm:prSet>
      <dgm:spPr/>
    </dgm:pt>
    <dgm:pt modelId="{B9F7081B-B59C-4439-BCC1-B380558D8710}" type="pres">
      <dgm:prSet presAssocID="{1B746404-F818-4559-B4FA-6567BB74D5D5}" presName="wedge1" presStyleLbl="node1" presStyleIdx="0" presStyleCnt="3"/>
      <dgm:spPr/>
    </dgm:pt>
    <dgm:pt modelId="{F8138E17-83B0-484B-9030-E61DAFFAC169}" type="pres">
      <dgm:prSet presAssocID="{1B746404-F818-4559-B4FA-6567BB74D5D5}" presName="wedge1Tx" presStyleLbl="node1" presStyleIdx="0" presStyleCnt="3">
        <dgm:presLayoutVars>
          <dgm:chMax val="0"/>
          <dgm:chPref val="0"/>
          <dgm:bulletEnabled val="1"/>
        </dgm:presLayoutVars>
      </dgm:prSet>
      <dgm:spPr/>
    </dgm:pt>
    <dgm:pt modelId="{05EC98A6-EB04-4273-872F-F9960C003B04}" type="pres">
      <dgm:prSet presAssocID="{1B746404-F818-4559-B4FA-6567BB74D5D5}" presName="wedge2" presStyleLbl="node1" presStyleIdx="1" presStyleCnt="3"/>
      <dgm:spPr/>
    </dgm:pt>
    <dgm:pt modelId="{F16B684D-6571-42C0-AC3A-212AC937E8D4}" type="pres">
      <dgm:prSet presAssocID="{1B746404-F818-4559-B4FA-6567BB74D5D5}" presName="wedge2Tx" presStyleLbl="node1" presStyleIdx="1" presStyleCnt="3">
        <dgm:presLayoutVars>
          <dgm:chMax val="0"/>
          <dgm:chPref val="0"/>
          <dgm:bulletEnabled val="1"/>
        </dgm:presLayoutVars>
      </dgm:prSet>
      <dgm:spPr/>
    </dgm:pt>
    <dgm:pt modelId="{3EF6520C-602B-4F71-87F6-42B0634B660F}" type="pres">
      <dgm:prSet presAssocID="{1B746404-F818-4559-B4FA-6567BB74D5D5}" presName="wedge3" presStyleLbl="node1" presStyleIdx="2" presStyleCnt="3"/>
      <dgm:spPr/>
    </dgm:pt>
    <dgm:pt modelId="{592D5C47-EDE9-4DD7-A4FC-198116CB61A6}" type="pres">
      <dgm:prSet presAssocID="{1B746404-F818-4559-B4FA-6567BB74D5D5}" presName="wedge3Tx" presStyleLbl="node1" presStyleIdx="2" presStyleCnt="3">
        <dgm:presLayoutVars>
          <dgm:chMax val="0"/>
          <dgm:chPref val="0"/>
          <dgm:bulletEnabled val="1"/>
        </dgm:presLayoutVars>
      </dgm:prSet>
      <dgm:spPr/>
    </dgm:pt>
  </dgm:ptLst>
  <dgm:cxnLst>
    <dgm:cxn modelId="{41BBA700-3A5B-42BD-8E8C-6896773FE702}" type="presOf" srcId="{C75D2162-5C7C-4A24-957F-C0A6200072B4}" destId="{05EC98A6-EB04-4273-872F-F9960C003B04}" srcOrd="0" destOrd="0" presId="urn:microsoft.com/office/officeart/2005/8/layout/chart3"/>
    <dgm:cxn modelId="{FBC00306-B213-47B8-A73A-53FBF93268D7}" srcId="{1B746404-F818-4559-B4FA-6567BB74D5D5}" destId="{C75D2162-5C7C-4A24-957F-C0A6200072B4}" srcOrd="1" destOrd="0" parTransId="{64B12C58-1D1A-4F80-8E44-21885580DCB3}" sibTransId="{49A08D00-BC36-4CE5-8F2C-3952C922B009}"/>
    <dgm:cxn modelId="{89C8D72B-F27D-424A-86B1-88ACC9CFE2D1}" srcId="{1B746404-F818-4559-B4FA-6567BB74D5D5}" destId="{5379ACEB-F6AD-44F0-8D54-7A53366FA5D1}" srcOrd="2" destOrd="0" parTransId="{8B1F451B-5900-4110-801C-C6BEC4FF4594}" sibTransId="{B9465779-8D74-4857-9BB3-695F1FADEAAE}"/>
    <dgm:cxn modelId="{2603962C-3906-4C2E-9FD8-E86DB11494F8}" type="presOf" srcId="{A55521B3-23E5-4C03-B070-7494EDFDECDB}" destId="{B9F7081B-B59C-4439-BCC1-B380558D8710}" srcOrd="0" destOrd="0" presId="urn:microsoft.com/office/officeart/2005/8/layout/chart3"/>
    <dgm:cxn modelId="{15D89645-57F9-4D73-AA07-7E823578A03F}" type="presOf" srcId="{A55521B3-23E5-4C03-B070-7494EDFDECDB}" destId="{F8138E17-83B0-484B-9030-E61DAFFAC169}" srcOrd="1" destOrd="0" presId="urn:microsoft.com/office/officeart/2005/8/layout/chart3"/>
    <dgm:cxn modelId="{AD4E3C6E-A329-484C-AFB9-FD72E09DB9DB}" srcId="{1B746404-F818-4559-B4FA-6567BB74D5D5}" destId="{A55521B3-23E5-4C03-B070-7494EDFDECDB}" srcOrd="0" destOrd="0" parTransId="{D1D9568C-DDEA-4646-ADB2-BBB214A4247C}" sibTransId="{8D877C18-2FD9-48CD-9E57-FE6592C683BE}"/>
    <dgm:cxn modelId="{E5389FB9-90E9-4B0D-94F4-A9612CF7D826}" type="presOf" srcId="{1B746404-F818-4559-B4FA-6567BB74D5D5}" destId="{5B93F6B8-22FE-49E9-B761-8C3865A64AB6}" srcOrd="0" destOrd="0" presId="urn:microsoft.com/office/officeart/2005/8/layout/chart3"/>
    <dgm:cxn modelId="{EFA5DDC2-BFE5-49EE-B4D8-D8305BFB7C18}" type="presOf" srcId="{5379ACEB-F6AD-44F0-8D54-7A53366FA5D1}" destId="{592D5C47-EDE9-4DD7-A4FC-198116CB61A6}" srcOrd="1" destOrd="0" presId="urn:microsoft.com/office/officeart/2005/8/layout/chart3"/>
    <dgm:cxn modelId="{49CAF9C7-585F-4FED-97BC-48154A1C99CE}" type="presOf" srcId="{5379ACEB-F6AD-44F0-8D54-7A53366FA5D1}" destId="{3EF6520C-602B-4F71-87F6-42B0634B660F}" srcOrd="0" destOrd="0" presId="urn:microsoft.com/office/officeart/2005/8/layout/chart3"/>
    <dgm:cxn modelId="{B44513EB-38A6-40FA-9AA4-F56BC789DE51}" type="presOf" srcId="{C75D2162-5C7C-4A24-957F-C0A6200072B4}" destId="{F16B684D-6571-42C0-AC3A-212AC937E8D4}" srcOrd="1" destOrd="0" presId="urn:microsoft.com/office/officeart/2005/8/layout/chart3"/>
    <dgm:cxn modelId="{706F4B13-414A-4E64-9E7D-4EB7B12398C0}" type="presParOf" srcId="{5B93F6B8-22FE-49E9-B761-8C3865A64AB6}" destId="{B9F7081B-B59C-4439-BCC1-B380558D8710}" srcOrd="0" destOrd="0" presId="urn:microsoft.com/office/officeart/2005/8/layout/chart3"/>
    <dgm:cxn modelId="{31B97CE4-C682-4A5E-A84E-C5AEB14D4A00}" type="presParOf" srcId="{5B93F6B8-22FE-49E9-B761-8C3865A64AB6}" destId="{F8138E17-83B0-484B-9030-E61DAFFAC169}" srcOrd="1" destOrd="0" presId="urn:microsoft.com/office/officeart/2005/8/layout/chart3"/>
    <dgm:cxn modelId="{EB9BE8F9-FCC5-42D5-814A-A71861127111}" type="presParOf" srcId="{5B93F6B8-22FE-49E9-B761-8C3865A64AB6}" destId="{05EC98A6-EB04-4273-872F-F9960C003B04}" srcOrd="2" destOrd="0" presId="urn:microsoft.com/office/officeart/2005/8/layout/chart3"/>
    <dgm:cxn modelId="{993932F3-A761-4736-91BA-83DE2F3179FF}" type="presParOf" srcId="{5B93F6B8-22FE-49E9-B761-8C3865A64AB6}" destId="{F16B684D-6571-42C0-AC3A-212AC937E8D4}" srcOrd="3" destOrd="0" presId="urn:microsoft.com/office/officeart/2005/8/layout/chart3"/>
    <dgm:cxn modelId="{FD751597-F55A-459C-911A-8942C837811F}" type="presParOf" srcId="{5B93F6B8-22FE-49E9-B761-8C3865A64AB6}" destId="{3EF6520C-602B-4F71-87F6-42B0634B660F}" srcOrd="4" destOrd="0" presId="urn:microsoft.com/office/officeart/2005/8/layout/chart3"/>
    <dgm:cxn modelId="{D7262FD7-714F-43CA-A1A8-68B464AEF663}" type="presParOf" srcId="{5B93F6B8-22FE-49E9-B761-8C3865A64AB6}" destId="{592D5C47-EDE9-4DD7-A4FC-198116CB61A6}" srcOrd="5"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B746404-F818-4559-B4FA-6567BB74D5D5}" type="doc">
      <dgm:prSet loTypeId="urn:microsoft.com/office/officeart/2005/8/layout/chart3" loCatId="relationship" qsTypeId="urn:microsoft.com/office/officeart/2005/8/quickstyle/simple1" qsCatId="simple" csTypeId="urn:microsoft.com/office/officeart/2005/8/colors/accent1_2" csCatId="accent1" phldr="1"/>
      <dgm:spPr/>
    </dgm:pt>
    <dgm:pt modelId="{A55521B3-23E5-4C03-B070-7494EDFDECDB}">
      <dgm:prSet phldrT="[テキスト]"/>
      <dgm:spPr>
        <a:solidFill>
          <a:schemeClr val="accent6"/>
        </a:solidFill>
        <a:ln>
          <a:noFill/>
        </a:ln>
      </dgm:spPr>
      <dgm:t>
        <a:bodyPr/>
        <a:lstStyle/>
        <a:p>
          <a:r>
            <a:rPr kumimoji="1" lang="en-US" altLang="ja-JP" dirty="0"/>
            <a:t>a</a:t>
          </a:r>
          <a:endParaRPr kumimoji="1" lang="ja-JP" altLang="en-US" dirty="0"/>
        </a:p>
      </dgm:t>
    </dgm:pt>
    <dgm:pt modelId="{D1D9568C-DDEA-4646-ADB2-BBB214A4247C}" type="parTrans" cxnId="{AD4E3C6E-A329-484C-AFB9-FD72E09DB9DB}">
      <dgm:prSet/>
      <dgm:spPr/>
      <dgm:t>
        <a:bodyPr/>
        <a:lstStyle/>
        <a:p>
          <a:endParaRPr kumimoji="1" lang="ja-JP" altLang="en-US"/>
        </a:p>
      </dgm:t>
    </dgm:pt>
    <dgm:pt modelId="{8D877C18-2FD9-48CD-9E57-FE6592C683BE}" type="sibTrans" cxnId="{AD4E3C6E-A329-484C-AFB9-FD72E09DB9DB}">
      <dgm:prSet/>
      <dgm:spPr/>
      <dgm:t>
        <a:bodyPr/>
        <a:lstStyle/>
        <a:p>
          <a:endParaRPr kumimoji="1" lang="ja-JP" altLang="en-US"/>
        </a:p>
      </dgm:t>
    </dgm:pt>
    <dgm:pt modelId="{C75D2162-5C7C-4A24-957F-C0A6200072B4}">
      <dgm:prSet phldrT="[テキスト]"/>
      <dgm:spPr>
        <a:solidFill>
          <a:schemeClr val="accent6">
            <a:lumMod val="20000"/>
            <a:lumOff val="80000"/>
          </a:schemeClr>
        </a:solidFill>
        <a:ln>
          <a:noFill/>
        </a:ln>
      </dgm:spPr>
      <dgm:t>
        <a:bodyPr/>
        <a:lstStyle/>
        <a:p>
          <a:r>
            <a:rPr kumimoji="1" lang="en-US" altLang="ja-JP" dirty="0"/>
            <a:t>b</a:t>
          </a:r>
          <a:endParaRPr kumimoji="1" lang="ja-JP" altLang="en-US" dirty="0"/>
        </a:p>
      </dgm:t>
    </dgm:pt>
    <dgm:pt modelId="{64B12C58-1D1A-4F80-8E44-21885580DCB3}" type="parTrans" cxnId="{FBC00306-B213-47B8-A73A-53FBF93268D7}">
      <dgm:prSet/>
      <dgm:spPr/>
      <dgm:t>
        <a:bodyPr/>
        <a:lstStyle/>
        <a:p>
          <a:endParaRPr kumimoji="1" lang="ja-JP" altLang="en-US"/>
        </a:p>
      </dgm:t>
    </dgm:pt>
    <dgm:pt modelId="{49A08D00-BC36-4CE5-8F2C-3952C922B009}" type="sibTrans" cxnId="{FBC00306-B213-47B8-A73A-53FBF93268D7}">
      <dgm:prSet/>
      <dgm:spPr/>
      <dgm:t>
        <a:bodyPr/>
        <a:lstStyle/>
        <a:p>
          <a:endParaRPr kumimoji="1" lang="ja-JP" altLang="en-US"/>
        </a:p>
      </dgm:t>
    </dgm:pt>
    <dgm:pt modelId="{5379ACEB-F6AD-44F0-8D54-7A53366FA5D1}">
      <dgm:prSet phldrT="[テキスト]"/>
      <dgm:spPr>
        <a:solidFill>
          <a:schemeClr val="accent6">
            <a:lumMod val="40000"/>
            <a:lumOff val="60000"/>
          </a:schemeClr>
        </a:solidFill>
        <a:ln>
          <a:noFill/>
        </a:ln>
      </dgm:spPr>
      <dgm:t>
        <a:bodyPr/>
        <a:lstStyle/>
        <a:p>
          <a:r>
            <a:rPr kumimoji="1" lang="en-US" altLang="ja-JP" dirty="0"/>
            <a:t>c</a:t>
          </a:r>
          <a:endParaRPr kumimoji="1" lang="ja-JP" altLang="en-US" dirty="0"/>
        </a:p>
      </dgm:t>
    </dgm:pt>
    <dgm:pt modelId="{8B1F451B-5900-4110-801C-C6BEC4FF4594}" type="parTrans" cxnId="{89C8D72B-F27D-424A-86B1-88ACC9CFE2D1}">
      <dgm:prSet/>
      <dgm:spPr/>
      <dgm:t>
        <a:bodyPr/>
        <a:lstStyle/>
        <a:p>
          <a:endParaRPr kumimoji="1" lang="ja-JP" altLang="en-US"/>
        </a:p>
      </dgm:t>
    </dgm:pt>
    <dgm:pt modelId="{B9465779-8D74-4857-9BB3-695F1FADEAAE}" type="sibTrans" cxnId="{89C8D72B-F27D-424A-86B1-88ACC9CFE2D1}">
      <dgm:prSet/>
      <dgm:spPr/>
      <dgm:t>
        <a:bodyPr/>
        <a:lstStyle/>
        <a:p>
          <a:endParaRPr kumimoji="1" lang="ja-JP" altLang="en-US"/>
        </a:p>
      </dgm:t>
    </dgm:pt>
    <dgm:pt modelId="{5B93F6B8-22FE-49E9-B761-8C3865A64AB6}" type="pres">
      <dgm:prSet presAssocID="{1B746404-F818-4559-B4FA-6567BB74D5D5}" presName="compositeShape" presStyleCnt="0">
        <dgm:presLayoutVars>
          <dgm:chMax val="7"/>
          <dgm:dir/>
          <dgm:resizeHandles val="exact"/>
        </dgm:presLayoutVars>
      </dgm:prSet>
      <dgm:spPr/>
    </dgm:pt>
    <dgm:pt modelId="{B9F7081B-B59C-4439-BCC1-B380558D8710}" type="pres">
      <dgm:prSet presAssocID="{1B746404-F818-4559-B4FA-6567BB74D5D5}" presName="wedge1" presStyleLbl="node1" presStyleIdx="0" presStyleCnt="3"/>
      <dgm:spPr/>
    </dgm:pt>
    <dgm:pt modelId="{F8138E17-83B0-484B-9030-E61DAFFAC169}" type="pres">
      <dgm:prSet presAssocID="{1B746404-F818-4559-B4FA-6567BB74D5D5}" presName="wedge1Tx" presStyleLbl="node1" presStyleIdx="0" presStyleCnt="3">
        <dgm:presLayoutVars>
          <dgm:chMax val="0"/>
          <dgm:chPref val="0"/>
          <dgm:bulletEnabled val="1"/>
        </dgm:presLayoutVars>
      </dgm:prSet>
      <dgm:spPr/>
    </dgm:pt>
    <dgm:pt modelId="{05EC98A6-EB04-4273-872F-F9960C003B04}" type="pres">
      <dgm:prSet presAssocID="{1B746404-F818-4559-B4FA-6567BB74D5D5}" presName="wedge2" presStyleLbl="node1" presStyleIdx="1" presStyleCnt="3"/>
      <dgm:spPr/>
    </dgm:pt>
    <dgm:pt modelId="{F16B684D-6571-42C0-AC3A-212AC937E8D4}" type="pres">
      <dgm:prSet presAssocID="{1B746404-F818-4559-B4FA-6567BB74D5D5}" presName="wedge2Tx" presStyleLbl="node1" presStyleIdx="1" presStyleCnt="3">
        <dgm:presLayoutVars>
          <dgm:chMax val="0"/>
          <dgm:chPref val="0"/>
          <dgm:bulletEnabled val="1"/>
        </dgm:presLayoutVars>
      </dgm:prSet>
      <dgm:spPr/>
    </dgm:pt>
    <dgm:pt modelId="{3EF6520C-602B-4F71-87F6-42B0634B660F}" type="pres">
      <dgm:prSet presAssocID="{1B746404-F818-4559-B4FA-6567BB74D5D5}" presName="wedge3" presStyleLbl="node1" presStyleIdx="2" presStyleCnt="3"/>
      <dgm:spPr/>
    </dgm:pt>
    <dgm:pt modelId="{592D5C47-EDE9-4DD7-A4FC-198116CB61A6}" type="pres">
      <dgm:prSet presAssocID="{1B746404-F818-4559-B4FA-6567BB74D5D5}" presName="wedge3Tx" presStyleLbl="node1" presStyleIdx="2" presStyleCnt="3">
        <dgm:presLayoutVars>
          <dgm:chMax val="0"/>
          <dgm:chPref val="0"/>
          <dgm:bulletEnabled val="1"/>
        </dgm:presLayoutVars>
      </dgm:prSet>
      <dgm:spPr/>
    </dgm:pt>
  </dgm:ptLst>
  <dgm:cxnLst>
    <dgm:cxn modelId="{FBC00306-B213-47B8-A73A-53FBF93268D7}" srcId="{1B746404-F818-4559-B4FA-6567BB74D5D5}" destId="{C75D2162-5C7C-4A24-957F-C0A6200072B4}" srcOrd="1" destOrd="0" parTransId="{64B12C58-1D1A-4F80-8E44-21885580DCB3}" sibTransId="{49A08D00-BC36-4CE5-8F2C-3952C922B009}"/>
    <dgm:cxn modelId="{89C8D72B-F27D-424A-86B1-88ACC9CFE2D1}" srcId="{1B746404-F818-4559-B4FA-6567BB74D5D5}" destId="{5379ACEB-F6AD-44F0-8D54-7A53366FA5D1}" srcOrd="2" destOrd="0" parTransId="{8B1F451B-5900-4110-801C-C6BEC4FF4594}" sibTransId="{B9465779-8D74-4857-9BB3-695F1FADEAAE}"/>
    <dgm:cxn modelId="{72F6FE33-FB75-4D20-AFB2-9BBD0CC53D3F}" type="presOf" srcId="{A55521B3-23E5-4C03-B070-7494EDFDECDB}" destId="{B9F7081B-B59C-4439-BCC1-B380558D8710}" srcOrd="0" destOrd="0" presId="urn:microsoft.com/office/officeart/2005/8/layout/chart3"/>
    <dgm:cxn modelId="{2A03A135-30FD-4AFD-9A2E-A1BD16CA3251}" type="presOf" srcId="{5379ACEB-F6AD-44F0-8D54-7A53366FA5D1}" destId="{3EF6520C-602B-4F71-87F6-42B0634B660F}" srcOrd="0" destOrd="0" presId="urn:microsoft.com/office/officeart/2005/8/layout/chart3"/>
    <dgm:cxn modelId="{AD4E3C6E-A329-484C-AFB9-FD72E09DB9DB}" srcId="{1B746404-F818-4559-B4FA-6567BB74D5D5}" destId="{A55521B3-23E5-4C03-B070-7494EDFDECDB}" srcOrd="0" destOrd="0" parTransId="{D1D9568C-DDEA-4646-ADB2-BBB214A4247C}" sibTransId="{8D877C18-2FD9-48CD-9E57-FE6592C683BE}"/>
    <dgm:cxn modelId="{3414D37C-BE11-4444-966B-09283510966C}" type="presOf" srcId="{1B746404-F818-4559-B4FA-6567BB74D5D5}" destId="{5B93F6B8-22FE-49E9-B761-8C3865A64AB6}" srcOrd="0" destOrd="0" presId="urn:microsoft.com/office/officeart/2005/8/layout/chart3"/>
    <dgm:cxn modelId="{D4F1007E-811C-47FF-83BE-8274322335BA}" type="presOf" srcId="{5379ACEB-F6AD-44F0-8D54-7A53366FA5D1}" destId="{592D5C47-EDE9-4DD7-A4FC-198116CB61A6}" srcOrd="1" destOrd="0" presId="urn:microsoft.com/office/officeart/2005/8/layout/chart3"/>
    <dgm:cxn modelId="{FF123382-C2B8-43A4-B095-A77C0660F8E3}" type="presOf" srcId="{C75D2162-5C7C-4A24-957F-C0A6200072B4}" destId="{05EC98A6-EB04-4273-872F-F9960C003B04}" srcOrd="0" destOrd="0" presId="urn:microsoft.com/office/officeart/2005/8/layout/chart3"/>
    <dgm:cxn modelId="{4DAE8A98-69BC-42D2-936F-F7822D9AE64A}" type="presOf" srcId="{C75D2162-5C7C-4A24-957F-C0A6200072B4}" destId="{F16B684D-6571-42C0-AC3A-212AC937E8D4}" srcOrd="1" destOrd="0" presId="urn:microsoft.com/office/officeart/2005/8/layout/chart3"/>
    <dgm:cxn modelId="{CC9400A6-67CB-4334-B911-03E2C11293C2}" type="presOf" srcId="{A55521B3-23E5-4C03-B070-7494EDFDECDB}" destId="{F8138E17-83B0-484B-9030-E61DAFFAC169}" srcOrd="1" destOrd="0" presId="urn:microsoft.com/office/officeart/2005/8/layout/chart3"/>
    <dgm:cxn modelId="{BBB234F1-2E31-4790-9E67-1E606E1D19C2}" type="presParOf" srcId="{5B93F6B8-22FE-49E9-B761-8C3865A64AB6}" destId="{B9F7081B-B59C-4439-BCC1-B380558D8710}" srcOrd="0" destOrd="0" presId="urn:microsoft.com/office/officeart/2005/8/layout/chart3"/>
    <dgm:cxn modelId="{6045EDE2-CAEB-4886-9159-4380E9B54166}" type="presParOf" srcId="{5B93F6B8-22FE-49E9-B761-8C3865A64AB6}" destId="{F8138E17-83B0-484B-9030-E61DAFFAC169}" srcOrd="1" destOrd="0" presId="urn:microsoft.com/office/officeart/2005/8/layout/chart3"/>
    <dgm:cxn modelId="{3A54B631-5FD6-4584-814A-81E35040FBB0}" type="presParOf" srcId="{5B93F6B8-22FE-49E9-B761-8C3865A64AB6}" destId="{05EC98A6-EB04-4273-872F-F9960C003B04}" srcOrd="2" destOrd="0" presId="urn:microsoft.com/office/officeart/2005/8/layout/chart3"/>
    <dgm:cxn modelId="{74B3E122-2276-42E3-8976-638F685ADD23}" type="presParOf" srcId="{5B93F6B8-22FE-49E9-B761-8C3865A64AB6}" destId="{F16B684D-6571-42C0-AC3A-212AC937E8D4}" srcOrd="3" destOrd="0" presId="urn:microsoft.com/office/officeart/2005/8/layout/chart3"/>
    <dgm:cxn modelId="{583DBCBA-3285-4501-B4F4-0EE92D27C217}" type="presParOf" srcId="{5B93F6B8-22FE-49E9-B761-8C3865A64AB6}" destId="{3EF6520C-602B-4F71-87F6-42B0634B660F}" srcOrd="4" destOrd="0" presId="urn:microsoft.com/office/officeart/2005/8/layout/chart3"/>
    <dgm:cxn modelId="{9FAC6EE9-453A-4003-B91F-142D3FC2BFFE}" type="presParOf" srcId="{5B93F6B8-22FE-49E9-B761-8C3865A64AB6}" destId="{592D5C47-EDE9-4DD7-A4FC-198116CB61A6}" srcOrd="5" destOrd="0" presId="urn:microsoft.com/office/officeart/2005/8/layout/chart3"/>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F7081B-B59C-4439-BCC1-B380558D8710}">
      <dsp:nvSpPr>
        <dsp:cNvPr id="0" name=""/>
        <dsp:cNvSpPr/>
      </dsp:nvSpPr>
      <dsp:spPr>
        <a:xfrm>
          <a:off x="101207" y="14462"/>
          <a:ext cx="179973" cy="179973"/>
        </a:xfrm>
        <a:prstGeom prst="pie">
          <a:avLst>
            <a:gd name="adj1" fmla="val 16200000"/>
            <a:gd name="adj2" fmla="val 1800000"/>
          </a:avLst>
        </a:prstGeom>
        <a:solidFill>
          <a:schemeClr val="accent6"/>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kumimoji="1" lang="en-US" altLang="ja-JP" sz="500" kern="1200" dirty="0"/>
            <a:t>a</a:t>
          </a:r>
          <a:endParaRPr kumimoji="1" lang="ja-JP" altLang="en-US" sz="500" kern="1200" dirty="0"/>
        </a:p>
      </dsp:txBody>
      <dsp:txXfrm>
        <a:off x="199057" y="47671"/>
        <a:ext cx="61062" cy="59991"/>
      </dsp:txXfrm>
    </dsp:sp>
    <dsp:sp modelId="{05EC98A6-EB04-4273-872F-F9960C003B04}">
      <dsp:nvSpPr>
        <dsp:cNvPr id="0" name=""/>
        <dsp:cNvSpPr/>
      </dsp:nvSpPr>
      <dsp:spPr>
        <a:xfrm>
          <a:off x="91930" y="19818"/>
          <a:ext cx="179973" cy="179973"/>
        </a:xfrm>
        <a:prstGeom prst="pie">
          <a:avLst>
            <a:gd name="adj1" fmla="val 1800000"/>
            <a:gd name="adj2" fmla="val 9000000"/>
          </a:avLst>
        </a:prstGeom>
        <a:solidFill>
          <a:schemeClr val="accent6">
            <a:lumMod val="20000"/>
            <a:lumOff val="8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kumimoji="1" lang="en-US" altLang="ja-JP" sz="500" kern="1200" dirty="0"/>
            <a:t>b</a:t>
          </a:r>
          <a:endParaRPr kumimoji="1" lang="ja-JP" altLang="en-US" sz="500" kern="1200" dirty="0"/>
        </a:p>
      </dsp:txBody>
      <dsp:txXfrm>
        <a:off x="141209" y="133373"/>
        <a:ext cx="81416" cy="55706"/>
      </dsp:txXfrm>
    </dsp:sp>
    <dsp:sp modelId="{3EF6520C-602B-4F71-87F6-42B0634B660F}">
      <dsp:nvSpPr>
        <dsp:cNvPr id="0" name=""/>
        <dsp:cNvSpPr/>
      </dsp:nvSpPr>
      <dsp:spPr>
        <a:xfrm>
          <a:off x="91930" y="19818"/>
          <a:ext cx="179973" cy="179973"/>
        </a:xfrm>
        <a:prstGeom prst="pie">
          <a:avLst>
            <a:gd name="adj1" fmla="val 9000000"/>
            <a:gd name="adj2" fmla="val 16200000"/>
          </a:avLst>
        </a:prstGeom>
        <a:solidFill>
          <a:schemeClr val="accent6">
            <a:lumMod val="40000"/>
            <a:lumOff val="6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kumimoji="1" lang="en-US" altLang="ja-JP" sz="500" kern="1200" dirty="0"/>
            <a:t>c</a:t>
          </a:r>
          <a:endParaRPr kumimoji="1" lang="ja-JP" altLang="en-US" sz="500" kern="1200" dirty="0"/>
        </a:p>
      </dsp:txBody>
      <dsp:txXfrm>
        <a:off x="111213" y="55170"/>
        <a:ext cx="61062" cy="599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F7081B-B59C-4439-BCC1-B380558D8710}">
      <dsp:nvSpPr>
        <dsp:cNvPr id="0" name=""/>
        <dsp:cNvSpPr/>
      </dsp:nvSpPr>
      <dsp:spPr>
        <a:xfrm>
          <a:off x="101207" y="14462"/>
          <a:ext cx="179973" cy="179973"/>
        </a:xfrm>
        <a:prstGeom prst="pie">
          <a:avLst>
            <a:gd name="adj1" fmla="val 16200000"/>
            <a:gd name="adj2" fmla="val 1800000"/>
          </a:avLst>
        </a:prstGeom>
        <a:solidFill>
          <a:schemeClr val="accent6"/>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kumimoji="1" lang="en-US" altLang="ja-JP" sz="500" kern="1200" dirty="0"/>
            <a:t>a</a:t>
          </a:r>
          <a:endParaRPr kumimoji="1" lang="ja-JP" altLang="en-US" sz="500" kern="1200" dirty="0"/>
        </a:p>
      </dsp:txBody>
      <dsp:txXfrm>
        <a:off x="199057" y="47671"/>
        <a:ext cx="61062" cy="59991"/>
      </dsp:txXfrm>
    </dsp:sp>
    <dsp:sp modelId="{05EC98A6-EB04-4273-872F-F9960C003B04}">
      <dsp:nvSpPr>
        <dsp:cNvPr id="0" name=""/>
        <dsp:cNvSpPr/>
      </dsp:nvSpPr>
      <dsp:spPr>
        <a:xfrm>
          <a:off x="91930" y="19818"/>
          <a:ext cx="179973" cy="179973"/>
        </a:xfrm>
        <a:prstGeom prst="pie">
          <a:avLst>
            <a:gd name="adj1" fmla="val 1800000"/>
            <a:gd name="adj2" fmla="val 9000000"/>
          </a:avLst>
        </a:prstGeom>
        <a:solidFill>
          <a:schemeClr val="accent6">
            <a:lumMod val="20000"/>
            <a:lumOff val="8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kumimoji="1" lang="en-US" altLang="ja-JP" sz="500" kern="1200" dirty="0"/>
            <a:t>b</a:t>
          </a:r>
          <a:endParaRPr kumimoji="1" lang="ja-JP" altLang="en-US" sz="500" kern="1200" dirty="0"/>
        </a:p>
      </dsp:txBody>
      <dsp:txXfrm>
        <a:off x="141209" y="133373"/>
        <a:ext cx="81416" cy="55706"/>
      </dsp:txXfrm>
    </dsp:sp>
    <dsp:sp modelId="{3EF6520C-602B-4F71-87F6-42B0634B660F}">
      <dsp:nvSpPr>
        <dsp:cNvPr id="0" name=""/>
        <dsp:cNvSpPr/>
      </dsp:nvSpPr>
      <dsp:spPr>
        <a:xfrm>
          <a:off x="91930" y="19818"/>
          <a:ext cx="179973" cy="179973"/>
        </a:xfrm>
        <a:prstGeom prst="pie">
          <a:avLst>
            <a:gd name="adj1" fmla="val 9000000"/>
            <a:gd name="adj2" fmla="val 16200000"/>
          </a:avLst>
        </a:prstGeom>
        <a:solidFill>
          <a:schemeClr val="accent6">
            <a:lumMod val="40000"/>
            <a:lumOff val="6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kumimoji="1" lang="en-US" altLang="ja-JP" sz="500" kern="1200" dirty="0"/>
            <a:t>c</a:t>
          </a:r>
          <a:endParaRPr kumimoji="1" lang="ja-JP" altLang="en-US" sz="500" kern="1200" dirty="0"/>
        </a:p>
      </dsp:txBody>
      <dsp:txXfrm>
        <a:off x="111213" y="55170"/>
        <a:ext cx="61062" cy="59991"/>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2.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6" y="6"/>
            <a:ext cx="2950375" cy="497367"/>
          </a:xfrm>
          <a:prstGeom prst="rect">
            <a:avLst/>
          </a:prstGeom>
          <a:noFill/>
          <a:ln w="9525">
            <a:noFill/>
            <a:miter lim="800000"/>
            <a:headEnd/>
            <a:tailEnd/>
          </a:ln>
        </p:spPr>
        <p:txBody>
          <a:bodyPr vert="horz" wrap="square" lIns="95529" tIns="47764" rIns="95529" bIns="47764" numCol="1" anchor="t" anchorCtr="0" compatLnSpc="1">
            <a:prstTxWarp prst="textNoShape">
              <a:avLst/>
            </a:prstTxWarp>
          </a:bodyPr>
          <a:lstStyle>
            <a:lvl1pPr algn="l" defTabSz="957233">
              <a:defRPr sz="1100" b="0">
                <a:latin typeface="Tahoma" pitchFamily="34" charset="0"/>
                <a:ea typeface="ＭＳ Ｐゴシック" charset="-128"/>
              </a:defRPr>
            </a:lvl1pPr>
          </a:lstStyle>
          <a:p>
            <a:pPr>
              <a:defRPr/>
            </a:pPr>
            <a:endParaRPr lang="en-US" altLang="ja-JP" dirty="0"/>
          </a:p>
        </p:txBody>
      </p:sp>
      <p:sp>
        <p:nvSpPr>
          <p:cNvPr id="45059" name="Rectangle 3"/>
          <p:cNvSpPr>
            <a:spLocks noGrp="1" noChangeArrowheads="1"/>
          </p:cNvSpPr>
          <p:nvPr>
            <p:ph type="dt" sz="quarter" idx="1"/>
          </p:nvPr>
        </p:nvSpPr>
        <p:spPr bwMode="auto">
          <a:xfrm>
            <a:off x="3856830" y="6"/>
            <a:ext cx="2950375" cy="497367"/>
          </a:xfrm>
          <a:prstGeom prst="rect">
            <a:avLst/>
          </a:prstGeom>
          <a:noFill/>
          <a:ln w="9525">
            <a:noFill/>
            <a:miter lim="800000"/>
            <a:headEnd/>
            <a:tailEnd/>
          </a:ln>
        </p:spPr>
        <p:txBody>
          <a:bodyPr vert="horz" wrap="square" lIns="95529" tIns="47764" rIns="95529" bIns="47764" numCol="1" anchor="t" anchorCtr="0" compatLnSpc="1">
            <a:prstTxWarp prst="textNoShape">
              <a:avLst/>
            </a:prstTxWarp>
          </a:bodyPr>
          <a:lstStyle>
            <a:lvl1pPr algn="r" defTabSz="957233">
              <a:defRPr sz="1100" b="0">
                <a:latin typeface="Tahoma" pitchFamily="34" charset="0"/>
                <a:ea typeface="ＭＳ Ｐゴシック" charset="-128"/>
              </a:defRPr>
            </a:lvl1pPr>
          </a:lstStyle>
          <a:p>
            <a:pPr>
              <a:defRPr/>
            </a:pPr>
            <a:fld id="{1A386AB7-955A-4FFA-8A9F-E30A0E9A90C9}" type="datetime1">
              <a:rPr lang="ja-JP" altLang="en-US"/>
              <a:pPr>
                <a:defRPr/>
              </a:pPr>
              <a:t>2023/4/4</a:t>
            </a:fld>
            <a:endParaRPr lang="en-US" altLang="ja-JP" dirty="0"/>
          </a:p>
        </p:txBody>
      </p:sp>
      <p:sp>
        <p:nvSpPr>
          <p:cNvPr id="45060" name="Rectangle 4"/>
          <p:cNvSpPr>
            <a:spLocks noGrp="1" noChangeArrowheads="1"/>
          </p:cNvSpPr>
          <p:nvPr>
            <p:ph type="ftr" sz="quarter" idx="2"/>
          </p:nvPr>
        </p:nvSpPr>
        <p:spPr bwMode="auto">
          <a:xfrm>
            <a:off x="6" y="9441976"/>
            <a:ext cx="2950375" cy="497367"/>
          </a:xfrm>
          <a:prstGeom prst="rect">
            <a:avLst/>
          </a:prstGeom>
          <a:noFill/>
          <a:ln w="9525">
            <a:noFill/>
            <a:miter lim="800000"/>
            <a:headEnd/>
            <a:tailEnd/>
          </a:ln>
        </p:spPr>
        <p:txBody>
          <a:bodyPr vert="horz" wrap="square" lIns="95529" tIns="47764" rIns="95529" bIns="47764" numCol="1" anchor="b" anchorCtr="0" compatLnSpc="1">
            <a:prstTxWarp prst="textNoShape">
              <a:avLst/>
            </a:prstTxWarp>
          </a:bodyPr>
          <a:lstStyle>
            <a:lvl1pPr algn="l" defTabSz="957233">
              <a:defRPr sz="1100" b="0">
                <a:latin typeface="Tahoma" pitchFamily="34" charset="0"/>
                <a:ea typeface="ＭＳ Ｐゴシック" charset="-128"/>
              </a:defRPr>
            </a:lvl1pPr>
          </a:lstStyle>
          <a:p>
            <a:pPr>
              <a:defRPr/>
            </a:pPr>
            <a:endParaRPr lang="en-US" altLang="ja-JP" dirty="0"/>
          </a:p>
        </p:txBody>
      </p:sp>
      <p:sp>
        <p:nvSpPr>
          <p:cNvPr id="45061" name="Rectangle 5"/>
          <p:cNvSpPr>
            <a:spLocks noGrp="1" noChangeArrowheads="1"/>
          </p:cNvSpPr>
          <p:nvPr>
            <p:ph type="sldNum" sz="quarter" idx="3"/>
          </p:nvPr>
        </p:nvSpPr>
        <p:spPr bwMode="auto">
          <a:xfrm>
            <a:off x="3856830" y="9441976"/>
            <a:ext cx="2950375" cy="497367"/>
          </a:xfrm>
          <a:prstGeom prst="rect">
            <a:avLst/>
          </a:prstGeom>
          <a:noFill/>
          <a:ln w="9525">
            <a:noFill/>
            <a:miter lim="800000"/>
            <a:headEnd/>
            <a:tailEnd/>
          </a:ln>
        </p:spPr>
        <p:txBody>
          <a:bodyPr vert="horz" wrap="square" lIns="95529" tIns="47764" rIns="95529" bIns="47764" numCol="1" anchor="b" anchorCtr="0" compatLnSpc="1">
            <a:prstTxWarp prst="textNoShape">
              <a:avLst/>
            </a:prstTxWarp>
          </a:bodyPr>
          <a:lstStyle>
            <a:lvl1pPr algn="r" defTabSz="957233">
              <a:defRPr sz="1100" b="0">
                <a:latin typeface="Tahoma" pitchFamily="34" charset="0"/>
                <a:ea typeface="ＭＳ Ｐゴシック" charset="-128"/>
              </a:defRPr>
            </a:lvl1pPr>
          </a:lstStyle>
          <a:p>
            <a:pPr>
              <a:defRPr/>
            </a:pPr>
            <a:fld id="{C67A92BE-3AB3-40A6-9617-FEFACF34BC20}" type="slidenum">
              <a:rPr lang="ja-JP" altLang="en-US"/>
              <a:pPr>
                <a:defRPr/>
              </a:pPr>
              <a:t>‹#›</a:t>
            </a:fld>
            <a:endParaRPr lang="en-US" altLang="ja-JP" dirty="0"/>
          </a:p>
        </p:txBody>
      </p:sp>
    </p:spTree>
    <p:extLst>
      <p:ext uri="{BB962C8B-B14F-4D97-AF65-F5344CB8AC3E}">
        <p14:creationId xmlns:p14="http://schemas.microsoft.com/office/powerpoint/2010/main" val="19793883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6" y="6"/>
            <a:ext cx="2950375" cy="497367"/>
          </a:xfrm>
          <a:prstGeom prst="rect">
            <a:avLst/>
          </a:prstGeom>
          <a:noFill/>
          <a:ln w="9525">
            <a:noFill/>
            <a:miter lim="800000"/>
            <a:headEnd/>
            <a:tailEnd/>
          </a:ln>
        </p:spPr>
        <p:txBody>
          <a:bodyPr vert="horz" wrap="square" lIns="95529" tIns="47764" rIns="95529" bIns="47764" numCol="1" anchor="t" anchorCtr="0" compatLnSpc="1">
            <a:prstTxWarp prst="textNoShape">
              <a:avLst/>
            </a:prstTxWarp>
          </a:bodyPr>
          <a:lstStyle>
            <a:lvl1pPr algn="l" defTabSz="957233">
              <a:defRPr sz="1100" b="0">
                <a:latin typeface="Tahoma" pitchFamily="34" charset="0"/>
                <a:ea typeface="ＭＳ Ｐゴシック" charset="-128"/>
              </a:defRPr>
            </a:lvl1pPr>
          </a:lstStyle>
          <a:p>
            <a:pPr>
              <a:defRPr/>
            </a:pPr>
            <a:endParaRPr lang="en-US" altLang="ja-JP" dirty="0"/>
          </a:p>
        </p:txBody>
      </p:sp>
      <p:sp>
        <p:nvSpPr>
          <p:cNvPr id="78851" name="Rectangle 3"/>
          <p:cNvSpPr>
            <a:spLocks noGrp="1" noChangeArrowheads="1"/>
          </p:cNvSpPr>
          <p:nvPr>
            <p:ph type="dt" idx="1"/>
          </p:nvPr>
        </p:nvSpPr>
        <p:spPr bwMode="auto">
          <a:xfrm>
            <a:off x="3856830" y="6"/>
            <a:ext cx="2950375" cy="497367"/>
          </a:xfrm>
          <a:prstGeom prst="rect">
            <a:avLst/>
          </a:prstGeom>
          <a:noFill/>
          <a:ln w="9525">
            <a:noFill/>
            <a:miter lim="800000"/>
            <a:headEnd/>
            <a:tailEnd/>
          </a:ln>
        </p:spPr>
        <p:txBody>
          <a:bodyPr vert="horz" wrap="square" lIns="95529" tIns="47764" rIns="95529" bIns="47764" numCol="1" anchor="t" anchorCtr="0" compatLnSpc="1">
            <a:prstTxWarp prst="textNoShape">
              <a:avLst/>
            </a:prstTxWarp>
          </a:bodyPr>
          <a:lstStyle>
            <a:lvl1pPr algn="r" defTabSz="957233">
              <a:defRPr sz="1100" b="0">
                <a:latin typeface="Tahoma" pitchFamily="34" charset="0"/>
                <a:ea typeface="ＭＳ Ｐゴシック" charset="-128"/>
              </a:defRPr>
            </a:lvl1pPr>
          </a:lstStyle>
          <a:p>
            <a:pPr>
              <a:defRPr/>
            </a:pPr>
            <a:fld id="{8F20B681-D3E6-40E7-ABDD-4F69A54D8682}" type="datetime1">
              <a:rPr lang="ja-JP" altLang="en-US"/>
              <a:pPr>
                <a:defRPr/>
              </a:pPr>
              <a:t>2023/4/4</a:t>
            </a:fld>
            <a:endParaRPr lang="en-US" altLang="ja-JP" dirty="0"/>
          </a:p>
        </p:txBody>
      </p:sp>
      <p:sp>
        <p:nvSpPr>
          <p:cNvPr id="37892" name="Rectangle 4"/>
          <p:cNvSpPr>
            <a:spLocks noGrp="1" noRot="1" noChangeAspect="1" noChangeArrowheads="1" noTextEdit="1"/>
          </p:cNvSpPr>
          <p:nvPr>
            <p:ph type="sldImg" idx="2"/>
          </p:nvPr>
        </p:nvSpPr>
        <p:spPr bwMode="auto">
          <a:xfrm>
            <a:off x="712788" y="744538"/>
            <a:ext cx="5387975" cy="37306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3" name="Rectangle 5"/>
          <p:cNvSpPr>
            <a:spLocks noGrp="1" noChangeArrowheads="1"/>
          </p:cNvSpPr>
          <p:nvPr>
            <p:ph type="body" sz="quarter" idx="3"/>
          </p:nvPr>
        </p:nvSpPr>
        <p:spPr bwMode="auto">
          <a:xfrm>
            <a:off x="908060" y="4720985"/>
            <a:ext cx="4991091" cy="4473102"/>
          </a:xfrm>
          <a:prstGeom prst="rect">
            <a:avLst/>
          </a:prstGeom>
          <a:noFill/>
          <a:ln w="9525">
            <a:noFill/>
            <a:miter lim="800000"/>
            <a:headEnd/>
            <a:tailEnd/>
          </a:ln>
        </p:spPr>
        <p:txBody>
          <a:bodyPr vert="horz" wrap="square" lIns="95529" tIns="47764" rIns="95529" bIns="47764" numCol="1" anchor="t" anchorCtr="0" compatLnSpc="1">
            <a:prstTxWarp prst="textNoShape">
              <a:avLst/>
            </a:prstTxWarp>
          </a:bodyPr>
          <a:lstStyle/>
          <a:p>
            <a:pPr lvl="0"/>
            <a:r>
              <a:rPr lang="ja-JP" altLang="en-US" noProof="0"/>
              <a:t>マスタ テキストの書式設定</a:t>
            </a:r>
          </a:p>
          <a:p>
            <a:pPr lvl="1"/>
            <a:r>
              <a:rPr lang="ja-JP" altLang="en-US" noProof="0"/>
              <a:t>第 2 レベル</a:t>
            </a:r>
          </a:p>
          <a:p>
            <a:pPr lvl="2"/>
            <a:r>
              <a:rPr lang="ja-JP" altLang="en-US" noProof="0"/>
              <a:t>第 3 レベル</a:t>
            </a:r>
          </a:p>
          <a:p>
            <a:pPr lvl="3"/>
            <a:r>
              <a:rPr lang="ja-JP" altLang="en-US" noProof="0"/>
              <a:t>第 4 レベル</a:t>
            </a:r>
          </a:p>
          <a:p>
            <a:pPr lvl="4"/>
            <a:r>
              <a:rPr lang="ja-JP" altLang="en-US" noProof="0"/>
              <a:t>第 5 レベル</a:t>
            </a:r>
          </a:p>
        </p:txBody>
      </p:sp>
      <p:sp>
        <p:nvSpPr>
          <p:cNvPr id="78854" name="Rectangle 6"/>
          <p:cNvSpPr>
            <a:spLocks noGrp="1" noChangeArrowheads="1"/>
          </p:cNvSpPr>
          <p:nvPr>
            <p:ph type="ftr" sz="quarter" idx="4"/>
          </p:nvPr>
        </p:nvSpPr>
        <p:spPr bwMode="auto">
          <a:xfrm>
            <a:off x="6" y="9441976"/>
            <a:ext cx="2950375" cy="497367"/>
          </a:xfrm>
          <a:prstGeom prst="rect">
            <a:avLst/>
          </a:prstGeom>
          <a:noFill/>
          <a:ln w="9525">
            <a:noFill/>
            <a:miter lim="800000"/>
            <a:headEnd/>
            <a:tailEnd/>
          </a:ln>
        </p:spPr>
        <p:txBody>
          <a:bodyPr vert="horz" wrap="square" lIns="95529" tIns="47764" rIns="95529" bIns="47764" numCol="1" anchor="b" anchorCtr="0" compatLnSpc="1">
            <a:prstTxWarp prst="textNoShape">
              <a:avLst/>
            </a:prstTxWarp>
          </a:bodyPr>
          <a:lstStyle>
            <a:lvl1pPr algn="l" defTabSz="957233">
              <a:defRPr sz="1100" b="0">
                <a:latin typeface="Tahoma" pitchFamily="34" charset="0"/>
                <a:ea typeface="ＭＳ Ｐゴシック" charset="-128"/>
              </a:defRPr>
            </a:lvl1pPr>
          </a:lstStyle>
          <a:p>
            <a:pPr>
              <a:defRPr/>
            </a:pPr>
            <a:endParaRPr lang="en-US" altLang="ja-JP" dirty="0"/>
          </a:p>
        </p:txBody>
      </p:sp>
      <p:sp>
        <p:nvSpPr>
          <p:cNvPr id="78855" name="Rectangle 7"/>
          <p:cNvSpPr>
            <a:spLocks noGrp="1" noChangeArrowheads="1"/>
          </p:cNvSpPr>
          <p:nvPr>
            <p:ph type="sldNum" sz="quarter" idx="5"/>
          </p:nvPr>
        </p:nvSpPr>
        <p:spPr bwMode="auto">
          <a:xfrm>
            <a:off x="3856830" y="9441976"/>
            <a:ext cx="2950375" cy="497367"/>
          </a:xfrm>
          <a:prstGeom prst="rect">
            <a:avLst/>
          </a:prstGeom>
          <a:noFill/>
          <a:ln w="9525">
            <a:noFill/>
            <a:miter lim="800000"/>
            <a:headEnd/>
            <a:tailEnd/>
          </a:ln>
        </p:spPr>
        <p:txBody>
          <a:bodyPr vert="horz" wrap="square" lIns="95529" tIns="47764" rIns="95529" bIns="47764" numCol="1" anchor="b" anchorCtr="0" compatLnSpc="1">
            <a:prstTxWarp prst="textNoShape">
              <a:avLst/>
            </a:prstTxWarp>
          </a:bodyPr>
          <a:lstStyle>
            <a:lvl1pPr algn="r" defTabSz="957233">
              <a:defRPr sz="1100" b="0">
                <a:latin typeface="Tahoma" pitchFamily="34" charset="0"/>
                <a:ea typeface="ＭＳ Ｐゴシック" charset="-128"/>
              </a:defRPr>
            </a:lvl1pPr>
          </a:lstStyle>
          <a:p>
            <a:pPr>
              <a:defRPr/>
            </a:pPr>
            <a:fld id="{8B7B8248-EDFB-4C70-A517-FC39A027DD39}" type="slidenum">
              <a:rPr lang="ja-JP" altLang="en-US"/>
              <a:pPr>
                <a:defRPr/>
              </a:pPr>
              <a:t>‹#›</a:t>
            </a:fld>
            <a:endParaRPr lang="en-US" altLang="ja-JP" dirty="0"/>
          </a:p>
        </p:txBody>
      </p:sp>
    </p:spTree>
    <p:extLst>
      <p:ext uri="{BB962C8B-B14F-4D97-AF65-F5344CB8AC3E}">
        <p14:creationId xmlns:p14="http://schemas.microsoft.com/office/powerpoint/2010/main" val="19615401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034"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07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106"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14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5176" algn="l" defTabSz="914070" rtl="0" eaLnBrk="1" latinLnBrk="0" hangingPunct="1">
      <a:defRPr kumimoji="1" sz="1200" kern="1200">
        <a:solidFill>
          <a:schemeClr val="tx1"/>
        </a:solidFill>
        <a:latin typeface="+mn-lt"/>
        <a:ea typeface="+mn-ea"/>
        <a:cs typeface="+mn-cs"/>
      </a:defRPr>
    </a:lvl6pPr>
    <a:lvl7pPr marL="2742211" algn="l" defTabSz="914070" rtl="0" eaLnBrk="1" latinLnBrk="0" hangingPunct="1">
      <a:defRPr kumimoji="1" sz="1200" kern="1200">
        <a:solidFill>
          <a:schemeClr val="tx1"/>
        </a:solidFill>
        <a:latin typeface="+mn-lt"/>
        <a:ea typeface="+mn-ea"/>
        <a:cs typeface="+mn-cs"/>
      </a:defRPr>
    </a:lvl7pPr>
    <a:lvl8pPr marL="3199246" algn="l" defTabSz="914070" rtl="0" eaLnBrk="1" latinLnBrk="0" hangingPunct="1">
      <a:defRPr kumimoji="1" sz="1200" kern="1200">
        <a:solidFill>
          <a:schemeClr val="tx1"/>
        </a:solidFill>
        <a:latin typeface="+mn-lt"/>
        <a:ea typeface="+mn-ea"/>
        <a:cs typeface="+mn-cs"/>
      </a:defRPr>
    </a:lvl8pPr>
    <a:lvl9pPr marL="3656281" algn="l" defTabSz="91407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pPr defTabSz="633675" fontAlgn="auto">
              <a:spcBef>
                <a:spcPts val="0"/>
              </a:spcBef>
              <a:spcAft>
                <a:spcPts val="0"/>
              </a:spcAft>
              <a:defRPr/>
            </a:pPr>
            <a:fld id="{BD589BAF-8F1A-4BD2-BB1C-A3986C61DE23}" type="slidenum">
              <a:rPr lang="en-US" altLang="ja-JP" sz="800">
                <a:solidFill>
                  <a:prstClr val="black"/>
                </a:solidFill>
                <a:latin typeface="Arial" pitchFamily="34" charset="0"/>
                <a:ea typeface="游ゴシック" panose="020B0400000000000000" pitchFamily="50" charset="-128"/>
              </a:rPr>
              <a:pPr defTabSz="633675" fontAlgn="auto">
                <a:spcBef>
                  <a:spcPts val="0"/>
                </a:spcBef>
                <a:spcAft>
                  <a:spcPts val="0"/>
                </a:spcAft>
                <a:defRPr/>
              </a:pPr>
              <a:t>2</a:t>
            </a:fld>
            <a:endParaRPr lang="en-US" altLang="ja-JP" sz="800">
              <a:solidFill>
                <a:prstClr val="black"/>
              </a:solidFill>
              <a:latin typeface="Arial" pitchFamily="34" charset="0"/>
              <a:ea typeface="游ゴシック" panose="020B0400000000000000" pitchFamily="50" charset="-128"/>
            </a:endParaRPr>
          </a:p>
        </p:txBody>
      </p:sp>
      <p:sp>
        <p:nvSpPr>
          <p:cNvPr id="12291" name="Rectangle 7"/>
          <p:cNvSpPr txBox="1">
            <a:spLocks noGrp="1" noChangeArrowheads="1"/>
          </p:cNvSpPr>
          <p:nvPr/>
        </p:nvSpPr>
        <p:spPr bwMode="auto">
          <a:xfrm>
            <a:off x="2659886" y="6563710"/>
            <a:ext cx="2035592" cy="345809"/>
          </a:xfrm>
          <a:prstGeom prst="rect">
            <a:avLst/>
          </a:prstGeom>
          <a:noFill/>
          <a:ln w="9525">
            <a:noFill/>
            <a:miter lim="800000"/>
            <a:headEnd/>
            <a:tailEnd/>
          </a:ln>
        </p:spPr>
        <p:txBody>
          <a:bodyPr lIns="63128" tIns="31562" rIns="63128" bIns="31562" anchor="b"/>
          <a:lstStyle/>
          <a:p>
            <a:pPr algn="r" defTabSz="633675" fontAlgn="auto">
              <a:spcBef>
                <a:spcPts val="0"/>
              </a:spcBef>
              <a:spcAft>
                <a:spcPts val="0"/>
              </a:spcAft>
              <a:defRPr/>
            </a:pPr>
            <a:fld id="{171AA42C-2747-49D2-9671-61177288BB89}" type="slidenum">
              <a:rPr lang="en-US" altLang="ja-JP" sz="800" b="0">
                <a:solidFill>
                  <a:prstClr val="black"/>
                </a:solidFill>
                <a:latin typeface="游ゴシック" panose="020F0502020204030204"/>
                <a:ea typeface="游ゴシック" panose="020B0400000000000000" pitchFamily="50" charset="-128"/>
              </a:rPr>
              <a:pPr algn="r" defTabSz="633675" fontAlgn="auto">
                <a:spcBef>
                  <a:spcPts val="0"/>
                </a:spcBef>
                <a:spcAft>
                  <a:spcPts val="0"/>
                </a:spcAft>
                <a:defRPr/>
              </a:pPr>
              <a:t>2</a:t>
            </a:fld>
            <a:endParaRPr lang="en-US" altLang="ja-JP" sz="800" b="0" dirty="0">
              <a:solidFill>
                <a:prstClr val="black"/>
              </a:solidFill>
              <a:latin typeface="游ゴシック" panose="020F0502020204030204"/>
              <a:ea typeface="游ゴシック" panose="020B0400000000000000" pitchFamily="50" charset="-128"/>
            </a:endParaRPr>
          </a:p>
        </p:txBody>
      </p:sp>
      <p:sp>
        <p:nvSpPr>
          <p:cNvPr id="12292" name="Rectangle 7"/>
          <p:cNvSpPr txBox="1">
            <a:spLocks noGrp="1" noChangeArrowheads="1"/>
          </p:cNvSpPr>
          <p:nvPr/>
        </p:nvSpPr>
        <p:spPr bwMode="auto">
          <a:xfrm>
            <a:off x="2660995" y="6563710"/>
            <a:ext cx="2034485" cy="345809"/>
          </a:xfrm>
          <a:prstGeom prst="rect">
            <a:avLst/>
          </a:prstGeom>
          <a:noFill/>
          <a:ln w="9525">
            <a:noFill/>
            <a:miter lim="800000"/>
            <a:headEnd/>
            <a:tailEnd/>
          </a:ln>
        </p:spPr>
        <p:txBody>
          <a:bodyPr lIns="62574" tIns="31287" rIns="62574" bIns="31287" anchor="b"/>
          <a:lstStyle/>
          <a:p>
            <a:pPr algn="r" defTabSz="625786" fontAlgn="auto">
              <a:spcBef>
                <a:spcPts val="0"/>
              </a:spcBef>
              <a:spcAft>
                <a:spcPts val="0"/>
              </a:spcAft>
              <a:defRPr/>
            </a:pPr>
            <a:fld id="{5D441A75-A0AD-42CC-AB51-42BB191A3AE2}" type="slidenum">
              <a:rPr lang="en-US" altLang="ja-JP" sz="800" b="0">
                <a:solidFill>
                  <a:prstClr val="black"/>
                </a:solidFill>
                <a:latin typeface="游ゴシック" panose="020F0502020204030204"/>
                <a:ea typeface="游ゴシック" panose="020B0400000000000000" pitchFamily="50" charset="-128"/>
              </a:rPr>
              <a:pPr algn="r" defTabSz="625786" fontAlgn="auto">
                <a:spcBef>
                  <a:spcPts val="0"/>
                </a:spcBef>
                <a:spcAft>
                  <a:spcPts val="0"/>
                </a:spcAft>
                <a:defRPr/>
              </a:pPr>
              <a:t>2</a:t>
            </a:fld>
            <a:endParaRPr lang="en-US" altLang="ja-JP" sz="800" b="0" dirty="0">
              <a:solidFill>
                <a:prstClr val="black"/>
              </a:solidFill>
              <a:latin typeface="游ゴシック" panose="020F0502020204030204"/>
              <a:ea typeface="游ゴシック" panose="020B0400000000000000" pitchFamily="50" charset="-128"/>
            </a:endParaRPr>
          </a:p>
        </p:txBody>
      </p:sp>
      <p:sp>
        <p:nvSpPr>
          <p:cNvPr id="12293" name="Rectangle 2"/>
          <p:cNvSpPr>
            <a:spLocks noGrp="1" noRot="1" noChangeAspect="1" noChangeArrowheads="1" noTextEdit="1"/>
          </p:cNvSpPr>
          <p:nvPr>
            <p:ph type="sldImg"/>
          </p:nvPr>
        </p:nvSpPr>
        <p:spPr>
          <a:xfrm>
            <a:off x="477838" y="517525"/>
            <a:ext cx="3744912" cy="2592388"/>
          </a:xfrm>
          <a:ln/>
        </p:spPr>
      </p:sp>
      <p:sp>
        <p:nvSpPr>
          <p:cNvPr id="12294" name="Rectangle 3"/>
          <p:cNvSpPr>
            <a:spLocks noGrp="1" noChangeArrowheads="1"/>
          </p:cNvSpPr>
          <p:nvPr>
            <p:ph type="body" idx="1"/>
          </p:nvPr>
        </p:nvSpPr>
        <p:spPr>
          <a:xfrm>
            <a:off x="469330" y="3282412"/>
            <a:ext cx="3757931" cy="3108948"/>
          </a:xfrm>
          <a:noFill/>
          <a:ln/>
        </p:spPr>
        <p:txBody>
          <a:bodyPr lIns="62574" tIns="31287" rIns="62574" bIns="31287"/>
          <a:lstStyle/>
          <a:p>
            <a:pPr eaLnBrk="1" hangingPunct="1"/>
            <a:endParaRPr lang="ja-JP" altLang="ja-JP">
              <a:latin typeface="Arial" pitchFamily="34" charset="0"/>
            </a:endParaRPr>
          </a:p>
        </p:txBody>
      </p:sp>
    </p:spTree>
    <p:extLst>
      <p:ext uri="{BB962C8B-B14F-4D97-AF65-F5344CB8AC3E}">
        <p14:creationId xmlns:p14="http://schemas.microsoft.com/office/powerpoint/2010/main" val="2172826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cxnSp>
        <p:nvCxnSpPr>
          <p:cNvPr id="12" name="直線コネクタ 11">
            <a:extLst>
              <a:ext uri="{FF2B5EF4-FFF2-40B4-BE49-F238E27FC236}">
                <a16:creationId xmlns:a16="http://schemas.microsoft.com/office/drawing/2014/main" id="{C431DA70-0E83-47B1-9843-90CDD258BD9A}"/>
              </a:ext>
            </a:extLst>
          </p:cNvPr>
          <p:cNvCxnSpPr>
            <a:cxnSpLocks/>
          </p:cNvCxnSpPr>
          <p:nvPr userDrawn="1"/>
        </p:nvCxnSpPr>
        <p:spPr>
          <a:xfrm>
            <a:off x="350489" y="-10132"/>
            <a:ext cx="0" cy="6722870"/>
          </a:xfrm>
          <a:prstGeom prst="line">
            <a:avLst/>
          </a:prstGeom>
          <a:ln w="38100">
            <a:gradFill>
              <a:gsLst>
                <a:gs pos="0">
                  <a:schemeClr val="accent1">
                    <a:lumMod val="20000"/>
                    <a:lumOff val="80000"/>
                  </a:schemeClr>
                </a:gs>
                <a:gs pos="50000">
                  <a:schemeClr val="tx2">
                    <a:lumMod val="60000"/>
                    <a:lumOff val="40000"/>
                  </a:schemeClr>
                </a:gs>
                <a:gs pos="50000">
                  <a:srgbClr val="4A5593"/>
                </a:gs>
              </a:gsLst>
              <a:lin ang="5400000" scaled="0"/>
            </a:gradFill>
          </a:ln>
        </p:spPr>
        <p:style>
          <a:lnRef idx="1">
            <a:schemeClr val="accent1"/>
          </a:lnRef>
          <a:fillRef idx="0">
            <a:schemeClr val="accent1"/>
          </a:fillRef>
          <a:effectRef idx="0">
            <a:schemeClr val="accent1"/>
          </a:effectRef>
          <a:fontRef idx="minor">
            <a:schemeClr val="tx1"/>
          </a:fontRef>
        </p:style>
      </p:cxnSp>
      <p:sp>
        <p:nvSpPr>
          <p:cNvPr id="2" name="タイトル 1">
            <a:extLst>
              <a:ext uri="{FF2B5EF4-FFF2-40B4-BE49-F238E27FC236}">
                <a16:creationId xmlns:a16="http://schemas.microsoft.com/office/drawing/2014/main" id="{41846E1B-B679-47C0-AF65-0F5BC9CCE0C2}"/>
              </a:ext>
            </a:extLst>
          </p:cNvPr>
          <p:cNvSpPr>
            <a:spLocks noGrp="1"/>
          </p:cNvSpPr>
          <p:nvPr>
            <p:ph type="ctrTitle"/>
          </p:nvPr>
        </p:nvSpPr>
        <p:spPr>
          <a:xfrm>
            <a:off x="1238250" y="1122365"/>
            <a:ext cx="7429500" cy="2090613"/>
          </a:xfrm>
        </p:spPr>
        <p:txBody>
          <a:bodyPr anchor="b">
            <a:normAutofit/>
          </a:bodyPr>
          <a:lstStyle>
            <a:lvl1pPr algn="ctr">
              <a:defRPr sz="4400" b="0">
                <a:solidFill>
                  <a:schemeClr val="tx1">
                    <a:lumMod val="85000"/>
                    <a:lumOff val="15000"/>
                  </a:schemeClr>
                </a:solidFill>
                <a:latin typeface="Meiryo UI" panose="020B0604030504040204" pitchFamily="50" charset="-128"/>
                <a:ea typeface="Meiryo UI" panose="020B0604030504040204" pitchFamily="50" charset="-128"/>
              </a:defRPr>
            </a:lvl1pPr>
          </a:lstStyle>
          <a:p>
            <a:r>
              <a:rPr kumimoji="1" lang="ja-JP" altLang="en-US" dirty="0"/>
              <a:t>マスター タイトルの書式設定</a:t>
            </a:r>
          </a:p>
        </p:txBody>
      </p:sp>
      <p:sp>
        <p:nvSpPr>
          <p:cNvPr id="3" name="サブタイトル 2">
            <a:extLst>
              <a:ext uri="{FF2B5EF4-FFF2-40B4-BE49-F238E27FC236}">
                <a16:creationId xmlns:a16="http://schemas.microsoft.com/office/drawing/2014/main" id="{9E1E187D-D1F5-447C-9FA0-813DF73A67DF}"/>
              </a:ext>
            </a:extLst>
          </p:cNvPr>
          <p:cNvSpPr>
            <a:spLocks noGrp="1"/>
          </p:cNvSpPr>
          <p:nvPr>
            <p:ph type="subTitle" idx="1"/>
          </p:nvPr>
        </p:nvSpPr>
        <p:spPr>
          <a:xfrm>
            <a:off x="1238250" y="3602038"/>
            <a:ext cx="7429500" cy="1655762"/>
          </a:xfrm>
        </p:spPr>
        <p:txBody>
          <a:bodyPr>
            <a:normAutofit/>
          </a:bodyPr>
          <a:lstStyle>
            <a:lvl1pPr marL="0" indent="0" algn="ctr">
              <a:buNone/>
              <a:defRPr sz="1108">
                <a:solidFill>
                  <a:schemeClr val="tx1">
                    <a:lumMod val="85000"/>
                    <a:lumOff val="15000"/>
                  </a:schemeClr>
                </a:solidFill>
              </a:defRPr>
            </a:lvl1pPr>
            <a:lvl2pPr marL="342903" indent="0" algn="ctr">
              <a:buNone/>
              <a:defRPr sz="1500"/>
            </a:lvl2pPr>
            <a:lvl3pPr marL="685805" indent="0" algn="ctr">
              <a:buNone/>
              <a:defRPr sz="1350"/>
            </a:lvl3pPr>
            <a:lvl4pPr marL="1028708" indent="0" algn="ctr">
              <a:buNone/>
              <a:defRPr sz="1200"/>
            </a:lvl4pPr>
            <a:lvl5pPr marL="1371610" indent="0" algn="ctr">
              <a:buNone/>
              <a:defRPr sz="1200"/>
            </a:lvl5pPr>
            <a:lvl6pPr marL="1714513" indent="0" algn="ctr">
              <a:buNone/>
              <a:defRPr sz="1200"/>
            </a:lvl6pPr>
            <a:lvl7pPr marL="2057415" indent="0" algn="ctr">
              <a:buNone/>
              <a:defRPr sz="1200"/>
            </a:lvl7pPr>
            <a:lvl8pPr marL="2400318" indent="0" algn="ctr">
              <a:buNone/>
              <a:defRPr sz="1200"/>
            </a:lvl8pPr>
            <a:lvl9pPr marL="2743222" indent="0" algn="ctr">
              <a:buNone/>
              <a:defRPr sz="1200"/>
            </a:lvl9pPr>
          </a:lstStyle>
          <a:p>
            <a:r>
              <a:rPr kumimoji="1" lang="ja-JP" altLang="en-US" dirty="0"/>
              <a:t>マスター サブタイトルの書式設定</a:t>
            </a:r>
          </a:p>
        </p:txBody>
      </p:sp>
      <p:cxnSp>
        <p:nvCxnSpPr>
          <p:cNvPr id="10" name="直線コネクタ 9">
            <a:extLst>
              <a:ext uri="{FF2B5EF4-FFF2-40B4-BE49-F238E27FC236}">
                <a16:creationId xmlns:a16="http://schemas.microsoft.com/office/drawing/2014/main" id="{E7935DFA-6344-40B2-B1FE-444DE3E7FF61}"/>
              </a:ext>
            </a:extLst>
          </p:cNvPr>
          <p:cNvCxnSpPr/>
          <p:nvPr userDrawn="1"/>
        </p:nvCxnSpPr>
        <p:spPr>
          <a:xfrm>
            <a:off x="0" y="1124744"/>
            <a:ext cx="9906000" cy="0"/>
          </a:xfrm>
          <a:prstGeom prst="line">
            <a:avLst/>
          </a:prstGeom>
          <a:ln w="38100">
            <a:gradFill>
              <a:gsLst>
                <a:gs pos="0">
                  <a:schemeClr val="accent6">
                    <a:lumMod val="20000"/>
                    <a:lumOff val="80000"/>
                  </a:schemeClr>
                </a:gs>
                <a:gs pos="50000">
                  <a:srgbClr val="EF8913"/>
                </a:gs>
                <a:gs pos="100000">
                  <a:srgbClr val="FF0000"/>
                </a:gs>
              </a:gsLst>
              <a:lin ang="0" scaled="0"/>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4971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B967726-9493-45EA-B724-7AC89F5F9115}"/>
              </a:ext>
            </a:extLst>
          </p:cNvPr>
          <p:cNvSpPr>
            <a:spLocks noGrp="1"/>
          </p:cNvSpPr>
          <p:nvPr>
            <p:ph type="title"/>
          </p:nvPr>
        </p:nvSpPr>
        <p:spPr>
          <a:xfrm>
            <a:off x="506506" y="116633"/>
            <a:ext cx="8970997" cy="936103"/>
          </a:xfrm>
        </p:spPr>
        <p:txBody>
          <a:bodyPr>
            <a:noAutofit/>
          </a:bodyPr>
          <a:lstStyle>
            <a:lvl1pPr>
              <a:defRPr sz="4000" b="0">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5" name="スライド番号プレースホルダー 4">
            <a:extLst>
              <a:ext uri="{FF2B5EF4-FFF2-40B4-BE49-F238E27FC236}">
                <a16:creationId xmlns:a16="http://schemas.microsoft.com/office/drawing/2014/main" id="{B0F4A22B-4362-47CD-9ACA-3C0AA7628A47}"/>
              </a:ext>
            </a:extLst>
          </p:cNvPr>
          <p:cNvSpPr>
            <a:spLocks noGrp="1"/>
          </p:cNvSpPr>
          <p:nvPr>
            <p:ph type="sldNum" sz="quarter" idx="12"/>
          </p:nvPr>
        </p:nvSpPr>
        <p:spPr>
          <a:xfrm>
            <a:off x="4613378" y="6671580"/>
            <a:ext cx="680228" cy="231056"/>
          </a:xfrm>
        </p:spPr>
        <p:txBody>
          <a:bodyPr/>
          <a:lstStyle/>
          <a:p>
            <a:fld id="{19D740D2-A3E1-4263-887F-D0BA2D5FB11C}" type="slidenum">
              <a:rPr kumimoji="1" lang="ja-JP" altLang="en-US" smtClean="0"/>
              <a:t>‹#›</a:t>
            </a:fld>
            <a:endParaRPr kumimoji="1" lang="ja-JP" altLang="en-US"/>
          </a:p>
        </p:txBody>
      </p:sp>
    </p:spTree>
    <p:extLst>
      <p:ext uri="{BB962C8B-B14F-4D97-AF65-F5344CB8AC3E}">
        <p14:creationId xmlns:p14="http://schemas.microsoft.com/office/powerpoint/2010/main" val="41253960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テキスト プレースホルダー 2">
            <a:extLst>
              <a:ext uri="{FF2B5EF4-FFF2-40B4-BE49-F238E27FC236}">
                <a16:creationId xmlns:a16="http://schemas.microsoft.com/office/drawing/2014/main" id="{84A952F3-0098-4772-AEAB-DD9DB5725BC7}"/>
              </a:ext>
            </a:extLst>
          </p:cNvPr>
          <p:cNvSpPr>
            <a:spLocks noGrp="1"/>
          </p:cNvSpPr>
          <p:nvPr>
            <p:ph type="body" idx="1"/>
          </p:nvPr>
        </p:nvSpPr>
        <p:spPr>
          <a:xfrm>
            <a:off x="350489" y="1268760"/>
            <a:ext cx="9356019" cy="5184576"/>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p:txBody>
      </p:sp>
      <p:sp>
        <p:nvSpPr>
          <p:cNvPr id="13" name="タイトル プレースホルダー 1">
            <a:extLst>
              <a:ext uri="{FF2B5EF4-FFF2-40B4-BE49-F238E27FC236}">
                <a16:creationId xmlns:a16="http://schemas.microsoft.com/office/drawing/2014/main" id="{739573CD-1BB4-497A-8236-BFE7E014D402}"/>
              </a:ext>
            </a:extLst>
          </p:cNvPr>
          <p:cNvSpPr>
            <a:spLocks noGrp="1"/>
          </p:cNvSpPr>
          <p:nvPr>
            <p:ph type="title"/>
          </p:nvPr>
        </p:nvSpPr>
        <p:spPr>
          <a:xfrm>
            <a:off x="506506" y="116633"/>
            <a:ext cx="8970997" cy="959761"/>
          </a:xfrm>
          <a:prstGeom prst="rect">
            <a:avLst/>
          </a:prstGeom>
        </p:spPr>
        <p:txBody>
          <a:bodyPr vert="horz" lIns="91440" tIns="45720" rIns="91440" bIns="45720" rtlCol="0" anchor="ctr">
            <a:normAutofit/>
          </a:bodyPr>
          <a:lstStyle/>
          <a:p>
            <a:r>
              <a:rPr kumimoji="1" lang="ja-JP" altLang="en-US" dirty="0"/>
              <a:t>マスター タイトルの書式設定</a:t>
            </a:r>
          </a:p>
        </p:txBody>
      </p:sp>
      <p:cxnSp>
        <p:nvCxnSpPr>
          <p:cNvPr id="10" name="直線コネクタ 9">
            <a:extLst>
              <a:ext uri="{FF2B5EF4-FFF2-40B4-BE49-F238E27FC236}">
                <a16:creationId xmlns:a16="http://schemas.microsoft.com/office/drawing/2014/main" id="{3E6926B5-D9B0-45F4-A4BE-AE390D7879A2}"/>
              </a:ext>
            </a:extLst>
          </p:cNvPr>
          <p:cNvCxnSpPr/>
          <p:nvPr userDrawn="1"/>
        </p:nvCxnSpPr>
        <p:spPr>
          <a:xfrm>
            <a:off x="0" y="1124744"/>
            <a:ext cx="9906000" cy="0"/>
          </a:xfrm>
          <a:prstGeom prst="line">
            <a:avLst/>
          </a:prstGeom>
          <a:ln w="38100">
            <a:gradFill>
              <a:gsLst>
                <a:gs pos="0">
                  <a:schemeClr val="accent6">
                    <a:lumMod val="20000"/>
                    <a:lumOff val="80000"/>
                  </a:schemeClr>
                </a:gs>
                <a:gs pos="50000">
                  <a:srgbClr val="EF8913"/>
                </a:gs>
                <a:gs pos="100000">
                  <a:srgbClr val="FF0000"/>
                </a:gs>
              </a:gsLst>
              <a:lin ang="0" scaled="0"/>
            </a:gradFill>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57EF0ABD-F6E8-474D-A2DB-C54BAAC01CAC}"/>
              </a:ext>
            </a:extLst>
          </p:cNvPr>
          <p:cNvSpPr/>
          <p:nvPr userDrawn="1"/>
        </p:nvSpPr>
        <p:spPr>
          <a:xfrm>
            <a:off x="0" y="6722558"/>
            <a:ext cx="9906000" cy="142875"/>
          </a:xfrm>
          <a:prstGeom prst="rect">
            <a:avLst/>
          </a:prstGeom>
          <a:solidFill>
            <a:srgbClr val="4A55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399" dirty="0"/>
          </a:p>
        </p:txBody>
      </p:sp>
      <p:cxnSp>
        <p:nvCxnSpPr>
          <p:cNvPr id="15" name="直線コネクタ 14">
            <a:extLst>
              <a:ext uri="{FF2B5EF4-FFF2-40B4-BE49-F238E27FC236}">
                <a16:creationId xmlns:a16="http://schemas.microsoft.com/office/drawing/2014/main" id="{ED61EB05-4D2A-4C6E-BAA2-B2DF16977F24}"/>
              </a:ext>
            </a:extLst>
          </p:cNvPr>
          <p:cNvCxnSpPr/>
          <p:nvPr userDrawn="1"/>
        </p:nvCxnSpPr>
        <p:spPr>
          <a:xfrm>
            <a:off x="350489" y="0"/>
            <a:ext cx="0" cy="6858000"/>
          </a:xfrm>
          <a:prstGeom prst="line">
            <a:avLst/>
          </a:prstGeom>
          <a:ln w="38100">
            <a:gradFill>
              <a:gsLst>
                <a:gs pos="0">
                  <a:schemeClr val="accent1">
                    <a:lumMod val="20000"/>
                    <a:lumOff val="80000"/>
                  </a:schemeClr>
                </a:gs>
                <a:gs pos="50000">
                  <a:schemeClr val="tx2">
                    <a:lumMod val="60000"/>
                    <a:lumOff val="40000"/>
                  </a:schemeClr>
                </a:gs>
                <a:gs pos="50000">
                  <a:srgbClr val="4A5593"/>
                </a:gs>
              </a:gsLst>
              <a:lin ang="5400000" scaled="0"/>
            </a:gradFill>
          </a:ln>
        </p:spPr>
        <p:style>
          <a:lnRef idx="1">
            <a:schemeClr val="accent1"/>
          </a:lnRef>
          <a:fillRef idx="0">
            <a:schemeClr val="accent1"/>
          </a:fillRef>
          <a:effectRef idx="0">
            <a:schemeClr val="accent1"/>
          </a:effectRef>
          <a:fontRef idx="minor">
            <a:schemeClr val="tx1"/>
          </a:fontRef>
        </p:style>
      </p:cxnSp>
      <p:sp>
        <p:nvSpPr>
          <p:cNvPr id="35843" name="Rectangle 3"/>
          <p:cNvSpPr>
            <a:spLocks noGrp="1" noChangeArrowheads="1"/>
          </p:cNvSpPr>
          <p:nvPr>
            <p:ph type="sldNum" sz="quarter" idx="4"/>
          </p:nvPr>
        </p:nvSpPr>
        <p:spPr bwMode="auto">
          <a:xfrm>
            <a:off x="4613378" y="6654328"/>
            <a:ext cx="680228" cy="231056"/>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ctr">
              <a:defRPr sz="923" b="0">
                <a:solidFill>
                  <a:schemeClr val="bg1"/>
                </a:solidFill>
                <a:latin typeface="Meiryo UI" panose="020B0604030504040204" pitchFamily="50" charset="-128"/>
                <a:ea typeface="Meiryo UI" panose="020B0604030504040204" pitchFamily="50" charset="-128"/>
              </a:defRPr>
            </a:lvl1pPr>
          </a:lstStyle>
          <a:p>
            <a:pPr>
              <a:defRPr/>
            </a:pPr>
            <a:fld id="{7F5701C2-4EDD-4458-B63C-64AF1281724F}" type="slidenum">
              <a:rPr lang="ja-JP" altLang="en-US" smtClean="0"/>
              <a:pPr>
                <a:defRPr/>
              </a:pPr>
              <a:t>‹#›</a:t>
            </a:fld>
            <a:endParaRPr lang="en-US" altLang="ja-JP" dirty="0"/>
          </a:p>
        </p:txBody>
      </p:sp>
    </p:spTree>
    <p:extLst>
      <p:ext uri="{BB962C8B-B14F-4D97-AF65-F5344CB8AC3E}">
        <p14:creationId xmlns:p14="http://schemas.microsoft.com/office/powerpoint/2010/main" val="191382933"/>
      </p:ext>
    </p:extLst>
  </p:cSld>
  <p:clrMap bg1="lt1" tx1="dk1" bg2="lt2" tx2="dk2" accent1="accent1" accent2="accent2" accent3="accent3" accent4="accent4" accent5="accent5" accent6="accent6" hlink="hlink" folHlink="folHlink"/>
  <p:sldLayoutIdLst>
    <p:sldLayoutId id="2147484317" r:id="rId1"/>
    <p:sldLayoutId id="2147484318" r:id="rId2"/>
  </p:sldLayoutIdLst>
  <p:hf hdr="0" dt="0"/>
  <p:txStyles>
    <p:titleStyle>
      <a:lvl1pPr algn="l" rtl="0" eaLnBrk="0" fontAlgn="base" hangingPunct="0">
        <a:spcBef>
          <a:spcPct val="0"/>
        </a:spcBef>
        <a:spcAft>
          <a:spcPct val="0"/>
        </a:spcAft>
        <a:defRPr kumimoji="1" sz="4000" b="0">
          <a:solidFill>
            <a:schemeClr val="tx1">
              <a:lumMod val="85000"/>
              <a:lumOff val="15000"/>
            </a:schemeClr>
          </a:solidFill>
          <a:latin typeface="Meiryo UI" panose="020B0604030504040204" pitchFamily="50" charset="-128"/>
          <a:ea typeface="Meiryo UI" panose="020B0604030504040204" pitchFamily="50" charset="-128"/>
          <a:cs typeface="+mj-cs"/>
        </a:defRPr>
      </a:lvl1pPr>
      <a:lvl2pPr algn="ctr"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ctr"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ctr"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ctr"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1958" algn="l" rtl="0" eaLnBrk="1" fontAlgn="base" hangingPunct="1">
        <a:spcBef>
          <a:spcPct val="0"/>
        </a:spcBef>
        <a:spcAft>
          <a:spcPct val="0"/>
        </a:spcAft>
        <a:defRPr kumimoji="1" sz="2215" b="1">
          <a:solidFill>
            <a:srgbClr val="3333FF"/>
          </a:solidFill>
          <a:latin typeface="Arial" pitchFamily="34" charset="0"/>
          <a:ea typeface="ＭＳ Ｐゴシック" pitchFamily="50" charset="-128"/>
        </a:defRPr>
      </a:lvl6pPr>
      <a:lvl7pPr marL="843916" algn="l" rtl="0" eaLnBrk="1" fontAlgn="base" hangingPunct="1">
        <a:spcBef>
          <a:spcPct val="0"/>
        </a:spcBef>
        <a:spcAft>
          <a:spcPct val="0"/>
        </a:spcAft>
        <a:defRPr kumimoji="1" sz="2215" b="1">
          <a:solidFill>
            <a:srgbClr val="3333FF"/>
          </a:solidFill>
          <a:latin typeface="Arial" pitchFamily="34" charset="0"/>
          <a:ea typeface="ＭＳ Ｐゴシック" pitchFamily="50" charset="-128"/>
        </a:defRPr>
      </a:lvl7pPr>
      <a:lvl8pPr marL="1265875" algn="l" rtl="0" eaLnBrk="1" fontAlgn="base" hangingPunct="1">
        <a:spcBef>
          <a:spcPct val="0"/>
        </a:spcBef>
        <a:spcAft>
          <a:spcPct val="0"/>
        </a:spcAft>
        <a:defRPr kumimoji="1" sz="2215" b="1">
          <a:solidFill>
            <a:srgbClr val="3333FF"/>
          </a:solidFill>
          <a:latin typeface="Arial" pitchFamily="34" charset="0"/>
          <a:ea typeface="ＭＳ Ｐゴシック" pitchFamily="50" charset="-128"/>
        </a:defRPr>
      </a:lvl8pPr>
      <a:lvl9pPr marL="1687831" algn="l" rtl="0" eaLnBrk="1" fontAlgn="base" hangingPunct="1">
        <a:spcBef>
          <a:spcPct val="0"/>
        </a:spcBef>
        <a:spcAft>
          <a:spcPct val="0"/>
        </a:spcAft>
        <a:defRPr kumimoji="1" sz="2215" b="1">
          <a:solidFill>
            <a:srgbClr val="3333FF"/>
          </a:solidFill>
          <a:latin typeface="Arial" pitchFamily="34" charset="0"/>
          <a:ea typeface="ＭＳ Ｐゴシック" pitchFamily="50" charset="-128"/>
        </a:defRPr>
      </a:lvl9pPr>
    </p:titleStyle>
    <p:bodyStyle>
      <a:lvl1pPr marL="315060" indent="-315060" algn="l" rtl="0" eaLnBrk="0" fontAlgn="base" hangingPunct="0">
        <a:spcBef>
          <a:spcPct val="20000"/>
        </a:spcBef>
        <a:spcAft>
          <a:spcPct val="0"/>
        </a:spcAft>
        <a:buFont typeface="Wingdings" pitchFamily="2" charset="2"/>
        <a:buChar char="n"/>
        <a:defRPr kumimoji="1" sz="1846">
          <a:solidFill>
            <a:schemeClr val="tx1">
              <a:lumMod val="85000"/>
              <a:lumOff val="15000"/>
            </a:schemeClr>
          </a:solidFill>
          <a:latin typeface="メイリオ" panose="020B0604030504040204" pitchFamily="50" charset="-128"/>
          <a:ea typeface="メイリオ" panose="020B0604030504040204" pitchFamily="50" charset="-128"/>
          <a:cs typeface="+mn-cs"/>
        </a:defRPr>
      </a:lvl1pPr>
      <a:lvl2pPr marL="684340" indent="-262306" algn="l" rtl="0" eaLnBrk="0" fontAlgn="base" hangingPunct="0">
        <a:spcBef>
          <a:spcPct val="20000"/>
        </a:spcBef>
        <a:spcAft>
          <a:spcPct val="0"/>
        </a:spcAft>
        <a:buFont typeface="Wingdings" pitchFamily="2" charset="2"/>
        <a:buChar char="Ø"/>
        <a:defRPr kumimoji="1" sz="1662">
          <a:solidFill>
            <a:schemeClr val="tx1">
              <a:lumMod val="85000"/>
              <a:lumOff val="15000"/>
            </a:schemeClr>
          </a:solidFill>
          <a:latin typeface="メイリオ" panose="020B0604030504040204" pitchFamily="50" charset="-128"/>
          <a:ea typeface="メイリオ" panose="020B0604030504040204" pitchFamily="50" charset="-128"/>
        </a:defRPr>
      </a:lvl2pPr>
      <a:lvl3pPr marL="1053620" indent="-209553" algn="l" rtl="0" eaLnBrk="0" fontAlgn="base" hangingPunct="0">
        <a:spcBef>
          <a:spcPct val="20000"/>
        </a:spcBef>
        <a:spcAft>
          <a:spcPct val="0"/>
        </a:spcAft>
        <a:buChar char="•"/>
        <a:defRPr kumimoji="1" sz="1477">
          <a:solidFill>
            <a:schemeClr val="tx1">
              <a:lumMod val="85000"/>
              <a:lumOff val="15000"/>
            </a:schemeClr>
          </a:solidFill>
          <a:latin typeface="メイリオ" panose="020B0604030504040204" pitchFamily="50" charset="-128"/>
          <a:ea typeface="メイリオ" panose="020B0604030504040204" pitchFamily="50" charset="-128"/>
        </a:defRPr>
      </a:lvl3pPr>
      <a:lvl4pPr marL="1475654" indent="-209553" algn="l" rtl="0" eaLnBrk="0" fontAlgn="base" hangingPunct="0">
        <a:spcBef>
          <a:spcPct val="20000"/>
        </a:spcBef>
        <a:spcAft>
          <a:spcPct val="0"/>
        </a:spcAft>
        <a:buChar char="–"/>
        <a:defRPr kumimoji="1" sz="1292">
          <a:solidFill>
            <a:schemeClr val="tx1">
              <a:lumMod val="85000"/>
              <a:lumOff val="15000"/>
            </a:schemeClr>
          </a:solidFill>
          <a:latin typeface="メイリオ" panose="020B0604030504040204" pitchFamily="50" charset="-128"/>
          <a:ea typeface="メイリオ" panose="020B0604030504040204" pitchFamily="50" charset="-128"/>
        </a:defRPr>
      </a:lvl4pPr>
      <a:lvl5pPr marL="1897688" indent="-209553" algn="l" rtl="0" eaLnBrk="0" fontAlgn="base" hangingPunct="0">
        <a:spcBef>
          <a:spcPct val="20000"/>
        </a:spcBef>
        <a:spcAft>
          <a:spcPct val="0"/>
        </a:spcAft>
        <a:buChar char="»"/>
        <a:defRPr kumimoji="1" sz="1846">
          <a:solidFill>
            <a:schemeClr val="tx1"/>
          </a:solidFill>
          <a:latin typeface="+mj-lt"/>
          <a:ea typeface="+mn-ea"/>
        </a:defRPr>
      </a:lvl5pPr>
      <a:lvl6pPr marL="2320768" indent="-210980" algn="l" rtl="0" eaLnBrk="1" fontAlgn="base" hangingPunct="1">
        <a:spcBef>
          <a:spcPct val="20000"/>
        </a:spcBef>
        <a:spcAft>
          <a:spcPct val="0"/>
        </a:spcAft>
        <a:buChar char="»"/>
        <a:defRPr kumimoji="1" sz="1846">
          <a:solidFill>
            <a:schemeClr val="tx1"/>
          </a:solidFill>
          <a:latin typeface="+mj-lt"/>
          <a:ea typeface="+mn-ea"/>
        </a:defRPr>
      </a:lvl6pPr>
      <a:lvl7pPr marL="2742726" indent="-210980" algn="l" rtl="0" eaLnBrk="1" fontAlgn="base" hangingPunct="1">
        <a:spcBef>
          <a:spcPct val="20000"/>
        </a:spcBef>
        <a:spcAft>
          <a:spcPct val="0"/>
        </a:spcAft>
        <a:buChar char="»"/>
        <a:defRPr kumimoji="1" sz="1846">
          <a:solidFill>
            <a:schemeClr val="tx1"/>
          </a:solidFill>
          <a:latin typeface="+mj-lt"/>
          <a:ea typeface="+mn-ea"/>
        </a:defRPr>
      </a:lvl7pPr>
      <a:lvl8pPr marL="3164685" indent="-210980" algn="l" rtl="0" eaLnBrk="1" fontAlgn="base" hangingPunct="1">
        <a:spcBef>
          <a:spcPct val="20000"/>
        </a:spcBef>
        <a:spcAft>
          <a:spcPct val="0"/>
        </a:spcAft>
        <a:buChar char="»"/>
        <a:defRPr kumimoji="1" sz="1846">
          <a:solidFill>
            <a:schemeClr val="tx1"/>
          </a:solidFill>
          <a:latin typeface="+mj-lt"/>
          <a:ea typeface="+mn-ea"/>
        </a:defRPr>
      </a:lvl8pPr>
      <a:lvl9pPr marL="3586642" indent="-210980" algn="l" rtl="0" eaLnBrk="1" fontAlgn="base" hangingPunct="1">
        <a:spcBef>
          <a:spcPct val="20000"/>
        </a:spcBef>
        <a:spcAft>
          <a:spcPct val="0"/>
        </a:spcAft>
        <a:buChar char="»"/>
        <a:defRPr kumimoji="1" sz="1846">
          <a:solidFill>
            <a:schemeClr val="tx1"/>
          </a:solidFill>
          <a:latin typeface="+mj-lt"/>
          <a:ea typeface="+mn-ea"/>
        </a:defRPr>
      </a:lvl9pPr>
    </p:bodyStyle>
    <p:otherStyle>
      <a:defPPr>
        <a:defRPr lang="ja-JP"/>
      </a:defPPr>
      <a:lvl1pPr marL="0" algn="l" defTabSz="843916" rtl="0" eaLnBrk="1" latinLnBrk="0" hangingPunct="1">
        <a:defRPr kumimoji="1" sz="1662" kern="1200">
          <a:solidFill>
            <a:schemeClr val="tx1"/>
          </a:solidFill>
          <a:latin typeface="+mn-lt"/>
          <a:ea typeface="+mn-ea"/>
          <a:cs typeface="+mn-cs"/>
        </a:defRPr>
      </a:lvl1pPr>
      <a:lvl2pPr marL="421958" algn="l" defTabSz="843916" rtl="0" eaLnBrk="1" latinLnBrk="0" hangingPunct="1">
        <a:defRPr kumimoji="1" sz="1662" kern="1200">
          <a:solidFill>
            <a:schemeClr val="tx1"/>
          </a:solidFill>
          <a:latin typeface="+mn-lt"/>
          <a:ea typeface="+mn-ea"/>
          <a:cs typeface="+mn-cs"/>
        </a:defRPr>
      </a:lvl2pPr>
      <a:lvl3pPr marL="843916" algn="l" defTabSz="843916" rtl="0" eaLnBrk="1" latinLnBrk="0" hangingPunct="1">
        <a:defRPr kumimoji="1" sz="1662" kern="1200">
          <a:solidFill>
            <a:schemeClr val="tx1"/>
          </a:solidFill>
          <a:latin typeface="+mn-lt"/>
          <a:ea typeface="+mn-ea"/>
          <a:cs typeface="+mn-cs"/>
        </a:defRPr>
      </a:lvl3pPr>
      <a:lvl4pPr marL="1265875" algn="l" defTabSz="843916" rtl="0" eaLnBrk="1" latinLnBrk="0" hangingPunct="1">
        <a:defRPr kumimoji="1" sz="1662" kern="1200">
          <a:solidFill>
            <a:schemeClr val="tx1"/>
          </a:solidFill>
          <a:latin typeface="+mn-lt"/>
          <a:ea typeface="+mn-ea"/>
          <a:cs typeface="+mn-cs"/>
        </a:defRPr>
      </a:lvl4pPr>
      <a:lvl5pPr marL="1687831" algn="l" defTabSz="843916" rtl="0" eaLnBrk="1" latinLnBrk="0" hangingPunct="1">
        <a:defRPr kumimoji="1" sz="1662" kern="1200">
          <a:solidFill>
            <a:schemeClr val="tx1"/>
          </a:solidFill>
          <a:latin typeface="+mn-lt"/>
          <a:ea typeface="+mn-ea"/>
          <a:cs typeface="+mn-cs"/>
        </a:defRPr>
      </a:lvl5pPr>
      <a:lvl6pPr marL="2109790" algn="l" defTabSz="843916" rtl="0" eaLnBrk="1" latinLnBrk="0" hangingPunct="1">
        <a:defRPr kumimoji="1" sz="1662" kern="1200">
          <a:solidFill>
            <a:schemeClr val="tx1"/>
          </a:solidFill>
          <a:latin typeface="+mn-lt"/>
          <a:ea typeface="+mn-ea"/>
          <a:cs typeface="+mn-cs"/>
        </a:defRPr>
      </a:lvl6pPr>
      <a:lvl7pPr marL="2531747" algn="l" defTabSz="843916" rtl="0" eaLnBrk="1" latinLnBrk="0" hangingPunct="1">
        <a:defRPr kumimoji="1" sz="1662" kern="1200">
          <a:solidFill>
            <a:schemeClr val="tx1"/>
          </a:solidFill>
          <a:latin typeface="+mn-lt"/>
          <a:ea typeface="+mn-ea"/>
          <a:cs typeface="+mn-cs"/>
        </a:defRPr>
      </a:lvl7pPr>
      <a:lvl8pPr marL="2953706" algn="l" defTabSz="843916" rtl="0" eaLnBrk="1" latinLnBrk="0" hangingPunct="1">
        <a:defRPr kumimoji="1" sz="1662" kern="1200">
          <a:solidFill>
            <a:schemeClr val="tx1"/>
          </a:solidFill>
          <a:latin typeface="+mn-lt"/>
          <a:ea typeface="+mn-ea"/>
          <a:cs typeface="+mn-cs"/>
        </a:defRPr>
      </a:lvl8pPr>
      <a:lvl9pPr marL="3375663" algn="l" defTabSz="843916"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chart" Target="../charts/chart1.xml"/><Relationship Id="rId13" Type="http://schemas.microsoft.com/office/2007/relationships/diagramDrawing" Target="../diagrams/drawing2.xml"/><Relationship Id="rId3" Type="http://schemas.openxmlformats.org/officeDocument/2006/relationships/diagramData" Target="../diagrams/data1.xml"/><Relationship Id="rId7" Type="http://schemas.microsoft.com/office/2007/relationships/diagramDrawing" Target="../diagrams/drawing1.xml"/><Relationship Id="rId12" Type="http://schemas.openxmlformats.org/officeDocument/2006/relationships/diagramColors" Target="../diagrams/colors2.xml"/><Relationship Id="rId2" Type="http://schemas.openxmlformats.org/officeDocument/2006/relationships/image" Target="../media/image19.emf"/><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QuickStyle" Target="../diagrams/quickStyle2.xml"/><Relationship Id="rId5" Type="http://schemas.openxmlformats.org/officeDocument/2006/relationships/diagramQuickStyle" Target="../diagrams/quickStyle1.xml"/><Relationship Id="rId10" Type="http://schemas.openxmlformats.org/officeDocument/2006/relationships/diagramLayout" Target="../diagrams/layout2.xml"/><Relationship Id="rId4" Type="http://schemas.openxmlformats.org/officeDocument/2006/relationships/diagramLayout" Target="../diagrams/layout1.xml"/><Relationship Id="rId9" Type="http://schemas.openxmlformats.org/officeDocument/2006/relationships/diagramData" Target="../diagrams/data2.xml"/></Relationships>
</file>

<file path=ppt/slides/_rels/slide14.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18" Type="http://schemas.openxmlformats.org/officeDocument/2006/relationships/image" Target="../media/image17.pn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11.png"/><Relationship Id="rId17" Type="http://schemas.openxmlformats.org/officeDocument/2006/relationships/image" Target="../media/image16.sv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svg"/><Relationship Id="rId15" Type="http://schemas.openxmlformats.org/officeDocument/2006/relationships/image" Target="../media/image14.svg"/><Relationship Id="rId10" Type="http://schemas.openxmlformats.org/officeDocument/2006/relationships/image" Target="../media/image9.png"/><Relationship Id="rId19" Type="http://schemas.openxmlformats.org/officeDocument/2006/relationships/image" Target="../media/image18.svg"/><Relationship Id="rId4" Type="http://schemas.openxmlformats.org/officeDocument/2006/relationships/image" Target="../media/image3.png"/><Relationship Id="rId9" Type="http://schemas.openxmlformats.org/officeDocument/2006/relationships/image" Target="../media/image8.svg"/><Relationship Id="rId14" Type="http://schemas.openxmlformats.org/officeDocument/2006/relationships/image" Target="../media/image1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19">
            <a:extLst>
              <a:ext uri="{FF2B5EF4-FFF2-40B4-BE49-F238E27FC236}">
                <a16:creationId xmlns:a16="http://schemas.microsoft.com/office/drawing/2014/main" id="{5023B552-19C7-4326-AA78-1081D3C481B0}"/>
              </a:ext>
            </a:extLst>
          </p:cNvPr>
          <p:cNvSpPr>
            <a:spLocks noChangeArrowheads="1"/>
          </p:cNvSpPr>
          <p:nvPr/>
        </p:nvSpPr>
        <p:spPr bwMode="auto">
          <a:xfrm>
            <a:off x="3946141" y="3695167"/>
            <a:ext cx="2151185" cy="710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kumimoji="1" sz="2400" b="1">
                <a:solidFill>
                  <a:schemeClr val="tx1"/>
                </a:solidFill>
                <a:latin typeface="Times New Roman" pitchFamily="18" charset="0"/>
                <a:ea typeface="ＭＳ Ｐゴシック" pitchFamily="50" charset="-128"/>
              </a:defRPr>
            </a:lvl1pPr>
            <a:lvl2pPr marL="742950" indent="-285750" eaLnBrk="0" hangingPunct="0">
              <a:defRPr kumimoji="1" sz="2400" b="1">
                <a:solidFill>
                  <a:schemeClr val="tx1"/>
                </a:solidFill>
                <a:latin typeface="Times New Roman" pitchFamily="18" charset="0"/>
                <a:ea typeface="ＭＳ Ｐゴシック" pitchFamily="50" charset="-128"/>
              </a:defRPr>
            </a:lvl2pPr>
            <a:lvl3pPr marL="1143000" indent="-228600" eaLnBrk="0" hangingPunct="0">
              <a:defRPr kumimoji="1" sz="2400" b="1">
                <a:solidFill>
                  <a:schemeClr val="tx1"/>
                </a:solidFill>
                <a:latin typeface="Times New Roman" pitchFamily="18" charset="0"/>
                <a:ea typeface="ＭＳ Ｐゴシック" pitchFamily="50" charset="-128"/>
              </a:defRPr>
            </a:lvl3pPr>
            <a:lvl4pPr marL="1600200" indent="-228600" eaLnBrk="0" hangingPunct="0">
              <a:defRPr kumimoji="1" sz="2400" b="1">
                <a:solidFill>
                  <a:schemeClr val="tx1"/>
                </a:solidFill>
                <a:latin typeface="Times New Roman" pitchFamily="18" charset="0"/>
                <a:ea typeface="ＭＳ Ｐゴシック" pitchFamily="50" charset="-128"/>
              </a:defRPr>
            </a:lvl4pPr>
            <a:lvl5pPr marL="2057400" indent="-228600" eaLnBrk="0" hangingPunct="0">
              <a:defRPr kumimoji="1" sz="2400" b="1">
                <a:solidFill>
                  <a:schemeClr val="tx1"/>
                </a:solidFill>
                <a:latin typeface="Times New Roman" pitchFamily="18" charset="0"/>
                <a:ea typeface="ＭＳ Ｐゴシック" pitchFamily="50" charset="-128"/>
              </a:defRPr>
            </a:lvl5pPr>
            <a:lvl6pPr marL="2514600" indent="-228600" algn="ctr" eaLnBrk="0" fontAlgn="base" hangingPunct="0">
              <a:spcBef>
                <a:spcPct val="0"/>
              </a:spcBef>
              <a:spcAft>
                <a:spcPct val="0"/>
              </a:spcAft>
              <a:defRPr kumimoji="1" sz="2400" b="1">
                <a:solidFill>
                  <a:schemeClr val="tx1"/>
                </a:solidFill>
                <a:latin typeface="Times New Roman" pitchFamily="18" charset="0"/>
                <a:ea typeface="ＭＳ Ｐゴシック" pitchFamily="50" charset="-128"/>
              </a:defRPr>
            </a:lvl6pPr>
            <a:lvl7pPr marL="2971800" indent="-228600" algn="ctr" eaLnBrk="0" fontAlgn="base" hangingPunct="0">
              <a:spcBef>
                <a:spcPct val="0"/>
              </a:spcBef>
              <a:spcAft>
                <a:spcPct val="0"/>
              </a:spcAft>
              <a:defRPr kumimoji="1" sz="2400" b="1">
                <a:solidFill>
                  <a:schemeClr val="tx1"/>
                </a:solidFill>
                <a:latin typeface="Times New Roman" pitchFamily="18" charset="0"/>
                <a:ea typeface="ＭＳ Ｐゴシック" pitchFamily="50" charset="-128"/>
              </a:defRPr>
            </a:lvl7pPr>
            <a:lvl8pPr marL="3429000" indent="-228600" algn="ctr" eaLnBrk="0" fontAlgn="base" hangingPunct="0">
              <a:spcBef>
                <a:spcPct val="0"/>
              </a:spcBef>
              <a:spcAft>
                <a:spcPct val="0"/>
              </a:spcAft>
              <a:defRPr kumimoji="1" sz="2400" b="1">
                <a:solidFill>
                  <a:schemeClr val="tx1"/>
                </a:solidFill>
                <a:latin typeface="Times New Roman" pitchFamily="18" charset="0"/>
                <a:ea typeface="ＭＳ Ｐゴシック" pitchFamily="50" charset="-128"/>
              </a:defRPr>
            </a:lvl8pPr>
            <a:lvl9pPr marL="3886200" indent="-228600" algn="ctr" eaLnBrk="0" fontAlgn="base" hangingPunct="0">
              <a:spcBef>
                <a:spcPct val="0"/>
              </a:spcBef>
              <a:spcAft>
                <a:spcPct val="0"/>
              </a:spcAft>
              <a:defRPr kumimoji="1" sz="2400" b="1">
                <a:solidFill>
                  <a:schemeClr val="tx1"/>
                </a:solidFill>
                <a:latin typeface="Times New Roman" pitchFamily="18" charset="0"/>
                <a:ea typeface="ＭＳ Ｐゴシック" pitchFamily="50" charset="-128"/>
              </a:defRPr>
            </a:lvl9pPr>
          </a:lstStyle>
          <a:p>
            <a:pPr algn="ctr" defTabSz="844078" eaLnBrk="1" fontAlgn="base" hangingPunct="1">
              <a:lnSpc>
                <a:spcPct val="120000"/>
              </a:lnSpc>
              <a:spcBef>
                <a:spcPct val="0"/>
              </a:spcBef>
              <a:spcAft>
                <a:spcPct val="0"/>
              </a:spcAft>
            </a:pPr>
            <a:r>
              <a:rPr lang="en-US" altLang="ja-JP" sz="2000" b="0" dirty="0">
                <a:solidFill>
                  <a:srgbClr val="000000"/>
                </a:solidFill>
                <a:latin typeface="Meiryo UI" panose="020B0604030504040204" pitchFamily="50" charset="-128"/>
                <a:ea typeface="Meiryo UI" panose="020B0604030504040204" pitchFamily="50" charset="-128"/>
                <a:cs typeface="メイリオ" pitchFamily="50" charset="-128"/>
              </a:rPr>
              <a:t>2020</a:t>
            </a:r>
            <a:r>
              <a:rPr lang="ja-JP" altLang="en-US" sz="2000" b="0" dirty="0">
                <a:solidFill>
                  <a:srgbClr val="000000"/>
                </a:solidFill>
                <a:latin typeface="Meiryo UI" panose="020B0604030504040204" pitchFamily="50" charset="-128"/>
                <a:ea typeface="Meiryo UI" panose="020B0604030504040204" pitchFamily="50" charset="-128"/>
                <a:cs typeface="メイリオ" pitchFamily="50" charset="-128"/>
              </a:rPr>
              <a:t>年</a:t>
            </a:r>
            <a:r>
              <a:rPr lang="en-US" altLang="ja-JP" sz="2000" b="0" dirty="0">
                <a:solidFill>
                  <a:srgbClr val="000000"/>
                </a:solidFill>
                <a:latin typeface="Meiryo UI" panose="020B0604030504040204" pitchFamily="50" charset="-128"/>
                <a:ea typeface="Meiryo UI" panose="020B0604030504040204" pitchFamily="50" charset="-128"/>
                <a:cs typeface="メイリオ" pitchFamily="50" charset="-128"/>
              </a:rPr>
              <a:t>3</a:t>
            </a:r>
            <a:r>
              <a:rPr lang="ja-JP" altLang="en-US" sz="2000" b="0" dirty="0">
                <a:solidFill>
                  <a:srgbClr val="000000"/>
                </a:solidFill>
                <a:latin typeface="Meiryo UI" panose="020B0604030504040204" pitchFamily="50" charset="-128"/>
                <a:ea typeface="Meiryo UI" panose="020B0604030504040204" pitchFamily="50" charset="-128"/>
                <a:cs typeface="メイリオ" pitchFamily="50" charset="-128"/>
              </a:rPr>
              <a:t>月</a:t>
            </a:r>
            <a:endParaRPr lang="ja-JP" altLang="en-US" sz="2000" b="0" dirty="0">
              <a:solidFill>
                <a:srgbClr val="FF0000"/>
              </a:solidFill>
              <a:latin typeface="Meiryo UI" panose="020B0604030504040204" pitchFamily="50" charset="-128"/>
              <a:ea typeface="Meiryo UI" panose="020B0604030504040204" pitchFamily="50" charset="-128"/>
              <a:cs typeface="メイリオ" pitchFamily="50" charset="-128"/>
            </a:endParaRPr>
          </a:p>
        </p:txBody>
      </p:sp>
      <p:sp>
        <p:nvSpPr>
          <p:cNvPr id="10" name="Rectangle 34">
            <a:extLst>
              <a:ext uri="{FF2B5EF4-FFF2-40B4-BE49-F238E27FC236}">
                <a16:creationId xmlns:a16="http://schemas.microsoft.com/office/drawing/2014/main" id="{2D6AF601-8067-4E40-AA36-B6F57E3F1235}"/>
              </a:ext>
            </a:extLst>
          </p:cNvPr>
          <p:cNvSpPr>
            <a:spLocks noChangeArrowheads="1"/>
          </p:cNvSpPr>
          <p:nvPr/>
        </p:nvSpPr>
        <p:spPr bwMode="auto">
          <a:xfrm>
            <a:off x="1453740" y="2443044"/>
            <a:ext cx="7010400" cy="1129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kumimoji="1" sz="2400" b="1">
                <a:solidFill>
                  <a:schemeClr val="tx1"/>
                </a:solidFill>
                <a:latin typeface="Times New Roman" pitchFamily="18" charset="0"/>
                <a:ea typeface="ＭＳ Ｐゴシック" pitchFamily="50" charset="-128"/>
              </a:defRPr>
            </a:lvl1pPr>
            <a:lvl2pPr marL="742950" indent="-285750" eaLnBrk="0" hangingPunct="0">
              <a:defRPr kumimoji="1" sz="2400" b="1">
                <a:solidFill>
                  <a:schemeClr val="tx1"/>
                </a:solidFill>
                <a:latin typeface="Times New Roman" pitchFamily="18" charset="0"/>
                <a:ea typeface="ＭＳ Ｐゴシック" pitchFamily="50" charset="-128"/>
              </a:defRPr>
            </a:lvl2pPr>
            <a:lvl3pPr marL="1143000" indent="-228600" eaLnBrk="0" hangingPunct="0">
              <a:defRPr kumimoji="1" sz="2400" b="1">
                <a:solidFill>
                  <a:schemeClr val="tx1"/>
                </a:solidFill>
                <a:latin typeface="Times New Roman" pitchFamily="18" charset="0"/>
                <a:ea typeface="ＭＳ Ｐゴシック" pitchFamily="50" charset="-128"/>
              </a:defRPr>
            </a:lvl3pPr>
            <a:lvl4pPr marL="1600200" indent="-228600" eaLnBrk="0" hangingPunct="0">
              <a:defRPr kumimoji="1" sz="2400" b="1">
                <a:solidFill>
                  <a:schemeClr val="tx1"/>
                </a:solidFill>
                <a:latin typeface="Times New Roman" pitchFamily="18" charset="0"/>
                <a:ea typeface="ＭＳ Ｐゴシック" pitchFamily="50" charset="-128"/>
              </a:defRPr>
            </a:lvl4pPr>
            <a:lvl5pPr marL="2057400" indent="-228600" eaLnBrk="0" hangingPunct="0">
              <a:defRPr kumimoji="1" sz="2400" b="1">
                <a:solidFill>
                  <a:schemeClr val="tx1"/>
                </a:solidFill>
                <a:latin typeface="Times New Roman" pitchFamily="18" charset="0"/>
                <a:ea typeface="ＭＳ Ｐゴシック" pitchFamily="50" charset="-128"/>
              </a:defRPr>
            </a:lvl5pPr>
            <a:lvl6pPr marL="2514600" indent="-228600" algn="ctr" eaLnBrk="0" fontAlgn="base" hangingPunct="0">
              <a:spcBef>
                <a:spcPct val="0"/>
              </a:spcBef>
              <a:spcAft>
                <a:spcPct val="0"/>
              </a:spcAft>
              <a:defRPr kumimoji="1" sz="2400" b="1">
                <a:solidFill>
                  <a:schemeClr val="tx1"/>
                </a:solidFill>
                <a:latin typeface="Times New Roman" pitchFamily="18" charset="0"/>
                <a:ea typeface="ＭＳ Ｐゴシック" pitchFamily="50" charset="-128"/>
              </a:defRPr>
            </a:lvl6pPr>
            <a:lvl7pPr marL="2971800" indent="-228600" algn="ctr" eaLnBrk="0" fontAlgn="base" hangingPunct="0">
              <a:spcBef>
                <a:spcPct val="0"/>
              </a:spcBef>
              <a:spcAft>
                <a:spcPct val="0"/>
              </a:spcAft>
              <a:defRPr kumimoji="1" sz="2400" b="1">
                <a:solidFill>
                  <a:schemeClr val="tx1"/>
                </a:solidFill>
                <a:latin typeface="Times New Roman" pitchFamily="18" charset="0"/>
                <a:ea typeface="ＭＳ Ｐゴシック" pitchFamily="50" charset="-128"/>
              </a:defRPr>
            </a:lvl7pPr>
            <a:lvl8pPr marL="3429000" indent="-228600" algn="ctr" eaLnBrk="0" fontAlgn="base" hangingPunct="0">
              <a:spcBef>
                <a:spcPct val="0"/>
              </a:spcBef>
              <a:spcAft>
                <a:spcPct val="0"/>
              </a:spcAft>
              <a:defRPr kumimoji="1" sz="2400" b="1">
                <a:solidFill>
                  <a:schemeClr val="tx1"/>
                </a:solidFill>
                <a:latin typeface="Times New Roman" pitchFamily="18" charset="0"/>
                <a:ea typeface="ＭＳ Ｐゴシック" pitchFamily="50" charset="-128"/>
              </a:defRPr>
            </a:lvl8pPr>
            <a:lvl9pPr marL="3886200" indent="-228600" algn="ctr" eaLnBrk="0" fontAlgn="base" hangingPunct="0">
              <a:spcBef>
                <a:spcPct val="0"/>
              </a:spcBef>
              <a:spcAft>
                <a:spcPct val="0"/>
              </a:spcAft>
              <a:defRPr kumimoji="1" sz="2400" b="1">
                <a:solidFill>
                  <a:schemeClr val="tx1"/>
                </a:solidFill>
                <a:latin typeface="Times New Roman" pitchFamily="18" charset="0"/>
                <a:ea typeface="ＭＳ Ｐゴシック" pitchFamily="50" charset="-128"/>
              </a:defRPr>
            </a:lvl9pPr>
          </a:lstStyle>
          <a:p>
            <a:pPr algn="ctr" defTabSz="844078" eaLnBrk="1" fontAlgn="base" hangingPunct="1">
              <a:lnSpc>
                <a:spcPct val="110000"/>
              </a:lnSpc>
              <a:spcBef>
                <a:spcPct val="0"/>
              </a:spcBef>
              <a:spcAft>
                <a:spcPct val="0"/>
              </a:spcAft>
            </a:pPr>
            <a:r>
              <a:rPr lang="ja-JP" altLang="en-US" sz="3600" dirty="0">
                <a:latin typeface="Meiryo UI" panose="020B0604030504040204" pitchFamily="50" charset="-128"/>
                <a:ea typeface="Meiryo UI" panose="020B0604030504040204" pitchFamily="50" charset="-128"/>
                <a:cs typeface="メイリオ" panose="020B0604030504040204" pitchFamily="50" charset="-128"/>
              </a:rPr>
              <a:t>アジャイル開発進め方の指針</a:t>
            </a:r>
            <a:endParaRPr lang="en-US" altLang="ja-JP" sz="36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6" name="Rectangle 34">
            <a:extLst>
              <a:ext uri="{FF2B5EF4-FFF2-40B4-BE49-F238E27FC236}">
                <a16:creationId xmlns:a16="http://schemas.microsoft.com/office/drawing/2014/main" id="{ACD05FAA-02E6-41DA-B44A-49BE10940893}"/>
              </a:ext>
            </a:extLst>
          </p:cNvPr>
          <p:cNvSpPr>
            <a:spLocks noChangeArrowheads="1"/>
          </p:cNvSpPr>
          <p:nvPr/>
        </p:nvSpPr>
        <p:spPr bwMode="auto">
          <a:xfrm>
            <a:off x="390398" y="1484784"/>
            <a:ext cx="9243122" cy="1129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kumimoji="1" sz="2400" b="1">
                <a:solidFill>
                  <a:schemeClr val="tx1"/>
                </a:solidFill>
                <a:latin typeface="Times New Roman" pitchFamily="18" charset="0"/>
                <a:ea typeface="ＭＳ Ｐゴシック" pitchFamily="50" charset="-128"/>
              </a:defRPr>
            </a:lvl1pPr>
            <a:lvl2pPr marL="742950" indent="-285750" eaLnBrk="0" hangingPunct="0">
              <a:defRPr kumimoji="1" sz="2400" b="1">
                <a:solidFill>
                  <a:schemeClr val="tx1"/>
                </a:solidFill>
                <a:latin typeface="Times New Roman" pitchFamily="18" charset="0"/>
                <a:ea typeface="ＭＳ Ｐゴシック" pitchFamily="50" charset="-128"/>
              </a:defRPr>
            </a:lvl2pPr>
            <a:lvl3pPr marL="1143000" indent="-228600" eaLnBrk="0" hangingPunct="0">
              <a:defRPr kumimoji="1" sz="2400" b="1">
                <a:solidFill>
                  <a:schemeClr val="tx1"/>
                </a:solidFill>
                <a:latin typeface="Times New Roman" pitchFamily="18" charset="0"/>
                <a:ea typeface="ＭＳ Ｐゴシック" pitchFamily="50" charset="-128"/>
              </a:defRPr>
            </a:lvl3pPr>
            <a:lvl4pPr marL="1600200" indent="-228600" eaLnBrk="0" hangingPunct="0">
              <a:defRPr kumimoji="1" sz="2400" b="1">
                <a:solidFill>
                  <a:schemeClr val="tx1"/>
                </a:solidFill>
                <a:latin typeface="Times New Roman" pitchFamily="18" charset="0"/>
                <a:ea typeface="ＭＳ Ｐゴシック" pitchFamily="50" charset="-128"/>
              </a:defRPr>
            </a:lvl4pPr>
            <a:lvl5pPr marL="2057400" indent="-228600" eaLnBrk="0" hangingPunct="0">
              <a:defRPr kumimoji="1" sz="2400" b="1">
                <a:solidFill>
                  <a:schemeClr val="tx1"/>
                </a:solidFill>
                <a:latin typeface="Times New Roman" pitchFamily="18" charset="0"/>
                <a:ea typeface="ＭＳ Ｐゴシック" pitchFamily="50" charset="-128"/>
              </a:defRPr>
            </a:lvl5pPr>
            <a:lvl6pPr marL="2514600" indent="-228600" algn="ctr" eaLnBrk="0" fontAlgn="base" hangingPunct="0">
              <a:spcBef>
                <a:spcPct val="0"/>
              </a:spcBef>
              <a:spcAft>
                <a:spcPct val="0"/>
              </a:spcAft>
              <a:defRPr kumimoji="1" sz="2400" b="1">
                <a:solidFill>
                  <a:schemeClr val="tx1"/>
                </a:solidFill>
                <a:latin typeface="Times New Roman" pitchFamily="18" charset="0"/>
                <a:ea typeface="ＭＳ Ｐゴシック" pitchFamily="50" charset="-128"/>
              </a:defRPr>
            </a:lvl6pPr>
            <a:lvl7pPr marL="2971800" indent="-228600" algn="ctr" eaLnBrk="0" fontAlgn="base" hangingPunct="0">
              <a:spcBef>
                <a:spcPct val="0"/>
              </a:spcBef>
              <a:spcAft>
                <a:spcPct val="0"/>
              </a:spcAft>
              <a:defRPr kumimoji="1" sz="2400" b="1">
                <a:solidFill>
                  <a:schemeClr val="tx1"/>
                </a:solidFill>
                <a:latin typeface="Times New Roman" pitchFamily="18" charset="0"/>
                <a:ea typeface="ＭＳ Ｐゴシック" pitchFamily="50" charset="-128"/>
              </a:defRPr>
            </a:lvl7pPr>
            <a:lvl8pPr marL="3429000" indent="-228600" algn="ctr" eaLnBrk="0" fontAlgn="base" hangingPunct="0">
              <a:spcBef>
                <a:spcPct val="0"/>
              </a:spcBef>
              <a:spcAft>
                <a:spcPct val="0"/>
              </a:spcAft>
              <a:defRPr kumimoji="1" sz="2400" b="1">
                <a:solidFill>
                  <a:schemeClr val="tx1"/>
                </a:solidFill>
                <a:latin typeface="Times New Roman" pitchFamily="18" charset="0"/>
                <a:ea typeface="ＭＳ Ｐゴシック" pitchFamily="50" charset="-128"/>
              </a:defRPr>
            </a:lvl8pPr>
            <a:lvl9pPr marL="3886200" indent="-228600" algn="ctr" eaLnBrk="0" fontAlgn="base" hangingPunct="0">
              <a:spcBef>
                <a:spcPct val="0"/>
              </a:spcBef>
              <a:spcAft>
                <a:spcPct val="0"/>
              </a:spcAft>
              <a:defRPr kumimoji="1" sz="2400" b="1">
                <a:solidFill>
                  <a:schemeClr val="tx1"/>
                </a:solidFill>
                <a:latin typeface="Times New Roman" pitchFamily="18" charset="0"/>
                <a:ea typeface="ＭＳ Ｐゴシック" pitchFamily="50" charset="-128"/>
              </a:defRPr>
            </a:lvl9pPr>
          </a:lstStyle>
          <a:p>
            <a:pPr defTabSz="844078" eaLnBrk="1" hangingPunct="1">
              <a:lnSpc>
                <a:spcPct val="110000"/>
              </a:lnSpc>
            </a:pPr>
            <a:r>
              <a:rPr lang="ja-JP" altLang="en-US" dirty="0">
                <a:latin typeface="Meiryo UI" panose="020B0604030504040204" pitchFamily="50" charset="-128"/>
                <a:ea typeface="Meiryo UI" panose="020B0604030504040204" pitchFamily="50" charset="-128"/>
                <a:cs typeface="メイリオ" panose="020B0604030504040204" pitchFamily="50" charset="-128"/>
              </a:rPr>
              <a:t>～情報システム・モデル取引・契約書＜アジャイル開発版＞～</a:t>
            </a:r>
            <a:endParaRPr lang="en-US" altLang="ja-JP" dirty="0">
              <a:latin typeface="Meiryo UI" panose="020B0604030504040204" pitchFamily="50" charset="-128"/>
              <a:ea typeface="Meiryo UI"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4425816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7494014E-6D80-4D68-92EE-5F701EDFF9CA}"/>
              </a:ext>
            </a:extLst>
          </p:cNvPr>
          <p:cNvSpPr>
            <a:spLocks noGrp="1"/>
          </p:cNvSpPr>
          <p:nvPr>
            <p:ph type="title"/>
          </p:nvPr>
        </p:nvSpPr>
        <p:spPr/>
        <p:txBody>
          <a:bodyPr/>
          <a:lstStyle/>
          <a:p>
            <a:r>
              <a:rPr lang="ja-JP" altLang="en-US" dirty="0">
                <a:solidFill>
                  <a:srgbClr val="000000"/>
                </a:solidFill>
              </a:rPr>
              <a:t>アジャイル開発の進め方</a:t>
            </a:r>
            <a:endParaRPr kumimoji="1" lang="ja-JP" altLang="en-US" dirty="0"/>
          </a:p>
        </p:txBody>
      </p:sp>
      <p:sp>
        <p:nvSpPr>
          <p:cNvPr id="2" name="スライド番号プレースホルダー 1">
            <a:extLst>
              <a:ext uri="{FF2B5EF4-FFF2-40B4-BE49-F238E27FC236}">
                <a16:creationId xmlns:a16="http://schemas.microsoft.com/office/drawing/2014/main" id="{B1F91294-E6E3-4253-B3A2-6C660FEE8A32}"/>
              </a:ext>
            </a:extLst>
          </p:cNvPr>
          <p:cNvSpPr>
            <a:spLocks noGrp="1"/>
          </p:cNvSpPr>
          <p:nvPr>
            <p:ph type="sldNum" sz="quarter" idx="12"/>
          </p:nvPr>
        </p:nvSpPr>
        <p:spPr/>
        <p:txBody>
          <a:bodyPr/>
          <a:lstStyle/>
          <a:p>
            <a:pPr>
              <a:defRPr/>
            </a:pPr>
            <a:fld id="{0F0F80A2-DC45-4B64-9BD8-5BB54F4DB418}" type="slidenum">
              <a:rPr lang="ja-JP" altLang="en-US" smtClean="0"/>
              <a:pPr>
                <a:defRPr/>
              </a:pPr>
              <a:t>9</a:t>
            </a:fld>
            <a:endParaRPr lang="en-US" altLang="ja-JP" dirty="0"/>
          </a:p>
        </p:txBody>
      </p:sp>
      <p:graphicFrame>
        <p:nvGraphicFramePr>
          <p:cNvPr id="6" name="表 5">
            <a:extLst>
              <a:ext uri="{FF2B5EF4-FFF2-40B4-BE49-F238E27FC236}">
                <a16:creationId xmlns:a16="http://schemas.microsoft.com/office/drawing/2014/main" id="{DAD98E00-BA7F-4C44-B1AD-9758A41BBE76}"/>
              </a:ext>
            </a:extLst>
          </p:cNvPr>
          <p:cNvGraphicFramePr>
            <a:graphicFrameLocks noGrp="1"/>
          </p:cNvGraphicFramePr>
          <p:nvPr>
            <p:extLst>
              <p:ext uri="{D42A27DB-BD31-4B8C-83A1-F6EECF244321}">
                <p14:modId xmlns:p14="http://schemas.microsoft.com/office/powerpoint/2010/main" val="747424921"/>
              </p:ext>
            </p:extLst>
          </p:nvPr>
        </p:nvGraphicFramePr>
        <p:xfrm>
          <a:off x="489520" y="1198484"/>
          <a:ext cx="9144000" cy="5484588"/>
        </p:xfrm>
        <a:graphic>
          <a:graphicData uri="http://schemas.openxmlformats.org/drawingml/2006/table">
            <a:tbl>
              <a:tblPr firstRow="1" bandRow="1">
                <a:tableStyleId>{5C22544A-7EE6-4342-B048-85BDC9FD1C3A}</a:tableStyleId>
              </a:tblPr>
              <a:tblGrid>
                <a:gridCol w="1080000">
                  <a:extLst>
                    <a:ext uri="{9D8B030D-6E8A-4147-A177-3AD203B41FA5}">
                      <a16:colId xmlns:a16="http://schemas.microsoft.com/office/drawing/2014/main" val="1469240184"/>
                    </a:ext>
                  </a:extLst>
                </a:gridCol>
                <a:gridCol w="5400720">
                  <a:extLst>
                    <a:ext uri="{9D8B030D-6E8A-4147-A177-3AD203B41FA5}">
                      <a16:colId xmlns:a16="http://schemas.microsoft.com/office/drawing/2014/main" val="1106265369"/>
                    </a:ext>
                  </a:extLst>
                </a:gridCol>
                <a:gridCol w="2663280">
                  <a:extLst>
                    <a:ext uri="{9D8B030D-6E8A-4147-A177-3AD203B41FA5}">
                      <a16:colId xmlns:a16="http://schemas.microsoft.com/office/drawing/2014/main" val="1780957802"/>
                    </a:ext>
                  </a:extLst>
                </a:gridCol>
              </a:tblGrid>
              <a:tr h="331960">
                <a:tc>
                  <a:txBody>
                    <a:bodyPr/>
                    <a:lstStyle/>
                    <a:p>
                      <a:pPr algn="ctr"/>
                      <a:r>
                        <a:rPr kumimoji="1" lang="ja-JP" altLang="en-US" sz="1600" b="0" dirty="0">
                          <a:solidFill>
                            <a:schemeClr val="tx1"/>
                          </a:solidFill>
                          <a:latin typeface="Meiryo UI" panose="020B0604030504040204" pitchFamily="50" charset="-128"/>
                          <a:ea typeface="Meiryo UI" panose="020B0604030504040204" pitchFamily="50" charset="-128"/>
                        </a:rPr>
                        <a:t>名称</a:t>
                      </a:r>
                    </a:p>
                  </a:txBody>
                  <a:tcPr marT="45267" marB="4526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kumimoji="1" lang="ja-JP" altLang="en-US" sz="1600" b="0" dirty="0">
                          <a:solidFill>
                            <a:schemeClr val="tx1"/>
                          </a:solidFill>
                          <a:latin typeface="Meiryo UI" panose="020B0604030504040204" pitchFamily="50" charset="-128"/>
                          <a:ea typeface="Meiryo UI" panose="020B0604030504040204" pitchFamily="50" charset="-128"/>
                        </a:rPr>
                        <a:t>特徴</a:t>
                      </a:r>
                    </a:p>
                  </a:txBody>
                  <a:tcPr marT="45267" marB="4526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26623415"/>
                  </a:ext>
                </a:extLst>
              </a:tr>
              <a:tr h="5136502">
                <a:tc>
                  <a:txBody>
                    <a:bodyPr/>
                    <a:lstStyle/>
                    <a:p>
                      <a:pPr algn="ctr"/>
                      <a:r>
                        <a:rPr kumimoji="1" lang="ja-JP" altLang="en-US" sz="1600" b="0" dirty="0">
                          <a:solidFill>
                            <a:schemeClr val="tx1"/>
                          </a:solidFill>
                          <a:latin typeface="Meiryo UI" panose="020B0604030504040204" pitchFamily="50" charset="-128"/>
                          <a:ea typeface="Meiryo UI" panose="020B0604030504040204" pitchFamily="50" charset="-128"/>
                        </a:rPr>
                        <a:t>プロダクト</a:t>
                      </a:r>
                      <a:endParaRPr kumimoji="1" lang="en-US" altLang="ja-JP" sz="1600" b="0" dirty="0">
                        <a:solidFill>
                          <a:schemeClr val="tx1"/>
                        </a:solidFill>
                        <a:latin typeface="Meiryo UI" panose="020B0604030504040204" pitchFamily="50" charset="-128"/>
                        <a:ea typeface="Meiryo UI" panose="020B0604030504040204" pitchFamily="50" charset="-128"/>
                      </a:endParaRPr>
                    </a:p>
                    <a:p>
                      <a:pPr algn="ctr"/>
                      <a:r>
                        <a:rPr kumimoji="1" lang="ja-JP" altLang="en-US" sz="1600" b="0" dirty="0">
                          <a:solidFill>
                            <a:schemeClr val="tx1"/>
                          </a:solidFill>
                          <a:latin typeface="Meiryo UI" panose="020B0604030504040204" pitchFamily="50" charset="-128"/>
                          <a:ea typeface="Meiryo UI" panose="020B0604030504040204" pitchFamily="50" charset="-128"/>
                        </a:rPr>
                        <a:t>バックログの抽出とリファインメント</a:t>
                      </a:r>
                      <a:endParaRPr kumimoji="1" lang="en-US" altLang="ja-JP" sz="1600" b="0" dirty="0">
                        <a:solidFill>
                          <a:schemeClr val="tx1"/>
                        </a:solidFill>
                        <a:latin typeface="Meiryo UI" panose="020B0604030504040204" pitchFamily="50" charset="-128"/>
                        <a:ea typeface="Meiryo UI" panose="020B0604030504040204" pitchFamily="50" charset="-128"/>
                      </a:endParaRPr>
                    </a:p>
                  </a:txBody>
                  <a:tcPr marT="45267" marB="4526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235"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プロダクトバックログは、プロダクトに追加する要求事項（ストーリー）のリストをいう。ユーザ（利用者、顧客）の分かる言葉で書かれている必要がある。このリストはプロダクトオーナー（</a:t>
                      </a:r>
                      <a:r>
                        <a:rPr lang="en-US" altLang="ja-JP" sz="1400" b="0" dirty="0">
                          <a:solidFill>
                            <a:schemeClr val="tx1"/>
                          </a:solidFill>
                          <a:latin typeface="Meiryo UI" panose="020B0604030504040204" pitchFamily="50" charset="-128"/>
                          <a:ea typeface="Meiryo UI" panose="020B0604030504040204" pitchFamily="50" charset="-128"/>
                        </a:rPr>
                        <a:t>PO</a:t>
                      </a:r>
                      <a:r>
                        <a:rPr lang="ja-JP" altLang="en-US" sz="1400" b="0" dirty="0">
                          <a:solidFill>
                            <a:schemeClr val="tx1"/>
                          </a:solidFill>
                          <a:latin typeface="Meiryo UI" panose="020B0604030504040204" pitchFamily="50" charset="-128"/>
                          <a:ea typeface="Meiryo UI" panose="020B0604030504040204" pitchFamily="50" charset="-128"/>
                        </a:rPr>
                        <a:t>）が管理する。このリストは、順位づけされて並んでいることが重要である。また、プロダクトの開発が続く間、変化し続け、維持される。</a:t>
                      </a:r>
                    </a:p>
                    <a:p>
                      <a:pPr marL="0" marR="0" lvl="0" indent="0" algn="l" defTabSz="914235" rtl="0" eaLnBrk="1" fontAlgn="auto" latinLnBrk="0" hangingPunct="1">
                        <a:lnSpc>
                          <a:spcPct val="100000"/>
                        </a:lnSpc>
                        <a:spcBef>
                          <a:spcPts val="0"/>
                        </a:spcBef>
                        <a:spcAft>
                          <a:spcPts val="0"/>
                        </a:spcAft>
                        <a:buClrTx/>
                        <a:buSzTx/>
                        <a:buFontTx/>
                        <a:buNone/>
                        <a:tabLst/>
                        <a:defRPr/>
                      </a:pPr>
                      <a:endParaRPr lang="en-US" altLang="ja-JP" sz="800" b="0" dirty="0">
                        <a:solidFill>
                          <a:schemeClr val="tx1"/>
                        </a:solidFill>
                        <a:latin typeface="Meiryo UI" panose="020B0604030504040204" pitchFamily="50" charset="-128"/>
                        <a:ea typeface="Meiryo UI" panose="020B0604030504040204" pitchFamily="50" charset="-128"/>
                      </a:endParaRPr>
                    </a:p>
                    <a:p>
                      <a:pPr marL="0" marR="0" lvl="0" indent="0" algn="l" defTabSz="914235"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スクラムチームの中で、予め作業の「完了」についての共通見解を合意して定義（完了の定義（</a:t>
                      </a:r>
                      <a:r>
                        <a:rPr lang="en-US" altLang="ja-JP" sz="1400" b="0" dirty="0">
                          <a:solidFill>
                            <a:schemeClr val="tx1"/>
                          </a:solidFill>
                          <a:latin typeface="Meiryo UI" panose="020B0604030504040204" pitchFamily="50" charset="-128"/>
                          <a:ea typeface="Meiryo UI" panose="020B0604030504040204" pitchFamily="50" charset="-128"/>
                        </a:rPr>
                        <a:t>Done</a:t>
                      </a:r>
                      <a:r>
                        <a:rPr lang="ja-JP" altLang="en-US" sz="1400" b="0" dirty="0">
                          <a:solidFill>
                            <a:schemeClr val="tx1"/>
                          </a:solidFill>
                          <a:latin typeface="Meiryo UI" panose="020B0604030504040204" pitchFamily="50" charset="-128"/>
                          <a:ea typeface="Meiryo UI" panose="020B0604030504040204" pitchFamily="50" charset="-128"/>
                        </a:rPr>
                        <a:t>の定義））しておく。この定義は開発者間だけでなく、プロダクトオーナーやユーザとの間で合意しておくべきであり、可能な限り、定義を全員が常に認識できるようにしておくことが望ましい。</a:t>
                      </a:r>
                      <a:endParaRPr kumimoji="1" lang="ja-JP" altLang="ja-JP" sz="1400" b="0" kern="1200" dirty="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235" rtl="0" eaLnBrk="1" fontAlgn="auto" latinLnBrk="0" hangingPunct="1">
                        <a:lnSpc>
                          <a:spcPct val="100000"/>
                        </a:lnSpc>
                        <a:spcBef>
                          <a:spcPts val="0"/>
                        </a:spcBef>
                        <a:spcAft>
                          <a:spcPts val="0"/>
                        </a:spcAft>
                        <a:buClrTx/>
                        <a:buSzTx/>
                        <a:buFontTx/>
                        <a:buNone/>
                        <a:tabLst/>
                        <a:defRPr/>
                      </a:pPr>
                      <a:endParaRPr lang="en-US" altLang="ja-JP" sz="800" b="0" dirty="0">
                        <a:solidFill>
                          <a:schemeClr val="tx1"/>
                        </a:solidFill>
                        <a:latin typeface="Meiryo UI" panose="020B0604030504040204" pitchFamily="50" charset="-128"/>
                        <a:ea typeface="Meiryo UI" panose="020B0604030504040204" pitchFamily="50" charset="-128"/>
                      </a:endParaRPr>
                    </a:p>
                    <a:p>
                      <a:pPr marL="0" marR="0" lvl="0" indent="0" algn="l" defTabSz="914235"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プロダクトバックログの決定は、単なるプロジェクトやタイムマネジメントのための計画立案とは異なることに注意する。提供すべきユースケースとプロダクトのインフラ・共通部分（非機能要求などのバックログ項目）を見極めつつ、ユーザにとっての価値とビジネスとしての成功、開発のスピードや品質を考慮し、プロジェクトゴールに照らして検討する必要がある。その前提のもと、個別のスプリントで実現すべきストーリーと、それらのストーリー（およびそこに含まれるインフラ機能）の組合せとして複数回のスプリントにより実現すべきリリースの内容を決めていく。そのため、プロダクトバックログの決定は、ユーザ価値とビジネス（経営）ニーズと開発チームの能力とのマッチングの総合判断により行われることになる。</a:t>
                      </a:r>
                      <a:endParaRPr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235" rtl="0" eaLnBrk="1" fontAlgn="auto" latinLnBrk="0" hangingPunct="1">
                        <a:lnSpc>
                          <a:spcPct val="100000"/>
                        </a:lnSpc>
                        <a:spcBef>
                          <a:spcPts val="0"/>
                        </a:spcBef>
                        <a:spcAft>
                          <a:spcPts val="0"/>
                        </a:spcAft>
                        <a:buClrTx/>
                        <a:buSzTx/>
                        <a:buFontTx/>
                        <a:buNone/>
                        <a:tabLst/>
                        <a:defRPr/>
                      </a:pPr>
                      <a:endParaRPr lang="en-US" altLang="ja-JP" sz="800" b="0" dirty="0">
                        <a:solidFill>
                          <a:schemeClr val="tx1"/>
                        </a:solidFill>
                        <a:latin typeface="Meiryo UI" panose="020B0604030504040204" pitchFamily="50" charset="-128"/>
                        <a:ea typeface="Meiryo UI" panose="020B0604030504040204" pitchFamily="50" charset="-128"/>
                      </a:endParaRPr>
                    </a:p>
                    <a:p>
                      <a:pPr marL="0" marR="0" lvl="0" indent="0" algn="l" defTabSz="914235"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プロダクトバックログに含まれる項目に対して、詳細の追加、見積り、並び替えをすることを、プロダクトバックログのリファインメントと呼ぶ。これはプロダクトオーナーと開発チームが協力して行う継続的なプロセスである。</a:t>
                      </a:r>
                      <a:endParaRPr lang="ja-JP" altLang="en-US" sz="1400" b="0" strike="sngStrike" dirty="0">
                        <a:solidFill>
                          <a:schemeClr val="tx1"/>
                        </a:solidFill>
                        <a:latin typeface="Meiryo UI" panose="020B0604030504040204" pitchFamily="50" charset="-128"/>
                        <a:ea typeface="Meiryo UI" panose="020B0604030504040204" pitchFamily="50" charset="-128"/>
                      </a:endParaRPr>
                    </a:p>
                  </a:txBody>
                  <a:tcPr marT="45267" marB="4526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235" rtl="0" eaLnBrk="1" fontAlgn="auto" latinLnBrk="0" hangingPunct="1">
                        <a:lnSpc>
                          <a:spcPct val="100000"/>
                        </a:lnSpc>
                        <a:spcBef>
                          <a:spcPts val="0"/>
                        </a:spcBef>
                        <a:spcAft>
                          <a:spcPts val="0"/>
                        </a:spcAft>
                        <a:buClrTx/>
                        <a:buSzTx/>
                        <a:buFontTx/>
                        <a:buNone/>
                        <a:tabLst/>
                        <a:defRPr/>
                      </a:pPr>
                      <a:endParaRPr lang="ja-JP" altLang="en-US" sz="1600" b="0" dirty="0">
                        <a:solidFill>
                          <a:schemeClr val="tx1"/>
                        </a:solidFill>
                        <a:latin typeface="Meiryo UI" panose="020B0604030504040204" pitchFamily="50" charset="-128"/>
                        <a:ea typeface="Meiryo UI" panose="020B0604030504040204" pitchFamily="50" charset="-128"/>
                      </a:endParaRPr>
                    </a:p>
                  </a:txBody>
                  <a:tcPr marT="45267" marB="4526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97507796"/>
                  </a:ext>
                </a:extLst>
              </a:tr>
            </a:tbl>
          </a:graphicData>
        </a:graphic>
      </p:graphicFrame>
      <p:sp>
        <p:nvSpPr>
          <p:cNvPr id="26" name="四角形: 角を丸くする 25">
            <a:extLst>
              <a:ext uri="{FF2B5EF4-FFF2-40B4-BE49-F238E27FC236}">
                <a16:creationId xmlns:a16="http://schemas.microsoft.com/office/drawing/2014/main" id="{7AAED1F1-237C-4255-81DA-6AD602CF2766}"/>
              </a:ext>
            </a:extLst>
          </p:cNvPr>
          <p:cNvSpPr/>
          <p:nvPr/>
        </p:nvSpPr>
        <p:spPr>
          <a:xfrm>
            <a:off x="7017248" y="4084020"/>
            <a:ext cx="2616272" cy="1289196"/>
          </a:xfrm>
          <a:prstGeom prst="roundRect">
            <a:avLst>
              <a:gd name="adj" fmla="val 0"/>
            </a:avLst>
          </a:prstGeom>
          <a:ln>
            <a:noFill/>
          </a:ln>
        </p:spPr>
        <p:txBody>
          <a:bodyPr wrap="square" lIns="36000" rIns="36000" rtlCol="0" anchor="t">
            <a:noAutofit/>
          </a:bodyPr>
          <a:lstStyle/>
          <a:p>
            <a:pPr algn="l"/>
            <a:r>
              <a:rPr lang="ja-JP" altLang="en-US" sz="1200" b="0" dirty="0">
                <a:latin typeface="Meiryo UI" panose="020B0604030504040204" pitchFamily="50" charset="-128"/>
                <a:ea typeface="Meiryo UI" panose="020B0604030504040204" pitchFamily="50" charset="-128"/>
              </a:rPr>
              <a:t>プロダクトバックログは、作りたいプロダクトの提供すべき価値（ユーザストーリー：機能要求、ユーザエクスペリエンスなど）のリストである。各ストーリー項目に優先度をつけて、開発対象のバックログ項目を決める</a:t>
            </a:r>
            <a:endParaRPr kumimoji="1" lang="ja-JP" altLang="en-US" sz="1200" b="0" dirty="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CBADF852-614C-44E1-B7BF-5DFEF09D9A83}"/>
              </a:ext>
            </a:extLst>
          </p:cNvPr>
          <p:cNvSpPr/>
          <p:nvPr/>
        </p:nvSpPr>
        <p:spPr>
          <a:xfrm>
            <a:off x="7049828" y="2657571"/>
            <a:ext cx="1112039" cy="311460"/>
          </a:xfrm>
          <a:prstGeom prst="rect">
            <a:avLst/>
          </a:prstGeom>
          <a:solidFill>
            <a:srgbClr val="FFFFCC"/>
          </a:solidFill>
          <a:ln>
            <a:solidFill>
              <a:schemeClr val="tx1"/>
            </a:solidFill>
          </a:ln>
        </p:spPr>
        <p:txBody>
          <a:bodyPr lIns="36000" tIns="36000" rIns="36000" bIns="36000" rtlCol="0" anchor="ctr">
            <a:noAutofit/>
          </a:bodyPr>
          <a:lstStyle/>
          <a:p>
            <a:r>
              <a:rPr kumimoji="1" lang="ja-JP" altLang="en-US" sz="1100" b="0" dirty="0">
                <a:latin typeface="Meiryo UI" panose="020B0604030504040204" pitchFamily="50" charset="-128"/>
                <a:ea typeface="Meiryo UI" panose="020B0604030504040204" pitchFamily="50" charset="-128"/>
              </a:rPr>
              <a:t>ストーリー項目</a:t>
            </a:r>
            <a:r>
              <a:rPr kumimoji="1" lang="en-US" altLang="ja-JP" sz="1100" b="0" dirty="0">
                <a:latin typeface="Meiryo UI" panose="020B0604030504040204" pitchFamily="50" charset="-128"/>
                <a:ea typeface="Meiryo UI" panose="020B0604030504040204" pitchFamily="50" charset="-128"/>
              </a:rPr>
              <a:t>1</a:t>
            </a:r>
            <a:endParaRPr kumimoji="1" lang="ja-JP" altLang="en-US" sz="1100" b="0"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A745C1DF-4E08-4E9A-89B6-C9B4ED9F6169}"/>
              </a:ext>
            </a:extLst>
          </p:cNvPr>
          <p:cNvSpPr/>
          <p:nvPr/>
        </p:nvSpPr>
        <p:spPr>
          <a:xfrm>
            <a:off x="7049828" y="3027524"/>
            <a:ext cx="1112039" cy="311460"/>
          </a:xfrm>
          <a:prstGeom prst="rect">
            <a:avLst/>
          </a:prstGeom>
          <a:solidFill>
            <a:srgbClr val="FFFFCC"/>
          </a:solidFill>
          <a:ln>
            <a:solidFill>
              <a:schemeClr val="tx1"/>
            </a:solidFill>
          </a:ln>
        </p:spPr>
        <p:txBody>
          <a:bodyPr lIns="36000" tIns="36000" rIns="36000" bIns="36000" rtlCol="0" anchor="ctr">
            <a:noAutofit/>
          </a:bodyPr>
          <a:lstStyle/>
          <a:p>
            <a:r>
              <a:rPr kumimoji="1" lang="ja-JP" altLang="en-US" sz="1100" b="0" dirty="0">
                <a:latin typeface="Meiryo UI" panose="020B0604030504040204" pitchFamily="50" charset="-128"/>
                <a:ea typeface="Meiryo UI" panose="020B0604030504040204" pitchFamily="50" charset="-128"/>
              </a:rPr>
              <a:t>ストーリー項目</a:t>
            </a:r>
            <a:r>
              <a:rPr kumimoji="1" lang="en-US" altLang="ja-JP" sz="1100" b="0" dirty="0">
                <a:latin typeface="Meiryo UI" panose="020B0604030504040204" pitchFamily="50" charset="-128"/>
                <a:ea typeface="Meiryo UI" panose="020B0604030504040204" pitchFamily="50" charset="-128"/>
              </a:rPr>
              <a:t>2</a:t>
            </a:r>
            <a:endParaRPr kumimoji="1" lang="ja-JP" altLang="en-US" sz="1100" b="0"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F56E99BB-800F-481E-9F23-3113B578DA37}"/>
              </a:ext>
            </a:extLst>
          </p:cNvPr>
          <p:cNvSpPr/>
          <p:nvPr/>
        </p:nvSpPr>
        <p:spPr>
          <a:xfrm>
            <a:off x="7049828" y="3397635"/>
            <a:ext cx="1112039" cy="311460"/>
          </a:xfrm>
          <a:prstGeom prst="rect">
            <a:avLst/>
          </a:prstGeom>
          <a:solidFill>
            <a:srgbClr val="FFFFCC"/>
          </a:solidFill>
          <a:ln>
            <a:solidFill>
              <a:schemeClr val="tx1"/>
            </a:solidFill>
          </a:ln>
        </p:spPr>
        <p:txBody>
          <a:bodyPr lIns="36000" tIns="36000" rIns="36000" bIns="36000" rtlCol="0" anchor="ctr">
            <a:noAutofit/>
          </a:bodyPr>
          <a:lstStyle/>
          <a:p>
            <a:r>
              <a:rPr kumimoji="1" lang="ja-JP" altLang="en-US" sz="1100" b="0" dirty="0">
                <a:latin typeface="Meiryo UI" panose="020B0604030504040204" pitchFamily="50" charset="-128"/>
                <a:ea typeface="Meiryo UI" panose="020B0604030504040204" pitchFamily="50" charset="-128"/>
              </a:rPr>
              <a:t>ストーリー項目</a:t>
            </a:r>
            <a:r>
              <a:rPr kumimoji="1" lang="en-US" altLang="ja-JP" sz="1100" b="0" dirty="0">
                <a:latin typeface="Meiryo UI" panose="020B0604030504040204" pitchFamily="50" charset="-128"/>
                <a:ea typeface="Meiryo UI" panose="020B0604030504040204" pitchFamily="50" charset="-128"/>
              </a:rPr>
              <a:t>3</a:t>
            </a:r>
            <a:endParaRPr kumimoji="1" lang="ja-JP" altLang="en-US" sz="1100" b="0" dirty="0">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11E2EAE9-1A18-4772-9667-FEF54F012CC5}"/>
              </a:ext>
            </a:extLst>
          </p:cNvPr>
          <p:cNvSpPr/>
          <p:nvPr/>
        </p:nvSpPr>
        <p:spPr>
          <a:xfrm>
            <a:off x="8372361" y="2657571"/>
            <a:ext cx="1145736" cy="311460"/>
          </a:xfrm>
          <a:prstGeom prst="rect">
            <a:avLst/>
          </a:prstGeom>
          <a:solidFill>
            <a:srgbClr val="FFCCFF"/>
          </a:solidFill>
          <a:ln>
            <a:solidFill>
              <a:schemeClr val="tx1"/>
            </a:solidFill>
          </a:ln>
        </p:spPr>
        <p:txBody>
          <a:bodyPr lIns="36000" tIns="36000" rIns="36000" bIns="36000" rtlCol="0" anchor="ctr">
            <a:noAutofit/>
          </a:bodyPr>
          <a:lstStyle/>
          <a:p>
            <a:r>
              <a:rPr kumimoji="1" lang="ja-JP" altLang="en-US" sz="1100" b="0" dirty="0">
                <a:latin typeface="Meiryo UI" panose="020B0604030504040204" pitchFamily="50" charset="-128"/>
                <a:ea typeface="Meiryo UI" panose="020B0604030504040204" pitchFamily="50" charset="-128"/>
              </a:rPr>
              <a:t>バックログ項目</a:t>
            </a:r>
            <a:r>
              <a:rPr kumimoji="1" lang="en-US" altLang="ja-JP" sz="1100" b="0" dirty="0">
                <a:latin typeface="Meiryo UI" panose="020B0604030504040204" pitchFamily="50" charset="-128"/>
                <a:ea typeface="Meiryo UI" panose="020B0604030504040204" pitchFamily="50" charset="-128"/>
              </a:rPr>
              <a:t>1</a:t>
            </a:r>
            <a:endParaRPr kumimoji="1" lang="ja-JP" altLang="en-US" sz="1100" b="0" dirty="0">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657FDF58-2B78-407D-853D-A84C6C1B2244}"/>
              </a:ext>
            </a:extLst>
          </p:cNvPr>
          <p:cNvSpPr/>
          <p:nvPr/>
        </p:nvSpPr>
        <p:spPr>
          <a:xfrm>
            <a:off x="8372361" y="3027524"/>
            <a:ext cx="1145736" cy="311460"/>
          </a:xfrm>
          <a:prstGeom prst="rect">
            <a:avLst/>
          </a:prstGeom>
          <a:solidFill>
            <a:srgbClr val="FFCCFF"/>
          </a:solidFill>
          <a:ln>
            <a:solidFill>
              <a:schemeClr val="tx1"/>
            </a:solidFill>
          </a:ln>
        </p:spPr>
        <p:txBody>
          <a:bodyPr lIns="36000" tIns="36000" rIns="36000" bIns="36000" rtlCol="0" anchor="ctr">
            <a:noAutofit/>
          </a:bodyPr>
          <a:lstStyle/>
          <a:p>
            <a:r>
              <a:rPr lang="ja-JP" altLang="en-US" sz="1100" b="0" dirty="0">
                <a:latin typeface="Meiryo UI" panose="020B0604030504040204" pitchFamily="50" charset="-128"/>
                <a:ea typeface="Meiryo UI" panose="020B0604030504040204" pitchFamily="50" charset="-128"/>
              </a:rPr>
              <a:t>バックログ項目</a:t>
            </a:r>
            <a:r>
              <a:rPr kumimoji="1" lang="en-US" altLang="ja-JP" sz="1100" b="0" dirty="0">
                <a:latin typeface="Meiryo UI" panose="020B0604030504040204" pitchFamily="50" charset="-128"/>
                <a:ea typeface="Meiryo UI" panose="020B0604030504040204" pitchFamily="50" charset="-128"/>
              </a:rPr>
              <a:t>2</a:t>
            </a:r>
            <a:endParaRPr kumimoji="1" lang="ja-JP" altLang="en-US" sz="1100" b="0" dirty="0">
              <a:latin typeface="Meiryo UI" panose="020B0604030504040204" pitchFamily="50" charset="-128"/>
              <a:ea typeface="Meiryo UI" panose="020B0604030504040204" pitchFamily="50" charset="-128"/>
            </a:endParaRPr>
          </a:p>
        </p:txBody>
      </p:sp>
      <p:sp>
        <p:nvSpPr>
          <p:cNvPr id="19" name="楕円 18">
            <a:extLst>
              <a:ext uri="{FF2B5EF4-FFF2-40B4-BE49-F238E27FC236}">
                <a16:creationId xmlns:a16="http://schemas.microsoft.com/office/drawing/2014/main" id="{5A3B3E65-D917-4CC0-93D2-02CF1B691A97}"/>
              </a:ext>
            </a:extLst>
          </p:cNvPr>
          <p:cNvSpPr/>
          <p:nvPr/>
        </p:nvSpPr>
        <p:spPr>
          <a:xfrm>
            <a:off x="9054282" y="2867166"/>
            <a:ext cx="532250" cy="154566"/>
          </a:xfrm>
          <a:prstGeom prst="ellipse">
            <a:avLst/>
          </a:prstGeom>
          <a:solidFill>
            <a:schemeClr val="bg1"/>
          </a:solidFill>
          <a:ln>
            <a:solidFill>
              <a:schemeClr val="tx1"/>
            </a:solidFill>
          </a:ln>
        </p:spPr>
        <p:txBody>
          <a:bodyPr wrap="none" lIns="36000" rIns="36000" rtlCol="0" anchor="ctr">
            <a:noAutofit/>
          </a:bodyPr>
          <a:lstStyle/>
          <a:p>
            <a:r>
              <a:rPr kumimoji="1" lang="ja-JP" altLang="en-US" sz="1000" b="0" dirty="0">
                <a:latin typeface="Meiryo UI" panose="020B0604030504040204" pitchFamily="50" charset="-128"/>
                <a:ea typeface="Meiryo UI" panose="020B0604030504040204" pitchFamily="50" charset="-128"/>
              </a:rPr>
              <a:t>優先</a:t>
            </a:r>
            <a:r>
              <a:rPr kumimoji="1" lang="en-US" altLang="ja-JP" sz="1000" b="0" dirty="0">
                <a:latin typeface="Meiryo UI" panose="020B0604030504040204" pitchFamily="50" charset="-128"/>
                <a:ea typeface="Meiryo UI" panose="020B0604030504040204" pitchFamily="50" charset="-128"/>
              </a:rPr>
              <a:t>1</a:t>
            </a:r>
            <a:endParaRPr kumimoji="1" lang="ja-JP" altLang="en-US" sz="1000" b="0" dirty="0">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B8197407-C6F5-4EA2-97BB-4A839C86F3F6}"/>
              </a:ext>
            </a:extLst>
          </p:cNvPr>
          <p:cNvSpPr/>
          <p:nvPr/>
        </p:nvSpPr>
        <p:spPr>
          <a:xfrm>
            <a:off x="7017248" y="2581832"/>
            <a:ext cx="1191154" cy="1442758"/>
          </a:xfrm>
          <a:prstGeom prst="rect">
            <a:avLst/>
          </a:prstGeom>
          <a:ln>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1A6A9A06-4C9E-46D3-A417-3500B7CF7800}"/>
              </a:ext>
            </a:extLst>
          </p:cNvPr>
          <p:cNvSpPr/>
          <p:nvPr/>
        </p:nvSpPr>
        <p:spPr>
          <a:xfrm>
            <a:off x="7268731" y="2135999"/>
            <a:ext cx="752129" cy="461665"/>
          </a:xfrm>
          <a:prstGeom prst="rect">
            <a:avLst/>
          </a:prstGeom>
        </p:spPr>
        <p:txBody>
          <a:bodyPr wrap="none">
            <a:spAutoFit/>
          </a:bodyPr>
          <a:lstStyle/>
          <a:p>
            <a:r>
              <a:rPr lang="ja-JP" altLang="en-US" sz="1200" b="0" dirty="0">
                <a:latin typeface="Meiryo UI" panose="020B0604030504040204" pitchFamily="50" charset="-128"/>
                <a:ea typeface="Meiryo UI" panose="020B0604030504040204" pitchFamily="50" charset="-128"/>
              </a:rPr>
              <a:t>ユーザ</a:t>
            </a:r>
            <a:endParaRPr lang="en-US" altLang="ja-JP" sz="1200" b="0" dirty="0">
              <a:latin typeface="Meiryo UI" panose="020B0604030504040204" pitchFamily="50" charset="-128"/>
              <a:ea typeface="Meiryo UI" panose="020B0604030504040204" pitchFamily="50" charset="-128"/>
            </a:endParaRPr>
          </a:p>
          <a:p>
            <a:r>
              <a:rPr lang="ja-JP" altLang="en-US" sz="1200" b="0" dirty="0">
                <a:latin typeface="Meiryo UI" panose="020B0604030504040204" pitchFamily="50" charset="-128"/>
                <a:ea typeface="Meiryo UI" panose="020B0604030504040204" pitchFamily="50" charset="-128"/>
              </a:rPr>
              <a:t>ストーリー</a:t>
            </a:r>
            <a:endParaRPr lang="ja-JP" altLang="en-US" sz="1200" dirty="0"/>
          </a:p>
        </p:txBody>
      </p:sp>
      <p:sp>
        <p:nvSpPr>
          <p:cNvPr id="24" name="正方形/長方形 23">
            <a:extLst>
              <a:ext uri="{FF2B5EF4-FFF2-40B4-BE49-F238E27FC236}">
                <a16:creationId xmlns:a16="http://schemas.microsoft.com/office/drawing/2014/main" id="{877B3485-4990-43EC-A65C-E8FDD617B17C}"/>
              </a:ext>
            </a:extLst>
          </p:cNvPr>
          <p:cNvSpPr/>
          <p:nvPr/>
        </p:nvSpPr>
        <p:spPr>
          <a:xfrm>
            <a:off x="8347600" y="2135999"/>
            <a:ext cx="1207581" cy="242922"/>
          </a:xfrm>
          <a:prstGeom prst="rect">
            <a:avLst/>
          </a:prstGeom>
        </p:spPr>
        <p:txBody>
          <a:bodyPr wrap="none">
            <a:noAutofit/>
          </a:bodyPr>
          <a:lstStyle/>
          <a:p>
            <a:r>
              <a:rPr lang="ja-JP" altLang="en-US" sz="1200" b="0" dirty="0">
                <a:latin typeface="Meiryo UI" panose="020B0604030504040204" pitchFamily="50" charset="-128"/>
                <a:ea typeface="Meiryo UI" panose="020B0604030504040204" pitchFamily="50" charset="-128"/>
              </a:rPr>
              <a:t>プロダクト</a:t>
            </a:r>
            <a:endParaRPr lang="en-US" altLang="ja-JP" sz="1200" b="0" dirty="0">
              <a:latin typeface="Meiryo UI" panose="020B0604030504040204" pitchFamily="50" charset="-128"/>
              <a:ea typeface="Meiryo UI" panose="020B0604030504040204" pitchFamily="50" charset="-128"/>
            </a:endParaRPr>
          </a:p>
          <a:p>
            <a:r>
              <a:rPr lang="ja-JP" altLang="en-US" sz="1200" b="0" dirty="0">
                <a:latin typeface="Meiryo UI" panose="020B0604030504040204" pitchFamily="50" charset="-128"/>
                <a:ea typeface="Meiryo UI" panose="020B0604030504040204" pitchFamily="50" charset="-128"/>
              </a:rPr>
              <a:t>バックログ</a:t>
            </a:r>
            <a:endParaRPr lang="ja-JP" altLang="en-US" sz="1200" dirty="0"/>
          </a:p>
        </p:txBody>
      </p:sp>
      <p:sp>
        <p:nvSpPr>
          <p:cNvPr id="25" name="正方形/長方形 24">
            <a:extLst>
              <a:ext uri="{FF2B5EF4-FFF2-40B4-BE49-F238E27FC236}">
                <a16:creationId xmlns:a16="http://schemas.microsoft.com/office/drawing/2014/main" id="{7B60A746-5003-45D2-B6D0-5C0E3DE07381}"/>
              </a:ext>
            </a:extLst>
          </p:cNvPr>
          <p:cNvSpPr/>
          <p:nvPr/>
        </p:nvSpPr>
        <p:spPr>
          <a:xfrm>
            <a:off x="8342503" y="2587546"/>
            <a:ext cx="1225580" cy="1437044"/>
          </a:xfrm>
          <a:prstGeom prst="rect">
            <a:avLst/>
          </a:prstGeom>
          <a:ln>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CE672CBB-A40B-49FE-83F6-E591E2CD2B0B}"/>
              </a:ext>
            </a:extLst>
          </p:cNvPr>
          <p:cNvSpPr txBox="1"/>
          <p:nvPr/>
        </p:nvSpPr>
        <p:spPr>
          <a:xfrm>
            <a:off x="8771092" y="3640531"/>
            <a:ext cx="356824" cy="439684"/>
          </a:xfrm>
          <a:prstGeom prst="rect">
            <a:avLst/>
          </a:prstGeom>
          <a:noFill/>
        </p:spPr>
        <p:txBody>
          <a:bodyPr vert="eaVert" wrap="square" rtlCol="0">
            <a:spAutoFit/>
          </a:bodyPr>
          <a:lstStyle/>
          <a:p>
            <a:r>
              <a:rPr lang="ja-JP" altLang="en-US" sz="800" b="0" dirty="0">
                <a:latin typeface="Meiryo UI" panose="020B0604030504040204" pitchFamily="50" charset="-128"/>
                <a:ea typeface="Meiryo UI" panose="020B0604030504040204" pitchFamily="50" charset="-128"/>
              </a:rPr>
              <a:t>・・・</a:t>
            </a:r>
            <a:endParaRPr kumimoji="1" lang="ja-JP" altLang="en-US" sz="800" b="0" dirty="0">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4A66BBD5-3282-4BB6-B5BC-1505526A4DB4}"/>
              </a:ext>
            </a:extLst>
          </p:cNvPr>
          <p:cNvSpPr txBox="1"/>
          <p:nvPr/>
        </p:nvSpPr>
        <p:spPr>
          <a:xfrm>
            <a:off x="7467926" y="3640531"/>
            <a:ext cx="356824" cy="439684"/>
          </a:xfrm>
          <a:prstGeom prst="rect">
            <a:avLst/>
          </a:prstGeom>
          <a:noFill/>
        </p:spPr>
        <p:txBody>
          <a:bodyPr vert="eaVert" wrap="square" rtlCol="0">
            <a:spAutoFit/>
          </a:bodyPr>
          <a:lstStyle/>
          <a:p>
            <a:r>
              <a:rPr lang="ja-JP" altLang="en-US" sz="800" b="0" dirty="0">
                <a:latin typeface="Meiryo UI" panose="020B0604030504040204" pitchFamily="50" charset="-128"/>
                <a:ea typeface="Meiryo UI" panose="020B0604030504040204" pitchFamily="50" charset="-128"/>
              </a:rPr>
              <a:t>・・・</a:t>
            </a:r>
            <a:endParaRPr kumimoji="1" lang="ja-JP" altLang="en-US" sz="800" b="0" dirty="0">
              <a:latin typeface="Meiryo UI" panose="020B0604030504040204" pitchFamily="50" charset="-128"/>
              <a:ea typeface="Meiryo UI" panose="020B0604030504040204" pitchFamily="50" charset="-128"/>
            </a:endParaRPr>
          </a:p>
        </p:txBody>
      </p:sp>
      <p:cxnSp>
        <p:nvCxnSpPr>
          <p:cNvPr id="29" name="直線矢印コネクタ 28">
            <a:extLst>
              <a:ext uri="{FF2B5EF4-FFF2-40B4-BE49-F238E27FC236}">
                <a16:creationId xmlns:a16="http://schemas.microsoft.com/office/drawing/2014/main" id="{59DBAEB4-7896-4672-BD75-4A216A80D58E}"/>
              </a:ext>
            </a:extLst>
          </p:cNvPr>
          <p:cNvCxnSpPr>
            <a:cxnSpLocks/>
            <a:stCxn id="4" idx="3"/>
            <a:endCxn id="13" idx="1"/>
          </p:cNvCxnSpPr>
          <p:nvPr/>
        </p:nvCxnSpPr>
        <p:spPr>
          <a:xfrm>
            <a:off x="8161867" y="2813301"/>
            <a:ext cx="21049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0" name="正方形/長方形 29">
            <a:extLst>
              <a:ext uri="{FF2B5EF4-FFF2-40B4-BE49-F238E27FC236}">
                <a16:creationId xmlns:a16="http://schemas.microsoft.com/office/drawing/2014/main" id="{ACCBD051-12EE-4566-888D-66B96F0A05AE}"/>
              </a:ext>
            </a:extLst>
          </p:cNvPr>
          <p:cNvSpPr/>
          <p:nvPr/>
        </p:nvSpPr>
        <p:spPr>
          <a:xfrm>
            <a:off x="8372361" y="3397635"/>
            <a:ext cx="1145736" cy="311460"/>
          </a:xfrm>
          <a:prstGeom prst="rect">
            <a:avLst/>
          </a:prstGeom>
          <a:solidFill>
            <a:srgbClr val="FFCCFF"/>
          </a:solidFill>
          <a:ln>
            <a:solidFill>
              <a:schemeClr val="tx1"/>
            </a:solidFill>
          </a:ln>
        </p:spPr>
        <p:txBody>
          <a:bodyPr lIns="36000" tIns="36000" rIns="36000" bIns="36000" rtlCol="0" anchor="ctr">
            <a:noAutofit/>
          </a:bodyPr>
          <a:lstStyle/>
          <a:p>
            <a:r>
              <a:rPr lang="ja-JP" altLang="en-US" sz="1100" b="0" dirty="0">
                <a:latin typeface="Meiryo UI" panose="020B0604030504040204" pitchFamily="50" charset="-128"/>
                <a:ea typeface="Meiryo UI" panose="020B0604030504040204" pitchFamily="50" charset="-128"/>
              </a:rPr>
              <a:t>バックログ項目</a:t>
            </a:r>
            <a:r>
              <a:rPr lang="en-US" altLang="ja-JP" sz="1100" b="0" dirty="0">
                <a:latin typeface="Meiryo UI" panose="020B0604030504040204" pitchFamily="50" charset="-128"/>
                <a:ea typeface="Meiryo UI" panose="020B0604030504040204" pitchFamily="50" charset="-128"/>
              </a:rPr>
              <a:t>3</a:t>
            </a:r>
            <a:endParaRPr kumimoji="1" lang="ja-JP" altLang="en-US" sz="1100" b="0" dirty="0">
              <a:latin typeface="Meiryo UI" panose="020B0604030504040204" pitchFamily="50" charset="-128"/>
              <a:ea typeface="Meiryo UI" panose="020B0604030504040204" pitchFamily="50" charset="-128"/>
            </a:endParaRPr>
          </a:p>
        </p:txBody>
      </p:sp>
      <p:sp>
        <p:nvSpPr>
          <p:cNvPr id="20" name="楕円 19">
            <a:extLst>
              <a:ext uri="{FF2B5EF4-FFF2-40B4-BE49-F238E27FC236}">
                <a16:creationId xmlns:a16="http://schemas.microsoft.com/office/drawing/2014/main" id="{3AFF9269-957C-41BD-8B9C-87022BC2A0AA}"/>
              </a:ext>
            </a:extLst>
          </p:cNvPr>
          <p:cNvSpPr/>
          <p:nvPr/>
        </p:nvSpPr>
        <p:spPr>
          <a:xfrm>
            <a:off x="9054282" y="3239058"/>
            <a:ext cx="532250" cy="157673"/>
          </a:xfrm>
          <a:prstGeom prst="ellipse">
            <a:avLst/>
          </a:prstGeom>
          <a:solidFill>
            <a:schemeClr val="bg1"/>
          </a:solidFill>
          <a:ln>
            <a:solidFill>
              <a:schemeClr val="tx1"/>
            </a:solidFill>
          </a:ln>
        </p:spPr>
        <p:txBody>
          <a:bodyPr wrap="none" lIns="36000" rIns="36000" rtlCol="0" anchor="ctr">
            <a:noAutofit/>
          </a:bodyPr>
          <a:lstStyle/>
          <a:p>
            <a:r>
              <a:rPr kumimoji="1" lang="ja-JP" altLang="en-US" sz="1000" b="0" dirty="0">
                <a:latin typeface="Meiryo UI" panose="020B0604030504040204" pitchFamily="50" charset="-128"/>
                <a:ea typeface="Meiryo UI" panose="020B0604030504040204" pitchFamily="50" charset="-128"/>
              </a:rPr>
              <a:t>優先</a:t>
            </a:r>
            <a:r>
              <a:rPr kumimoji="1" lang="en-US" altLang="ja-JP" sz="1000" b="0" dirty="0">
                <a:latin typeface="Meiryo UI" panose="020B0604030504040204" pitchFamily="50" charset="-128"/>
                <a:ea typeface="Meiryo UI" panose="020B0604030504040204" pitchFamily="50" charset="-128"/>
              </a:rPr>
              <a:t>2</a:t>
            </a:r>
            <a:endParaRPr kumimoji="1" lang="ja-JP" altLang="en-US" sz="1000" b="0" dirty="0">
              <a:latin typeface="Meiryo UI" panose="020B0604030504040204" pitchFamily="50" charset="-128"/>
              <a:ea typeface="Meiryo UI" panose="020B0604030504040204" pitchFamily="50" charset="-128"/>
            </a:endParaRPr>
          </a:p>
        </p:txBody>
      </p:sp>
      <p:cxnSp>
        <p:nvCxnSpPr>
          <p:cNvPr id="31" name="直線矢印コネクタ 30">
            <a:extLst>
              <a:ext uri="{FF2B5EF4-FFF2-40B4-BE49-F238E27FC236}">
                <a16:creationId xmlns:a16="http://schemas.microsoft.com/office/drawing/2014/main" id="{452FEDE3-7D95-4E91-94E6-11BDB88E0C40}"/>
              </a:ext>
            </a:extLst>
          </p:cNvPr>
          <p:cNvCxnSpPr>
            <a:cxnSpLocks/>
            <a:stCxn id="10" idx="3"/>
            <a:endCxn id="14" idx="1"/>
          </p:cNvCxnSpPr>
          <p:nvPr/>
        </p:nvCxnSpPr>
        <p:spPr>
          <a:xfrm flipV="1">
            <a:off x="8161867" y="3183254"/>
            <a:ext cx="210494" cy="37011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1495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987F631C-8589-4110-8C45-703E2A9BC747}"/>
              </a:ext>
            </a:extLst>
          </p:cNvPr>
          <p:cNvSpPr>
            <a:spLocks noGrp="1"/>
          </p:cNvSpPr>
          <p:nvPr>
            <p:ph type="title"/>
          </p:nvPr>
        </p:nvSpPr>
        <p:spPr/>
        <p:txBody>
          <a:bodyPr/>
          <a:lstStyle/>
          <a:p>
            <a:r>
              <a:rPr lang="ja-JP" altLang="en-US" dirty="0">
                <a:solidFill>
                  <a:srgbClr val="000000"/>
                </a:solidFill>
              </a:rPr>
              <a:t>アジャイル開発の進め方</a:t>
            </a:r>
            <a:endParaRPr kumimoji="1" lang="ja-JP" altLang="en-US" dirty="0"/>
          </a:p>
        </p:txBody>
      </p:sp>
      <p:sp>
        <p:nvSpPr>
          <p:cNvPr id="2" name="スライド番号プレースホルダー 1">
            <a:extLst>
              <a:ext uri="{FF2B5EF4-FFF2-40B4-BE49-F238E27FC236}">
                <a16:creationId xmlns:a16="http://schemas.microsoft.com/office/drawing/2014/main" id="{B1F91294-E6E3-4253-B3A2-6C660FEE8A32}"/>
              </a:ext>
            </a:extLst>
          </p:cNvPr>
          <p:cNvSpPr>
            <a:spLocks noGrp="1"/>
          </p:cNvSpPr>
          <p:nvPr>
            <p:ph type="sldNum" sz="quarter" idx="12"/>
          </p:nvPr>
        </p:nvSpPr>
        <p:spPr/>
        <p:txBody>
          <a:bodyPr/>
          <a:lstStyle/>
          <a:p>
            <a:pPr>
              <a:defRPr/>
            </a:pPr>
            <a:fld id="{0F0F80A2-DC45-4B64-9BD8-5BB54F4DB418}" type="slidenum">
              <a:rPr lang="ja-JP" altLang="en-US" smtClean="0"/>
              <a:pPr>
                <a:defRPr/>
              </a:pPr>
              <a:t>10</a:t>
            </a:fld>
            <a:endParaRPr lang="en-US" altLang="ja-JP" dirty="0"/>
          </a:p>
        </p:txBody>
      </p:sp>
      <p:graphicFrame>
        <p:nvGraphicFramePr>
          <p:cNvPr id="6" name="表 5">
            <a:extLst>
              <a:ext uri="{FF2B5EF4-FFF2-40B4-BE49-F238E27FC236}">
                <a16:creationId xmlns:a16="http://schemas.microsoft.com/office/drawing/2014/main" id="{DAD98E00-BA7F-4C44-B1AD-9758A41BBE76}"/>
              </a:ext>
            </a:extLst>
          </p:cNvPr>
          <p:cNvGraphicFramePr>
            <a:graphicFrameLocks noGrp="1"/>
          </p:cNvGraphicFramePr>
          <p:nvPr>
            <p:extLst>
              <p:ext uri="{D42A27DB-BD31-4B8C-83A1-F6EECF244321}">
                <p14:modId xmlns:p14="http://schemas.microsoft.com/office/powerpoint/2010/main" val="3947809669"/>
              </p:ext>
            </p:extLst>
          </p:nvPr>
        </p:nvGraphicFramePr>
        <p:xfrm>
          <a:off x="489970" y="1196802"/>
          <a:ext cx="9143550" cy="5472558"/>
        </p:xfrm>
        <a:graphic>
          <a:graphicData uri="http://schemas.openxmlformats.org/drawingml/2006/table">
            <a:tbl>
              <a:tblPr firstRow="1" bandRow="1">
                <a:tableStyleId>{5C22544A-7EE6-4342-B048-85BDC9FD1C3A}</a:tableStyleId>
              </a:tblPr>
              <a:tblGrid>
                <a:gridCol w="1079550">
                  <a:extLst>
                    <a:ext uri="{9D8B030D-6E8A-4147-A177-3AD203B41FA5}">
                      <a16:colId xmlns:a16="http://schemas.microsoft.com/office/drawing/2014/main" val="1469240184"/>
                    </a:ext>
                  </a:extLst>
                </a:gridCol>
                <a:gridCol w="5400600">
                  <a:extLst>
                    <a:ext uri="{9D8B030D-6E8A-4147-A177-3AD203B41FA5}">
                      <a16:colId xmlns:a16="http://schemas.microsoft.com/office/drawing/2014/main" val="1106265369"/>
                    </a:ext>
                  </a:extLst>
                </a:gridCol>
                <a:gridCol w="2663400">
                  <a:extLst>
                    <a:ext uri="{9D8B030D-6E8A-4147-A177-3AD203B41FA5}">
                      <a16:colId xmlns:a16="http://schemas.microsoft.com/office/drawing/2014/main" val="1780957802"/>
                    </a:ext>
                  </a:extLst>
                </a:gridCol>
              </a:tblGrid>
              <a:tr h="345110">
                <a:tc>
                  <a:txBody>
                    <a:bodyPr/>
                    <a:lstStyle/>
                    <a:p>
                      <a:pPr algn="ctr"/>
                      <a:r>
                        <a:rPr kumimoji="1" lang="ja-JP" altLang="en-US" sz="1600" b="0" dirty="0">
                          <a:solidFill>
                            <a:schemeClr val="tx1"/>
                          </a:solidFill>
                          <a:latin typeface="Meiryo UI" panose="020B0604030504040204" pitchFamily="50" charset="-128"/>
                          <a:ea typeface="Meiryo UI" panose="020B0604030504040204" pitchFamily="50" charset="-128"/>
                        </a:rPr>
                        <a:t>名称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kumimoji="1" lang="ja-JP" altLang="en-US" sz="1600" b="0" dirty="0">
                          <a:solidFill>
                            <a:schemeClr val="tx1"/>
                          </a:solidFill>
                          <a:latin typeface="Meiryo UI" panose="020B0604030504040204" pitchFamily="50" charset="-128"/>
                          <a:ea typeface="Meiryo UI" panose="020B0604030504040204" pitchFamily="50" charset="-128"/>
                        </a:rPr>
                        <a:t>特徴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26623415"/>
                  </a:ext>
                </a:extLst>
              </a:tr>
              <a:tr h="5127448">
                <a:tc>
                  <a:txBody>
                    <a:bodyPr/>
                    <a:lstStyle/>
                    <a:p>
                      <a:pPr algn="ctr"/>
                      <a:r>
                        <a:rPr lang="ja-JP" altLang="en-US" sz="1600" b="0" dirty="0">
                          <a:solidFill>
                            <a:schemeClr val="tx1"/>
                          </a:solidFill>
                          <a:latin typeface="Meiryo UI" panose="020B0604030504040204" pitchFamily="50" charset="-128"/>
                          <a:ea typeface="Meiryo UI" panose="020B0604030504040204" pitchFamily="50" charset="-128"/>
                        </a:rPr>
                        <a:t>スプリント</a:t>
                      </a:r>
                      <a:br>
                        <a:rPr lang="en-US" altLang="ja-JP" sz="1600" b="0" dirty="0">
                          <a:solidFill>
                            <a:schemeClr val="tx1"/>
                          </a:solidFill>
                          <a:latin typeface="Meiryo UI" panose="020B0604030504040204" pitchFamily="50" charset="-128"/>
                          <a:ea typeface="Meiryo UI" panose="020B0604030504040204" pitchFamily="50" charset="-128"/>
                        </a:rPr>
                      </a:br>
                      <a:r>
                        <a:rPr lang="ja-JP" altLang="en-US" sz="1600" b="0" dirty="0">
                          <a:solidFill>
                            <a:schemeClr val="tx1"/>
                          </a:solidFill>
                          <a:latin typeface="Meiryo UI" panose="020B0604030504040204" pitchFamily="50" charset="-128"/>
                          <a:ea typeface="Meiryo UI" panose="020B0604030504040204" pitchFamily="50" charset="-128"/>
                        </a:rPr>
                        <a:t>プランニング</a:t>
                      </a:r>
                      <a:endParaRPr kumimoji="1" lang="ja-JP" altLang="en-US" sz="1600" dirty="0">
                        <a:solidFill>
                          <a:schemeClr val="tx1"/>
                        </a:solidFill>
                        <a:latin typeface="Meiryo UI" panose="020B0604030504040204" pitchFamily="50" charset="-128"/>
                        <a:ea typeface="Meiryo UI" panose="020B0604030504040204"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235"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スプリントプランニングは、各スプリントの開始に先立って行われるミーティングをいう。プロダクトバックログから次のスプリントで扱うスプリントバックログを抜き出して決定する。プロダクトオーナーが順位にしたがって、今回扱うバックログを選び出し、スクラムチーム全体でそれらを理解する。開発チームが見積もったそれらの作業規模を、過去数回程度のスプリントで測定された開発実績に照らして、プロダクトオーナーと開発チームが協議のうえ、順位の上からどこまでを今回のスプリントに入れるかを決める。さらに、その後、開発チームが計画を詳細化し、タスクにまで分割する。通常、タスクは時間単位（</a:t>
                      </a:r>
                      <a:r>
                        <a:rPr lang="en-US" altLang="ja-JP" sz="1400" b="0" dirty="0">
                          <a:solidFill>
                            <a:schemeClr val="tx1"/>
                          </a:solidFill>
                          <a:latin typeface="Meiryo UI" panose="020B0604030504040204" pitchFamily="50" charset="-128"/>
                          <a:ea typeface="Meiryo UI" panose="020B0604030504040204" pitchFamily="50" charset="-128"/>
                        </a:rPr>
                        <a:t>2~8</a:t>
                      </a:r>
                      <a:r>
                        <a:rPr lang="ja-JP" altLang="en-US" sz="1400" b="0" dirty="0">
                          <a:solidFill>
                            <a:schemeClr val="tx1"/>
                          </a:solidFill>
                          <a:latin typeface="Meiryo UI" panose="020B0604030504040204" pitchFamily="50" charset="-128"/>
                          <a:ea typeface="Meiryo UI" panose="020B0604030504040204" pitchFamily="50" charset="-128"/>
                        </a:rPr>
                        <a:t>時間程度）で見積もられる。原則として</a:t>
                      </a:r>
                      <a:r>
                        <a:rPr lang="en-US" altLang="ja-JP" sz="1400" b="0" dirty="0">
                          <a:solidFill>
                            <a:schemeClr val="tx1"/>
                          </a:solidFill>
                          <a:latin typeface="Meiryo UI" panose="020B0604030504040204" pitchFamily="50" charset="-128"/>
                          <a:ea typeface="Meiryo UI" panose="020B0604030504040204" pitchFamily="50" charset="-128"/>
                        </a:rPr>
                        <a:t>1</a:t>
                      </a:r>
                      <a:r>
                        <a:rPr lang="ja-JP" altLang="en-US" sz="1400" b="0" dirty="0" err="1">
                          <a:solidFill>
                            <a:schemeClr val="tx1"/>
                          </a:solidFill>
                          <a:latin typeface="Meiryo UI" panose="020B0604030504040204" pitchFamily="50" charset="-128"/>
                          <a:ea typeface="Meiryo UI" panose="020B0604030504040204" pitchFamily="50" charset="-128"/>
                        </a:rPr>
                        <a:t>つの</a:t>
                      </a:r>
                      <a:r>
                        <a:rPr lang="ja-JP" altLang="en-US" sz="1400" b="0" dirty="0">
                          <a:solidFill>
                            <a:schemeClr val="tx1"/>
                          </a:solidFill>
                          <a:latin typeface="Meiryo UI" panose="020B0604030504040204" pitchFamily="50" charset="-128"/>
                          <a:ea typeface="Meiryo UI" panose="020B0604030504040204" pitchFamily="50" charset="-128"/>
                        </a:rPr>
                        <a:t>タスクは</a:t>
                      </a:r>
                      <a:r>
                        <a:rPr lang="en-US" altLang="ja-JP" sz="1400" b="0" dirty="0">
                          <a:solidFill>
                            <a:schemeClr val="tx1"/>
                          </a:solidFill>
                          <a:latin typeface="Meiryo UI" panose="020B0604030504040204" pitchFamily="50" charset="-128"/>
                          <a:ea typeface="Meiryo UI" panose="020B0604030504040204" pitchFamily="50" charset="-128"/>
                        </a:rPr>
                        <a:t>1</a:t>
                      </a:r>
                      <a:r>
                        <a:rPr lang="ja-JP" altLang="en-US" sz="1400" b="0" dirty="0">
                          <a:solidFill>
                            <a:schemeClr val="tx1"/>
                          </a:solidFill>
                          <a:latin typeface="Meiryo UI" panose="020B0604030504040204" pitchFamily="50" charset="-128"/>
                          <a:ea typeface="Meiryo UI" panose="020B0604030504040204" pitchFamily="50" charset="-128"/>
                        </a:rPr>
                        <a:t>人に割り当てられる。</a:t>
                      </a:r>
                      <a:endParaRPr lang="en-US" altLang="ja-JP" sz="1400" b="0"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marL="0" marR="0" lvl="0" indent="0" algn="l" defTabSz="914235" rtl="0" eaLnBrk="1" fontAlgn="auto" latinLnBrk="0" hangingPunct="1">
                        <a:lnSpc>
                          <a:spcPct val="100000"/>
                        </a:lnSpc>
                        <a:spcBef>
                          <a:spcPts val="0"/>
                        </a:spcBef>
                        <a:spcAft>
                          <a:spcPts val="0"/>
                        </a:spcAft>
                        <a:buClrTx/>
                        <a:buSzTx/>
                        <a:buFontTx/>
                        <a:buNone/>
                        <a:tabLst/>
                        <a:defRPr/>
                      </a:pPr>
                      <a:endParaRPr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235"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スプリントプランニングは、次のスプリントでやるべきタスクを単に並べるだけではなく、ユーザ視点の意味を意識しながら（適切な境界で適切な粒度で）実現のためのタスクとして切り出すことが必要となる。そのスプリントのゴールを意識しながら、そのストーリーを実現するためのユーザ観点と開発者観点の両方でのアクションの切り出しが必要となる。その際、それを支えるアーキテクチャを構想し、ストーリーの各ステップの具体的なアルゴリズムやデータ構造、インターフェース、実装技術を想定して作業時間の見積りを行う（あくまで仮説ベース。技術的に不確かな要素があれば、その調査タスクを別途切り出して追加する）。その切り出しの単位は同時に他のタスクとの接続性やテストしやすさを考慮したものにする必要がある。つまり、計画しながら設計と見積りと自主的なタスクのアサインとを同時に行うもので、総合的な判断が必要な作業といえる。</a:t>
                      </a:r>
                      <a:endParaRPr lang="en-US" altLang="ja-JP" sz="1400" b="0" dirty="0">
                        <a:solidFill>
                          <a:schemeClr val="tx1"/>
                        </a:solidFill>
                        <a:latin typeface="Meiryo UI" panose="020B0604030504040204" pitchFamily="50" charset="-128"/>
                        <a:ea typeface="Meiryo UI" panose="020B0604030504040204" pitchFamily="50" charset="-128"/>
                      </a:endParaRPr>
                    </a:p>
                  </a:txBody>
                  <a:tcPr marR="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235" rtl="0" eaLnBrk="1" fontAlgn="auto" latinLnBrk="0" hangingPunct="1">
                        <a:lnSpc>
                          <a:spcPct val="100000"/>
                        </a:lnSpc>
                        <a:spcBef>
                          <a:spcPts val="0"/>
                        </a:spcBef>
                        <a:spcAft>
                          <a:spcPts val="0"/>
                        </a:spcAft>
                        <a:buClrTx/>
                        <a:buSzTx/>
                        <a:buFontTx/>
                        <a:buNone/>
                        <a:tabLst/>
                        <a:defRPr/>
                      </a:pPr>
                      <a:endParaRPr lang="en-US" altLang="ja-JP" sz="16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98196935"/>
                  </a:ext>
                </a:extLst>
              </a:tr>
            </a:tbl>
          </a:graphicData>
        </a:graphic>
      </p:graphicFrame>
      <p:sp>
        <p:nvSpPr>
          <p:cNvPr id="8" name="正方形/長方形 7">
            <a:extLst>
              <a:ext uri="{FF2B5EF4-FFF2-40B4-BE49-F238E27FC236}">
                <a16:creationId xmlns:a16="http://schemas.microsoft.com/office/drawing/2014/main" id="{A11F6066-8D20-4865-A222-C86BCC951298}"/>
              </a:ext>
            </a:extLst>
          </p:cNvPr>
          <p:cNvSpPr/>
          <p:nvPr/>
        </p:nvSpPr>
        <p:spPr>
          <a:xfrm>
            <a:off x="200472" y="620688"/>
            <a:ext cx="9289032" cy="523220"/>
          </a:xfrm>
          <a:prstGeom prst="rect">
            <a:avLst/>
          </a:prstGeom>
        </p:spPr>
        <p:txBody>
          <a:bodyPr>
            <a:noAutofit/>
          </a:bodyPr>
          <a:lstStyle/>
          <a:p>
            <a:pPr algn="l"/>
            <a:endParaRPr lang="ja-JP" altLang="en-US" sz="1800" b="0" dirty="0">
              <a:latin typeface="Meiryo UI" panose="020B0604030504040204" pitchFamily="50" charset="-128"/>
              <a:ea typeface="Meiryo UI" panose="020B0604030504040204" pitchFamily="50" charset="-128"/>
            </a:endParaRPr>
          </a:p>
        </p:txBody>
      </p:sp>
      <p:sp>
        <p:nvSpPr>
          <p:cNvPr id="10" name="四角形: 角を丸くする 9">
            <a:extLst>
              <a:ext uri="{FF2B5EF4-FFF2-40B4-BE49-F238E27FC236}">
                <a16:creationId xmlns:a16="http://schemas.microsoft.com/office/drawing/2014/main" id="{416108BE-0635-4B99-9E25-33BCE4D3A49B}"/>
              </a:ext>
            </a:extLst>
          </p:cNvPr>
          <p:cNvSpPr/>
          <p:nvPr/>
        </p:nvSpPr>
        <p:spPr>
          <a:xfrm>
            <a:off x="7021971" y="5156927"/>
            <a:ext cx="2611549" cy="1351759"/>
          </a:xfrm>
          <a:prstGeom prst="roundRect">
            <a:avLst>
              <a:gd name="adj" fmla="val 0"/>
            </a:avLst>
          </a:prstGeom>
          <a:ln>
            <a:noFill/>
          </a:ln>
        </p:spPr>
        <p:txBody>
          <a:bodyPr lIns="36000" rIns="36000" rtlCol="0" anchor="t">
            <a:noAutofit/>
          </a:bodyPr>
          <a:lstStyle/>
          <a:p>
            <a:pPr algn="l"/>
            <a:r>
              <a:rPr lang="ja-JP" altLang="en-US" sz="1200" b="0" dirty="0">
                <a:latin typeface="Meiryo UI" panose="020B0604030504040204" pitchFamily="50" charset="-128"/>
                <a:ea typeface="Meiryo UI" panose="020B0604030504040204" pitchFamily="50" charset="-128"/>
              </a:rPr>
              <a:t>スプリントプランニングでは、ユーザ観点と開発者観点の両方で実装する項目をタスクとして切り出す。</a:t>
            </a:r>
            <a:endParaRPr lang="en-US" altLang="ja-JP" sz="1200" b="0" dirty="0">
              <a:latin typeface="Meiryo UI" panose="020B0604030504040204" pitchFamily="50" charset="-128"/>
              <a:ea typeface="Meiryo UI" panose="020B0604030504040204" pitchFamily="50" charset="-128"/>
            </a:endParaRPr>
          </a:p>
          <a:p>
            <a:pPr algn="l"/>
            <a:endParaRPr lang="en-US" altLang="ja-JP" sz="1200" b="0" dirty="0">
              <a:latin typeface="Meiryo UI" panose="020B0604030504040204" pitchFamily="50" charset="-128"/>
              <a:ea typeface="Meiryo UI" panose="020B0604030504040204" pitchFamily="50" charset="-128"/>
            </a:endParaRPr>
          </a:p>
          <a:p>
            <a:pPr algn="l"/>
            <a:r>
              <a:rPr kumimoji="1" lang="ja-JP" altLang="en-US" sz="1200" b="0" dirty="0">
                <a:latin typeface="Meiryo UI" panose="020B0604030504040204" pitchFamily="50" charset="-128"/>
                <a:ea typeface="Meiryo UI" panose="020B0604030504040204" pitchFamily="50" charset="-128"/>
              </a:rPr>
              <a:t>スプリント内では複数のバックログを同時に実施するのではなく、優先順位の高いバックログから完了させることが重要。</a:t>
            </a:r>
          </a:p>
        </p:txBody>
      </p:sp>
      <p:sp>
        <p:nvSpPr>
          <p:cNvPr id="11" name="正方形/長方形 10">
            <a:extLst>
              <a:ext uri="{FF2B5EF4-FFF2-40B4-BE49-F238E27FC236}">
                <a16:creationId xmlns:a16="http://schemas.microsoft.com/office/drawing/2014/main" id="{711D759F-95F0-406C-A806-27EC05265810}"/>
              </a:ext>
            </a:extLst>
          </p:cNvPr>
          <p:cNvSpPr/>
          <p:nvPr/>
        </p:nvSpPr>
        <p:spPr>
          <a:xfrm>
            <a:off x="7048480" y="1962252"/>
            <a:ext cx="1127384" cy="311460"/>
          </a:xfrm>
          <a:prstGeom prst="rect">
            <a:avLst/>
          </a:prstGeom>
          <a:solidFill>
            <a:srgbClr val="FFCCFF"/>
          </a:solidFill>
          <a:ln>
            <a:solidFill>
              <a:schemeClr val="tx1"/>
            </a:solidFill>
          </a:ln>
        </p:spPr>
        <p:txBody>
          <a:bodyPr lIns="36000" tIns="36000" rIns="36000" bIns="36000" rtlCol="0" anchor="ctr">
            <a:noAutofit/>
          </a:bodyPr>
          <a:lstStyle/>
          <a:p>
            <a:r>
              <a:rPr lang="ja-JP" altLang="en-US" sz="1100" b="0" dirty="0">
                <a:latin typeface="Meiryo UI" panose="020B0604030504040204" pitchFamily="50" charset="-128"/>
                <a:ea typeface="Meiryo UI" panose="020B0604030504040204" pitchFamily="50" charset="-128"/>
              </a:rPr>
              <a:t>バックログ</a:t>
            </a:r>
            <a:r>
              <a:rPr kumimoji="1" lang="ja-JP" altLang="en-US" sz="1100" b="0" dirty="0">
                <a:latin typeface="Meiryo UI" panose="020B0604030504040204" pitchFamily="50" charset="-128"/>
                <a:ea typeface="Meiryo UI" panose="020B0604030504040204" pitchFamily="50" charset="-128"/>
              </a:rPr>
              <a:t>項目</a:t>
            </a:r>
            <a:r>
              <a:rPr kumimoji="1" lang="en-US" altLang="ja-JP" sz="1100" b="0" dirty="0">
                <a:latin typeface="Meiryo UI" panose="020B0604030504040204" pitchFamily="50" charset="-128"/>
                <a:ea typeface="Meiryo UI" panose="020B0604030504040204" pitchFamily="50" charset="-128"/>
              </a:rPr>
              <a:t>1</a:t>
            </a:r>
            <a:endParaRPr kumimoji="1" lang="ja-JP" altLang="en-US" sz="1100" b="0" dirty="0">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DAC089C4-2AD7-4C94-AF1B-E13AEDA3D8B5}"/>
              </a:ext>
            </a:extLst>
          </p:cNvPr>
          <p:cNvSpPr/>
          <p:nvPr/>
        </p:nvSpPr>
        <p:spPr>
          <a:xfrm>
            <a:off x="7048480" y="2332205"/>
            <a:ext cx="1127384" cy="311460"/>
          </a:xfrm>
          <a:prstGeom prst="rect">
            <a:avLst/>
          </a:prstGeom>
          <a:solidFill>
            <a:srgbClr val="FFCCFF"/>
          </a:solidFill>
          <a:ln>
            <a:solidFill>
              <a:schemeClr val="tx1"/>
            </a:solidFill>
          </a:ln>
        </p:spPr>
        <p:txBody>
          <a:bodyPr lIns="36000" tIns="36000" rIns="36000" bIns="36000" rtlCol="0" anchor="ctr">
            <a:noAutofit/>
          </a:bodyPr>
          <a:lstStyle/>
          <a:p>
            <a:r>
              <a:rPr lang="ja-JP" altLang="en-US" sz="1100" b="0" dirty="0">
                <a:latin typeface="Meiryo UI" panose="020B0604030504040204" pitchFamily="50" charset="-128"/>
                <a:ea typeface="Meiryo UI" panose="020B0604030504040204" pitchFamily="50" charset="-128"/>
              </a:rPr>
              <a:t>バックログ</a:t>
            </a:r>
            <a:r>
              <a:rPr kumimoji="1" lang="ja-JP" altLang="en-US" sz="1100" b="0" dirty="0">
                <a:latin typeface="Meiryo UI" panose="020B0604030504040204" pitchFamily="50" charset="-128"/>
                <a:ea typeface="Meiryo UI" panose="020B0604030504040204" pitchFamily="50" charset="-128"/>
              </a:rPr>
              <a:t>項目</a:t>
            </a:r>
            <a:r>
              <a:rPr kumimoji="1" lang="en-US" altLang="ja-JP" sz="1100" b="0" dirty="0">
                <a:latin typeface="Meiryo UI" panose="020B0604030504040204" pitchFamily="50" charset="-128"/>
                <a:ea typeface="Meiryo UI" panose="020B0604030504040204" pitchFamily="50" charset="-128"/>
              </a:rPr>
              <a:t>2</a:t>
            </a:r>
            <a:endParaRPr kumimoji="1" lang="ja-JP" altLang="en-US" sz="1100" b="0" dirty="0">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151C7ABA-DE4A-446C-BB10-AC909DA55A91}"/>
              </a:ext>
            </a:extLst>
          </p:cNvPr>
          <p:cNvSpPr/>
          <p:nvPr/>
        </p:nvSpPr>
        <p:spPr>
          <a:xfrm>
            <a:off x="7015450" y="1886513"/>
            <a:ext cx="1207590" cy="1356553"/>
          </a:xfrm>
          <a:prstGeom prst="rect">
            <a:avLst/>
          </a:prstGeom>
          <a:ln>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BF730BA8-01BC-47AC-BE59-F7FD2A2E4FCB}"/>
              </a:ext>
            </a:extLst>
          </p:cNvPr>
          <p:cNvSpPr txBox="1"/>
          <p:nvPr/>
        </p:nvSpPr>
        <p:spPr>
          <a:xfrm>
            <a:off x="7399563" y="2592808"/>
            <a:ext cx="361748" cy="439684"/>
          </a:xfrm>
          <a:prstGeom prst="rect">
            <a:avLst/>
          </a:prstGeom>
          <a:noFill/>
        </p:spPr>
        <p:txBody>
          <a:bodyPr vert="eaVert" wrap="square" rtlCol="0">
            <a:spAutoFit/>
          </a:bodyPr>
          <a:lstStyle/>
          <a:p>
            <a:r>
              <a:rPr lang="ja-JP" altLang="en-US" sz="800" b="0" dirty="0">
                <a:latin typeface="Meiryo UI" panose="020B0604030504040204" pitchFamily="50" charset="-128"/>
                <a:ea typeface="Meiryo UI" panose="020B0604030504040204" pitchFamily="50" charset="-128"/>
              </a:rPr>
              <a:t>・・・</a:t>
            </a:r>
            <a:endParaRPr kumimoji="1" lang="ja-JP" altLang="en-US" sz="800" b="0" dirty="0">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C2A03C0F-107E-4B28-A464-173B82E1C7AA}"/>
              </a:ext>
            </a:extLst>
          </p:cNvPr>
          <p:cNvSpPr/>
          <p:nvPr/>
        </p:nvSpPr>
        <p:spPr>
          <a:xfrm>
            <a:off x="6969224" y="1628800"/>
            <a:ext cx="1224244" cy="242922"/>
          </a:xfrm>
          <a:prstGeom prst="rect">
            <a:avLst/>
          </a:prstGeom>
        </p:spPr>
        <p:txBody>
          <a:bodyPr wrap="none">
            <a:noAutofit/>
          </a:bodyPr>
          <a:lstStyle/>
          <a:p>
            <a:r>
              <a:rPr lang="ja-JP" altLang="en-US" sz="1200" b="0" dirty="0">
                <a:latin typeface="Meiryo UI" panose="020B0604030504040204" pitchFamily="50" charset="-128"/>
                <a:ea typeface="Meiryo UI" panose="020B0604030504040204" pitchFamily="50" charset="-128"/>
              </a:rPr>
              <a:t>プロダクトバックログ</a:t>
            </a:r>
            <a:endParaRPr lang="ja-JP" altLang="en-US" sz="1200" dirty="0"/>
          </a:p>
        </p:txBody>
      </p:sp>
      <p:sp>
        <p:nvSpPr>
          <p:cNvPr id="34" name="正方形/長方形 33">
            <a:extLst>
              <a:ext uri="{FF2B5EF4-FFF2-40B4-BE49-F238E27FC236}">
                <a16:creationId xmlns:a16="http://schemas.microsoft.com/office/drawing/2014/main" id="{5DA349EE-BE56-46FE-9AAB-CAFD805DC31A}"/>
              </a:ext>
            </a:extLst>
          </p:cNvPr>
          <p:cNvSpPr/>
          <p:nvPr/>
        </p:nvSpPr>
        <p:spPr>
          <a:xfrm>
            <a:off x="7030346" y="4509120"/>
            <a:ext cx="923942" cy="311460"/>
          </a:xfrm>
          <a:prstGeom prst="rect">
            <a:avLst/>
          </a:prstGeom>
          <a:solidFill>
            <a:srgbClr val="FFCCFF"/>
          </a:solidFill>
          <a:ln>
            <a:solidFill>
              <a:schemeClr val="tx1"/>
            </a:solidFill>
          </a:ln>
        </p:spPr>
        <p:txBody>
          <a:bodyPr wrap="none" lIns="36000" tIns="36000" rIns="36000" bIns="36000" rtlCol="0" anchor="ctr">
            <a:noAutofit/>
          </a:bodyPr>
          <a:lstStyle/>
          <a:p>
            <a:r>
              <a:rPr lang="ja-JP" altLang="en-US" sz="1100" b="0" dirty="0">
                <a:latin typeface="Meiryo UI" panose="020B0604030504040204" pitchFamily="50" charset="-128"/>
                <a:ea typeface="Meiryo UI" panose="020B0604030504040204" pitchFamily="50" charset="-128"/>
              </a:rPr>
              <a:t>バックログ</a:t>
            </a:r>
            <a:r>
              <a:rPr kumimoji="1" lang="ja-JP" altLang="en-US" sz="1100" b="0" dirty="0">
                <a:latin typeface="Meiryo UI" panose="020B0604030504040204" pitchFamily="50" charset="-128"/>
                <a:ea typeface="Meiryo UI" panose="020B0604030504040204" pitchFamily="50" charset="-128"/>
              </a:rPr>
              <a:t>項目</a:t>
            </a:r>
            <a:r>
              <a:rPr kumimoji="1" lang="en-US" altLang="ja-JP" sz="1100" b="0" dirty="0">
                <a:latin typeface="Meiryo UI" panose="020B0604030504040204" pitchFamily="50" charset="-128"/>
                <a:ea typeface="Meiryo UI" panose="020B0604030504040204" pitchFamily="50" charset="-128"/>
              </a:rPr>
              <a:t>1</a:t>
            </a:r>
            <a:endParaRPr kumimoji="1" lang="ja-JP" altLang="en-US" sz="1100" b="0" dirty="0">
              <a:latin typeface="Meiryo UI" panose="020B0604030504040204" pitchFamily="50" charset="-128"/>
              <a:ea typeface="Meiryo UI" panose="020B0604030504040204" pitchFamily="50" charset="-128"/>
            </a:endParaRPr>
          </a:p>
        </p:txBody>
      </p:sp>
      <p:grpSp>
        <p:nvGrpSpPr>
          <p:cNvPr id="44" name="グループ化 43">
            <a:extLst>
              <a:ext uri="{FF2B5EF4-FFF2-40B4-BE49-F238E27FC236}">
                <a16:creationId xmlns:a16="http://schemas.microsoft.com/office/drawing/2014/main" id="{928B2572-615A-4B8E-BB4F-D3257FA52F9A}"/>
              </a:ext>
            </a:extLst>
          </p:cNvPr>
          <p:cNvGrpSpPr/>
          <p:nvPr/>
        </p:nvGrpSpPr>
        <p:grpSpPr>
          <a:xfrm>
            <a:off x="8114207" y="4387435"/>
            <a:ext cx="1464557" cy="553733"/>
            <a:chOff x="7050865" y="836712"/>
            <a:chExt cx="1464557" cy="553733"/>
          </a:xfrm>
        </p:grpSpPr>
        <p:sp>
          <p:nvSpPr>
            <p:cNvPr id="37" name="Rectangle 162">
              <a:extLst>
                <a:ext uri="{FF2B5EF4-FFF2-40B4-BE49-F238E27FC236}">
                  <a16:creationId xmlns:a16="http://schemas.microsoft.com/office/drawing/2014/main" id="{60F5AE51-FF67-4CBB-9BFF-4F3158976BCD}"/>
                </a:ext>
              </a:extLst>
            </p:cNvPr>
            <p:cNvSpPr>
              <a:spLocks noChangeArrowheads="1"/>
            </p:cNvSpPr>
            <p:nvPr/>
          </p:nvSpPr>
          <p:spPr bwMode="auto">
            <a:xfrm>
              <a:off x="7545288" y="1225088"/>
              <a:ext cx="466076" cy="165357"/>
            </a:xfrm>
            <a:prstGeom prst="rect">
              <a:avLst/>
            </a:prstGeom>
            <a:solidFill>
              <a:srgbClr val="9BD1E9"/>
            </a:solidFill>
            <a:ln w="6350">
              <a:solidFill>
                <a:schemeClr val="tx1"/>
              </a:solidFill>
              <a:miter lim="800000"/>
              <a:headEnd/>
              <a:tailEnd/>
            </a:ln>
          </p:spPr>
          <p:txBody>
            <a:bodyPr vert="horz" wrap="none" lIns="91440" tIns="45720" rIns="91440" bIns="45720" numCol="1" anchor="ctr" anchorCtr="0" compatLnSpc="1">
              <a:prstTxWarp prst="textNoShape">
                <a:avLst/>
              </a:prstTxWarp>
            </a:bodyPr>
            <a:lstStyle/>
            <a:p>
              <a:r>
                <a:rPr lang="ja-JP" altLang="en-US" sz="900" b="0" dirty="0">
                  <a:latin typeface="Meiryo UI" panose="020B0604030504040204" pitchFamily="50" charset="-128"/>
                  <a:ea typeface="Meiryo UI" panose="020B0604030504040204" pitchFamily="50" charset="-128"/>
                </a:rPr>
                <a:t>設計実装</a:t>
              </a:r>
              <a:endParaRPr lang="ja-JP" altLang="en-US" sz="1000" b="0" dirty="0">
                <a:latin typeface="Meiryo UI" panose="020B0604030504040204" pitchFamily="50" charset="-128"/>
                <a:ea typeface="Meiryo UI" panose="020B0604030504040204" pitchFamily="50" charset="-128"/>
              </a:endParaRPr>
            </a:p>
          </p:txBody>
        </p:sp>
        <p:sp>
          <p:nvSpPr>
            <p:cNvPr id="38" name="Rectangle 159">
              <a:extLst>
                <a:ext uri="{FF2B5EF4-FFF2-40B4-BE49-F238E27FC236}">
                  <a16:creationId xmlns:a16="http://schemas.microsoft.com/office/drawing/2014/main" id="{E883BC80-7947-499C-A079-D0D450727B26}"/>
                </a:ext>
              </a:extLst>
            </p:cNvPr>
            <p:cNvSpPr>
              <a:spLocks noChangeArrowheads="1"/>
            </p:cNvSpPr>
            <p:nvPr/>
          </p:nvSpPr>
          <p:spPr bwMode="auto">
            <a:xfrm>
              <a:off x="8049344" y="1225088"/>
              <a:ext cx="466078" cy="165357"/>
            </a:xfrm>
            <a:prstGeom prst="rect">
              <a:avLst/>
            </a:prstGeom>
            <a:solidFill>
              <a:srgbClr val="C0C0C0"/>
            </a:solidFill>
            <a:ln w="6350">
              <a:solidFill>
                <a:schemeClr val="tx1"/>
              </a:solidFill>
              <a:miter lim="800000"/>
              <a:headEnd/>
              <a:tailEnd/>
            </a:ln>
          </p:spPr>
          <p:txBody>
            <a:bodyPr vert="horz" wrap="none" lIns="91440" tIns="45720" rIns="91440" bIns="45720" numCol="1" anchor="ctr" anchorCtr="0" compatLnSpc="1">
              <a:prstTxWarp prst="textNoShape">
                <a:avLst/>
              </a:prstTxWarp>
            </a:bodyPr>
            <a:lstStyle/>
            <a:p>
              <a:r>
                <a:rPr lang="ja-JP" altLang="en-US" sz="900" b="0" dirty="0">
                  <a:latin typeface="Meiryo UI" panose="020B0604030504040204" pitchFamily="50" charset="-128"/>
                  <a:ea typeface="Meiryo UI" panose="020B0604030504040204" pitchFamily="50" charset="-128"/>
                </a:rPr>
                <a:t>テスト</a:t>
              </a:r>
            </a:p>
          </p:txBody>
        </p:sp>
        <p:sp>
          <p:nvSpPr>
            <p:cNvPr id="39" name="Rectangle 156">
              <a:extLst>
                <a:ext uri="{FF2B5EF4-FFF2-40B4-BE49-F238E27FC236}">
                  <a16:creationId xmlns:a16="http://schemas.microsoft.com/office/drawing/2014/main" id="{EC58E2FA-1483-4074-A02E-5ADD31EA07EE}"/>
                </a:ext>
              </a:extLst>
            </p:cNvPr>
            <p:cNvSpPr>
              <a:spLocks noChangeArrowheads="1"/>
            </p:cNvSpPr>
            <p:nvPr/>
          </p:nvSpPr>
          <p:spPr bwMode="auto">
            <a:xfrm>
              <a:off x="7050865" y="1225088"/>
              <a:ext cx="466075" cy="165357"/>
            </a:xfrm>
            <a:prstGeom prst="rect">
              <a:avLst/>
            </a:prstGeom>
            <a:solidFill>
              <a:srgbClr val="FFFF99"/>
            </a:solidFill>
            <a:ln w="6350">
              <a:solidFill>
                <a:schemeClr val="tx1"/>
              </a:solidFill>
              <a:miter lim="800000"/>
              <a:headEnd/>
              <a:tailEnd/>
            </a:ln>
          </p:spPr>
          <p:txBody>
            <a:bodyPr vert="horz" wrap="none" lIns="91440" tIns="45720" rIns="91440" bIns="45720" numCol="1" anchor="ctr" anchorCtr="0" compatLnSpc="1">
              <a:prstTxWarp prst="textNoShape">
                <a:avLst/>
              </a:prstTxWarp>
            </a:bodyPr>
            <a:lstStyle/>
            <a:p>
              <a:r>
                <a:rPr lang="ja-JP" altLang="en-US" sz="900" b="0" dirty="0">
                  <a:latin typeface="Meiryo UI" panose="020B0604030504040204" pitchFamily="50" charset="-128"/>
                  <a:ea typeface="Meiryo UI" panose="020B0604030504040204" pitchFamily="50" charset="-128"/>
                </a:rPr>
                <a:t>要求</a:t>
              </a:r>
            </a:p>
          </p:txBody>
        </p:sp>
        <p:sp>
          <p:nvSpPr>
            <p:cNvPr id="40" name="Rectangle 162">
              <a:extLst>
                <a:ext uri="{FF2B5EF4-FFF2-40B4-BE49-F238E27FC236}">
                  <a16:creationId xmlns:a16="http://schemas.microsoft.com/office/drawing/2014/main" id="{A1DF65C8-A063-4698-AFC5-9103EC3EF920}"/>
                </a:ext>
              </a:extLst>
            </p:cNvPr>
            <p:cNvSpPr>
              <a:spLocks noChangeArrowheads="1"/>
            </p:cNvSpPr>
            <p:nvPr/>
          </p:nvSpPr>
          <p:spPr bwMode="auto">
            <a:xfrm>
              <a:off x="7545288" y="1029483"/>
              <a:ext cx="466076" cy="165357"/>
            </a:xfrm>
            <a:prstGeom prst="rect">
              <a:avLst/>
            </a:prstGeom>
            <a:solidFill>
              <a:srgbClr val="9BD1E9"/>
            </a:solidFill>
            <a:ln w="6350">
              <a:solidFill>
                <a:schemeClr val="tx1"/>
              </a:solidFill>
              <a:miter lim="800000"/>
              <a:headEnd/>
              <a:tailEnd/>
            </a:ln>
          </p:spPr>
          <p:txBody>
            <a:bodyPr vert="horz" wrap="none" lIns="91440" tIns="45720" rIns="91440" bIns="45720" numCol="1" anchor="ctr" anchorCtr="0" compatLnSpc="1">
              <a:prstTxWarp prst="textNoShape">
                <a:avLst/>
              </a:prstTxWarp>
            </a:bodyPr>
            <a:lstStyle/>
            <a:p>
              <a:r>
                <a:rPr lang="ja-JP" altLang="en-US" sz="900" b="0" dirty="0">
                  <a:latin typeface="Meiryo UI" panose="020B0604030504040204" pitchFamily="50" charset="-128"/>
                  <a:ea typeface="Meiryo UI" panose="020B0604030504040204" pitchFamily="50" charset="-128"/>
                </a:rPr>
                <a:t>設計実装</a:t>
              </a:r>
              <a:endParaRPr lang="ja-JP" altLang="en-US" sz="1000" b="0" dirty="0">
                <a:latin typeface="Meiryo UI" panose="020B0604030504040204" pitchFamily="50" charset="-128"/>
                <a:ea typeface="Meiryo UI" panose="020B0604030504040204" pitchFamily="50" charset="-128"/>
              </a:endParaRPr>
            </a:p>
          </p:txBody>
        </p:sp>
        <p:sp>
          <p:nvSpPr>
            <p:cNvPr id="41" name="Rectangle 159">
              <a:extLst>
                <a:ext uri="{FF2B5EF4-FFF2-40B4-BE49-F238E27FC236}">
                  <a16:creationId xmlns:a16="http://schemas.microsoft.com/office/drawing/2014/main" id="{FB987331-D868-48E2-B04A-3818A2917C63}"/>
                </a:ext>
              </a:extLst>
            </p:cNvPr>
            <p:cNvSpPr>
              <a:spLocks noChangeArrowheads="1"/>
            </p:cNvSpPr>
            <p:nvPr/>
          </p:nvSpPr>
          <p:spPr bwMode="auto">
            <a:xfrm>
              <a:off x="8049344" y="1029483"/>
              <a:ext cx="466078" cy="165357"/>
            </a:xfrm>
            <a:prstGeom prst="rect">
              <a:avLst/>
            </a:prstGeom>
            <a:solidFill>
              <a:srgbClr val="C0C0C0"/>
            </a:solidFill>
            <a:ln w="6350">
              <a:solidFill>
                <a:schemeClr val="tx1"/>
              </a:solidFill>
              <a:miter lim="800000"/>
              <a:headEnd/>
              <a:tailEnd/>
            </a:ln>
          </p:spPr>
          <p:txBody>
            <a:bodyPr vert="horz" wrap="none" lIns="91440" tIns="45720" rIns="91440" bIns="45720" numCol="1" anchor="ctr" anchorCtr="0" compatLnSpc="1">
              <a:prstTxWarp prst="textNoShape">
                <a:avLst/>
              </a:prstTxWarp>
            </a:bodyPr>
            <a:lstStyle/>
            <a:p>
              <a:r>
                <a:rPr lang="ja-JP" altLang="en-US" sz="900" b="0" dirty="0">
                  <a:latin typeface="Meiryo UI" panose="020B0604030504040204" pitchFamily="50" charset="-128"/>
                  <a:ea typeface="Meiryo UI" panose="020B0604030504040204" pitchFamily="50" charset="-128"/>
                </a:rPr>
                <a:t>テスト</a:t>
              </a:r>
            </a:p>
          </p:txBody>
        </p:sp>
        <p:sp>
          <p:nvSpPr>
            <p:cNvPr id="42" name="Rectangle 156">
              <a:extLst>
                <a:ext uri="{FF2B5EF4-FFF2-40B4-BE49-F238E27FC236}">
                  <a16:creationId xmlns:a16="http://schemas.microsoft.com/office/drawing/2014/main" id="{0CCD9836-8427-4626-88E6-B785B988EBB8}"/>
                </a:ext>
              </a:extLst>
            </p:cNvPr>
            <p:cNvSpPr>
              <a:spLocks noChangeArrowheads="1"/>
            </p:cNvSpPr>
            <p:nvPr/>
          </p:nvSpPr>
          <p:spPr bwMode="auto">
            <a:xfrm>
              <a:off x="7050865" y="1029483"/>
              <a:ext cx="466075" cy="165357"/>
            </a:xfrm>
            <a:prstGeom prst="rect">
              <a:avLst/>
            </a:prstGeom>
            <a:solidFill>
              <a:srgbClr val="FFFF99"/>
            </a:solidFill>
            <a:ln w="6350">
              <a:solidFill>
                <a:schemeClr val="tx1"/>
              </a:solidFill>
              <a:miter lim="800000"/>
              <a:headEnd/>
              <a:tailEnd/>
            </a:ln>
          </p:spPr>
          <p:txBody>
            <a:bodyPr vert="horz" wrap="none" lIns="91440" tIns="45720" rIns="91440" bIns="45720" numCol="1" anchor="ctr" anchorCtr="0" compatLnSpc="1">
              <a:prstTxWarp prst="textNoShape">
                <a:avLst/>
              </a:prstTxWarp>
            </a:bodyPr>
            <a:lstStyle/>
            <a:p>
              <a:r>
                <a:rPr lang="ja-JP" altLang="en-US" sz="900" b="0" dirty="0">
                  <a:latin typeface="Meiryo UI" panose="020B0604030504040204" pitchFamily="50" charset="-128"/>
                  <a:ea typeface="Meiryo UI" panose="020B0604030504040204" pitchFamily="50" charset="-128"/>
                </a:rPr>
                <a:t>要求</a:t>
              </a:r>
            </a:p>
          </p:txBody>
        </p:sp>
        <p:sp>
          <p:nvSpPr>
            <p:cNvPr id="43" name="Rectangle 162">
              <a:extLst>
                <a:ext uri="{FF2B5EF4-FFF2-40B4-BE49-F238E27FC236}">
                  <a16:creationId xmlns:a16="http://schemas.microsoft.com/office/drawing/2014/main" id="{E22D6E28-B44A-4144-8B14-C727190B7EAD}"/>
                </a:ext>
              </a:extLst>
            </p:cNvPr>
            <p:cNvSpPr>
              <a:spLocks noChangeArrowheads="1"/>
            </p:cNvSpPr>
            <p:nvPr/>
          </p:nvSpPr>
          <p:spPr bwMode="auto">
            <a:xfrm>
              <a:off x="7545288" y="836712"/>
              <a:ext cx="466076" cy="165357"/>
            </a:xfrm>
            <a:prstGeom prst="rect">
              <a:avLst/>
            </a:prstGeom>
            <a:solidFill>
              <a:srgbClr val="9BD1E9"/>
            </a:solidFill>
            <a:ln w="6350">
              <a:solidFill>
                <a:schemeClr val="tx1"/>
              </a:solidFill>
              <a:miter lim="800000"/>
              <a:headEnd/>
              <a:tailEnd/>
            </a:ln>
          </p:spPr>
          <p:txBody>
            <a:bodyPr vert="horz" wrap="none" lIns="91440" tIns="45720" rIns="91440" bIns="45720" numCol="1" anchor="ctr" anchorCtr="0" compatLnSpc="1">
              <a:prstTxWarp prst="textNoShape">
                <a:avLst/>
              </a:prstTxWarp>
            </a:bodyPr>
            <a:lstStyle/>
            <a:p>
              <a:r>
                <a:rPr lang="ja-JP" altLang="en-US" sz="900" b="0" dirty="0">
                  <a:latin typeface="Meiryo UI" panose="020B0604030504040204" pitchFamily="50" charset="-128"/>
                  <a:ea typeface="Meiryo UI" panose="020B0604030504040204" pitchFamily="50" charset="-128"/>
                </a:rPr>
                <a:t>設計実装</a:t>
              </a:r>
              <a:endParaRPr lang="ja-JP" altLang="en-US" sz="1000" b="0" dirty="0">
                <a:latin typeface="Meiryo UI" panose="020B0604030504040204" pitchFamily="50" charset="-128"/>
                <a:ea typeface="Meiryo UI" panose="020B0604030504040204" pitchFamily="50" charset="-128"/>
              </a:endParaRPr>
            </a:p>
          </p:txBody>
        </p:sp>
      </p:grpSp>
      <p:sp>
        <p:nvSpPr>
          <p:cNvPr id="46" name="正方形/長方形 45">
            <a:extLst>
              <a:ext uri="{FF2B5EF4-FFF2-40B4-BE49-F238E27FC236}">
                <a16:creationId xmlns:a16="http://schemas.microsoft.com/office/drawing/2014/main" id="{329BEBB0-FCD3-4562-82E7-FE0414E78D46}"/>
              </a:ext>
            </a:extLst>
          </p:cNvPr>
          <p:cNvSpPr/>
          <p:nvPr/>
        </p:nvSpPr>
        <p:spPr>
          <a:xfrm>
            <a:off x="6908734" y="3852422"/>
            <a:ext cx="1224244" cy="365294"/>
          </a:xfrm>
          <a:prstGeom prst="rect">
            <a:avLst/>
          </a:prstGeom>
        </p:spPr>
        <p:txBody>
          <a:bodyPr wrap="none">
            <a:noAutofit/>
          </a:bodyPr>
          <a:lstStyle/>
          <a:p>
            <a:r>
              <a:rPr lang="ja-JP" altLang="en-US" sz="1200" b="0" dirty="0">
                <a:latin typeface="Meiryo UI" panose="020B0604030504040204" pitchFamily="50" charset="-128"/>
                <a:ea typeface="Meiryo UI" panose="020B0604030504040204" pitchFamily="50" charset="-128"/>
              </a:rPr>
              <a:t>スプリントで扱う</a:t>
            </a:r>
            <a:endParaRPr lang="en-US" altLang="ja-JP" sz="1200" b="0" dirty="0">
              <a:latin typeface="Meiryo UI" panose="020B0604030504040204" pitchFamily="50" charset="-128"/>
              <a:ea typeface="Meiryo UI" panose="020B0604030504040204" pitchFamily="50" charset="-128"/>
            </a:endParaRPr>
          </a:p>
          <a:p>
            <a:r>
              <a:rPr lang="ja-JP" altLang="en-US" sz="1200" b="0" dirty="0">
                <a:latin typeface="Meiryo UI" panose="020B0604030504040204" pitchFamily="50" charset="-128"/>
                <a:ea typeface="Meiryo UI" panose="020B0604030504040204" pitchFamily="50" charset="-128"/>
              </a:rPr>
              <a:t>バックログ項目</a:t>
            </a:r>
            <a:endParaRPr lang="ja-JP" altLang="en-US" sz="1200" dirty="0"/>
          </a:p>
        </p:txBody>
      </p:sp>
      <p:sp>
        <p:nvSpPr>
          <p:cNvPr id="47" name="正方形/長方形 46">
            <a:extLst>
              <a:ext uri="{FF2B5EF4-FFF2-40B4-BE49-F238E27FC236}">
                <a16:creationId xmlns:a16="http://schemas.microsoft.com/office/drawing/2014/main" id="{C3FAF7C9-4AFA-4053-9EA7-43E8A2EE45E6}"/>
              </a:ext>
            </a:extLst>
          </p:cNvPr>
          <p:cNvSpPr/>
          <p:nvPr/>
        </p:nvSpPr>
        <p:spPr>
          <a:xfrm>
            <a:off x="8121352" y="3933056"/>
            <a:ext cx="1224244" cy="365294"/>
          </a:xfrm>
          <a:prstGeom prst="rect">
            <a:avLst/>
          </a:prstGeom>
        </p:spPr>
        <p:txBody>
          <a:bodyPr wrap="none">
            <a:noAutofit/>
          </a:bodyPr>
          <a:lstStyle/>
          <a:p>
            <a:r>
              <a:rPr lang="ja-JP" altLang="en-US" sz="1200" b="0" dirty="0">
                <a:latin typeface="Meiryo UI" panose="020B0604030504040204" pitchFamily="50" charset="-128"/>
                <a:ea typeface="Meiryo UI" panose="020B0604030504040204" pitchFamily="50" charset="-128"/>
              </a:rPr>
              <a:t>タスク</a:t>
            </a:r>
            <a:endParaRPr lang="ja-JP" altLang="en-US" sz="1200" dirty="0"/>
          </a:p>
        </p:txBody>
      </p:sp>
      <p:sp>
        <p:nvSpPr>
          <p:cNvPr id="48" name="正方形/長方形 47">
            <a:extLst>
              <a:ext uri="{FF2B5EF4-FFF2-40B4-BE49-F238E27FC236}">
                <a16:creationId xmlns:a16="http://schemas.microsoft.com/office/drawing/2014/main" id="{4CFFC19B-9AD3-4FFD-9C3E-B3668FE67C50}"/>
              </a:ext>
            </a:extLst>
          </p:cNvPr>
          <p:cNvSpPr/>
          <p:nvPr/>
        </p:nvSpPr>
        <p:spPr>
          <a:xfrm>
            <a:off x="7617188" y="3487772"/>
            <a:ext cx="1224244" cy="365294"/>
          </a:xfrm>
          <a:prstGeom prst="rect">
            <a:avLst/>
          </a:prstGeom>
        </p:spPr>
        <p:txBody>
          <a:bodyPr wrap="none">
            <a:noAutofit/>
          </a:bodyPr>
          <a:lstStyle/>
          <a:p>
            <a:r>
              <a:rPr lang="ja-JP" altLang="en-US" sz="1200" b="0" dirty="0">
                <a:latin typeface="Meiryo UI" panose="020B0604030504040204" pitchFamily="50" charset="-128"/>
                <a:ea typeface="Meiryo UI" panose="020B0604030504040204" pitchFamily="50" charset="-128"/>
              </a:rPr>
              <a:t>スプリントバックログ</a:t>
            </a:r>
            <a:endParaRPr lang="ja-JP" altLang="en-US" sz="1200" dirty="0"/>
          </a:p>
        </p:txBody>
      </p:sp>
      <p:sp>
        <p:nvSpPr>
          <p:cNvPr id="49" name="四角形: 角を丸くする 48">
            <a:extLst>
              <a:ext uri="{FF2B5EF4-FFF2-40B4-BE49-F238E27FC236}">
                <a16:creationId xmlns:a16="http://schemas.microsoft.com/office/drawing/2014/main" id="{41D2055A-1740-445C-9E7E-9801BB8BF845}"/>
              </a:ext>
            </a:extLst>
          </p:cNvPr>
          <p:cNvSpPr/>
          <p:nvPr/>
        </p:nvSpPr>
        <p:spPr>
          <a:xfrm>
            <a:off x="7006728" y="3754208"/>
            <a:ext cx="2584735" cy="1356256"/>
          </a:xfrm>
          <a:prstGeom prst="roundRect">
            <a:avLst>
              <a:gd name="adj" fmla="val 6076"/>
            </a:avLst>
          </a:prstGeom>
          <a:ln>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cxnSp>
        <p:nvCxnSpPr>
          <p:cNvPr id="54" name="直線コネクタ 53">
            <a:extLst>
              <a:ext uri="{FF2B5EF4-FFF2-40B4-BE49-F238E27FC236}">
                <a16:creationId xmlns:a16="http://schemas.microsoft.com/office/drawing/2014/main" id="{613337B1-5212-4747-9FDE-30142A423AAD}"/>
              </a:ext>
            </a:extLst>
          </p:cNvPr>
          <p:cNvCxnSpPr/>
          <p:nvPr/>
        </p:nvCxnSpPr>
        <p:spPr>
          <a:xfrm>
            <a:off x="7030370" y="4284549"/>
            <a:ext cx="25200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E0595C8B-0554-4A7A-80AF-E79BA6C7B458}"/>
              </a:ext>
            </a:extLst>
          </p:cNvPr>
          <p:cNvCxnSpPr>
            <a:cxnSpLocks/>
          </p:cNvCxnSpPr>
          <p:nvPr/>
        </p:nvCxnSpPr>
        <p:spPr>
          <a:xfrm>
            <a:off x="8052417" y="3784568"/>
            <a:ext cx="0" cy="12672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矢印: 右 44">
            <a:extLst>
              <a:ext uri="{FF2B5EF4-FFF2-40B4-BE49-F238E27FC236}">
                <a16:creationId xmlns:a16="http://schemas.microsoft.com/office/drawing/2014/main" id="{067D058F-4E6A-4DFB-9B3A-2A9E178E5B26}"/>
              </a:ext>
            </a:extLst>
          </p:cNvPr>
          <p:cNvSpPr/>
          <p:nvPr/>
        </p:nvSpPr>
        <p:spPr>
          <a:xfrm>
            <a:off x="7968624" y="4527028"/>
            <a:ext cx="128407" cy="275542"/>
          </a:xfrm>
          <a:prstGeom prst="rightArrow">
            <a:avLst/>
          </a:prstGeom>
          <a:solidFill>
            <a:schemeClr val="bg1"/>
          </a:solidFill>
          <a:ln>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58" name="矢印: 上向き折線 57">
            <a:extLst>
              <a:ext uri="{FF2B5EF4-FFF2-40B4-BE49-F238E27FC236}">
                <a16:creationId xmlns:a16="http://schemas.microsoft.com/office/drawing/2014/main" id="{5D5811ED-5EBF-4568-9901-EC64C28751B2}"/>
              </a:ext>
            </a:extLst>
          </p:cNvPr>
          <p:cNvSpPr/>
          <p:nvPr/>
        </p:nvSpPr>
        <p:spPr>
          <a:xfrm flipV="1">
            <a:off x="8184734" y="2112538"/>
            <a:ext cx="252082" cy="1410997"/>
          </a:xfrm>
          <a:prstGeom prst="bentUpArrow">
            <a:avLst/>
          </a:prstGeom>
          <a:solidFill>
            <a:schemeClr val="bg1"/>
          </a:solidFill>
          <a:ln>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59" name="正方形/長方形 58">
            <a:extLst>
              <a:ext uri="{FF2B5EF4-FFF2-40B4-BE49-F238E27FC236}">
                <a16:creationId xmlns:a16="http://schemas.microsoft.com/office/drawing/2014/main" id="{68CD64DC-99C9-4BD2-9F91-531FA7B9E4C6}"/>
              </a:ext>
            </a:extLst>
          </p:cNvPr>
          <p:cNvSpPr/>
          <p:nvPr/>
        </p:nvSpPr>
        <p:spPr>
          <a:xfrm>
            <a:off x="8372180" y="2127601"/>
            <a:ext cx="1261340" cy="868909"/>
          </a:xfrm>
          <a:prstGeom prst="rect">
            <a:avLst/>
          </a:prstGeom>
        </p:spPr>
        <p:txBody>
          <a:bodyPr wrap="none">
            <a:noAutofit/>
          </a:bodyPr>
          <a:lstStyle/>
          <a:p>
            <a:pPr algn="l"/>
            <a:r>
              <a:rPr lang="ja-JP" altLang="en-US" sz="1100" b="0" dirty="0">
                <a:latin typeface="Meiryo UI" panose="020B0604030504040204" pitchFamily="50" charset="-128"/>
                <a:ea typeface="Meiryo UI" panose="020B0604030504040204" pitchFamily="50" charset="-128"/>
              </a:rPr>
              <a:t>直近のスプリントで</a:t>
            </a:r>
            <a:br>
              <a:rPr lang="en-US" altLang="ja-JP" sz="1100" b="0" dirty="0">
                <a:latin typeface="Meiryo UI" panose="020B0604030504040204" pitchFamily="50" charset="-128"/>
                <a:ea typeface="Meiryo UI" panose="020B0604030504040204" pitchFamily="50" charset="-128"/>
              </a:rPr>
            </a:br>
            <a:r>
              <a:rPr lang="ja-JP" altLang="en-US" sz="1100" b="0" dirty="0">
                <a:latin typeface="Meiryo UI" panose="020B0604030504040204" pitchFamily="50" charset="-128"/>
                <a:ea typeface="Meiryo UI" panose="020B0604030504040204" pitchFamily="50" charset="-128"/>
              </a:rPr>
              <a:t>扱うバックログ項目を</a:t>
            </a:r>
            <a:br>
              <a:rPr lang="en-US" altLang="ja-JP" sz="1100" b="0" dirty="0">
                <a:latin typeface="Meiryo UI" panose="020B0604030504040204" pitchFamily="50" charset="-128"/>
                <a:ea typeface="Meiryo UI" panose="020B0604030504040204" pitchFamily="50" charset="-128"/>
              </a:rPr>
            </a:br>
            <a:r>
              <a:rPr lang="ja-JP" altLang="en-US" sz="1100" b="0" dirty="0">
                <a:latin typeface="Meiryo UI" panose="020B0604030504040204" pitchFamily="50" charset="-128"/>
                <a:ea typeface="Meiryo UI" panose="020B0604030504040204" pitchFamily="50" charset="-128"/>
              </a:rPr>
              <a:t>抜き出す</a:t>
            </a:r>
            <a:endParaRPr lang="ja-JP" altLang="en-US" sz="1100" dirty="0"/>
          </a:p>
        </p:txBody>
      </p:sp>
    </p:spTree>
    <p:extLst>
      <p:ext uri="{BB962C8B-B14F-4D97-AF65-F5344CB8AC3E}">
        <p14:creationId xmlns:p14="http://schemas.microsoft.com/office/powerpoint/2010/main" val="2198377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2DF54612-FB7A-459B-9A13-9E33F6CBD08E}"/>
              </a:ext>
            </a:extLst>
          </p:cNvPr>
          <p:cNvSpPr>
            <a:spLocks noGrp="1"/>
          </p:cNvSpPr>
          <p:nvPr>
            <p:ph type="title"/>
          </p:nvPr>
        </p:nvSpPr>
        <p:spPr/>
        <p:txBody>
          <a:bodyPr/>
          <a:lstStyle/>
          <a:p>
            <a:r>
              <a:rPr lang="ja-JP" altLang="en-US" dirty="0">
                <a:solidFill>
                  <a:srgbClr val="000000"/>
                </a:solidFill>
              </a:rPr>
              <a:t>アジャイル開発の進め方</a:t>
            </a:r>
            <a:endParaRPr kumimoji="1" lang="ja-JP" altLang="en-US" dirty="0"/>
          </a:p>
        </p:txBody>
      </p:sp>
      <p:sp>
        <p:nvSpPr>
          <p:cNvPr id="2" name="スライド番号プレースホルダー 1">
            <a:extLst>
              <a:ext uri="{FF2B5EF4-FFF2-40B4-BE49-F238E27FC236}">
                <a16:creationId xmlns:a16="http://schemas.microsoft.com/office/drawing/2014/main" id="{B1F91294-E6E3-4253-B3A2-6C660FEE8A32}"/>
              </a:ext>
            </a:extLst>
          </p:cNvPr>
          <p:cNvSpPr>
            <a:spLocks noGrp="1"/>
          </p:cNvSpPr>
          <p:nvPr>
            <p:ph type="sldNum" sz="quarter" idx="12"/>
          </p:nvPr>
        </p:nvSpPr>
        <p:spPr/>
        <p:txBody>
          <a:bodyPr/>
          <a:lstStyle/>
          <a:p>
            <a:pPr>
              <a:defRPr/>
            </a:pPr>
            <a:fld id="{0F0F80A2-DC45-4B64-9BD8-5BB54F4DB418}" type="slidenum">
              <a:rPr lang="ja-JP" altLang="en-US" smtClean="0"/>
              <a:pPr>
                <a:defRPr/>
              </a:pPr>
              <a:t>11</a:t>
            </a:fld>
            <a:endParaRPr lang="en-US" altLang="ja-JP" dirty="0"/>
          </a:p>
        </p:txBody>
      </p:sp>
      <p:graphicFrame>
        <p:nvGraphicFramePr>
          <p:cNvPr id="6" name="表 5">
            <a:extLst>
              <a:ext uri="{FF2B5EF4-FFF2-40B4-BE49-F238E27FC236}">
                <a16:creationId xmlns:a16="http://schemas.microsoft.com/office/drawing/2014/main" id="{DAD98E00-BA7F-4C44-B1AD-9758A41BBE76}"/>
              </a:ext>
            </a:extLst>
          </p:cNvPr>
          <p:cNvGraphicFramePr>
            <a:graphicFrameLocks noGrp="1"/>
          </p:cNvGraphicFramePr>
          <p:nvPr>
            <p:extLst>
              <p:ext uri="{D42A27DB-BD31-4B8C-83A1-F6EECF244321}">
                <p14:modId xmlns:p14="http://schemas.microsoft.com/office/powerpoint/2010/main" val="3498911250"/>
              </p:ext>
            </p:extLst>
          </p:nvPr>
        </p:nvGraphicFramePr>
        <p:xfrm>
          <a:off x="499487" y="1195293"/>
          <a:ext cx="9278049" cy="5524088"/>
        </p:xfrm>
        <a:graphic>
          <a:graphicData uri="http://schemas.openxmlformats.org/drawingml/2006/table">
            <a:tbl>
              <a:tblPr firstRow="1" bandRow="1">
                <a:tableStyleId>{5C22544A-7EE6-4342-B048-85BDC9FD1C3A}</a:tableStyleId>
              </a:tblPr>
              <a:tblGrid>
                <a:gridCol w="1078502">
                  <a:extLst>
                    <a:ext uri="{9D8B030D-6E8A-4147-A177-3AD203B41FA5}">
                      <a16:colId xmlns:a16="http://schemas.microsoft.com/office/drawing/2014/main" val="1469240184"/>
                    </a:ext>
                  </a:extLst>
                </a:gridCol>
                <a:gridCol w="5400600">
                  <a:extLst>
                    <a:ext uri="{9D8B030D-6E8A-4147-A177-3AD203B41FA5}">
                      <a16:colId xmlns:a16="http://schemas.microsoft.com/office/drawing/2014/main" val="1106265369"/>
                    </a:ext>
                  </a:extLst>
                </a:gridCol>
                <a:gridCol w="2798947">
                  <a:extLst>
                    <a:ext uri="{9D8B030D-6E8A-4147-A177-3AD203B41FA5}">
                      <a16:colId xmlns:a16="http://schemas.microsoft.com/office/drawing/2014/main" val="2854227814"/>
                    </a:ext>
                  </a:extLst>
                </a:gridCol>
              </a:tblGrid>
              <a:tr h="360000">
                <a:tc>
                  <a:txBody>
                    <a:bodyPr/>
                    <a:lstStyle/>
                    <a:p>
                      <a:pPr algn="ctr"/>
                      <a:r>
                        <a:rPr kumimoji="1" lang="ja-JP" altLang="en-US" sz="1600" b="0" dirty="0">
                          <a:solidFill>
                            <a:schemeClr val="tx1"/>
                          </a:solidFill>
                          <a:latin typeface="Meiryo UI" panose="020B0604030504040204" pitchFamily="50" charset="-128"/>
                          <a:ea typeface="Meiryo UI" panose="020B0604030504040204" pitchFamily="50" charset="-128"/>
                        </a:rPr>
                        <a:t>名称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kumimoji="1" lang="ja-JP" altLang="en-US" sz="1600" b="0" dirty="0">
                          <a:solidFill>
                            <a:schemeClr val="tx1"/>
                          </a:solidFill>
                          <a:latin typeface="Meiryo UI" panose="020B0604030504040204" pitchFamily="50" charset="-128"/>
                          <a:ea typeface="Meiryo UI" panose="020B0604030504040204" pitchFamily="50" charset="-128"/>
                        </a:rPr>
                        <a:t>特徴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26623415"/>
                  </a:ext>
                </a:extLst>
              </a:tr>
              <a:tr h="1872248">
                <a:tc rowSpan="2">
                  <a:txBody>
                    <a:bodyPr/>
                    <a:lstStyle/>
                    <a:p>
                      <a:pPr algn="ctr"/>
                      <a:r>
                        <a:rPr lang="ja-JP" altLang="en-US" sz="1600" b="0" dirty="0">
                          <a:solidFill>
                            <a:schemeClr val="tx1"/>
                          </a:solidFill>
                          <a:latin typeface="Meiryo UI" panose="020B0604030504040204" pitchFamily="50" charset="-128"/>
                          <a:ea typeface="Meiryo UI" panose="020B0604030504040204" pitchFamily="50" charset="-128"/>
                        </a:rPr>
                        <a:t>スプリント内の</a:t>
                      </a:r>
                      <a:endParaRPr lang="en-US" altLang="ja-JP" sz="1600" b="0" dirty="0">
                        <a:solidFill>
                          <a:schemeClr val="tx1"/>
                        </a:solidFill>
                        <a:latin typeface="Meiryo UI" panose="020B0604030504040204" pitchFamily="50" charset="-128"/>
                        <a:ea typeface="Meiryo UI" panose="020B0604030504040204" pitchFamily="50" charset="-128"/>
                      </a:endParaRPr>
                    </a:p>
                    <a:p>
                      <a:pPr algn="ctr"/>
                      <a:r>
                        <a:rPr lang="ja-JP" altLang="en-US" sz="1600" b="0" dirty="0">
                          <a:solidFill>
                            <a:schemeClr val="tx1"/>
                          </a:solidFill>
                          <a:latin typeface="Meiryo UI" panose="020B0604030504040204" pitchFamily="50" charset="-128"/>
                          <a:ea typeface="Meiryo UI" panose="020B0604030504040204" pitchFamily="50" charset="-128"/>
                        </a:rPr>
                        <a:t>開発業務</a:t>
                      </a:r>
                      <a:endParaRPr kumimoji="1" lang="ja-JP" altLang="en-US" sz="16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235"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スプリント内の開発業務は、コーディング作業だけではなく、要求事項の確認とテスト計画、詳細設計（場合によっては外部設計へのフィードバックも発生）、コーディングと単体テスト、ビルドと部分的なシステムテスト、</a:t>
                      </a:r>
                      <a:r>
                        <a:rPr lang="en-US" altLang="ja-JP" sz="1400" b="0" dirty="0">
                          <a:solidFill>
                            <a:schemeClr val="tx1"/>
                          </a:solidFill>
                          <a:latin typeface="Meiryo UI" panose="020B0604030504040204" pitchFamily="50" charset="-128"/>
                          <a:ea typeface="Meiryo UI" panose="020B0604030504040204" pitchFamily="50" charset="-128"/>
                        </a:rPr>
                        <a:t>UI</a:t>
                      </a:r>
                      <a:r>
                        <a:rPr lang="ja-JP" altLang="en-US" sz="1400" b="0" dirty="0">
                          <a:solidFill>
                            <a:schemeClr val="tx1"/>
                          </a:solidFill>
                          <a:latin typeface="Meiryo UI" panose="020B0604030504040204" pitchFamily="50" charset="-128"/>
                          <a:ea typeface="Meiryo UI" panose="020B0604030504040204" pitchFamily="50" charset="-128"/>
                        </a:rPr>
                        <a:t>の確認といった有機的に繋がった非常に幅広い作業の集合体である。このことから、開発チームのメンバーは互いに協働しなければならず、（各人の得意分野の違いを互いに補い合えるよう）それぞれのメンバーが得意分野を持ちつつも広い範囲の仕事がこなせる多能工を目指すべきである。</a:t>
                      </a:r>
                      <a:endParaRPr lang="ja-JP" altLang="en-US" sz="1400" b="0" strike="sngStrike"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235" rtl="0" eaLnBrk="1" fontAlgn="auto" latinLnBrk="0" hangingPunct="1">
                        <a:lnSpc>
                          <a:spcPct val="100000"/>
                        </a:lnSpc>
                        <a:spcBef>
                          <a:spcPts val="0"/>
                        </a:spcBef>
                        <a:spcAft>
                          <a:spcPts val="0"/>
                        </a:spcAft>
                        <a:buClrTx/>
                        <a:buSzTx/>
                        <a:buFontTx/>
                        <a:buNone/>
                        <a:tabLst/>
                        <a:defRPr/>
                      </a:pPr>
                      <a:endParaRPr lang="en-US" altLang="ja-JP" sz="16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77381370"/>
                  </a:ext>
                </a:extLst>
              </a:tr>
              <a:tr h="3241819">
                <a:tc vMerge="1">
                  <a:txBody>
                    <a:bodyPr/>
                    <a:lstStyle/>
                    <a:p>
                      <a:pPr algn="ct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235"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開発の進め方は、「テスト駆動」に基づく開発手法を採用することもできる。テスト駆動開発では、タスクに含まれる要求項目ごとに、次の作業を繰り返す。まず、その項目の実装が完了した際にはパスするはずのテストプログラムを作成し、現時点ではそれが失敗することを確認する。次に、そのテストをパスする最もシンプルな設計のコードを完成させ、テストが成功することを確認する。ここでは、他のタスクの成果とビルドしたうえでのテストが実行される。そのうえで、コードの構造や設計をさらに望ましい形にリファクタリングし、テストが成功することを確認する。この過程においては、要求の見直しや、ストーリーの一部省略、変更も発生する。以上のステップの繰り返しにより、動くプログラムが徐々に進化しながら完成し、タスク全体が完了する。</a:t>
                      </a:r>
                      <a:endParaRPr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235" rtl="0" eaLnBrk="1" fontAlgn="auto" latinLnBrk="0" hangingPunct="1">
                        <a:lnSpc>
                          <a:spcPct val="100000"/>
                        </a:lnSpc>
                        <a:spcBef>
                          <a:spcPts val="0"/>
                        </a:spcBef>
                        <a:spcAft>
                          <a:spcPts val="0"/>
                        </a:spcAft>
                        <a:buClrTx/>
                        <a:buSzTx/>
                        <a:buFontTx/>
                        <a:buNone/>
                        <a:tabLst/>
                        <a:defRPr/>
                      </a:pPr>
                      <a:endParaRPr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235"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最初に詳細レベルのテストを仕様化するということは、テストで確認すべき機能仕様を定義する活動でもあり、前もってこれらのテスト内容を書くということは、ソフトウェアの設計について考えるということになる。この繰り返しのサイクルを速くするため、自動化できるものは全て自動化することが肝心</a:t>
                      </a:r>
                      <a:r>
                        <a:rPr lang="ja-JP" altLang="en-US" sz="1400" b="0" strike="noStrike" baseline="0" dirty="0">
                          <a:solidFill>
                            <a:schemeClr val="tx1"/>
                          </a:solidFill>
                          <a:latin typeface="Meiryo UI" panose="020B0604030504040204" pitchFamily="50" charset="-128"/>
                          <a:ea typeface="Meiryo UI" panose="020B0604030504040204" pitchFamily="50" charset="-128"/>
                        </a:rPr>
                        <a:t>である</a:t>
                      </a:r>
                      <a:r>
                        <a:rPr lang="ja-JP" altLang="en-US" sz="1400" b="0" dirty="0">
                          <a:solidFill>
                            <a:schemeClr val="tx1"/>
                          </a:solidFill>
                          <a:latin typeface="Meiryo UI" panose="020B0604030504040204" pitchFamily="50" charset="-128"/>
                          <a:ea typeface="Meiryo UI" panose="020B0604030504040204" pitchFamily="50" charset="-128"/>
                        </a:rPr>
                        <a:t>。</a:t>
                      </a:r>
                      <a:endParaRPr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235" rtl="0" eaLnBrk="1" fontAlgn="auto" latinLnBrk="0" hangingPunct="1">
                        <a:lnSpc>
                          <a:spcPct val="100000"/>
                        </a:lnSpc>
                        <a:spcBef>
                          <a:spcPts val="0"/>
                        </a:spcBef>
                        <a:spcAft>
                          <a:spcPts val="0"/>
                        </a:spcAft>
                        <a:buClrTx/>
                        <a:buSzTx/>
                        <a:buFontTx/>
                        <a:buNone/>
                        <a:tabLst/>
                        <a:defRPr/>
                      </a:pPr>
                      <a:endParaRPr lang="en-US" altLang="ja-JP" sz="16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5965768"/>
                  </a:ext>
                </a:extLst>
              </a:tr>
            </a:tbl>
          </a:graphicData>
        </a:graphic>
      </p:graphicFrame>
      <p:grpSp>
        <p:nvGrpSpPr>
          <p:cNvPr id="4" name="グループ化 3">
            <a:extLst>
              <a:ext uri="{FF2B5EF4-FFF2-40B4-BE49-F238E27FC236}">
                <a16:creationId xmlns:a16="http://schemas.microsoft.com/office/drawing/2014/main" id="{AA1DAAF1-B4A4-40F2-95FA-016B6BF69D1F}"/>
              </a:ext>
            </a:extLst>
          </p:cNvPr>
          <p:cNvGrpSpPr/>
          <p:nvPr/>
        </p:nvGrpSpPr>
        <p:grpSpPr>
          <a:xfrm>
            <a:off x="7080166" y="1628800"/>
            <a:ext cx="2553800" cy="1800200"/>
            <a:chOff x="7172634" y="1124744"/>
            <a:chExt cx="2506869" cy="2303144"/>
          </a:xfrm>
        </p:grpSpPr>
        <p:sp>
          <p:nvSpPr>
            <p:cNvPr id="13" name="Freeform 167">
              <a:extLst>
                <a:ext uri="{FF2B5EF4-FFF2-40B4-BE49-F238E27FC236}">
                  <a16:creationId xmlns:a16="http://schemas.microsoft.com/office/drawing/2014/main" id="{FD94FD6D-2159-44C4-925C-07A65154EB82}"/>
                </a:ext>
              </a:extLst>
            </p:cNvPr>
            <p:cNvSpPr>
              <a:spLocks/>
            </p:cNvSpPr>
            <p:nvPr/>
          </p:nvSpPr>
          <p:spPr bwMode="auto">
            <a:xfrm>
              <a:off x="8578466" y="1707488"/>
              <a:ext cx="431240" cy="342589"/>
            </a:xfrm>
            <a:custGeom>
              <a:avLst/>
              <a:gdLst/>
              <a:ahLst/>
              <a:cxnLst>
                <a:cxn ang="0">
                  <a:pos x="122" y="101"/>
                </a:cxn>
                <a:cxn ang="0">
                  <a:pos x="81" y="61"/>
                </a:cxn>
                <a:cxn ang="0">
                  <a:pos x="81" y="81"/>
                </a:cxn>
                <a:cxn ang="0">
                  <a:pos x="41" y="81"/>
                </a:cxn>
                <a:cxn ang="0">
                  <a:pos x="41" y="0"/>
                </a:cxn>
                <a:cxn ang="0">
                  <a:pos x="0" y="0"/>
                </a:cxn>
                <a:cxn ang="0">
                  <a:pos x="0" y="121"/>
                </a:cxn>
                <a:cxn ang="0">
                  <a:pos x="81" y="121"/>
                </a:cxn>
                <a:cxn ang="0">
                  <a:pos x="81" y="142"/>
                </a:cxn>
                <a:cxn ang="0">
                  <a:pos x="122" y="101"/>
                </a:cxn>
              </a:cxnLst>
              <a:rect l="0" t="0" r="r" b="b"/>
              <a:pathLst>
                <a:path w="122" h="142">
                  <a:moveTo>
                    <a:pt x="122" y="101"/>
                  </a:moveTo>
                  <a:lnTo>
                    <a:pt x="81" y="61"/>
                  </a:lnTo>
                  <a:lnTo>
                    <a:pt x="81" y="81"/>
                  </a:lnTo>
                  <a:lnTo>
                    <a:pt x="41" y="81"/>
                  </a:lnTo>
                  <a:lnTo>
                    <a:pt x="41" y="0"/>
                  </a:lnTo>
                  <a:lnTo>
                    <a:pt x="0" y="0"/>
                  </a:lnTo>
                  <a:lnTo>
                    <a:pt x="0" y="121"/>
                  </a:lnTo>
                  <a:lnTo>
                    <a:pt x="81" y="121"/>
                  </a:lnTo>
                  <a:lnTo>
                    <a:pt x="81" y="142"/>
                  </a:lnTo>
                  <a:lnTo>
                    <a:pt x="122" y="101"/>
                  </a:lnTo>
                  <a:close/>
                </a:path>
              </a:pathLst>
            </a:custGeom>
            <a:solidFill>
              <a:srgbClr val="FF7C80"/>
            </a:solidFill>
            <a:ln w="9525">
              <a:noFill/>
              <a:round/>
              <a:headEnd/>
              <a:tailEnd/>
            </a:ln>
          </p:spPr>
          <p:txBody>
            <a:bodyPr vert="horz" wrap="square" lIns="91440" tIns="45720" rIns="91440" bIns="45720" numCol="1" anchor="t" anchorCtr="0" compatLnSpc="1">
              <a:prstTxWarp prst="textNoShape">
                <a:avLst/>
              </a:prstTxWarp>
            </a:bodyPr>
            <a:lstStyle/>
            <a:p>
              <a:endParaRPr lang="ja-JP" altLang="en-US" sz="3206">
                <a:latin typeface="HGP創英角ｺﾞｼｯｸUB" pitchFamily="50" charset="-128"/>
                <a:ea typeface="HGP創英角ｺﾞｼｯｸUB" pitchFamily="50" charset="-128"/>
              </a:endParaRPr>
            </a:p>
          </p:txBody>
        </p:sp>
        <p:grpSp>
          <p:nvGrpSpPr>
            <p:cNvPr id="14" name="グループ化 39">
              <a:extLst>
                <a:ext uri="{FF2B5EF4-FFF2-40B4-BE49-F238E27FC236}">
                  <a16:creationId xmlns:a16="http://schemas.microsoft.com/office/drawing/2014/main" id="{2A45BD90-BFED-437E-83C9-ABD95364D296}"/>
                </a:ext>
              </a:extLst>
            </p:cNvPr>
            <p:cNvGrpSpPr/>
            <p:nvPr/>
          </p:nvGrpSpPr>
          <p:grpSpPr>
            <a:xfrm>
              <a:off x="7201638" y="1217346"/>
              <a:ext cx="806722" cy="1368000"/>
              <a:chOff x="2047693" y="2227235"/>
              <a:chExt cx="809308" cy="1368000"/>
            </a:xfrm>
          </p:grpSpPr>
          <p:sp>
            <p:nvSpPr>
              <p:cNvPr id="15" name="Rectangle 162">
                <a:extLst>
                  <a:ext uri="{FF2B5EF4-FFF2-40B4-BE49-F238E27FC236}">
                    <a16:creationId xmlns:a16="http://schemas.microsoft.com/office/drawing/2014/main" id="{4D1EE00C-E44E-4F6B-AAC1-8B6CD49A7F21}"/>
                  </a:ext>
                </a:extLst>
              </p:cNvPr>
              <p:cNvSpPr>
                <a:spLocks noChangeArrowheads="1"/>
              </p:cNvSpPr>
              <p:nvPr/>
            </p:nvSpPr>
            <p:spPr bwMode="auto">
              <a:xfrm>
                <a:off x="2047693" y="2767235"/>
                <a:ext cx="809292" cy="288000"/>
              </a:xfrm>
              <a:prstGeom prst="rect">
                <a:avLst/>
              </a:prstGeom>
              <a:solidFill>
                <a:srgbClr val="9BD1E9"/>
              </a:solidFill>
              <a:ln w="6350">
                <a:solidFill>
                  <a:schemeClr val="tx1"/>
                </a:solidFill>
                <a:miter lim="800000"/>
                <a:headEnd/>
                <a:tailEnd/>
              </a:ln>
            </p:spPr>
            <p:txBody>
              <a:bodyPr vert="horz" wrap="none" lIns="91440" tIns="45720" rIns="91440" bIns="45720" numCol="1" anchor="ctr" anchorCtr="0" compatLnSpc="1">
                <a:prstTxWarp prst="textNoShape">
                  <a:avLst/>
                </a:prstTxWarp>
              </a:bodyPr>
              <a:lstStyle/>
              <a:p>
                <a:r>
                  <a:rPr lang="ja-JP" altLang="en-US" sz="1200" b="0" dirty="0">
                    <a:latin typeface="Meiryo UI" panose="020B0604030504040204" pitchFamily="50" charset="-128"/>
                    <a:ea typeface="Meiryo UI" panose="020B0604030504040204" pitchFamily="50" charset="-128"/>
                  </a:rPr>
                  <a:t>設計実装</a:t>
                </a:r>
                <a:endParaRPr lang="ja-JP" altLang="en-US" sz="1400" b="0" dirty="0">
                  <a:latin typeface="Meiryo UI" panose="020B0604030504040204" pitchFamily="50" charset="-128"/>
                  <a:ea typeface="Meiryo UI" panose="020B0604030504040204" pitchFamily="50" charset="-128"/>
                </a:endParaRPr>
              </a:p>
            </p:txBody>
          </p:sp>
          <p:sp>
            <p:nvSpPr>
              <p:cNvPr id="16" name="Rectangle 159">
                <a:extLst>
                  <a:ext uri="{FF2B5EF4-FFF2-40B4-BE49-F238E27FC236}">
                    <a16:creationId xmlns:a16="http://schemas.microsoft.com/office/drawing/2014/main" id="{BE7B4BA2-5E21-4EB7-9146-FC87E2D42C6E}"/>
                  </a:ext>
                </a:extLst>
              </p:cNvPr>
              <p:cNvSpPr>
                <a:spLocks noChangeArrowheads="1"/>
              </p:cNvSpPr>
              <p:nvPr/>
            </p:nvSpPr>
            <p:spPr bwMode="auto">
              <a:xfrm>
                <a:off x="2047702" y="3307235"/>
                <a:ext cx="809299" cy="288000"/>
              </a:xfrm>
              <a:prstGeom prst="rect">
                <a:avLst/>
              </a:prstGeom>
              <a:solidFill>
                <a:srgbClr val="C0C0C0"/>
              </a:solidFill>
              <a:ln w="6350">
                <a:solidFill>
                  <a:schemeClr val="tx1"/>
                </a:solidFill>
                <a:miter lim="800000"/>
                <a:headEnd/>
                <a:tailEnd/>
              </a:ln>
            </p:spPr>
            <p:txBody>
              <a:bodyPr vert="horz" wrap="none" lIns="91440" tIns="45720" rIns="91440" bIns="45720" numCol="1" anchor="ctr" anchorCtr="0" compatLnSpc="1">
                <a:prstTxWarp prst="textNoShape">
                  <a:avLst/>
                </a:prstTxWarp>
              </a:bodyPr>
              <a:lstStyle/>
              <a:p>
                <a:r>
                  <a:rPr lang="ja-JP" altLang="en-US" sz="1200" b="0" dirty="0">
                    <a:latin typeface="Meiryo UI" panose="020B0604030504040204" pitchFamily="50" charset="-128"/>
                    <a:ea typeface="Meiryo UI" panose="020B0604030504040204" pitchFamily="50" charset="-128"/>
                  </a:rPr>
                  <a:t>テスト</a:t>
                </a:r>
              </a:p>
            </p:txBody>
          </p:sp>
          <p:sp>
            <p:nvSpPr>
              <p:cNvPr id="17" name="Rectangle 156">
                <a:extLst>
                  <a:ext uri="{FF2B5EF4-FFF2-40B4-BE49-F238E27FC236}">
                    <a16:creationId xmlns:a16="http://schemas.microsoft.com/office/drawing/2014/main" id="{12C4D6C0-E827-4A09-9867-E976DF55E142}"/>
                  </a:ext>
                </a:extLst>
              </p:cNvPr>
              <p:cNvSpPr>
                <a:spLocks noChangeArrowheads="1"/>
              </p:cNvSpPr>
              <p:nvPr/>
            </p:nvSpPr>
            <p:spPr bwMode="auto">
              <a:xfrm>
                <a:off x="2047700" y="2227235"/>
                <a:ext cx="809291" cy="288000"/>
              </a:xfrm>
              <a:prstGeom prst="rect">
                <a:avLst/>
              </a:prstGeom>
              <a:solidFill>
                <a:srgbClr val="FFFF99"/>
              </a:solidFill>
              <a:ln w="6350">
                <a:solidFill>
                  <a:schemeClr val="tx1"/>
                </a:solidFill>
                <a:miter lim="800000"/>
                <a:headEnd/>
                <a:tailEnd/>
              </a:ln>
            </p:spPr>
            <p:txBody>
              <a:bodyPr vert="horz" wrap="none" lIns="91440" tIns="45720" rIns="91440" bIns="45720" numCol="1" anchor="ctr" anchorCtr="0" compatLnSpc="1">
                <a:prstTxWarp prst="textNoShape">
                  <a:avLst/>
                </a:prstTxWarp>
              </a:bodyPr>
              <a:lstStyle/>
              <a:p>
                <a:r>
                  <a:rPr lang="ja-JP" altLang="en-US" sz="1200" b="0" dirty="0">
                    <a:latin typeface="Meiryo UI" panose="020B0604030504040204" pitchFamily="50" charset="-128"/>
                    <a:ea typeface="Meiryo UI" panose="020B0604030504040204" pitchFamily="50" charset="-128"/>
                  </a:rPr>
                  <a:t>要求</a:t>
                </a:r>
              </a:p>
            </p:txBody>
          </p:sp>
        </p:grpSp>
        <p:cxnSp>
          <p:nvCxnSpPr>
            <p:cNvPr id="18" name="直線矢印コネクタ 17">
              <a:extLst>
                <a:ext uri="{FF2B5EF4-FFF2-40B4-BE49-F238E27FC236}">
                  <a16:creationId xmlns:a16="http://schemas.microsoft.com/office/drawing/2014/main" id="{1F8C032F-3597-46AF-8A7E-29830F06D71E}"/>
                </a:ext>
              </a:extLst>
            </p:cNvPr>
            <p:cNvCxnSpPr>
              <a:cxnSpLocks/>
              <a:stCxn id="17" idx="3"/>
              <a:endCxn id="26" idx="2"/>
            </p:cNvCxnSpPr>
            <p:nvPr/>
          </p:nvCxnSpPr>
          <p:spPr>
            <a:xfrm flipV="1">
              <a:off x="8008349" y="1257422"/>
              <a:ext cx="518149" cy="103924"/>
            </a:xfrm>
            <a:prstGeom prst="straightConnector1">
              <a:avLst/>
            </a:prstGeom>
            <a:ln w="9525">
              <a:solidFill>
                <a:srgbClr val="008000"/>
              </a:solidFill>
              <a:prstDash val="lgDashDotDot"/>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a:extLst>
                <a:ext uri="{FF2B5EF4-FFF2-40B4-BE49-F238E27FC236}">
                  <a16:creationId xmlns:a16="http://schemas.microsoft.com/office/drawing/2014/main" id="{25D2B293-A21B-46D6-A3D0-B19AA7CD635F}"/>
                </a:ext>
              </a:extLst>
            </p:cNvPr>
            <p:cNvCxnSpPr>
              <a:cxnSpLocks/>
              <a:stCxn id="15" idx="3"/>
              <a:endCxn id="34" idx="2"/>
            </p:cNvCxnSpPr>
            <p:nvPr/>
          </p:nvCxnSpPr>
          <p:spPr>
            <a:xfrm>
              <a:off x="8008344" y="1901347"/>
              <a:ext cx="886844" cy="256140"/>
            </a:xfrm>
            <a:prstGeom prst="straightConnector1">
              <a:avLst/>
            </a:prstGeom>
            <a:ln w="9525">
              <a:solidFill>
                <a:srgbClr val="008000"/>
              </a:solidFill>
              <a:prstDash val="lgDashDotDot"/>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a:extLst>
                <a:ext uri="{FF2B5EF4-FFF2-40B4-BE49-F238E27FC236}">
                  <a16:creationId xmlns:a16="http://schemas.microsoft.com/office/drawing/2014/main" id="{1C9761A9-EF18-4460-9253-9D34BAB5D23C}"/>
                </a:ext>
              </a:extLst>
            </p:cNvPr>
            <p:cNvCxnSpPr>
              <a:cxnSpLocks/>
              <a:stCxn id="16" idx="3"/>
              <a:endCxn id="35" idx="3"/>
            </p:cNvCxnSpPr>
            <p:nvPr/>
          </p:nvCxnSpPr>
          <p:spPr>
            <a:xfrm flipV="1">
              <a:off x="8008359" y="2246582"/>
              <a:ext cx="1318351" cy="194764"/>
            </a:xfrm>
            <a:prstGeom prst="straightConnector1">
              <a:avLst/>
            </a:prstGeom>
            <a:ln w="9525">
              <a:solidFill>
                <a:srgbClr val="008000"/>
              </a:solidFill>
              <a:prstDash val="lgDashDotDot"/>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a:extLst>
                <a:ext uri="{FF2B5EF4-FFF2-40B4-BE49-F238E27FC236}">
                  <a16:creationId xmlns:a16="http://schemas.microsoft.com/office/drawing/2014/main" id="{4472C07E-F604-43D0-B73B-D294C9C1621B}"/>
                </a:ext>
              </a:extLst>
            </p:cNvPr>
            <p:cNvCxnSpPr>
              <a:cxnSpLocks/>
              <a:stCxn id="17" idx="3"/>
              <a:endCxn id="33" idx="1"/>
            </p:cNvCxnSpPr>
            <p:nvPr/>
          </p:nvCxnSpPr>
          <p:spPr>
            <a:xfrm>
              <a:off x="8008349" y="1361347"/>
              <a:ext cx="1138935" cy="383046"/>
            </a:xfrm>
            <a:prstGeom prst="straightConnector1">
              <a:avLst/>
            </a:prstGeom>
            <a:ln w="9525">
              <a:solidFill>
                <a:srgbClr val="008000"/>
              </a:solidFill>
              <a:prstDash val="lgDashDotDot"/>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91E49D65-B87B-42EB-AC11-8D5D0F70ADA0}"/>
                </a:ext>
              </a:extLst>
            </p:cNvPr>
            <p:cNvCxnSpPr>
              <a:cxnSpLocks/>
              <a:stCxn id="16" idx="3"/>
              <a:endCxn id="28" idx="3"/>
            </p:cNvCxnSpPr>
            <p:nvPr/>
          </p:nvCxnSpPr>
          <p:spPr>
            <a:xfrm flipV="1">
              <a:off x="8008359" y="1670517"/>
              <a:ext cx="734352" cy="770829"/>
            </a:xfrm>
            <a:prstGeom prst="straightConnector1">
              <a:avLst/>
            </a:prstGeom>
            <a:ln w="9525">
              <a:solidFill>
                <a:srgbClr val="008000"/>
              </a:solidFill>
              <a:prstDash val="lgDashDotDot"/>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a:extLst>
                <a:ext uri="{FF2B5EF4-FFF2-40B4-BE49-F238E27FC236}">
                  <a16:creationId xmlns:a16="http://schemas.microsoft.com/office/drawing/2014/main" id="{85DC21FF-607E-45E2-B67B-1D70E7E7673C}"/>
                </a:ext>
              </a:extLst>
            </p:cNvPr>
            <p:cNvCxnSpPr>
              <a:cxnSpLocks/>
              <a:stCxn id="15" idx="3"/>
              <a:endCxn id="27" idx="3"/>
            </p:cNvCxnSpPr>
            <p:nvPr/>
          </p:nvCxnSpPr>
          <p:spPr>
            <a:xfrm flipV="1">
              <a:off x="8008344" y="1670517"/>
              <a:ext cx="339632" cy="230830"/>
            </a:xfrm>
            <a:prstGeom prst="straightConnector1">
              <a:avLst/>
            </a:prstGeom>
            <a:ln w="9525">
              <a:solidFill>
                <a:srgbClr val="008000"/>
              </a:solidFill>
              <a:prstDash val="lgDashDotDot"/>
              <a:tailEnd type="arrow"/>
            </a:ln>
          </p:spPr>
          <p:style>
            <a:lnRef idx="1">
              <a:schemeClr val="accent1"/>
            </a:lnRef>
            <a:fillRef idx="0">
              <a:schemeClr val="accent1"/>
            </a:fillRef>
            <a:effectRef idx="0">
              <a:schemeClr val="accent1"/>
            </a:effectRef>
            <a:fontRef idx="minor">
              <a:schemeClr val="tx1"/>
            </a:fontRef>
          </p:style>
        </p:cxnSp>
        <p:sp>
          <p:nvSpPr>
            <p:cNvPr id="24" name="Freeform 167">
              <a:extLst>
                <a:ext uri="{FF2B5EF4-FFF2-40B4-BE49-F238E27FC236}">
                  <a16:creationId xmlns:a16="http://schemas.microsoft.com/office/drawing/2014/main" id="{F7A24653-1C6A-4C45-B0E9-AB20B4F92BDE}"/>
                </a:ext>
              </a:extLst>
            </p:cNvPr>
            <p:cNvSpPr>
              <a:spLocks/>
            </p:cNvSpPr>
            <p:nvPr/>
          </p:nvSpPr>
          <p:spPr bwMode="auto">
            <a:xfrm>
              <a:off x="9139798" y="2283552"/>
              <a:ext cx="431240" cy="342589"/>
            </a:xfrm>
            <a:custGeom>
              <a:avLst/>
              <a:gdLst/>
              <a:ahLst/>
              <a:cxnLst>
                <a:cxn ang="0">
                  <a:pos x="122" y="101"/>
                </a:cxn>
                <a:cxn ang="0">
                  <a:pos x="81" y="61"/>
                </a:cxn>
                <a:cxn ang="0">
                  <a:pos x="81" y="81"/>
                </a:cxn>
                <a:cxn ang="0">
                  <a:pos x="41" y="81"/>
                </a:cxn>
                <a:cxn ang="0">
                  <a:pos x="41" y="0"/>
                </a:cxn>
                <a:cxn ang="0">
                  <a:pos x="0" y="0"/>
                </a:cxn>
                <a:cxn ang="0">
                  <a:pos x="0" y="121"/>
                </a:cxn>
                <a:cxn ang="0">
                  <a:pos x="81" y="121"/>
                </a:cxn>
                <a:cxn ang="0">
                  <a:pos x="81" y="142"/>
                </a:cxn>
                <a:cxn ang="0">
                  <a:pos x="122" y="101"/>
                </a:cxn>
              </a:cxnLst>
              <a:rect l="0" t="0" r="r" b="b"/>
              <a:pathLst>
                <a:path w="122" h="142">
                  <a:moveTo>
                    <a:pt x="122" y="101"/>
                  </a:moveTo>
                  <a:lnTo>
                    <a:pt x="81" y="61"/>
                  </a:lnTo>
                  <a:lnTo>
                    <a:pt x="81" y="81"/>
                  </a:lnTo>
                  <a:lnTo>
                    <a:pt x="41" y="81"/>
                  </a:lnTo>
                  <a:lnTo>
                    <a:pt x="41" y="0"/>
                  </a:lnTo>
                  <a:lnTo>
                    <a:pt x="0" y="0"/>
                  </a:lnTo>
                  <a:lnTo>
                    <a:pt x="0" y="121"/>
                  </a:lnTo>
                  <a:lnTo>
                    <a:pt x="81" y="121"/>
                  </a:lnTo>
                  <a:lnTo>
                    <a:pt x="81" y="142"/>
                  </a:lnTo>
                  <a:lnTo>
                    <a:pt x="122" y="101"/>
                  </a:lnTo>
                  <a:close/>
                </a:path>
              </a:pathLst>
            </a:custGeom>
            <a:solidFill>
              <a:srgbClr val="FF7C80"/>
            </a:solidFill>
            <a:ln w="9525">
              <a:noFill/>
              <a:round/>
              <a:headEnd/>
              <a:tailEnd/>
            </a:ln>
          </p:spPr>
          <p:txBody>
            <a:bodyPr vert="horz" wrap="square" lIns="91440" tIns="45720" rIns="91440" bIns="45720" numCol="1" anchor="t" anchorCtr="0" compatLnSpc="1">
              <a:prstTxWarp prst="textNoShape">
                <a:avLst/>
              </a:prstTxWarp>
            </a:bodyPr>
            <a:lstStyle/>
            <a:p>
              <a:endParaRPr lang="ja-JP" altLang="en-US" sz="3206">
                <a:latin typeface="HGP創英角ｺﾞｼｯｸUB" pitchFamily="50" charset="-128"/>
                <a:ea typeface="HGP創英角ｺﾞｼｯｸUB" pitchFamily="50" charset="-128"/>
              </a:endParaRPr>
            </a:p>
          </p:txBody>
        </p:sp>
        <p:grpSp>
          <p:nvGrpSpPr>
            <p:cNvPr id="25" name="グループ化 87">
              <a:extLst>
                <a:ext uri="{FF2B5EF4-FFF2-40B4-BE49-F238E27FC236}">
                  <a16:creationId xmlns:a16="http://schemas.microsoft.com/office/drawing/2014/main" id="{71E3FC46-CD3E-45CA-91ED-88954D4A5158}"/>
                </a:ext>
              </a:extLst>
            </p:cNvPr>
            <p:cNvGrpSpPr/>
            <p:nvPr/>
          </p:nvGrpSpPr>
          <p:grpSpPr>
            <a:xfrm>
              <a:off x="8311188" y="1131422"/>
              <a:ext cx="645930" cy="576000"/>
              <a:chOff x="1224000" y="5436000"/>
              <a:chExt cx="648000" cy="576000"/>
            </a:xfrm>
          </p:grpSpPr>
          <p:sp>
            <p:nvSpPr>
              <p:cNvPr id="26" name="フローチャート : 結合子 59">
                <a:extLst>
                  <a:ext uri="{FF2B5EF4-FFF2-40B4-BE49-F238E27FC236}">
                    <a16:creationId xmlns:a16="http://schemas.microsoft.com/office/drawing/2014/main" id="{5593ED43-5BCB-4CC4-BFBB-7566E452D91F}"/>
                  </a:ext>
                </a:extLst>
              </p:cNvPr>
              <p:cNvSpPr>
                <a:spLocks noChangeAspect="1"/>
              </p:cNvSpPr>
              <p:nvPr/>
            </p:nvSpPr>
            <p:spPr>
              <a:xfrm>
                <a:off x="1440000" y="5436000"/>
                <a:ext cx="252000" cy="252000"/>
              </a:xfrm>
              <a:prstGeom prst="flowChartConnector">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3206"/>
              </a:p>
            </p:txBody>
          </p:sp>
          <p:sp>
            <p:nvSpPr>
              <p:cNvPr id="27" name="フローチャート : 結合子 60">
                <a:extLst>
                  <a:ext uri="{FF2B5EF4-FFF2-40B4-BE49-F238E27FC236}">
                    <a16:creationId xmlns:a16="http://schemas.microsoft.com/office/drawing/2014/main" id="{3F2DB549-8478-4F71-8DAF-318EA957BAD4}"/>
                  </a:ext>
                </a:extLst>
              </p:cNvPr>
              <p:cNvSpPr>
                <a:spLocks noChangeAspect="1"/>
              </p:cNvSpPr>
              <p:nvPr/>
            </p:nvSpPr>
            <p:spPr>
              <a:xfrm>
                <a:off x="1224000" y="5760000"/>
                <a:ext cx="252000" cy="252000"/>
              </a:xfrm>
              <a:prstGeom prst="flowChartConnector">
                <a:avLst/>
              </a:prstGeom>
              <a:solidFill>
                <a:srgbClr val="9BD1E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3206"/>
              </a:p>
            </p:txBody>
          </p:sp>
          <p:sp>
            <p:nvSpPr>
              <p:cNvPr id="28" name="フローチャート : 結合子 61">
                <a:extLst>
                  <a:ext uri="{FF2B5EF4-FFF2-40B4-BE49-F238E27FC236}">
                    <a16:creationId xmlns:a16="http://schemas.microsoft.com/office/drawing/2014/main" id="{45288575-6BAF-476C-AC71-3BA6936B0E84}"/>
                  </a:ext>
                </a:extLst>
              </p:cNvPr>
              <p:cNvSpPr>
                <a:spLocks noChangeAspect="1"/>
              </p:cNvSpPr>
              <p:nvPr/>
            </p:nvSpPr>
            <p:spPr>
              <a:xfrm>
                <a:off x="1620000" y="5760000"/>
                <a:ext cx="252000" cy="252000"/>
              </a:xfrm>
              <a:prstGeom prst="flowChartConnector">
                <a:avLst/>
              </a:prstGeom>
              <a:solidFill>
                <a:srgbClr val="C0C0C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3206"/>
              </a:p>
            </p:txBody>
          </p:sp>
          <p:sp>
            <p:nvSpPr>
              <p:cNvPr id="29" name="左右矢印 63">
                <a:extLst>
                  <a:ext uri="{FF2B5EF4-FFF2-40B4-BE49-F238E27FC236}">
                    <a16:creationId xmlns:a16="http://schemas.microsoft.com/office/drawing/2014/main" id="{5F7125E8-D32E-4A41-8E9D-0820323C235D}"/>
                  </a:ext>
                </a:extLst>
              </p:cNvPr>
              <p:cNvSpPr/>
              <p:nvPr/>
            </p:nvSpPr>
            <p:spPr>
              <a:xfrm rot="3600000">
                <a:off x="1595554" y="5631003"/>
                <a:ext cx="144000" cy="180000"/>
              </a:xfrm>
              <a:prstGeom prst="leftRightArrow">
                <a:avLst>
                  <a:gd name="adj1" fmla="val 26875"/>
                  <a:gd name="adj2" fmla="val 2360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3206"/>
              </a:p>
            </p:txBody>
          </p:sp>
          <p:sp>
            <p:nvSpPr>
              <p:cNvPr id="30" name="左右矢印 65">
                <a:extLst>
                  <a:ext uri="{FF2B5EF4-FFF2-40B4-BE49-F238E27FC236}">
                    <a16:creationId xmlns:a16="http://schemas.microsoft.com/office/drawing/2014/main" id="{75C53282-B7D9-45F2-AE6F-12D9D805A102}"/>
                  </a:ext>
                </a:extLst>
              </p:cNvPr>
              <p:cNvSpPr>
                <a:spLocks/>
              </p:cNvSpPr>
              <p:nvPr/>
            </p:nvSpPr>
            <p:spPr>
              <a:xfrm rot="18480000" flipH="1">
                <a:off x="1383835" y="5627101"/>
                <a:ext cx="144000" cy="180000"/>
              </a:xfrm>
              <a:prstGeom prst="leftRightArrow">
                <a:avLst>
                  <a:gd name="adj1" fmla="val 26875"/>
                  <a:gd name="adj2" fmla="val 2360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3206"/>
              </a:p>
            </p:txBody>
          </p:sp>
          <p:sp>
            <p:nvSpPr>
              <p:cNvPr id="31" name="左右矢印 86">
                <a:extLst>
                  <a:ext uri="{FF2B5EF4-FFF2-40B4-BE49-F238E27FC236}">
                    <a16:creationId xmlns:a16="http://schemas.microsoft.com/office/drawing/2014/main" id="{094D9CCD-984E-4AA2-8755-DFF2418CCC36}"/>
                  </a:ext>
                </a:extLst>
              </p:cNvPr>
              <p:cNvSpPr>
                <a:spLocks/>
              </p:cNvSpPr>
              <p:nvPr/>
            </p:nvSpPr>
            <p:spPr>
              <a:xfrm>
                <a:off x="1478128" y="5796051"/>
                <a:ext cx="144000" cy="180000"/>
              </a:xfrm>
              <a:prstGeom prst="leftRightArrow">
                <a:avLst>
                  <a:gd name="adj1" fmla="val 26875"/>
                  <a:gd name="adj2" fmla="val 2360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3206"/>
              </a:p>
            </p:txBody>
          </p:sp>
        </p:grpSp>
        <p:grpSp>
          <p:nvGrpSpPr>
            <p:cNvPr id="32" name="グループ化 88">
              <a:extLst>
                <a:ext uri="{FF2B5EF4-FFF2-40B4-BE49-F238E27FC236}">
                  <a16:creationId xmlns:a16="http://schemas.microsoft.com/office/drawing/2014/main" id="{F194AF63-E05B-431F-879D-0BCC82004CDE}"/>
                </a:ext>
              </a:extLst>
            </p:cNvPr>
            <p:cNvGrpSpPr/>
            <p:nvPr/>
          </p:nvGrpSpPr>
          <p:grpSpPr>
            <a:xfrm>
              <a:off x="8895188" y="1707487"/>
              <a:ext cx="645930" cy="576000"/>
              <a:chOff x="1224000" y="5436000"/>
              <a:chExt cx="648000" cy="576000"/>
            </a:xfrm>
          </p:grpSpPr>
          <p:sp>
            <p:nvSpPr>
              <p:cNvPr id="33" name="フローチャート : 結合子 89">
                <a:extLst>
                  <a:ext uri="{FF2B5EF4-FFF2-40B4-BE49-F238E27FC236}">
                    <a16:creationId xmlns:a16="http://schemas.microsoft.com/office/drawing/2014/main" id="{929AA6B9-EC6E-493C-A0DC-F6D40F1B96C1}"/>
                  </a:ext>
                </a:extLst>
              </p:cNvPr>
              <p:cNvSpPr>
                <a:spLocks noChangeAspect="1"/>
              </p:cNvSpPr>
              <p:nvPr/>
            </p:nvSpPr>
            <p:spPr>
              <a:xfrm>
                <a:off x="1440000" y="5436000"/>
                <a:ext cx="252000" cy="252000"/>
              </a:xfrm>
              <a:prstGeom prst="flowChartConnector">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3206"/>
              </a:p>
            </p:txBody>
          </p:sp>
          <p:sp>
            <p:nvSpPr>
              <p:cNvPr id="34" name="フローチャート : 結合子 90">
                <a:extLst>
                  <a:ext uri="{FF2B5EF4-FFF2-40B4-BE49-F238E27FC236}">
                    <a16:creationId xmlns:a16="http://schemas.microsoft.com/office/drawing/2014/main" id="{D068F001-BB6F-41DE-93D0-C38DA902AEA1}"/>
                  </a:ext>
                </a:extLst>
              </p:cNvPr>
              <p:cNvSpPr>
                <a:spLocks noChangeAspect="1"/>
              </p:cNvSpPr>
              <p:nvPr/>
            </p:nvSpPr>
            <p:spPr>
              <a:xfrm>
                <a:off x="1224000" y="5760000"/>
                <a:ext cx="252000" cy="252000"/>
              </a:xfrm>
              <a:prstGeom prst="flowChartConnector">
                <a:avLst/>
              </a:prstGeom>
              <a:solidFill>
                <a:srgbClr val="9BD1E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3206"/>
              </a:p>
            </p:txBody>
          </p:sp>
          <p:sp>
            <p:nvSpPr>
              <p:cNvPr id="35" name="フローチャート : 結合子 91">
                <a:extLst>
                  <a:ext uri="{FF2B5EF4-FFF2-40B4-BE49-F238E27FC236}">
                    <a16:creationId xmlns:a16="http://schemas.microsoft.com/office/drawing/2014/main" id="{E73E7534-D61E-48D3-A660-0391616850EA}"/>
                  </a:ext>
                </a:extLst>
              </p:cNvPr>
              <p:cNvSpPr>
                <a:spLocks noChangeAspect="1"/>
              </p:cNvSpPr>
              <p:nvPr/>
            </p:nvSpPr>
            <p:spPr>
              <a:xfrm>
                <a:off x="1620000" y="5760000"/>
                <a:ext cx="252000" cy="252000"/>
              </a:xfrm>
              <a:prstGeom prst="flowChartConnector">
                <a:avLst/>
              </a:prstGeom>
              <a:solidFill>
                <a:srgbClr val="C0C0C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3206"/>
              </a:p>
            </p:txBody>
          </p:sp>
          <p:sp>
            <p:nvSpPr>
              <p:cNvPr id="36" name="左右矢印 92">
                <a:extLst>
                  <a:ext uri="{FF2B5EF4-FFF2-40B4-BE49-F238E27FC236}">
                    <a16:creationId xmlns:a16="http://schemas.microsoft.com/office/drawing/2014/main" id="{4D401424-5F48-40DC-8353-A714EC0181ED}"/>
                  </a:ext>
                </a:extLst>
              </p:cNvPr>
              <p:cNvSpPr/>
              <p:nvPr/>
            </p:nvSpPr>
            <p:spPr>
              <a:xfrm rot="3600000">
                <a:off x="1595554" y="5631003"/>
                <a:ext cx="144000" cy="180000"/>
              </a:xfrm>
              <a:prstGeom prst="leftRightArrow">
                <a:avLst>
                  <a:gd name="adj1" fmla="val 26875"/>
                  <a:gd name="adj2" fmla="val 2360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3206"/>
              </a:p>
            </p:txBody>
          </p:sp>
          <p:sp>
            <p:nvSpPr>
              <p:cNvPr id="37" name="左右矢印 93">
                <a:extLst>
                  <a:ext uri="{FF2B5EF4-FFF2-40B4-BE49-F238E27FC236}">
                    <a16:creationId xmlns:a16="http://schemas.microsoft.com/office/drawing/2014/main" id="{A2731947-1397-4192-ABFE-4CA087B3D923}"/>
                  </a:ext>
                </a:extLst>
              </p:cNvPr>
              <p:cNvSpPr>
                <a:spLocks/>
              </p:cNvSpPr>
              <p:nvPr/>
            </p:nvSpPr>
            <p:spPr>
              <a:xfrm rot="18480000" flipH="1">
                <a:off x="1383835" y="5627101"/>
                <a:ext cx="144000" cy="180000"/>
              </a:xfrm>
              <a:prstGeom prst="leftRightArrow">
                <a:avLst>
                  <a:gd name="adj1" fmla="val 26875"/>
                  <a:gd name="adj2" fmla="val 2360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3206"/>
              </a:p>
            </p:txBody>
          </p:sp>
          <p:sp>
            <p:nvSpPr>
              <p:cNvPr id="38" name="左右矢印 94">
                <a:extLst>
                  <a:ext uri="{FF2B5EF4-FFF2-40B4-BE49-F238E27FC236}">
                    <a16:creationId xmlns:a16="http://schemas.microsoft.com/office/drawing/2014/main" id="{00474FEF-2AA7-4294-8268-AC50A3E97673}"/>
                  </a:ext>
                </a:extLst>
              </p:cNvPr>
              <p:cNvSpPr>
                <a:spLocks/>
              </p:cNvSpPr>
              <p:nvPr/>
            </p:nvSpPr>
            <p:spPr>
              <a:xfrm>
                <a:off x="1478128" y="5796051"/>
                <a:ext cx="144000" cy="180000"/>
              </a:xfrm>
              <a:prstGeom prst="leftRightArrow">
                <a:avLst>
                  <a:gd name="adj1" fmla="val 26875"/>
                  <a:gd name="adj2" fmla="val 2360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3206"/>
              </a:p>
            </p:txBody>
          </p:sp>
        </p:grpSp>
        <p:sp>
          <p:nvSpPr>
            <p:cNvPr id="43" name="テキスト ボックス 42">
              <a:extLst>
                <a:ext uri="{FF2B5EF4-FFF2-40B4-BE49-F238E27FC236}">
                  <a16:creationId xmlns:a16="http://schemas.microsoft.com/office/drawing/2014/main" id="{2AEB61B2-285B-436E-A4B4-F5EAF5EFFB28}"/>
                </a:ext>
              </a:extLst>
            </p:cNvPr>
            <p:cNvSpPr txBox="1"/>
            <p:nvPr/>
          </p:nvSpPr>
          <p:spPr>
            <a:xfrm>
              <a:off x="7172634" y="2837242"/>
              <a:ext cx="2506869" cy="590646"/>
            </a:xfrm>
            <a:prstGeom prst="rect">
              <a:avLst/>
            </a:prstGeom>
            <a:noFill/>
          </p:spPr>
          <p:txBody>
            <a:bodyPr wrap="square" rtlCol="0">
              <a:spAutoFit/>
            </a:bodyPr>
            <a:lstStyle/>
            <a:p>
              <a:pPr algn="l"/>
              <a:r>
                <a:rPr lang="ja-JP" altLang="en-US" sz="1200" b="0" dirty="0">
                  <a:latin typeface="Meiryo UI" panose="020B0604030504040204" pitchFamily="50" charset="-128"/>
                  <a:ea typeface="Meiryo UI" panose="020B0604030504040204" pitchFamily="50" charset="-128"/>
                </a:rPr>
                <a:t>開発チームが協働して、要求</a:t>
              </a:r>
              <a:r>
                <a:rPr lang="en-US" altLang="ja-JP" sz="1200" b="0" dirty="0">
                  <a:latin typeface="Meiryo UI" panose="020B0604030504040204" pitchFamily="50" charset="-128"/>
                  <a:ea typeface="Meiryo UI" panose="020B0604030504040204" pitchFamily="50" charset="-128"/>
                </a:rPr>
                <a:t>~</a:t>
              </a:r>
              <a:r>
                <a:rPr lang="ja-JP" altLang="en-US" sz="1200" b="0" dirty="0">
                  <a:latin typeface="Meiryo UI" panose="020B0604030504040204" pitchFamily="50" charset="-128"/>
                  <a:ea typeface="Meiryo UI" panose="020B0604030504040204" pitchFamily="50" charset="-128"/>
                </a:rPr>
                <a:t>設計～テストまでの作業を繰り返す</a:t>
              </a:r>
            </a:p>
          </p:txBody>
        </p:sp>
        <p:sp>
          <p:nvSpPr>
            <p:cNvPr id="56" name="テキスト ボックス 55">
              <a:extLst>
                <a:ext uri="{FF2B5EF4-FFF2-40B4-BE49-F238E27FC236}">
                  <a16:creationId xmlns:a16="http://schemas.microsoft.com/office/drawing/2014/main" id="{81AF718F-E8A3-4661-A3BD-2EDF98385BC7}"/>
                </a:ext>
              </a:extLst>
            </p:cNvPr>
            <p:cNvSpPr txBox="1"/>
            <p:nvPr/>
          </p:nvSpPr>
          <p:spPr>
            <a:xfrm>
              <a:off x="8074861" y="2593231"/>
              <a:ext cx="1528434" cy="324856"/>
            </a:xfrm>
            <a:prstGeom prst="rect">
              <a:avLst/>
            </a:prstGeom>
            <a:noFill/>
          </p:spPr>
          <p:txBody>
            <a:bodyPr wrap="square" rtlCol="0">
              <a:spAutoFit/>
            </a:bodyPr>
            <a:lstStyle/>
            <a:p>
              <a:r>
                <a:rPr lang="ja-JP" altLang="en-US" sz="1050" b="0" dirty="0">
                  <a:latin typeface="Meiryo UI" panose="020B0604030504040204" pitchFamily="50" charset="-128"/>
                  <a:ea typeface="Meiryo UI" panose="020B0604030504040204" pitchFamily="50" charset="-128"/>
                </a:rPr>
                <a:t>スプリント内の開発業務</a:t>
              </a:r>
            </a:p>
          </p:txBody>
        </p:sp>
        <p:sp>
          <p:nvSpPr>
            <p:cNvPr id="57" name="四角形: 角を丸くする 56">
              <a:extLst>
                <a:ext uri="{FF2B5EF4-FFF2-40B4-BE49-F238E27FC236}">
                  <a16:creationId xmlns:a16="http://schemas.microsoft.com/office/drawing/2014/main" id="{423AE5C5-F1DE-4E71-8728-2D2796EB83AD}"/>
                </a:ext>
              </a:extLst>
            </p:cNvPr>
            <p:cNvSpPr/>
            <p:nvPr/>
          </p:nvSpPr>
          <p:spPr>
            <a:xfrm>
              <a:off x="8121352" y="1124744"/>
              <a:ext cx="1452786" cy="1523286"/>
            </a:xfrm>
            <a:prstGeom prst="roundRect">
              <a:avLst>
                <a:gd name="adj" fmla="val 3344"/>
              </a:avLst>
            </a:prstGeom>
            <a:ln>
              <a:solidFill>
                <a:schemeClr val="tx1"/>
              </a:solidFill>
              <a:prstDash val="dash"/>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ja-JP" altLang="en-US" sz="1400" b="0" dirty="0">
                <a:latin typeface="Meiryo UI" panose="020B0604030504040204" pitchFamily="50" charset="-128"/>
                <a:ea typeface="Meiryo UI" panose="020B0604030504040204" pitchFamily="50" charset="-128"/>
              </a:endParaRPr>
            </a:p>
          </p:txBody>
        </p:sp>
      </p:grpSp>
      <p:grpSp>
        <p:nvGrpSpPr>
          <p:cNvPr id="3" name="グループ化 2">
            <a:extLst>
              <a:ext uri="{FF2B5EF4-FFF2-40B4-BE49-F238E27FC236}">
                <a16:creationId xmlns:a16="http://schemas.microsoft.com/office/drawing/2014/main" id="{D89B14D9-A0E7-46ED-A9DD-25FC5253B936}"/>
              </a:ext>
            </a:extLst>
          </p:cNvPr>
          <p:cNvGrpSpPr/>
          <p:nvPr/>
        </p:nvGrpSpPr>
        <p:grpSpPr>
          <a:xfrm>
            <a:off x="7016743" y="3665553"/>
            <a:ext cx="2492651" cy="2035615"/>
            <a:chOff x="7132301" y="2889042"/>
            <a:chExt cx="2449730" cy="2104238"/>
          </a:xfrm>
        </p:grpSpPr>
        <p:sp>
          <p:nvSpPr>
            <p:cNvPr id="44" name="テキスト ボックス 43">
              <a:extLst>
                <a:ext uri="{FF2B5EF4-FFF2-40B4-BE49-F238E27FC236}">
                  <a16:creationId xmlns:a16="http://schemas.microsoft.com/office/drawing/2014/main" id="{DEB713EE-E9D9-4E99-A563-AD63BF1539FA}"/>
                </a:ext>
              </a:extLst>
            </p:cNvPr>
            <p:cNvSpPr txBox="1"/>
            <p:nvPr/>
          </p:nvSpPr>
          <p:spPr>
            <a:xfrm>
              <a:off x="7133064" y="2889042"/>
              <a:ext cx="2447224" cy="276999"/>
            </a:xfrm>
            <a:prstGeom prst="rect">
              <a:avLst/>
            </a:prstGeom>
            <a:noFill/>
          </p:spPr>
          <p:txBody>
            <a:bodyPr wrap="square" rtlCol="0">
              <a:spAutoFit/>
            </a:bodyPr>
            <a:lstStyle/>
            <a:p>
              <a:r>
                <a:rPr lang="ja-JP" altLang="en-US" sz="1200" b="0" dirty="0">
                  <a:latin typeface="Meiryo UI" panose="020B0604030504040204" pitchFamily="50" charset="-128"/>
                  <a:ea typeface="Meiryo UI" panose="020B0604030504040204" pitchFamily="50" charset="-128"/>
                </a:rPr>
                <a:t>テスト駆動開発の流れ</a:t>
              </a:r>
            </a:p>
          </p:txBody>
        </p:sp>
        <p:sp>
          <p:nvSpPr>
            <p:cNvPr id="40" name="テキスト ボックス 39">
              <a:extLst>
                <a:ext uri="{FF2B5EF4-FFF2-40B4-BE49-F238E27FC236}">
                  <a16:creationId xmlns:a16="http://schemas.microsoft.com/office/drawing/2014/main" id="{45175B6F-C8FC-42B7-ABAB-309E4A92B58D}"/>
                </a:ext>
              </a:extLst>
            </p:cNvPr>
            <p:cNvSpPr txBox="1"/>
            <p:nvPr/>
          </p:nvSpPr>
          <p:spPr>
            <a:xfrm>
              <a:off x="7668196" y="3944900"/>
              <a:ext cx="1389263" cy="553998"/>
            </a:xfrm>
            <a:prstGeom prst="rect">
              <a:avLst/>
            </a:prstGeom>
            <a:noFill/>
          </p:spPr>
          <p:txBody>
            <a:bodyPr wrap="square" rtlCol="0">
              <a:spAutoFit/>
            </a:bodyPr>
            <a:lstStyle/>
            <a:p>
              <a:r>
                <a:rPr lang="ja-JP" altLang="en-US" sz="1000" b="0" dirty="0">
                  <a:latin typeface="Meiryo UI" panose="020B0604030504040204" pitchFamily="50" charset="-128"/>
                  <a:ea typeface="Meiryo UI" panose="020B0604030504040204" pitchFamily="50" charset="-128"/>
                </a:rPr>
                <a:t>テスト駆動</a:t>
              </a:r>
              <a:endParaRPr lang="en-US" altLang="ja-JP" sz="1000" b="0" dirty="0">
                <a:latin typeface="Meiryo UI" panose="020B0604030504040204" pitchFamily="50" charset="-128"/>
                <a:ea typeface="Meiryo UI" panose="020B0604030504040204" pitchFamily="50" charset="-128"/>
              </a:endParaRPr>
            </a:p>
            <a:p>
              <a:r>
                <a:rPr lang="ja-JP" altLang="en-US" sz="1000" b="0" dirty="0">
                  <a:latin typeface="Meiryo UI" panose="020B0604030504040204" pitchFamily="50" charset="-128"/>
                  <a:ea typeface="Meiryo UI" panose="020B0604030504040204" pitchFamily="50" charset="-128"/>
                </a:rPr>
                <a:t>開発</a:t>
              </a:r>
              <a:endParaRPr lang="en-US" altLang="ja-JP" sz="1000" b="0" dirty="0">
                <a:latin typeface="Meiryo UI" panose="020B0604030504040204" pitchFamily="50" charset="-128"/>
                <a:ea typeface="Meiryo UI" panose="020B0604030504040204" pitchFamily="50" charset="-128"/>
              </a:endParaRPr>
            </a:p>
            <a:p>
              <a:r>
                <a:rPr lang="ja-JP" altLang="en-US" sz="1000" b="0" dirty="0">
                  <a:latin typeface="Meiryo UI" panose="020B0604030504040204" pitchFamily="50" charset="-128"/>
                  <a:ea typeface="Meiryo UI" panose="020B0604030504040204" pitchFamily="50" charset="-128"/>
                </a:rPr>
                <a:t>（</a:t>
              </a:r>
              <a:r>
                <a:rPr lang="en-US" altLang="ja-JP" sz="1000" b="0" dirty="0">
                  <a:latin typeface="Meiryo UI" panose="020B0604030504040204" pitchFamily="50" charset="-128"/>
                  <a:ea typeface="Meiryo UI" panose="020B0604030504040204" pitchFamily="50" charset="-128"/>
                </a:rPr>
                <a:t>TDD</a:t>
              </a:r>
              <a:r>
                <a:rPr lang="ja-JP" altLang="en-US" sz="1000" b="0" dirty="0">
                  <a:latin typeface="Meiryo UI" panose="020B0604030504040204" pitchFamily="50" charset="-128"/>
                  <a:ea typeface="Meiryo UI" panose="020B0604030504040204" pitchFamily="50" charset="-128"/>
                </a:rPr>
                <a:t>）</a:t>
              </a:r>
            </a:p>
          </p:txBody>
        </p:sp>
        <p:sp>
          <p:nvSpPr>
            <p:cNvPr id="10" name="楕円 9">
              <a:extLst>
                <a:ext uri="{FF2B5EF4-FFF2-40B4-BE49-F238E27FC236}">
                  <a16:creationId xmlns:a16="http://schemas.microsoft.com/office/drawing/2014/main" id="{70430C9D-25FB-4584-8BB5-BA5BFC5F084F}"/>
                </a:ext>
              </a:extLst>
            </p:cNvPr>
            <p:cNvSpPr/>
            <p:nvPr/>
          </p:nvSpPr>
          <p:spPr>
            <a:xfrm>
              <a:off x="7473282" y="3355946"/>
              <a:ext cx="1750351" cy="1585518"/>
            </a:xfrm>
            <a:prstGeom prst="ellipse">
              <a:avLst/>
            </a:prstGeom>
            <a:ln>
              <a:solidFill>
                <a:schemeClr val="tx1"/>
              </a:solidFill>
            </a:ln>
          </p:spPr>
          <p:txBody>
            <a:bodyPr rtlCol="0" anchor="ctr">
              <a:noAutofit/>
            </a:bodyPr>
            <a:lstStyle/>
            <a:p>
              <a:pPr algn="l"/>
              <a:endParaRPr lang="ja-JP" altLang="en-US" sz="1400" b="0" dirty="0">
                <a:latin typeface="Meiryo UI" panose="020B0604030504040204" pitchFamily="50" charset="-128"/>
                <a:ea typeface="Meiryo UI" panose="020B0604030504040204" pitchFamily="50" charset="-128"/>
              </a:endParaRPr>
            </a:p>
          </p:txBody>
        </p:sp>
        <p:sp>
          <p:nvSpPr>
            <p:cNvPr id="46" name="楕円 45">
              <a:extLst>
                <a:ext uri="{FF2B5EF4-FFF2-40B4-BE49-F238E27FC236}">
                  <a16:creationId xmlns:a16="http://schemas.microsoft.com/office/drawing/2014/main" id="{03FAFC9D-EE13-48C2-9136-9DACA44206F8}"/>
                </a:ext>
              </a:extLst>
            </p:cNvPr>
            <p:cNvSpPr/>
            <p:nvPr/>
          </p:nvSpPr>
          <p:spPr>
            <a:xfrm>
              <a:off x="7417983" y="3310220"/>
              <a:ext cx="1858033" cy="1683060"/>
            </a:xfrm>
            <a:prstGeom prst="ellipse">
              <a:avLst/>
            </a:prstGeom>
            <a:ln>
              <a:solidFill>
                <a:schemeClr val="tx1"/>
              </a:solidFill>
            </a:ln>
          </p:spPr>
          <p:txBody>
            <a:bodyPr rtlCol="0" anchor="ctr">
              <a:noAutofit/>
            </a:bodyPr>
            <a:lstStyle/>
            <a:p>
              <a:pPr algn="l"/>
              <a:endParaRPr lang="ja-JP" altLang="en-US" sz="1400" b="0" dirty="0">
                <a:latin typeface="Meiryo UI" panose="020B0604030504040204" pitchFamily="50" charset="-128"/>
                <a:ea typeface="Meiryo UI" panose="020B0604030504040204" pitchFamily="50" charset="-128"/>
              </a:endParaRPr>
            </a:p>
          </p:txBody>
        </p:sp>
        <p:sp>
          <p:nvSpPr>
            <p:cNvPr id="41" name="テキスト ボックス 40">
              <a:extLst>
                <a:ext uri="{FF2B5EF4-FFF2-40B4-BE49-F238E27FC236}">
                  <a16:creationId xmlns:a16="http://schemas.microsoft.com/office/drawing/2014/main" id="{52968F49-A7BC-41D4-A489-A6BC2157D31F}"/>
                </a:ext>
              </a:extLst>
            </p:cNvPr>
            <p:cNvSpPr txBox="1"/>
            <p:nvPr/>
          </p:nvSpPr>
          <p:spPr>
            <a:xfrm>
              <a:off x="8723543" y="4441995"/>
              <a:ext cx="858488" cy="483777"/>
            </a:xfrm>
            <a:prstGeom prst="rect">
              <a:avLst/>
            </a:prstGeom>
            <a:solidFill>
              <a:schemeClr val="bg1">
                <a:lumMod val="65000"/>
              </a:schemeClr>
            </a:solidFill>
            <a:ln>
              <a:solidFill>
                <a:schemeClr val="tx1"/>
              </a:solidFill>
            </a:ln>
          </p:spPr>
          <p:txBody>
            <a:bodyPr wrap="none" lIns="36000" tIns="36000" rIns="36000" bIns="36000" rtlCol="0">
              <a:noAutofit/>
            </a:bodyPr>
            <a:lstStyle/>
            <a:p>
              <a:r>
                <a:rPr lang="ja-JP" altLang="en-US" sz="1200" b="0" dirty="0">
                  <a:solidFill>
                    <a:schemeClr val="bg1"/>
                  </a:solidFill>
                  <a:latin typeface="Meiryo UI" panose="020B0604030504040204" pitchFamily="50" charset="-128"/>
                  <a:ea typeface="Meiryo UI" panose="020B0604030504040204" pitchFamily="50" charset="-128"/>
                </a:rPr>
                <a:t>テストを</a:t>
              </a:r>
              <a:endParaRPr lang="en-US" altLang="ja-JP" sz="1200" b="0" dirty="0">
                <a:solidFill>
                  <a:schemeClr val="bg1"/>
                </a:solidFill>
                <a:latin typeface="Meiryo UI" panose="020B0604030504040204" pitchFamily="50" charset="-128"/>
                <a:ea typeface="Meiryo UI" panose="020B0604030504040204" pitchFamily="50" charset="-128"/>
              </a:endParaRPr>
            </a:p>
            <a:p>
              <a:r>
                <a:rPr lang="ja-JP" altLang="en-US" sz="1200" b="0" dirty="0">
                  <a:solidFill>
                    <a:schemeClr val="bg1"/>
                  </a:solidFill>
                  <a:latin typeface="Meiryo UI" panose="020B0604030504040204" pitchFamily="50" charset="-128"/>
                  <a:ea typeface="Meiryo UI" panose="020B0604030504040204" pitchFamily="50" charset="-128"/>
                </a:rPr>
                <a:t>パスさせる</a:t>
              </a:r>
            </a:p>
          </p:txBody>
        </p:sp>
        <p:sp>
          <p:nvSpPr>
            <p:cNvPr id="45" name="テキスト ボックス 44">
              <a:extLst>
                <a:ext uri="{FF2B5EF4-FFF2-40B4-BE49-F238E27FC236}">
                  <a16:creationId xmlns:a16="http://schemas.microsoft.com/office/drawing/2014/main" id="{4334D984-2662-461E-8C42-569CA1D688E4}"/>
                </a:ext>
              </a:extLst>
            </p:cNvPr>
            <p:cNvSpPr txBox="1"/>
            <p:nvPr/>
          </p:nvSpPr>
          <p:spPr>
            <a:xfrm>
              <a:off x="7132301" y="4441995"/>
              <a:ext cx="858488" cy="483777"/>
            </a:xfrm>
            <a:prstGeom prst="rect">
              <a:avLst/>
            </a:prstGeom>
            <a:solidFill>
              <a:schemeClr val="bg1">
                <a:lumMod val="65000"/>
              </a:schemeClr>
            </a:solidFill>
            <a:ln>
              <a:solidFill>
                <a:schemeClr val="tx1"/>
              </a:solidFill>
            </a:ln>
          </p:spPr>
          <p:txBody>
            <a:bodyPr wrap="none" lIns="36000" tIns="36000" rIns="36000" bIns="36000" rtlCol="0">
              <a:noAutofit/>
            </a:bodyPr>
            <a:lstStyle/>
            <a:p>
              <a:r>
                <a:rPr lang="ja-JP" altLang="en-US" sz="1200" b="0" dirty="0">
                  <a:solidFill>
                    <a:schemeClr val="bg1"/>
                  </a:solidFill>
                  <a:latin typeface="Meiryo UI" panose="020B0604030504040204" pitchFamily="50" charset="-128"/>
                  <a:ea typeface="Meiryo UI" panose="020B0604030504040204" pitchFamily="50" charset="-128"/>
                </a:rPr>
                <a:t>リファクタ</a:t>
              </a:r>
              <a:br>
                <a:rPr lang="en-US" altLang="ja-JP" sz="1200" b="0" dirty="0">
                  <a:solidFill>
                    <a:schemeClr val="bg1"/>
                  </a:solidFill>
                  <a:latin typeface="Meiryo UI" panose="020B0604030504040204" pitchFamily="50" charset="-128"/>
                  <a:ea typeface="Meiryo UI" panose="020B0604030504040204" pitchFamily="50" charset="-128"/>
                </a:rPr>
              </a:br>
              <a:r>
                <a:rPr lang="ja-JP" altLang="en-US" sz="1200" b="0" dirty="0">
                  <a:solidFill>
                    <a:schemeClr val="bg1"/>
                  </a:solidFill>
                  <a:latin typeface="Meiryo UI" panose="020B0604030504040204" pitchFamily="50" charset="-128"/>
                  <a:ea typeface="Meiryo UI" panose="020B0604030504040204" pitchFamily="50" charset="-128"/>
                </a:rPr>
                <a:t>リング</a:t>
              </a:r>
              <a:endParaRPr lang="ja-JP" altLang="en-US" sz="800" b="0" dirty="0">
                <a:solidFill>
                  <a:schemeClr val="bg1"/>
                </a:solidFill>
                <a:latin typeface="Meiryo UI" panose="020B0604030504040204" pitchFamily="50" charset="-128"/>
                <a:ea typeface="Meiryo UI" panose="020B0604030504040204" pitchFamily="50" charset="-128"/>
              </a:endParaRPr>
            </a:p>
          </p:txBody>
        </p:sp>
        <p:cxnSp>
          <p:nvCxnSpPr>
            <p:cNvPr id="47" name="直線矢印コネクタ 46">
              <a:extLst>
                <a:ext uri="{FF2B5EF4-FFF2-40B4-BE49-F238E27FC236}">
                  <a16:creationId xmlns:a16="http://schemas.microsoft.com/office/drawing/2014/main" id="{B52304C8-FF2E-48B9-8D1F-F120BC5A0A39}"/>
                </a:ext>
              </a:extLst>
            </p:cNvPr>
            <p:cNvCxnSpPr>
              <a:cxnSpLocks/>
            </p:cNvCxnSpPr>
            <p:nvPr/>
          </p:nvCxnSpPr>
          <p:spPr>
            <a:xfrm>
              <a:off x="9195185" y="3931700"/>
              <a:ext cx="0" cy="721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直線矢印コネクタ 48">
              <a:extLst>
                <a:ext uri="{FF2B5EF4-FFF2-40B4-BE49-F238E27FC236}">
                  <a16:creationId xmlns:a16="http://schemas.microsoft.com/office/drawing/2014/main" id="{9C3DCF46-EB0B-4588-ABBD-1B8602A2B6DA}"/>
                </a:ext>
              </a:extLst>
            </p:cNvPr>
            <p:cNvCxnSpPr>
              <a:cxnSpLocks/>
            </p:cNvCxnSpPr>
            <p:nvPr/>
          </p:nvCxnSpPr>
          <p:spPr>
            <a:xfrm>
              <a:off x="9263955" y="4004142"/>
              <a:ext cx="0" cy="721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テキスト ボックス 49">
              <a:extLst>
                <a:ext uri="{FF2B5EF4-FFF2-40B4-BE49-F238E27FC236}">
                  <a16:creationId xmlns:a16="http://schemas.microsoft.com/office/drawing/2014/main" id="{E390C7D8-3EE5-405B-97AF-3FDA23B35CE9}"/>
                </a:ext>
              </a:extLst>
            </p:cNvPr>
            <p:cNvSpPr txBox="1"/>
            <p:nvPr/>
          </p:nvSpPr>
          <p:spPr>
            <a:xfrm>
              <a:off x="9233448" y="3678947"/>
              <a:ext cx="346249" cy="619815"/>
            </a:xfrm>
            <a:prstGeom prst="rect">
              <a:avLst/>
            </a:prstGeom>
            <a:noFill/>
          </p:spPr>
          <p:txBody>
            <a:bodyPr vert="eaVert" wrap="square" rtlCol="0">
              <a:spAutoFit/>
            </a:bodyPr>
            <a:lstStyle/>
            <a:p>
              <a:r>
                <a:rPr lang="ja-JP" altLang="en-US" sz="1050" b="0" dirty="0">
                  <a:latin typeface="Meiryo UI" panose="020B0604030504040204" pitchFamily="50" charset="-128"/>
                  <a:ea typeface="Meiryo UI" panose="020B0604030504040204" pitchFamily="50" charset="-128"/>
                </a:rPr>
                <a:t>繰返し</a:t>
              </a:r>
            </a:p>
          </p:txBody>
        </p:sp>
        <p:sp>
          <p:nvSpPr>
            <p:cNvPr id="51" name="円弧 50">
              <a:extLst>
                <a:ext uri="{FF2B5EF4-FFF2-40B4-BE49-F238E27FC236}">
                  <a16:creationId xmlns:a16="http://schemas.microsoft.com/office/drawing/2014/main" id="{EE0F7C05-10BF-421A-8F8D-8685C1A87907}"/>
                </a:ext>
              </a:extLst>
            </p:cNvPr>
            <p:cNvSpPr/>
            <p:nvPr/>
          </p:nvSpPr>
          <p:spPr>
            <a:xfrm>
              <a:off x="8147704" y="3830088"/>
              <a:ext cx="327510" cy="254590"/>
            </a:xfrm>
            <a:prstGeom prst="arc">
              <a:avLst>
                <a:gd name="adj1" fmla="val 11226859"/>
                <a:gd name="adj2" fmla="val 0"/>
              </a:avLst>
            </a:prstGeom>
            <a:ln w="317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3206"/>
            </a:p>
          </p:txBody>
        </p:sp>
        <p:sp>
          <p:nvSpPr>
            <p:cNvPr id="54" name="円弧 53">
              <a:extLst>
                <a:ext uri="{FF2B5EF4-FFF2-40B4-BE49-F238E27FC236}">
                  <a16:creationId xmlns:a16="http://schemas.microsoft.com/office/drawing/2014/main" id="{64F33B93-DB93-41B1-B147-D7AEBDB66D3C}"/>
                </a:ext>
              </a:extLst>
            </p:cNvPr>
            <p:cNvSpPr/>
            <p:nvPr/>
          </p:nvSpPr>
          <p:spPr>
            <a:xfrm rot="7485816">
              <a:off x="8479730" y="4160706"/>
              <a:ext cx="327510" cy="254590"/>
            </a:xfrm>
            <a:prstGeom prst="arc">
              <a:avLst>
                <a:gd name="adj1" fmla="val 11226859"/>
                <a:gd name="adj2" fmla="val 0"/>
              </a:avLst>
            </a:prstGeom>
            <a:ln w="317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3206"/>
            </a:p>
          </p:txBody>
        </p:sp>
        <p:sp>
          <p:nvSpPr>
            <p:cNvPr id="55" name="円弧 54">
              <a:extLst>
                <a:ext uri="{FF2B5EF4-FFF2-40B4-BE49-F238E27FC236}">
                  <a16:creationId xmlns:a16="http://schemas.microsoft.com/office/drawing/2014/main" id="{6B854F50-4F53-4CEF-BC8F-AD707898E7D2}"/>
                </a:ext>
              </a:extLst>
            </p:cNvPr>
            <p:cNvSpPr/>
            <p:nvPr/>
          </p:nvSpPr>
          <p:spPr>
            <a:xfrm rot="14645241">
              <a:off x="7927631" y="4204140"/>
              <a:ext cx="327510" cy="254590"/>
            </a:xfrm>
            <a:prstGeom prst="arc">
              <a:avLst>
                <a:gd name="adj1" fmla="val 11226859"/>
                <a:gd name="adj2" fmla="val 0"/>
              </a:avLst>
            </a:prstGeom>
            <a:ln w="317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3206"/>
            </a:p>
          </p:txBody>
        </p:sp>
        <p:sp>
          <p:nvSpPr>
            <p:cNvPr id="39" name="テキスト ボックス 38">
              <a:extLst>
                <a:ext uri="{FF2B5EF4-FFF2-40B4-BE49-F238E27FC236}">
                  <a16:creationId xmlns:a16="http://schemas.microsoft.com/office/drawing/2014/main" id="{F05213C0-C962-461F-8361-E95921DC2012}"/>
                </a:ext>
              </a:extLst>
            </p:cNvPr>
            <p:cNvSpPr txBox="1"/>
            <p:nvPr/>
          </p:nvSpPr>
          <p:spPr>
            <a:xfrm>
              <a:off x="7888787" y="3212976"/>
              <a:ext cx="858488" cy="483777"/>
            </a:xfrm>
            <a:prstGeom prst="rect">
              <a:avLst/>
            </a:prstGeom>
            <a:solidFill>
              <a:schemeClr val="bg1">
                <a:lumMod val="65000"/>
              </a:schemeClr>
            </a:solidFill>
            <a:ln>
              <a:solidFill>
                <a:schemeClr val="tx1"/>
              </a:solidFill>
            </a:ln>
          </p:spPr>
          <p:txBody>
            <a:bodyPr wrap="none" lIns="36000" tIns="36000" rIns="36000" bIns="36000" rtlCol="0">
              <a:noAutofit/>
            </a:bodyPr>
            <a:lstStyle/>
            <a:p>
              <a:r>
                <a:rPr lang="ja-JP" altLang="en-US" sz="1200" b="0" dirty="0">
                  <a:solidFill>
                    <a:schemeClr val="bg1"/>
                  </a:solidFill>
                  <a:latin typeface="Meiryo UI" panose="020B0604030504040204" pitchFamily="50" charset="-128"/>
                  <a:ea typeface="Meiryo UI" panose="020B0604030504040204" pitchFamily="50" charset="-128"/>
                </a:rPr>
                <a:t>失敗する</a:t>
              </a:r>
              <a:endParaRPr lang="en-US" altLang="ja-JP" sz="1200" b="0" dirty="0">
                <a:solidFill>
                  <a:schemeClr val="bg1"/>
                </a:solidFill>
                <a:latin typeface="Meiryo UI" panose="020B0604030504040204" pitchFamily="50" charset="-128"/>
                <a:ea typeface="Meiryo UI" panose="020B0604030504040204" pitchFamily="50" charset="-128"/>
              </a:endParaRPr>
            </a:p>
            <a:p>
              <a:r>
                <a:rPr lang="ja-JP" altLang="en-US" sz="1200" b="0" dirty="0">
                  <a:solidFill>
                    <a:schemeClr val="bg1"/>
                  </a:solidFill>
                  <a:latin typeface="Meiryo UI" panose="020B0604030504040204" pitchFamily="50" charset="-128"/>
                  <a:ea typeface="Meiryo UI" panose="020B0604030504040204" pitchFamily="50" charset="-128"/>
                </a:rPr>
                <a:t>テストを書く</a:t>
              </a:r>
            </a:p>
          </p:txBody>
        </p:sp>
      </p:grpSp>
      <p:sp>
        <p:nvSpPr>
          <p:cNvPr id="7" name="正方形/長方形 6">
            <a:extLst>
              <a:ext uri="{FF2B5EF4-FFF2-40B4-BE49-F238E27FC236}">
                <a16:creationId xmlns:a16="http://schemas.microsoft.com/office/drawing/2014/main" id="{F577455F-D17E-419B-80A5-477CDF40C927}"/>
              </a:ext>
            </a:extLst>
          </p:cNvPr>
          <p:cNvSpPr/>
          <p:nvPr/>
        </p:nvSpPr>
        <p:spPr>
          <a:xfrm>
            <a:off x="6951290" y="5852880"/>
            <a:ext cx="2708594" cy="646331"/>
          </a:xfrm>
          <a:prstGeom prst="rect">
            <a:avLst/>
          </a:prstGeom>
          <a:noFill/>
        </p:spPr>
        <p:txBody>
          <a:bodyPr wrap="square" rtlCol="0">
            <a:spAutoFit/>
          </a:bodyPr>
          <a:lstStyle/>
          <a:p>
            <a:pPr algn="l"/>
            <a:r>
              <a:rPr lang="ja-JP" altLang="en-US" sz="1200" b="0" dirty="0">
                <a:latin typeface="Meiryo UI" panose="020B0604030504040204" pitchFamily="50" charset="-128"/>
                <a:ea typeface="Meiryo UI" panose="020B0604030504040204" pitchFamily="50" charset="-128"/>
              </a:rPr>
              <a:t>開発の進め方は、「テスト駆動」に基づく手法もある。繰り返しのサイクルを速くするために、自動化できるものは全て自動化する</a:t>
            </a:r>
            <a:endParaRPr lang="en-US" altLang="ja-JP" sz="1200" b="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72700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a:extLst>
              <a:ext uri="{FF2B5EF4-FFF2-40B4-BE49-F238E27FC236}">
                <a16:creationId xmlns:a16="http://schemas.microsoft.com/office/drawing/2014/main" id="{43DF58CC-E4F8-40E2-8957-AA24CBB37C4B}"/>
              </a:ext>
            </a:extLst>
          </p:cNvPr>
          <p:cNvGraphicFramePr>
            <a:graphicFrameLocks noGrp="1"/>
          </p:cNvGraphicFramePr>
          <p:nvPr>
            <p:extLst>
              <p:ext uri="{D42A27DB-BD31-4B8C-83A1-F6EECF244321}">
                <p14:modId xmlns:p14="http://schemas.microsoft.com/office/powerpoint/2010/main" val="1318443195"/>
              </p:ext>
            </p:extLst>
          </p:nvPr>
        </p:nvGraphicFramePr>
        <p:xfrm>
          <a:off x="489392" y="1193887"/>
          <a:ext cx="9143558" cy="5495520"/>
        </p:xfrm>
        <a:graphic>
          <a:graphicData uri="http://schemas.openxmlformats.org/drawingml/2006/table">
            <a:tbl>
              <a:tblPr firstRow="1" bandRow="1">
                <a:tableStyleId>{5C22544A-7EE6-4342-B048-85BDC9FD1C3A}</a:tableStyleId>
              </a:tblPr>
              <a:tblGrid>
                <a:gridCol w="1078502">
                  <a:extLst>
                    <a:ext uri="{9D8B030D-6E8A-4147-A177-3AD203B41FA5}">
                      <a16:colId xmlns:a16="http://schemas.microsoft.com/office/drawing/2014/main" val="1469240184"/>
                    </a:ext>
                  </a:extLst>
                </a:gridCol>
                <a:gridCol w="5401648">
                  <a:extLst>
                    <a:ext uri="{9D8B030D-6E8A-4147-A177-3AD203B41FA5}">
                      <a16:colId xmlns:a16="http://schemas.microsoft.com/office/drawing/2014/main" val="1106265369"/>
                    </a:ext>
                  </a:extLst>
                </a:gridCol>
                <a:gridCol w="2663408">
                  <a:extLst>
                    <a:ext uri="{9D8B030D-6E8A-4147-A177-3AD203B41FA5}">
                      <a16:colId xmlns:a16="http://schemas.microsoft.com/office/drawing/2014/main" val="2854227814"/>
                    </a:ext>
                  </a:extLst>
                </a:gridCol>
              </a:tblGrid>
              <a:tr h="325965">
                <a:tc>
                  <a:txBody>
                    <a:bodyPr/>
                    <a:lstStyle/>
                    <a:p>
                      <a:pPr algn="ctr"/>
                      <a:r>
                        <a:rPr kumimoji="1" lang="ja-JP" altLang="en-US" sz="1600" b="0" dirty="0">
                          <a:solidFill>
                            <a:schemeClr val="tx1"/>
                          </a:solidFill>
                          <a:latin typeface="Meiryo UI" panose="020B0604030504040204" pitchFamily="50" charset="-128"/>
                          <a:ea typeface="Meiryo UI" panose="020B0604030504040204" pitchFamily="50" charset="-128"/>
                        </a:rPr>
                        <a:t>名称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kumimoji="1" lang="ja-JP" altLang="en-US" sz="1600" b="0" dirty="0">
                          <a:solidFill>
                            <a:schemeClr val="tx1"/>
                          </a:solidFill>
                          <a:latin typeface="Meiryo UI" panose="020B0604030504040204" pitchFamily="50" charset="-128"/>
                          <a:ea typeface="Meiryo UI" panose="020B0604030504040204" pitchFamily="50" charset="-128"/>
                        </a:rPr>
                        <a:t>特徴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26623415"/>
                  </a:ext>
                </a:extLst>
              </a:tr>
              <a:tr h="0">
                <a:tc>
                  <a:txBody>
                    <a:bodyPr/>
                    <a:lstStyle/>
                    <a:p>
                      <a:pPr marL="0" marR="0" lvl="0" indent="0" algn="ctr" defTabSz="91423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Meiryo UI" panose="020B0604030504040204" pitchFamily="50" charset="-128"/>
                          <a:ea typeface="Meiryo UI" panose="020B0604030504040204" pitchFamily="50" charset="-128"/>
                        </a:rPr>
                        <a:t>デイリー</a:t>
                      </a:r>
                      <a:endParaRPr kumimoji="1" lang="en-US" altLang="ja-JP" sz="1600" b="0" dirty="0">
                        <a:solidFill>
                          <a:schemeClr val="tx1"/>
                        </a:solidFill>
                        <a:latin typeface="Meiryo UI" panose="020B0604030504040204" pitchFamily="50" charset="-128"/>
                        <a:ea typeface="Meiryo UI" panose="020B0604030504040204" pitchFamily="50" charset="-128"/>
                      </a:endParaRPr>
                    </a:p>
                    <a:p>
                      <a:pPr marL="0" marR="0" lvl="0" indent="0" algn="ctr" defTabSz="91423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Meiryo UI" panose="020B0604030504040204" pitchFamily="50" charset="-128"/>
                          <a:ea typeface="Meiryo UI" panose="020B0604030504040204" pitchFamily="50" charset="-128"/>
                        </a:rPr>
                        <a:t>スクラム</a:t>
                      </a: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ja-JP" altLang="en-US" sz="1400" b="0" dirty="0">
                          <a:solidFill>
                            <a:schemeClr val="tx1"/>
                          </a:solidFill>
                          <a:latin typeface="Meiryo UI" panose="020B0604030504040204" pitchFamily="50" charset="-128"/>
                          <a:ea typeface="Meiryo UI" panose="020B0604030504040204" pitchFamily="50" charset="-128"/>
                        </a:rPr>
                        <a:t>開発チームが全員の活動状況を共有し、前回のデイリースクラム以降に行った作業と、次回のデイリースクラムまでに行う作業を確認する。「スタンドアップミーティング」とも言われ、立ったまま、毎日決まった時間に決まった場所で、</a:t>
                      </a:r>
                      <a:r>
                        <a:rPr lang="en-US" altLang="ja-JP" sz="1400" b="0" dirty="0">
                          <a:solidFill>
                            <a:schemeClr val="tx1"/>
                          </a:solidFill>
                          <a:latin typeface="Meiryo UI" panose="020B0604030504040204" pitchFamily="50" charset="-128"/>
                          <a:ea typeface="Meiryo UI" panose="020B0604030504040204" pitchFamily="50" charset="-128"/>
                        </a:rPr>
                        <a:t>15</a:t>
                      </a:r>
                      <a:r>
                        <a:rPr lang="ja-JP" altLang="en-US" sz="1400" b="0" dirty="0">
                          <a:solidFill>
                            <a:schemeClr val="tx1"/>
                          </a:solidFill>
                          <a:latin typeface="Meiryo UI" panose="020B0604030504040204" pitchFamily="50" charset="-128"/>
                          <a:ea typeface="Meiryo UI" panose="020B0604030504040204" pitchFamily="50" charset="-128"/>
                        </a:rPr>
                        <a:t>分の短い時間で行う。朝行うことが多いため、日本では「朝会（あさかい）」という呼び名で知られる。</a:t>
                      </a:r>
                    </a:p>
                    <a:p>
                      <a:pPr algn="l"/>
                      <a:r>
                        <a:rPr lang="ja-JP" altLang="en-US" sz="1400" b="0" dirty="0">
                          <a:solidFill>
                            <a:schemeClr val="tx1"/>
                          </a:solidFill>
                          <a:latin typeface="Meiryo UI" panose="020B0604030504040204" pitchFamily="50" charset="-128"/>
                          <a:ea typeface="Meiryo UI" panose="020B0604030504040204" pitchFamily="50" charset="-128"/>
                        </a:rPr>
                        <a:t>チームのメンバーは</a:t>
                      </a:r>
                      <a:r>
                        <a:rPr lang="en-US" altLang="ja-JP" sz="1400" b="0" dirty="0">
                          <a:solidFill>
                            <a:schemeClr val="tx1"/>
                          </a:solidFill>
                          <a:latin typeface="Meiryo UI" panose="020B0604030504040204" pitchFamily="50" charset="-128"/>
                          <a:ea typeface="Meiryo UI" panose="020B0604030504040204" pitchFamily="50" charset="-128"/>
                        </a:rPr>
                        <a:t>1</a:t>
                      </a:r>
                      <a:r>
                        <a:rPr lang="ja-JP" altLang="en-US" sz="1400" b="0" dirty="0">
                          <a:solidFill>
                            <a:schemeClr val="tx1"/>
                          </a:solidFill>
                          <a:latin typeface="Meiryo UI" panose="020B0604030504040204" pitchFamily="50" charset="-128"/>
                          <a:ea typeface="Meiryo UI" panose="020B0604030504040204" pitchFamily="50" charset="-128"/>
                        </a:rPr>
                        <a:t>人ずつ、「昨日やったこと」「今日やること」「障害になっていること」の</a:t>
                      </a:r>
                      <a:r>
                        <a:rPr lang="en-US" altLang="ja-JP" sz="1400" b="0" dirty="0">
                          <a:solidFill>
                            <a:schemeClr val="tx1"/>
                          </a:solidFill>
                          <a:latin typeface="Meiryo UI" panose="020B0604030504040204" pitchFamily="50" charset="-128"/>
                          <a:ea typeface="Meiryo UI" panose="020B0604030504040204" pitchFamily="50" charset="-128"/>
                        </a:rPr>
                        <a:t>3</a:t>
                      </a:r>
                      <a:r>
                        <a:rPr lang="ja-JP" altLang="en-US" sz="1400" b="0" dirty="0">
                          <a:solidFill>
                            <a:schemeClr val="tx1"/>
                          </a:solidFill>
                          <a:latin typeface="Meiryo UI" panose="020B0604030504040204" pitchFamily="50" charset="-128"/>
                          <a:ea typeface="Meiryo UI" panose="020B0604030504040204" pitchFamily="50" charset="-128"/>
                        </a:rPr>
                        <a:t>つを順に話す。開発チームが解決できない障害を取り除くことが、スクラムマスターの仕事になる。また、進捗状況に応じて、プロダクトオーナーとの間で、スプリントが対象としているバックログの内容調整を行う。</a:t>
                      </a:r>
                      <a:endParaRPr lang="en-US" altLang="ja-JP" sz="1400" b="0" dirty="0">
                        <a:solidFill>
                          <a:schemeClr val="tx1"/>
                        </a:solidFill>
                        <a:latin typeface="Meiryo UI" panose="020B0604030504040204" pitchFamily="50" charset="-128"/>
                        <a:ea typeface="Meiryo UI" panose="020B0604030504040204" pitchFamily="50" charset="-128"/>
                      </a:endParaRP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235" rtl="0" eaLnBrk="1" fontAlgn="auto" latinLnBrk="0" hangingPunct="1">
                        <a:lnSpc>
                          <a:spcPct val="100000"/>
                        </a:lnSpc>
                        <a:spcBef>
                          <a:spcPts val="0"/>
                        </a:spcBef>
                        <a:spcAft>
                          <a:spcPts val="0"/>
                        </a:spcAft>
                        <a:buClrTx/>
                        <a:buSzTx/>
                        <a:buFontTx/>
                        <a:buNone/>
                        <a:tabLst/>
                        <a:defRPr/>
                      </a:pPr>
                      <a:endParaRPr lang="en-US" altLang="ja-JP" sz="16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2842316"/>
                  </a:ext>
                </a:extLst>
              </a:tr>
              <a:tr h="1602000">
                <a:tc>
                  <a:txBody>
                    <a:bodyPr/>
                    <a:lstStyle/>
                    <a:p>
                      <a:pPr marL="0" marR="0" lvl="0" indent="0" algn="ctr" defTabSz="91423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Meiryo UI" panose="020B0604030504040204" pitchFamily="50" charset="-128"/>
                          <a:ea typeface="Meiryo UI" panose="020B0604030504040204" pitchFamily="50" charset="-128"/>
                        </a:rPr>
                        <a:t>スプリント</a:t>
                      </a:r>
                      <a:endParaRPr kumimoji="1" lang="en-US" altLang="ja-JP" sz="1600" b="0" dirty="0">
                        <a:solidFill>
                          <a:schemeClr val="tx1"/>
                        </a:solidFill>
                        <a:latin typeface="Meiryo UI" panose="020B0604030504040204" pitchFamily="50" charset="-128"/>
                        <a:ea typeface="Meiryo UI" panose="020B0604030504040204" pitchFamily="50" charset="-128"/>
                      </a:endParaRPr>
                    </a:p>
                    <a:p>
                      <a:pPr marL="0" marR="0" lvl="0" indent="0" algn="ctr" defTabSz="91423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Meiryo UI" panose="020B0604030504040204" pitchFamily="50" charset="-128"/>
                          <a:ea typeface="Meiryo UI" panose="020B0604030504040204" pitchFamily="50" charset="-128"/>
                        </a:rPr>
                        <a:t>レビュー</a:t>
                      </a: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235"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スプリントの終了時、プロダクトオーナーが関係者を呼び集めて、できあがったプロダクトのデモンストレーションを行う。開発チームにとっては、自分たちが作ったバックログの項目が動いていることをアピールする機会であるうえに、他の関係者にとっては、スプリントが上手くいっていてプロダクトが徐々に成長していることを確認する機会でもある。なお、プロダクトオーナーは完了の定義に基づくプロダクトバックログ項目の完了確認をスプリントレビューの前に行い、スプリントレビューではステークホルダーとともに価値を最適化するための最終確認をする。</a:t>
                      </a:r>
                      <a:endParaRPr lang="en-US" altLang="ja-JP" sz="1400" b="0" dirty="0">
                        <a:solidFill>
                          <a:schemeClr val="tx1"/>
                        </a:solidFill>
                        <a:latin typeface="Meiryo UI" panose="020B0604030504040204" pitchFamily="50" charset="-128"/>
                        <a:ea typeface="Meiryo UI" panose="020B0604030504040204" pitchFamily="50" charset="-128"/>
                      </a:endParaRP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235" rtl="0" eaLnBrk="1" fontAlgn="auto" latinLnBrk="0" hangingPunct="1">
                        <a:lnSpc>
                          <a:spcPct val="100000"/>
                        </a:lnSpc>
                        <a:spcBef>
                          <a:spcPts val="0"/>
                        </a:spcBef>
                        <a:spcAft>
                          <a:spcPts val="0"/>
                        </a:spcAft>
                        <a:buClrTx/>
                        <a:buSzTx/>
                        <a:buFontTx/>
                        <a:buNone/>
                        <a:tabLst/>
                        <a:defRPr/>
                      </a:pPr>
                      <a:endParaRPr lang="en-US" altLang="ja-JP" sz="16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77381370"/>
                  </a:ext>
                </a:extLst>
              </a:tr>
              <a:tr h="1602000">
                <a:tc>
                  <a:txBody>
                    <a:bodyPr/>
                    <a:lstStyle/>
                    <a:p>
                      <a:pPr marL="0" marR="0" lvl="0" indent="0" algn="ctr" defTabSz="914235" rtl="0" eaLnBrk="1" fontAlgn="auto" latinLnBrk="0" hangingPunct="1">
                        <a:lnSpc>
                          <a:spcPct val="100000"/>
                        </a:lnSpc>
                        <a:spcBef>
                          <a:spcPts val="0"/>
                        </a:spcBef>
                        <a:spcAft>
                          <a:spcPts val="0"/>
                        </a:spcAft>
                        <a:buClrTx/>
                        <a:buSzTx/>
                        <a:buFontTx/>
                        <a:buNone/>
                        <a:tabLst/>
                        <a:defRPr/>
                      </a:pPr>
                      <a:r>
                        <a:rPr lang="ja-JP" altLang="en-US" sz="1600" b="0" dirty="0">
                          <a:latin typeface="Meiryo UI" panose="020B0604030504040204" pitchFamily="50" charset="-128"/>
                          <a:ea typeface="Meiryo UI" panose="020B0604030504040204" pitchFamily="50" charset="-128"/>
                        </a:rPr>
                        <a:t>スプリント</a:t>
                      </a:r>
                      <a:endParaRPr lang="en-US" altLang="ja-JP" sz="1600" b="0" dirty="0">
                        <a:latin typeface="Meiryo UI" panose="020B0604030504040204" pitchFamily="50" charset="-128"/>
                        <a:ea typeface="Meiryo UI" panose="020B0604030504040204" pitchFamily="50" charset="-128"/>
                      </a:endParaRPr>
                    </a:p>
                    <a:p>
                      <a:pPr marL="0" marR="0" lvl="0" indent="0" algn="ctr" defTabSz="914235" rtl="0" eaLnBrk="1" fontAlgn="auto" latinLnBrk="0" hangingPunct="1">
                        <a:lnSpc>
                          <a:spcPct val="100000"/>
                        </a:lnSpc>
                        <a:spcBef>
                          <a:spcPts val="0"/>
                        </a:spcBef>
                        <a:spcAft>
                          <a:spcPts val="0"/>
                        </a:spcAft>
                        <a:buClrTx/>
                        <a:buSzTx/>
                        <a:buFontTx/>
                        <a:buNone/>
                        <a:tabLst/>
                        <a:defRPr/>
                      </a:pPr>
                      <a:r>
                        <a:rPr lang="ja-JP" altLang="en-US" sz="1600" b="0" dirty="0">
                          <a:latin typeface="Meiryo UI" panose="020B0604030504040204" pitchFamily="50" charset="-128"/>
                          <a:ea typeface="Meiryo UI" panose="020B0604030504040204" pitchFamily="50" charset="-128"/>
                        </a:rPr>
                        <a:t>レトロ</a:t>
                      </a:r>
                      <a:endParaRPr lang="en-US" altLang="ja-JP" sz="1600" b="0" dirty="0">
                        <a:latin typeface="Meiryo UI" panose="020B0604030504040204" pitchFamily="50" charset="-128"/>
                        <a:ea typeface="Meiryo UI" panose="020B0604030504040204" pitchFamily="50" charset="-128"/>
                      </a:endParaRPr>
                    </a:p>
                    <a:p>
                      <a:pPr marL="0" marR="0" lvl="0" indent="0" algn="ctr" defTabSz="914235" rtl="0" eaLnBrk="1" fontAlgn="auto" latinLnBrk="0" hangingPunct="1">
                        <a:lnSpc>
                          <a:spcPct val="100000"/>
                        </a:lnSpc>
                        <a:spcBef>
                          <a:spcPts val="0"/>
                        </a:spcBef>
                        <a:spcAft>
                          <a:spcPts val="0"/>
                        </a:spcAft>
                        <a:buClrTx/>
                        <a:buSzTx/>
                        <a:buFontTx/>
                        <a:buNone/>
                        <a:tabLst/>
                        <a:defRPr/>
                      </a:pPr>
                      <a:r>
                        <a:rPr lang="ja-JP" altLang="en-US" sz="1600" b="0" dirty="0">
                          <a:latin typeface="Meiryo UI" panose="020B0604030504040204" pitchFamily="50" charset="-128"/>
                          <a:ea typeface="Meiryo UI" panose="020B0604030504040204" pitchFamily="50" charset="-128"/>
                        </a:rPr>
                        <a:t>スペクティブ</a:t>
                      </a:r>
                      <a:r>
                        <a:rPr lang="en-US" altLang="ja-JP" sz="1600" b="0" dirty="0">
                          <a:latin typeface="Meiryo UI" panose="020B0604030504040204" pitchFamily="50" charset="-128"/>
                          <a:ea typeface="Meiryo UI" panose="020B0604030504040204" pitchFamily="50" charset="-128"/>
                        </a:rPr>
                        <a:t>(</a:t>
                      </a:r>
                      <a:r>
                        <a:rPr kumimoji="1" lang="ja-JP" altLang="en-US" sz="1600" b="0" dirty="0">
                          <a:solidFill>
                            <a:schemeClr val="tx1"/>
                          </a:solidFill>
                          <a:latin typeface="Meiryo UI" panose="020B0604030504040204" pitchFamily="50" charset="-128"/>
                          <a:ea typeface="Meiryo UI" panose="020B0604030504040204" pitchFamily="50" charset="-128"/>
                        </a:rPr>
                        <a:t>ふりかえり</a:t>
                      </a:r>
                      <a:r>
                        <a:rPr kumimoji="1" lang="en-US" altLang="ja-JP" sz="1600" b="0" dirty="0">
                          <a:solidFill>
                            <a:schemeClr val="tx1"/>
                          </a:solidFill>
                          <a:latin typeface="Meiryo UI" panose="020B0604030504040204" pitchFamily="50" charset="-128"/>
                          <a:ea typeface="Meiryo UI" panose="020B0604030504040204" pitchFamily="50" charset="-128"/>
                        </a:rPr>
                        <a:t>)</a:t>
                      </a:r>
                      <a:endParaRPr kumimoji="1" lang="ja-JP" altLang="en-US" sz="1600" b="0" dirty="0">
                        <a:solidFill>
                          <a:schemeClr val="tx1"/>
                        </a:solidFill>
                        <a:latin typeface="Meiryo UI" panose="020B0604030504040204" pitchFamily="50" charset="-128"/>
                        <a:ea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235"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スプリントレビューの後に行われる、今回のスプリントを振り返るミーティングをいう（</a:t>
                      </a:r>
                      <a:r>
                        <a:rPr lang="ja-JP" altLang="en-US" sz="1400" b="0" strike="noStrike" dirty="0">
                          <a:solidFill>
                            <a:schemeClr val="tx1"/>
                          </a:solidFill>
                          <a:latin typeface="Meiryo UI" panose="020B0604030504040204" pitchFamily="50" charset="-128"/>
                          <a:ea typeface="Meiryo UI" panose="020B0604030504040204" pitchFamily="50" charset="-128"/>
                        </a:rPr>
                        <a:t>ふりかえりとも呼ばれる。）。</a:t>
                      </a:r>
                      <a:r>
                        <a:rPr lang="ja-JP" altLang="en-US" sz="1400" b="0" dirty="0">
                          <a:solidFill>
                            <a:schemeClr val="tx1"/>
                          </a:solidFill>
                          <a:latin typeface="Meiryo UI" panose="020B0604030504040204" pitchFamily="50" charset="-128"/>
                          <a:ea typeface="Meiryo UI" panose="020B0604030504040204" pitchFamily="50" charset="-128"/>
                        </a:rPr>
                        <a:t>ここでは、このスプリントでうまくいったこと、うまくいかなかったこと、どうやったら次のスプリントでよりうまくできるかが話し合われる。これが成長の機会につながるため、チーム学習やチーム改善に向けた活動といえる。</a:t>
                      </a:r>
                      <a:endParaRPr lang="en-US" altLang="ja-JP" sz="1400" b="0" dirty="0">
                        <a:solidFill>
                          <a:schemeClr val="tx1"/>
                        </a:solidFill>
                        <a:latin typeface="Meiryo UI" panose="020B0604030504040204" pitchFamily="50" charset="-128"/>
                        <a:ea typeface="Meiryo UI" panose="020B0604030504040204" pitchFamily="50" charset="-128"/>
                      </a:endParaRP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235" rtl="0" eaLnBrk="1" fontAlgn="auto" latinLnBrk="0" hangingPunct="1">
                        <a:lnSpc>
                          <a:spcPct val="100000"/>
                        </a:lnSpc>
                        <a:spcBef>
                          <a:spcPts val="0"/>
                        </a:spcBef>
                        <a:spcAft>
                          <a:spcPts val="0"/>
                        </a:spcAft>
                        <a:buClrTx/>
                        <a:buSzTx/>
                        <a:buFontTx/>
                        <a:buNone/>
                        <a:tabLst/>
                        <a:defRPr/>
                      </a:pPr>
                      <a:endParaRPr lang="en-US" altLang="ja-JP" sz="16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5965768"/>
                  </a:ext>
                </a:extLst>
              </a:tr>
            </a:tbl>
          </a:graphicData>
        </a:graphic>
      </p:graphicFrame>
      <p:sp>
        <p:nvSpPr>
          <p:cNvPr id="5" name="タイトル 4">
            <a:extLst>
              <a:ext uri="{FF2B5EF4-FFF2-40B4-BE49-F238E27FC236}">
                <a16:creationId xmlns:a16="http://schemas.microsoft.com/office/drawing/2014/main" id="{39A63048-C968-4AF8-9252-B5FD2FE9AE58}"/>
              </a:ext>
            </a:extLst>
          </p:cNvPr>
          <p:cNvSpPr>
            <a:spLocks noGrp="1"/>
          </p:cNvSpPr>
          <p:nvPr>
            <p:ph type="title"/>
          </p:nvPr>
        </p:nvSpPr>
        <p:spPr/>
        <p:txBody>
          <a:bodyPr/>
          <a:lstStyle/>
          <a:p>
            <a:r>
              <a:rPr lang="ja-JP" altLang="en-US" dirty="0">
                <a:solidFill>
                  <a:srgbClr val="000000"/>
                </a:solidFill>
              </a:rPr>
              <a:t>アジャイル開発の進め方</a:t>
            </a:r>
            <a:endParaRPr kumimoji="1" lang="ja-JP" altLang="en-US" dirty="0"/>
          </a:p>
        </p:txBody>
      </p:sp>
      <p:sp>
        <p:nvSpPr>
          <p:cNvPr id="2" name="スライド番号プレースホルダー 1">
            <a:extLst>
              <a:ext uri="{FF2B5EF4-FFF2-40B4-BE49-F238E27FC236}">
                <a16:creationId xmlns:a16="http://schemas.microsoft.com/office/drawing/2014/main" id="{41DA8067-4353-4812-8F6F-BD78ED2C45D5}"/>
              </a:ext>
            </a:extLst>
          </p:cNvPr>
          <p:cNvSpPr>
            <a:spLocks noGrp="1"/>
          </p:cNvSpPr>
          <p:nvPr>
            <p:ph type="sldNum" sz="quarter" idx="12"/>
          </p:nvPr>
        </p:nvSpPr>
        <p:spPr/>
        <p:txBody>
          <a:bodyPr/>
          <a:lstStyle/>
          <a:p>
            <a:pPr>
              <a:defRPr/>
            </a:pPr>
            <a:fld id="{0F0F80A2-DC45-4B64-9BD8-5BB54F4DB418}" type="slidenum">
              <a:rPr lang="ja-JP" altLang="en-US" smtClean="0"/>
              <a:pPr>
                <a:defRPr/>
              </a:pPr>
              <a:t>12</a:t>
            </a:fld>
            <a:endParaRPr lang="en-US" altLang="ja-JP" dirty="0"/>
          </a:p>
        </p:txBody>
      </p:sp>
      <p:sp>
        <p:nvSpPr>
          <p:cNvPr id="3" name="AutoShape 2" descr="image">
            <a:extLst>
              <a:ext uri="{FF2B5EF4-FFF2-40B4-BE49-F238E27FC236}">
                <a16:creationId xmlns:a16="http://schemas.microsoft.com/office/drawing/2014/main" id="{1A8A161A-1488-459B-BD6D-986560AECDC0}"/>
              </a:ext>
            </a:extLst>
          </p:cNvPr>
          <p:cNvSpPr>
            <a:spLocks noChangeAspect="1" noChangeArrowheads="1"/>
          </p:cNvSpPr>
          <p:nvPr/>
        </p:nvSpPr>
        <p:spPr bwMode="auto">
          <a:xfrm>
            <a:off x="4800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nvGrpSpPr>
          <p:cNvPr id="20" name="グループ化 19">
            <a:extLst>
              <a:ext uri="{FF2B5EF4-FFF2-40B4-BE49-F238E27FC236}">
                <a16:creationId xmlns:a16="http://schemas.microsoft.com/office/drawing/2014/main" id="{49521477-2B99-4CF3-A5F4-8F6C333E7257}"/>
              </a:ext>
            </a:extLst>
          </p:cNvPr>
          <p:cNvGrpSpPr/>
          <p:nvPr/>
        </p:nvGrpSpPr>
        <p:grpSpPr>
          <a:xfrm>
            <a:off x="6967467" y="5157192"/>
            <a:ext cx="2744270" cy="1385377"/>
            <a:chOff x="6736160" y="3984390"/>
            <a:chExt cx="2744270" cy="2211426"/>
          </a:xfrm>
        </p:grpSpPr>
        <p:sp>
          <p:nvSpPr>
            <p:cNvPr id="10" name="テキスト ボックス 9">
              <a:extLst>
                <a:ext uri="{FF2B5EF4-FFF2-40B4-BE49-F238E27FC236}">
                  <a16:creationId xmlns:a16="http://schemas.microsoft.com/office/drawing/2014/main" id="{DD388297-503B-468F-BD78-AD2B0B0F5FE9}"/>
                </a:ext>
              </a:extLst>
            </p:cNvPr>
            <p:cNvSpPr txBox="1"/>
            <p:nvPr/>
          </p:nvSpPr>
          <p:spPr>
            <a:xfrm>
              <a:off x="6736160" y="5734151"/>
              <a:ext cx="2744270" cy="461665"/>
            </a:xfrm>
            <a:prstGeom prst="rect">
              <a:avLst/>
            </a:prstGeom>
            <a:noFill/>
          </p:spPr>
          <p:txBody>
            <a:bodyPr wrap="square" rtlCol="0">
              <a:spAutoFit/>
            </a:bodyPr>
            <a:lstStyle/>
            <a:p>
              <a:pPr algn="l"/>
              <a:r>
                <a:rPr lang="ja-JP" altLang="en-US" sz="1200" b="0" dirty="0">
                  <a:latin typeface="Meiryo UI" panose="020B0604030504040204" pitchFamily="50" charset="-128"/>
                  <a:ea typeface="Meiryo UI" panose="020B0604030504040204" pitchFamily="50" charset="-128"/>
                </a:rPr>
                <a:t>スプリントごとに「ふりかえり」を繰り返すことでチームが成長していく</a:t>
              </a:r>
            </a:p>
          </p:txBody>
        </p:sp>
        <p:grpSp>
          <p:nvGrpSpPr>
            <p:cNvPr id="11" name="グループ化 10"/>
            <p:cNvGrpSpPr/>
            <p:nvPr/>
          </p:nvGrpSpPr>
          <p:grpSpPr>
            <a:xfrm>
              <a:off x="6825208" y="4023162"/>
              <a:ext cx="2457009" cy="1415577"/>
              <a:chOff x="7401272" y="4149080"/>
              <a:chExt cx="1440160" cy="1152128"/>
            </a:xfrm>
          </p:grpSpPr>
          <p:sp>
            <p:nvSpPr>
              <p:cNvPr id="9" name="正方形/長方形 8"/>
              <p:cNvSpPr/>
              <p:nvPr/>
            </p:nvSpPr>
            <p:spPr>
              <a:xfrm>
                <a:off x="7401272" y="4149080"/>
                <a:ext cx="720080" cy="576064"/>
              </a:xfrm>
              <a:prstGeom prst="rect">
                <a:avLst/>
              </a:prstGeom>
              <a:ln>
                <a:solidFill>
                  <a:schemeClr val="tx1"/>
                </a:solidFill>
              </a:ln>
            </p:spPr>
            <p:txBody>
              <a:bodyPr rtlCol="0" anchor="ctr">
                <a:noAutofit/>
              </a:bodyPr>
              <a:lstStyle/>
              <a:p>
                <a:pPr algn="l"/>
                <a:endParaRPr kumimoji="1" lang="ja-JP" altLang="en-US" sz="2400" b="0" dirty="0">
                  <a:latin typeface="Meiryo UI" panose="020B0604030504040204" pitchFamily="50" charset="-128"/>
                  <a:ea typeface="Meiryo UI" panose="020B0604030504040204" pitchFamily="50" charset="-128"/>
                </a:endParaRPr>
              </a:p>
            </p:txBody>
          </p:sp>
          <p:sp>
            <p:nvSpPr>
              <p:cNvPr id="16" name="正方形/長方形 15"/>
              <p:cNvSpPr/>
              <p:nvPr/>
            </p:nvSpPr>
            <p:spPr>
              <a:xfrm>
                <a:off x="8121352" y="4149080"/>
                <a:ext cx="720080" cy="1152128"/>
              </a:xfrm>
              <a:prstGeom prst="rect">
                <a:avLst/>
              </a:prstGeom>
              <a:ln>
                <a:solidFill>
                  <a:schemeClr val="tx1"/>
                </a:solidFill>
              </a:ln>
            </p:spPr>
            <p:txBody>
              <a:bodyPr rtlCol="0" anchor="ctr">
                <a:noAutofit/>
              </a:bodyPr>
              <a:lstStyle/>
              <a:p>
                <a:pPr algn="l"/>
                <a:endParaRPr kumimoji="1" lang="ja-JP" altLang="en-US" sz="2400" b="0" dirty="0">
                  <a:latin typeface="Meiryo UI" panose="020B0604030504040204" pitchFamily="50" charset="-128"/>
                  <a:ea typeface="Meiryo UI" panose="020B0604030504040204" pitchFamily="50" charset="-128"/>
                </a:endParaRPr>
              </a:p>
            </p:txBody>
          </p:sp>
          <p:sp>
            <p:nvSpPr>
              <p:cNvPr id="17" name="正方形/長方形 16"/>
              <p:cNvSpPr/>
              <p:nvPr/>
            </p:nvSpPr>
            <p:spPr>
              <a:xfrm>
                <a:off x="7401272" y="4725144"/>
                <a:ext cx="720080" cy="576064"/>
              </a:xfrm>
              <a:prstGeom prst="rect">
                <a:avLst/>
              </a:prstGeom>
              <a:ln>
                <a:solidFill>
                  <a:schemeClr val="tx1"/>
                </a:solidFill>
              </a:ln>
            </p:spPr>
            <p:txBody>
              <a:bodyPr rtlCol="0" anchor="ctr">
                <a:noAutofit/>
              </a:bodyPr>
              <a:lstStyle/>
              <a:p>
                <a:pPr algn="l"/>
                <a:endParaRPr kumimoji="1" lang="ja-JP" altLang="en-US" sz="2400" b="0" dirty="0">
                  <a:latin typeface="Meiryo UI" panose="020B0604030504040204" pitchFamily="50" charset="-128"/>
                  <a:ea typeface="Meiryo UI" panose="020B0604030504040204" pitchFamily="50" charset="-128"/>
                </a:endParaRPr>
              </a:p>
            </p:txBody>
          </p:sp>
        </p:grpSp>
        <p:sp>
          <p:nvSpPr>
            <p:cNvPr id="12" name="テキスト ボックス 11"/>
            <p:cNvSpPr txBox="1"/>
            <p:nvPr/>
          </p:nvSpPr>
          <p:spPr>
            <a:xfrm>
              <a:off x="8023061" y="3984390"/>
              <a:ext cx="458331" cy="307777"/>
            </a:xfrm>
            <a:prstGeom prst="rect">
              <a:avLst/>
            </a:prstGeom>
            <a:noFill/>
          </p:spPr>
          <p:txBody>
            <a:bodyPr vert="horz" wrap="none" rtlCol="0">
              <a:spAutoFit/>
            </a:bodyPr>
            <a:lstStyle/>
            <a:p>
              <a:r>
                <a:rPr kumimoji="1" lang="en-US" altLang="ja-JP" sz="1400" b="0" u="sng" dirty="0">
                  <a:latin typeface="Meiryo UI" panose="020B0604030504040204" pitchFamily="50" charset="-128"/>
                  <a:ea typeface="Meiryo UI" panose="020B0604030504040204" pitchFamily="50" charset="-128"/>
                </a:rPr>
                <a:t>Try</a:t>
              </a:r>
              <a:endParaRPr kumimoji="1" lang="ja-JP" altLang="en-US" sz="1400" b="0" u="sng" dirty="0">
                <a:latin typeface="Meiryo UI" panose="020B0604030504040204" pitchFamily="50" charset="-128"/>
                <a:ea typeface="Meiryo UI" panose="020B0604030504040204" pitchFamily="50" charset="-128"/>
              </a:endParaRPr>
            </a:p>
          </p:txBody>
        </p:sp>
        <p:sp>
          <p:nvSpPr>
            <p:cNvPr id="18" name="テキスト ボックス 17"/>
            <p:cNvSpPr txBox="1"/>
            <p:nvPr/>
          </p:nvSpPr>
          <p:spPr>
            <a:xfrm>
              <a:off x="6827142" y="3984390"/>
              <a:ext cx="615490" cy="307777"/>
            </a:xfrm>
            <a:prstGeom prst="rect">
              <a:avLst/>
            </a:prstGeom>
            <a:noFill/>
          </p:spPr>
          <p:txBody>
            <a:bodyPr vert="horz" wrap="none" rtlCol="0">
              <a:spAutoFit/>
            </a:bodyPr>
            <a:lstStyle/>
            <a:p>
              <a:r>
                <a:rPr kumimoji="1" lang="en-US" altLang="ja-JP" sz="1400" b="0" u="sng" dirty="0">
                  <a:latin typeface="Meiryo UI" panose="020B0604030504040204" pitchFamily="50" charset="-128"/>
                  <a:ea typeface="Meiryo UI" panose="020B0604030504040204" pitchFamily="50" charset="-128"/>
                </a:rPr>
                <a:t>Keep</a:t>
              </a:r>
              <a:endParaRPr kumimoji="1" lang="ja-JP" altLang="en-US" sz="1400" b="0" u="sng" dirty="0">
                <a:latin typeface="Meiryo UI" panose="020B0604030504040204" pitchFamily="50" charset="-128"/>
                <a:ea typeface="Meiryo UI" panose="020B0604030504040204" pitchFamily="50" charset="-128"/>
              </a:endParaRPr>
            </a:p>
          </p:txBody>
        </p:sp>
        <p:sp>
          <p:nvSpPr>
            <p:cNvPr id="19" name="テキスト ボックス 18"/>
            <p:cNvSpPr txBox="1"/>
            <p:nvPr/>
          </p:nvSpPr>
          <p:spPr>
            <a:xfrm>
              <a:off x="6825208" y="4686281"/>
              <a:ext cx="902811" cy="307777"/>
            </a:xfrm>
            <a:prstGeom prst="rect">
              <a:avLst/>
            </a:prstGeom>
            <a:noFill/>
          </p:spPr>
          <p:txBody>
            <a:bodyPr vert="horz" wrap="none" rtlCol="0">
              <a:spAutoFit/>
            </a:bodyPr>
            <a:lstStyle/>
            <a:p>
              <a:r>
                <a:rPr kumimoji="1" lang="en-US" altLang="ja-JP" sz="1400" b="0" u="sng" dirty="0">
                  <a:latin typeface="Meiryo UI" panose="020B0604030504040204" pitchFamily="50" charset="-128"/>
                  <a:ea typeface="Meiryo UI" panose="020B0604030504040204" pitchFamily="50" charset="-128"/>
                </a:rPr>
                <a:t>Problem</a:t>
              </a:r>
              <a:endParaRPr kumimoji="1" lang="ja-JP" altLang="en-US" sz="1400" b="0" u="sng" dirty="0">
                <a:latin typeface="Meiryo UI" panose="020B0604030504040204" pitchFamily="50" charset="-128"/>
                <a:ea typeface="Meiryo UI" panose="020B0604030504040204" pitchFamily="50" charset="-128"/>
              </a:endParaRPr>
            </a:p>
          </p:txBody>
        </p:sp>
        <p:sp>
          <p:nvSpPr>
            <p:cNvPr id="30" name="テキスト ボックス 29"/>
            <p:cNvSpPr txBox="1"/>
            <p:nvPr/>
          </p:nvSpPr>
          <p:spPr>
            <a:xfrm>
              <a:off x="6856064" y="4393286"/>
              <a:ext cx="1113528" cy="323218"/>
            </a:xfrm>
            <a:prstGeom prst="ellipse">
              <a:avLst/>
            </a:prstGeom>
            <a:solidFill>
              <a:schemeClr val="bg1"/>
            </a:solidFill>
            <a:ln>
              <a:solidFill>
                <a:schemeClr val="tx1"/>
              </a:solidFill>
              <a:prstDash val="dash"/>
            </a:ln>
          </p:spPr>
          <p:txBody>
            <a:bodyPr vert="horz" wrap="none" lIns="36000" tIns="36000" rIns="36000" bIns="36000" rtlCol="0" anchor="ctr">
              <a:noAutofit/>
            </a:bodyPr>
            <a:lstStyle/>
            <a:p>
              <a:r>
                <a:rPr kumimoji="1" lang="ja-JP" altLang="en-US" sz="1100" b="0" dirty="0">
                  <a:latin typeface="Meiryo UI" panose="020B0604030504040204" pitchFamily="50" charset="-128"/>
                  <a:ea typeface="Meiryo UI" panose="020B0604030504040204" pitchFamily="50" charset="-128"/>
                </a:rPr>
                <a:t>うまく行ったこと</a:t>
              </a:r>
            </a:p>
          </p:txBody>
        </p:sp>
        <p:sp>
          <p:nvSpPr>
            <p:cNvPr id="32" name="上矢印 31"/>
            <p:cNvSpPr/>
            <p:nvPr/>
          </p:nvSpPr>
          <p:spPr>
            <a:xfrm rot="1911678">
              <a:off x="7002785" y="5363569"/>
              <a:ext cx="151263" cy="337973"/>
            </a:xfrm>
            <a:prstGeom prst="upArrow">
              <a:avLst/>
            </a:prstGeom>
            <a:solidFill>
              <a:schemeClr val="accent6">
                <a:lumMod val="20000"/>
                <a:lumOff val="80000"/>
              </a:schemeClr>
            </a:solidFill>
            <a:ln>
              <a:solidFill>
                <a:schemeClr val="accent6"/>
              </a:solidFill>
            </a:ln>
          </p:spPr>
          <p:txBody>
            <a:bodyPr rtlCol="0" anchor="ctr">
              <a:noAutofit/>
            </a:bodyPr>
            <a:lstStyle/>
            <a:p>
              <a:pPr algn="l"/>
              <a:endParaRPr kumimoji="1" lang="ja-JP" altLang="en-US" sz="2400" b="0" dirty="0">
                <a:latin typeface="Meiryo UI" panose="020B0604030504040204" pitchFamily="50" charset="-128"/>
                <a:ea typeface="Meiryo UI" panose="020B0604030504040204" pitchFamily="50" charset="-128"/>
              </a:endParaRPr>
            </a:p>
          </p:txBody>
        </p:sp>
        <p:sp>
          <p:nvSpPr>
            <p:cNvPr id="34" name="テキスト ボックス 33"/>
            <p:cNvSpPr txBox="1"/>
            <p:nvPr/>
          </p:nvSpPr>
          <p:spPr>
            <a:xfrm>
              <a:off x="7056566" y="5435212"/>
              <a:ext cx="848762" cy="338852"/>
            </a:xfrm>
            <a:prstGeom prst="rect">
              <a:avLst/>
            </a:prstGeom>
            <a:noFill/>
          </p:spPr>
          <p:txBody>
            <a:bodyPr vert="horz" wrap="square" rtlCol="0">
              <a:spAutoFit/>
            </a:bodyPr>
            <a:lstStyle/>
            <a:p>
              <a:r>
                <a:rPr kumimoji="1" lang="ja-JP" altLang="en-US" sz="1050" b="0" dirty="0">
                  <a:latin typeface="Meiryo UI" panose="020B0604030504040204" pitchFamily="50" charset="-128"/>
                  <a:ea typeface="Meiryo UI" panose="020B0604030504040204" pitchFamily="50" charset="-128"/>
                </a:rPr>
                <a:t>新しい問題</a:t>
              </a:r>
            </a:p>
          </p:txBody>
        </p:sp>
        <p:sp>
          <p:nvSpPr>
            <p:cNvPr id="37" name="テキスト ボックス 36"/>
            <p:cNvSpPr txBox="1"/>
            <p:nvPr/>
          </p:nvSpPr>
          <p:spPr>
            <a:xfrm>
              <a:off x="8290749" y="4424778"/>
              <a:ext cx="779541" cy="303719"/>
            </a:xfrm>
            <a:prstGeom prst="ellipse">
              <a:avLst/>
            </a:prstGeom>
            <a:solidFill>
              <a:schemeClr val="bg1"/>
            </a:solidFill>
            <a:ln>
              <a:solidFill>
                <a:schemeClr val="tx1"/>
              </a:solidFill>
              <a:prstDash val="dash"/>
            </a:ln>
          </p:spPr>
          <p:txBody>
            <a:bodyPr vert="horz" wrap="none" lIns="36000" tIns="36000" rIns="36000" bIns="36000" rtlCol="0" anchor="ctr">
              <a:noAutofit/>
            </a:bodyPr>
            <a:lstStyle>
              <a:defPPr>
                <a:defRPr lang="en-US"/>
              </a:defPPr>
              <a:lvl1pPr>
                <a:defRPr sz="1100" b="0">
                  <a:latin typeface="Meiryo UI" panose="020B0604030504040204" pitchFamily="50" charset="-128"/>
                  <a:ea typeface="Meiryo UI" panose="020B0604030504040204" pitchFamily="50" charset="-128"/>
                </a:defRPr>
              </a:lvl1pPr>
            </a:lstStyle>
            <a:p>
              <a:r>
                <a:rPr lang="ja-JP" altLang="en-US" dirty="0"/>
                <a:t>改善法</a:t>
              </a:r>
            </a:p>
          </p:txBody>
        </p:sp>
        <p:sp>
          <p:nvSpPr>
            <p:cNvPr id="38" name="上矢印 37"/>
            <p:cNvSpPr/>
            <p:nvPr/>
          </p:nvSpPr>
          <p:spPr>
            <a:xfrm rot="5400000">
              <a:off x="7949204" y="4485580"/>
              <a:ext cx="312754" cy="182371"/>
            </a:xfrm>
            <a:prstGeom prst="upArrow">
              <a:avLst/>
            </a:prstGeom>
            <a:solidFill>
              <a:schemeClr val="accent6">
                <a:lumMod val="20000"/>
                <a:lumOff val="80000"/>
              </a:schemeClr>
            </a:solidFill>
            <a:ln>
              <a:solidFill>
                <a:schemeClr val="accent6"/>
              </a:solidFill>
            </a:ln>
          </p:spPr>
          <p:txBody>
            <a:bodyPr rtlCol="0" anchor="ctr">
              <a:noAutofit/>
            </a:bodyPr>
            <a:lstStyle/>
            <a:p>
              <a:pPr algn="l"/>
              <a:endParaRPr kumimoji="1" lang="ja-JP" altLang="en-US" sz="2400" b="0" dirty="0">
                <a:latin typeface="Meiryo UI" panose="020B0604030504040204" pitchFamily="50" charset="-128"/>
                <a:ea typeface="Meiryo UI" panose="020B0604030504040204" pitchFamily="50" charset="-128"/>
              </a:endParaRPr>
            </a:p>
          </p:txBody>
        </p:sp>
        <p:sp>
          <p:nvSpPr>
            <p:cNvPr id="40" name="テキスト ボックス 39"/>
            <p:cNvSpPr txBox="1"/>
            <p:nvPr/>
          </p:nvSpPr>
          <p:spPr>
            <a:xfrm>
              <a:off x="8003962" y="5431907"/>
              <a:ext cx="1053494" cy="338852"/>
            </a:xfrm>
            <a:prstGeom prst="rect">
              <a:avLst/>
            </a:prstGeom>
            <a:noFill/>
          </p:spPr>
          <p:txBody>
            <a:bodyPr vert="horz" wrap="none" rtlCol="0">
              <a:spAutoFit/>
            </a:bodyPr>
            <a:lstStyle/>
            <a:p>
              <a:r>
                <a:rPr kumimoji="1" lang="ja-JP" altLang="en-US" sz="1050" b="0" dirty="0">
                  <a:latin typeface="Meiryo UI" panose="020B0604030504040204" pitchFamily="50" charset="-128"/>
                  <a:ea typeface="Meiryo UI" panose="020B0604030504040204" pitchFamily="50" charset="-128"/>
                </a:rPr>
                <a:t>新しいアイディア</a:t>
              </a:r>
            </a:p>
          </p:txBody>
        </p:sp>
        <p:sp>
          <p:nvSpPr>
            <p:cNvPr id="33" name="テキスト ボックス 32">
              <a:extLst>
                <a:ext uri="{FF2B5EF4-FFF2-40B4-BE49-F238E27FC236}">
                  <a16:creationId xmlns:a16="http://schemas.microsoft.com/office/drawing/2014/main" id="{1911B00B-9E28-43D5-9362-5973512C4AFA}"/>
                </a:ext>
              </a:extLst>
            </p:cNvPr>
            <p:cNvSpPr txBox="1"/>
            <p:nvPr/>
          </p:nvSpPr>
          <p:spPr>
            <a:xfrm>
              <a:off x="6856064" y="5090789"/>
              <a:ext cx="1113528" cy="323218"/>
            </a:xfrm>
            <a:prstGeom prst="ellipse">
              <a:avLst/>
            </a:prstGeom>
            <a:solidFill>
              <a:schemeClr val="bg1"/>
            </a:solidFill>
            <a:ln>
              <a:solidFill>
                <a:schemeClr val="tx1"/>
              </a:solidFill>
              <a:prstDash val="dash"/>
            </a:ln>
          </p:spPr>
          <p:txBody>
            <a:bodyPr vert="horz" wrap="none" lIns="36000" tIns="36000" rIns="36000" bIns="36000" rtlCol="0" anchor="ctr">
              <a:noAutofit/>
            </a:bodyPr>
            <a:lstStyle/>
            <a:p>
              <a:r>
                <a:rPr kumimoji="1" lang="ja-JP" altLang="en-US" sz="1000" b="0" dirty="0">
                  <a:latin typeface="Meiryo UI" panose="020B0604030504040204" pitchFamily="50" charset="-128"/>
                  <a:ea typeface="Meiryo UI" panose="020B0604030504040204" pitchFamily="50" charset="-128"/>
                </a:rPr>
                <a:t>うまく行かなかったこと</a:t>
              </a:r>
            </a:p>
          </p:txBody>
        </p:sp>
        <p:sp>
          <p:nvSpPr>
            <p:cNvPr id="41" name="上矢印 37">
              <a:extLst>
                <a:ext uri="{FF2B5EF4-FFF2-40B4-BE49-F238E27FC236}">
                  <a16:creationId xmlns:a16="http://schemas.microsoft.com/office/drawing/2014/main" id="{24F4550E-A62E-4D06-A2AC-C684109D4358}"/>
                </a:ext>
              </a:extLst>
            </p:cNvPr>
            <p:cNvSpPr/>
            <p:nvPr/>
          </p:nvSpPr>
          <p:spPr>
            <a:xfrm rot="5400000">
              <a:off x="7949204" y="5180767"/>
              <a:ext cx="312754" cy="182371"/>
            </a:xfrm>
            <a:prstGeom prst="upArrow">
              <a:avLst/>
            </a:prstGeom>
            <a:solidFill>
              <a:schemeClr val="accent6">
                <a:lumMod val="20000"/>
                <a:lumOff val="80000"/>
              </a:schemeClr>
            </a:solidFill>
            <a:ln>
              <a:solidFill>
                <a:schemeClr val="accent6"/>
              </a:solidFill>
            </a:ln>
          </p:spPr>
          <p:txBody>
            <a:bodyPr rtlCol="0" anchor="ctr">
              <a:noAutofit/>
            </a:bodyPr>
            <a:lstStyle/>
            <a:p>
              <a:pPr algn="l"/>
              <a:endParaRPr kumimoji="1" lang="ja-JP" altLang="en-US" sz="2400" b="0" dirty="0">
                <a:latin typeface="Meiryo UI" panose="020B0604030504040204" pitchFamily="50" charset="-128"/>
                <a:ea typeface="Meiryo UI" panose="020B0604030504040204" pitchFamily="50" charset="-128"/>
              </a:endParaRPr>
            </a:p>
          </p:txBody>
        </p:sp>
        <p:sp>
          <p:nvSpPr>
            <p:cNvPr id="42" name="テキスト ボックス 41">
              <a:extLst>
                <a:ext uri="{FF2B5EF4-FFF2-40B4-BE49-F238E27FC236}">
                  <a16:creationId xmlns:a16="http://schemas.microsoft.com/office/drawing/2014/main" id="{C912D0C0-B826-4929-BD09-01B1D4BCE9F5}"/>
                </a:ext>
              </a:extLst>
            </p:cNvPr>
            <p:cNvSpPr txBox="1"/>
            <p:nvPr/>
          </p:nvSpPr>
          <p:spPr>
            <a:xfrm>
              <a:off x="8290748" y="5088715"/>
              <a:ext cx="779541" cy="303719"/>
            </a:xfrm>
            <a:prstGeom prst="ellipse">
              <a:avLst/>
            </a:prstGeom>
            <a:solidFill>
              <a:schemeClr val="bg1"/>
            </a:solidFill>
            <a:ln>
              <a:solidFill>
                <a:schemeClr val="tx1"/>
              </a:solidFill>
              <a:prstDash val="dash"/>
            </a:ln>
          </p:spPr>
          <p:txBody>
            <a:bodyPr vert="horz" wrap="none" lIns="36000" tIns="36000" rIns="36000" bIns="36000" rtlCol="0" anchor="ctr">
              <a:noAutofit/>
            </a:bodyPr>
            <a:lstStyle>
              <a:defPPr>
                <a:defRPr lang="en-US"/>
              </a:defPPr>
              <a:lvl1pPr>
                <a:defRPr sz="1100" b="0">
                  <a:latin typeface="Meiryo UI" panose="020B0604030504040204" pitchFamily="50" charset="-128"/>
                  <a:ea typeface="Meiryo UI" panose="020B0604030504040204" pitchFamily="50" charset="-128"/>
                </a:defRPr>
              </a:lvl1pPr>
            </a:lstStyle>
            <a:p>
              <a:r>
                <a:rPr lang="ja-JP" altLang="en-US" dirty="0"/>
                <a:t>解決法</a:t>
              </a:r>
            </a:p>
          </p:txBody>
        </p:sp>
        <p:sp>
          <p:nvSpPr>
            <p:cNvPr id="45" name="上矢印 31">
              <a:extLst>
                <a:ext uri="{FF2B5EF4-FFF2-40B4-BE49-F238E27FC236}">
                  <a16:creationId xmlns:a16="http://schemas.microsoft.com/office/drawing/2014/main" id="{6689729D-C40B-48C5-9FFE-DE4E2CF0F309}"/>
                </a:ext>
              </a:extLst>
            </p:cNvPr>
            <p:cNvSpPr/>
            <p:nvPr/>
          </p:nvSpPr>
          <p:spPr>
            <a:xfrm rot="19688322" flipH="1">
              <a:off x="8991247" y="5370426"/>
              <a:ext cx="151263" cy="337973"/>
            </a:xfrm>
            <a:prstGeom prst="upArrow">
              <a:avLst/>
            </a:prstGeom>
            <a:solidFill>
              <a:schemeClr val="accent6">
                <a:lumMod val="20000"/>
                <a:lumOff val="80000"/>
              </a:schemeClr>
            </a:solidFill>
            <a:ln>
              <a:solidFill>
                <a:schemeClr val="accent6"/>
              </a:solidFill>
            </a:ln>
          </p:spPr>
          <p:txBody>
            <a:bodyPr rtlCol="0" anchor="ctr">
              <a:noAutofit/>
            </a:bodyPr>
            <a:lstStyle/>
            <a:p>
              <a:pPr algn="l"/>
              <a:endParaRPr kumimoji="1" lang="ja-JP" altLang="en-US" sz="2400" b="0" dirty="0">
                <a:latin typeface="Meiryo UI" panose="020B0604030504040204" pitchFamily="50" charset="-128"/>
                <a:ea typeface="Meiryo UI" panose="020B0604030504040204" pitchFamily="50" charset="-128"/>
              </a:endParaRPr>
            </a:p>
          </p:txBody>
        </p:sp>
      </p:grpSp>
      <p:grpSp>
        <p:nvGrpSpPr>
          <p:cNvPr id="21" name="グループ化 20">
            <a:extLst>
              <a:ext uri="{FF2B5EF4-FFF2-40B4-BE49-F238E27FC236}">
                <a16:creationId xmlns:a16="http://schemas.microsoft.com/office/drawing/2014/main" id="{1550C697-2DD4-4D8D-9803-1188D1447BE8}"/>
              </a:ext>
            </a:extLst>
          </p:cNvPr>
          <p:cNvGrpSpPr/>
          <p:nvPr/>
        </p:nvGrpSpPr>
        <p:grpSpPr>
          <a:xfrm>
            <a:off x="6984962" y="3481958"/>
            <a:ext cx="2664444" cy="1544567"/>
            <a:chOff x="6752164" y="2988850"/>
            <a:chExt cx="2664444" cy="1793196"/>
          </a:xfrm>
        </p:grpSpPr>
        <p:sp>
          <p:nvSpPr>
            <p:cNvPr id="15" name="テキスト ボックス 14">
              <a:extLst>
                <a:ext uri="{FF2B5EF4-FFF2-40B4-BE49-F238E27FC236}">
                  <a16:creationId xmlns:a16="http://schemas.microsoft.com/office/drawing/2014/main" id="{6A05E98E-F64B-494C-974A-DDD9B73E79B6}"/>
                </a:ext>
              </a:extLst>
            </p:cNvPr>
            <p:cNvSpPr txBox="1"/>
            <p:nvPr/>
          </p:nvSpPr>
          <p:spPr>
            <a:xfrm>
              <a:off x="6752164" y="4320381"/>
              <a:ext cx="2664444" cy="461665"/>
            </a:xfrm>
            <a:prstGeom prst="rect">
              <a:avLst/>
            </a:prstGeom>
          </p:spPr>
          <p:txBody>
            <a:bodyPr wrap="square">
              <a:spAutoFit/>
            </a:bodyPr>
            <a:lstStyle>
              <a:defPPr>
                <a:defRPr lang="en-US"/>
              </a:defPPr>
              <a:lvl1pPr algn="l">
                <a:defRPr sz="1200" b="0">
                  <a:latin typeface="Meiryo UI" panose="020B0604030504040204" pitchFamily="50" charset="-128"/>
                  <a:ea typeface="Meiryo UI" panose="020B0604030504040204" pitchFamily="50" charset="-128"/>
                </a:defRPr>
              </a:lvl1pPr>
            </a:lstStyle>
            <a:p>
              <a:r>
                <a:rPr lang="ja-JP" altLang="en-US" dirty="0"/>
                <a:t>スクラムチームと関係者が、各スプリントの終了時にスプリントの成果をレビューする</a:t>
              </a:r>
            </a:p>
          </p:txBody>
        </p:sp>
        <p:sp>
          <p:nvSpPr>
            <p:cNvPr id="211" name="右矢印 210"/>
            <p:cNvSpPr/>
            <p:nvPr/>
          </p:nvSpPr>
          <p:spPr>
            <a:xfrm>
              <a:off x="6842460" y="3115672"/>
              <a:ext cx="2470587" cy="183600"/>
            </a:xfrm>
            <a:prstGeom prst="rightArrow">
              <a:avLst>
                <a:gd name="adj1" fmla="val 50000"/>
                <a:gd name="adj2" fmla="val 48871"/>
              </a:avLst>
            </a:prstGeom>
            <a:solidFill>
              <a:schemeClr val="accent5"/>
            </a:solidFill>
            <a:ln w="3175">
              <a:solidFill>
                <a:schemeClr val="bg1">
                  <a:lumMod val="50000"/>
                </a:schemeClr>
              </a:solidFill>
              <a:prstDash val="lgDash"/>
            </a:ln>
          </p:spPr>
          <p:txBody>
            <a:bodyPr rtlCol="0" anchor="ctr">
              <a:noAutofit/>
            </a:bodyPr>
            <a:lstStyle/>
            <a:p>
              <a:pPr algn="l"/>
              <a:endParaRPr lang="ja-JP" altLang="en-US" dirty="0"/>
            </a:p>
          </p:txBody>
        </p:sp>
        <p:sp>
          <p:nvSpPr>
            <p:cNvPr id="13" name="右矢印 12"/>
            <p:cNvSpPr/>
            <p:nvPr/>
          </p:nvSpPr>
          <p:spPr>
            <a:xfrm>
              <a:off x="6842460" y="3118088"/>
              <a:ext cx="560514" cy="182370"/>
            </a:xfrm>
            <a:prstGeom prst="rightArrow">
              <a:avLst/>
            </a:prstGeom>
            <a:solidFill>
              <a:schemeClr val="accent6">
                <a:lumMod val="20000"/>
                <a:lumOff val="80000"/>
              </a:schemeClr>
            </a:solidFill>
            <a:ln>
              <a:solidFill>
                <a:schemeClr val="tx1"/>
              </a:solidFill>
            </a:ln>
          </p:spPr>
          <p:txBody>
            <a:bodyPr rtlCol="0" anchor="ctr">
              <a:noAutofit/>
            </a:bodyPr>
            <a:lstStyle/>
            <a:p>
              <a:pPr algn="l"/>
              <a:endParaRPr lang="ja-JP" altLang="en-US" dirty="0"/>
            </a:p>
          </p:txBody>
        </p:sp>
        <p:sp>
          <p:nvSpPr>
            <p:cNvPr id="231" name="テキスト ボックス 230">
              <a:extLst>
                <a:ext uri="{FF2B5EF4-FFF2-40B4-BE49-F238E27FC236}">
                  <a16:creationId xmlns:a16="http://schemas.microsoft.com/office/drawing/2014/main" id="{52275240-87F8-4EE2-B4C7-01611ACEC549}"/>
                </a:ext>
              </a:extLst>
            </p:cNvPr>
            <p:cNvSpPr txBox="1"/>
            <p:nvPr/>
          </p:nvSpPr>
          <p:spPr>
            <a:xfrm>
              <a:off x="6882796" y="2988850"/>
              <a:ext cx="479842" cy="208604"/>
            </a:xfrm>
            <a:prstGeom prst="rect">
              <a:avLst/>
            </a:prstGeom>
            <a:noFill/>
          </p:spPr>
          <p:txBody>
            <a:bodyPr vert="horz" wrap="none" lIns="36000" tIns="36000" rIns="36000" bIns="36000" rtlCol="0">
              <a:noAutofit/>
            </a:bodyPr>
            <a:lstStyle/>
            <a:p>
              <a:r>
                <a:rPr lang="ja-JP" altLang="en-US" sz="600" b="0" dirty="0">
                  <a:latin typeface="Meiryo UI" panose="020B0604030504040204" pitchFamily="50" charset="-128"/>
                  <a:ea typeface="Meiryo UI" panose="020B0604030504040204" pitchFamily="50" charset="-128"/>
                </a:rPr>
                <a:t>スプリント①</a:t>
              </a:r>
              <a:endParaRPr kumimoji="1" lang="ja-JP" altLang="en-US" sz="600" b="0" dirty="0">
                <a:latin typeface="Meiryo UI" panose="020B0604030504040204" pitchFamily="50" charset="-128"/>
                <a:ea typeface="Meiryo UI" panose="020B0604030504040204" pitchFamily="50" charset="-128"/>
              </a:endParaRPr>
            </a:p>
          </p:txBody>
        </p:sp>
        <p:sp>
          <p:nvSpPr>
            <p:cNvPr id="232" name="右矢印 231"/>
            <p:cNvSpPr/>
            <p:nvPr/>
          </p:nvSpPr>
          <p:spPr>
            <a:xfrm>
              <a:off x="7475825" y="3118088"/>
              <a:ext cx="560514" cy="182370"/>
            </a:xfrm>
            <a:prstGeom prst="rightArrow">
              <a:avLst/>
            </a:prstGeom>
            <a:solidFill>
              <a:schemeClr val="accent6">
                <a:lumMod val="20000"/>
                <a:lumOff val="80000"/>
              </a:schemeClr>
            </a:solidFill>
            <a:ln>
              <a:solidFill>
                <a:schemeClr val="tx1"/>
              </a:solidFill>
            </a:ln>
          </p:spPr>
          <p:txBody>
            <a:bodyPr rtlCol="0" anchor="ctr">
              <a:noAutofit/>
            </a:bodyPr>
            <a:lstStyle/>
            <a:p>
              <a:pPr algn="l"/>
              <a:endParaRPr lang="ja-JP" altLang="en-US" dirty="0"/>
            </a:p>
          </p:txBody>
        </p:sp>
        <p:sp>
          <p:nvSpPr>
            <p:cNvPr id="233" name="右矢印 232"/>
            <p:cNvSpPr/>
            <p:nvPr/>
          </p:nvSpPr>
          <p:spPr>
            <a:xfrm>
              <a:off x="8109191" y="3118088"/>
              <a:ext cx="560514" cy="182370"/>
            </a:xfrm>
            <a:prstGeom prst="rightArrow">
              <a:avLst/>
            </a:prstGeom>
            <a:solidFill>
              <a:schemeClr val="accent6">
                <a:lumMod val="20000"/>
                <a:lumOff val="80000"/>
              </a:schemeClr>
            </a:solidFill>
            <a:ln>
              <a:solidFill>
                <a:schemeClr val="tx1"/>
              </a:solidFill>
            </a:ln>
          </p:spPr>
          <p:txBody>
            <a:bodyPr rtlCol="0" anchor="ctr">
              <a:noAutofit/>
            </a:bodyPr>
            <a:lstStyle/>
            <a:p>
              <a:pPr algn="l"/>
              <a:endParaRPr lang="ja-JP" altLang="en-US" dirty="0"/>
            </a:p>
          </p:txBody>
        </p:sp>
        <p:sp>
          <p:nvSpPr>
            <p:cNvPr id="234" name="テキスト ボックス 233">
              <a:extLst>
                <a:ext uri="{FF2B5EF4-FFF2-40B4-BE49-F238E27FC236}">
                  <a16:creationId xmlns:a16="http://schemas.microsoft.com/office/drawing/2014/main" id="{52275240-87F8-4EE2-B4C7-01611ACEC549}"/>
                </a:ext>
              </a:extLst>
            </p:cNvPr>
            <p:cNvSpPr txBox="1"/>
            <p:nvPr/>
          </p:nvSpPr>
          <p:spPr>
            <a:xfrm>
              <a:off x="7513119" y="2988850"/>
              <a:ext cx="479842" cy="208604"/>
            </a:xfrm>
            <a:prstGeom prst="rect">
              <a:avLst/>
            </a:prstGeom>
            <a:noFill/>
          </p:spPr>
          <p:txBody>
            <a:bodyPr vert="horz" wrap="none" lIns="36000" tIns="36000" rIns="36000" bIns="36000" rtlCol="0">
              <a:noAutofit/>
            </a:bodyPr>
            <a:lstStyle/>
            <a:p>
              <a:r>
                <a:rPr lang="ja-JP" altLang="en-US" sz="600" b="0" dirty="0">
                  <a:latin typeface="Meiryo UI" panose="020B0604030504040204" pitchFamily="50" charset="-128"/>
                  <a:ea typeface="Meiryo UI" panose="020B0604030504040204" pitchFamily="50" charset="-128"/>
                </a:rPr>
                <a:t>スプリント②</a:t>
              </a:r>
              <a:endParaRPr kumimoji="1" lang="ja-JP" altLang="en-US" sz="600" b="0" dirty="0">
                <a:latin typeface="Meiryo UI" panose="020B0604030504040204" pitchFamily="50" charset="-128"/>
                <a:ea typeface="Meiryo UI" panose="020B0604030504040204" pitchFamily="50" charset="-128"/>
              </a:endParaRPr>
            </a:p>
          </p:txBody>
        </p:sp>
        <p:sp>
          <p:nvSpPr>
            <p:cNvPr id="235" name="テキスト ボックス 234">
              <a:extLst>
                <a:ext uri="{FF2B5EF4-FFF2-40B4-BE49-F238E27FC236}">
                  <a16:creationId xmlns:a16="http://schemas.microsoft.com/office/drawing/2014/main" id="{52275240-87F8-4EE2-B4C7-01611ACEC549}"/>
                </a:ext>
              </a:extLst>
            </p:cNvPr>
            <p:cNvSpPr txBox="1"/>
            <p:nvPr/>
          </p:nvSpPr>
          <p:spPr>
            <a:xfrm>
              <a:off x="8141699" y="2988850"/>
              <a:ext cx="479842" cy="208604"/>
            </a:xfrm>
            <a:prstGeom prst="rect">
              <a:avLst/>
            </a:prstGeom>
            <a:noFill/>
          </p:spPr>
          <p:txBody>
            <a:bodyPr vert="horz" wrap="none" lIns="36000" tIns="36000" rIns="36000" bIns="36000" rtlCol="0">
              <a:noAutofit/>
            </a:bodyPr>
            <a:lstStyle/>
            <a:p>
              <a:r>
                <a:rPr lang="ja-JP" altLang="en-US" sz="600" b="0" dirty="0">
                  <a:latin typeface="Meiryo UI" panose="020B0604030504040204" pitchFamily="50" charset="-128"/>
                  <a:ea typeface="Meiryo UI" panose="020B0604030504040204" pitchFamily="50" charset="-128"/>
                </a:rPr>
                <a:t>スプリント③</a:t>
              </a:r>
              <a:endParaRPr kumimoji="1" lang="ja-JP" altLang="en-US" sz="600" b="0" dirty="0">
                <a:latin typeface="Meiryo UI" panose="020B0604030504040204" pitchFamily="50" charset="-128"/>
                <a:ea typeface="Meiryo UI" panose="020B0604030504040204" pitchFamily="50" charset="-128"/>
              </a:endParaRPr>
            </a:p>
          </p:txBody>
        </p:sp>
        <p:sp>
          <p:nvSpPr>
            <p:cNvPr id="236" name="テキスト ボックス 235">
              <a:extLst>
                <a:ext uri="{FF2B5EF4-FFF2-40B4-BE49-F238E27FC236}">
                  <a16:creationId xmlns:a16="http://schemas.microsoft.com/office/drawing/2014/main" id="{52275240-87F8-4EE2-B4C7-01611ACEC549}"/>
                </a:ext>
              </a:extLst>
            </p:cNvPr>
            <p:cNvSpPr txBox="1"/>
            <p:nvPr/>
          </p:nvSpPr>
          <p:spPr>
            <a:xfrm>
              <a:off x="8600887" y="2988850"/>
              <a:ext cx="279287" cy="208604"/>
            </a:xfrm>
            <a:prstGeom prst="rect">
              <a:avLst/>
            </a:prstGeom>
            <a:noFill/>
          </p:spPr>
          <p:txBody>
            <a:bodyPr vert="horz" wrap="none" lIns="36000" tIns="36000" rIns="36000" bIns="36000" rtlCol="0">
              <a:noAutofit/>
            </a:bodyPr>
            <a:lstStyle/>
            <a:p>
              <a:r>
                <a:rPr kumimoji="1" lang="en-US" altLang="ja-JP" sz="600" b="0" dirty="0">
                  <a:latin typeface="Meiryo UI" panose="020B0604030504040204" pitchFamily="50" charset="-128"/>
                  <a:ea typeface="Meiryo UI" panose="020B0604030504040204" pitchFamily="50" charset="-128"/>
                </a:rPr>
                <a:t>…</a:t>
              </a:r>
              <a:endParaRPr kumimoji="1" lang="ja-JP" altLang="en-US" sz="600" b="0" dirty="0">
                <a:latin typeface="Meiryo UI" panose="020B0604030504040204" pitchFamily="50" charset="-128"/>
                <a:ea typeface="Meiryo UI" panose="020B0604030504040204" pitchFamily="50" charset="-128"/>
              </a:endParaRPr>
            </a:p>
          </p:txBody>
        </p:sp>
        <p:pic>
          <p:nvPicPr>
            <p:cNvPr id="25" name="図 24"/>
            <p:cNvPicPr>
              <a:picLocks noChangeAspect="1"/>
            </p:cNvPicPr>
            <p:nvPr/>
          </p:nvPicPr>
          <p:blipFill>
            <a:blip r:embed="rId2"/>
            <a:stretch>
              <a:fillRect/>
            </a:stretch>
          </p:blipFill>
          <p:spPr>
            <a:xfrm>
              <a:off x="6869469" y="3444878"/>
              <a:ext cx="1402628" cy="797395"/>
            </a:xfrm>
            <a:prstGeom prst="rect">
              <a:avLst/>
            </a:prstGeom>
          </p:spPr>
        </p:pic>
        <p:sp>
          <p:nvSpPr>
            <p:cNvPr id="243" name="フリーフォーム 242"/>
            <p:cNvSpPr/>
            <p:nvPr/>
          </p:nvSpPr>
          <p:spPr>
            <a:xfrm>
              <a:off x="6842460" y="3283100"/>
              <a:ext cx="2470588" cy="1022175"/>
            </a:xfrm>
            <a:custGeom>
              <a:avLst/>
              <a:gdLst>
                <a:gd name="connsiteX0" fmla="*/ 573829 w 2470588"/>
                <a:gd name="connsiteY0" fmla="*/ 0 h 1077318"/>
                <a:gd name="connsiteX1" fmla="*/ 610411 w 2470588"/>
                <a:gd name="connsiteY1" fmla="*/ 69206 h 1077318"/>
                <a:gd name="connsiteX2" fmla="*/ 1150169 w 2470588"/>
                <a:gd name="connsiteY2" fmla="*/ 69206 h 1077318"/>
                <a:gd name="connsiteX3" fmla="*/ 1186752 w 2470588"/>
                <a:gd name="connsiteY3" fmla="*/ 0 h 1077318"/>
                <a:gd name="connsiteX4" fmla="*/ 1223334 w 2470588"/>
                <a:gd name="connsiteY4" fmla="*/ 69206 h 1077318"/>
                <a:gd name="connsiteX5" fmla="*/ 1792304 w 2470588"/>
                <a:gd name="connsiteY5" fmla="*/ 69206 h 1077318"/>
                <a:gd name="connsiteX6" fmla="*/ 1828886 w 2470588"/>
                <a:gd name="connsiteY6" fmla="*/ 0 h 1077318"/>
                <a:gd name="connsiteX7" fmla="*/ 1865468 w 2470588"/>
                <a:gd name="connsiteY7" fmla="*/ 69206 h 1077318"/>
                <a:gd name="connsiteX8" fmla="*/ 2394002 w 2470588"/>
                <a:gd name="connsiteY8" fmla="*/ 69206 h 1077318"/>
                <a:gd name="connsiteX9" fmla="*/ 2470588 w 2470588"/>
                <a:gd name="connsiteY9" fmla="*/ 145792 h 1077318"/>
                <a:gd name="connsiteX10" fmla="*/ 2470588 w 2470588"/>
                <a:gd name="connsiteY10" fmla="*/ 1000732 h 1077318"/>
                <a:gd name="connsiteX11" fmla="*/ 2394002 w 2470588"/>
                <a:gd name="connsiteY11" fmla="*/ 1077318 h 1077318"/>
                <a:gd name="connsiteX12" fmla="*/ 76586 w 2470588"/>
                <a:gd name="connsiteY12" fmla="*/ 1077318 h 1077318"/>
                <a:gd name="connsiteX13" fmla="*/ 0 w 2470588"/>
                <a:gd name="connsiteY13" fmla="*/ 1000732 h 1077318"/>
                <a:gd name="connsiteX14" fmla="*/ 0 w 2470588"/>
                <a:gd name="connsiteY14" fmla="*/ 145792 h 1077318"/>
                <a:gd name="connsiteX15" fmla="*/ 76586 w 2470588"/>
                <a:gd name="connsiteY15" fmla="*/ 69206 h 1077318"/>
                <a:gd name="connsiteX16" fmla="*/ 537246 w 2470588"/>
                <a:gd name="connsiteY16" fmla="*/ 69206 h 1077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70588" h="1077318">
                  <a:moveTo>
                    <a:pt x="573829" y="0"/>
                  </a:moveTo>
                  <a:lnTo>
                    <a:pt x="610411" y="69206"/>
                  </a:lnTo>
                  <a:lnTo>
                    <a:pt x="1150169" y="69206"/>
                  </a:lnTo>
                  <a:lnTo>
                    <a:pt x="1186752" y="0"/>
                  </a:lnTo>
                  <a:lnTo>
                    <a:pt x="1223334" y="69206"/>
                  </a:lnTo>
                  <a:lnTo>
                    <a:pt x="1792304" y="69206"/>
                  </a:lnTo>
                  <a:lnTo>
                    <a:pt x="1828886" y="0"/>
                  </a:lnTo>
                  <a:lnTo>
                    <a:pt x="1865468" y="69206"/>
                  </a:lnTo>
                  <a:lnTo>
                    <a:pt x="2394002" y="69206"/>
                  </a:lnTo>
                  <a:cubicBezTo>
                    <a:pt x="2436299" y="69206"/>
                    <a:pt x="2470588" y="103495"/>
                    <a:pt x="2470588" y="145792"/>
                  </a:cubicBezTo>
                  <a:lnTo>
                    <a:pt x="2470588" y="1000732"/>
                  </a:lnTo>
                  <a:cubicBezTo>
                    <a:pt x="2470588" y="1043029"/>
                    <a:pt x="2436299" y="1077318"/>
                    <a:pt x="2394002" y="1077318"/>
                  </a:cubicBezTo>
                  <a:lnTo>
                    <a:pt x="76586" y="1077318"/>
                  </a:lnTo>
                  <a:cubicBezTo>
                    <a:pt x="34289" y="1077318"/>
                    <a:pt x="0" y="1043029"/>
                    <a:pt x="0" y="1000732"/>
                  </a:cubicBezTo>
                  <a:lnTo>
                    <a:pt x="0" y="145792"/>
                  </a:lnTo>
                  <a:cubicBezTo>
                    <a:pt x="0" y="103495"/>
                    <a:pt x="34289" y="69206"/>
                    <a:pt x="76586" y="69206"/>
                  </a:cubicBezTo>
                  <a:lnTo>
                    <a:pt x="537246" y="69206"/>
                  </a:lnTo>
                  <a:close/>
                </a:path>
              </a:pathLst>
            </a:custGeom>
            <a:ln>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grpSp>
          <p:nvGrpSpPr>
            <p:cNvPr id="248" name="グループ化 247"/>
            <p:cNvGrpSpPr/>
            <p:nvPr/>
          </p:nvGrpSpPr>
          <p:grpSpPr>
            <a:xfrm>
              <a:off x="8567062" y="3530446"/>
              <a:ext cx="655419" cy="637266"/>
              <a:chOff x="8580506" y="3522775"/>
              <a:chExt cx="655419" cy="637266"/>
            </a:xfrm>
          </p:grpSpPr>
          <p:sp>
            <p:nvSpPr>
              <p:cNvPr id="247" name="台形 246"/>
              <p:cNvSpPr/>
              <p:nvPr/>
            </p:nvSpPr>
            <p:spPr>
              <a:xfrm>
                <a:off x="8705696" y="4031262"/>
                <a:ext cx="403251" cy="128779"/>
              </a:xfrm>
              <a:prstGeom prst="trapezoid">
                <a:avLst>
                  <a:gd name="adj" fmla="val 85651"/>
                </a:avLst>
              </a:prstGeom>
              <a:solidFill>
                <a:schemeClr val="tx1"/>
              </a:solidFill>
              <a:ln>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grpSp>
            <p:nvGrpSpPr>
              <p:cNvPr id="246" name="グループ化 245"/>
              <p:cNvGrpSpPr/>
              <p:nvPr/>
            </p:nvGrpSpPr>
            <p:grpSpPr>
              <a:xfrm>
                <a:off x="8580506" y="3522775"/>
                <a:ext cx="655419" cy="569534"/>
                <a:chOff x="8580506" y="3522775"/>
                <a:chExt cx="655419" cy="569534"/>
              </a:xfrm>
            </p:grpSpPr>
            <p:sp>
              <p:nvSpPr>
                <p:cNvPr id="244" name="角丸四角形 243"/>
                <p:cNvSpPr/>
                <p:nvPr/>
              </p:nvSpPr>
              <p:spPr>
                <a:xfrm>
                  <a:off x="8580506" y="3522775"/>
                  <a:ext cx="655419" cy="569534"/>
                </a:xfrm>
                <a:prstGeom prst="roundRect">
                  <a:avLst>
                    <a:gd name="adj" fmla="val 5963"/>
                  </a:avLst>
                </a:prstGeom>
                <a:solidFill>
                  <a:schemeClr val="tx1"/>
                </a:solidFill>
                <a:ln>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45" name="正方形/長方形 244"/>
                <p:cNvSpPr/>
                <p:nvPr/>
              </p:nvSpPr>
              <p:spPr>
                <a:xfrm>
                  <a:off x="8601981" y="3543472"/>
                  <a:ext cx="612468" cy="528141"/>
                </a:xfrm>
                <a:prstGeom prst="rect">
                  <a:avLst/>
                </a:prstGeom>
                <a:solidFill>
                  <a:schemeClr val="bg1"/>
                </a:solidFill>
                <a:ln>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grpSp>
        </p:grpSp>
        <p:sp>
          <p:nvSpPr>
            <p:cNvPr id="249" name="右矢印 248"/>
            <p:cNvSpPr/>
            <p:nvPr/>
          </p:nvSpPr>
          <p:spPr>
            <a:xfrm>
              <a:off x="8299741" y="3757825"/>
              <a:ext cx="213258" cy="182370"/>
            </a:xfrm>
            <a:prstGeom prst="rightArrow">
              <a:avLst/>
            </a:prstGeom>
            <a:solidFill>
              <a:schemeClr val="accent6">
                <a:lumMod val="20000"/>
                <a:lumOff val="80000"/>
              </a:schemeClr>
            </a:solidFill>
            <a:ln>
              <a:noFill/>
            </a:ln>
          </p:spPr>
          <p:txBody>
            <a:bodyPr rtlCol="0" anchor="ctr">
              <a:noAutofit/>
            </a:bodyPr>
            <a:lstStyle/>
            <a:p>
              <a:pPr algn="l"/>
              <a:endParaRPr lang="ja-JP" altLang="en-US" dirty="0"/>
            </a:p>
          </p:txBody>
        </p:sp>
        <p:sp>
          <p:nvSpPr>
            <p:cNvPr id="250" name="テキスト ボックス 249">
              <a:extLst>
                <a:ext uri="{FF2B5EF4-FFF2-40B4-BE49-F238E27FC236}">
                  <a16:creationId xmlns:a16="http://schemas.microsoft.com/office/drawing/2014/main" id="{52275240-87F8-4EE2-B4C7-01611ACEC549}"/>
                </a:ext>
              </a:extLst>
            </p:cNvPr>
            <p:cNvSpPr txBox="1"/>
            <p:nvPr/>
          </p:nvSpPr>
          <p:spPr>
            <a:xfrm>
              <a:off x="8226691" y="3631840"/>
              <a:ext cx="359358" cy="208604"/>
            </a:xfrm>
            <a:prstGeom prst="rect">
              <a:avLst/>
            </a:prstGeom>
            <a:noFill/>
          </p:spPr>
          <p:txBody>
            <a:bodyPr vert="horz" wrap="none" lIns="36000" tIns="36000" rIns="36000" bIns="36000" rtlCol="0">
              <a:noAutofit/>
            </a:bodyPr>
            <a:lstStyle/>
            <a:p>
              <a:r>
                <a:rPr kumimoji="1" lang="ja-JP" altLang="en-US" sz="600" dirty="0">
                  <a:latin typeface="Meiryo UI" panose="020B0604030504040204" pitchFamily="50" charset="-128"/>
                  <a:ea typeface="Meiryo UI" panose="020B0604030504040204" pitchFamily="50" charset="-128"/>
                </a:rPr>
                <a:t>レビュー</a:t>
              </a:r>
            </a:p>
          </p:txBody>
        </p:sp>
        <p:graphicFrame>
          <p:nvGraphicFramePr>
            <p:cNvPr id="251" name="図表 250"/>
            <p:cNvGraphicFramePr/>
            <p:nvPr>
              <p:extLst>
                <p:ext uri="{D42A27DB-BD31-4B8C-83A1-F6EECF244321}">
                  <p14:modId xmlns:p14="http://schemas.microsoft.com/office/powerpoint/2010/main" val="1297923684"/>
                </p:ext>
              </p:extLst>
            </p:nvPr>
          </p:nvGraphicFramePr>
          <p:xfrm>
            <a:off x="8540643" y="3558557"/>
            <a:ext cx="373112" cy="2487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59" name="グラフ 258"/>
            <p:cNvGraphicFramePr/>
            <p:nvPr>
              <p:extLst>
                <p:ext uri="{D42A27DB-BD31-4B8C-83A1-F6EECF244321}">
                  <p14:modId xmlns:p14="http://schemas.microsoft.com/office/powerpoint/2010/main" val="3975207305"/>
                </p:ext>
              </p:extLst>
            </p:nvPr>
          </p:nvGraphicFramePr>
          <p:xfrm>
            <a:off x="8453690" y="3682928"/>
            <a:ext cx="906425" cy="539826"/>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260" name="図表 259"/>
            <p:cNvGraphicFramePr/>
            <p:nvPr>
              <p:extLst>
                <p:ext uri="{D42A27DB-BD31-4B8C-83A1-F6EECF244321}">
                  <p14:modId xmlns:p14="http://schemas.microsoft.com/office/powerpoint/2010/main" val="1980329225"/>
                </p:ext>
              </p:extLst>
            </p:nvPr>
          </p:nvGraphicFramePr>
          <p:xfrm>
            <a:off x="8851857" y="3558557"/>
            <a:ext cx="373112" cy="248742"/>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grpSp>
      <p:grpSp>
        <p:nvGrpSpPr>
          <p:cNvPr id="210" name="グループ化 209">
            <a:extLst>
              <a:ext uri="{FF2B5EF4-FFF2-40B4-BE49-F238E27FC236}">
                <a16:creationId xmlns:a16="http://schemas.microsoft.com/office/drawing/2014/main" id="{ADE15659-05BD-47AA-92EF-4ED7E085CD30}"/>
              </a:ext>
            </a:extLst>
          </p:cNvPr>
          <p:cNvGrpSpPr/>
          <p:nvPr/>
        </p:nvGrpSpPr>
        <p:grpSpPr>
          <a:xfrm>
            <a:off x="7013854" y="1576315"/>
            <a:ext cx="2732379" cy="1872163"/>
            <a:chOff x="1784648" y="1412773"/>
            <a:chExt cx="2732379" cy="1872163"/>
          </a:xfrm>
        </p:grpSpPr>
        <p:grpSp>
          <p:nvGrpSpPr>
            <p:cNvPr id="212" name="グループ化 211">
              <a:extLst>
                <a:ext uri="{FF2B5EF4-FFF2-40B4-BE49-F238E27FC236}">
                  <a16:creationId xmlns:a16="http://schemas.microsoft.com/office/drawing/2014/main" id="{60952788-4802-48CA-B642-2389DB3543EC}"/>
                </a:ext>
              </a:extLst>
            </p:cNvPr>
            <p:cNvGrpSpPr/>
            <p:nvPr/>
          </p:nvGrpSpPr>
          <p:grpSpPr>
            <a:xfrm>
              <a:off x="1784648" y="1412773"/>
              <a:ext cx="2732379" cy="1872163"/>
              <a:chOff x="6811404" y="1052733"/>
              <a:chExt cx="2732379" cy="1872163"/>
            </a:xfrm>
          </p:grpSpPr>
          <p:sp>
            <p:nvSpPr>
              <p:cNvPr id="310" name="正方形/長方形 309">
                <a:extLst>
                  <a:ext uri="{FF2B5EF4-FFF2-40B4-BE49-F238E27FC236}">
                    <a16:creationId xmlns:a16="http://schemas.microsoft.com/office/drawing/2014/main" id="{E8B1DC16-936C-44D6-8D28-5C949A79AC09}"/>
                  </a:ext>
                </a:extLst>
              </p:cNvPr>
              <p:cNvSpPr/>
              <p:nvPr/>
            </p:nvSpPr>
            <p:spPr>
              <a:xfrm>
                <a:off x="6811404" y="2564904"/>
                <a:ext cx="2732379" cy="359992"/>
              </a:xfrm>
              <a:prstGeom prst="rect">
                <a:avLst/>
              </a:prstGeom>
            </p:spPr>
            <p:txBody>
              <a:bodyPr wrap="square">
                <a:spAutoFit/>
              </a:bodyPr>
              <a:lstStyle/>
              <a:p>
                <a:pPr algn="l"/>
                <a:r>
                  <a:rPr lang="ja-JP" altLang="en-US" sz="1200" b="0" dirty="0">
                    <a:latin typeface="Meiryo UI" panose="020B0604030504040204" pitchFamily="50" charset="-128"/>
                    <a:ea typeface="Meiryo UI" panose="020B0604030504040204" pitchFamily="50" charset="-128"/>
                  </a:rPr>
                  <a:t>開発チームが全員の活動状況を共有する</a:t>
                </a:r>
              </a:p>
            </p:txBody>
          </p:sp>
          <p:grpSp>
            <p:nvGrpSpPr>
              <p:cNvPr id="311" name="グループ化 310">
                <a:extLst>
                  <a:ext uri="{FF2B5EF4-FFF2-40B4-BE49-F238E27FC236}">
                    <a16:creationId xmlns:a16="http://schemas.microsoft.com/office/drawing/2014/main" id="{2FF6A458-0FAF-42AA-8DB3-005EBA378EF3}"/>
                  </a:ext>
                </a:extLst>
              </p:cNvPr>
              <p:cNvGrpSpPr/>
              <p:nvPr/>
            </p:nvGrpSpPr>
            <p:grpSpPr>
              <a:xfrm>
                <a:off x="6825798" y="1052733"/>
                <a:ext cx="2538187" cy="1443180"/>
                <a:chOff x="6825798" y="1052733"/>
                <a:chExt cx="2538187" cy="1443180"/>
              </a:xfrm>
            </p:grpSpPr>
            <p:sp>
              <p:nvSpPr>
                <p:cNvPr id="312" name="テキスト ボックス 311">
                  <a:extLst>
                    <a:ext uri="{FF2B5EF4-FFF2-40B4-BE49-F238E27FC236}">
                      <a16:creationId xmlns:a16="http://schemas.microsoft.com/office/drawing/2014/main" id="{94654B99-8B7C-4E9C-A140-1D4B1C65B55D}"/>
                    </a:ext>
                  </a:extLst>
                </p:cNvPr>
                <p:cNvSpPr txBox="1"/>
                <p:nvPr/>
              </p:nvSpPr>
              <p:spPr>
                <a:xfrm>
                  <a:off x="6842460" y="1303319"/>
                  <a:ext cx="479842" cy="341215"/>
                </a:xfrm>
                <a:prstGeom prst="rect">
                  <a:avLst/>
                </a:prstGeom>
                <a:solidFill>
                  <a:srgbClr val="FFCCFF"/>
                </a:solidFill>
              </p:spPr>
              <p:txBody>
                <a:bodyPr vert="horz" wrap="none" lIns="36000" tIns="36000" rIns="36000" bIns="36000" rtlCol="0">
                  <a:noAutofit/>
                </a:bodyPr>
                <a:lstStyle/>
                <a:p>
                  <a:r>
                    <a:rPr lang="ja-JP" altLang="en-US" sz="900" b="0" dirty="0">
                      <a:latin typeface="Meiryo UI" panose="020B0604030504040204" pitchFamily="50" charset="-128"/>
                      <a:ea typeface="Meiryo UI" panose="020B0604030504040204" pitchFamily="50" charset="-128"/>
                    </a:rPr>
                    <a:t>バックログ</a:t>
                  </a:r>
                  <a:br>
                    <a:rPr lang="en-US" altLang="ja-JP" sz="900" b="0" dirty="0">
                      <a:latin typeface="Meiryo UI" panose="020B0604030504040204" pitchFamily="50" charset="-128"/>
                      <a:ea typeface="Meiryo UI" panose="020B0604030504040204" pitchFamily="50" charset="-128"/>
                    </a:rPr>
                  </a:br>
                  <a:r>
                    <a:rPr lang="ja-JP" altLang="en-US" sz="900" b="0" dirty="0">
                      <a:latin typeface="Meiryo UI" panose="020B0604030504040204" pitchFamily="50" charset="-128"/>
                      <a:ea typeface="Meiryo UI" panose="020B0604030504040204" pitchFamily="50" charset="-128"/>
                    </a:rPr>
                    <a:t>項目</a:t>
                  </a:r>
                  <a:r>
                    <a:rPr kumimoji="1" lang="en-US" altLang="ja-JP" sz="900" b="0" dirty="0">
                      <a:latin typeface="Meiryo UI" panose="020B0604030504040204" pitchFamily="50" charset="-128"/>
                      <a:ea typeface="Meiryo UI" panose="020B0604030504040204" pitchFamily="50" charset="-128"/>
                    </a:rPr>
                    <a:t>#1</a:t>
                  </a:r>
                  <a:endParaRPr kumimoji="1" lang="ja-JP" altLang="en-US" sz="900" b="0" dirty="0">
                    <a:latin typeface="Meiryo UI" panose="020B0604030504040204" pitchFamily="50" charset="-128"/>
                    <a:ea typeface="Meiryo UI" panose="020B0604030504040204" pitchFamily="50" charset="-128"/>
                  </a:endParaRPr>
                </a:p>
              </p:txBody>
            </p:sp>
            <p:sp>
              <p:nvSpPr>
                <p:cNvPr id="313" name="テキスト ボックス 312">
                  <a:extLst>
                    <a:ext uri="{FF2B5EF4-FFF2-40B4-BE49-F238E27FC236}">
                      <a16:creationId xmlns:a16="http://schemas.microsoft.com/office/drawing/2014/main" id="{79FB75A3-18FD-4F38-9F3E-82D89798FE30}"/>
                    </a:ext>
                  </a:extLst>
                </p:cNvPr>
                <p:cNvSpPr txBox="1"/>
                <p:nvPr/>
              </p:nvSpPr>
              <p:spPr>
                <a:xfrm>
                  <a:off x="7394070" y="1052734"/>
                  <a:ext cx="559769" cy="246221"/>
                </a:xfrm>
                <a:prstGeom prst="rect">
                  <a:avLst/>
                </a:prstGeom>
                <a:noFill/>
              </p:spPr>
              <p:txBody>
                <a:bodyPr vert="horz" wrap="none" rtlCol="0">
                  <a:spAutoFit/>
                </a:bodyPr>
                <a:lstStyle/>
                <a:p>
                  <a:r>
                    <a:rPr kumimoji="1" lang="en-US" altLang="ja-JP" sz="1000" b="0" dirty="0">
                      <a:latin typeface="Meiryo UI" panose="020B0604030504040204" pitchFamily="50" charset="-128"/>
                      <a:ea typeface="Meiryo UI" panose="020B0604030504040204" pitchFamily="50" charset="-128"/>
                    </a:rPr>
                    <a:t>To Do</a:t>
                  </a:r>
                  <a:endParaRPr kumimoji="1" lang="ja-JP" altLang="en-US" sz="1000" b="0" dirty="0">
                    <a:latin typeface="Meiryo UI" panose="020B0604030504040204" pitchFamily="50" charset="-128"/>
                    <a:ea typeface="Meiryo UI" panose="020B0604030504040204" pitchFamily="50" charset="-128"/>
                  </a:endParaRPr>
                </a:p>
              </p:txBody>
            </p:sp>
            <p:sp>
              <p:nvSpPr>
                <p:cNvPr id="314" name="テキスト ボックス 313">
                  <a:extLst>
                    <a:ext uri="{FF2B5EF4-FFF2-40B4-BE49-F238E27FC236}">
                      <a16:creationId xmlns:a16="http://schemas.microsoft.com/office/drawing/2014/main" id="{A36B9FD3-3D9A-4071-94C1-F224A8F6271C}"/>
                    </a:ext>
                  </a:extLst>
                </p:cNvPr>
                <p:cNvSpPr txBox="1"/>
                <p:nvPr/>
              </p:nvSpPr>
              <p:spPr>
                <a:xfrm>
                  <a:off x="8109298" y="1052733"/>
                  <a:ext cx="546945" cy="246221"/>
                </a:xfrm>
                <a:prstGeom prst="rect">
                  <a:avLst/>
                </a:prstGeom>
                <a:noFill/>
              </p:spPr>
              <p:txBody>
                <a:bodyPr vert="horz" wrap="none" rtlCol="0">
                  <a:spAutoFit/>
                </a:bodyPr>
                <a:lstStyle/>
                <a:p>
                  <a:r>
                    <a:rPr kumimoji="1" lang="en-US" altLang="ja-JP" sz="1000" b="0" dirty="0">
                      <a:latin typeface="Meiryo UI" panose="020B0604030504040204" pitchFamily="50" charset="-128"/>
                      <a:ea typeface="Meiryo UI" panose="020B0604030504040204" pitchFamily="50" charset="-128"/>
                    </a:rPr>
                    <a:t>Doing</a:t>
                  </a:r>
                  <a:endParaRPr kumimoji="1" lang="ja-JP" altLang="en-US" sz="1000" b="0" dirty="0">
                    <a:latin typeface="Meiryo UI" panose="020B0604030504040204" pitchFamily="50" charset="-128"/>
                    <a:ea typeface="Meiryo UI" panose="020B0604030504040204" pitchFamily="50" charset="-128"/>
                  </a:endParaRPr>
                </a:p>
              </p:txBody>
            </p:sp>
            <p:sp>
              <p:nvSpPr>
                <p:cNvPr id="315" name="テキスト ボックス 314">
                  <a:extLst>
                    <a:ext uri="{FF2B5EF4-FFF2-40B4-BE49-F238E27FC236}">
                      <a16:creationId xmlns:a16="http://schemas.microsoft.com/office/drawing/2014/main" id="{7EA9A312-F492-4770-8538-EBEF5392B5BB}"/>
                    </a:ext>
                  </a:extLst>
                </p:cNvPr>
                <p:cNvSpPr txBox="1"/>
                <p:nvPr/>
              </p:nvSpPr>
              <p:spPr>
                <a:xfrm>
                  <a:off x="8853909" y="1052736"/>
                  <a:ext cx="510076" cy="246221"/>
                </a:xfrm>
                <a:prstGeom prst="rect">
                  <a:avLst/>
                </a:prstGeom>
                <a:noFill/>
              </p:spPr>
              <p:txBody>
                <a:bodyPr vert="horz" wrap="none" rtlCol="0">
                  <a:spAutoFit/>
                </a:bodyPr>
                <a:lstStyle/>
                <a:p>
                  <a:r>
                    <a:rPr kumimoji="1" lang="en-US" altLang="ja-JP" sz="1000" b="0" dirty="0">
                      <a:latin typeface="Meiryo UI" panose="020B0604030504040204" pitchFamily="50" charset="-128"/>
                      <a:ea typeface="Meiryo UI" panose="020B0604030504040204" pitchFamily="50" charset="-128"/>
                    </a:rPr>
                    <a:t>Done</a:t>
                  </a:r>
                  <a:endParaRPr kumimoji="1" lang="ja-JP" altLang="en-US" sz="1000" b="0" dirty="0">
                    <a:latin typeface="Meiryo UI" panose="020B0604030504040204" pitchFamily="50" charset="-128"/>
                    <a:ea typeface="Meiryo UI" panose="020B0604030504040204" pitchFamily="50" charset="-128"/>
                  </a:endParaRPr>
                </a:p>
              </p:txBody>
            </p:sp>
            <p:cxnSp>
              <p:nvCxnSpPr>
                <p:cNvPr id="316" name="直線コネクタ 315">
                  <a:extLst>
                    <a:ext uri="{FF2B5EF4-FFF2-40B4-BE49-F238E27FC236}">
                      <a16:creationId xmlns:a16="http://schemas.microsoft.com/office/drawing/2014/main" id="{A3293DE0-1D63-45C9-B70A-660C0EF23711}"/>
                    </a:ext>
                  </a:extLst>
                </p:cNvPr>
                <p:cNvCxnSpPr/>
                <p:nvPr/>
              </p:nvCxnSpPr>
              <p:spPr>
                <a:xfrm>
                  <a:off x="7337706" y="1098866"/>
                  <a:ext cx="0" cy="1397047"/>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7" name="直線コネクタ 316">
                  <a:extLst>
                    <a:ext uri="{FF2B5EF4-FFF2-40B4-BE49-F238E27FC236}">
                      <a16:creationId xmlns:a16="http://schemas.microsoft.com/office/drawing/2014/main" id="{01F78130-8D63-4893-BEF9-0F4280D1FD70}"/>
                    </a:ext>
                  </a:extLst>
                </p:cNvPr>
                <p:cNvCxnSpPr/>
                <p:nvPr/>
              </p:nvCxnSpPr>
              <p:spPr>
                <a:xfrm>
                  <a:off x="8027398" y="1098866"/>
                  <a:ext cx="0" cy="1397047"/>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8" name="直線コネクタ 317">
                  <a:extLst>
                    <a:ext uri="{FF2B5EF4-FFF2-40B4-BE49-F238E27FC236}">
                      <a16:creationId xmlns:a16="http://schemas.microsoft.com/office/drawing/2014/main" id="{F6612104-1AB2-47C8-84BD-FD15518928A0}"/>
                    </a:ext>
                  </a:extLst>
                </p:cNvPr>
                <p:cNvCxnSpPr/>
                <p:nvPr/>
              </p:nvCxnSpPr>
              <p:spPr>
                <a:xfrm>
                  <a:off x="8717597" y="1098866"/>
                  <a:ext cx="0" cy="1397047"/>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9" name="直線コネクタ 318">
                  <a:extLst>
                    <a:ext uri="{FF2B5EF4-FFF2-40B4-BE49-F238E27FC236}">
                      <a16:creationId xmlns:a16="http://schemas.microsoft.com/office/drawing/2014/main" id="{BF30891A-CF02-46B3-A596-47D16261D3EA}"/>
                    </a:ext>
                  </a:extLst>
                </p:cNvPr>
                <p:cNvCxnSpPr/>
                <p:nvPr/>
              </p:nvCxnSpPr>
              <p:spPr>
                <a:xfrm flipH="1">
                  <a:off x="6825798" y="1275364"/>
                  <a:ext cx="2510371"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0" name="直線コネクタ 319">
                  <a:extLst>
                    <a:ext uri="{FF2B5EF4-FFF2-40B4-BE49-F238E27FC236}">
                      <a16:creationId xmlns:a16="http://schemas.microsoft.com/office/drawing/2014/main" id="{3C0649B8-C4EB-4BF5-919B-8056C137EB6E}"/>
                    </a:ext>
                  </a:extLst>
                </p:cNvPr>
                <p:cNvCxnSpPr/>
                <p:nvPr/>
              </p:nvCxnSpPr>
              <p:spPr>
                <a:xfrm flipH="1">
                  <a:off x="6825798" y="1674540"/>
                  <a:ext cx="2510371"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1" name="直線コネクタ 320">
                  <a:extLst>
                    <a:ext uri="{FF2B5EF4-FFF2-40B4-BE49-F238E27FC236}">
                      <a16:creationId xmlns:a16="http://schemas.microsoft.com/office/drawing/2014/main" id="{7E5C3317-2439-4846-8C76-F05103F50C35}"/>
                    </a:ext>
                  </a:extLst>
                </p:cNvPr>
                <p:cNvCxnSpPr/>
                <p:nvPr/>
              </p:nvCxnSpPr>
              <p:spPr>
                <a:xfrm flipH="1">
                  <a:off x="6825798" y="2073716"/>
                  <a:ext cx="2510371"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322" name="テキスト ボックス 321">
                  <a:extLst>
                    <a:ext uri="{FF2B5EF4-FFF2-40B4-BE49-F238E27FC236}">
                      <a16:creationId xmlns:a16="http://schemas.microsoft.com/office/drawing/2014/main" id="{24AFFF89-2CC9-451D-A11D-8F56F6640AAF}"/>
                    </a:ext>
                  </a:extLst>
                </p:cNvPr>
                <p:cNvSpPr txBox="1"/>
                <p:nvPr/>
              </p:nvSpPr>
              <p:spPr>
                <a:xfrm>
                  <a:off x="6842460" y="1705501"/>
                  <a:ext cx="479842" cy="341215"/>
                </a:xfrm>
                <a:prstGeom prst="rect">
                  <a:avLst/>
                </a:prstGeom>
                <a:solidFill>
                  <a:srgbClr val="FFCCFF"/>
                </a:solidFill>
              </p:spPr>
              <p:txBody>
                <a:bodyPr vert="horz" wrap="none" lIns="36000" tIns="36000" rIns="36000" bIns="36000" rtlCol="0">
                  <a:noAutofit/>
                </a:bodyPr>
                <a:lstStyle/>
                <a:p>
                  <a:r>
                    <a:rPr lang="ja-JP" altLang="en-US" sz="900" b="0" dirty="0">
                      <a:latin typeface="Meiryo UI" panose="020B0604030504040204" pitchFamily="50" charset="-128"/>
                      <a:ea typeface="Meiryo UI" panose="020B0604030504040204" pitchFamily="50" charset="-128"/>
                    </a:rPr>
                    <a:t>バックログ</a:t>
                  </a:r>
                  <a:br>
                    <a:rPr lang="en-US" altLang="ja-JP" sz="900" b="0" dirty="0">
                      <a:latin typeface="Meiryo UI" panose="020B0604030504040204" pitchFamily="50" charset="-128"/>
                      <a:ea typeface="Meiryo UI" panose="020B0604030504040204" pitchFamily="50" charset="-128"/>
                    </a:rPr>
                  </a:br>
                  <a:r>
                    <a:rPr lang="ja-JP" altLang="en-US" sz="900" b="0" dirty="0">
                      <a:latin typeface="Meiryo UI" panose="020B0604030504040204" pitchFamily="50" charset="-128"/>
                      <a:ea typeface="Meiryo UI" panose="020B0604030504040204" pitchFamily="50" charset="-128"/>
                    </a:rPr>
                    <a:t>項目</a:t>
                  </a:r>
                  <a:r>
                    <a:rPr kumimoji="1" lang="en-US" altLang="ja-JP" sz="900" b="0" dirty="0">
                      <a:latin typeface="Meiryo UI" panose="020B0604030504040204" pitchFamily="50" charset="-128"/>
                      <a:ea typeface="Meiryo UI" panose="020B0604030504040204" pitchFamily="50" charset="-128"/>
                    </a:rPr>
                    <a:t>#2</a:t>
                  </a:r>
                  <a:endParaRPr kumimoji="1" lang="ja-JP" altLang="en-US" sz="900" b="0" dirty="0">
                    <a:latin typeface="Meiryo UI" panose="020B0604030504040204" pitchFamily="50" charset="-128"/>
                    <a:ea typeface="Meiryo UI" panose="020B0604030504040204" pitchFamily="50" charset="-128"/>
                  </a:endParaRPr>
                </a:p>
              </p:txBody>
            </p:sp>
            <p:sp>
              <p:nvSpPr>
                <p:cNvPr id="323" name="テキスト ボックス 322">
                  <a:extLst>
                    <a:ext uri="{FF2B5EF4-FFF2-40B4-BE49-F238E27FC236}">
                      <a16:creationId xmlns:a16="http://schemas.microsoft.com/office/drawing/2014/main" id="{A53046A3-CB2E-499F-A116-4E5D73E35654}"/>
                    </a:ext>
                  </a:extLst>
                </p:cNvPr>
                <p:cNvSpPr txBox="1"/>
                <p:nvPr/>
              </p:nvSpPr>
              <p:spPr>
                <a:xfrm>
                  <a:off x="6842460" y="2116318"/>
                  <a:ext cx="479842" cy="341215"/>
                </a:xfrm>
                <a:prstGeom prst="rect">
                  <a:avLst/>
                </a:prstGeom>
                <a:solidFill>
                  <a:srgbClr val="FFCCFF"/>
                </a:solidFill>
              </p:spPr>
              <p:txBody>
                <a:bodyPr vert="horz" wrap="none" lIns="36000" tIns="36000" rIns="36000" bIns="36000" rtlCol="0">
                  <a:noAutofit/>
                </a:bodyPr>
                <a:lstStyle/>
                <a:p>
                  <a:r>
                    <a:rPr lang="ja-JP" altLang="en-US" sz="900" b="0" dirty="0">
                      <a:latin typeface="Meiryo UI" panose="020B0604030504040204" pitchFamily="50" charset="-128"/>
                      <a:ea typeface="Meiryo UI" panose="020B0604030504040204" pitchFamily="50" charset="-128"/>
                    </a:rPr>
                    <a:t>バックログ</a:t>
                  </a:r>
                  <a:br>
                    <a:rPr lang="en-US" altLang="ja-JP" sz="900" b="0" dirty="0">
                      <a:latin typeface="Meiryo UI" panose="020B0604030504040204" pitchFamily="50" charset="-128"/>
                      <a:ea typeface="Meiryo UI" panose="020B0604030504040204" pitchFamily="50" charset="-128"/>
                    </a:rPr>
                  </a:br>
                  <a:r>
                    <a:rPr lang="ja-JP" altLang="en-US" sz="900" b="0" dirty="0">
                      <a:latin typeface="Meiryo UI" panose="020B0604030504040204" pitchFamily="50" charset="-128"/>
                      <a:ea typeface="Meiryo UI" panose="020B0604030504040204" pitchFamily="50" charset="-128"/>
                    </a:rPr>
                    <a:t>項目</a:t>
                  </a:r>
                  <a:r>
                    <a:rPr kumimoji="1" lang="en-US" altLang="ja-JP" sz="900" b="0" dirty="0">
                      <a:latin typeface="Meiryo UI" panose="020B0604030504040204" pitchFamily="50" charset="-128"/>
                      <a:ea typeface="Meiryo UI" panose="020B0604030504040204" pitchFamily="50" charset="-128"/>
                    </a:rPr>
                    <a:t>#3</a:t>
                  </a:r>
                  <a:endParaRPr kumimoji="1" lang="ja-JP" altLang="en-US" sz="900" b="0" dirty="0">
                    <a:latin typeface="Meiryo UI" panose="020B0604030504040204" pitchFamily="50" charset="-128"/>
                    <a:ea typeface="Meiryo UI" panose="020B0604030504040204" pitchFamily="50" charset="-128"/>
                  </a:endParaRPr>
                </a:p>
              </p:txBody>
            </p:sp>
          </p:grpSp>
        </p:grpSp>
        <p:grpSp>
          <p:nvGrpSpPr>
            <p:cNvPr id="213" name="グループ化 212">
              <a:extLst>
                <a:ext uri="{FF2B5EF4-FFF2-40B4-BE49-F238E27FC236}">
                  <a16:creationId xmlns:a16="http://schemas.microsoft.com/office/drawing/2014/main" id="{04D04C4B-CF7A-4047-8E43-2AE9F8C0CF36}"/>
                </a:ext>
              </a:extLst>
            </p:cNvPr>
            <p:cNvGrpSpPr/>
            <p:nvPr/>
          </p:nvGrpSpPr>
          <p:grpSpPr>
            <a:xfrm>
              <a:off x="3642203" y="1672918"/>
              <a:ext cx="294505" cy="144196"/>
              <a:chOff x="3797656" y="1659112"/>
              <a:chExt cx="294505" cy="144196"/>
            </a:xfrm>
          </p:grpSpPr>
          <p:sp>
            <p:nvSpPr>
              <p:cNvPr id="307" name="フリーフォーム 29">
                <a:extLst>
                  <a:ext uri="{FF2B5EF4-FFF2-40B4-BE49-F238E27FC236}">
                    <a16:creationId xmlns:a16="http://schemas.microsoft.com/office/drawing/2014/main" id="{26EB7107-0A87-4CA4-B958-5C95B4A9246B}"/>
                  </a:ext>
                </a:extLst>
              </p:cNvPr>
              <p:cNvSpPr/>
              <p:nvPr/>
            </p:nvSpPr>
            <p:spPr>
              <a:xfrm>
                <a:off x="3874342" y="1683040"/>
                <a:ext cx="126816" cy="120121"/>
              </a:xfrm>
              <a:custGeom>
                <a:avLst/>
                <a:gdLst>
                  <a:gd name="connsiteX0" fmla="*/ 0 w 288032"/>
                  <a:gd name="connsiteY0" fmla="*/ 0 h 379907"/>
                  <a:gd name="connsiteX1" fmla="*/ 288032 w 288032"/>
                  <a:gd name="connsiteY1" fmla="*/ 0 h 379907"/>
                  <a:gd name="connsiteX2" fmla="*/ 288032 w 288032"/>
                  <a:gd name="connsiteY2" fmla="*/ 315316 h 379907"/>
                  <a:gd name="connsiteX3" fmla="*/ 226962 w 288032"/>
                  <a:gd name="connsiteY3" fmla="*/ 379907 h 379907"/>
                  <a:gd name="connsiteX4" fmla="*/ 0 w 288032"/>
                  <a:gd name="connsiteY4" fmla="*/ 379907 h 379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32" h="379907">
                    <a:moveTo>
                      <a:pt x="0" y="0"/>
                    </a:moveTo>
                    <a:lnTo>
                      <a:pt x="288032" y="0"/>
                    </a:lnTo>
                    <a:lnTo>
                      <a:pt x="288032" y="315316"/>
                    </a:lnTo>
                    <a:lnTo>
                      <a:pt x="226962" y="379907"/>
                    </a:lnTo>
                    <a:lnTo>
                      <a:pt x="0" y="379907"/>
                    </a:lnTo>
                    <a:close/>
                  </a:path>
                </a:pathLst>
              </a:cu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308" name="二等辺三角形 307">
                <a:extLst>
                  <a:ext uri="{FF2B5EF4-FFF2-40B4-BE49-F238E27FC236}">
                    <a16:creationId xmlns:a16="http://schemas.microsoft.com/office/drawing/2014/main" id="{6AD26FD3-4BA3-4523-A9EB-434D7ED65A46}"/>
                  </a:ext>
                </a:extLst>
              </p:cNvPr>
              <p:cNvSpPr/>
              <p:nvPr/>
            </p:nvSpPr>
            <p:spPr>
              <a:xfrm rot="10800000">
                <a:off x="3974270" y="1782885"/>
                <a:ext cx="26888" cy="20423"/>
              </a:xfrm>
              <a:prstGeom prst="triangle">
                <a:avLst>
                  <a:gd name="adj" fmla="val 100000"/>
                </a:avLst>
              </a:pr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309" name="テキスト ボックス 308">
                <a:extLst>
                  <a:ext uri="{FF2B5EF4-FFF2-40B4-BE49-F238E27FC236}">
                    <a16:creationId xmlns:a16="http://schemas.microsoft.com/office/drawing/2014/main" id="{43E03AD9-788F-4DDE-B072-579012B0926A}"/>
                  </a:ext>
                </a:extLst>
              </p:cNvPr>
              <p:cNvSpPr txBox="1"/>
              <p:nvPr/>
            </p:nvSpPr>
            <p:spPr>
              <a:xfrm>
                <a:off x="3797656" y="1659112"/>
                <a:ext cx="294505" cy="119997"/>
              </a:xfrm>
              <a:prstGeom prst="rect">
                <a:avLst/>
              </a:prstGeom>
              <a:noFill/>
            </p:spPr>
            <p:txBody>
              <a:bodyPr vert="horz" wrap="none" rtlCol="0">
                <a:spAutoFit/>
              </a:bodyPr>
              <a:lstStyle/>
              <a:p>
                <a:pPr algn="l"/>
                <a:r>
                  <a:rPr kumimoji="1" lang="en-US" altLang="ja-JP" sz="400" b="0" dirty="0">
                    <a:latin typeface="Meiryo UI" panose="020B0604030504040204" pitchFamily="50" charset="-128"/>
                    <a:ea typeface="Meiryo UI" panose="020B0604030504040204" pitchFamily="50" charset="-128"/>
                  </a:rPr>
                  <a:t>xxx</a:t>
                </a:r>
                <a:endParaRPr kumimoji="1" lang="ja-JP" altLang="en-US" sz="400" b="0" dirty="0">
                  <a:latin typeface="Meiryo UI" panose="020B0604030504040204" pitchFamily="50" charset="-128"/>
                  <a:ea typeface="Meiryo UI" panose="020B0604030504040204" pitchFamily="50" charset="-128"/>
                </a:endParaRPr>
              </a:p>
            </p:txBody>
          </p:sp>
        </p:grpSp>
        <p:grpSp>
          <p:nvGrpSpPr>
            <p:cNvPr id="214" name="グループ化 213">
              <a:extLst>
                <a:ext uri="{FF2B5EF4-FFF2-40B4-BE49-F238E27FC236}">
                  <a16:creationId xmlns:a16="http://schemas.microsoft.com/office/drawing/2014/main" id="{D85E7F4C-96D3-4B07-B270-195A74EC057E}"/>
                </a:ext>
              </a:extLst>
            </p:cNvPr>
            <p:cNvGrpSpPr/>
            <p:nvPr/>
          </p:nvGrpSpPr>
          <p:grpSpPr>
            <a:xfrm>
              <a:off x="3643648" y="1836555"/>
              <a:ext cx="294505" cy="130122"/>
              <a:chOff x="3797656" y="1659112"/>
              <a:chExt cx="294505" cy="144196"/>
            </a:xfrm>
          </p:grpSpPr>
          <p:sp>
            <p:nvSpPr>
              <p:cNvPr id="304" name="フリーフォーム 29">
                <a:extLst>
                  <a:ext uri="{FF2B5EF4-FFF2-40B4-BE49-F238E27FC236}">
                    <a16:creationId xmlns:a16="http://schemas.microsoft.com/office/drawing/2014/main" id="{5A4CB4C6-B0FB-4760-9E41-7CC715E48F18}"/>
                  </a:ext>
                </a:extLst>
              </p:cNvPr>
              <p:cNvSpPr/>
              <p:nvPr/>
            </p:nvSpPr>
            <p:spPr>
              <a:xfrm>
                <a:off x="3874342" y="1683040"/>
                <a:ext cx="126816" cy="120121"/>
              </a:xfrm>
              <a:custGeom>
                <a:avLst/>
                <a:gdLst>
                  <a:gd name="connsiteX0" fmla="*/ 0 w 288032"/>
                  <a:gd name="connsiteY0" fmla="*/ 0 h 379907"/>
                  <a:gd name="connsiteX1" fmla="*/ 288032 w 288032"/>
                  <a:gd name="connsiteY1" fmla="*/ 0 h 379907"/>
                  <a:gd name="connsiteX2" fmla="*/ 288032 w 288032"/>
                  <a:gd name="connsiteY2" fmla="*/ 315316 h 379907"/>
                  <a:gd name="connsiteX3" fmla="*/ 226962 w 288032"/>
                  <a:gd name="connsiteY3" fmla="*/ 379907 h 379907"/>
                  <a:gd name="connsiteX4" fmla="*/ 0 w 288032"/>
                  <a:gd name="connsiteY4" fmla="*/ 379907 h 379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32" h="379907">
                    <a:moveTo>
                      <a:pt x="0" y="0"/>
                    </a:moveTo>
                    <a:lnTo>
                      <a:pt x="288032" y="0"/>
                    </a:lnTo>
                    <a:lnTo>
                      <a:pt x="288032" y="315316"/>
                    </a:lnTo>
                    <a:lnTo>
                      <a:pt x="226962" y="379907"/>
                    </a:lnTo>
                    <a:lnTo>
                      <a:pt x="0" y="379907"/>
                    </a:lnTo>
                    <a:close/>
                  </a:path>
                </a:pathLst>
              </a:cu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305" name="二等辺三角形 304">
                <a:extLst>
                  <a:ext uri="{FF2B5EF4-FFF2-40B4-BE49-F238E27FC236}">
                    <a16:creationId xmlns:a16="http://schemas.microsoft.com/office/drawing/2014/main" id="{ECB689D8-49DB-4886-A9AE-070C77ABFE8F}"/>
                  </a:ext>
                </a:extLst>
              </p:cNvPr>
              <p:cNvSpPr/>
              <p:nvPr/>
            </p:nvSpPr>
            <p:spPr>
              <a:xfrm rot="10800000">
                <a:off x="3974270" y="1782885"/>
                <a:ext cx="26888" cy="20423"/>
              </a:xfrm>
              <a:prstGeom prst="triangle">
                <a:avLst>
                  <a:gd name="adj" fmla="val 100000"/>
                </a:avLst>
              </a:pr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306" name="テキスト ボックス 305">
                <a:extLst>
                  <a:ext uri="{FF2B5EF4-FFF2-40B4-BE49-F238E27FC236}">
                    <a16:creationId xmlns:a16="http://schemas.microsoft.com/office/drawing/2014/main" id="{33D10EF3-9917-44A1-8752-C7801C376A63}"/>
                  </a:ext>
                </a:extLst>
              </p:cNvPr>
              <p:cNvSpPr txBox="1"/>
              <p:nvPr/>
            </p:nvSpPr>
            <p:spPr>
              <a:xfrm>
                <a:off x="3797656" y="1659112"/>
                <a:ext cx="294505" cy="119997"/>
              </a:xfrm>
              <a:prstGeom prst="rect">
                <a:avLst/>
              </a:prstGeom>
              <a:noFill/>
            </p:spPr>
            <p:txBody>
              <a:bodyPr vert="horz" wrap="none" rtlCol="0">
                <a:spAutoFit/>
              </a:bodyPr>
              <a:lstStyle/>
              <a:p>
                <a:pPr algn="l"/>
                <a:r>
                  <a:rPr kumimoji="1" lang="en-US" altLang="ja-JP" sz="400" b="0" dirty="0">
                    <a:latin typeface="Meiryo UI" panose="020B0604030504040204" pitchFamily="50" charset="-128"/>
                    <a:ea typeface="Meiryo UI" panose="020B0604030504040204" pitchFamily="50" charset="-128"/>
                  </a:rPr>
                  <a:t>xxx</a:t>
                </a:r>
                <a:endParaRPr kumimoji="1" lang="ja-JP" altLang="en-US" sz="400" b="0" dirty="0">
                  <a:latin typeface="Meiryo UI" panose="020B0604030504040204" pitchFamily="50" charset="-128"/>
                  <a:ea typeface="Meiryo UI" panose="020B0604030504040204" pitchFamily="50" charset="-128"/>
                </a:endParaRPr>
              </a:p>
            </p:txBody>
          </p:sp>
        </p:grpSp>
        <p:grpSp>
          <p:nvGrpSpPr>
            <p:cNvPr id="215" name="グループ化 214">
              <a:extLst>
                <a:ext uri="{FF2B5EF4-FFF2-40B4-BE49-F238E27FC236}">
                  <a16:creationId xmlns:a16="http://schemas.microsoft.com/office/drawing/2014/main" id="{ADF48D7D-7062-48CF-8560-5777F197CC7D}"/>
                </a:ext>
              </a:extLst>
            </p:cNvPr>
            <p:cNvGrpSpPr/>
            <p:nvPr/>
          </p:nvGrpSpPr>
          <p:grpSpPr>
            <a:xfrm>
              <a:off x="3809460" y="1669400"/>
              <a:ext cx="294505" cy="144196"/>
              <a:chOff x="3797656" y="1659112"/>
              <a:chExt cx="294505" cy="144196"/>
            </a:xfrm>
          </p:grpSpPr>
          <p:sp>
            <p:nvSpPr>
              <p:cNvPr id="301" name="フリーフォーム 29">
                <a:extLst>
                  <a:ext uri="{FF2B5EF4-FFF2-40B4-BE49-F238E27FC236}">
                    <a16:creationId xmlns:a16="http://schemas.microsoft.com/office/drawing/2014/main" id="{5C6BC149-A85C-4380-92AC-BAC6B4B8AB3C}"/>
                  </a:ext>
                </a:extLst>
              </p:cNvPr>
              <p:cNvSpPr/>
              <p:nvPr/>
            </p:nvSpPr>
            <p:spPr>
              <a:xfrm>
                <a:off x="3874342" y="1683040"/>
                <a:ext cx="126816" cy="120121"/>
              </a:xfrm>
              <a:custGeom>
                <a:avLst/>
                <a:gdLst>
                  <a:gd name="connsiteX0" fmla="*/ 0 w 288032"/>
                  <a:gd name="connsiteY0" fmla="*/ 0 h 379907"/>
                  <a:gd name="connsiteX1" fmla="*/ 288032 w 288032"/>
                  <a:gd name="connsiteY1" fmla="*/ 0 h 379907"/>
                  <a:gd name="connsiteX2" fmla="*/ 288032 w 288032"/>
                  <a:gd name="connsiteY2" fmla="*/ 315316 h 379907"/>
                  <a:gd name="connsiteX3" fmla="*/ 226962 w 288032"/>
                  <a:gd name="connsiteY3" fmla="*/ 379907 h 379907"/>
                  <a:gd name="connsiteX4" fmla="*/ 0 w 288032"/>
                  <a:gd name="connsiteY4" fmla="*/ 379907 h 379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32" h="379907">
                    <a:moveTo>
                      <a:pt x="0" y="0"/>
                    </a:moveTo>
                    <a:lnTo>
                      <a:pt x="288032" y="0"/>
                    </a:lnTo>
                    <a:lnTo>
                      <a:pt x="288032" y="315316"/>
                    </a:lnTo>
                    <a:lnTo>
                      <a:pt x="226962" y="379907"/>
                    </a:lnTo>
                    <a:lnTo>
                      <a:pt x="0" y="379907"/>
                    </a:lnTo>
                    <a:close/>
                  </a:path>
                </a:pathLst>
              </a:cu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302" name="二等辺三角形 301">
                <a:extLst>
                  <a:ext uri="{FF2B5EF4-FFF2-40B4-BE49-F238E27FC236}">
                    <a16:creationId xmlns:a16="http://schemas.microsoft.com/office/drawing/2014/main" id="{21C0F75B-B0A4-4836-AFC2-2512C4324BC3}"/>
                  </a:ext>
                </a:extLst>
              </p:cNvPr>
              <p:cNvSpPr/>
              <p:nvPr/>
            </p:nvSpPr>
            <p:spPr>
              <a:xfrm rot="10800000">
                <a:off x="3974270" y="1782885"/>
                <a:ext cx="26888" cy="20423"/>
              </a:xfrm>
              <a:prstGeom prst="triangle">
                <a:avLst>
                  <a:gd name="adj" fmla="val 100000"/>
                </a:avLst>
              </a:pr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303" name="テキスト ボックス 302">
                <a:extLst>
                  <a:ext uri="{FF2B5EF4-FFF2-40B4-BE49-F238E27FC236}">
                    <a16:creationId xmlns:a16="http://schemas.microsoft.com/office/drawing/2014/main" id="{FB7558D0-E90D-430E-85AB-9B6D383286AA}"/>
                  </a:ext>
                </a:extLst>
              </p:cNvPr>
              <p:cNvSpPr txBox="1"/>
              <p:nvPr/>
            </p:nvSpPr>
            <p:spPr>
              <a:xfrm>
                <a:off x="3797656" y="1659112"/>
                <a:ext cx="294505" cy="119997"/>
              </a:xfrm>
              <a:prstGeom prst="rect">
                <a:avLst/>
              </a:prstGeom>
              <a:noFill/>
            </p:spPr>
            <p:txBody>
              <a:bodyPr vert="horz" wrap="none" rtlCol="0">
                <a:spAutoFit/>
              </a:bodyPr>
              <a:lstStyle/>
              <a:p>
                <a:pPr algn="l"/>
                <a:r>
                  <a:rPr kumimoji="1" lang="en-US" altLang="ja-JP" sz="400" b="0" dirty="0">
                    <a:latin typeface="Meiryo UI" panose="020B0604030504040204" pitchFamily="50" charset="-128"/>
                    <a:ea typeface="Meiryo UI" panose="020B0604030504040204" pitchFamily="50" charset="-128"/>
                  </a:rPr>
                  <a:t>xxx</a:t>
                </a:r>
                <a:endParaRPr kumimoji="1" lang="ja-JP" altLang="en-US" sz="400" b="0" dirty="0">
                  <a:latin typeface="Meiryo UI" panose="020B0604030504040204" pitchFamily="50" charset="-128"/>
                  <a:ea typeface="Meiryo UI" panose="020B0604030504040204" pitchFamily="50" charset="-128"/>
                </a:endParaRPr>
              </a:p>
            </p:txBody>
          </p:sp>
        </p:grpSp>
        <p:grpSp>
          <p:nvGrpSpPr>
            <p:cNvPr id="216" name="グループ化 215">
              <a:extLst>
                <a:ext uri="{FF2B5EF4-FFF2-40B4-BE49-F238E27FC236}">
                  <a16:creationId xmlns:a16="http://schemas.microsoft.com/office/drawing/2014/main" id="{CF78671E-53C8-4638-B1FB-58131DD20688}"/>
                </a:ext>
              </a:extLst>
            </p:cNvPr>
            <p:cNvGrpSpPr/>
            <p:nvPr/>
          </p:nvGrpSpPr>
          <p:grpSpPr>
            <a:xfrm>
              <a:off x="3816426" y="1844226"/>
              <a:ext cx="294505" cy="130122"/>
              <a:chOff x="3797656" y="1659112"/>
              <a:chExt cx="294505" cy="144196"/>
            </a:xfrm>
          </p:grpSpPr>
          <p:sp>
            <p:nvSpPr>
              <p:cNvPr id="298" name="フリーフォーム 29">
                <a:extLst>
                  <a:ext uri="{FF2B5EF4-FFF2-40B4-BE49-F238E27FC236}">
                    <a16:creationId xmlns:a16="http://schemas.microsoft.com/office/drawing/2014/main" id="{1DC22075-8828-4E00-B8F0-BEC2EE3346C6}"/>
                  </a:ext>
                </a:extLst>
              </p:cNvPr>
              <p:cNvSpPr/>
              <p:nvPr/>
            </p:nvSpPr>
            <p:spPr>
              <a:xfrm>
                <a:off x="3874342" y="1683040"/>
                <a:ext cx="126816" cy="120121"/>
              </a:xfrm>
              <a:custGeom>
                <a:avLst/>
                <a:gdLst>
                  <a:gd name="connsiteX0" fmla="*/ 0 w 288032"/>
                  <a:gd name="connsiteY0" fmla="*/ 0 h 379907"/>
                  <a:gd name="connsiteX1" fmla="*/ 288032 w 288032"/>
                  <a:gd name="connsiteY1" fmla="*/ 0 h 379907"/>
                  <a:gd name="connsiteX2" fmla="*/ 288032 w 288032"/>
                  <a:gd name="connsiteY2" fmla="*/ 315316 h 379907"/>
                  <a:gd name="connsiteX3" fmla="*/ 226962 w 288032"/>
                  <a:gd name="connsiteY3" fmla="*/ 379907 h 379907"/>
                  <a:gd name="connsiteX4" fmla="*/ 0 w 288032"/>
                  <a:gd name="connsiteY4" fmla="*/ 379907 h 379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32" h="379907">
                    <a:moveTo>
                      <a:pt x="0" y="0"/>
                    </a:moveTo>
                    <a:lnTo>
                      <a:pt x="288032" y="0"/>
                    </a:lnTo>
                    <a:lnTo>
                      <a:pt x="288032" y="315316"/>
                    </a:lnTo>
                    <a:lnTo>
                      <a:pt x="226962" y="379907"/>
                    </a:lnTo>
                    <a:lnTo>
                      <a:pt x="0" y="379907"/>
                    </a:lnTo>
                    <a:close/>
                  </a:path>
                </a:pathLst>
              </a:cu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99" name="二等辺三角形 298">
                <a:extLst>
                  <a:ext uri="{FF2B5EF4-FFF2-40B4-BE49-F238E27FC236}">
                    <a16:creationId xmlns:a16="http://schemas.microsoft.com/office/drawing/2014/main" id="{359736AB-FB01-46D8-9C46-E72CC2614822}"/>
                  </a:ext>
                </a:extLst>
              </p:cNvPr>
              <p:cNvSpPr/>
              <p:nvPr/>
            </p:nvSpPr>
            <p:spPr>
              <a:xfrm rot="10800000">
                <a:off x="3974270" y="1782885"/>
                <a:ext cx="26888" cy="20423"/>
              </a:xfrm>
              <a:prstGeom prst="triangle">
                <a:avLst>
                  <a:gd name="adj" fmla="val 100000"/>
                </a:avLst>
              </a:pr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300" name="テキスト ボックス 299">
                <a:extLst>
                  <a:ext uri="{FF2B5EF4-FFF2-40B4-BE49-F238E27FC236}">
                    <a16:creationId xmlns:a16="http://schemas.microsoft.com/office/drawing/2014/main" id="{0D88ED13-4E3C-4344-89C2-3580CF8D00BC}"/>
                  </a:ext>
                </a:extLst>
              </p:cNvPr>
              <p:cNvSpPr txBox="1"/>
              <p:nvPr/>
            </p:nvSpPr>
            <p:spPr>
              <a:xfrm>
                <a:off x="3797656" y="1659112"/>
                <a:ext cx="294505" cy="119997"/>
              </a:xfrm>
              <a:prstGeom prst="rect">
                <a:avLst/>
              </a:prstGeom>
              <a:noFill/>
            </p:spPr>
            <p:txBody>
              <a:bodyPr vert="horz" wrap="none" rtlCol="0">
                <a:spAutoFit/>
              </a:bodyPr>
              <a:lstStyle/>
              <a:p>
                <a:pPr algn="l"/>
                <a:r>
                  <a:rPr kumimoji="1" lang="en-US" altLang="ja-JP" sz="400" b="0" dirty="0">
                    <a:latin typeface="Meiryo UI" panose="020B0604030504040204" pitchFamily="50" charset="-128"/>
                    <a:ea typeface="Meiryo UI" panose="020B0604030504040204" pitchFamily="50" charset="-128"/>
                  </a:rPr>
                  <a:t>xxx</a:t>
                </a:r>
                <a:endParaRPr kumimoji="1" lang="ja-JP" altLang="en-US" sz="400" b="0" dirty="0">
                  <a:latin typeface="Meiryo UI" panose="020B0604030504040204" pitchFamily="50" charset="-128"/>
                  <a:ea typeface="Meiryo UI" panose="020B0604030504040204" pitchFamily="50" charset="-128"/>
                </a:endParaRPr>
              </a:p>
            </p:txBody>
          </p:sp>
        </p:grpSp>
        <p:grpSp>
          <p:nvGrpSpPr>
            <p:cNvPr id="217" name="グループ化 216">
              <a:extLst>
                <a:ext uri="{FF2B5EF4-FFF2-40B4-BE49-F238E27FC236}">
                  <a16:creationId xmlns:a16="http://schemas.microsoft.com/office/drawing/2014/main" id="{47B3DC4E-F589-4C7E-8C0B-5ECDD9F90BB3}"/>
                </a:ext>
              </a:extLst>
            </p:cNvPr>
            <p:cNvGrpSpPr/>
            <p:nvPr/>
          </p:nvGrpSpPr>
          <p:grpSpPr>
            <a:xfrm>
              <a:off x="3969026" y="1673513"/>
              <a:ext cx="294505" cy="144196"/>
              <a:chOff x="3797656" y="1659112"/>
              <a:chExt cx="294505" cy="144196"/>
            </a:xfrm>
          </p:grpSpPr>
          <p:sp>
            <p:nvSpPr>
              <p:cNvPr id="295" name="フリーフォーム 29">
                <a:extLst>
                  <a:ext uri="{FF2B5EF4-FFF2-40B4-BE49-F238E27FC236}">
                    <a16:creationId xmlns:a16="http://schemas.microsoft.com/office/drawing/2014/main" id="{A08EF586-3476-4C18-8EB8-3C4FBBFB6572}"/>
                  </a:ext>
                </a:extLst>
              </p:cNvPr>
              <p:cNvSpPr/>
              <p:nvPr/>
            </p:nvSpPr>
            <p:spPr>
              <a:xfrm>
                <a:off x="3874342" y="1683040"/>
                <a:ext cx="126816" cy="120121"/>
              </a:xfrm>
              <a:custGeom>
                <a:avLst/>
                <a:gdLst>
                  <a:gd name="connsiteX0" fmla="*/ 0 w 288032"/>
                  <a:gd name="connsiteY0" fmla="*/ 0 h 379907"/>
                  <a:gd name="connsiteX1" fmla="*/ 288032 w 288032"/>
                  <a:gd name="connsiteY1" fmla="*/ 0 h 379907"/>
                  <a:gd name="connsiteX2" fmla="*/ 288032 w 288032"/>
                  <a:gd name="connsiteY2" fmla="*/ 315316 h 379907"/>
                  <a:gd name="connsiteX3" fmla="*/ 226962 w 288032"/>
                  <a:gd name="connsiteY3" fmla="*/ 379907 h 379907"/>
                  <a:gd name="connsiteX4" fmla="*/ 0 w 288032"/>
                  <a:gd name="connsiteY4" fmla="*/ 379907 h 379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32" h="379907">
                    <a:moveTo>
                      <a:pt x="0" y="0"/>
                    </a:moveTo>
                    <a:lnTo>
                      <a:pt x="288032" y="0"/>
                    </a:lnTo>
                    <a:lnTo>
                      <a:pt x="288032" y="315316"/>
                    </a:lnTo>
                    <a:lnTo>
                      <a:pt x="226962" y="379907"/>
                    </a:lnTo>
                    <a:lnTo>
                      <a:pt x="0" y="379907"/>
                    </a:lnTo>
                    <a:close/>
                  </a:path>
                </a:pathLst>
              </a:cu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96" name="二等辺三角形 295">
                <a:extLst>
                  <a:ext uri="{FF2B5EF4-FFF2-40B4-BE49-F238E27FC236}">
                    <a16:creationId xmlns:a16="http://schemas.microsoft.com/office/drawing/2014/main" id="{E354EB3A-BAA9-45F0-80ED-F080473F6CFD}"/>
                  </a:ext>
                </a:extLst>
              </p:cNvPr>
              <p:cNvSpPr/>
              <p:nvPr/>
            </p:nvSpPr>
            <p:spPr>
              <a:xfrm rot="10800000">
                <a:off x="3974270" y="1782885"/>
                <a:ext cx="26888" cy="20423"/>
              </a:xfrm>
              <a:prstGeom prst="triangle">
                <a:avLst>
                  <a:gd name="adj" fmla="val 100000"/>
                </a:avLst>
              </a:pr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97" name="テキスト ボックス 296">
                <a:extLst>
                  <a:ext uri="{FF2B5EF4-FFF2-40B4-BE49-F238E27FC236}">
                    <a16:creationId xmlns:a16="http://schemas.microsoft.com/office/drawing/2014/main" id="{E48151E0-2960-4EDE-B5F5-5DCAB03C0D71}"/>
                  </a:ext>
                </a:extLst>
              </p:cNvPr>
              <p:cNvSpPr txBox="1"/>
              <p:nvPr/>
            </p:nvSpPr>
            <p:spPr>
              <a:xfrm>
                <a:off x="3797656" y="1659112"/>
                <a:ext cx="294505" cy="119997"/>
              </a:xfrm>
              <a:prstGeom prst="rect">
                <a:avLst/>
              </a:prstGeom>
              <a:noFill/>
            </p:spPr>
            <p:txBody>
              <a:bodyPr vert="horz" wrap="none" rtlCol="0">
                <a:spAutoFit/>
              </a:bodyPr>
              <a:lstStyle/>
              <a:p>
                <a:pPr algn="l"/>
                <a:r>
                  <a:rPr kumimoji="1" lang="en-US" altLang="ja-JP" sz="400" b="0" dirty="0">
                    <a:latin typeface="Meiryo UI" panose="020B0604030504040204" pitchFamily="50" charset="-128"/>
                    <a:ea typeface="Meiryo UI" panose="020B0604030504040204" pitchFamily="50" charset="-128"/>
                  </a:rPr>
                  <a:t>xxx</a:t>
                </a:r>
                <a:endParaRPr kumimoji="1" lang="ja-JP" altLang="en-US" sz="400" b="0" dirty="0">
                  <a:latin typeface="Meiryo UI" panose="020B0604030504040204" pitchFamily="50" charset="-128"/>
                  <a:ea typeface="Meiryo UI" panose="020B0604030504040204" pitchFamily="50" charset="-128"/>
                </a:endParaRPr>
              </a:p>
            </p:txBody>
          </p:sp>
        </p:grpSp>
        <p:grpSp>
          <p:nvGrpSpPr>
            <p:cNvPr id="218" name="グループ化 217">
              <a:extLst>
                <a:ext uri="{FF2B5EF4-FFF2-40B4-BE49-F238E27FC236}">
                  <a16:creationId xmlns:a16="http://schemas.microsoft.com/office/drawing/2014/main" id="{50D8F363-1C3E-4ADC-BB01-73CDD49D6BEA}"/>
                </a:ext>
              </a:extLst>
            </p:cNvPr>
            <p:cNvGrpSpPr/>
            <p:nvPr/>
          </p:nvGrpSpPr>
          <p:grpSpPr>
            <a:xfrm>
              <a:off x="3985165" y="1851770"/>
              <a:ext cx="294505" cy="130122"/>
              <a:chOff x="3797656" y="1659112"/>
              <a:chExt cx="294505" cy="144196"/>
            </a:xfrm>
          </p:grpSpPr>
          <p:sp>
            <p:nvSpPr>
              <p:cNvPr id="292" name="フリーフォーム 29">
                <a:extLst>
                  <a:ext uri="{FF2B5EF4-FFF2-40B4-BE49-F238E27FC236}">
                    <a16:creationId xmlns:a16="http://schemas.microsoft.com/office/drawing/2014/main" id="{4731F5D1-DF0A-456F-93CE-E7F07A64F3E2}"/>
                  </a:ext>
                </a:extLst>
              </p:cNvPr>
              <p:cNvSpPr/>
              <p:nvPr/>
            </p:nvSpPr>
            <p:spPr>
              <a:xfrm>
                <a:off x="3874342" y="1683040"/>
                <a:ext cx="126816" cy="120121"/>
              </a:xfrm>
              <a:custGeom>
                <a:avLst/>
                <a:gdLst>
                  <a:gd name="connsiteX0" fmla="*/ 0 w 288032"/>
                  <a:gd name="connsiteY0" fmla="*/ 0 h 379907"/>
                  <a:gd name="connsiteX1" fmla="*/ 288032 w 288032"/>
                  <a:gd name="connsiteY1" fmla="*/ 0 h 379907"/>
                  <a:gd name="connsiteX2" fmla="*/ 288032 w 288032"/>
                  <a:gd name="connsiteY2" fmla="*/ 315316 h 379907"/>
                  <a:gd name="connsiteX3" fmla="*/ 226962 w 288032"/>
                  <a:gd name="connsiteY3" fmla="*/ 379907 h 379907"/>
                  <a:gd name="connsiteX4" fmla="*/ 0 w 288032"/>
                  <a:gd name="connsiteY4" fmla="*/ 379907 h 379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32" h="379907">
                    <a:moveTo>
                      <a:pt x="0" y="0"/>
                    </a:moveTo>
                    <a:lnTo>
                      <a:pt x="288032" y="0"/>
                    </a:lnTo>
                    <a:lnTo>
                      <a:pt x="288032" y="315316"/>
                    </a:lnTo>
                    <a:lnTo>
                      <a:pt x="226962" y="379907"/>
                    </a:lnTo>
                    <a:lnTo>
                      <a:pt x="0" y="379907"/>
                    </a:lnTo>
                    <a:close/>
                  </a:path>
                </a:pathLst>
              </a:cu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93" name="二等辺三角形 292">
                <a:extLst>
                  <a:ext uri="{FF2B5EF4-FFF2-40B4-BE49-F238E27FC236}">
                    <a16:creationId xmlns:a16="http://schemas.microsoft.com/office/drawing/2014/main" id="{BC64F695-4EB9-4581-BB4E-335187A4CCC6}"/>
                  </a:ext>
                </a:extLst>
              </p:cNvPr>
              <p:cNvSpPr/>
              <p:nvPr/>
            </p:nvSpPr>
            <p:spPr>
              <a:xfrm rot="10800000">
                <a:off x="3974270" y="1782885"/>
                <a:ext cx="26888" cy="20423"/>
              </a:xfrm>
              <a:prstGeom prst="triangle">
                <a:avLst>
                  <a:gd name="adj" fmla="val 100000"/>
                </a:avLst>
              </a:pr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94" name="テキスト ボックス 293">
                <a:extLst>
                  <a:ext uri="{FF2B5EF4-FFF2-40B4-BE49-F238E27FC236}">
                    <a16:creationId xmlns:a16="http://schemas.microsoft.com/office/drawing/2014/main" id="{4F2C1E84-0EA3-4AFD-992E-0135BF0F9118}"/>
                  </a:ext>
                </a:extLst>
              </p:cNvPr>
              <p:cNvSpPr txBox="1"/>
              <p:nvPr/>
            </p:nvSpPr>
            <p:spPr>
              <a:xfrm>
                <a:off x="3797656" y="1659112"/>
                <a:ext cx="294505" cy="119997"/>
              </a:xfrm>
              <a:prstGeom prst="rect">
                <a:avLst/>
              </a:prstGeom>
              <a:noFill/>
            </p:spPr>
            <p:txBody>
              <a:bodyPr vert="horz" wrap="none" rtlCol="0">
                <a:spAutoFit/>
              </a:bodyPr>
              <a:lstStyle/>
              <a:p>
                <a:pPr algn="l"/>
                <a:r>
                  <a:rPr kumimoji="1" lang="en-US" altLang="ja-JP" sz="400" b="0" dirty="0">
                    <a:latin typeface="Meiryo UI" panose="020B0604030504040204" pitchFamily="50" charset="-128"/>
                    <a:ea typeface="Meiryo UI" panose="020B0604030504040204" pitchFamily="50" charset="-128"/>
                  </a:rPr>
                  <a:t>xxx</a:t>
                </a:r>
                <a:endParaRPr kumimoji="1" lang="ja-JP" altLang="en-US" sz="400" b="0" dirty="0">
                  <a:latin typeface="Meiryo UI" panose="020B0604030504040204" pitchFamily="50" charset="-128"/>
                  <a:ea typeface="Meiryo UI" panose="020B0604030504040204" pitchFamily="50" charset="-128"/>
                </a:endParaRPr>
              </a:p>
            </p:txBody>
          </p:sp>
        </p:grpSp>
        <p:grpSp>
          <p:nvGrpSpPr>
            <p:cNvPr id="219" name="グループ化 218">
              <a:extLst>
                <a:ext uri="{FF2B5EF4-FFF2-40B4-BE49-F238E27FC236}">
                  <a16:creationId xmlns:a16="http://schemas.microsoft.com/office/drawing/2014/main" id="{DD11B86A-FA81-4AFA-8A67-9AF7C677F78A}"/>
                </a:ext>
              </a:extLst>
            </p:cNvPr>
            <p:cNvGrpSpPr/>
            <p:nvPr/>
          </p:nvGrpSpPr>
          <p:grpSpPr>
            <a:xfrm>
              <a:off x="2305441" y="2500474"/>
              <a:ext cx="294505" cy="130122"/>
              <a:chOff x="3797656" y="1659112"/>
              <a:chExt cx="294505" cy="144196"/>
            </a:xfrm>
          </p:grpSpPr>
          <p:sp>
            <p:nvSpPr>
              <p:cNvPr id="289" name="フリーフォーム 29">
                <a:extLst>
                  <a:ext uri="{FF2B5EF4-FFF2-40B4-BE49-F238E27FC236}">
                    <a16:creationId xmlns:a16="http://schemas.microsoft.com/office/drawing/2014/main" id="{532C18D6-FB12-4EEE-A780-833F65C37C18}"/>
                  </a:ext>
                </a:extLst>
              </p:cNvPr>
              <p:cNvSpPr/>
              <p:nvPr/>
            </p:nvSpPr>
            <p:spPr>
              <a:xfrm>
                <a:off x="3874342" y="1683040"/>
                <a:ext cx="126816" cy="120121"/>
              </a:xfrm>
              <a:custGeom>
                <a:avLst/>
                <a:gdLst>
                  <a:gd name="connsiteX0" fmla="*/ 0 w 288032"/>
                  <a:gd name="connsiteY0" fmla="*/ 0 h 379907"/>
                  <a:gd name="connsiteX1" fmla="*/ 288032 w 288032"/>
                  <a:gd name="connsiteY1" fmla="*/ 0 h 379907"/>
                  <a:gd name="connsiteX2" fmla="*/ 288032 w 288032"/>
                  <a:gd name="connsiteY2" fmla="*/ 315316 h 379907"/>
                  <a:gd name="connsiteX3" fmla="*/ 226962 w 288032"/>
                  <a:gd name="connsiteY3" fmla="*/ 379907 h 379907"/>
                  <a:gd name="connsiteX4" fmla="*/ 0 w 288032"/>
                  <a:gd name="connsiteY4" fmla="*/ 379907 h 379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32" h="379907">
                    <a:moveTo>
                      <a:pt x="0" y="0"/>
                    </a:moveTo>
                    <a:lnTo>
                      <a:pt x="288032" y="0"/>
                    </a:lnTo>
                    <a:lnTo>
                      <a:pt x="288032" y="315316"/>
                    </a:lnTo>
                    <a:lnTo>
                      <a:pt x="226962" y="379907"/>
                    </a:lnTo>
                    <a:lnTo>
                      <a:pt x="0" y="379907"/>
                    </a:lnTo>
                    <a:close/>
                  </a:path>
                </a:pathLst>
              </a:cu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90" name="二等辺三角形 289">
                <a:extLst>
                  <a:ext uri="{FF2B5EF4-FFF2-40B4-BE49-F238E27FC236}">
                    <a16:creationId xmlns:a16="http://schemas.microsoft.com/office/drawing/2014/main" id="{2AC3BE75-0C08-43F9-A497-F0EDB2F8304F}"/>
                  </a:ext>
                </a:extLst>
              </p:cNvPr>
              <p:cNvSpPr/>
              <p:nvPr/>
            </p:nvSpPr>
            <p:spPr>
              <a:xfrm rot="10800000">
                <a:off x="3974270" y="1782885"/>
                <a:ext cx="26888" cy="20423"/>
              </a:xfrm>
              <a:prstGeom prst="triangle">
                <a:avLst>
                  <a:gd name="adj" fmla="val 100000"/>
                </a:avLst>
              </a:pr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91" name="テキスト ボックス 290">
                <a:extLst>
                  <a:ext uri="{FF2B5EF4-FFF2-40B4-BE49-F238E27FC236}">
                    <a16:creationId xmlns:a16="http://schemas.microsoft.com/office/drawing/2014/main" id="{2309DB2B-AC77-4AE9-8F11-51C074E505ED}"/>
                  </a:ext>
                </a:extLst>
              </p:cNvPr>
              <p:cNvSpPr txBox="1"/>
              <p:nvPr/>
            </p:nvSpPr>
            <p:spPr>
              <a:xfrm>
                <a:off x="3797656" y="1659112"/>
                <a:ext cx="294505" cy="119997"/>
              </a:xfrm>
              <a:prstGeom prst="rect">
                <a:avLst/>
              </a:prstGeom>
              <a:noFill/>
            </p:spPr>
            <p:txBody>
              <a:bodyPr vert="horz" wrap="none" rtlCol="0">
                <a:spAutoFit/>
              </a:bodyPr>
              <a:lstStyle/>
              <a:p>
                <a:pPr algn="l"/>
                <a:r>
                  <a:rPr kumimoji="1" lang="en-US" altLang="ja-JP" sz="400" b="0" dirty="0">
                    <a:latin typeface="Meiryo UI" panose="020B0604030504040204" pitchFamily="50" charset="-128"/>
                    <a:ea typeface="Meiryo UI" panose="020B0604030504040204" pitchFamily="50" charset="-128"/>
                  </a:rPr>
                  <a:t>xxx</a:t>
                </a:r>
                <a:endParaRPr kumimoji="1" lang="ja-JP" altLang="en-US" sz="400" b="0" dirty="0">
                  <a:latin typeface="Meiryo UI" panose="020B0604030504040204" pitchFamily="50" charset="-128"/>
                  <a:ea typeface="Meiryo UI" panose="020B0604030504040204" pitchFamily="50" charset="-128"/>
                </a:endParaRPr>
              </a:p>
            </p:txBody>
          </p:sp>
        </p:grpSp>
        <p:grpSp>
          <p:nvGrpSpPr>
            <p:cNvPr id="220" name="グループ化 219">
              <a:extLst>
                <a:ext uri="{FF2B5EF4-FFF2-40B4-BE49-F238E27FC236}">
                  <a16:creationId xmlns:a16="http://schemas.microsoft.com/office/drawing/2014/main" id="{B8658E43-C147-40C1-BA7E-D48214B9B82B}"/>
                </a:ext>
              </a:extLst>
            </p:cNvPr>
            <p:cNvGrpSpPr/>
            <p:nvPr/>
          </p:nvGrpSpPr>
          <p:grpSpPr>
            <a:xfrm>
              <a:off x="2305441" y="2660176"/>
              <a:ext cx="294505" cy="130122"/>
              <a:chOff x="3797656" y="1659112"/>
              <a:chExt cx="294505" cy="144196"/>
            </a:xfrm>
          </p:grpSpPr>
          <p:sp>
            <p:nvSpPr>
              <p:cNvPr id="286" name="フリーフォーム 29">
                <a:extLst>
                  <a:ext uri="{FF2B5EF4-FFF2-40B4-BE49-F238E27FC236}">
                    <a16:creationId xmlns:a16="http://schemas.microsoft.com/office/drawing/2014/main" id="{E3CF8CE3-7D1C-4C6C-9DB8-6894B3C4FC25}"/>
                  </a:ext>
                </a:extLst>
              </p:cNvPr>
              <p:cNvSpPr/>
              <p:nvPr/>
            </p:nvSpPr>
            <p:spPr>
              <a:xfrm>
                <a:off x="3874342" y="1683040"/>
                <a:ext cx="126816" cy="120121"/>
              </a:xfrm>
              <a:custGeom>
                <a:avLst/>
                <a:gdLst>
                  <a:gd name="connsiteX0" fmla="*/ 0 w 288032"/>
                  <a:gd name="connsiteY0" fmla="*/ 0 h 379907"/>
                  <a:gd name="connsiteX1" fmla="*/ 288032 w 288032"/>
                  <a:gd name="connsiteY1" fmla="*/ 0 h 379907"/>
                  <a:gd name="connsiteX2" fmla="*/ 288032 w 288032"/>
                  <a:gd name="connsiteY2" fmla="*/ 315316 h 379907"/>
                  <a:gd name="connsiteX3" fmla="*/ 226962 w 288032"/>
                  <a:gd name="connsiteY3" fmla="*/ 379907 h 379907"/>
                  <a:gd name="connsiteX4" fmla="*/ 0 w 288032"/>
                  <a:gd name="connsiteY4" fmla="*/ 379907 h 379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32" h="379907">
                    <a:moveTo>
                      <a:pt x="0" y="0"/>
                    </a:moveTo>
                    <a:lnTo>
                      <a:pt x="288032" y="0"/>
                    </a:lnTo>
                    <a:lnTo>
                      <a:pt x="288032" y="315316"/>
                    </a:lnTo>
                    <a:lnTo>
                      <a:pt x="226962" y="379907"/>
                    </a:lnTo>
                    <a:lnTo>
                      <a:pt x="0" y="379907"/>
                    </a:lnTo>
                    <a:close/>
                  </a:path>
                </a:pathLst>
              </a:cu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87" name="二等辺三角形 286">
                <a:extLst>
                  <a:ext uri="{FF2B5EF4-FFF2-40B4-BE49-F238E27FC236}">
                    <a16:creationId xmlns:a16="http://schemas.microsoft.com/office/drawing/2014/main" id="{8C893113-2837-4B4A-8DC3-9083FFA5B5E8}"/>
                  </a:ext>
                </a:extLst>
              </p:cNvPr>
              <p:cNvSpPr/>
              <p:nvPr/>
            </p:nvSpPr>
            <p:spPr>
              <a:xfrm rot="10800000">
                <a:off x="3974270" y="1782885"/>
                <a:ext cx="26888" cy="20423"/>
              </a:xfrm>
              <a:prstGeom prst="triangle">
                <a:avLst>
                  <a:gd name="adj" fmla="val 100000"/>
                </a:avLst>
              </a:pr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88" name="テキスト ボックス 287">
                <a:extLst>
                  <a:ext uri="{FF2B5EF4-FFF2-40B4-BE49-F238E27FC236}">
                    <a16:creationId xmlns:a16="http://schemas.microsoft.com/office/drawing/2014/main" id="{4F8CBF05-AD49-492C-A4ED-4B66EF09D606}"/>
                  </a:ext>
                </a:extLst>
              </p:cNvPr>
              <p:cNvSpPr txBox="1"/>
              <p:nvPr/>
            </p:nvSpPr>
            <p:spPr>
              <a:xfrm>
                <a:off x="3797656" y="1659112"/>
                <a:ext cx="294505" cy="119997"/>
              </a:xfrm>
              <a:prstGeom prst="rect">
                <a:avLst/>
              </a:prstGeom>
              <a:noFill/>
            </p:spPr>
            <p:txBody>
              <a:bodyPr vert="horz" wrap="none" rtlCol="0">
                <a:spAutoFit/>
              </a:bodyPr>
              <a:lstStyle/>
              <a:p>
                <a:pPr algn="l"/>
                <a:r>
                  <a:rPr kumimoji="1" lang="en-US" altLang="ja-JP" sz="400" b="0" dirty="0">
                    <a:latin typeface="Meiryo UI" panose="020B0604030504040204" pitchFamily="50" charset="-128"/>
                    <a:ea typeface="Meiryo UI" panose="020B0604030504040204" pitchFamily="50" charset="-128"/>
                  </a:rPr>
                  <a:t>xxx</a:t>
                </a:r>
                <a:endParaRPr kumimoji="1" lang="ja-JP" altLang="en-US" sz="400" b="0" dirty="0">
                  <a:latin typeface="Meiryo UI" panose="020B0604030504040204" pitchFamily="50" charset="-128"/>
                  <a:ea typeface="Meiryo UI" panose="020B0604030504040204" pitchFamily="50" charset="-128"/>
                </a:endParaRPr>
              </a:p>
            </p:txBody>
          </p:sp>
        </p:grpSp>
        <p:grpSp>
          <p:nvGrpSpPr>
            <p:cNvPr id="221" name="グループ化 220">
              <a:extLst>
                <a:ext uri="{FF2B5EF4-FFF2-40B4-BE49-F238E27FC236}">
                  <a16:creationId xmlns:a16="http://schemas.microsoft.com/office/drawing/2014/main" id="{0EDE9912-B123-4877-8684-EF39B999933F}"/>
                </a:ext>
              </a:extLst>
            </p:cNvPr>
            <p:cNvGrpSpPr/>
            <p:nvPr/>
          </p:nvGrpSpPr>
          <p:grpSpPr>
            <a:xfrm>
              <a:off x="2675460" y="2499943"/>
              <a:ext cx="294505" cy="130122"/>
              <a:chOff x="3797656" y="1659112"/>
              <a:chExt cx="294505" cy="144196"/>
            </a:xfrm>
          </p:grpSpPr>
          <p:sp>
            <p:nvSpPr>
              <p:cNvPr id="283" name="フリーフォーム 29">
                <a:extLst>
                  <a:ext uri="{FF2B5EF4-FFF2-40B4-BE49-F238E27FC236}">
                    <a16:creationId xmlns:a16="http://schemas.microsoft.com/office/drawing/2014/main" id="{88CF2F4C-B974-44CD-B927-63554744685E}"/>
                  </a:ext>
                </a:extLst>
              </p:cNvPr>
              <p:cNvSpPr/>
              <p:nvPr/>
            </p:nvSpPr>
            <p:spPr>
              <a:xfrm>
                <a:off x="3874342" y="1683040"/>
                <a:ext cx="126816" cy="120121"/>
              </a:xfrm>
              <a:custGeom>
                <a:avLst/>
                <a:gdLst>
                  <a:gd name="connsiteX0" fmla="*/ 0 w 288032"/>
                  <a:gd name="connsiteY0" fmla="*/ 0 h 379907"/>
                  <a:gd name="connsiteX1" fmla="*/ 288032 w 288032"/>
                  <a:gd name="connsiteY1" fmla="*/ 0 h 379907"/>
                  <a:gd name="connsiteX2" fmla="*/ 288032 w 288032"/>
                  <a:gd name="connsiteY2" fmla="*/ 315316 h 379907"/>
                  <a:gd name="connsiteX3" fmla="*/ 226962 w 288032"/>
                  <a:gd name="connsiteY3" fmla="*/ 379907 h 379907"/>
                  <a:gd name="connsiteX4" fmla="*/ 0 w 288032"/>
                  <a:gd name="connsiteY4" fmla="*/ 379907 h 379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32" h="379907">
                    <a:moveTo>
                      <a:pt x="0" y="0"/>
                    </a:moveTo>
                    <a:lnTo>
                      <a:pt x="288032" y="0"/>
                    </a:lnTo>
                    <a:lnTo>
                      <a:pt x="288032" y="315316"/>
                    </a:lnTo>
                    <a:lnTo>
                      <a:pt x="226962" y="379907"/>
                    </a:lnTo>
                    <a:lnTo>
                      <a:pt x="0" y="379907"/>
                    </a:lnTo>
                    <a:close/>
                  </a:path>
                </a:pathLst>
              </a:cu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84" name="二等辺三角形 283">
                <a:extLst>
                  <a:ext uri="{FF2B5EF4-FFF2-40B4-BE49-F238E27FC236}">
                    <a16:creationId xmlns:a16="http://schemas.microsoft.com/office/drawing/2014/main" id="{0207DC1A-9317-43C8-A648-E6952F379D86}"/>
                  </a:ext>
                </a:extLst>
              </p:cNvPr>
              <p:cNvSpPr/>
              <p:nvPr/>
            </p:nvSpPr>
            <p:spPr>
              <a:xfrm rot="10800000">
                <a:off x="3974270" y="1782885"/>
                <a:ext cx="26888" cy="20423"/>
              </a:xfrm>
              <a:prstGeom prst="triangle">
                <a:avLst>
                  <a:gd name="adj" fmla="val 100000"/>
                </a:avLst>
              </a:pr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85" name="テキスト ボックス 284">
                <a:extLst>
                  <a:ext uri="{FF2B5EF4-FFF2-40B4-BE49-F238E27FC236}">
                    <a16:creationId xmlns:a16="http://schemas.microsoft.com/office/drawing/2014/main" id="{25387890-699F-4FD3-B9D3-78A0A430E411}"/>
                  </a:ext>
                </a:extLst>
              </p:cNvPr>
              <p:cNvSpPr txBox="1"/>
              <p:nvPr/>
            </p:nvSpPr>
            <p:spPr>
              <a:xfrm>
                <a:off x="3797656" y="1659112"/>
                <a:ext cx="294505" cy="119997"/>
              </a:xfrm>
              <a:prstGeom prst="rect">
                <a:avLst/>
              </a:prstGeom>
              <a:noFill/>
            </p:spPr>
            <p:txBody>
              <a:bodyPr vert="horz" wrap="none" rtlCol="0">
                <a:spAutoFit/>
              </a:bodyPr>
              <a:lstStyle/>
              <a:p>
                <a:pPr algn="l"/>
                <a:r>
                  <a:rPr kumimoji="1" lang="en-US" altLang="ja-JP" sz="400" b="0" dirty="0">
                    <a:latin typeface="Meiryo UI" panose="020B0604030504040204" pitchFamily="50" charset="-128"/>
                    <a:ea typeface="Meiryo UI" panose="020B0604030504040204" pitchFamily="50" charset="-128"/>
                  </a:rPr>
                  <a:t>xxx</a:t>
                </a:r>
                <a:endParaRPr kumimoji="1" lang="ja-JP" altLang="en-US" sz="400" b="0" dirty="0">
                  <a:latin typeface="Meiryo UI" panose="020B0604030504040204" pitchFamily="50" charset="-128"/>
                  <a:ea typeface="Meiryo UI" panose="020B0604030504040204" pitchFamily="50" charset="-128"/>
                </a:endParaRPr>
              </a:p>
            </p:txBody>
          </p:sp>
        </p:grpSp>
        <p:grpSp>
          <p:nvGrpSpPr>
            <p:cNvPr id="222" name="グループ化 221">
              <a:extLst>
                <a:ext uri="{FF2B5EF4-FFF2-40B4-BE49-F238E27FC236}">
                  <a16:creationId xmlns:a16="http://schemas.microsoft.com/office/drawing/2014/main" id="{392F93AA-A9F1-41CE-903E-8860E0CE046C}"/>
                </a:ext>
              </a:extLst>
            </p:cNvPr>
            <p:cNvGrpSpPr/>
            <p:nvPr/>
          </p:nvGrpSpPr>
          <p:grpSpPr>
            <a:xfrm>
              <a:off x="2675460" y="2659645"/>
              <a:ext cx="294505" cy="130122"/>
              <a:chOff x="3797656" y="1659112"/>
              <a:chExt cx="294505" cy="144196"/>
            </a:xfrm>
          </p:grpSpPr>
          <p:sp>
            <p:nvSpPr>
              <p:cNvPr id="280" name="フリーフォーム 29">
                <a:extLst>
                  <a:ext uri="{FF2B5EF4-FFF2-40B4-BE49-F238E27FC236}">
                    <a16:creationId xmlns:a16="http://schemas.microsoft.com/office/drawing/2014/main" id="{E7E1D340-4C42-42D0-9E3C-9D75F6972B55}"/>
                  </a:ext>
                </a:extLst>
              </p:cNvPr>
              <p:cNvSpPr/>
              <p:nvPr/>
            </p:nvSpPr>
            <p:spPr>
              <a:xfrm>
                <a:off x="3874342" y="1683040"/>
                <a:ext cx="126816" cy="120121"/>
              </a:xfrm>
              <a:custGeom>
                <a:avLst/>
                <a:gdLst>
                  <a:gd name="connsiteX0" fmla="*/ 0 w 288032"/>
                  <a:gd name="connsiteY0" fmla="*/ 0 h 379907"/>
                  <a:gd name="connsiteX1" fmla="*/ 288032 w 288032"/>
                  <a:gd name="connsiteY1" fmla="*/ 0 h 379907"/>
                  <a:gd name="connsiteX2" fmla="*/ 288032 w 288032"/>
                  <a:gd name="connsiteY2" fmla="*/ 315316 h 379907"/>
                  <a:gd name="connsiteX3" fmla="*/ 226962 w 288032"/>
                  <a:gd name="connsiteY3" fmla="*/ 379907 h 379907"/>
                  <a:gd name="connsiteX4" fmla="*/ 0 w 288032"/>
                  <a:gd name="connsiteY4" fmla="*/ 379907 h 379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32" h="379907">
                    <a:moveTo>
                      <a:pt x="0" y="0"/>
                    </a:moveTo>
                    <a:lnTo>
                      <a:pt x="288032" y="0"/>
                    </a:lnTo>
                    <a:lnTo>
                      <a:pt x="288032" y="315316"/>
                    </a:lnTo>
                    <a:lnTo>
                      <a:pt x="226962" y="379907"/>
                    </a:lnTo>
                    <a:lnTo>
                      <a:pt x="0" y="379907"/>
                    </a:lnTo>
                    <a:close/>
                  </a:path>
                </a:pathLst>
              </a:cu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81" name="二等辺三角形 280">
                <a:extLst>
                  <a:ext uri="{FF2B5EF4-FFF2-40B4-BE49-F238E27FC236}">
                    <a16:creationId xmlns:a16="http://schemas.microsoft.com/office/drawing/2014/main" id="{B1EEB071-E4DF-4454-9F76-E1E72A8BFC97}"/>
                  </a:ext>
                </a:extLst>
              </p:cNvPr>
              <p:cNvSpPr/>
              <p:nvPr/>
            </p:nvSpPr>
            <p:spPr>
              <a:xfrm rot="10800000">
                <a:off x="3974270" y="1782885"/>
                <a:ext cx="26888" cy="20423"/>
              </a:xfrm>
              <a:prstGeom prst="triangle">
                <a:avLst>
                  <a:gd name="adj" fmla="val 100000"/>
                </a:avLst>
              </a:pr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82" name="テキスト ボックス 281">
                <a:extLst>
                  <a:ext uri="{FF2B5EF4-FFF2-40B4-BE49-F238E27FC236}">
                    <a16:creationId xmlns:a16="http://schemas.microsoft.com/office/drawing/2014/main" id="{62AA7340-EE8F-4A81-B078-96634F09B7F2}"/>
                  </a:ext>
                </a:extLst>
              </p:cNvPr>
              <p:cNvSpPr txBox="1"/>
              <p:nvPr/>
            </p:nvSpPr>
            <p:spPr>
              <a:xfrm>
                <a:off x="3797656" y="1659112"/>
                <a:ext cx="294505" cy="119997"/>
              </a:xfrm>
              <a:prstGeom prst="rect">
                <a:avLst/>
              </a:prstGeom>
              <a:noFill/>
            </p:spPr>
            <p:txBody>
              <a:bodyPr vert="horz" wrap="none" rtlCol="0">
                <a:spAutoFit/>
              </a:bodyPr>
              <a:lstStyle/>
              <a:p>
                <a:pPr algn="l"/>
                <a:r>
                  <a:rPr kumimoji="1" lang="en-US" altLang="ja-JP" sz="400" b="0" dirty="0">
                    <a:latin typeface="Meiryo UI" panose="020B0604030504040204" pitchFamily="50" charset="-128"/>
                    <a:ea typeface="Meiryo UI" panose="020B0604030504040204" pitchFamily="50" charset="-128"/>
                  </a:rPr>
                  <a:t>xxx</a:t>
                </a:r>
                <a:endParaRPr kumimoji="1" lang="ja-JP" altLang="en-US" sz="400" b="0" dirty="0">
                  <a:latin typeface="Meiryo UI" panose="020B0604030504040204" pitchFamily="50" charset="-128"/>
                  <a:ea typeface="Meiryo UI" panose="020B0604030504040204" pitchFamily="50" charset="-128"/>
                </a:endParaRPr>
              </a:p>
            </p:txBody>
          </p:sp>
        </p:grpSp>
        <p:grpSp>
          <p:nvGrpSpPr>
            <p:cNvPr id="223" name="グループ化 222">
              <a:extLst>
                <a:ext uri="{FF2B5EF4-FFF2-40B4-BE49-F238E27FC236}">
                  <a16:creationId xmlns:a16="http://schemas.microsoft.com/office/drawing/2014/main" id="{1898CEC3-8E50-4F22-BD8C-59C223FD3437}"/>
                </a:ext>
              </a:extLst>
            </p:cNvPr>
            <p:cNvGrpSpPr/>
            <p:nvPr/>
          </p:nvGrpSpPr>
          <p:grpSpPr>
            <a:xfrm>
              <a:off x="2499975" y="2500342"/>
              <a:ext cx="294505" cy="130122"/>
              <a:chOff x="3797656" y="1659112"/>
              <a:chExt cx="294505" cy="144196"/>
            </a:xfrm>
          </p:grpSpPr>
          <p:sp>
            <p:nvSpPr>
              <p:cNvPr id="277" name="フリーフォーム 29">
                <a:extLst>
                  <a:ext uri="{FF2B5EF4-FFF2-40B4-BE49-F238E27FC236}">
                    <a16:creationId xmlns:a16="http://schemas.microsoft.com/office/drawing/2014/main" id="{32BA32C8-5BE0-4F20-AEB8-07918093A105}"/>
                  </a:ext>
                </a:extLst>
              </p:cNvPr>
              <p:cNvSpPr/>
              <p:nvPr/>
            </p:nvSpPr>
            <p:spPr>
              <a:xfrm>
                <a:off x="3874342" y="1683040"/>
                <a:ext cx="126816" cy="120121"/>
              </a:xfrm>
              <a:custGeom>
                <a:avLst/>
                <a:gdLst>
                  <a:gd name="connsiteX0" fmla="*/ 0 w 288032"/>
                  <a:gd name="connsiteY0" fmla="*/ 0 h 379907"/>
                  <a:gd name="connsiteX1" fmla="*/ 288032 w 288032"/>
                  <a:gd name="connsiteY1" fmla="*/ 0 h 379907"/>
                  <a:gd name="connsiteX2" fmla="*/ 288032 w 288032"/>
                  <a:gd name="connsiteY2" fmla="*/ 315316 h 379907"/>
                  <a:gd name="connsiteX3" fmla="*/ 226962 w 288032"/>
                  <a:gd name="connsiteY3" fmla="*/ 379907 h 379907"/>
                  <a:gd name="connsiteX4" fmla="*/ 0 w 288032"/>
                  <a:gd name="connsiteY4" fmla="*/ 379907 h 379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32" h="379907">
                    <a:moveTo>
                      <a:pt x="0" y="0"/>
                    </a:moveTo>
                    <a:lnTo>
                      <a:pt x="288032" y="0"/>
                    </a:lnTo>
                    <a:lnTo>
                      <a:pt x="288032" y="315316"/>
                    </a:lnTo>
                    <a:lnTo>
                      <a:pt x="226962" y="379907"/>
                    </a:lnTo>
                    <a:lnTo>
                      <a:pt x="0" y="379907"/>
                    </a:lnTo>
                    <a:close/>
                  </a:path>
                </a:pathLst>
              </a:cu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78" name="二等辺三角形 277">
                <a:extLst>
                  <a:ext uri="{FF2B5EF4-FFF2-40B4-BE49-F238E27FC236}">
                    <a16:creationId xmlns:a16="http://schemas.microsoft.com/office/drawing/2014/main" id="{C68270D8-1C04-4968-B526-2362B88FBDD2}"/>
                  </a:ext>
                </a:extLst>
              </p:cNvPr>
              <p:cNvSpPr/>
              <p:nvPr/>
            </p:nvSpPr>
            <p:spPr>
              <a:xfrm rot="10800000">
                <a:off x="3974270" y="1782885"/>
                <a:ext cx="26888" cy="20423"/>
              </a:xfrm>
              <a:prstGeom prst="triangle">
                <a:avLst>
                  <a:gd name="adj" fmla="val 100000"/>
                </a:avLst>
              </a:pr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79" name="テキスト ボックス 278">
                <a:extLst>
                  <a:ext uri="{FF2B5EF4-FFF2-40B4-BE49-F238E27FC236}">
                    <a16:creationId xmlns:a16="http://schemas.microsoft.com/office/drawing/2014/main" id="{A413213D-5E3C-49D2-8B45-6B0BC1FD7212}"/>
                  </a:ext>
                </a:extLst>
              </p:cNvPr>
              <p:cNvSpPr txBox="1"/>
              <p:nvPr/>
            </p:nvSpPr>
            <p:spPr>
              <a:xfrm>
                <a:off x="3797656" y="1659112"/>
                <a:ext cx="294505" cy="119997"/>
              </a:xfrm>
              <a:prstGeom prst="rect">
                <a:avLst/>
              </a:prstGeom>
              <a:noFill/>
            </p:spPr>
            <p:txBody>
              <a:bodyPr vert="horz" wrap="none" rtlCol="0">
                <a:spAutoFit/>
              </a:bodyPr>
              <a:lstStyle/>
              <a:p>
                <a:pPr algn="l"/>
                <a:r>
                  <a:rPr kumimoji="1" lang="en-US" altLang="ja-JP" sz="400" b="0" dirty="0">
                    <a:latin typeface="Meiryo UI" panose="020B0604030504040204" pitchFamily="50" charset="-128"/>
                    <a:ea typeface="Meiryo UI" panose="020B0604030504040204" pitchFamily="50" charset="-128"/>
                  </a:rPr>
                  <a:t>xxx</a:t>
                </a:r>
                <a:endParaRPr kumimoji="1" lang="ja-JP" altLang="en-US" sz="400" b="0" dirty="0">
                  <a:latin typeface="Meiryo UI" panose="020B0604030504040204" pitchFamily="50" charset="-128"/>
                  <a:ea typeface="Meiryo UI" panose="020B0604030504040204" pitchFamily="50" charset="-128"/>
                </a:endParaRPr>
              </a:p>
            </p:txBody>
          </p:sp>
        </p:grpSp>
        <p:grpSp>
          <p:nvGrpSpPr>
            <p:cNvPr id="224" name="グループ化 223">
              <a:extLst>
                <a:ext uri="{FF2B5EF4-FFF2-40B4-BE49-F238E27FC236}">
                  <a16:creationId xmlns:a16="http://schemas.microsoft.com/office/drawing/2014/main" id="{A926FADA-B3C0-437C-BE92-B25F152BDA12}"/>
                </a:ext>
              </a:extLst>
            </p:cNvPr>
            <p:cNvGrpSpPr/>
            <p:nvPr/>
          </p:nvGrpSpPr>
          <p:grpSpPr>
            <a:xfrm>
              <a:off x="2499975" y="2660044"/>
              <a:ext cx="294505" cy="130122"/>
              <a:chOff x="3797656" y="1659112"/>
              <a:chExt cx="294505" cy="144196"/>
            </a:xfrm>
          </p:grpSpPr>
          <p:sp>
            <p:nvSpPr>
              <p:cNvPr id="274" name="フリーフォーム 29">
                <a:extLst>
                  <a:ext uri="{FF2B5EF4-FFF2-40B4-BE49-F238E27FC236}">
                    <a16:creationId xmlns:a16="http://schemas.microsoft.com/office/drawing/2014/main" id="{8A76FD47-BDAB-4CDC-A41D-1F2E8B678531}"/>
                  </a:ext>
                </a:extLst>
              </p:cNvPr>
              <p:cNvSpPr/>
              <p:nvPr/>
            </p:nvSpPr>
            <p:spPr>
              <a:xfrm>
                <a:off x="3874342" y="1683040"/>
                <a:ext cx="126816" cy="120121"/>
              </a:xfrm>
              <a:custGeom>
                <a:avLst/>
                <a:gdLst>
                  <a:gd name="connsiteX0" fmla="*/ 0 w 288032"/>
                  <a:gd name="connsiteY0" fmla="*/ 0 h 379907"/>
                  <a:gd name="connsiteX1" fmla="*/ 288032 w 288032"/>
                  <a:gd name="connsiteY1" fmla="*/ 0 h 379907"/>
                  <a:gd name="connsiteX2" fmla="*/ 288032 w 288032"/>
                  <a:gd name="connsiteY2" fmla="*/ 315316 h 379907"/>
                  <a:gd name="connsiteX3" fmla="*/ 226962 w 288032"/>
                  <a:gd name="connsiteY3" fmla="*/ 379907 h 379907"/>
                  <a:gd name="connsiteX4" fmla="*/ 0 w 288032"/>
                  <a:gd name="connsiteY4" fmla="*/ 379907 h 379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32" h="379907">
                    <a:moveTo>
                      <a:pt x="0" y="0"/>
                    </a:moveTo>
                    <a:lnTo>
                      <a:pt x="288032" y="0"/>
                    </a:lnTo>
                    <a:lnTo>
                      <a:pt x="288032" y="315316"/>
                    </a:lnTo>
                    <a:lnTo>
                      <a:pt x="226962" y="379907"/>
                    </a:lnTo>
                    <a:lnTo>
                      <a:pt x="0" y="379907"/>
                    </a:lnTo>
                    <a:close/>
                  </a:path>
                </a:pathLst>
              </a:cu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75" name="二等辺三角形 274">
                <a:extLst>
                  <a:ext uri="{FF2B5EF4-FFF2-40B4-BE49-F238E27FC236}">
                    <a16:creationId xmlns:a16="http://schemas.microsoft.com/office/drawing/2014/main" id="{4DFBABF9-04FA-414C-AE07-054A5967C064}"/>
                  </a:ext>
                </a:extLst>
              </p:cNvPr>
              <p:cNvSpPr/>
              <p:nvPr/>
            </p:nvSpPr>
            <p:spPr>
              <a:xfrm rot="10800000">
                <a:off x="3974270" y="1782885"/>
                <a:ext cx="26888" cy="20423"/>
              </a:xfrm>
              <a:prstGeom prst="triangle">
                <a:avLst>
                  <a:gd name="adj" fmla="val 100000"/>
                </a:avLst>
              </a:pr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76" name="テキスト ボックス 275">
                <a:extLst>
                  <a:ext uri="{FF2B5EF4-FFF2-40B4-BE49-F238E27FC236}">
                    <a16:creationId xmlns:a16="http://schemas.microsoft.com/office/drawing/2014/main" id="{1B81DDFB-1483-4A2B-9FAD-3ACF1F457DA0}"/>
                  </a:ext>
                </a:extLst>
              </p:cNvPr>
              <p:cNvSpPr txBox="1"/>
              <p:nvPr/>
            </p:nvSpPr>
            <p:spPr>
              <a:xfrm>
                <a:off x="3797656" y="1659112"/>
                <a:ext cx="294505" cy="119997"/>
              </a:xfrm>
              <a:prstGeom prst="rect">
                <a:avLst/>
              </a:prstGeom>
              <a:noFill/>
            </p:spPr>
            <p:txBody>
              <a:bodyPr vert="horz" wrap="none" rtlCol="0">
                <a:spAutoFit/>
              </a:bodyPr>
              <a:lstStyle/>
              <a:p>
                <a:pPr algn="l"/>
                <a:r>
                  <a:rPr kumimoji="1" lang="en-US" altLang="ja-JP" sz="400" b="0" dirty="0">
                    <a:latin typeface="Meiryo UI" panose="020B0604030504040204" pitchFamily="50" charset="-128"/>
                    <a:ea typeface="Meiryo UI" panose="020B0604030504040204" pitchFamily="50" charset="-128"/>
                  </a:rPr>
                  <a:t>xxx</a:t>
                </a:r>
                <a:endParaRPr kumimoji="1" lang="ja-JP" altLang="en-US" sz="400" b="0" dirty="0">
                  <a:latin typeface="Meiryo UI" panose="020B0604030504040204" pitchFamily="50" charset="-128"/>
                  <a:ea typeface="Meiryo UI" panose="020B0604030504040204" pitchFamily="50" charset="-128"/>
                </a:endParaRPr>
              </a:p>
            </p:txBody>
          </p:sp>
        </p:grpSp>
        <p:grpSp>
          <p:nvGrpSpPr>
            <p:cNvPr id="225" name="グループ化 224">
              <a:extLst>
                <a:ext uri="{FF2B5EF4-FFF2-40B4-BE49-F238E27FC236}">
                  <a16:creationId xmlns:a16="http://schemas.microsoft.com/office/drawing/2014/main" id="{7C6583B5-AA9C-4D5C-B7B0-26153D545C4F}"/>
                </a:ext>
              </a:extLst>
            </p:cNvPr>
            <p:cNvGrpSpPr/>
            <p:nvPr/>
          </p:nvGrpSpPr>
          <p:grpSpPr>
            <a:xfrm>
              <a:off x="2321626" y="2087276"/>
              <a:ext cx="294505" cy="130122"/>
              <a:chOff x="3797656" y="1659112"/>
              <a:chExt cx="294505" cy="144196"/>
            </a:xfrm>
          </p:grpSpPr>
          <p:sp>
            <p:nvSpPr>
              <p:cNvPr id="271" name="フリーフォーム 29">
                <a:extLst>
                  <a:ext uri="{FF2B5EF4-FFF2-40B4-BE49-F238E27FC236}">
                    <a16:creationId xmlns:a16="http://schemas.microsoft.com/office/drawing/2014/main" id="{70EF5616-5028-4705-A49D-2D334F5BA32D}"/>
                  </a:ext>
                </a:extLst>
              </p:cNvPr>
              <p:cNvSpPr/>
              <p:nvPr/>
            </p:nvSpPr>
            <p:spPr>
              <a:xfrm>
                <a:off x="3874342" y="1683040"/>
                <a:ext cx="126816" cy="120121"/>
              </a:xfrm>
              <a:custGeom>
                <a:avLst/>
                <a:gdLst>
                  <a:gd name="connsiteX0" fmla="*/ 0 w 288032"/>
                  <a:gd name="connsiteY0" fmla="*/ 0 h 379907"/>
                  <a:gd name="connsiteX1" fmla="*/ 288032 w 288032"/>
                  <a:gd name="connsiteY1" fmla="*/ 0 h 379907"/>
                  <a:gd name="connsiteX2" fmla="*/ 288032 w 288032"/>
                  <a:gd name="connsiteY2" fmla="*/ 315316 h 379907"/>
                  <a:gd name="connsiteX3" fmla="*/ 226962 w 288032"/>
                  <a:gd name="connsiteY3" fmla="*/ 379907 h 379907"/>
                  <a:gd name="connsiteX4" fmla="*/ 0 w 288032"/>
                  <a:gd name="connsiteY4" fmla="*/ 379907 h 379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32" h="379907">
                    <a:moveTo>
                      <a:pt x="0" y="0"/>
                    </a:moveTo>
                    <a:lnTo>
                      <a:pt x="288032" y="0"/>
                    </a:lnTo>
                    <a:lnTo>
                      <a:pt x="288032" y="315316"/>
                    </a:lnTo>
                    <a:lnTo>
                      <a:pt x="226962" y="379907"/>
                    </a:lnTo>
                    <a:lnTo>
                      <a:pt x="0" y="379907"/>
                    </a:lnTo>
                    <a:close/>
                  </a:path>
                </a:pathLst>
              </a:cu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72" name="二等辺三角形 271">
                <a:extLst>
                  <a:ext uri="{FF2B5EF4-FFF2-40B4-BE49-F238E27FC236}">
                    <a16:creationId xmlns:a16="http://schemas.microsoft.com/office/drawing/2014/main" id="{2E6007BF-F664-4C4D-B0ED-91F25EC4EF4A}"/>
                  </a:ext>
                </a:extLst>
              </p:cNvPr>
              <p:cNvSpPr/>
              <p:nvPr/>
            </p:nvSpPr>
            <p:spPr>
              <a:xfrm rot="10800000">
                <a:off x="3974270" y="1782885"/>
                <a:ext cx="26888" cy="20423"/>
              </a:xfrm>
              <a:prstGeom prst="triangle">
                <a:avLst>
                  <a:gd name="adj" fmla="val 100000"/>
                </a:avLst>
              </a:pr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73" name="テキスト ボックス 272">
                <a:extLst>
                  <a:ext uri="{FF2B5EF4-FFF2-40B4-BE49-F238E27FC236}">
                    <a16:creationId xmlns:a16="http://schemas.microsoft.com/office/drawing/2014/main" id="{2D68E2BE-CF26-4779-A9BC-DB23FA4B56F0}"/>
                  </a:ext>
                </a:extLst>
              </p:cNvPr>
              <p:cNvSpPr txBox="1"/>
              <p:nvPr/>
            </p:nvSpPr>
            <p:spPr>
              <a:xfrm>
                <a:off x="3797656" y="1659112"/>
                <a:ext cx="294505" cy="119997"/>
              </a:xfrm>
              <a:prstGeom prst="rect">
                <a:avLst/>
              </a:prstGeom>
              <a:noFill/>
            </p:spPr>
            <p:txBody>
              <a:bodyPr vert="horz" wrap="none" rtlCol="0">
                <a:spAutoFit/>
              </a:bodyPr>
              <a:lstStyle/>
              <a:p>
                <a:pPr algn="l"/>
                <a:r>
                  <a:rPr kumimoji="1" lang="en-US" altLang="ja-JP" sz="400" b="0" dirty="0">
                    <a:latin typeface="Meiryo UI" panose="020B0604030504040204" pitchFamily="50" charset="-128"/>
                    <a:ea typeface="Meiryo UI" panose="020B0604030504040204" pitchFamily="50" charset="-128"/>
                  </a:rPr>
                  <a:t>xxx</a:t>
                </a:r>
                <a:endParaRPr kumimoji="1" lang="ja-JP" altLang="en-US" sz="400" b="0" dirty="0">
                  <a:latin typeface="Meiryo UI" panose="020B0604030504040204" pitchFamily="50" charset="-128"/>
                  <a:ea typeface="Meiryo UI" panose="020B0604030504040204" pitchFamily="50" charset="-128"/>
                </a:endParaRPr>
              </a:p>
            </p:txBody>
          </p:sp>
        </p:grpSp>
        <p:grpSp>
          <p:nvGrpSpPr>
            <p:cNvPr id="226" name="グループ化 225">
              <a:extLst>
                <a:ext uri="{FF2B5EF4-FFF2-40B4-BE49-F238E27FC236}">
                  <a16:creationId xmlns:a16="http://schemas.microsoft.com/office/drawing/2014/main" id="{056BC4B0-1B4E-46E4-88BD-DD4F3547E10C}"/>
                </a:ext>
              </a:extLst>
            </p:cNvPr>
            <p:cNvGrpSpPr/>
            <p:nvPr/>
          </p:nvGrpSpPr>
          <p:grpSpPr>
            <a:xfrm>
              <a:off x="2321626" y="2246978"/>
              <a:ext cx="294505" cy="130122"/>
              <a:chOff x="3797656" y="1659112"/>
              <a:chExt cx="294505" cy="144196"/>
            </a:xfrm>
          </p:grpSpPr>
          <p:sp>
            <p:nvSpPr>
              <p:cNvPr id="268" name="フリーフォーム 29">
                <a:extLst>
                  <a:ext uri="{FF2B5EF4-FFF2-40B4-BE49-F238E27FC236}">
                    <a16:creationId xmlns:a16="http://schemas.microsoft.com/office/drawing/2014/main" id="{68974684-D5D4-4CB9-8120-AFDB4E2A1B6B}"/>
                  </a:ext>
                </a:extLst>
              </p:cNvPr>
              <p:cNvSpPr/>
              <p:nvPr/>
            </p:nvSpPr>
            <p:spPr>
              <a:xfrm>
                <a:off x="3874342" y="1683040"/>
                <a:ext cx="126816" cy="120121"/>
              </a:xfrm>
              <a:custGeom>
                <a:avLst/>
                <a:gdLst>
                  <a:gd name="connsiteX0" fmla="*/ 0 w 288032"/>
                  <a:gd name="connsiteY0" fmla="*/ 0 h 379907"/>
                  <a:gd name="connsiteX1" fmla="*/ 288032 w 288032"/>
                  <a:gd name="connsiteY1" fmla="*/ 0 h 379907"/>
                  <a:gd name="connsiteX2" fmla="*/ 288032 w 288032"/>
                  <a:gd name="connsiteY2" fmla="*/ 315316 h 379907"/>
                  <a:gd name="connsiteX3" fmla="*/ 226962 w 288032"/>
                  <a:gd name="connsiteY3" fmla="*/ 379907 h 379907"/>
                  <a:gd name="connsiteX4" fmla="*/ 0 w 288032"/>
                  <a:gd name="connsiteY4" fmla="*/ 379907 h 379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32" h="379907">
                    <a:moveTo>
                      <a:pt x="0" y="0"/>
                    </a:moveTo>
                    <a:lnTo>
                      <a:pt x="288032" y="0"/>
                    </a:lnTo>
                    <a:lnTo>
                      <a:pt x="288032" y="315316"/>
                    </a:lnTo>
                    <a:lnTo>
                      <a:pt x="226962" y="379907"/>
                    </a:lnTo>
                    <a:lnTo>
                      <a:pt x="0" y="379907"/>
                    </a:lnTo>
                    <a:close/>
                  </a:path>
                </a:pathLst>
              </a:cu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69" name="二等辺三角形 268">
                <a:extLst>
                  <a:ext uri="{FF2B5EF4-FFF2-40B4-BE49-F238E27FC236}">
                    <a16:creationId xmlns:a16="http://schemas.microsoft.com/office/drawing/2014/main" id="{7C120375-8BEB-4A58-B23C-0503A7C5607B}"/>
                  </a:ext>
                </a:extLst>
              </p:cNvPr>
              <p:cNvSpPr/>
              <p:nvPr/>
            </p:nvSpPr>
            <p:spPr>
              <a:xfrm rot="10800000">
                <a:off x="3974270" y="1782885"/>
                <a:ext cx="26888" cy="20423"/>
              </a:xfrm>
              <a:prstGeom prst="triangle">
                <a:avLst>
                  <a:gd name="adj" fmla="val 100000"/>
                </a:avLst>
              </a:pr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70" name="テキスト ボックス 269">
                <a:extLst>
                  <a:ext uri="{FF2B5EF4-FFF2-40B4-BE49-F238E27FC236}">
                    <a16:creationId xmlns:a16="http://schemas.microsoft.com/office/drawing/2014/main" id="{9A73ACEC-731F-4E47-85EA-F3A53FE6C832}"/>
                  </a:ext>
                </a:extLst>
              </p:cNvPr>
              <p:cNvSpPr txBox="1"/>
              <p:nvPr/>
            </p:nvSpPr>
            <p:spPr>
              <a:xfrm>
                <a:off x="3797656" y="1659112"/>
                <a:ext cx="294505" cy="119997"/>
              </a:xfrm>
              <a:prstGeom prst="rect">
                <a:avLst/>
              </a:prstGeom>
              <a:noFill/>
            </p:spPr>
            <p:txBody>
              <a:bodyPr vert="horz" wrap="none" rtlCol="0">
                <a:spAutoFit/>
              </a:bodyPr>
              <a:lstStyle/>
              <a:p>
                <a:pPr algn="l"/>
                <a:r>
                  <a:rPr kumimoji="1" lang="en-US" altLang="ja-JP" sz="400" b="0" dirty="0">
                    <a:latin typeface="Meiryo UI" panose="020B0604030504040204" pitchFamily="50" charset="-128"/>
                    <a:ea typeface="Meiryo UI" panose="020B0604030504040204" pitchFamily="50" charset="-128"/>
                  </a:rPr>
                  <a:t>xxx</a:t>
                </a:r>
                <a:endParaRPr kumimoji="1" lang="ja-JP" altLang="en-US" sz="400" b="0" dirty="0">
                  <a:latin typeface="Meiryo UI" panose="020B0604030504040204" pitchFamily="50" charset="-128"/>
                  <a:ea typeface="Meiryo UI" panose="020B0604030504040204" pitchFamily="50" charset="-128"/>
                </a:endParaRPr>
              </a:p>
            </p:txBody>
          </p:sp>
        </p:grpSp>
        <p:grpSp>
          <p:nvGrpSpPr>
            <p:cNvPr id="227" name="グループ化 226">
              <a:extLst>
                <a:ext uri="{FF2B5EF4-FFF2-40B4-BE49-F238E27FC236}">
                  <a16:creationId xmlns:a16="http://schemas.microsoft.com/office/drawing/2014/main" id="{EE69F138-EC42-4451-94F2-F93BC48C740A}"/>
                </a:ext>
              </a:extLst>
            </p:cNvPr>
            <p:cNvGrpSpPr/>
            <p:nvPr/>
          </p:nvGrpSpPr>
          <p:grpSpPr>
            <a:xfrm>
              <a:off x="2497892" y="2087144"/>
              <a:ext cx="294505" cy="130122"/>
              <a:chOff x="3797656" y="1659112"/>
              <a:chExt cx="294505" cy="144196"/>
            </a:xfrm>
          </p:grpSpPr>
          <p:sp>
            <p:nvSpPr>
              <p:cNvPr id="265" name="フリーフォーム 29">
                <a:extLst>
                  <a:ext uri="{FF2B5EF4-FFF2-40B4-BE49-F238E27FC236}">
                    <a16:creationId xmlns:a16="http://schemas.microsoft.com/office/drawing/2014/main" id="{06F0B3FC-3757-46E3-8D3D-B7DF2F5B42BE}"/>
                  </a:ext>
                </a:extLst>
              </p:cNvPr>
              <p:cNvSpPr/>
              <p:nvPr/>
            </p:nvSpPr>
            <p:spPr>
              <a:xfrm>
                <a:off x="3874342" y="1683040"/>
                <a:ext cx="126816" cy="120121"/>
              </a:xfrm>
              <a:custGeom>
                <a:avLst/>
                <a:gdLst>
                  <a:gd name="connsiteX0" fmla="*/ 0 w 288032"/>
                  <a:gd name="connsiteY0" fmla="*/ 0 h 379907"/>
                  <a:gd name="connsiteX1" fmla="*/ 288032 w 288032"/>
                  <a:gd name="connsiteY1" fmla="*/ 0 h 379907"/>
                  <a:gd name="connsiteX2" fmla="*/ 288032 w 288032"/>
                  <a:gd name="connsiteY2" fmla="*/ 315316 h 379907"/>
                  <a:gd name="connsiteX3" fmla="*/ 226962 w 288032"/>
                  <a:gd name="connsiteY3" fmla="*/ 379907 h 379907"/>
                  <a:gd name="connsiteX4" fmla="*/ 0 w 288032"/>
                  <a:gd name="connsiteY4" fmla="*/ 379907 h 379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32" h="379907">
                    <a:moveTo>
                      <a:pt x="0" y="0"/>
                    </a:moveTo>
                    <a:lnTo>
                      <a:pt x="288032" y="0"/>
                    </a:lnTo>
                    <a:lnTo>
                      <a:pt x="288032" y="315316"/>
                    </a:lnTo>
                    <a:lnTo>
                      <a:pt x="226962" y="379907"/>
                    </a:lnTo>
                    <a:lnTo>
                      <a:pt x="0" y="379907"/>
                    </a:lnTo>
                    <a:close/>
                  </a:path>
                </a:pathLst>
              </a:cu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66" name="二等辺三角形 265">
                <a:extLst>
                  <a:ext uri="{FF2B5EF4-FFF2-40B4-BE49-F238E27FC236}">
                    <a16:creationId xmlns:a16="http://schemas.microsoft.com/office/drawing/2014/main" id="{8077610A-7698-4620-9A16-ABDE3751F59E}"/>
                  </a:ext>
                </a:extLst>
              </p:cNvPr>
              <p:cNvSpPr/>
              <p:nvPr/>
            </p:nvSpPr>
            <p:spPr>
              <a:xfrm rot="10800000">
                <a:off x="3974270" y="1782885"/>
                <a:ext cx="26888" cy="20423"/>
              </a:xfrm>
              <a:prstGeom prst="triangle">
                <a:avLst>
                  <a:gd name="adj" fmla="val 100000"/>
                </a:avLst>
              </a:pr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67" name="テキスト ボックス 266">
                <a:extLst>
                  <a:ext uri="{FF2B5EF4-FFF2-40B4-BE49-F238E27FC236}">
                    <a16:creationId xmlns:a16="http://schemas.microsoft.com/office/drawing/2014/main" id="{2E4ED33B-4FEF-4BC2-AA72-458505047712}"/>
                  </a:ext>
                </a:extLst>
              </p:cNvPr>
              <p:cNvSpPr txBox="1"/>
              <p:nvPr/>
            </p:nvSpPr>
            <p:spPr>
              <a:xfrm>
                <a:off x="3797656" y="1659112"/>
                <a:ext cx="294505" cy="119997"/>
              </a:xfrm>
              <a:prstGeom prst="rect">
                <a:avLst/>
              </a:prstGeom>
              <a:noFill/>
            </p:spPr>
            <p:txBody>
              <a:bodyPr vert="horz" wrap="none" rtlCol="0">
                <a:spAutoFit/>
              </a:bodyPr>
              <a:lstStyle/>
              <a:p>
                <a:pPr algn="l"/>
                <a:r>
                  <a:rPr kumimoji="1" lang="en-US" altLang="ja-JP" sz="400" b="0" dirty="0">
                    <a:latin typeface="Meiryo UI" panose="020B0604030504040204" pitchFamily="50" charset="-128"/>
                    <a:ea typeface="Meiryo UI" panose="020B0604030504040204" pitchFamily="50" charset="-128"/>
                  </a:rPr>
                  <a:t>xxx</a:t>
                </a:r>
                <a:endParaRPr kumimoji="1" lang="ja-JP" altLang="en-US" sz="400" b="0" dirty="0">
                  <a:latin typeface="Meiryo UI" panose="020B0604030504040204" pitchFamily="50" charset="-128"/>
                  <a:ea typeface="Meiryo UI" panose="020B0604030504040204" pitchFamily="50" charset="-128"/>
                </a:endParaRPr>
              </a:p>
            </p:txBody>
          </p:sp>
        </p:grpSp>
        <p:grpSp>
          <p:nvGrpSpPr>
            <p:cNvPr id="228" name="グループ化 227">
              <a:extLst>
                <a:ext uri="{FF2B5EF4-FFF2-40B4-BE49-F238E27FC236}">
                  <a16:creationId xmlns:a16="http://schemas.microsoft.com/office/drawing/2014/main" id="{D79BAF63-83BA-4F38-8777-4FB4EA6208E8}"/>
                </a:ext>
              </a:extLst>
            </p:cNvPr>
            <p:cNvGrpSpPr/>
            <p:nvPr/>
          </p:nvGrpSpPr>
          <p:grpSpPr>
            <a:xfrm>
              <a:off x="3036687" y="2093859"/>
              <a:ext cx="294505" cy="130122"/>
              <a:chOff x="3797656" y="1659112"/>
              <a:chExt cx="294505" cy="144196"/>
            </a:xfrm>
          </p:grpSpPr>
          <p:sp>
            <p:nvSpPr>
              <p:cNvPr id="262" name="フリーフォーム 29">
                <a:extLst>
                  <a:ext uri="{FF2B5EF4-FFF2-40B4-BE49-F238E27FC236}">
                    <a16:creationId xmlns:a16="http://schemas.microsoft.com/office/drawing/2014/main" id="{0013845C-A26D-44A3-A5B0-A6C7028676F3}"/>
                  </a:ext>
                </a:extLst>
              </p:cNvPr>
              <p:cNvSpPr/>
              <p:nvPr/>
            </p:nvSpPr>
            <p:spPr>
              <a:xfrm>
                <a:off x="3874342" y="1683040"/>
                <a:ext cx="126816" cy="120121"/>
              </a:xfrm>
              <a:custGeom>
                <a:avLst/>
                <a:gdLst>
                  <a:gd name="connsiteX0" fmla="*/ 0 w 288032"/>
                  <a:gd name="connsiteY0" fmla="*/ 0 h 379907"/>
                  <a:gd name="connsiteX1" fmla="*/ 288032 w 288032"/>
                  <a:gd name="connsiteY1" fmla="*/ 0 h 379907"/>
                  <a:gd name="connsiteX2" fmla="*/ 288032 w 288032"/>
                  <a:gd name="connsiteY2" fmla="*/ 315316 h 379907"/>
                  <a:gd name="connsiteX3" fmla="*/ 226962 w 288032"/>
                  <a:gd name="connsiteY3" fmla="*/ 379907 h 379907"/>
                  <a:gd name="connsiteX4" fmla="*/ 0 w 288032"/>
                  <a:gd name="connsiteY4" fmla="*/ 379907 h 379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32" h="379907">
                    <a:moveTo>
                      <a:pt x="0" y="0"/>
                    </a:moveTo>
                    <a:lnTo>
                      <a:pt x="288032" y="0"/>
                    </a:lnTo>
                    <a:lnTo>
                      <a:pt x="288032" y="315316"/>
                    </a:lnTo>
                    <a:lnTo>
                      <a:pt x="226962" y="379907"/>
                    </a:lnTo>
                    <a:lnTo>
                      <a:pt x="0" y="379907"/>
                    </a:lnTo>
                    <a:close/>
                  </a:path>
                </a:pathLst>
              </a:cu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63" name="二等辺三角形 262">
                <a:extLst>
                  <a:ext uri="{FF2B5EF4-FFF2-40B4-BE49-F238E27FC236}">
                    <a16:creationId xmlns:a16="http://schemas.microsoft.com/office/drawing/2014/main" id="{1A1DDD3D-E512-460B-BFD0-6DDB85B2029C}"/>
                  </a:ext>
                </a:extLst>
              </p:cNvPr>
              <p:cNvSpPr/>
              <p:nvPr/>
            </p:nvSpPr>
            <p:spPr>
              <a:xfrm rot="10800000">
                <a:off x="3974270" y="1782885"/>
                <a:ext cx="26888" cy="20423"/>
              </a:xfrm>
              <a:prstGeom prst="triangle">
                <a:avLst>
                  <a:gd name="adj" fmla="val 100000"/>
                </a:avLst>
              </a:pr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64" name="テキスト ボックス 263">
                <a:extLst>
                  <a:ext uri="{FF2B5EF4-FFF2-40B4-BE49-F238E27FC236}">
                    <a16:creationId xmlns:a16="http://schemas.microsoft.com/office/drawing/2014/main" id="{38E9A961-39EE-41CD-8594-BAAAC6CE00D7}"/>
                  </a:ext>
                </a:extLst>
              </p:cNvPr>
              <p:cNvSpPr txBox="1"/>
              <p:nvPr/>
            </p:nvSpPr>
            <p:spPr>
              <a:xfrm>
                <a:off x="3797656" y="1659112"/>
                <a:ext cx="294505" cy="119997"/>
              </a:xfrm>
              <a:prstGeom prst="rect">
                <a:avLst/>
              </a:prstGeom>
              <a:noFill/>
            </p:spPr>
            <p:txBody>
              <a:bodyPr vert="horz" wrap="none" rtlCol="0">
                <a:spAutoFit/>
              </a:bodyPr>
              <a:lstStyle/>
              <a:p>
                <a:pPr algn="l"/>
                <a:r>
                  <a:rPr kumimoji="1" lang="en-US" altLang="ja-JP" sz="400" b="0" dirty="0">
                    <a:latin typeface="Meiryo UI" panose="020B0604030504040204" pitchFamily="50" charset="-128"/>
                    <a:ea typeface="Meiryo UI" panose="020B0604030504040204" pitchFamily="50" charset="-128"/>
                  </a:rPr>
                  <a:t>xxx</a:t>
                </a:r>
                <a:endParaRPr kumimoji="1" lang="ja-JP" altLang="en-US" sz="400" b="0" dirty="0">
                  <a:latin typeface="Meiryo UI" panose="020B0604030504040204" pitchFamily="50" charset="-128"/>
                  <a:ea typeface="Meiryo UI" panose="020B0604030504040204" pitchFamily="50" charset="-128"/>
                </a:endParaRPr>
              </a:p>
            </p:txBody>
          </p:sp>
        </p:grpSp>
        <p:grpSp>
          <p:nvGrpSpPr>
            <p:cNvPr id="229" name="グループ化 228">
              <a:extLst>
                <a:ext uri="{FF2B5EF4-FFF2-40B4-BE49-F238E27FC236}">
                  <a16:creationId xmlns:a16="http://schemas.microsoft.com/office/drawing/2014/main" id="{CBE50813-1E39-4CD3-8AB2-540944D908CE}"/>
                </a:ext>
              </a:extLst>
            </p:cNvPr>
            <p:cNvGrpSpPr/>
            <p:nvPr/>
          </p:nvGrpSpPr>
          <p:grpSpPr>
            <a:xfrm>
              <a:off x="3206805" y="2092236"/>
              <a:ext cx="294505" cy="130122"/>
              <a:chOff x="3797656" y="1659112"/>
              <a:chExt cx="294505" cy="144196"/>
            </a:xfrm>
          </p:grpSpPr>
          <p:sp>
            <p:nvSpPr>
              <p:cNvPr id="257" name="フリーフォーム 29">
                <a:extLst>
                  <a:ext uri="{FF2B5EF4-FFF2-40B4-BE49-F238E27FC236}">
                    <a16:creationId xmlns:a16="http://schemas.microsoft.com/office/drawing/2014/main" id="{F5707B0C-38E1-47BE-80FF-1991682A7169}"/>
                  </a:ext>
                </a:extLst>
              </p:cNvPr>
              <p:cNvSpPr/>
              <p:nvPr/>
            </p:nvSpPr>
            <p:spPr>
              <a:xfrm>
                <a:off x="3874342" y="1683040"/>
                <a:ext cx="126816" cy="120121"/>
              </a:xfrm>
              <a:custGeom>
                <a:avLst/>
                <a:gdLst>
                  <a:gd name="connsiteX0" fmla="*/ 0 w 288032"/>
                  <a:gd name="connsiteY0" fmla="*/ 0 h 379907"/>
                  <a:gd name="connsiteX1" fmla="*/ 288032 w 288032"/>
                  <a:gd name="connsiteY1" fmla="*/ 0 h 379907"/>
                  <a:gd name="connsiteX2" fmla="*/ 288032 w 288032"/>
                  <a:gd name="connsiteY2" fmla="*/ 315316 h 379907"/>
                  <a:gd name="connsiteX3" fmla="*/ 226962 w 288032"/>
                  <a:gd name="connsiteY3" fmla="*/ 379907 h 379907"/>
                  <a:gd name="connsiteX4" fmla="*/ 0 w 288032"/>
                  <a:gd name="connsiteY4" fmla="*/ 379907 h 379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32" h="379907">
                    <a:moveTo>
                      <a:pt x="0" y="0"/>
                    </a:moveTo>
                    <a:lnTo>
                      <a:pt x="288032" y="0"/>
                    </a:lnTo>
                    <a:lnTo>
                      <a:pt x="288032" y="315316"/>
                    </a:lnTo>
                    <a:lnTo>
                      <a:pt x="226962" y="379907"/>
                    </a:lnTo>
                    <a:lnTo>
                      <a:pt x="0" y="379907"/>
                    </a:lnTo>
                    <a:close/>
                  </a:path>
                </a:pathLst>
              </a:cu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58" name="二等辺三角形 257">
                <a:extLst>
                  <a:ext uri="{FF2B5EF4-FFF2-40B4-BE49-F238E27FC236}">
                    <a16:creationId xmlns:a16="http://schemas.microsoft.com/office/drawing/2014/main" id="{18093AC7-9E8F-4BAE-ACC0-9D23AB614BB0}"/>
                  </a:ext>
                </a:extLst>
              </p:cNvPr>
              <p:cNvSpPr/>
              <p:nvPr/>
            </p:nvSpPr>
            <p:spPr>
              <a:xfrm rot="10800000">
                <a:off x="3974270" y="1782885"/>
                <a:ext cx="26888" cy="20423"/>
              </a:xfrm>
              <a:prstGeom prst="triangle">
                <a:avLst>
                  <a:gd name="adj" fmla="val 100000"/>
                </a:avLst>
              </a:pr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61" name="テキスト ボックス 260">
                <a:extLst>
                  <a:ext uri="{FF2B5EF4-FFF2-40B4-BE49-F238E27FC236}">
                    <a16:creationId xmlns:a16="http://schemas.microsoft.com/office/drawing/2014/main" id="{563C7F08-9C37-4B87-B181-DC45865E8C3B}"/>
                  </a:ext>
                </a:extLst>
              </p:cNvPr>
              <p:cNvSpPr txBox="1"/>
              <p:nvPr/>
            </p:nvSpPr>
            <p:spPr>
              <a:xfrm>
                <a:off x="3797656" y="1659112"/>
                <a:ext cx="294505" cy="119997"/>
              </a:xfrm>
              <a:prstGeom prst="rect">
                <a:avLst/>
              </a:prstGeom>
              <a:noFill/>
            </p:spPr>
            <p:txBody>
              <a:bodyPr vert="horz" wrap="none" rtlCol="0">
                <a:spAutoFit/>
              </a:bodyPr>
              <a:lstStyle/>
              <a:p>
                <a:pPr algn="l"/>
                <a:r>
                  <a:rPr kumimoji="1" lang="en-US" altLang="ja-JP" sz="400" b="0" dirty="0">
                    <a:latin typeface="Meiryo UI" panose="020B0604030504040204" pitchFamily="50" charset="-128"/>
                    <a:ea typeface="Meiryo UI" panose="020B0604030504040204" pitchFamily="50" charset="-128"/>
                  </a:rPr>
                  <a:t>xxx</a:t>
                </a:r>
                <a:endParaRPr kumimoji="1" lang="ja-JP" altLang="en-US" sz="400" b="0" dirty="0">
                  <a:latin typeface="Meiryo UI" panose="020B0604030504040204" pitchFamily="50" charset="-128"/>
                  <a:ea typeface="Meiryo UI" panose="020B0604030504040204" pitchFamily="50" charset="-128"/>
                </a:endParaRPr>
              </a:p>
            </p:txBody>
          </p:sp>
        </p:grpSp>
        <p:grpSp>
          <p:nvGrpSpPr>
            <p:cNvPr id="230" name="グループ化 229">
              <a:extLst>
                <a:ext uri="{FF2B5EF4-FFF2-40B4-BE49-F238E27FC236}">
                  <a16:creationId xmlns:a16="http://schemas.microsoft.com/office/drawing/2014/main" id="{5CEE0C54-98B9-4188-BFE6-3CA661852581}"/>
                </a:ext>
              </a:extLst>
            </p:cNvPr>
            <p:cNvGrpSpPr/>
            <p:nvPr/>
          </p:nvGrpSpPr>
          <p:grpSpPr>
            <a:xfrm>
              <a:off x="3391562" y="2092797"/>
              <a:ext cx="294505" cy="130122"/>
              <a:chOff x="3797656" y="1659112"/>
              <a:chExt cx="294505" cy="144196"/>
            </a:xfrm>
          </p:grpSpPr>
          <p:sp>
            <p:nvSpPr>
              <p:cNvPr id="254" name="フリーフォーム 29">
                <a:extLst>
                  <a:ext uri="{FF2B5EF4-FFF2-40B4-BE49-F238E27FC236}">
                    <a16:creationId xmlns:a16="http://schemas.microsoft.com/office/drawing/2014/main" id="{2FA13C32-82BC-4D3C-9BAA-4E41DE0F994A}"/>
                  </a:ext>
                </a:extLst>
              </p:cNvPr>
              <p:cNvSpPr/>
              <p:nvPr/>
            </p:nvSpPr>
            <p:spPr>
              <a:xfrm>
                <a:off x="3874342" y="1683040"/>
                <a:ext cx="126816" cy="120121"/>
              </a:xfrm>
              <a:custGeom>
                <a:avLst/>
                <a:gdLst>
                  <a:gd name="connsiteX0" fmla="*/ 0 w 288032"/>
                  <a:gd name="connsiteY0" fmla="*/ 0 h 379907"/>
                  <a:gd name="connsiteX1" fmla="*/ 288032 w 288032"/>
                  <a:gd name="connsiteY1" fmla="*/ 0 h 379907"/>
                  <a:gd name="connsiteX2" fmla="*/ 288032 w 288032"/>
                  <a:gd name="connsiteY2" fmla="*/ 315316 h 379907"/>
                  <a:gd name="connsiteX3" fmla="*/ 226962 w 288032"/>
                  <a:gd name="connsiteY3" fmla="*/ 379907 h 379907"/>
                  <a:gd name="connsiteX4" fmla="*/ 0 w 288032"/>
                  <a:gd name="connsiteY4" fmla="*/ 379907 h 379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32" h="379907">
                    <a:moveTo>
                      <a:pt x="0" y="0"/>
                    </a:moveTo>
                    <a:lnTo>
                      <a:pt x="288032" y="0"/>
                    </a:lnTo>
                    <a:lnTo>
                      <a:pt x="288032" y="315316"/>
                    </a:lnTo>
                    <a:lnTo>
                      <a:pt x="226962" y="379907"/>
                    </a:lnTo>
                    <a:lnTo>
                      <a:pt x="0" y="379907"/>
                    </a:lnTo>
                    <a:close/>
                  </a:path>
                </a:pathLst>
              </a:cu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55" name="二等辺三角形 254">
                <a:extLst>
                  <a:ext uri="{FF2B5EF4-FFF2-40B4-BE49-F238E27FC236}">
                    <a16:creationId xmlns:a16="http://schemas.microsoft.com/office/drawing/2014/main" id="{9EAAE9A9-5871-4375-BA4F-481FD8B7910E}"/>
                  </a:ext>
                </a:extLst>
              </p:cNvPr>
              <p:cNvSpPr/>
              <p:nvPr/>
            </p:nvSpPr>
            <p:spPr>
              <a:xfrm rot="10800000">
                <a:off x="3974270" y="1782885"/>
                <a:ext cx="26888" cy="20423"/>
              </a:xfrm>
              <a:prstGeom prst="triangle">
                <a:avLst>
                  <a:gd name="adj" fmla="val 100000"/>
                </a:avLst>
              </a:pr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56" name="テキスト ボックス 255">
                <a:extLst>
                  <a:ext uri="{FF2B5EF4-FFF2-40B4-BE49-F238E27FC236}">
                    <a16:creationId xmlns:a16="http://schemas.microsoft.com/office/drawing/2014/main" id="{43AAAEE1-2C07-401F-AB70-B09814C072FE}"/>
                  </a:ext>
                </a:extLst>
              </p:cNvPr>
              <p:cNvSpPr txBox="1"/>
              <p:nvPr/>
            </p:nvSpPr>
            <p:spPr>
              <a:xfrm>
                <a:off x="3797656" y="1659112"/>
                <a:ext cx="294505" cy="119997"/>
              </a:xfrm>
              <a:prstGeom prst="rect">
                <a:avLst/>
              </a:prstGeom>
              <a:noFill/>
            </p:spPr>
            <p:txBody>
              <a:bodyPr vert="horz" wrap="none" rtlCol="0">
                <a:spAutoFit/>
              </a:bodyPr>
              <a:lstStyle/>
              <a:p>
                <a:pPr algn="l"/>
                <a:r>
                  <a:rPr kumimoji="1" lang="en-US" altLang="ja-JP" sz="400" b="0" dirty="0">
                    <a:latin typeface="Meiryo UI" panose="020B0604030504040204" pitchFamily="50" charset="-128"/>
                    <a:ea typeface="Meiryo UI" panose="020B0604030504040204" pitchFamily="50" charset="-128"/>
                  </a:rPr>
                  <a:t>xxx</a:t>
                </a:r>
                <a:endParaRPr kumimoji="1" lang="ja-JP" altLang="en-US" sz="400" b="0" dirty="0">
                  <a:latin typeface="Meiryo UI" panose="020B0604030504040204" pitchFamily="50" charset="-128"/>
                  <a:ea typeface="Meiryo UI" panose="020B0604030504040204" pitchFamily="50" charset="-128"/>
                </a:endParaRPr>
              </a:p>
            </p:txBody>
          </p:sp>
        </p:grpSp>
        <p:grpSp>
          <p:nvGrpSpPr>
            <p:cNvPr id="237" name="グループ化 236">
              <a:extLst>
                <a:ext uri="{FF2B5EF4-FFF2-40B4-BE49-F238E27FC236}">
                  <a16:creationId xmlns:a16="http://schemas.microsoft.com/office/drawing/2014/main" id="{48307E92-25F7-48A1-BEE3-6C70D96DCE41}"/>
                </a:ext>
              </a:extLst>
            </p:cNvPr>
            <p:cNvGrpSpPr/>
            <p:nvPr/>
          </p:nvGrpSpPr>
          <p:grpSpPr>
            <a:xfrm>
              <a:off x="3897003" y="2099453"/>
              <a:ext cx="294505" cy="130122"/>
              <a:chOff x="3797656" y="1659112"/>
              <a:chExt cx="294505" cy="144196"/>
            </a:xfrm>
          </p:grpSpPr>
          <p:sp>
            <p:nvSpPr>
              <p:cNvPr id="242" name="フリーフォーム 29">
                <a:extLst>
                  <a:ext uri="{FF2B5EF4-FFF2-40B4-BE49-F238E27FC236}">
                    <a16:creationId xmlns:a16="http://schemas.microsoft.com/office/drawing/2014/main" id="{B916D469-F673-46E5-94C8-5675B5764833}"/>
                  </a:ext>
                </a:extLst>
              </p:cNvPr>
              <p:cNvSpPr/>
              <p:nvPr/>
            </p:nvSpPr>
            <p:spPr>
              <a:xfrm>
                <a:off x="3874342" y="1683040"/>
                <a:ext cx="126816" cy="120121"/>
              </a:xfrm>
              <a:custGeom>
                <a:avLst/>
                <a:gdLst>
                  <a:gd name="connsiteX0" fmla="*/ 0 w 288032"/>
                  <a:gd name="connsiteY0" fmla="*/ 0 h 379907"/>
                  <a:gd name="connsiteX1" fmla="*/ 288032 w 288032"/>
                  <a:gd name="connsiteY1" fmla="*/ 0 h 379907"/>
                  <a:gd name="connsiteX2" fmla="*/ 288032 w 288032"/>
                  <a:gd name="connsiteY2" fmla="*/ 315316 h 379907"/>
                  <a:gd name="connsiteX3" fmla="*/ 226962 w 288032"/>
                  <a:gd name="connsiteY3" fmla="*/ 379907 h 379907"/>
                  <a:gd name="connsiteX4" fmla="*/ 0 w 288032"/>
                  <a:gd name="connsiteY4" fmla="*/ 379907 h 379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32" h="379907">
                    <a:moveTo>
                      <a:pt x="0" y="0"/>
                    </a:moveTo>
                    <a:lnTo>
                      <a:pt x="288032" y="0"/>
                    </a:lnTo>
                    <a:lnTo>
                      <a:pt x="288032" y="315316"/>
                    </a:lnTo>
                    <a:lnTo>
                      <a:pt x="226962" y="379907"/>
                    </a:lnTo>
                    <a:lnTo>
                      <a:pt x="0" y="379907"/>
                    </a:lnTo>
                    <a:close/>
                  </a:path>
                </a:pathLst>
              </a:cu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52" name="二等辺三角形 251">
                <a:extLst>
                  <a:ext uri="{FF2B5EF4-FFF2-40B4-BE49-F238E27FC236}">
                    <a16:creationId xmlns:a16="http://schemas.microsoft.com/office/drawing/2014/main" id="{FD0F68B0-7627-41D6-B485-617ED72F034C}"/>
                  </a:ext>
                </a:extLst>
              </p:cNvPr>
              <p:cNvSpPr/>
              <p:nvPr/>
            </p:nvSpPr>
            <p:spPr>
              <a:xfrm rot="10800000">
                <a:off x="3974270" y="1782885"/>
                <a:ext cx="26888" cy="20423"/>
              </a:xfrm>
              <a:prstGeom prst="triangle">
                <a:avLst>
                  <a:gd name="adj" fmla="val 100000"/>
                </a:avLst>
              </a:pr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53" name="テキスト ボックス 252">
                <a:extLst>
                  <a:ext uri="{FF2B5EF4-FFF2-40B4-BE49-F238E27FC236}">
                    <a16:creationId xmlns:a16="http://schemas.microsoft.com/office/drawing/2014/main" id="{26696868-4425-4111-BFA4-E36201FDC102}"/>
                  </a:ext>
                </a:extLst>
              </p:cNvPr>
              <p:cNvSpPr txBox="1"/>
              <p:nvPr/>
            </p:nvSpPr>
            <p:spPr>
              <a:xfrm>
                <a:off x="3797656" y="1659112"/>
                <a:ext cx="294505" cy="119997"/>
              </a:xfrm>
              <a:prstGeom prst="rect">
                <a:avLst/>
              </a:prstGeom>
              <a:noFill/>
            </p:spPr>
            <p:txBody>
              <a:bodyPr vert="horz" wrap="none" rtlCol="0">
                <a:spAutoFit/>
              </a:bodyPr>
              <a:lstStyle/>
              <a:p>
                <a:pPr algn="l"/>
                <a:r>
                  <a:rPr kumimoji="1" lang="en-US" altLang="ja-JP" sz="400" b="0" dirty="0">
                    <a:latin typeface="Meiryo UI" panose="020B0604030504040204" pitchFamily="50" charset="-128"/>
                    <a:ea typeface="Meiryo UI" panose="020B0604030504040204" pitchFamily="50" charset="-128"/>
                  </a:rPr>
                  <a:t>xxx</a:t>
                </a:r>
                <a:endParaRPr kumimoji="1" lang="ja-JP" altLang="en-US" sz="400" b="0" dirty="0">
                  <a:latin typeface="Meiryo UI" panose="020B0604030504040204" pitchFamily="50" charset="-128"/>
                  <a:ea typeface="Meiryo UI" panose="020B0604030504040204" pitchFamily="50" charset="-128"/>
                </a:endParaRPr>
              </a:p>
            </p:txBody>
          </p:sp>
        </p:grpSp>
        <p:grpSp>
          <p:nvGrpSpPr>
            <p:cNvPr id="238" name="グループ化 237">
              <a:extLst>
                <a:ext uri="{FF2B5EF4-FFF2-40B4-BE49-F238E27FC236}">
                  <a16:creationId xmlns:a16="http://schemas.microsoft.com/office/drawing/2014/main" id="{115BB939-8687-465E-A182-DDD9A64922DE}"/>
                </a:ext>
              </a:extLst>
            </p:cNvPr>
            <p:cNvGrpSpPr/>
            <p:nvPr/>
          </p:nvGrpSpPr>
          <p:grpSpPr>
            <a:xfrm>
              <a:off x="3675066" y="2097630"/>
              <a:ext cx="294505" cy="130122"/>
              <a:chOff x="3797656" y="1659112"/>
              <a:chExt cx="294505" cy="144196"/>
            </a:xfrm>
          </p:grpSpPr>
          <p:sp>
            <p:nvSpPr>
              <p:cNvPr id="239" name="フリーフォーム 29">
                <a:extLst>
                  <a:ext uri="{FF2B5EF4-FFF2-40B4-BE49-F238E27FC236}">
                    <a16:creationId xmlns:a16="http://schemas.microsoft.com/office/drawing/2014/main" id="{481CC7D5-9CE7-45AB-B843-9178D4073EBB}"/>
                  </a:ext>
                </a:extLst>
              </p:cNvPr>
              <p:cNvSpPr/>
              <p:nvPr/>
            </p:nvSpPr>
            <p:spPr>
              <a:xfrm>
                <a:off x="3874342" y="1683040"/>
                <a:ext cx="126816" cy="120121"/>
              </a:xfrm>
              <a:custGeom>
                <a:avLst/>
                <a:gdLst>
                  <a:gd name="connsiteX0" fmla="*/ 0 w 288032"/>
                  <a:gd name="connsiteY0" fmla="*/ 0 h 379907"/>
                  <a:gd name="connsiteX1" fmla="*/ 288032 w 288032"/>
                  <a:gd name="connsiteY1" fmla="*/ 0 h 379907"/>
                  <a:gd name="connsiteX2" fmla="*/ 288032 w 288032"/>
                  <a:gd name="connsiteY2" fmla="*/ 315316 h 379907"/>
                  <a:gd name="connsiteX3" fmla="*/ 226962 w 288032"/>
                  <a:gd name="connsiteY3" fmla="*/ 379907 h 379907"/>
                  <a:gd name="connsiteX4" fmla="*/ 0 w 288032"/>
                  <a:gd name="connsiteY4" fmla="*/ 379907 h 379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32" h="379907">
                    <a:moveTo>
                      <a:pt x="0" y="0"/>
                    </a:moveTo>
                    <a:lnTo>
                      <a:pt x="288032" y="0"/>
                    </a:lnTo>
                    <a:lnTo>
                      <a:pt x="288032" y="315316"/>
                    </a:lnTo>
                    <a:lnTo>
                      <a:pt x="226962" y="379907"/>
                    </a:lnTo>
                    <a:lnTo>
                      <a:pt x="0" y="379907"/>
                    </a:lnTo>
                    <a:close/>
                  </a:path>
                </a:pathLst>
              </a:cu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40" name="二等辺三角形 239">
                <a:extLst>
                  <a:ext uri="{FF2B5EF4-FFF2-40B4-BE49-F238E27FC236}">
                    <a16:creationId xmlns:a16="http://schemas.microsoft.com/office/drawing/2014/main" id="{99A526EF-2DF1-4CB6-BB00-BDDC94097CE4}"/>
                  </a:ext>
                </a:extLst>
              </p:cNvPr>
              <p:cNvSpPr/>
              <p:nvPr/>
            </p:nvSpPr>
            <p:spPr>
              <a:xfrm rot="10800000">
                <a:off x="3974270" y="1782885"/>
                <a:ext cx="26888" cy="20423"/>
              </a:xfrm>
              <a:prstGeom prst="triangle">
                <a:avLst>
                  <a:gd name="adj" fmla="val 100000"/>
                </a:avLst>
              </a:prstGeom>
              <a:solidFill>
                <a:srgbClr val="FFFFCC"/>
              </a:solidFill>
              <a:ln w="3175">
                <a:solidFill>
                  <a:schemeClr val="tx1"/>
                </a:solidFill>
              </a:ln>
            </p:spPr>
            <p:txBody>
              <a:bodyPr rtlCol="0" anchor="ctr">
                <a:noAutofit/>
              </a:bodyPr>
              <a:lstStyle/>
              <a:p>
                <a:pPr algn="l"/>
                <a:endParaRPr kumimoji="1" lang="ja-JP" altLang="en-US" sz="1400" b="0" dirty="0">
                  <a:latin typeface="Meiryo UI" panose="020B0604030504040204" pitchFamily="50" charset="-128"/>
                  <a:ea typeface="Meiryo UI" panose="020B0604030504040204" pitchFamily="50" charset="-128"/>
                </a:endParaRPr>
              </a:p>
            </p:txBody>
          </p:sp>
          <p:sp>
            <p:nvSpPr>
              <p:cNvPr id="241" name="テキスト ボックス 240">
                <a:extLst>
                  <a:ext uri="{FF2B5EF4-FFF2-40B4-BE49-F238E27FC236}">
                    <a16:creationId xmlns:a16="http://schemas.microsoft.com/office/drawing/2014/main" id="{540024B8-0206-4E57-BBB1-4C4004559822}"/>
                  </a:ext>
                </a:extLst>
              </p:cNvPr>
              <p:cNvSpPr txBox="1"/>
              <p:nvPr/>
            </p:nvSpPr>
            <p:spPr>
              <a:xfrm>
                <a:off x="3797656" y="1659112"/>
                <a:ext cx="294505" cy="119997"/>
              </a:xfrm>
              <a:prstGeom prst="rect">
                <a:avLst/>
              </a:prstGeom>
              <a:noFill/>
            </p:spPr>
            <p:txBody>
              <a:bodyPr vert="horz" wrap="none" rtlCol="0">
                <a:spAutoFit/>
              </a:bodyPr>
              <a:lstStyle/>
              <a:p>
                <a:pPr algn="l"/>
                <a:r>
                  <a:rPr kumimoji="1" lang="en-US" altLang="ja-JP" sz="400" b="0" dirty="0">
                    <a:latin typeface="Meiryo UI" panose="020B0604030504040204" pitchFamily="50" charset="-128"/>
                    <a:ea typeface="Meiryo UI" panose="020B0604030504040204" pitchFamily="50" charset="-128"/>
                  </a:rPr>
                  <a:t>xxx</a:t>
                </a:r>
                <a:endParaRPr kumimoji="1" lang="ja-JP" altLang="en-US" sz="400" b="0" dirty="0">
                  <a:latin typeface="Meiryo UI" panose="020B0604030504040204" pitchFamily="50" charset="-128"/>
                  <a:ea typeface="Meiryo UI" panose="020B0604030504040204" pitchFamily="50" charset="-128"/>
                </a:endParaRPr>
              </a:p>
            </p:txBody>
          </p:sp>
        </p:grpSp>
      </p:grpSp>
    </p:spTree>
    <p:extLst>
      <p:ext uri="{BB962C8B-B14F-4D97-AF65-F5344CB8AC3E}">
        <p14:creationId xmlns:p14="http://schemas.microsoft.com/office/powerpoint/2010/main" val="37066037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グループ化 29">
            <a:extLst>
              <a:ext uri="{FF2B5EF4-FFF2-40B4-BE49-F238E27FC236}">
                <a16:creationId xmlns:a16="http://schemas.microsoft.com/office/drawing/2014/main" id="{94985AC4-D892-460A-A160-0BC3F49EB5EE}"/>
              </a:ext>
            </a:extLst>
          </p:cNvPr>
          <p:cNvGrpSpPr/>
          <p:nvPr/>
        </p:nvGrpSpPr>
        <p:grpSpPr>
          <a:xfrm>
            <a:off x="3249740" y="4993976"/>
            <a:ext cx="1542889" cy="969432"/>
            <a:chOff x="2963999" y="3311367"/>
            <a:chExt cx="1542889" cy="969432"/>
          </a:xfrm>
          <a:solidFill>
            <a:srgbClr val="DEEBF7"/>
          </a:solidFill>
        </p:grpSpPr>
        <p:sp>
          <p:nvSpPr>
            <p:cNvPr id="125" name="矢印: 五方向 124">
              <a:extLst>
                <a:ext uri="{FF2B5EF4-FFF2-40B4-BE49-F238E27FC236}">
                  <a16:creationId xmlns:a16="http://schemas.microsoft.com/office/drawing/2014/main" id="{D07BC126-7509-4F4E-A2E1-EA5967E046A7}"/>
                </a:ext>
              </a:extLst>
            </p:cNvPr>
            <p:cNvSpPr/>
            <p:nvPr/>
          </p:nvSpPr>
          <p:spPr>
            <a:xfrm>
              <a:off x="2963999" y="3311367"/>
              <a:ext cx="1531191" cy="969432"/>
            </a:xfrm>
            <a:prstGeom prst="homePlate">
              <a:avLst>
                <a:gd name="adj" fmla="val 8564"/>
              </a:avLst>
            </a:prstGeom>
            <a:grpFill/>
            <a:ln>
              <a:solidFill>
                <a:schemeClr val="tx1"/>
              </a:solidFill>
            </a:ln>
          </p:spPr>
          <p:txBody>
            <a:bodyPr wrap="square" lIns="36000" tIns="36000" rIns="36000" bIns="36000" rtlCol="0" anchor="ctr">
              <a:noAutofit/>
            </a:bodyPr>
            <a:lstStyle/>
            <a:p>
              <a:pPr algn="r"/>
              <a:r>
                <a:rPr lang="ja-JP" altLang="en-US" sz="1400" b="0" dirty="0">
                  <a:latin typeface="Meiryo UI" panose="020B0604030504040204" pitchFamily="50" charset="-128"/>
                  <a:ea typeface="Meiryo UI" panose="020B0604030504040204" pitchFamily="50" charset="-128"/>
                </a:rPr>
                <a:t>　　</a:t>
              </a:r>
              <a:endParaRPr kumimoji="1" lang="ja-JP" altLang="en-US" sz="1400" b="0" dirty="0">
                <a:latin typeface="Meiryo UI" panose="020B0604030504040204" pitchFamily="50" charset="-128"/>
                <a:ea typeface="Meiryo UI" panose="020B0604030504040204" pitchFamily="50" charset="-128"/>
              </a:endParaRPr>
            </a:p>
          </p:txBody>
        </p:sp>
        <p:sp>
          <p:nvSpPr>
            <p:cNvPr id="138" name="テキスト ボックス 137">
              <a:extLst>
                <a:ext uri="{FF2B5EF4-FFF2-40B4-BE49-F238E27FC236}">
                  <a16:creationId xmlns:a16="http://schemas.microsoft.com/office/drawing/2014/main" id="{8CE6D09A-F7AB-4798-962C-FC8AEA647CB2}"/>
                </a:ext>
              </a:extLst>
            </p:cNvPr>
            <p:cNvSpPr txBox="1"/>
            <p:nvPr/>
          </p:nvSpPr>
          <p:spPr>
            <a:xfrm>
              <a:off x="3570784" y="3491387"/>
              <a:ext cx="936104" cy="584775"/>
            </a:xfrm>
            <a:prstGeom prst="rect">
              <a:avLst/>
            </a:prstGeom>
            <a:noFill/>
          </p:spPr>
          <p:txBody>
            <a:bodyPr vert="horz" wrap="square" rtlCol="0">
              <a:spAutoFit/>
            </a:bodyPr>
            <a:lstStyle/>
            <a:p>
              <a:r>
                <a:rPr kumimoji="1" lang="en-US" altLang="ja-JP" sz="1600" b="0" dirty="0">
                  <a:latin typeface="Meiryo UI" panose="020B0604030504040204" pitchFamily="50" charset="-128"/>
                  <a:ea typeface="Meiryo UI" panose="020B0604030504040204" pitchFamily="50" charset="-128"/>
                </a:rPr>
                <a:t>(</a:t>
              </a:r>
              <a:r>
                <a:rPr kumimoji="1" lang="ja-JP" altLang="en-US" sz="1600" b="0" dirty="0">
                  <a:latin typeface="Meiryo UI" panose="020B0604030504040204" pitchFamily="50" charset="-128"/>
                  <a:ea typeface="Meiryo UI" panose="020B0604030504040204" pitchFamily="50" charset="-128"/>
                </a:rPr>
                <a:t>自動</a:t>
              </a:r>
              <a:r>
                <a:rPr kumimoji="1" lang="en-US" altLang="ja-JP" sz="1600" b="0" dirty="0">
                  <a:latin typeface="Meiryo UI" panose="020B0604030504040204" pitchFamily="50" charset="-128"/>
                  <a:ea typeface="Meiryo UI" panose="020B0604030504040204" pitchFamily="50" charset="-128"/>
                </a:rPr>
                <a:t>)</a:t>
              </a:r>
            </a:p>
            <a:p>
              <a:r>
                <a:rPr kumimoji="1" lang="ja-JP" altLang="en-US" sz="1600" b="0" dirty="0">
                  <a:latin typeface="Meiryo UI" panose="020B0604030504040204" pitchFamily="50" charset="-128"/>
                  <a:ea typeface="Meiryo UI" panose="020B0604030504040204" pitchFamily="50" charset="-128"/>
                </a:rPr>
                <a:t>テスト</a:t>
              </a:r>
              <a:endParaRPr kumimoji="1" lang="en-US" altLang="ja-JP" sz="1600" b="0" dirty="0">
                <a:latin typeface="Meiryo UI" panose="020B0604030504040204" pitchFamily="50" charset="-128"/>
                <a:ea typeface="Meiryo UI" panose="020B0604030504040204" pitchFamily="50" charset="-128"/>
              </a:endParaRPr>
            </a:p>
          </p:txBody>
        </p:sp>
      </p:grpSp>
      <p:sp>
        <p:nvSpPr>
          <p:cNvPr id="11" name="タイトル 10">
            <a:extLst>
              <a:ext uri="{FF2B5EF4-FFF2-40B4-BE49-F238E27FC236}">
                <a16:creationId xmlns:a16="http://schemas.microsoft.com/office/drawing/2014/main" id="{EBAE8419-D40B-4D20-B8BC-585EC0F99934}"/>
              </a:ext>
            </a:extLst>
          </p:cNvPr>
          <p:cNvSpPr>
            <a:spLocks noGrp="1"/>
          </p:cNvSpPr>
          <p:nvPr>
            <p:ph type="title"/>
          </p:nvPr>
        </p:nvSpPr>
        <p:spPr/>
        <p:txBody>
          <a:bodyPr/>
          <a:lstStyle/>
          <a:p>
            <a:r>
              <a:rPr lang="ja-JP" altLang="en-US" dirty="0">
                <a:solidFill>
                  <a:srgbClr val="000000"/>
                </a:solidFill>
              </a:rPr>
              <a:t>アジャイル開発の進め方</a:t>
            </a:r>
            <a:endParaRPr kumimoji="1" lang="ja-JP" altLang="en-US" dirty="0"/>
          </a:p>
        </p:txBody>
      </p:sp>
      <p:sp>
        <p:nvSpPr>
          <p:cNvPr id="2" name="スライド番号プレースホルダー 1">
            <a:extLst>
              <a:ext uri="{FF2B5EF4-FFF2-40B4-BE49-F238E27FC236}">
                <a16:creationId xmlns:a16="http://schemas.microsoft.com/office/drawing/2014/main" id="{B1F91294-E6E3-4253-B3A2-6C660FEE8A32}"/>
              </a:ext>
            </a:extLst>
          </p:cNvPr>
          <p:cNvSpPr>
            <a:spLocks noGrp="1"/>
          </p:cNvSpPr>
          <p:nvPr>
            <p:ph type="sldNum" sz="quarter" idx="12"/>
          </p:nvPr>
        </p:nvSpPr>
        <p:spPr/>
        <p:txBody>
          <a:bodyPr/>
          <a:lstStyle/>
          <a:p>
            <a:pPr>
              <a:defRPr/>
            </a:pPr>
            <a:fld id="{0F0F80A2-DC45-4B64-9BD8-5BB54F4DB418}" type="slidenum">
              <a:rPr lang="ja-JP" altLang="en-US" smtClean="0"/>
              <a:pPr>
                <a:defRPr/>
              </a:pPr>
              <a:t>13</a:t>
            </a:fld>
            <a:endParaRPr lang="en-US" altLang="ja-JP" dirty="0"/>
          </a:p>
        </p:txBody>
      </p:sp>
      <p:sp>
        <p:nvSpPr>
          <p:cNvPr id="4" name="正方形/長方形 3">
            <a:extLst>
              <a:ext uri="{FF2B5EF4-FFF2-40B4-BE49-F238E27FC236}">
                <a16:creationId xmlns:a16="http://schemas.microsoft.com/office/drawing/2014/main" id="{E44223E7-868F-4ACC-BE51-296BB093FA93}"/>
              </a:ext>
            </a:extLst>
          </p:cNvPr>
          <p:cNvSpPr/>
          <p:nvPr/>
        </p:nvSpPr>
        <p:spPr>
          <a:xfrm>
            <a:off x="497333" y="1206277"/>
            <a:ext cx="9135617" cy="954107"/>
          </a:xfrm>
          <a:prstGeom prst="rect">
            <a:avLst/>
          </a:prstGeom>
        </p:spPr>
        <p:txBody>
          <a:bodyPr wrap="square">
            <a:spAutoFit/>
          </a:bodyPr>
          <a:lstStyle/>
          <a:p>
            <a:pPr algn="l"/>
            <a:r>
              <a:rPr lang="ja-JP" altLang="en-US" sz="1400" b="0" dirty="0">
                <a:latin typeface="Meiryo UI" panose="020B0604030504040204" pitchFamily="50" charset="-128"/>
                <a:ea typeface="Meiryo UI" panose="020B0604030504040204" pitchFamily="50" charset="-128"/>
              </a:rPr>
              <a:t>　前述のような総合的な作業を、日々チームで会話を交わしながら毎日行う。自分たちの判断した「ストーリーの定義」 ・ 「環境の選択」 ・ 「設計」 ・ 「コーディング」の成功／失敗は、それぞれ「</a:t>
            </a:r>
            <a:r>
              <a:rPr lang="en-US" altLang="ja-JP" sz="1400" b="0" dirty="0">
                <a:latin typeface="Meiryo UI" panose="020B0604030504040204" pitchFamily="50" charset="-128"/>
                <a:ea typeface="Meiryo UI" panose="020B0604030504040204" pitchFamily="50" charset="-128"/>
              </a:rPr>
              <a:t>1</a:t>
            </a:r>
            <a:r>
              <a:rPr lang="ja-JP" altLang="en-US" sz="1400" b="0" dirty="0">
                <a:latin typeface="Meiryo UI" panose="020B0604030504040204" pitchFamily="50" charset="-128"/>
                <a:ea typeface="Meiryo UI" panose="020B0604030504040204" pitchFamily="50" charset="-128"/>
              </a:rPr>
              <a:t>スプリント」、「</a:t>
            </a:r>
            <a:r>
              <a:rPr lang="en-US" altLang="ja-JP" sz="1400" b="0" dirty="0">
                <a:latin typeface="Meiryo UI" panose="020B0604030504040204" pitchFamily="50" charset="-128"/>
                <a:ea typeface="Meiryo UI" panose="020B0604030504040204" pitchFamily="50" charset="-128"/>
              </a:rPr>
              <a:t>1~2</a:t>
            </a:r>
            <a:r>
              <a:rPr lang="ja-JP" altLang="en-US" sz="1400" b="0" dirty="0">
                <a:latin typeface="Meiryo UI" panose="020B0604030504040204" pitchFamily="50" charset="-128"/>
                <a:ea typeface="Meiryo UI" panose="020B0604030504040204" pitchFamily="50" charset="-128"/>
              </a:rPr>
              <a:t>スプリント」、「</a:t>
            </a:r>
            <a:r>
              <a:rPr lang="en-US" altLang="ja-JP" sz="1400" b="0" dirty="0">
                <a:latin typeface="Meiryo UI" panose="020B0604030504040204" pitchFamily="50" charset="-128"/>
                <a:ea typeface="Meiryo UI" panose="020B0604030504040204" pitchFamily="50" charset="-128"/>
              </a:rPr>
              <a:t>1</a:t>
            </a:r>
            <a:r>
              <a:rPr lang="ja-JP" altLang="en-US" sz="1400" b="0" dirty="0">
                <a:latin typeface="Meiryo UI" panose="020B0604030504040204" pitchFamily="50" charset="-128"/>
                <a:ea typeface="Meiryo UI" panose="020B0604030504040204" pitchFamily="50" charset="-128"/>
              </a:rPr>
              <a:t>スプリント～数日」、「数日～数週間」後には結果としてフィードバックされる環境で作業を進める。</a:t>
            </a:r>
            <a:r>
              <a:rPr lang="ja-JP" altLang="en-US" sz="1400" b="0" kern="100" dirty="0">
                <a:latin typeface="Meiryo UI" panose="020B0604030504040204" pitchFamily="50" charset="-128"/>
                <a:ea typeface="Meiryo UI" panose="020B0604030504040204" pitchFamily="50" charset="-128"/>
                <a:cs typeface="Courier New" panose="02070309020205020404" pitchFamily="49" charset="0"/>
              </a:rPr>
              <a:t>フィードバックを定義し、それを確認しながら作業を繰り返すことが必要となる。ソフトウェアデリバリープロセスで発生するフィードバックの定義例を下図に示す。</a:t>
            </a:r>
            <a:endParaRPr lang="en-US" altLang="ja-JP" sz="1400" b="0"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A4C5106B-74B4-47EB-96D6-5B00DF1E6AA6}"/>
              </a:ext>
            </a:extLst>
          </p:cNvPr>
          <p:cNvSpPr/>
          <p:nvPr/>
        </p:nvSpPr>
        <p:spPr>
          <a:xfrm>
            <a:off x="2146197" y="6419357"/>
            <a:ext cx="5658920" cy="307777"/>
          </a:xfrm>
          <a:prstGeom prst="rect">
            <a:avLst/>
          </a:prstGeom>
        </p:spPr>
        <p:txBody>
          <a:bodyPr wrap="none">
            <a:spAutoFit/>
          </a:bodyPr>
          <a:lstStyle/>
          <a:p>
            <a:r>
              <a:rPr lang="ja-JP" altLang="en-US" sz="1400" b="0" dirty="0">
                <a:latin typeface="Meiryo UI" panose="020B0604030504040204" pitchFamily="50" charset="-128"/>
                <a:ea typeface="Meiryo UI" panose="020B0604030504040204" pitchFamily="50" charset="-128"/>
              </a:rPr>
              <a:t>（参考）ソフトウェアデリバリープロセスのフローのうえで発生するフィードバック例</a:t>
            </a:r>
            <a:endParaRPr lang="ja-JP" altLang="en-US" sz="1400" dirty="0"/>
          </a:p>
        </p:txBody>
      </p:sp>
      <p:sp>
        <p:nvSpPr>
          <p:cNvPr id="15" name="四角形: 角を丸くする 14">
            <a:extLst>
              <a:ext uri="{FF2B5EF4-FFF2-40B4-BE49-F238E27FC236}">
                <a16:creationId xmlns:a16="http://schemas.microsoft.com/office/drawing/2014/main" id="{0C77F7E0-3B9A-42D9-B637-A06F33B9B32A}"/>
              </a:ext>
            </a:extLst>
          </p:cNvPr>
          <p:cNvSpPr/>
          <p:nvPr/>
        </p:nvSpPr>
        <p:spPr>
          <a:xfrm>
            <a:off x="646956" y="2362269"/>
            <a:ext cx="8730946" cy="3958972"/>
          </a:xfrm>
          <a:prstGeom prst="roundRect">
            <a:avLst>
              <a:gd name="adj" fmla="val 3175"/>
            </a:avLst>
          </a:prstGeom>
          <a:ln>
            <a:solidFill>
              <a:schemeClr val="tx1"/>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ja-JP" altLang="en-US" sz="1400" dirty="0">
              <a:latin typeface="Meiryo UI" panose="020B0604030504040204" pitchFamily="50" charset="-128"/>
              <a:ea typeface="Meiryo UI" panose="020B0604030504040204" pitchFamily="50" charset="-128"/>
            </a:endParaRPr>
          </a:p>
        </p:txBody>
      </p:sp>
      <p:sp>
        <p:nvSpPr>
          <p:cNvPr id="36" name="テキスト ボックス 35">
            <a:extLst>
              <a:ext uri="{FF2B5EF4-FFF2-40B4-BE49-F238E27FC236}">
                <a16:creationId xmlns:a16="http://schemas.microsoft.com/office/drawing/2014/main" id="{CFC81F91-7053-421C-838C-42CC2619D870}"/>
              </a:ext>
            </a:extLst>
          </p:cNvPr>
          <p:cNvSpPr txBox="1"/>
          <p:nvPr/>
        </p:nvSpPr>
        <p:spPr>
          <a:xfrm>
            <a:off x="806966" y="2412607"/>
            <a:ext cx="7612823" cy="954107"/>
          </a:xfrm>
          <a:prstGeom prst="rect">
            <a:avLst/>
          </a:prstGeom>
          <a:noFill/>
          <a:ln>
            <a:solidFill>
              <a:schemeClr val="bg1"/>
            </a:solidFill>
          </a:ln>
        </p:spPr>
        <p:txBody>
          <a:bodyPr vert="horz" wrap="square" rtlCol="0">
            <a:spAutoFit/>
          </a:bodyPr>
          <a:lstStyle/>
          <a:p>
            <a:pPr algn="l"/>
            <a:r>
              <a:rPr lang="ja-JP" altLang="en-US" sz="1400" dirty="0">
                <a:latin typeface="Meiryo UI" panose="020B0604030504040204" pitchFamily="50" charset="-128"/>
                <a:ea typeface="Meiryo UI" panose="020B0604030504040204" pitchFamily="50" charset="-128"/>
              </a:rPr>
              <a:t>＜フィードバックの例＞</a:t>
            </a:r>
            <a:endParaRPr lang="en-US" altLang="ja-JP" sz="1400" dirty="0">
              <a:latin typeface="Meiryo UI" panose="020B0604030504040204" pitchFamily="50" charset="-128"/>
              <a:ea typeface="Meiryo UI" panose="020B0604030504040204" pitchFamily="50" charset="-128"/>
            </a:endParaRPr>
          </a:p>
          <a:p>
            <a:pPr algn="l"/>
            <a:endParaRPr lang="en-US" altLang="ja-JP" sz="1400" dirty="0">
              <a:latin typeface="Meiryo UI" panose="020B0604030504040204" pitchFamily="50" charset="-128"/>
              <a:ea typeface="Meiryo UI" panose="020B0604030504040204" pitchFamily="50" charset="-128"/>
            </a:endParaRPr>
          </a:p>
          <a:p>
            <a:pPr algn="l"/>
            <a:r>
              <a:rPr lang="ja-JP" altLang="en-US" sz="1400" b="0" dirty="0">
                <a:latin typeface="Meiryo UI" panose="020B0604030504040204" pitchFamily="50" charset="-128"/>
                <a:ea typeface="Meiryo UI" panose="020B0604030504040204" pitchFamily="50" charset="-128"/>
              </a:rPr>
              <a:t>・（１）と（２）のフィードバックは、主にプログラムとしての品質にかかわる。</a:t>
            </a:r>
            <a:endParaRPr lang="en-US" altLang="ja-JP" sz="1400" b="0" dirty="0">
              <a:latin typeface="Meiryo UI" panose="020B0604030504040204" pitchFamily="50" charset="-128"/>
              <a:ea typeface="Meiryo UI" panose="020B0604030504040204" pitchFamily="50" charset="-128"/>
            </a:endParaRPr>
          </a:p>
          <a:p>
            <a:pPr algn="l"/>
            <a:r>
              <a:rPr lang="ja-JP" altLang="en-US" sz="1400" b="0" dirty="0">
                <a:latin typeface="Meiryo UI" panose="020B0604030504040204" pitchFamily="50" charset="-128"/>
                <a:ea typeface="Meiryo UI" panose="020B0604030504040204" pitchFamily="50" charset="-128"/>
              </a:rPr>
              <a:t>・（３）と（４）のフィードバックは、主にサービスとしての品質にかかわる。</a:t>
            </a:r>
            <a:endParaRPr lang="en-US" altLang="ja-JP" sz="1400" b="0" dirty="0">
              <a:latin typeface="Meiryo UI" panose="020B0604030504040204" pitchFamily="50" charset="-128"/>
              <a:ea typeface="Meiryo UI" panose="020B0604030504040204" pitchFamily="50" charset="-128"/>
            </a:endParaRPr>
          </a:p>
        </p:txBody>
      </p:sp>
      <p:sp>
        <p:nvSpPr>
          <p:cNvPr id="126" name="矢印: 五方向 125">
            <a:extLst>
              <a:ext uri="{FF2B5EF4-FFF2-40B4-BE49-F238E27FC236}">
                <a16:creationId xmlns:a16="http://schemas.microsoft.com/office/drawing/2014/main" id="{9F3AD4DF-EEF1-4FBC-A3B3-C499F65481C5}"/>
              </a:ext>
            </a:extLst>
          </p:cNvPr>
          <p:cNvSpPr/>
          <p:nvPr/>
        </p:nvSpPr>
        <p:spPr>
          <a:xfrm>
            <a:off x="5015440" y="5013193"/>
            <a:ext cx="1082280" cy="969432"/>
          </a:xfrm>
          <a:prstGeom prst="homePlate">
            <a:avLst>
              <a:gd name="adj" fmla="val 8389"/>
            </a:avLst>
          </a:prstGeom>
          <a:solidFill>
            <a:srgbClr val="DEEBF7"/>
          </a:solidFill>
          <a:ln>
            <a:solidFill>
              <a:schemeClr val="tx1"/>
            </a:solidFill>
          </a:ln>
        </p:spPr>
        <p:txBody>
          <a:bodyPr wrap="square" lIns="36000" tIns="36000" rIns="36000" bIns="36000" rtlCol="0" anchor="ctr">
            <a:noAutofit/>
          </a:bodyPr>
          <a:lstStyle/>
          <a:p>
            <a:pPr algn="r"/>
            <a:r>
              <a:rPr kumimoji="1" lang="ja-JP" altLang="en-US" sz="1400" b="0" dirty="0">
                <a:latin typeface="Meiryo UI" panose="020B0604030504040204" pitchFamily="50" charset="-128"/>
                <a:ea typeface="Meiryo UI" panose="020B0604030504040204" pitchFamily="50" charset="-128"/>
              </a:rPr>
              <a:t>　　　</a:t>
            </a:r>
          </a:p>
        </p:txBody>
      </p:sp>
      <p:grpSp>
        <p:nvGrpSpPr>
          <p:cNvPr id="27" name="グループ化 26">
            <a:extLst>
              <a:ext uri="{FF2B5EF4-FFF2-40B4-BE49-F238E27FC236}">
                <a16:creationId xmlns:a16="http://schemas.microsoft.com/office/drawing/2014/main" id="{ABF73FFA-C840-4EDF-A140-D92E652D9748}"/>
              </a:ext>
            </a:extLst>
          </p:cNvPr>
          <p:cNvGrpSpPr/>
          <p:nvPr/>
        </p:nvGrpSpPr>
        <p:grpSpPr>
          <a:xfrm>
            <a:off x="1425258" y="5001499"/>
            <a:ext cx="1338720" cy="969432"/>
            <a:chOff x="1280592" y="2705191"/>
            <a:chExt cx="1338720" cy="969432"/>
          </a:xfrm>
        </p:grpSpPr>
        <p:sp>
          <p:nvSpPr>
            <p:cNvPr id="5" name="矢印: ストライプ 4">
              <a:extLst>
                <a:ext uri="{FF2B5EF4-FFF2-40B4-BE49-F238E27FC236}">
                  <a16:creationId xmlns:a16="http://schemas.microsoft.com/office/drawing/2014/main" id="{3A00F28A-BD85-44C6-8C78-3E96364D116C}"/>
                </a:ext>
              </a:extLst>
            </p:cNvPr>
            <p:cNvSpPr/>
            <p:nvPr/>
          </p:nvSpPr>
          <p:spPr>
            <a:xfrm>
              <a:off x="1280592" y="2705191"/>
              <a:ext cx="1240883" cy="969432"/>
            </a:xfrm>
            <a:prstGeom prst="stripedRightArrow">
              <a:avLst>
                <a:gd name="adj1" fmla="val 100000"/>
                <a:gd name="adj2" fmla="val 9304"/>
              </a:avLst>
            </a:prstGeom>
            <a:solidFill>
              <a:srgbClr val="DEEBF7"/>
            </a:solidFill>
            <a:ln>
              <a:solidFill>
                <a:schemeClr val="tx1"/>
              </a:solidFill>
            </a:ln>
          </p:spPr>
          <p:txBody>
            <a:bodyPr wrap="square" lIns="36000" tIns="36000" rIns="36000" bIns="36000" rtlCol="0" anchor="ctr">
              <a:noAutofit/>
            </a:bodyPr>
            <a:lstStyle/>
            <a:p>
              <a:pPr algn="r"/>
              <a:endParaRPr kumimoji="1" lang="ja-JP" altLang="en-US" sz="1400" b="0"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3041B0A0-248E-4EC2-BA7D-73451A41D815}"/>
                </a:ext>
              </a:extLst>
            </p:cNvPr>
            <p:cNvSpPr txBox="1"/>
            <p:nvPr/>
          </p:nvSpPr>
          <p:spPr>
            <a:xfrm>
              <a:off x="1292436" y="3035660"/>
              <a:ext cx="1326876" cy="338554"/>
            </a:xfrm>
            <a:prstGeom prst="rect">
              <a:avLst/>
            </a:prstGeom>
            <a:noFill/>
          </p:spPr>
          <p:txBody>
            <a:bodyPr vert="horz" wrap="square" rtlCol="0">
              <a:spAutoFit/>
            </a:bodyPr>
            <a:lstStyle/>
            <a:p>
              <a:r>
                <a:rPr kumimoji="1" lang="ja-JP" altLang="en-US" sz="1600" b="0" dirty="0">
                  <a:latin typeface="Meiryo UI" panose="020B0604030504040204" pitchFamily="50" charset="-128"/>
                  <a:ea typeface="Meiryo UI" panose="020B0604030504040204" pitchFamily="50" charset="-128"/>
                </a:rPr>
                <a:t>コーディング</a:t>
              </a:r>
            </a:p>
          </p:txBody>
        </p:sp>
      </p:grpSp>
      <p:sp>
        <p:nvSpPr>
          <p:cNvPr id="6" name="矢印: 五方向 5">
            <a:extLst>
              <a:ext uri="{FF2B5EF4-FFF2-40B4-BE49-F238E27FC236}">
                <a16:creationId xmlns:a16="http://schemas.microsoft.com/office/drawing/2014/main" id="{EBD459FA-3C8F-455B-BBF8-2595A11EDC6C}"/>
              </a:ext>
            </a:extLst>
          </p:cNvPr>
          <p:cNvSpPr/>
          <p:nvPr/>
        </p:nvSpPr>
        <p:spPr>
          <a:xfrm>
            <a:off x="2918107" y="4993977"/>
            <a:ext cx="969837" cy="969432"/>
          </a:xfrm>
          <a:prstGeom prst="homePlate">
            <a:avLst>
              <a:gd name="adj" fmla="val 9655"/>
            </a:avLst>
          </a:prstGeom>
          <a:solidFill>
            <a:srgbClr val="DEEBF7"/>
          </a:solidFill>
          <a:ln>
            <a:solidFill>
              <a:schemeClr val="tx1"/>
            </a:solidFill>
          </a:ln>
        </p:spPr>
        <p:txBody>
          <a:bodyPr wrap="square" lIns="36000" tIns="36000" rIns="36000" bIns="36000" rtlCol="0" anchor="ctr">
            <a:noAutofit/>
          </a:bodyPr>
          <a:lstStyle/>
          <a:p>
            <a:pPr algn="r"/>
            <a:endParaRPr kumimoji="1" lang="ja-JP" altLang="en-US" sz="1400" b="0" dirty="0">
              <a:latin typeface="Meiryo UI" panose="020B0604030504040204" pitchFamily="50" charset="-128"/>
              <a:ea typeface="Meiryo UI" panose="020B0604030504040204" pitchFamily="50" charset="-128"/>
            </a:endParaRPr>
          </a:p>
        </p:txBody>
      </p:sp>
      <p:sp>
        <p:nvSpPr>
          <p:cNvPr id="127" name="テキスト ボックス 126">
            <a:extLst>
              <a:ext uri="{FF2B5EF4-FFF2-40B4-BE49-F238E27FC236}">
                <a16:creationId xmlns:a16="http://schemas.microsoft.com/office/drawing/2014/main" id="{36FEDCBE-CCE5-4A71-9F59-677317FDDE21}"/>
              </a:ext>
            </a:extLst>
          </p:cNvPr>
          <p:cNvSpPr txBox="1"/>
          <p:nvPr/>
        </p:nvSpPr>
        <p:spPr>
          <a:xfrm>
            <a:off x="2918108" y="5186303"/>
            <a:ext cx="936104" cy="584775"/>
          </a:xfrm>
          <a:prstGeom prst="rect">
            <a:avLst/>
          </a:prstGeom>
          <a:noFill/>
        </p:spPr>
        <p:txBody>
          <a:bodyPr vert="horz" wrap="square" rtlCol="0">
            <a:spAutoFit/>
          </a:bodyPr>
          <a:lstStyle/>
          <a:p>
            <a:r>
              <a:rPr lang="en-US" altLang="ja-JP" sz="1600" b="0" dirty="0">
                <a:latin typeface="Meiryo UI" panose="020B0604030504040204" pitchFamily="50" charset="-128"/>
                <a:ea typeface="Meiryo UI" panose="020B0604030504040204" pitchFamily="50" charset="-128"/>
              </a:rPr>
              <a:t>(</a:t>
            </a:r>
            <a:r>
              <a:rPr lang="ja-JP" altLang="en-US" sz="1600" b="0" dirty="0">
                <a:latin typeface="Meiryo UI" panose="020B0604030504040204" pitchFamily="50" charset="-128"/>
                <a:ea typeface="Meiryo UI" panose="020B0604030504040204" pitchFamily="50" charset="-128"/>
              </a:rPr>
              <a:t>自動</a:t>
            </a:r>
            <a:r>
              <a:rPr lang="en-US" altLang="ja-JP" sz="1600" b="0" dirty="0">
                <a:latin typeface="Meiryo UI" panose="020B0604030504040204" pitchFamily="50" charset="-128"/>
                <a:ea typeface="Meiryo UI" panose="020B0604030504040204" pitchFamily="50" charset="-128"/>
              </a:rPr>
              <a:t>)</a:t>
            </a:r>
          </a:p>
          <a:p>
            <a:r>
              <a:rPr lang="ja-JP" altLang="en-US" sz="1600" b="0" dirty="0">
                <a:latin typeface="Meiryo UI" panose="020B0604030504040204" pitchFamily="50" charset="-128"/>
                <a:ea typeface="Meiryo UI" panose="020B0604030504040204" pitchFamily="50" charset="-128"/>
              </a:rPr>
              <a:t>ビルド</a:t>
            </a:r>
            <a:endParaRPr lang="en-US" altLang="ja-JP" sz="1600" b="0" dirty="0">
              <a:latin typeface="Meiryo UI" panose="020B0604030504040204" pitchFamily="50" charset="-128"/>
              <a:ea typeface="Meiryo UI" panose="020B0604030504040204" pitchFamily="50" charset="-128"/>
            </a:endParaRPr>
          </a:p>
        </p:txBody>
      </p:sp>
      <p:sp>
        <p:nvSpPr>
          <p:cNvPr id="139" name="テキスト ボックス 138">
            <a:extLst>
              <a:ext uri="{FF2B5EF4-FFF2-40B4-BE49-F238E27FC236}">
                <a16:creationId xmlns:a16="http://schemas.microsoft.com/office/drawing/2014/main" id="{A3ABB3C3-4E12-4D2D-B76B-895A541977B5}"/>
              </a:ext>
            </a:extLst>
          </p:cNvPr>
          <p:cNvSpPr txBox="1"/>
          <p:nvPr/>
        </p:nvSpPr>
        <p:spPr>
          <a:xfrm>
            <a:off x="5044927" y="5220551"/>
            <a:ext cx="936104" cy="584775"/>
          </a:xfrm>
          <a:prstGeom prst="rect">
            <a:avLst/>
          </a:prstGeom>
          <a:noFill/>
        </p:spPr>
        <p:txBody>
          <a:bodyPr vert="horz" wrap="square" rtlCol="0">
            <a:spAutoFit/>
          </a:bodyPr>
          <a:lstStyle/>
          <a:p>
            <a:r>
              <a:rPr lang="en-US" altLang="ja-JP" sz="1600" b="0" dirty="0">
                <a:latin typeface="Meiryo UI" panose="020B0604030504040204" pitchFamily="50" charset="-128"/>
                <a:ea typeface="Meiryo UI" panose="020B0604030504040204" pitchFamily="50" charset="-128"/>
              </a:rPr>
              <a:t>(</a:t>
            </a:r>
            <a:r>
              <a:rPr lang="ja-JP" altLang="en-US" sz="1600" b="0" dirty="0">
                <a:latin typeface="Meiryo UI" panose="020B0604030504040204" pitchFamily="50" charset="-128"/>
                <a:ea typeface="Meiryo UI" panose="020B0604030504040204" pitchFamily="50" charset="-128"/>
              </a:rPr>
              <a:t>自動</a:t>
            </a:r>
            <a:r>
              <a:rPr lang="en-US" altLang="ja-JP" sz="1600" b="0" dirty="0">
                <a:latin typeface="Meiryo UI" panose="020B0604030504040204" pitchFamily="50" charset="-128"/>
                <a:ea typeface="Meiryo UI" panose="020B0604030504040204" pitchFamily="50" charset="-128"/>
              </a:rPr>
              <a:t>)</a:t>
            </a:r>
          </a:p>
          <a:p>
            <a:r>
              <a:rPr lang="ja-JP" altLang="en-US" sz="1600" b="0" dirty="0">
                <a:latin typeface="Meiryo UI" panose="020B0604030504040204" pitchFamily="50" charset="-128"/>
                <a:ea typeface="Meiryo UI" panose="020B0604030504040204" pitchFamily="50" charset="-128"/>
              </a:rPr>
              <a:t>デプロイ</a:t>
            </a:r>
            <a:endParaRPr lang="en-US" altLang="ja-JP" sz="1600" b="0" dirty="0">
              <a:latin typeface="Meiryo UI" panose="020B0604030504040204" pitchFamily="50" charset="-128"/>
              <a:ea typeface="Meiryo UI" panose="020B0604030504040204" pitchFamily="50" charset="-128"/>
            </a:endParaRPr>
          </a:p>
        </p:txBody>
      </p:sp>
      <p:pic>
        <p:nvPicPr>
          <p:cNvPr id="20" name="グラフィックス 19" descr="矢印: 水平方向の U ターン">
            <a:extLst>
              <a:ext uri="{FF2B5EF4-FFF2-40B4-BE49-F238E27FC236}">
                <a16:creationId xmlns:a16="http://schemas.microsoft.com/office/drawing/2014/main" id="{BB1A12FE-B802-40A5-8DF1-F90A95CCB28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46459" y="4512159"/>
            <a:ext cx="914400" cy="914400"/>
          </a:xfrm>
          <a:prstGeom prst="rect">
            <a:avLst/>
          </a:prstGeom>
        </p:spPr>
      </p:pic>
      <p:pic>
        <p:nvPicPr>
          <p:cNvPr id="142" name="グラフィックス 141" descr="矢印: 水平方向の U ターン">
            <a:extLst>
              <a:ext uri="{FF2B5EF4-FFF2-40B4-BE49-F238E27FC236}">
                <a16:creationId xmlns:a16="http://schemas.microsoft.com/office/drawing/2014/main" id="{2BA3A071-F858-47FC-B365-80F7120C73E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063078" y="4476791"/>
            <a:ext cx="914400" cy="914400"/>
          </a:xfrm>
          <a:prstGeom prst="rect">
            <a:avLst/>
          </a:prstGeom>
        </p:spPr>
      </p:pic>
      <p:sp>
        <p:nvSpPr>
          <p:cNvPr id="145" name="矢印: 五方向 144">
            <a:extLst>
              <a:ext uri="{FF2B5EF4-FFF2-40B4-BE49-F238E27FC236}">
                <a16:creationId xmlns:a16="http://schemas.microsoft.com/office/drawing/2014/main" id="{65ECE990-1B44-4F3D-9C4D-D4AD8BDCAFA2}"/>
              </a:ext>
            </a:extLst>
          </p:cNvPr>
          <p:cNvSpPr/>
          <p:nvPr/>
        </p:nvSpPr>
        <p:spPr>
          <a:xfrm>
            <a:off x="6446363" y="5007079"/>
            <a:ext cx="741590" cy="969432"/>
          </a:xfrm>
          <a:prstGeom prst="homePlate">
            <a:avLst>
              <a:gd name="adj" fmla="val 12164"/>
            </a:avLst>
          </a:prstGeom>
          <a:solidFill>
            <a:srgbClr val="DEEBF7"/>
          </a:solidFill>
          <a:ln>
            <a:solidFill>
              <a:schemeClr val="tx1"/>
            </a:solidFill>
          </a:ln>
        </p:spPr>
        <p:txBody>
          <a:bodyPr wrap="square" lIns="36000" tIns="36000" rIns="36000" bIns="36000" rtlCol="0" anchor="ctr">
            <a:noAutofit/>
          </a:bodyPr>
          <a:lstStyle/>
          <a:p>
            <a:pPr algn="r"/>
            <a:r>
              <a:rPr kumimoji="1" lang="ja-JP" altLang="en-US" sz="1400" b="0" dirty="0">
                <a:latin typeface="Meiryo UI" panose="020B0604030504040204" pitchFamily="50" charset="-128"/>
                <a:ea typeface="Meiryo UI" panose="020B0604030504040204" pitchFamily="50" charset="-128"/>
              </a:rPr>
              <a:t>　　　</a:t>
            </a:r>
          </a:p>
        </p:txBody>
      </p:sp>
      <p:sp>
        <p:nvSpPr>
          <p:cNvPr id="146" name="テキスト ボックス 145">
            <a:extLst>
              <a:ext uri="{FF2B5EF4-FFF2-40B4-BE49-F238E27FC236}">
                <a16:creationId xmlns:a16="http://schemas.microsoft.com/office/drawing/2014/main" id="{07EB3821-1C4A-4E67-ACB6-8DE87D1C6177}"/>
              </a:ext>
            </a:extLst>
          </p:cNvPr>
          <p:cNvSpPr txBox="1"/>
          <p:nvPr/>
        </p:nvSpPr>
        <p:spPr>
          <a:xfrm>
            <a:off x="6349106" y="5375736"/>
            <a:ext cx="936104" cy="338554"/>
          </a:xfrm>
          <a:prstGeom prst="rect">
            <a:avLst/>
          </a:prstGeom>
          <a:noFill/>
        </p:spPr>
        <p:txBody>
          <a:bodyPr vert="horz" wrap="square" rtlCol="0">
            <a:spAutoFit/>
          </a:bodyPr>
          <a:lstStyle/>
          <a:p>
            <a:r>
              <a:rPr lang="ja-JP" altLang="en-US" sz="1600" b="0" dirty="0">
                <a:latin typeface="Meiryo UI" panose="020B0604030504040204" pitchFamily="50" charset="-128"/>
                <a:ea typeface="Meiryo UI" panose="020B0604030504040204" pitchFamily="50" charset="-128"/>
              </a:rPr>
              <a:t>リリース</a:t>
            </a:r>
            <a:endParaRPr lang="en-US" altLang="ja-JP" sz="1600" b="0" dirty="0">
              <a:latin typeface="Meiryo UI" panose="020B0604030504040204" pitchFamily="50" charset="-128"/>
              <a:ea typeface="Meiryo UI" panose="020B0604030504040204" pitchFamily="50" charset="-128"/>
            </a:endParaRPr>
          </a:p>
        </p:txBody>
      </p:sp>
      <p:pic>
        <p:nvPicPr>
          <p:cNvPr id="149" name="グラフィックス 148" descr="矢印: 水平方向の U ターン">
            <a:extLst>
              <a:ext uri="{FF2B5EF4-FFF2-40B4-BE49-F238E27FC236}">
                <a16:creationId xmlns:a16="http://schemas.microsoft.com/office/drawing/2014/main" id="{EBD849AF-0473-4282-8C77-4EFCD4B2FBB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31557" y="4461336"/>
            <a:ext cx="914400" cy="914400"/>
          </a:xfrm>
          <a:prstGeom prst="rect">
            <a:avLst/>
          </a:prstGeom>
        </p:spPr>
      </p:pic>
      <p:sp>
        <p:nvSpPr>
          <p:cNvPr id="152" name="テキスト ボックス 151">
            <a:extLst>
              <a:ext uri="{FF2B5EF4-FFF2-40B4-BE49-F238E27FC236}">
                <a16:creationId xmlns:a16="http://schemas.microsoft.com/office/drawing/2014/main" id="{82E0DE26-BE82-4D5F-A054-F6F5EC26CD54}"/>
              </a:ext>
            </a:extLst>
          </p:cNvPr>
          <p:cNvSpPr txBox="1"/>
          <p:nvPr/>
        </p:nvSpPr>
        <p:spPr>
          <a:xfrm>
            <a:off x="2753880" y="3657471"/>
            <a:ext cx="1736021" cy="830997"/>
          </a:xfrm>
          <a:prstGeom prst="rect">
            <a:avLst/>
          </a:prstGeom>
          <a:noFill/>
          <a:ln>
            <a:solidFill>
              <a:schemeClr val="tx1"/>
            </a:solidFill>
          </a:ln>
        </p:spPr>
        <p:txBody>
          <a:bodyPr vert="horz" wrap="square" rtlCol="0">
            <a:spAutoFit/>
          </a:bodyPr>
          <a:lstStyle/>
          <a:p>
            <a:pPr algn="l"/>
            <a:r>
              <a:rPr lang="ja-JP" altLang="en-US" sz="1050" dirty="0">
                <a:latin typeface="Meiryo UI" panose="020B0604030504040204" pitchFamily="50" charset="-128"/>
                <a:ea typeface="Meiryo UI" panose="020B0604030504040204" pitchFamily="50" charset="-128"/>
              </a:rPr>
              <a:t>（１）ビルドとテストに基づくフィードバック</a:t>
            </a:r>
            <a:endParaRPr lang="en-US" altLang="ja-JP" sz="1050" dirty="0">
              <a:latin typeface="Meiryo UI" panose="020B0604030504040204" pitchFamily="50" charset="-128"/>
              <a:ea typeface="Meiryo UI" panose="020B0604030504040204" pitchFamily="50" charset="-128"/>
            </a:endParaRPr>
          </a:p>
          <a:p>
            <a:pPr algn="l"/>
            <a:endParaRPr lang="en-US" altLang="ja-JP" sz="900" dirty="0">
              <a:latin typeface="Meiryo UI" panose="020B0604030504040204" pitchFamily="50" charset="-128"/>
              <a:ea typeface="Meiryo UI" panose="020B0604030504040204" pitchFamily="50" charset="-128"/>
            </a:endParaRPr>
          </a:p>
          <a:p>
            <a:pPr algn="l"/>
            <a:r>
              <a:rPr lang="ja-JP" altLang="en-US" sz="900" b="0" dirty="0">
                <a:latin typeface="Meiryo UI" panose="020B0604030504040204" pitchFamily="50" charset="-128"/>
                <a:ea typeface="Meiryo UI" panose="020B0604030504040204" pitchFamily="50" charset="-128"/>
              </a:rPr>
              <a:t>　・単体試験の結果</a:t>
            </a:r>
            <a:endParaRPr lang="en-US" altLang="ja-JP" sz="900" b="0" dirty="0">
              <a:latin typeface="Meiryo UI" panose="020B0604030504040204" pitchFamily="50" charset="-128"/>
              <a:ea typeface="Meiryo UI" panose="020B0604030504040204" pitchFamily="50" charset="-128"/>
            </a:endParaRPr>
          </a:p>
          <a:p>
            <a:pPr algn="l"/>
            <a:r>
              <a:rPr lang="ja-JP" altLang="en-US" sz="900" b="0" dirty="0">
                <a:latin typeface="Meiryo UI" panose="020B0604030504040204" pitchFamily="50" charset="-128"/>
                <a:ea typeface="Meiryo UI" panose="020B0604030504040204" pitchFamily="50" charset="-128"/>
              </a:rPr>
              <a:t>　・コード解析の結果 等</a:t>
            </a:r>
            <a:endParaRPr lang="en-US" altLang="ja-JP" sz="900" b="0" dirty="0">
              <a:latin typeface="Meiryo UI" panose="020B0604030504040204" pitchFamily="50" charset="-128"/>
              <a:ea typeface="Meiryo UI" panose="020B0604030504040204" pitchFamily="50" charset="-128"/>
            </a:endParaRPr>
          </a:p>
        </p:txBody>
      </p:sp>
      <p:sp>
        <p:nvSpPr>
          <p:cNvPr id="153" name="テキスト ボックス 152">
            <a:extLst>
              <a:ext uri="{FF2B5EF4-FFF2-40B4-BE49-F238E27FC236}">
                <a16:creationId xmlns:a16="http://schemas.microsoft.com/office/drawing/2014/main" id="{111D64DA-1B1D-4488-9566-2B8F5D5C9B25}"/>
              </a:ext>
            </a:extLst>
          </p:cNvPr>
          <p:cNvSpPr txBox="1"/>
          <p:nvPr/>
        </p:nvSpPr>
        <p:spPr>
          <a:xfrm>
            <a:off x="4545841" y="3657471"/>
            <a:ext cx="1515148" cy="692497"/>
          </a:xfrm>
          <a:prstGeom prst="rect">
            <a:avLst/>
          </a:prstGeom>
          <a:noFill/>
          <a:ln>
            <a:solidFill>
              <a:schemeClr val="tx1"/>
            </a:solidFill>
          </a:ln>
        </p:spPr>
        <p:txBody>
          <a:bodyPr vert="horz" wrap="square" rtlCol="0">
            <a:spAutoFit/>
          </a:bodyPr>
          <a:lstStyle/>
          <a:p>
            <a:pPr algn="l"/>
            <a:r>
              <a:rPr lang="ja-JP" altLang="en-US" sz="1050" dirty="0">
                <a:latin typeface="Meiryo UI" panose="020B0604030504040204" pitchFamily="50" charset="-128"/>
                <a:ea typeface="Meiryo UI" panose="020B0604030504040204" pitchFamily="50" charset="-128"/>
              </a:rPr>
              <a:t>（２）デプロイに基づくフィードバック</a:t>
            </a:r>
            <a:endParaRPr lang="en-US" altLang="ja-JP" sz="1050" dirty="0">
              <a:latin typeface="Meiryo UI" panose="020B0604030504040204" pitchFamily="50" charset="-128"/>
              <a:ea typeface="Meiryo UI" panose="020B0604030504040204" pitchFamily="50" charset="-128"/>
            </a:endParaRPr>
          </a:p>
          <a:p>
            <a:pPr algn="l"/>
            <a:endParaRPr lang="en-US" altLang="ja-JP" sz="900" dirty="0">
              <a:latin typeface="Meiryo UI" panose="020B0604030504040204" pitchFamily="50" charset="-128"/>
              <a:ea typeface="Meiryo UI" panose="020B0604030504040204" pitchFamily="50" charset="-128"/>
            </a:endParaRPr>
          </a:p>
          <a:p>
            <a:pPr algn="l"/>
            <a:r>
              <a:rPr lang="ja-JP" altLang="en-US" sz="900" b="0" dirty="0">
                <a:latin typeface="Meiryo UI" panose="020B0604030504040204" pitchFamily="50" charset="-128"/>
                <a:ea typeface="Meiryo UI" panose="020B0604030504040204" pitchFamily="50" charset="-128"/>
              </a:rPr>
              <a:t>　・デプロイの実行結果 等</a:t>
            </a:r>
            <a:endParaRPr lang="en-US" altLang="ja-JP" sz="900" b="0" dirty="0">
              <a:latin typeface="Meiryo UI" panose="020B0604030504040204" pitchFamily="50" charset="-128"/>
              <a:ea typeface="Meiryo UI" panose="020B0604030504040204" pitchFamily="50" charset="-128"/>
            </a:endParaRPr>
          </a:p>
        </p:txBody>
      </p:sp>
      <p:sp>
        <p:nvSpPr>
          <p:cNvPr id="154" name="テキスト ボックス 153">
            <a:extLst>
              <a:ext uri="{FF2B5EF4-FFF2-40B4-BE49-F238E27FC236}">
                <a16:creationId xmlns:a16="http://schemas.microsoft.com/office/drawing/2014/main" id="{709B7F95-9DA4-465B-AEAE-7C0D98335563}"/>
              </a:ext>
            </a:extLst>
          </p:cNvPr>
          <p:cNvSpPr txBox="1"/>
          <p:nvPr/>
        </p:nvSpPr>
        <p:spPr>
          <a:xfrm>
            <a:off x="6121164" y="3654578"/>
            <a:ext cx="1379460" cy="992579"/>
          </a:xfrm>
          <a:prstGeom prst="rect">
            <a:avLst/>
          </a:prstGeom>
          <a:noFill/>
          <a:ln>
            <a:solidFill>
              <a:schemeClr val="tx1"/>
            </a:solidFill>
          </a:ln>
        </p:spPr>
        <p:txBody>
          <a:bodyPr vert="horz" wrap="square" rtlCol="0">
            <a:spAutoFit/>
          </a:bodyPr>
          <a:lstStyle/>
          <a:p>
            <a:pPr algn="l"/>
            <a:r>
              <a:rPr lang="ja-JP" altLang="en-US" sz="1050" dirty="0">
                <a:latin typeface="Meiryo UI" panose="020B0604030504040204" pitchFamily="50" charset="-128"/>
                <a:ea typeface="Meiryo UI" panose="020B0604030504040204" pitchFamily="50" charset="-128"/>
              </a:rPr>
              <a:t>（３）実行時の振舞いに基づくフィードバック</a:t>
            </a:r>
            <a:endParaRPr lang="en-US" altLang="ja-JP" sz="1050" dirty="0">
              <a:latin typeface="Meiryo UI" panose="020B0604030504040204" pitchFamily="50" charset="-128"/>
              <a:ea typeface="Meiryo UI" panose="020B0604030504040204" pitchFamily="50" charset="-128"/>
            </a:endParaRPr>
          </a:p>
          <a:p>
            <a:pPr algn="l"/>
            <a:endParaRPr lang="en-US" altLang="ja-JP" sz="900" dirty="0">
              <a:latin typeface="Meiryo UI" panose="020B0604030504040204" pitchFamily="50" charset="-128"/>
              <a:ea typeface="Meiryo UI" panose="020B0604030504040204" pitchFamily="50" charset="-128"/>
            </a:endParaRPr>
          </a:p>
          <a:p>
            <a:pPr algn="l"/>
            <a:r>
              <a:rPr lang="ja-JP" altLang="en-US" sz="900" b="0" dirty="0">
                <a:latin typeface="Meiryo UI" panose="020B0604030504040204" pitchFamily="50" charset="-128"/>
                <a:ea typeface="Meiryo UI" panose="020B0604030504040204" pitchFamily="50" charset="-128"/>
              </a:rPr>
              <a:t>　・結合試験の結果</a:t>
            </a:r>
            <a:endParaRPr lang="en-US" altLang="ja-JP" sz="900" b="0" dirty="0">
              <a:latin typeface="Meiryo UI" panose="020B0604030504040204" pitchFamily="50" charset="-128"/>
              <a:ea typeface="Meiryo UI" panose="020B0604030504040204" pitchFamily="50" charset="-128"/>
            </a:endParaRPr>
          </a:p>
          <a:p>
            <a:pPr algn="l"/>
            <a:r>
              <a:rPr lang="ja-JP" altLang="en-US" sz="900" b="0" dirty="0">
                <a:latin typeface="Meiryo UI" panose="020B0604030504040204" pitchFamily="50" charset="-128"/>
                <a:ea typeface="Meiryo UI" panose="020B0604030504040204" pitchFamily="50" charset="-128"/>
              </a:rPr>
              <a:t>　・負荷試験の結果 等</a:t>
            </a:r>
            <a:endParaRPr lang="en-US" altLang="ja-JP" sz="900" b="0" dirty="0">
              <a:latin typeface="Meiryo UI" panose="020B0604030504040204" pitchFamily="50" charset="-128"/>
              <a:ea typeface="Meiryo UI" panose="020B0604030504040204" pitchFamily="50" charset="-128"/>
            </a:endParaRPr>
          </a:p>
        </p:txBody>
      </p:sp>
      <p:sp>
        <p:nvSpPr>
          <p:cNvPr id="155" name="テキスト ボックス 154">
            <a:extLst>
              <a:ext uri="{FF2B5EF4-FFF2-40B4-BE49-F238E27FC236}">
                <a16:creationId xmlns:a16="http://schemas.microsoft.com/office/drawing/2014/main" id="{C912AB18-8E7D-48CE-8A78-B670AB2470FE}"/>
              </a:ext>
            </a:extLst>
          </p:cNvPr>
          <p:cNvSpPr txBox="1"/>
          <p:nvPr/>
        </p:nvSpPr>
        <p:spPr>
          <a:xfrm>
            <a:off x="7572909" y="3649258"/>
            <a:ext cx="1430436" cy="830997"/>
          </a:xfrm>
          <a:prstGeom prst="rect">
            <a:avLst/>
          </a:prstGeom>
          <a:noFill/>
          <a:ln>
            <a:solidFill>
              <a:schemeClr val="tx1"/>
            </a:solidFill>
          </a:ln>
        </p:spPr>
        <p:txBody>
          <a:bodyPr vert="horz" wrap="square" rtlCol="0">
            <a:spAutoFit/>
          </a:bodyPr>
          <a:lstStyle/>
          <a:p>
            <a:pPr algn="l"/>
            <a:r>
              <a:rPr lang="ja-JP" altLang="en-US" sz="1050" dirty="0">
                <a:latin typeface="Meiryo UI" panose="020B0604030504040204" pitchFamily="50" charset="-128"/>
                <a:ea typeface="Meiryo UI" panose="020B0604030504040204" pitchFamily="50" charset="-128"/>
              </a:rPr>
              <a:t>（４）顧客からのフィードバック</a:t>
            </a:r>
            <a:endParaRPr lang="en-US" altLang="ja-JP" sz="1050" dirty="0">
              <a:latin typeface="Meiryo UI" panose="020B0604030504040204" pitchFamily="50" charset="-128"/>
              <a:ea typeface="Meiryo UI" panose="020B0604030504040204" pitchFamily="50" charset="-128"/>
            </a:endParaRPr>
          </a:p>
          <a:p>
            <a:pPr algn="l"/>
            <a:endParaRPr lang="en-US" altLang="ja-JP" sz="900" b="0" dirty="0">
              <a:latin typeface="Meiryo UI" panose="020B0604030504040204" pitchFamily="50" charset="-128"/>
              <a:ea typeface="Meiryo UI" panose="020B0604030504040204" pitchFamily="50" charset="-128"/>
            </a:endParaRPr>
          </a:p>
          <a:p>
            <a:pPr algn="l"/>
            <a:r>
              <a:rPr lang="ja-JP" altLang="en-US" sz="900" b="0" dirty="0">
                <a:latin typeface="Meiryo UI" panose="020B0604030504040204" pitchFamily="50" charset="-128"/>
                <a:ea typeface="Meiryo UI" panose="020B0604030504040204" pitchFamily="50" charset="-128"/>
              </a:rPr>
              <a:t>　・機能</a:t>
            </a:r>
            <a:endParaRPr lang="en-US" altLang="ja-JP" sz="900" b="0" dirty="0">
              <a:latin typeface="Meiryo UI" panose="020B0604030504040204" pitchFamily="50" charset="-128"/>
              <a:ea typeface="Meiryo UI" panose="020B0604030504040204" pitchFamily="50" charset="-128"/>
            </a:endParaRPr>
          </a:p>
          <a:p>
            <a:pPr algn="l"/>
            <a:r>
              <a:rPr lang="ja-JP" altLang="en-US" sz="900" b="0" dirty="0">
                <a:latin typeface="Meiryo UI" panose="020B0604030504040204" pitchFamily="50" charset="-128"/>
                <a:ea typeface="Meiryo UI" panose="020B0604030504040204" pitchFamily="50" charset="-128"/>
              </a:rPr>
              <a:t>　・収益 等</a:t>
            </a:r>
            <a:endParaRPr lang="en-US" altLang="ja-JP" sz="900" b="0" dirty="0">
              <a:latin typeface="Meiryo UI" panose="020B0604030504040204" pitchFamily="50" charset="-128"/>
              <a:ea typeface="Meiryo UI" panose="020B0604030504040204" pitchFamily="50" charset="-128"/>
            </a:endParaRPr>
          </a:p>
        </p:txBody>
      </p:sp>
      <p:sp>
        <p:nvSpPr>
          <p:cNvPr id="156" name="矢印: 五方向 155">
            <a:extLst>
              <a:ext uri="{FF2B5EF4-FFF2-40B4-BE49-F238E27FC236}">
                <a16:creationId xmlns:a16="http://schemas.microsoft.com/office/drawing/2014/main" id="{93593F15-336C-46B6-A82D-0204D75A62C6}"/>
              </a:ext>
            </a:extLst>
          </p:cNvPr>
          <p:cNvSpPr/>
          <p:nvPr/>
        </p:nvSpPr>
        <p:spPr>
          <a:xfrm>
            <a:off x="7594600" y="5007079"/>
            <a:ext cx="741590" cy="969432"/>
          </a:xfrm>
          <a:prstGeom prst="homePlate">
            <a:avLst>
              <a:gd name="adj" fmla="val 12164"/>
            </a:avLst>
          </a:prstGeom>
          <a:solidFill>
            <a:srgbClr val="DEEBF7"/>
          </a:solidFill>
          <a:ln>
            <a:solidFill>
              <a:schemeClr val="tx1"/>
            </a:solidFill>
          </a:ln>
        </p:spPr>
        <p:txBody>
          <a:bodyPr wrap="square" lIns="36000" tIns="36000" rIns="36000" bIns="36000" rtlCol="0" anchor="ctr">
            <a:noAutofit/>
          </a:bodyPr>
          <a:lstStyle/>
          <a:p>
            <a:pPr algn="r"/>
            <a:r>
              <a:rPr kumimoji="1" lang="ja-JP" altLang="en-US" sz="1400" b="0" dirty="0">
                <a:latin typeface="Meiryo UI" panose="020B0604030504040204" pitchFamily="50" charset="-128"/>
                <a:ea typeface="Meiryo UI" panose="020B0604030504040204" pitchFamily="50" charset="-128"/>
              </a:rPr>
              <a:t>　　</a:t>
            </a:r>
          </a:p>
        </p:txBody>
      </p:sp>
      <p:sp>
        <p:nvSpPr>
          <p:cNvPr id="157" name="テキスト ボックス 156">
            <a:extLst>
              <a:ext uri="{FF2B5EF4-FFF2-40B4-BE49-F238E27FC236}">
                <a16:creationId xmlns:a16="http://schemas.microsoft.com/office/drawing/2014/main" id="{4930C2E0-2B13-432F-80FF-27EBC9AAB41E}"/>
              </a:ext>
            </a:extLst>
          </p:cNvPr>
          <p:cNvSpPr txBox="1"/>
          <p:nvPr/>
        </p:nvSpPr>
        <p:spPr>
          <a:xfrm>
            <a:off x="7488213" y="5343662"/>
            <a:ext cx="936104" cy="338554"/>
          </a:xfrm>
          <a:prstGeom prst="rect">
            <a:avLst/>
          </a:prstGeom>
          <a:noFill/>
        </p:spPr>
        <p:txBody>
          <a:bodyPr vert="horz" wrap="square" rtlCol="0">
            <a:spAutoFit/>
          </a:bodyPr>
          <a:lstStyle/>
          <a:p>
            <a:r>
              <a:rPr lang="ja-JP" altLang="en-US" sz="1600" b="0" dirty="0">
                <a:latin typeface="Meiryo UI" panose="020B0604030504040204" pitchFamily="50" charset="-128"/>
                <a:ea typeface="Meiryo UI" panose="020B0604030504040204" pitchFamily="50" charset="-128"/>
              </a:rPr>
              <a:t>運用</a:t>
            </a:r>
            <a:endParaRPr lang="en-US" altLang="ja-JP" sz="1600" b="0" dirty="0">
              <a:latin typeface="Meiryo UI" panose="020B0604030504040204" pitchFamily="50" charset="-128"/>
              <a:ea typeface="Meiryo UI" panose="020B0604030504040204" pitchFamily="50" charset="-128"/>
            </a:endParaRPr>
          </a:p>
        </p:txBody>
      </p:sp>
      <p:pic>
        <p:nvPicPr>
          <p:cNvPr id="150" name="グラフィックス 149" descr="矢印: 水平方向の U ターン">
            <a:extLst>
              <a:ext uri="{FF2B5EF4-FFF2-40B4-BE49-F238E27FC236}">
                <a16:creationId xmlns:a16="http://schemas.microsoft.com/office/drawing/2014/main" id="{B7454439-EED6-4D50-88A0-E87D36C3D3B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28895" y="4476791"/>
            <a:ext cx="914400" cy="914400"/>
          </a:xfrm>
          <a:prstGeom prst="rect">
            <a:avLst/>
          </a:prstGeom>
        </p:spPr>
      </p:pic>
    </p:spTree>
    <p:extLst>
      <p:ext uri="{BB962C8B-B14F-4D97-AF65-F5344CB8AC3E}">
        <p14:creationId xmlns:p14="http://schemas.microsoft.com/office/powerpoint/2010/main" val="25940017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2714546"/>
            <a:ext cx="7429500" cy="2090613"/>
          </a:xfrm>
          <a:prstGeom prst="rect">
            <a:avLst/>
          </a:prstGeom>
        </p:spPr>
        <p:txBody>
          <a:bodyPr anchor="t">
            <a:normAutofit/>
          </a:bodyPr>
          <a:lstStyle/>
          <a:p>
            <a:r>
              <a:rPr lang="ja-JP" altLang="en-US" sz="3600" dirty="0"/>
              <a:t>アジャイル開発チームにおける</a:t>
            </a:r>
            <a:br>
              <a:rPr lang="en-US" altLang="ja-JP" sz="3600" dirty="0"/>
            </a:br>
            <a:r>
              <a:rPr lang="ja-JP" altLang="en-US" sz="3600" dirty="0"/>
              <a:t>メンバーの役割（ロール）</a:t>
            </a:r>
          </a:p>
        </p:txBody>
      </p:sp>
    </p:spTree>
    <p:extLst>
      <p:ext uri="{BB962C8B-B14F-4D97-AF65-F5344CB8AC3E}">
        <p14:creationId xmlns:p14="http://schemas.microsoft.com/office/powerpoint/2010/main" val="4178572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B121BB42-A705-4C99-AAA6-DDD8529DC06E}"/>
              </a:ext>
            </a:extLst>
          </p:cNvPr>
          <p:cNvSpPr>
            <a:spLocks noGrp="1"/>
          </p:cNvSpPr>
          <p:nvPr>
            <p:ph type="title"/>
          </p:nvPr>
        </p:nvSpPr>
        <p:spPr/>
        <p:txBody>
          <a:bodyPr/>
          <a:lstStyle/>
          <a:p>
            <a:r>
              <a:rPr lang="ja-JP" altLang="en-US" dirty="0">
                <a:solidFill>
                  <a:srgbClr val="000000"/>
                </a:solidFill>
              </a:rPr>
              <a:t>役割（ロール）の特徴</a:t>
            </a:r>
            <a:endParaRPr kumimoji="1" lang="ja-JP" altLang="en-US" dirty="0"/>
          </a:p>
        </p:txBody>
      </p:sp>
      <p:sp>
        <p:nvSpPr>
          <p:cNvPr id="2" name="スライド番号プレースホルダー 1"/>
          <p:cNvSpPr>
            <a:spLocks noGrp="1"/>
          </p:cNvSpPr>
          <p:nvPr>
            <p:ph type="sldNum" sz="quarter" idx="12"/>
          </p:nvPr>
        </p:nvSpPr>
        <p:spPr/>
        <p:txBody>
          <a:bodyPr/>
          <a:lstStyle/>
          <a:p>
            <a:pPr>
              <a:defRPr/>
            </a:pPr>
            <a:fld id="{0F0F80A2-DC45-4B64-9BD8-5BB54F4DB418}" type="slidenum">
              <a:rPr lang="ja-JP" altLang="en-US" smtClean="0"/>
              <a:pPr>
                <a:defRPr/>
              </a:pPr>
              <a:t>15</a:t>
            </a:fld>
            <a:endParaRPr lang="en-US" altLang="ja-JP" dirty="0"/>
          </a:p>
        </p:txBody>
      </p:sp>
      <p:sp>
        <p:nvSpPr>
          <p:cNvPr id="28" name="Rectangle 2"/>
          <p:cNvSpPr>
            <a:spLocks noChangeArrowheads="1"/>
          </p:cNvSpPr>
          <p:nvPr/>
        </p:nvSpPr>
        <p:spPr bwMode="auto">
          <a:xfrm>
            <a:off x="4860637" y="-64237"/>
            <a:ext cx="184731" cy="5856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sz="3206">
              <a:solidFill>
                <a:srgbClr val="000000"/>
              </a:solidFill>
            </a:endParaRPr>
          </a:p>
        </p:txBody>
      </p:sp>
      <p:sp>
        <p:nvSpPr>
          <p:cNvPr id="12" name="テキスト ボックス 11">
            <a:extLst>
              <a:ext uri="{FF2B5EF4-FFF2-40B4-BE49-F238E27FC236}">
                <a16:creationId xmlns:a16="http://schemas.microsoft.com/office/drawing/2014/main" id="{0DCD45D3-FAC7-4650-AEB3-98A3DDE1F106}"/>
              </a:ext>
            </a:extLst>
          </p:cNvPr>
          <p:cNvSpPr txBox="1"/>
          <p:nvPr/>
        </p:nvSpPr>
        <p:spPr>
          <a:xfrm>
            <a:off x="642045" y="1210646"/>
            <a:ext cx="8990905" cy="1600438"/>
          </a:xfrm>
          <a:prstGeom prst="rect">
            <a:avLst/>
          </a:prstGeom>
          <a:noFill/>
        </p:spPr>
        <p:txBody>
          <a:bodyPr vert="horz" wrap="square" rtlCol="0">
            <a:spAutoFit/>
          </a:bodyPr>
          <a:lstStyle/>
          <a:p>
            <a:pPr algn="l"/>
            <a:r>
              <a:rPr lang="ja-JP" altLang="en-US" sz="1400" b="0" dirty="0">
                <a:latin typeface="Meiryo UI" panose="020B0604030504040204" pitchFamily="50" charset="-128"/>
                <a:ea typeface="Meiryo UI" panose="020B0604030504040204" pitchFamily="50" charset="-128"/>
              </a:rPr>
              <a:t>　スクラムで決められている役割（ロール）は、「プロダクトオーナー」「開発チーム」「スクラムマスター」の</a:t>
            </a:r>
            <a:r>
              <a:rPr lang="en-US" altLang="ja-JP" sz="1400" b="0" dirty="0">
                <a:latin typeface="Meiryo UI" panose="020B0604030504040204" pitchFamily="50" charset="-128"/>
                <a:ea typeface="Meiryo UI" panose="020B0604030504040204" pitchFamily="50" charset="-128"/>
              </a:rPr>
              <a:t>3</a:t>
            </a:r>
            <a:r>
              <a:rPr lang="ja-JP" altLang="en-US" sz="1400" b="0" dirty="0">
                <a:latin typeface="Meiryo UI" panose="020B0604030504040204" pitchFamily="50" charset="-128"/>
                <a:ea typeface="Meiryo UI" panose="020B0604030504040204" pitchFamily="50" charset="-128"/>
              </a:rPr>
              <a:t>種類である。これら全体を「スクラムチーム」と呼び、</a:t>
            </a:r>
            <a:r>
              <a:rPr lang="en-US" altLang="ja-JP" sz="1400" b="0" dirty="0">
                <a:latin typeface="Meiryo UI" panose="020B0604030504040204" pitchFamily="50" charset="-128"/>
                <a:ea typeface="Meiryo UI" panose="020B0604030504040204" pitchFamily="50" charset="-128"/>
              </a:rPr>
              <a:t>3</a:t>
            </a:r>
            <a:r>
              <a:rPr lang="ja-JP" altLang="en-US" sz="1400" b="0" dirty="0" err="1">
                <a:latin typeface="Meiryo UI" panose="020B0604030504040204" pitchFamily="50" charset="-128"/>
                <a:ea typeface="Meiryo UI" panose="020B0604030504040204" pitchFamily="50" charset="-128"/>
              </a:rPr>
              <a:t>つの</a:t>
            </a:r>
            <a:r>
              <a:rPr lang="ja-JP" altLang="en-US" sz="1400" b="0" dirty="0">
                <a:latin typeface="Meiryo UI" panose="020B0604030504040204" pitchFamily="50" charset="-128"/>
                <a:ea typeface="Meiryo UI" panose="020B0604030504040204" pitchFamily="50" charset="-128"/>
              </a:rPr>
              <a:t>役割が協調することで、大きな効果を創出する。</a:t>
            </a:r>
            <a:endParaRPr lang="en-US" altLang="ja-JP" sz="1400" b="0" dirty="0">
              <a:latin typeface="Meiryo UI" panose="020B0604030504040204" pitchFamily="50" charset="-128"/>
              <a:ea typeface="Meiryo UI" panose="020B0604030504040204" pitchFamily="50" charset="-128"/>
            </a:endParaRPr>
          </a:p>
          <a:p>
            <a:pPr algn="l"/>
            <a:endParaRPr lang="en-US" altLang="ja-JP" sz="1400" b="0" dirty="0">
              <a:latin typeface="Meiryo UI" panose="020B0604030504040204" pitchFamily="50" charset="-128"/>
              <a:ea typeface="Meiryo UI" panose="020B0604030504040204" pitchFamily="50" charset="-128"/>
            </a:endParaRPr>
          </a:p>
          <a:p>
            <a:pPr algn="l"/>
            <a:r>
              <a:rPr lang="ja-JP" altLang="en-US" sz="1400" b="0" dirty="0">
                <a:latin typeface="Meiryo UI" panose="020B0604030504040204" pitchFamily="50" charset="-128"/>
                <a:ea typeface="Meiryo UI" panose="020B0604030504040204" pitchFamily="50" charset="-128"/>
              </a:rPr>
              <a:t>　開発チームは、プロダクトの開発プロセス全体に責任を負い、開発プロセスを通して自律的である必要がある。スクラムではこの自律したチームのことを「自己組織化された」チームと呼ぶ。開発チームは、プロダクト</a:t>
            </a:r>
            <a:r>
              <a:rPr lang="ja-JP" altLang="en-US" sz="1400" b="0" dirty="0">
                <a:solidFill>
                  <a:srgbClr val="000000"/>
                </a:solidFill>
                <a:latin typeface="Meiryo UI" panose="020B0604030504040204" pitchFamily="50" charset="-128"/>
                <a:ea typeface="Meiryo UI" panose="020B0604030504040204" pitchFamily="50" charset="-128"/>
              </a:rPr>
              <a:t>を開発するために必要なスキルを全て備えている必要がある。従来型では、特定の専門性をもったメンバーが役割分担して開発することが一般的だったが、スクラムの開発チームは、一人が複数のタスクを担う多能工を目指す。</a:t>
            </a:r>
            <a:endParaRPr lang="en-US" altLang="ja-JP" sz="1400" b="0" dirty="0">
              <a:solidFill>
                <a:srgbClr val="000000"/>
              </a:solidFill>
              <a:latin typeface="Meiryo UI" panose="020B0604030504040204" pitchFamily="50" charset="-128"/>
              <a:ea typeface="Meiryo UI" panose="020B0604030504040204" pitchFamily="50" charset="-128"/>
            </a:endParaRPr>
          </a:p>
        </p:txBody>
      </p:sp>
      <p:grpSp>
        <p:nvGrpSpPr>
          <p:cNvPr id="56" name="グループ化 55">
            <a:extLst>
              <a:ext uri="{FF2B5EF4-FFF2-40B4-BE49-F238E27FC236}">
                <a16:creationId xmlns:a16="http://schemas.microsoft.com/office/drawing/2014/main" id="{CD780CC0-ACDD-4C6A-A28D-52DCF2562CF2}"/>
              </a:ext>
            </a:extLst>
          </p:cNvPr>
          <p:cNvGrpSpPr/>
          <p:nvPr/>
        </p:nvGrpSpPr>
        <p:grpSpPr>
          <a:xfrm>
            <a:off x="1712640" y="2852936"/>
            <a:ext cx="6518220" cy="3599614"/>
            <a:chOff x="2289052" y="2673115"/>
            <a:chExt cx="4824536" cy="2664296"/>
          </a:xfrm>
        </p:grpSpPr>
        <p:sp>
          <p:nvSpPr>
            <p:cNvPr id="57" name="円/楕円 9">
              <a:extLst>
                <a:ext uri="{FF2B5EF4-FFF2-40B4-BE49-F238E27FC236}">
                  <a16:creationId xmlns:a16="http://schemas.microsoft.com/office/drawing/2014/main" id="{D00518E5-6BE0-40AA-ACD9-C37DDF077641}"/>
                </a:ext>
              </a:extLst>
            </p:cNvPr>
            <p:cNvSpPr/>
            <p:nvPr/>
          </p:nvSpPr>
          <p:spPr>
            <a:xfrm>
              <a:off x="4449292" y="2673115"/>
              <a:ext cx="2664296" cy="2664296"/>
            </a:xfrm>
            <a:prstGeom prst="ellipse">
              <a:avLst/>
            </a:prstGeom>
            <a:solidFill>
              <a:schemeClr val="accent1">
                <a:lumMod val="90000"/>
                <a:alpha val="75000"/>
              </a:schemeClr>
            </a:solidFill>
            <a:ln>
              <a:no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sp>
          <p:nvSpPr>
            <p:cNvPr id="58" name="円/楕円 7">
              <a:extLst>
                <a:ext uri="{FF2B5EF4-FFF2-40B4-BE49-F238E27FC236}">
                  <a16:creationId xmlns:a16="http://schemas.microsoft.com/office/drawing/2014/main" id="{570D0CB4-399B-4472-BF3A-1D2D223ADD37}"/>
                </a:ext>
              </a:extLst>
            </p:cNvPr>
            <p:cNvSpPr/>
            <p:nvPr/>
          </p:nvSpPr>
          <p:spPr>
            <a:xfrm>
              <a:off x="2289052" y="2673115"/>
              <a:ext cx="2664296" cy="2664296"/>
            </a:xfrm>
            <a:prstGeom prst="ellipse">
              <a:avLst/>
            </a:prstGeom>
            <a:solidFill>
              <a:schemeClr val="accent6">
                <a:lumMod val="20000"/>
                <a:lumOff val="80000"/>
                <a:alpha val="75000"/>
              </a:schemeClr>
            </a:solidFill>
            <a:ln>
              <a:no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sp>
          <p:nvSpPr>
            <p:cNvPr id="59" name="テキスト ボックス 58">
              <a:extLst>
                <a:ext uri="{FF2B5EF4-FFF2-40B4-BE49-F238E27FC236}">
                  <a16:creationId xmlns:a16="http://schemas.microsoft.com/office/drawing/2014/main" id="{A9B18979-D183-438E-8FC5-D218A6460538}"/>
                </a:ext>
              </a:extLst>
            </p:cNvPr>
            <p:cNvSpPr txBox="1"/>
            <p:nvPr/>
          </p:nvSpPr>
          <p:spPr>
            <a:xfrm>
              <a:off x="2900490" y="2703157"/>
              <a:ext cx="1441420" cy="523220"/>
            </a:xfrm>
            <a:prstGeom prst="rect">
              <a:avLst/>
            </a:prstGeom>
            <a:noFill/>
          </p:spPr>
          <p:txBody>
            <a:bodyPr vert="horz" wrap="none" rtlCol="0">
              <a:spAutoFit/>
            </a:bodyPr>
            <a:lstStyle/>
            <a:p>
              <a:pPr>
                <a:spcAft>
                  <a:spcPts val="1800"/>
                </a:spcAft>
              </a:pPr>
              <a:r>
                <a:rPr kumimoji="1" lang="ja-JP" altLang="en-US" sz="1400" u="sng" dirty="0">
                  <a:latin typeface="Meiryo UI" panose="020B0604030504040204" pitchFamily="50" charset="-128"/>
                  <a:ea typeface="Meiryo UI" panose="020B0604030504040204" pitchFamily="50" charset="-128"/>
                </a:rPr>
                <a:t>ステークホルダー</a:t>
              </a:r>
              <a:br>
                <a:rPr kumimoji="1" lang="en-US" altLang="ja-JP" sz="1400" u="sng" dirty="0">
                  <a:latin typeface="Meiryo UI" panose="020B0604030504040204" pitchFamily="50" charset="-128"/>
                  <a:ea typeface="Meiryo UI" panose="020B0604030504040204" pitchFamily="50" charset="-128"/>
                </a:rPr>
              </a:br>
              <a:r>
                <a:rPr kumimoji="1" lang="ja-JP" altLang="en-US" sz="1400" u="sng" dirty="0">
                  <a:latin typeface="Meiryo UI" panose="020B0604030504040204" pitchFamily="50" charset="-128"/>
                  <a:ea typeface="Meiryo UI" panose="020B0604030504040204" pitchFamily="50" charset="-128"/>
                </a:rPr>
                <a:t>（利害関係者）</a:t>
              </a:r>
            </a:p>
          </p:txBody>
        </p:sp>
        <p:sp>
          <p:nvSpPr>
            <p:cNvPr id="60" name="テキスト ボックス 59">
              <a:extLst>
                <a:ext uri="{FF2B5EF4-FFF2-40B4-BE49-F238E27FC236}">
                  <a16:creationId xmlns:a16="http://schemas.microsoft.com/office/drawing/2014/main" id="{E5BAEA0F-D5C7-4C40-A773-E965FFB8D972}"/>
                </a:ext>
              </a:extLst>
            </p:cNvPr>
            <p:cNvSpPr txBox="1"/>
            <p:nvPr/>
          </p:nvSpPr>
          <p:spPr>
            <a:xfrm>
              <a:off x="5173740" y="2810879"/>
              <a:ext cx="1215397" cy="307777"/>
            </a:xfrm>
            <a:prstGeom prst="rect">
              <a:avLst/>
            </a:prstGeom>
            <a:noFill/>
          </p:spPr>
          <p:txBody>
            <a:bodyPr vert="horz" wrap="none" rtlCol="0">
              <a:spAutoFit/>
            </a:bodyPr>
            <a:lstStyle/>
            <a:p>
              <a:pPr>
                <a:spcAft>
                  <a:spcPts val="1800"/>
                </a:spcAft>
              </a:pPr>
              <a:r>
                <a:rPr lang="ja-JP" altLang="en-US" sz="1400" u="sng" dirty="0">
                  <a:latin typeface="Meiryo UI" panose="020B0604030504040204" pitchFamily="50" charset="-128"/>
                  <a:ea typeface="Meiryo UI" panose="020B0604030504040204" pitchFamily="50" charset="-128"/>
                </a:rPr>
                <a:t>スクラムチーム</a:t>
              </a:r>
              <a:endParaRPr kumimoji="1" lang="ja-JP" altLang="en-US" sz="1400" u="sng" dirty="0">
                <a:latin typeface="Meiryo UI" panose="020B0604030504040204" pitchFamily="50" charset="-128"/>
                <a:ea typeface="Meiryo UI" panose="020B0604030504040204" pitchFamily="50" charset="-128"/>
              </a:endParaRPr>
            </a:p>
          </p:txBody>
        </p:sp>
        <p:sp>
          <p:nvSpPr>
            <p:cNvPr id="61" name="テキスト ボックス 60">
              <a:extLst>
                <a:ext uri="{FF2B5EF4-FFF2-40B4-BE49-F238E27FC236}">
                  <a16:creationId xmlns:a16="http://schemas.microsoft.com/office/drawing/2014/main" id="{986AC0BA-9750-45C8-8780-5B93E0969C27}"/>
                </a:ext>
              </a:extLst>
            </p:cNvPr>
            <p:cNvSpPr txBox="1"/>
            <p:nvPr/>
          </p:nvSpPr>
          <p:spPr>
            <a:xfrm>
              <a:off x="5553056" y="4834516"/>
              <a:ext cx="638565" cy="205024"/>
            </a:xfrm>
            <a:prstGeom prst="rect">
              <a:avLst/>
            </a:prstGeom>
            <a:noFill/>
          </p:spPr>
          <p:txBody>
            <a:bodyPr vert="horz" wrap="none" rtlCol="0">
              <a:spAutoFit/>
            </a:bodyPr>
            <a:lstStyle/>
            <a:p>
              <a:pPr>
                <a:spcAft>
                  <a:spcPts val="0"/>
                </a:spcAft>
              </a:pPr>
              <a:r>
                <a:rPr kumimoji="1" lang="ja-JP" altLang="en-US" sz="1200" b="0" dirty="0">
                  <a:solidFill>
                    <a:schemeClr val="accent6"/>
                  </a:solidFill>
                  <a:latin typeface="Meiryo UI" panose="020B0604030504040204" pitchFamily="50" charset="-128"/>
                  <a:ea typeface="Meiryo UI" panose="020B0604030504040204" pitchFamily="50" charset="-128"/>
                </a:rPr>
                <a:t>開発チーム</a:t>
              </a:r>
              <a:endParaRPr kumimoji="1" lang="en-US" altLang="ja-JP" sz="1200" b="0" dirty="0">
                <a:solidFill>
                  <a:schemeClr val="accent6"/>
                </a:solidFill>
                <a:latin typeface="Meiryo UI" panose="020B0604030504040204" pitchFamily="50" charset="-128"/>
                <a:ea typeface="Meiryo UI" panose="020B0604030504040204" pitchFamily="50" charset="-128"/>
              </a:endParaRPr>
            </a:p>
          </p:txBody>
        </p:sp>
        <p:grpSp>
          <p:nvGrpSpPr>
            <p:cNvPr id="62" name="グループ化 61">
              <a:extLst>
                <a:ext uri="{FF2B5EF4-FFF2-40B4-BE49-F238E27FC236}">
                  <a16:creationId xmlns:a16="http://schemas.microsoft.com/office/drawing/2014/main" id="{43BD84B3-F02C-4179-9176-C0A9E2C0C954}"/>
                </a:ext>
              </a:extLst>
            </p:cNvPr>
            <p:cNvGrpSpPr/>
            <p:nvPr/>
          </p:nvGrpSpPr>
          <p:grpSpPr>
            <a:xfrm>
              <a:off x="5454381" y="4299264"/>
              <a:ext cx="835915" cy="555683"/>
              <a:chOff x="3695465" y="2894909"/>
              <a:chExt cx="835915" cy="555683"/>
            </a:xfrm>
          </p:grpSpPr>
          <p:grpSp>
            <p:nvGrpSpPr>
              <p:cNvPr id="91" name="グループ化 90">
                <a:extLst>
                  <a:ext uri="{FF2B5EF4-FFF2-40B4-BE49-F238E27FC236}">
                    <a16:creationId xmlns:a16="http://schemas.microsoft.com/office/drawing/2014/main" id="{483794B2-A041-4579-AA83-C27B1B269DB1}"/>
                  </a:ext>
                </a:extLst>
              </p:cNvPr>
              <p:cNvGrpSpPr/>
              <p:nvPr/>
            </p:nvGrpSpPr>
            <p:grpSpPr>
              <a:xfrm>
                <a:off x="3695465" y="2894909"/>
                <a:ext cx="195788" cy="412269"/>
                <a:chOff x="6204668" y="4464644"/>
                <a:chExt cx="260500" cy="548532"/>
              </a:xfrm>
            </p:grpSpPr>
            <p:sp>
              <p:nvSpPr>
                <p:cNvPr id="101" name="円/楕円 24">
                  <a:extLst>
                    <a:ext uri="{FF2B5EF4-FFF2-40B4-BE49-F238E27FC236}">
                      <a16:creationId xmlns:a16="http://schemas.microsoft.com/office/drawing/2014/main" id="{5D25BF7B-D26E-436C-BA22-93F644B21830}"/>
                    </a:ext>
                  </a:extLst>
                </p:cNvPr>
                <p:cNvSpPr/>
                <p:nvPr/>
              </p:nvSpPr>
              <p:spPr>
                <a:xfrm>
                  <a:off x="6204668" y="4464644"/>
                  <a:ext cx="260500" cy="260500"/>
                </a:xfrm>
                <a:prstGeom prst="ellipse">
                  <a:avLst/>
                </a:prstGeom>
                <a:solidFill>
                  <a:schemeClr val="accent6"/>
                </a:solidFill>
                <a:ln>
                  <a:no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sp>
              <p:nvSpPr>
                <p:cNvPr id="102" name="フリーフォーム 25">
                  <a:extLst>
                    <a:ext uri="{FF2B5EF4-FFF2-40B4-BE49-F238E27FC236}">
                      <a16:creationId xmlns:a16="http://schemas.microsoft.com/office/drawing/2014/main" id="{C2D6DFBC-432A-4C41-B1E9-1E8FD6D61878}"/>
                    </a:ext>
                  </a:extLst>
                </p:cNvPr>
                <p:cNvSpPr/>
                <p:nvPr/>
              </p:nvSpPr>
              <p:spPr>
                <a:xfrm>
                  <a:off x="6218435" y="4697308"/>
                  <a:ext cx="232967" cy="315868"/>
                </a:xfrm>
                <a:custGeom>
                  <a:avLst/>
                  <a:gdLst>
                    <a:gd name="connsiteX0" fmla="*/ 180020 w 360040"/>
                    <a:gd name="connsiteY0" fmla="*/ 0 h 612068"/>
                    <a:gd name="connsiteX1" fmla="*/ 360040 w 360040"/>
                    <a:gd name="connsiteY1" fmla="*/ 180020 h 612068"/>
                    <a:gd name="connsiteX2" fmla="*/ 360040 w 360040"/>
                    <a:gd name="connsiteY2" fmla="*/ 612068 h 612068"/>
                    <a:gd name="connsiteX3" fmla="*/ 0 w 360040"/>
                    <a:gd name="connsiteY3" fmla="*/ 612068 h 612068"/>
                    <a:gd name="connsiteX4" fmla="*/ 0 w 360040"/>
                    <a:gd name="connsiteY4" fmla="*/ 180020 h 612068"/>
                    <a:gd name="connsiteX5" fmla="*/ 180020 w 360040"/>
                    <a:gd name="connsiteY5" fmla="*/ 0 h 612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0040" h="612068">
                      <a:moveTo>
                        <a:pt x="180020" y="0"/>
                      </a:moveTo>
                      <a:cubicBezTo>
                        <a:pt x="279442" y="0"/>
                        <a:pt x="360040" y="80598"/>
                        <a:pt x="360040" y="180020"/>
                      </a:cubicBezTo>
                      <a:lnTo>
                        <a:pt x="360040" y="612068"/>
                      </a:lnTo>
                      <a:lnTo>
                        <a:pt x="0" y="612068"/>
                      </a:lnTo>
                      <a:lnTo>
                        <a:pt x="0" y="180020"/>
                      </a:lnTo>
                      <a:cubicBezTo>
                        <a:pt x="0" y="80598"/>
                        <a:pt x="80598" y="0"/>
                        <a:pt x="180020" y="0"/>
                      </a:cubicBezTo>
                      <a:close/>
                    </a:path>
                  </a:pathLst>
                </a:custGeom>
                <a:solidFill>
                  <a:schemeClr val="accent6"/>
                </a:solidFill>
                <a:ln>
                  <a:no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grpSp>
          <p:grpSp>
            <p:nvGrpSpPr>
              <p:cNvPr id="92" name="グループ化 91">
                <a:extLst>
                  <a:ext uri="{FF2B5EF4-FFF2-40B4-BE49-F238E27FC236}">
                    <a16:creationId xmlns:a16="http://schemas.microsoft.com/office/drawing/2014/main" id="{0EBD2F1E-7DDA-4E55-AF38-1182ED4211F5}"/>
                  </a:ext>
                </a:extLst>
              </p:cNvPr>
              <p:cNvGrpSpPr/>
              <p:nvPr/>
            </p:nvGrpSpPr>
            <p:grpSpPr>
              <a:xfrm>
                <a:off x="3903930" y="3038323"/>
                <a:ext cx="195788" cy="412269"/>
                <a:chOff x="6204668" y="4464644"/>
                <a:chExt cx="260500" cy="548532"/>
              </a:xfrm>
            </p:grpSpPr>
            <p:sp>
              <p:nvSpPr>
                <p:cNvPr id="99" name="円/楕円 22">
                  <a:extLst>
                    <a:ext uri="{FF2B5EF4-FFF2-40B4-BE49-F238E27FC236}">
                      <a16:creationId xmlns:a16="http://schemas.microsoft.com/office/drawing/2014/main" id="{B94642C6-E6E3-4B70-9A91-BF89A4D96CA0}"/>
                    </a:ext>
                  </a:extLst>
                </p:cNvPr>
                <p:cNvSpPr/>
                <p:nvPr/>
              </p:nvSpPr>
              <p:spPr>
                <a:xfrm>
                  <a:off x="6204668" y="4464644"/>
                  <a:ext cx="260500" cy="260500"/>
                </a:xfrm>
                <a:prstGeom prst="ellipse">
                  <a:avLst/>
                </a:prstGeom>
                <a:solidFill>
                  <a:schemeClr val="accent6"/>
                </a:solidFill>
                <a:ln>
                  <a:no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sp>
              <p:nvSpPr>
                <p:cNvPr id="100" name="フリーフォーム 23">
                  <a:extLst>
                    <a:ext uri="{FF2B5EF4-FFF2-40B4-BE49-F238E27FC236}">
                      <a16:creationId xmlns:a16="http://schemas.microsoft.com/office/drawing/2014/main" id="{2EE52718-C53E-4A57-9837-E0290E4F18EE}"/>
                    </a:ext>
                  </a:extLst>
                </p:cNvPr>
                <p:cNvSpPr/>
                <p:nvPr/>
              </p:nvSpPr>
              <p:spPr>
                <a:xfrm>
                  <a:off x="6218435" y="4697308"/>
                  <a:ext cx="232967" cy="315868"/>
                </a:xfrm>
                <a:custGeom>
                  <a:avLst/>
                  <a:gdLst>
                    <a:gd name="connsiteX0" fmla="*/ 180020 w 360040"/>
                    <a:gd name="connsiteY0" fmla="*/ 0 h 612068"/>
                    <a:gd name="connsiteX1" fmla="*/ 360040 w 360040"/>
                    <a:gd name="connsiteY1" fmla="*/ 180020 h 612068"/>
                    <a:gd name="connsiteX2" fmla="*/ 360040 w 360040"/>
                    <a:gd name="connsiteY2" fmla="*/ 612068 h 612068"/>
                    <a:gd name="connsiteX3" fmla="*/ 0 w 360040"/>
                    <a:gd name="connsiteY3" fmla="*/ 612068 h 612068"/>
                    <a:gd name="connsiteX4" fmla="*/ 0 w 360040"/>
                    <a:gd name="connsiteY4" fmla="*/ 180020 h 612068"/>
                    <a:gd name="connsiteX5" fmla="*/ 180020 w 360040"/>
                    <a:gd name="connsiteY5" fmla="*/ 0 h 612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0040" h="612068">
                      <a:moveTo>
                        <a:pt x="180020" y="0"/>
                      </a:moveTo>
                      <a:cubicBezTo>
                        <a:pt x="279442" y="0"/>
                        <a:pt x="360040" y="80598"/>
                        <a:pt x="360040" y="180020"/>
                      </a:cubicBezTo>
                      <a:lnTo>
                        <a:pt x="360040" y="612068"/>
                      </a:lnTo>
                      <a:lnTo>
                        <a:pt x="0" y="612068"/>
                      </a:lnTo>
                      <a:lnTo>
                        <a:pt x="0" y="180020"/>
                      </a:lnTo>
                      <a:cubicBezTo>
                        <a:pt x="0" y="80598"/>
                        <a:pt x="80598" y="0"/>
                        <a:pt x="180020" y="0"/>
                      </a:cubicBezTo>
                      <a:close/>
                    </a:path>
                  </a:pathLst>
                </a:custGeom>
                <a:solidFill>
                  <a:schemeClr val="accent6"/>
                </a:solidFill>
                <a:ln>
                  <a:no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grpSp>
          <p:grpSp>
            <p:nvGrpSpPr>
              <p:cNvPr id="93" name="グループ化 92">
                <a:extLst>
                  <a:ext uri="{FF2B5EF4-FFF2-40B4-BE49-F238E27FC236}">
                    <a16:creationId xmlns:a16="http://schemas.microsoft.com/office/drawing/2014/main" id="{9237CA08-23ED-46C8-8CE1-8B910AF95079}"/>
                  </a:ext>
                </a:extLst>
              </p:cNvPr>
              <p:cNvGrpSpPr/>
              <p:nvPr/>
            </p:nvGrpSpPr>
            <p:grpSpPr>
              <a:xfrm>
                <a:off x="4127127" y="2894909"/>
                <a:ext cx="195788" cy="412269"/>
                <a:chOff x="6204668" y="4464644"/>
                <a:chExt cx="260500" cy="548532"/>
              </a:xfrm>
            </p:grpSpPr>
            <p:sp>
              <p:nvSpPr>
                <p:cNvPr id="97" name="円/楕円 20">
                  <a:extLst>
                    <a:ext uri="{FF2B5EF4-FFF2-40B4-BE49-F238E27FC236}">
                      <a16:creationId xmlns:a16="http://schemas.microsoft.com/office/drawing/2014/main" id="{C2CBFEE9-586C-40B1-9D36-C2638F554F62}"/>
                    </a:ext>
                  </a:extLst>
                </p:cNvPr>
                <p:cNvSpPr/>
                <p:nvPr/>
              </p:nvSpPr>
              <p:spPr>
                <a:xfrm>
                  <a:off x="6204668" y="4464644"/>
                  <a:ext cx="260500" cy="260500"/>
                </a:xfrm>
                <a:prstGeom prst="ellipse">
                  <a:avLst/>
                </a:prstGeom>
                <a:solidFill>
                  <a:schemeClr val="accent6"/>
                </a:solidFill>
                <a:ln>
                  <a:no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sp>
              <p:nvSpPr>
                <p:cNvPr id="98" name="フリーフォーム 21">
                  <a:extLst>
                    <a:ext uri="{FF2B5EF4-FFF2-40B4-BE49-F238E27FC236}">
                      <a16:creationId xmlns:a16="http://schemas.microsoft.com/office/drawing/2014/main" id="{9C4C03D2-33BC-48A1-B876-6C96E1C28C1F}"/>
                    </a:ext>
                  </a:extLst>
                </p:cNvPr>
                <p:cNvSpPr/>
                <p:nvPr/>
              </p:nvSpPr>
              <p:spPr>
                <a:xfrm>
                  <a:off x="6218435" y="4697308"/>
                  <a:ext cx="232967" cy="315868"/>
                </a:xfrm>
                <a:custGeom>
                  <a:avLst/>
                  <a:gdLst>
                    <a:gd name="connsiteX0" fmla="*/ 180020 w 360040"/>
                    <a:gd name="connsiteY0" fmla="*/ 0 h 612068"/>
                    <a:gd name="connsiteX1" fmla="*/ 360040 w 360040"/>
                    <a:gd name="connsiteY1" fmla="*/ 180020 h 612068"/>
                    <a:gd name="connsiteX2" fmla="*/ 360040 w 360040"/>
                    <a:gd name="connsiteY2" fmla="*/ 612068 h 612068"/>
                    <a:gd name="connsiteX3" fmla="*/ 0 w 360040"/>
                    <a:gd name="connsiteY3" fmla="*/ 612068 h 612068"/>
                    <a:gd name="connsiteX4" fmla="*/ 0 w 360040"/>
                    <a:gd name="connsiteY4" fmla="*/ 180020 h 612068"/>
                    <a:gd name="connsiteX5" fmla="*/ 180020 w 360040"/>
                    <a:gd name="connsiteY5" fmla="*/ 0 h 612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0040" h="612068">
                      <a:moveTo>
                        <a:pt x="180020" y="0"/>
                      </a:moveTo>
                      <a:cubicBezTo>
                        <a:pt x="279442" y="0"/>
                        <a:pt x="360040" y="80598"/>
                        <a:pt x="360040" y="180020"/>
                      </a:cubicBezTo>
                      <a:lnTo>
                        <a:pt x="360040" y="612068"/>
                      </a:lnTo>
                      <a:lnTo>
                        <a:pt x="0" y="612068"/>
                      </a:lnTo>
                      <a:lnTo>
                        <a:pt x="0" y="180020"/>
                      </a:lnTo>
                      <a:cubicBezTo>
                        <a:pt x="0" y="80598"/>
                        <a:pt x="80598" y="0"/>
                        <a:pt x="180020" y="0"/>
                      </a:cubicBezTo>
                      <a:close/>
                    </a:path>
                  </a:pathLst>
                </a:custGeom>
                <a:solidFill>
                  <a:schemeClr val="accent6"/>
                </a:solidFill>
                <a:ln>
                  <a:no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grpSp>
          <p:grpSp>
            <p:nvGrpSpPr>
              <p:cNvPr id="94" name="グループ化 93">
                <a:extLst>
                  <a:ext uri="{FF2B5EF4-FFF2-40B4-BE49-F238E27FC236}">
                    <a16:creationId xmlns:a16="http://schemas.microsoft.com/office/drawing/2014/main" id="{B1A5BA7E-2C2A-4DDC-8D3E-FA4B272DE4C8}"/>
                  </a:ext>
                </a:extLst>
              </p:cNvPr>
              <p:cNvGrpSpPr/>
              <p:nvPr/>
            </p:nvGrpSpPr>
            <p:grpSpPr>
              <a:xfrm>
                <a:off x="4335592" y="3038323"/>
                <a:ext cx="195788" cy="412269"/>
                <a:chOff x="6204668" y="4464644"/>
                <a:chExt cx="260500" cy="548532"/>
              </a:xfrm>
            </p:grpSpPr>
            <p:sp>
              <p:nvSpPr>
                <p:cNvPr id="95" name="円/楕円 18">
                  <a:extLst>
                    <a:ext uri="{FF2B5EF4-FFF2-40B4-BE49-F238E27FC236}">
                      <a16:creationId xmlns:a16="http://schemas.microsoft.com/office/drawing/2014/main" id="{294008D0-C3FD-4A6F-9194-12FBF3F6B786}"/>
                    </a:ext>
                  </a:extLst>
                </p:cNvPr>
                <p:cNvSpPr/>
                <p:nvPr/>
              </p:nvSpPr>
              <p:spPr>
                <a:xfrm>
                  <a:off x="6204668" y="4464644"/>
                  <a:ext cx="260500" cy="260500"/>
                </a:xfrm>
                <a:prstGeom prst="ellipse">
                  <a:avLst/>
                </a:prstGeom>
                <a:solidFill>
                  <a:schemeClr val="accent6"/>
                </a:solidFill>
                <a:ln>
                  <a:no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sp>
              <p:nvSpPr>
                <p:cNvPr id="96" name="フリーフォーム 19">
                  <a:extLst>
                    <a:ext uri="{FF2B5EF4-FFF2-40B4-BE49-F238E27FC236}">
                      <a16:creationId xmlns:a16="http://schemas.microsoft.com/office/drawing/2014/main" id="{A9BA39FA-C8B6-4191-9E1B-3B58F5DBA9DE}"/>
                    </a:ext>
                  </a:extLst>
                </p:cNvPr>
                <p:cNvSpPr/>
                <p:nvPr/>
              </p:nvSpPr>
              <p:spPr>
                <a:xfrm>
                  <a:off x="6218435" y="4697308"/>
                  <a:ext cx="232967" cy="315868"/>
                </a:xfrm>
                <a:custGeom>
                  <a:avLst/>
                  <a:gdLst>
                    <a:gd name="connsiteX0" fmla="*/ 180020 w 360040"/>
                    <a:gd name="connsiteY0" fmla="*/ 0 h 612068"/>
                    <a:gd name="connsiteX1" fmla="*/ 360040 w 360040"/>
                    <a:gd name="connsiteY1" fmla="*/ 180020 h 612068"/>
                    <a:gd name="connsiteX2" fmla="*/ 360040 w 360040"/>
                    <a:gd name="connsiteY2" fmla="*/ 612068 h 612068"/>
                    <a:gd name="connsiteX3" fmla="*/ 0 w 360040"/>
                    <a:gd name="connsiteY3" fmla="*/ 612068 h 612068"/>
                    <a:gd name="connsiteX4" fmla="*/ 0 w 360040"/>
                    <a:gd name="connsiteY4" fmla="*/ 180020 h 612068"/>
                    <a:gd name="connsiteX5" fmla="*/ 180020 w 360040"/>
                    <a:gd name="connsiteY5" fmla="*/ 0 h 612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0040" h="612068">
                      <a:moveTo>
                        <a:pt x="180020" y="0"/>
                      </a:moveTo>
                      <a:cubicBezTo>
                        <a:pt x="279442" y="0"/>
                        <a:pt x="360040" y="80598"/>
                        <a:pt x="360040" y="180020"/>
                      </a:cubicBezTo>
                      <a:lnTo>
                        <a:pt x="360040" y="612068"/>
                      </a:lnTo>
                      <a:lnTo>
                        <a:pt x="0" y="612068"/>
                      </a:lnTo>
                      <a:lnTo>
                        <a:pt x="0" y="180020"/>
                      </a:lnTo>
                      <a:cubicBezTo>
                        <a:pt x="0" y="80598"/>
                        <a:pt x="80598" y="0"/>
                        <a:pt x="180020" y="0"/>
                      </a:cubicBezTo>
                      <a:close/>
                    </a:path>
                  </a:pathLst>
                </a:custGeom>
                <a:solidFill>
                  <a:schemeClr val="accent6"/>
                </a:solidFill>
                <a:ln>
                  <a:no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grpSp>
        </p:grpSp>
        <p:grpSp>
          <p:nvGrpSpPr>
            <p:cNvPr id="63" name="グループ化 62">
              <a:extLst>
                <a:ext uri="{FF2B5EF4-FFF2-40B4-BE49-F238E27FC236}">
                  <a16:creationId xmlns:a16="http://schemas.microsoft.com/office/drawing/2014/main" id="{B9A32F9D-050D-43C7-8CE3-1A15E1111C8F}"/>
                </a:ext>
              </a:extLst>
            </p:cNvPr>
            <p:cNvGrpSpPr/>
            <p:nvPr/>
          </p:nvGrpSpPr>
          <p:grpSpPr>
            <a:xfrm>
              <a:off x="5718645" y="3208112"/>
              <a:ext cx="307386" cy="647260"/>
              <a:chOff x="6204668" y="4464644"/>
              <a:chExt cx="260500" cy="548532"/>
            </a:xfrm>
            <a:solidFill>
              <a:schemeClr val="accent6"/>
            </a:solidFill>
          </p:grpSpPr>
          <p:sp>
            <p:nvSpPr>
              <p:cNvPr id="89" name="円/楕円 28">
                <a:extLst>
                  <a:ext uri="{FF2B5EF4-FFF2-40B4-BE49-F238E27FC236}">
                    <a16:creationId xmlns:a16="http://schemas.microsoft.com/office/drawing/2014/main" id="{EE2A4F5A-A303-4147-A183-8388E7164A34}"/>
                  </a:ext>
                </a:extLst>
              </p:cNvPr>
              <p:cNvSpPr/>
              <p:nvPr/>
            </p:nvSpPr>
            <p:spPr>
              <a:xfrm>
                <a:off x="6204668" y="4464644"/>
                <a:ext cx="260500" cy="260500"/>
              </a:xfrm>
              <a:prstGeom prst="ellipse">
                <a:avLst/>
              </a:prstGeom>
              <a:grpFill/>
              <a:ln>
                <a:no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sp>
            <p:nvSpPr>
              <p:cNvPr id="90" name="フリーフォーム 29">
                <a:extLst>
                  <a:ext uri="{FF2B5EF4-FFF2-40B4-BE49-F238E27FC236}">
                    <a16:creationId xmlns:a16="http://schemas.microsoft.com/office/drawing/2014/main" id="{31A18200-DD1B-493B-A9A0-05B497471DAF}"/>
                  </a:ext>
                </a:extLst>
              </p:cNvPr>
              <p:cNvSpPr/>
              <p:nvPr/>
            </p:nvSpPr>
            <p:spPr>
              <a:xfrm>
                <a:off x="6218435" y="4697308"/>
                <a:ext cx="232967" cy="315868"/>
              </a:xfrm>
              <a:custGeom>
                <a:avLst/>
                <a:gdLst>
                  <a:gd name="connsiteX0" fmla="*/ 180020 w 360040"/>
                  <a:gd name="connsiteY0" fmla="*/ 0 h 612068"/>
                  <a:gd name="connsiteX1" fmla="*/ 360040 w 360040"/>
                  <a:gd name="connsiteY1" fmla="*/ 180020 h 612068"/>
                  <a:gd name="connsiteX2" fmla="*/ 360040 w 360040"/>
                  <a:gd name="connsiteY2" fmla="*/ 612068 h 612068"/>
                  <a:gd name="connsiteX3" fmla="*/ 0 w 360040"/>
                  <a:gd name="connsiteY3" fmla="*/ 612068 h 612068"/>
                  <a:gd name="connsiteX4" fmla="*/ 0 w 360040"/>
                  <a:gd name="connsiteY4" fmla="*/ 180020 h 612068"/>
                  <a:gd name="connsiteX5" fmla="*/ 180020 w 360040"/>
                  <a:gd name="connsiteY5" fmla="*/ 0 h 612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0040" h="612068">
                    <a:moveTo>
                      <a:pt x="180020" y="0"/>
                    </a:moveTo>
                    <a:cubicBezTo>
                      <a:pt x="279442" y="0"/>
                      <a:pt x="360040" y="80598"/>
                      <a:pt x="360040" y="180020"/>
                    </a:cubicBezTo>
                    <a:lnTo>
                      <a:pt x="360040" y="612068"/>
                    </a:lnTo>
                    <a:lnTo>
                      <a:pt x="0" y="612068"/>
                    </a:lnTo>
                    <a:lnTo>
                      <a:pt x="0" y="180020"/>
                    </a:lnTo>
                    <a:cubicBezTo>
                      <a:pt x="0" y="80598"/>
                      <a:pt x="80598" y="0"/>
                      <a:pt x="180020" y="0"/>
                    </a:cubicBezTo>
                    <a:close/>
                  </a:path>
                </a:pathLst>
              </a:custGeom>
              <a:grpFill/>
              <a:ln>
                <a:no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grpSp>
        <p:sp>
          <p:nvSpPr>
            <p:cNvPr id="64" name="テキスト ボックス 63">
              <a:extLst>
                <a:ext uri="{FF2B5EF4-FFF2-40B4-BE49-F238E27FC236}">
                  <a16:creationId xmlns:a16="http://schemas.microsoft.com/office/drawing/2014/main" id="{4AEA89BF-6A9D-4630-9D76-CDD9E7E4AFB6}"/>
                </a:ext>
              </a:extLst>
            </p:cNvPr>
            <p:cNvSpPr txBox="1"/>
            <p:nvPr/>
          </p:nvSpPr>
          <p:spPr>
            <a:xfrm>
              <a:off x="5463476" y="3846451"/>
              <a:ext cx="817723" cy="205024"/>
            </a:xfrm>
            <a:prstGeom prst="rect">
              <a:avLst/>
            </a:prstGeom>
            <a:noFill/>
          </p:spPr>
          <p:txBody>
            <a:bodyPr vert="horz" wrap="none" rtlCol="0">
              <a:spAutoFit/>
            </a:bodyPr>
            <a:lstStyle/>
            <a:p>
              <a:pPr>
                <a:spcAft>
                  <a:spcPts val="0"/>
                </a:spcAft>
              </a:pPr>
              <a:r>
                <a:rPr lang="ja-JP" altLang="en-US" sz="1200" b="0" dirty="0">
                  <a:solidFill>
                    <a:schemeClr val="accent6"/>
                  </a:solidFill>
                  <a:latin typeface="Meiryo UI" panose="020B0604030504040204" pitchFamily="50" charset="-128"/>
                  <a:ea typeface="Meiryo UI" panose="020B0604030504040204" pitchFamily="50" charset="-128"/>
                </a:rPr>
                <a:t>スクラムマスター</a:t>
              </a:r>
              <a:endParaRPr kumimoji="1" lang="en-US" altLang="ja-JP" sz="1200" b="0" dirty="0">
                <a:solidFill>
                  <a:schemeClr val="accent6"/>
                </a:solidFill>
                <a:latin typeface="Meiryo UI" panose="020B0604030504040204" pitchFamily="50" charset="-128"/>
                <a:ea typeface="Meiryo UI" panose="020B0604030504040204" pitchFamily="50" charset="-128"/>
              </a:endParaRPr>
            </a:p>
          </p:txBody>
        </p:sp>
        <p:grpSp>
          <p:nvGrpSpPr>
            <p:cNvPr id="65" name="グループ化 64">
              <a:extLst>
                <a:ext uri="{FF2B5EF4-FFF2-40B4-BE49-F238E27FC236}">
                  <a16:creationId xmlns:a16="http://schemas.microsoft.com/office/drawing/2014/main" id="{37D501A9-6AFC-4D7B-8163-E82EDCE7C3F7}"/>
                </a:ext>
              </a:extLst>
            </p:cNvPr>
            <p:cNvGrpSpPr/>
            <p:nvPr/>
          </p:nvGrpSpPr>
          <p:grpSpPr>
            <a:xfrm>
              <a:off x="4546900" y="3647420"/>
              <a:ext cx="307386" cy="647260"/>
              <a:chOff x="6204668" y="4464644"/>
              <a:chExt cx="260500" cy="548532"/>
            </a:xfrm>
            <a:solidFill>
              <a:schemeClr val="accent6"/>
            </a:solidFill>
          </p:grpSpPr>
          <p:sp>
            <p:nvSpPr>
              <p:cNvPr id="87" name="円/楕円 32">
                <a:extLst>
                  <a:ext uri="{FF2B5EF4-FFF2-40B4-BE49-F238E27FC236}">
                    <a16:creationId xmlns:a16="http://schemas.microsoft.com/office/drawing/2014/main" id="{5F3D7ACC-1FB8-4DFD-8F31-31DC8DA10298}"/>
                  </a:ext>
                </a:extLst>
              </p:cNvPr>
              <p:cNvSpPr/>
              <p:nvPr/>
            </p:nvSpPr>
            <p:spPr>
              <a:xfrm>
                <a:off x="6204668" y="4464644"/>
                <a:ext cx="260500" cy="260500"/>
              </a:xfrm>
              <a:prstGeom prst="ellipse">
                <a:avLst/>
              </a:prstGeom>
              <a:grpFill/>
              <a:ln>
                <a:no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sp>
            <p:nvSpPr>
              <p:cNvPr id="88" name="フリーフォーム 33">
                <a:extLst>
                  <a:ext uri="{FF2B5EF4-FFF2-40B4-BE49-F238E27FC236}">
                    <a16:creationId xmlns:a16="http://schemas.microsoft.com/office/drawing/2014/main" id="{0B5EECA4-412A-4C62-841E-8B116124EFAB}"/>
                  </a:ext>
                </a:extLst>
              </p:cNvPr>
              <p:cNvSpPr/>
              <p:nvPr/>
            </p:nvSpPr>
            <p:spPr>
              <a:xfrm>
                <a:off x="6218435" y="4697308"/>
                <a:ext cx="232967" cy="315868"/>
              </a:xfrm>
              <a:custGeom>
                <a:avLst/>
                <a:gdLst>
                  <a:gd name="connsiteX0" fmla="*/ 180020 w 360040"/>
                  <a:gd name="connsiteY0" fmla="*/ 0 h 612068"/>
                  <a:gd name="connsiteX1" fmla="*/ 360040 w 360040"/>
                  <a:gd name="connsiteY1" fmla="*/ 180020 h 612068"/>
                  <a:gd name="connsiteX2" fmla="*/ 360040 w 360040"/>
                  <a:gd name="connsiteY2" fmla="*/ 612068 h 612068"/>
                  <a:gd name="connsiteX3" fmla="*/ 0 w 360040"/>
                  <a:gd name="connsiteY3" fmla="*/ 612068 h 612068"/>
                  <a:gd name="connsiteX4" fmla="*/ 0 w 360040"/>
                  <a:gd name="connsiteY4" fmla="*/ 180020 h 612068"/>
                  <a:gd name="connsiteX5" fmla="*/ 180020 w 360040"/>
                  <a:gd name="connsiteY5" fmla="*/ 0 h 612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0040" h="612068">
                    <a:moveTo>
                      <a:pt x="180020" y="0"/>
                    </a:moveTo>
                    <a:cubicBezTo>
                      <a:pt x="279442" y="0"/>
                      <a:pt x="360040" y="80598"/>
                      <a:pt x="360040" y="180020"/>
                    </a:cubicBezTo>
                    <a:lnTo>
                      <a:pt x="360040" y="612068"/>
                    </a:lnTo>
                    <a:lnTo>
                      <a:pt x="0" y="612068"/>
                    </a:lnTo>
                    <a:lnTo>
                      <a:pt x="0" y="180020"/>
                    </a:lnTo>
                    <a:cubicBezTo>
                      <a:pt x="0" y="80598"/>
                      <a:pt x="80598" y="0"/>
                      <a:pt x="180020" y="0"/>
                    </a:cubicBezTo>
                    <a:close/>
                  </a:path>
                </a:pathLst>
              </a:custGeom>
              <a:grpFill/>
              <a:ln>
                <a:no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grpSp>
        <p:sp>
          <p:nvSpPr>
            <p:cNvPr id="66" name="テキスト ボックス 65">
              <a:extLst>
                <a:ext uri="{FF2B5EF4-FFF2-40B4-BE49-F238E27FC236}">
                  <a16:creationId xmlns:a16="http://schemas.microsoft.com/office/drawing/2014/main" id="{843CBBEC-59DC-4622-BA25-5D553A0B38DC}"/>
                </a:ext>
              </a:extLst>
            </p:cNvPr>
            <p:cNvSpPr txBox="1"/>
            <p:nvPr/>
          </p:nvSpPr>
          <p:spPr>
            <a:xfrm>
              <a:off x="4416945" y="4307610"/>
              <a:ext cx="544832" cy="341707"/>
            </a:xfrm>
            <a:prstGeom prst="rect">
              <a:avLst/>
            </a:prstGeom>
            <a:noFill/>
          </p:spPr>
          <p:txBody>
            <a:bodyPr vert="horz" wrap="none" rtlCol="0">
              <a:spAutoFit/>
            </a:bodyPr>
            <a:lstStyle/>
            <a:p>
              <a:pPr>
                <a:spcAft>
                  <a:spcPts val="0"/>
                </a:spcAft>
              </a:pPr>
              <a:r>
                <a:rPr lang="ja-JP" altLang="en-US" sz="1200" b="0" dirty="0">
                  <a:solidFill>
                    <a:schemeClr val="accent6"/>
                  </a:solidFill>
                  <a:latin typeface="Meiryo UI" panose="020B0604030504040204" pitchFamily="50" charset="-128"/>
                  <a:ea typeface="Meiryo UI" panose="020B0604030504040204" pitchFamily="50" charset="-128"/>
                </a:rPr>
                <a:t>プロダクト</a:t>
              </a:r>
              <a:endParaRPr lang="en-US" altLang="ja-JP" sz="1200" b="0" dirty="0">
                <a:solidFill>
                  <a:schemeClr val="accent6"/>
                </a:solidFill>
                <a:latin typeface="Meiryo UI" panose="020B0604030504040204" pitchFamily="50" charset="-128"/>
                <a:ea typeface="Meiryo UI" panose="020B0604030504040204" pitchFamily="50" charset="-128"/>
              </a:endParaRPr>
            </a:p>
            <a:p>
              <a:pPr>
                <a:spcAft>
                  <a:spcPts val="0"/>
                </a:spcAft>
              </a:pPr>
              <a:r>
                <a:rPr lang="ja-JP" altLang="en-US" sz="1200" b="0" dirty="0">
                  <a:solidFill>
                    <a:schemeClr val="accent6"/>
                  </a:solidFill>
                  <a:latin typeface="Meiryo UI" panose="020B0604030504040204" pitchFamily="50" charset="-128"/>
                  <a:ea typeface="Meiryo UI" panose="020B0604030504040204" pitchFamily="50" charset="-128"/>
                </a:rPr>
                <a:t>オーナー</a:t>
              </a:r>
              <a:endParaRPr kumimoji="1" lang="en-US" altLang="ja-JP" sz="1200" b="0" dirty="0">
                <a:solidFill>
                  <a:schemeClr val="accent6"/>
                </a:solidFill>
                <a:latin typeface="Meiryo UI" panose="020B0604030504040204" pitchFamily="50" charset="-128"/>
                <a:ea typeface="Meiryo UI" panose="020B0604030504040204" pitchFamily="50" charset="-128"/>
              </a:endParaRPr>
            </a:p>
          </p:txBody>
        </p:sp>
        <p:sp>
          <p:nvSpPr>
            <p:cNvPr id="67" name="テキスト ボックス 66">
              <a:extLst>
                <a:ext uri="{FF2B5EF4-FFF2-40B4-BE49-F238E27FC236}">
                  <a16:creationId xmlns:a16="http://schemas.microsoft.com/office/drawing/2014/main" id="{575B246C-477A-4F4E-8DD8-8E93813D92D8}"/>
                </a:ext>
              </a:extLst>
            </p:cNvPr>
            <p:cNvSpPr txBox="1"/>
            <p:nvPr/>
          </p:nvSpPr>
          <p:spPr>
            <a:xfrm>
              <a:off x="2697465" y="3721632"/>
              <a:ext cx="1383675" cy="318926"/>
            </a:xfrm>
            <a:prstGeom prst="rect">
              <a:avLst/>
            </a:prstGeom>
            <a:noFill/>
          </p:spPr>
          <p:txBody>
            <a:bodyPr vert="horz" wrap="none" rtlCol="0">
              <a:spAutoFit/>
            </a:bodyPr>
            <a:lstStyle/>
            <a:p>
              <a:pPr>
                <a:spcAft>
                  <a:spcPts val="0"/>
                </a:spcAft>
              </a:pPr>
              <a:r>
                <a:rPr kumimoji="1" lang="ja-JP" altLang="en-US" sz="1200" b="0" dirty="0">
                  <a:latin typeface="Meiryo UI" panose="020B0604030504040204" pitchFamily="50" charset="-128"/>
                  <a:ea typeface="Meiryo UI" panose="020B0604030504040204" pitchFamily="50" charset="-128"/>
                </a:rPr>
                <a:t>社内</a:t>
              </a:r>
              <a:endParaRPr kumimoji="1" lang="en-US" altLang="ja-JP" sz="1200" b="0" dirty="0">
                <a:latin typeface="Meiryo UI" panose="020B0604030504040204" pitchFamily="50" charset="-128"/>
                <a:ea typeface="Meiryo UI" panose="020B0604030504040204" pitchFamily="50" charset="-128"/>
              </a:endParaRPr>
            </a:p>
            <a:p>
              <a:pPr>
                <a:spcAft>
                  <a:spcPts val="0"/>
                </a:spcAft>
              </a:pPr>
              <a:r>
                <a:rPr kumimoji="1" lang="ja-JP" altLang="en-US" sz="1000" b="0" dirty="0">
                  <a:latin typeface="Meiryo UI" panose="020B0604030504040204" pitchFamily="50" charset="-128"/>
                  <a:ea typeface="Meiryo UI" panose="020B0604030504040204" pitchFamily="50" charset="-128"/>
                </a:rPr>
                <a:t>（営業部門、事業責任者など）</a:t>
              </a:r>
              <a:endParaRPr kumimoji="1" lang="en-US" altLang="ja-JP" sz="1000" b="0" dirty="0">
                <a:latin typeface="Meiryo UI" panose="020B0604030504040204" pitchFamily="50" charset="-128"/>
                <a:ea typeface="Meiryo UI" panose="020B0604030504040204" pitchFamily="50" charset="-128"/>
              </a:endParaRPr>
            </a:p>
          </p:txBody>
        </p:sp>
        <p:grpSp>
          <p:nvGrpSpPr>
            <p:cNvPr id="68" name="グループ化 67">
              <a:extLst>
                <a:ext uri="{FF2B5EF4-FFF2-40B4-BE49-F238E27FC236}">
                  <a16:creationId xmlns:a16="http://schemas.microsoft.com/office/drawing/2014/main" id="{6643C88F-4783-4BF5-A4B0-A7B1CB26F19E}"/>
                </a:ext>
              </a:extLst>
            </p:cNvPr>
            <p:cNvGrpSpPr/>
            <p:nvPr/>
          </p:nvGrpSpPr>
          <p:grpSpPr>
            <a:xfrm>
              <a:off x="3075576" y="3309363"/>
              <a:ext cx="627450" cy="412269"/>
              <a:chOff x="3695465" y="2894909"/>
              <a:chExt cx="627450" cy="412269"/>
            </a:xfrm>
            <a:solidFill>
              <a:schemeClr val="tx1"/>
            </a:solidFill>
          </p:grpSpPr>
          <p:grpSp>
            <p:nvGrpSpPr>
              <p:cNvPr id="81" name="グループ化 80">
                <a:extLst>
                  <a:ext uri="{FF2B5EF4-FFF2-40B4-BE49-F238E27FC236}">
                    <a16:creationId xmlns:a16="http://schemas.microsoft.com/office/drawing/2014/main" id="{05647083-4EC3-4E49-943B-9AD45DAA723E}"/>
                  </a:ext>
                </a:extLst>
              </p:cNvPr>
              <p:cNvGrpSpPr/>
              <p:nvPr/>
            </p:nvGrpSpPr>
            <p:grpSpPr>
              <a:xfrm>
                <a:off x="3695465" y="2894909"/>
                <a:ext cx="195788" cy="412269"/>
                <a:chOff x="6204668" y="4464644"/>
                <a:chExt cx="260500" cy="548532"/>
              </a:xfrm>
              <a:grpFill/>
            </p:grpSpPr>
            <p:sp>
              <p:nvSpPr>
                <p:cNvPr id="85" name="円/楕円 41">
                  <a:extLst>
                    <a:ext uri="{FF2B5EF4-FFF2-40B4-BE49-F238E27FC236}">
                      <a16:creationId xmlns:a16="http://schemas.microsoft.com/office/drawing/2014/main" id="{1D669940-6DFC-4515-A5AF-E70C886BF06B}"/>
                    </a:ext>
                  </a:extLst>
                </p:cNvPr>
                <p:cNvSpPr/>
                <p:nvPr/>
              </p:nvSpPr>
              <p:spPr>
                <a:xfrm>
                  <a:off x="6204668" y="4464644"/>
                  <a:ext cx="260500" cy="260500"/>
                </a:xfrm>
                <a:prstGeom prst="ellipse">
                  <a:avLst/>
                </a:prstGeom>
                <a:grpFill/>
                <a:ln>
                  <a:no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sp>
              <p:nvSpPr>
                <p:cNvPr id="86" name="フリーフォーム 42">
                  <a:extLst>
                    <a:ext uri="{FF2B5EF4-FFF2-40B4-BE49-F238E27FC236}">
                      <a16:creationId xmlns:a16="http://schemas.microsoft.com/office/drawing/2014/main" id="{2ABB4E0B-4DF3-494B-B3BD-DEBE429617E6}"/>
                    </a:ext>
                  </a:extLst>
                </p:cNvPr>
                <p:cNvSpPr/>
                <p:nvPr/>
              </p:nvSpPr>
              <p:spPr>
                <a:xfrm>
                  <a:off x="6218435" y="4697308"/>
                  <a:ext cx="232967" cy="315868"/>
                </a:xfrm>
                <a:custGeom>
                  <a:avLst/>
                  <a:gdLst>
                    <a:gd name="connsiteX0" fmla="*/ 180020 w 360040"/>
                    <a:gd name="connsiteY0" fmla="*/ 0 h 612068"/>
                    <a:gd name="connsiteX1" fmla="*/ 360040 w 360040"/>
                    <a:gd name="connsiteY1" fmla="*/ 180020 h 612068"/>
                    <a:gd name="connsiteX2" fmla="*/ 360040 w 360040"/>
                    <a:gd name="connsiteY2" fmla="*/ 612068 h 612068"/>
                    <a:gd name="connsiteX3" fmla="*/ 0 w 360040"/>
                    <a:gd name="connsiteY3" fmla="*/ 612068 h 612068"/>
                    <a:gd name="connsiteX4" fmla="*/ 0 w 360040"/>
                    <a:gd name="connsiteY4" fmla="*/ 180020 h 612068"/>
                    <a:gd name="connsiteX5" fmla="*/ 180020 w 360040"/>
                    <a:gd name="connsiteY5" fmla="*/ 0 h 612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0040" h="612068">
                      <a:moveTo>
                        <a:pt x="180020" y="0"/>
                      </a:moveTo>
                      <a:cubicBezTo>
                        <a:pt x="279442" y="0"/>
                        <a:pt x="360040" y="80598"/>
                        <a:pt x="360040" y="180020"/>
                      </a:cubicBezTo>
                      <a:lnTo>
                        <a:pt x="360040" y="612068"/>
                      </a:lnTo>
                      <a:lnTo>
                        <a:pt x="0" y="612068"/>
                      </a:lnTo>
                      <a:lnTo>
                        <a:pt x="0" y="180020"/>
                      </a:lnTo>
                      <a:cubicBezTo>
                        <a:pt x="0" y="80598"/>
                        <a:pt x="80598" y="0"/>
                        <a:pt x="180020" y="0"/>
                      </a:cubicBezTo>
                      <a:close/>
                    </a:path>
                  </a:pathLst>
                </a:custGeom>
                <a:grpFill/>
                <a:ln>
                  <a:no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grpSp>
          <p:grpSp>
            <p:nvGrpSpPr>
              <p:cNvPr id="82" name="グループ化 81">
                <a:extLst>
                  <a:ext uri="{FF2B5EF4-FFF2-40B4-BE49-F238E27FC236}">
                    <a16:creationId xmlns:a16="http://schemas.microsoft.com/office/drawing/2014/main" id="{2A109A40-F567-42B2-BE70-4F587E33B291}"/>
                  </a:ext>
                </a:extLst>
              </p:cNvPr>
              <p:cNvGrpSpPr/>
              <p:nvPr/>
            </p:nvGrpSpPr>
            <p:grpSpPr>
              <a:xfrm>
                <a:off x="4127127" y="2894909"/>
                <a:ext cx="195788" cy="412269"/>
                <a:chOff x="6204668" y="4464644"/>
                <a:chExt cx="260500" cy="548532"/>
              </a:xfrm>
              <a:grpFill/>
            </p:grpSpPr>
            <p:sp>
              <p:nvSpPr>
                <p:cNvPr id="83" name="円/楕円 39">
                  <a:extLst>
                    <a:ext uri="{FF2B5EF4-FFF2-40B4-BE49-F238E27FC236}">
                      <a16:creationId xmlns:a16="http://schemas.microsoft.com/office/drawing/2014/main" id="{90DED28F-414E-4FF0-9BCB-221EFE375C32}"/>
                    </a:ext>
                  </a:extLst>
                </p:cNvPr>
                <p:cNvSpPr/>
                <p:nvPr/>
              </p:nvSpPr>
              <p:spPr>
                <a:xfrm>
                  <a:off x="6204668" y="4464644"/>
                  <a:ext cx="260500" cy="260500"/>
                </a:xfrm>
                <a:prstGeom prst="ellipse">
                  <a:avLst/>
                </a:prstGeom>
                <a:grpFill/>
                <a:ln>
                  <a:no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sp>
              <p:nvSpPr>
                <p:cNvPr id="84" name="フリーフォーム 40">
                  <a:extLst>
                    <a:ext uri="{FF2B5EF4-FFF2-40B4-BE49-F238E27FC236}">
                      <a16:creationId xmlns:a16="http://schemas.microsoft.com/office/drawing/2014/main" id="{92BCA74A-510D-4FFD-94AF-C6853A1B9499}"/>
                    </a:ext>
                  </a:extLst>
                </p:cNvPr>
                <p:cNvSpPr/>
                <p:nvPr/>
              </p:nvSpPr>
              <p:spPr>
                <a:xfrm>
                  <a:off x="6218435" y="4697308"/>
                  <a:ext cx="232967" cy="315868"/>
                </a:xfrm>
                <a:custGeom>
                  <a:avLst/>
                  <a:gdLst>
                    <a:gd name="connsiteX0" fmla="*/ 180020 w 360040"/>
                    <a:gd name="connsiteY0" fmla="*/ 0 h 612068"/>
                    <a:gd name="connsiteX1" fmla="*/ 360040 w 360040"/>
                    <a:gd name="connsiteY1" fmla="*/ 180020 h 612068"/>
                    <a:gd name="connsiteX2" fmla="*/ 360040 w 360040"/>
                    <a:gd name="connsiteY2" fmla="*/ 612068 h 612068"/>
                    <a:gd name="connsiteX3" fmla="*/ 0 w 360040"/>
                    <a:gd name="connsiteY3" fmla="*/ 612068 h 612068"/>
                    <a:gd name="connsiteX4" fmla="*/ 0 w 360040"/>
                    <a:gd name="connsiteY4" fmla="*/ 180020 h 612068"/>
                    <a:gd name="connsiteX5" fmla="*/ 180020 w 360040"/>
                    <a:gd name="connsiteY5" fmla="*/ 0 h 612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0040" h="612068">
                      <a:moveTo>
                        <a:pt x="180020" y="0"/>
                      </a:moveTo>
                      <a:cubicBezTo>
                        <a:pt x="279442" y="0"/>
                        <a:pt x="360040" y="80598"/>
                        <a:pt x="360040" y="180020"/>
                      </a:cubicBezTo>
                      <a:lnTo>
                        <a:pt x="360040" y="612068"/>
                      </a:lnTo>
                      <a:lnTo>
                        <a:pt x="0" y="612068"/>
                      </a:lnTo>
                      <a:lnTo>
                        <a:pt x="0" y="180020"/>
                      </a:lnTo>
                      <a:cubicBezTo>
                        <a:pt x="0" y="80598"/>
                        <a:pt x="80598" y="0"/>
                        <a:pt x="180020" y="0"/>
                      </a:cubicBezTo>
                      <a:close/>
                    </a:path>
                  </a:pathLst>
                </a:custGeom>
                <a:grpFill/>
                <a:ln>
                  <a:no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grpSp>
        </p:grpSp>
        <p:sp>
          <p:nvSpPr>
            <p:cNvPr id="69" name="テキスト ボックス 68">
              <a:extLst>
                <a:ext uri="{FF2B5EF4-FFF2-40B4-BE49-F238E27FC236}">
                  <a16:creationId xmlns:a16="http://schemas.microsoft.com/office/drawing/2014/main" id="{8B646E69-E4C3-4D2E-869D-CBB5DBA17DA4}"/>
                </a:ext>
              </a:extLst>
            </p:cNvPr>
            <p:cNvSpPr txBox="1"/>
            <p:nvPr/>
          </p:nvSpPr>
          <p:spPr>
            <a:xfrm>
              <a:off x="2973915" y="4849904"/>
              <a:ext cx="830774" cy="318926"/>
            </a:xfrm>
            <a:prstGeom prst="rect">
              <a:avLst/>
            </a:prstGeom>
            <a:noFill/>
          </p:spPr>
          <p:txBody>
            <a:bodyPr vert="horz" wrap="none" rtlCol="0">
              <a:spAutoFit/>
            </a:bodyPr>
            <a:lstStyle/>
            <a:p>
              <a:pPr>
                <a:spcAft>
                  <a:spcPts val="0"/>
                </a:spcAft>
              </a:pPr>
              <a:r>
                <a:rPr lang="ja-JP" altLang="en-US" sz="1200" b="0" dirty="0">
                  <a:latin typeface="Meiryo UI" panose="020B0604030504040204" pitchFamily="50" charset="-128"/>
                  <a:ea typeface="Meiryo UI" panose="020B0604030504040204" pitchFamily="50" charset="-128"/>
                </a:rPr>
                <a:t>社外</a:t>
              </a:r>
              <a:endParaRPr kumimoji="1" lang="en-US" altLang="ja-JP" sz="1200" b="0" dirty="0">
                <a:latin typeface="Meiryo UI" panose="020B0604030504040204" pitchFamily="50" charset="-128"/>
                <a:ea typeface="Meiryo UI" panose="020B0604030504040204" pitchFamily="50" charset="-128"/>
              </a:endParaRPr>
            </a:p>
            <a:p>
              <a:pPr>
                <a:spcAft>
                  <a:spcPts val="0"/>
                </a:spcAft>
              </a:pPr>
              <a:r>
                <a:rPr kumimoji="1" lang="ja-JP" altLang="en-US" sz="1000" b="0" dirty="0">
                  <a:latin typeface="Meiryo UI" panose="020B0604030504040204" pitchFamily="50" charset="-128"/>
                  <a:ea typeface="Meiryo UI" panose="020B0604030504040204" pitchFamily="50" charset="-128"/>
                </a:rPr>
                <a:t>（顧客やユーザ）</a:t>
              </a:r>
              <a:endParaRPr kumimoji="1" lang="en-US" altLang="ja-JP" sz="1000" b="0" dirty="0">
                <a:latin typeface="Meiryo UI" panose="020B0604030504040204" pitchFamily="50" charset="-128"/>
                <a:ea typeface="Meiryo UI" panose="020B0604030504040204" pitchFamily="50" charset="-128"/>
              </a:endParaRPr>
            </a:p>
          </p:txBody>
        </p:sp>
        <p:grpSp>
          <p:nvGrpSpPr>
            <p:cNvPr id="70" name="グループ化 69">
              <a:extLst>
                <a:ext uri="{FF2B5EF4-FFF2-40B4-BE49-F238E27FC236}">
                  <a16:creationId xmlns:a16="http://schemas.microsoft.com/office/drawing/2014/main" id="{4B7FDEA0-6E66-400F-9296-CCF69BF7BA28}"/>
                </a:ext>
              </a:extLst>
            </p:cNvPr>
            <p:cNvGrpSpPr/>
            <p:nvPr/>
          </p:nvGrpSpPr>
          <p:grpSpPr>
            <a:xfrm>
              <a:off x="3075576" y="4370971"/>
              <a:ext cx="627450" cy="412269"/>
              <a:chOff x="3695465" y="2894909"/>
              <a:chExt cx="627450" cy="412269"/>
            </a:xfrm>
            <a:solidFill>
              <a:schemeClr val="tx1"/>
            </a:solidFill>
          </p:grpSpPr>
          <p:grpSp>
            <p:nvGrpSpPr>
              <p:cNvPr id="75" name="グループ化 74">
                <a:extLst>
                  <a:ext uri="{FF2B5EF4-FFF2-40B4-BE49-F238E27FC236}">
                    <a16:creationId xmlns:a16="http://schemas.microsoft.com/office/drawing/2014/main" id="{3CAEFDA7-D250-4FCC-8A6E-710AF31E412D}"/>
                  </a:ext>
                </a:extLst>
              </p:cNvPr>
              <p:cNvGrpSpPr/>
              <p:nvPr/>
            </p:nvGrpSpPr>
            <p:grpSpPr>
              <a:xfrm>
                <a:off x="3695465" y="2894909"/>
                <a:ext cx="195788" cy="412269"/>
                <a:chOff x="6204668" y="4464644"/>
                <a:chExt cx="260500" cy="548532"/>
              </a:xfrm>
              <a:grpFill/>
            </p:grpSpPr>
            <p:sp>
              <p:nvSpPr>
                <p:cNvPr id="79" name="円/楕円 49">
                  <a:extLst>
                    <a:ext uri="{FF2B5EF4-FFF2-40B4-BE49-F238E27FC236}">
                      <a16:creationId xmlns:a16="http://schemas.microsoft.com/office/drawing/2014/main" id="{B6F161D9-19A4-46C4-BA68-CDD853DE9CB0}"/>
                    </a:ext>
                  </a:extLst>
                </p:cNvPr>
                <p:cNvSpPr/>
                <p:nvPr/>
              </p:nvSpPr>
              <p:spPr>
                <a:xfrm>
                  <a:off x="6204668" y="4464644"/>
                  <a:ext cx="260500" cy="260500"/>
                </a:xfrm>
                <a:prstGeom prst="ellipse">
                  <a:avLst/>
                </a:prstGeom>
                <a:grpFill/>
                <a:ln>
                  <a:no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sp>
              <p:nvSpPr>
                <p:cNvPr id="80" name="フリーフォーム 50">
                  <a:extLst>
                    <a:ext uri="{FF2B5EF4-FFF2-40B4-BE49-F238E27FC236}">
                      <a16:creationId xmlns:a16="http://schemas.microsoft.com/office/drawing/2014/main" id="{CB9D3BF2-44E6-40B8-9E5F-1F6FA5AB67F0}"/>
                    </a:ext>
                  </a:extLst>
                </p:cNvPr>
                <p:cNvSpPr/>
                <p:nvPr/>
              </p:nvSpPr>
              <p:spPr>
                <a:xfrm>
                  <a:off x="6218435" y="4697308"/>
                  <a:ext cx="232967" cy="315868"/>
                </a:xfrm>
                <a:custGeom>
                  <a:avLst/>
                  <a:gdLst>
                    <a:gd name="connsiteX0" fmla="*/ 180020 w 360040"/>
                    <a:gd name="connsiteY0" fmla="*/ 0 h 612068"/>
                    <a:gd name="connsiteX1" fmla="*/ 360040 w 360040"/>
                    <a:gd name="connsiteY1" fmla="*/ 180020 h 612068"/>
                    <a:gd name="connsiteX2" fmla="*/ 360040 w 360040"/>
                    <a:gd name="connsiteY2" fmla="*/ 612068 h 612068"/>
                    <a:gd name="connsiteX3" fmla="*/ 0 w 360040"/>
                    <a:gd name="connsiteY3" fmla="*/ 612068 h 612068"/>
                    <a:gd name="connsiteX4" fmla="*/ 0 w 360040"/>
                    <a:gd name="connsiteY4" fmla="*/ 180020 h 612068"/>
                    <a:gd name="connsiteX5" fmla="*/ 180020 w 360040"/>
                    <a:gd name="connsiteY5" fmla="*/ 0 h 612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0040" h="612068">
                      <a:moveTo>
                        <a:pt x="180020" y="0"/>
                      </a:moveTo>
                      <a:cubicBezTo>
                        <a:pt x="279442" y="0"/>
                        <a:pt x="360040" y="80598"/>
                        <a:pt x="360040" y="180020"/>
                      </a:cubicBezTo>
                      <a:lnTo>
                        <a:pt x="360040" y="612068"/>
                      </a:lnTo>
                      <a:lnTo>
                        <a:pt x="0" y="612068"/>
                      </a:lnTo>
                      <a:lnTo>
                        <a:pt x="0" y="180020"/>
                      </a:lnTo>
                      <a:cubicBezTo>
                        <a:pt x="0" y="80598"/>
                        <a:pt x="80598" y="0"/>
                        <a:pt x="180020" y="0"/>
                      </a:cubicBezTo>
                      <a:close/>
                    </a:path>
                  </a:pathLst>
                </a:custGeom>
                <a:grpFill/>
                <a:ln>
                  <a:no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grpSp>
          <p:grpSp>
            <p:nvGrpSpPr>
              <p:cNvPr id="76" name="グループ化 75">
                <a:extLst>
                  <a:ext uri="{FF2B5EF4-FFF2-40B4-BE49-F238E27FC236}">
                    <a16:creationId xmlns:a16="http://schemas.microsoft.com/office/drawing/2014/main" id="{311B83FF-C010-41C7-8845-7FD634CD694B}"/>
                  </a:ext>
                </a:extLst>
              </p:cNvPr>
              <p:cNvGrpSpPr/>
              <p:nvPr/>
            </p:nvGrpSpPr>
            <p:grpSpPr>
              <a:xfrm>
                <a:off x="4127127" y="2894909"/>
                <a:ext cx="195788" cy="412269"/>
                <a:chOff x="6204668" y="4464644"/>
                <a:chExt cx="260500" cy="548532"/>
              </a:xfrm>
              <a:grpFill/>
            </p:grpSpPr>
            <p:sp>
              <p:nvSpPr>
                <p:cNvPr id="77" name="円/楕円 47">
                  <a:extLst>
                    <a:ext uri="{FF2B5EF4-FFF2-40B4-BE49-F238E27FC236}">
                      <a16:creationId xmlns:a16="http://schemas.microsoft.com/office/drawing/2014/main" id="{96D5B112-E180-4152-8AB2-029A338D591F}"/>
                    </a:ext>
                  </a:extLst>
                </p:cNvPr>
                <p:cNvSpPr/>
                <p:nvPr/>
              </p:nvSpPr>
              <p:spPr>
                <a:xfrm>
                  <a:off x="6204668" y="4464644"/>
                  <a:ext cx="260500" cy="260500"/>
                </a:xfrm>
                <a:prstGeom prst="ellipse">
                  <a:avLst/>
                </a:prstGeom>
                <a:grpFill/>
                <a:ln>
                  <a:no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sp>
              <p:nvSpPr>
                <p:cNvPr id="78" name="フリーフォーム 48">
                  <a:extLst>
                    <a:ext uri="{FF2B5EF4-FFF2-40B4-BE49-F238E27FC236}">
                      <a16:creationId xmlns:a16="http://schemas.microsoft.com/office/drawing/2014/main" id="{E0B38B6B-1E57-4021-983C-7D959006D183}"/>
                    </a:ext>
                  </a:extLst>
                </p:cNvPr>
                <p:cNvSpPr/>
                <p:nvPr/>
              </p:nvSpPr>
              <p:spPr>
                <a:xfrm>
                  <a:off x="6218435" y="4697308"/>
                  <a:ext cx="232967" cy="315868"/>
                </a:xfrm>
                <a:custGeom>
                  <a:avLst/>
                  <a:gdLst>
                    <a:gd name="connsiteX0" fmla="*/ 180020 w 360040"/>
                    <a:gd name="connsiteY0" fmla="*/ 0 h 612068"/>
                    <a:gd name="connsiteX1" fmla="*/ 360040 w 360040"/>
                    <a:gd name="connsiteY1" fmla="*/ 180020 h 612068"/>
                    <a:gd name="connsiteX2" fmla="*/ 360040 w 360040"/>
                    <a:gd name="connsiteY2" fmla="*/ 612068 h 612068"/>
                    <a:gd name="connsiteX3" fmla="*/ 0 w 360040"/>
                    <a:gd name="connsiteY3" fmla="*/ 612068 h 612068"/>
                    <a:gd name="connsiteX4" fmla="*/ 0 w 360040"/>
                    <a:gd name="connsiteY4" fmla="*/ 180020 h 612068"/>
                    <a:gd name="connsiteX5" fmla="*/ 180020 w 360040"/>
                    <a:gd name="connsiteY5" fmla="*/ 0 h 612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0040" h="612068">
                      <a:moveTo>
                        <a:pt x="180020" y="0"/>
                      </a:moveTo>
                      <a:cubicBezTo>
                        <a:pt x="279442" y="0"/>
                        <a:pt x="360040" y="80598"/>
                        <a:pt x="360040" y="180020"/>
                      </a:cubicBezTo>
                      <a:lnTo>
                        <a:pt x="360040" y="612068"/>
                      </a:lnTo>
                      <a:lnTo>
                        <a:pt x="0" y="612068"/>
                      </a:lnTo>
                      <a:lnTo>
                        <a:pt x="0" y="180020"/>
                      </a:lnTo>
                      <a:cubicBezTo>
                        <a:pt x="0" y="80598"/>
                        <a:pt x="80598" y="0"/>
                        <a:pt x="180020" y="0"/>
                      </a:cubicBezTo>
                      <a:close/>
                    </a:path>
                  </a:pathLst>
                </a:custGeom>
                <a:grpFill/>
                <a:ln>
                  <a:no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grpSp>
        </p:grpSp>
        <p:sp>
          <p:nvSpPr>
            <p:cNvPr id="71" name="上下矢印 51">
              <a:extLst>
                <a:ext uri="{FF2B5EF4-FFF2-40B4-BE49-F238E27FC236}">
                  <a16:creationId xmlns:a16="http://schemas.microsoft.com/office/drawing/2014/main" id="{247284BE-1A17-4EDA-AB17-3B71442EB8E5}"/>
                </a:ext>
              </a:extLst>
            </p:cNvPr>
            <p:cNvSpPr/>
            <p:nvPr/>
          </p:nvSpPr>
          <p:spPr>
            <a:xfrm rot="3600000" flipH="1">
              <a:off x="3967765" y="4044064"/>
              <a:ext cx="257628" cy="674645"/>
            </a:xfrm>
            <a:prstGeom prst="upDownArrow">
              <a:avLst/>
            </a:prstGeom>
            <a:ln>
              <a:solidFill>
                <a:schemeClr val="tx1"/>
              </a:solid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sp>
          <p:nvSpPr>
            <p:cNvPr id="72" name="テキスト ボックス 71">
              <a:extLst>
                <a:ext uri="{FF2B5EF4-FFF2-40B4-BE49-F238E27FC236}">
                  <a16:creationId xmlns:a16="http://schemas.microsoft.com/office/drawing/2014/main" id="{A24EBB5A-C261-4EFE-81F3-F9610E6B29E2}"/>
                </a:ext>
              </a:extLst>
            </p:cNvPr>
            <p:cNvSpPr txBox="1"/>
            <p:nvPr/>
          </p:nvSpPr>
          <p:spPr>
            <a:xfrm rot="19800000">
              <a:off x="3965211" y="4493735"/>
              <a:ext cx="486695" cy="187939"/>
            </a:xfrm>
            <a:prstGeom prst="rect">
              <a:avLst/>
            </a:prstGeom>
            <a:noFill/>
          </p:spPr>
          <p:txBody>
            <a:bodyPr vert="horz" wrap="none" rtlCol="0">
              <a:spAutoFit/>
            </a:bodyPr>
            <a:lstStyle/>
            <a:p>
              <a:pPr>
                <a:spcAft>
                  <a:spcPts val="0"/>
                </a:spcAft>
              </a:pPr>
              <a:r>
                <a:rPr kumimoji="1" lang="ja-JP" altLang="en-US" sz="1050" b="0" dirty="0">
                  <a:latin typeface="Meiryo UI" panose="020B0604030504040204" pitchFamily="50" charset="-128"/>
                  <a:ea typeface="Meiryo UI" panose="020B0604030504040204" pitchFamily="50" charset="-128"/>
                </a:rPr>
                <a:t>ヒアリング</a:t>
              </a:r>
              <a:endParaRPr kumimoji="1" lang="en-US" altLang="ja-JP" sz="1050" b="0" dirty="0">
                <a:latin typeface="Meiryo UI" panose="020B0604030504040204" pitchFamily="50" charset="-128"/>
                <a:ea typeface="Meiryo UI" panose="020B0604030504040204" pitchFamily="50" charset="-128"/>
              </a:endParaRPr>
            </a:p>
          </p:txBody>
        </p:sp>
        <p:sp>
          <p:nvSpPr>
            <p:cNvPr id="73" name="上下矢印 53">
              <a:extLst>
                <a:ext uri="{FF2B5EF4-FFF2-40B4-BE49-F238E27FC236}">
                  <a16:creationId xmlns:a16="http://schemas.microsoft.com/office/drawing/2014/main" id="{FE9A545C-0B5C-4002-A2F0-3652030AF3C8}"/>
                </a:ext>
              </a:extLst>
            </p:cNvPr>
            <p:cNvSpPr/>
            <p:nvPr/>
          </p:nvSpPr>
          <p:spPr>
            <a:xfrm rot="7200000" flipH="1">
              <a:off x="3968132" y="3281733"/>
              <a:ext cx="257628" cy="674645"/>
            </a:xfrm>
            <a:prstGeom prst="upDownArrow">
              <a:avLst/>
            </a:prstGeom>
            <a:ln>
              <a:solidFill>
                <a:schemeClr val="tx1"/>
              </a:solid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sp>
          <p:nvSpPr>
            <p:cNvPr id="74" name="テキスト ボックス 73">
              <a:extLst>
                <a:ext uri="{FF2B5EF4-FFF2-40B4-BE49-F238E27FC236}">
                  <a16:creationId xmlns:a16="http://schemas.microsoft.com/office/drawing/2014/main" id="{EF712C0C-A39B-4FA1-926E-590FE369CFB6}"/>
                </a:ext>
              </a:extLst>
            </p:cNvPr>
            <p:cNvSpPr txBox="1"/>
            <p:nvPr/>
          </p:nvSpPr>
          <p:spPr>
            <a:xfrm rot="1800000">
              <a:off x="3940802" y="3352609"/>
              <a:ext cx="585173" cy="187939"/>
            </a:xfrm>
            <a:prstGeom prst="rect">
              <a:avLst/>
            </a:prstGeom>
            <a:noFill/>
          </p:spPr>
          <p:txBody>
            <a:bodyPr vert="horz" wrap="none" rtlCol="0">
              <a:spAutoFit/>
            </a:bodyPr>
            <a:lstStyle/>
            <a:p>
              <a:pPr>
                <a:spcAft>
                  <a:spcPts val="0"/>
                </a:spcAft>
              </a:pPr>
              <a:r>
                <a:rPr kumimoji="1" lang="ja-JP" altLang="en-US" sz="1050" b="0" dirty="0">
                  <a:latin typeface="Meiryo UI" panose="020B0604030504040204" pitchFamily="50" charset="-128"/>
                  <a:ea typeface="Meiryo UI" panose="020B0604030504040204" pitchFamily="50" charset="-128"/>
                </a:rPr>
                <a:t>調整・交渉</a:t>
              </a:r>
              <a:endParaRPr kumimoji="1" lang="en-US" altLang="ja-JP" sz="1050" b="0" dirty="0">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30163203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EF94D716-FF7A-4164-8AFF-6EC8241780F9}"/>
              </a:ext>
            </a:extLst>
          </p:cNvPr>
          <p:cNvSpPr>
            <a:spLocks noGrp="1"/>
          </p:cNvSpPr>
          <p:nvPr>
            <p:ph type="title"/>
          </p:nvPr>
        </p:nvSpPr>
        <p:spPr/>
        <p:txBody>
          <a:bodyPr/>
          <a:lstStyle/>
          <a:p>
            <a:r>
              <a:rPr lang="ja-JP" altLang="en-US" dirty="0">
                <a:solidFill>
                  <a:srgbClr val="000000"/>
                </a:solidFill>
              </a:rPr>
              <a:t>役割（ロール）の特徴</a:t>
            </a:r>
            <a:endParaRPr kumimoji="1" lang="ja-JP" altLang="en-US" dirty="0"/>
          </a:p>
        </p:txBody>
      </p:sp>
      <p:sp>
        <p:nvSpPr>
          <p:cNvPr id="2" name="スライド番号プレースホルダー 1"/>
          <p:cNvSpPr>
            <a:spLocks noGrp="1"/>
          </p:cNvSpPr>
          <p:nvPr>
            <p:ph type="sldNum" sz="quarter" idx="12"/>
          </p:nvPr>
        </p:nvSpPr>
        <p:spPr/>
        <p:txBody>
          <a:bodyPr/>
          <a:lstStyle/>
          <a:p>
            <a:pPr>
              <a:defRPr/>
            </a:pPr>
            <a:fld id="{0F0F80A2-DC45-4B64-9BD8-5BB54F4DB418}" type="slidenum">
              <a:rPr lang="ja-JP" altLang="en-US" smtClean="0"/>
              <a:pPr>
                <a:defRPr/>
              </a:pPr>
              <a:t>16</a:t>
            </a:fld>
            <a:endParaRPr lang="en-US" altLang="ja-JP" dirty="0"/>
          </a:p>
        </p:txBody>
      </p:sp>
      <p:sp>
        <p:nvSpPr>
          <p:cNvPr id="28" name="Rectangle 2"/>
          <p:cNvSpPr>
            <a:spLocks noChangeArrowheads="1"/>
          </p:cNvSpPr>
          <p:nvPr/>
        </p:nvSpPr>
        <p:spPr bwMode="auto">
          <a:xfrm>
            <a:off x="4860637" y="-64237"/>
            <a:ext cx="184731" cy="5856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sz="3206">
              <a:solidFill>
                <a:srgbClr val="000000"/>
              </a:solidFill>
            </a:endParaRPr>
          </a:p>
        </p:txBody>
      </p:sp>
      <p:graphicFrame>
        <p:nvGraphicFramePr>
          <p:cNvPr id="11" name="表 10">
            <a:extLst>
              <a:ext uri="{FF2B5EF4-FFF2-40B4-BE49-F238E27FC236}">
                <a16:creationId xmlns:a16="http://schemas.microsoft.com/office/drawing/2014/main" id="{FDECA05B-8812-4B1F-9405-1416059BB66E}"/>
              </a:ext>
            </a:extLst>
          </p:cNvPr>
          <p:cNvGraphicFramePr>
            <a:graphicFrameLocks noGrp="1"/>
          </p:cNvGraphicFramePr>
          <p:nvPr>
            <p:extLst>
              <p:ext uri="{D42A27DB-BD31-4B8C-83A1-F6EECF244321}">
                <p14:modId xmlns:p14="http://schemas.microsoft.com/office/powerpoint/2010/main" val="4085331185"/>
              </p:ext>
            </p:extLst>
          </p:nvPr>
        </p:nvGraphicFramePr>
        <p:xfrm>
          <a:off x="494327" y="1204873"/>
          <a:ext cx="9138624" cy="5475884"/>
        </p:xfrm>
        <a:graphic>
          <a:graphicData uri="http://schemas.openxmlformats.org/drawingml/2006/table">
            <a:tbl>
              <a:tblPr firstRow="1" bandRow="1">
                <a:tableStyleId>{5C22544A-7EE6-4342-B048-85BDC9FD1C3A}</a:tableStyleId>
              </a:tblPr>
              <a:tblGrid>
                <a:gridCol w="1146305">
                  <a:extLst>
                    <a:ext uri="{9D8B030D-6E8A-4147-A177-3AD203B41FA5}">
                      <a16:colId xmlns:a16="http://schemas.microsoft.com/office/drawing/2014/main" val="3164893968"/>
                    </a:ext>
                  </a:extLst>
                </a:gridCol>
                <a:gridCol w="1152128">
                  <a:extLst>
                    <a:ext uri="{9D8B030D-6E8A-4147-A177-3AD203B41FA5}">
                      <a16:colId xmlns:a16="http://schemas.microsoft.com/office/drawing/2014/main" val="3053385730"/>
                    </a:ext>
                  </a:extLst>
                </a:gridCol>
                <a:gridCol w="6840191">
                  <a:extLst>
                    <a:ext uri="{9D8B030D-6E8A-4147-A177-3AD203B41FA5}">
                      <a16:colId xmlns:a16="http://schemas.microsoft.com/office/drawing/2014/main" val="517713241"/>
                    </a:ext>
                  </a:extLst>
                </a:gridCol>
              </a:tblGrid>
              <a:tr h="355244">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役割</a:t>
                      </a:r>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ロール</a:t>
                      </a:r>
                      <a:r>
                        <a:rPr kumimoji="1" lang="en-US" altLang="ja-JP" sz="1400" b="0"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説明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詳細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31741629"/>
                  </a:ext>
                </a:extLst>
              </a:tr>
              <a:tr h="1371600">
                <a:tc>
                  <a:txBody>
                    <a:bodyPr/>
                    <a:lstStyle/>
                    <a:p>
                      <a:pPr marL="0" marR="0" lvl="0" indent="0" algn="ctr" defTabSz="91423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Meiryo UI" panose="020B0604030504040204" pitchFamily="50" charset="-128"/>
                          <a:ea typeface="Meiryo UI" panose="020B0604030504040204" pitchFamily="50" charset="-128"/>
                        </a:rPr>
                        <a:t>プロダクト</a:t>
                      </a:r>
                      <a:endParaRPr kumimoji="1" lang="en-US" altLang="ja-JP" sz="1600" b="0" dirty="0">
                        <a:solidFill>
                          <a:schemeClr val="tx1"/>
                        </a:solidFill>
                        <a:latin typeface="Meiryo UI" panose="020B0604030504040204" pitchFamily="50" charset="-128"/>
                        <a:ea typeface="Meiryo UI" panose="020B0604030504040204" pitchFamily="50" charset="-128"/>
                      </a:endParaRPr>
                    </a:p>
                    <a:p>
                      <a:pPr marL="0" marR="0" lvl="0" indent="0" algn="ctr" defTabSz="91423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Meiryo UI" panose="020B0604030504040204" pitchFamily="50" charset="-128"/>
                          <a:ea typeface="Meiryo UI" panose="020B0604030504040204" pitchFamily="50" charset="-128"/>
                        </a:rPr>
                        <a:t>オーナー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600" b="0" dirty="0">
                          <a:solidFill>
                            <a:schemeClr val="tx1"/>
                          </a:solidFill>
                          <a:latin typeface="Meiryo UI" panose="020B0604030504040204" pitchFamily="50" charset="-128"/>
                          <a:ea typeface="Meiryo UI" panose="020B0604030504040204" pitchFamily="50" charset="-128"/>
                        </a:rPr>
                        <a:t>何を</a:t>
                      </a:r>
                      <a:endParaRPr kumimoji="1" lang="en-US" altLang="ja-JP" sz="1600" b="0" dirty="0">
                        <a:solidFill>
                          <a:schemeClr val="tx1"/>
                        </a:solidFill>
                        <a:latin typeface="Meiryo UI" panose="020B0604030504040204" pitchFamily="50" charset="-128"/>
                        <a:ea typeface="Meiryo UI" panose="020B0604030504040204" pitchFamily="50" charset="-128"/>
                      </a:endParaRPr>
                    </a:p>
                    <a:p>
                      <a:pPr algn="ctr"/>
                      <a:r>
                        <a:rPr kumimoji="1" lang="ja-JP" altLang="en-US" sz="1600" b="0" dirty="0">
                          <a:solidFill>
                            <a:schemeClr val="tx1"/>
                          </a:solidFill>
                          <a:latin typeface="Meiryo UI" panose="020B0604030504040204" pitchFamily="50" charset="-128"/>
                          <a:ea typeface="Meiryo UI" panose="020B0604030504040204" pitchFamily="50" charset="-128"/>
                        </a:rPr>
                        <a:t>開発するか</a:t>
                      </a:r>
                      <a:endParaRPr kumimoji="1" lang="en-US" altLang="ja-JP" sz="1600" b="0" dirty="0">
                        <a:solidFill>
                          <a:schemeClr val="tx1"/>
                        </a:solidFill>
                        <a:latin typeface="Meiryo UI" panose="020B0604030504040204" pitchFamily="50" charset="-128"/>
                        <a:ea typeface="Meiryo UI" panose="020B0604030504040204" pitchFamily="50" charset="-128"/>
                      </a:endParaRPr>
                    </a:p>
                    <a:p>
                      <a:pPr algn="ctr"/>
                      <a:r>
                        <a:rPr kumimoji="1" lang="ja-JP" altLang="en-US" sz="1600" b="0" dirty="0">
                          <a:solidFill>
                            <a:schemeClr val="tx1"/>
                          </a:solidFill>
                          <a:latin typeface="Meiryo UI" panose="020B0604030504040204" pitchFamily="50" charset="-128"/>
                          <a:ea typeface="Meiryo UI" panose="020B0604030504040204" pitchFamily="50" charset="-128"/>
                        </a:rPr>
                        <a:t>決める人</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開発への投資に対する効果（</a:t>
                      </a:r>
                      <a:r>
                        <a:rPr kumimoji="1" lang="en-US" altLang="ja-JP" sz="1400" b="0" dirty="0">
                          <a:solidFill>
                            <a:schemeClr val="tx1"/>
                          </a:solidFill>
                          <a:latin typeface="Meiryo UI" panose="020B0604030504040204" pitchFamily="50" charset="-128"/>
                          <a:ea typeface="Meiryo UI" panose="020B0604030504040204" pitchFamily="50" charset="-128"/>
                        </a:rPr>
                        <a:t>ROI</a:t>
                      </a:r>
                      <a:r>
                        <a:rPr kumimoji="1" lang="ja-JP" altLang="en-US" sz="1400" b="0" dirty="0">
                          <a:solidFill>
                            <a:schemeClr val="tx1"/>
                          </a:solidFill>
                          <a:latin typeface="Meiryo UI" panose="020B0604030504040204" pitchFamily="50" charset="-128"/>
                          <a:ea typeface="Meiryo UI" panose="020B0604030504040204" pitchFamily="50" charset="-128"/>
                        </a:rPr>
                        <a:t>）を最大にすることに責任をもつ。開発チームに最も価値の高いソフトウェアを開発してもらうために、プロダクトに必要な機能を定義し、その機能を含む要求事項の順位づけをする。要求事項はプロダクトバックログというリストになっている。バックログへの追加、削除、順位づけは、プロダクトオーナーに最終的な責任がある。また、プロダクトオーナーには、開発チームに要求事項を説明して理解を得る責任がある。もちろん、プロダクトのビジョンを示すことも大切な仕事であ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67526998"/>
                  </a:ext>
                </a:extLst>
              </a:tr>
              <a:tr h="1371600">
                <a:tc>
                  <a:txBody>
                    <a:bodyPr/>
                    <a:lstStyle/>
                    <a:p>
                      <a:pPr marL="0" marR="0" lvl="0" indent="0" algn="ctr" defTabSz="91423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Meiryo UI" panose="020B0604030504040204" pitchFamily="50" charset="-128"/>
                          <a:ea typeface="Meiryo UI" panose="020B0604030504040204" pitchFamily="50" charset="-128"/>
                        </a:rPr>
                        <a:t>開発</a:t>
                      </a:r>
                      <a:endParaRPr kumimoji="1" lang="en-US" altLang="ja-JP" sz="1600" b="0" dirty="0">
                        <a:solidFill>
                          <a:schemeClr val="tx1"/>
                        </a:solidFill>
                        <a:latin typeface="Meiryo UI" panose="020B0604030504040204" pitchFamily="50" charset="-128"/>
                        <a:ea typeface="Meiryo UI" panose="020B0604030504040204" pitchFamily="50" charset="-128"/>
                      </a:endParaRPr>
                    </a:p>
                    <a:p>
                      <a:pPr marL="0" marR="0" lvl="0" indent="0" algn="ctr" defTabSz="91423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Meiryo UI" panose="020B0604030504040204" pitchFamily="50" charset="-128"/>
                          <a:ea typeface="Meiryo UI" panose="020B0604030504040204" pitchFamily="50" charset="-128"/>
                        </a:rPr>
                        <a:t>チーム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600" b="0" dirty="0">
                          <a:solidFill>
                            <a:schemeClr val="tx1"/>
                          </a:solidFill>
                          <a:latin typeface="Meiryo UI" panose="020B0604030504040204" pitchFamily="50" charset="-128"/>
                          <a:ea typeface="Meiryo UI" panose="020B0604030504040204" pitchFamily="50" charset="-128"/>
                        </a:rPr>
                        <a:t>実際に</a:t>
                      </a:r>
                      <a:endParaRPr kumimoji="1" lang="en-US" altLang="ja-JP" sz="1600" b="0" dirty="0">
                        <a:solidFill>
                          <a:schemeClr val="tx1"/>
                        </a:solidFill>
                        <a:latin typeface="Meiryo UI" panose="020B0604030504040204" pitchFamily="50" charset="-128"/>
                        <a:ea typeface="Meiryo UI" panose="020B0604030504040204" pitchFamily="50" charset="-128"/>
                      </a:endParaRPr>
                    </a:p>
                    <a:p>
                      <a:pPr algn="ctr"/>
                      <a:r>
                        <a:rPr kumimoji="1" lang="ja-JP" altLang="en-US" sz="1600" b="0" dirty="0">
                          <a:solidFill>
                            <a:schemeClr val="tx1"/>
                          </a:solidFill>
                          <a:latin typeface="Meiryo UI" panose="020B0604030504040204" pitchFamily="50" charset="-128"/>
                          <a:ea typeface="Meiryo UI" panose="020B0604030504040204" pitchFamily="50" charset="-128"/>
                        </a:rPr>
                        <a:t>開発業務に</a:t>
                      </a:r>
                      <a:endParaRPr kumimoji="1" lang="en-US" altLang="ja-JP" sz="1600" b="0" dirty="0">
                        <a:solidFill>
                          <a:schemeClr val="tx1"/>
                        </a:solidFill>
                        <a:latin typeface="Meiryo UI" panose="020B0604030504040204" pitchFamily="50" charset="-128"/>
                        <a:ea typeface="Meiryo UI" panose="020B0604030504040204" pitchFamily="50" charset="-128"/>
                      </a:endParaRPr>
                    </a:p>
                    <a:p>
                      <a:pPr algn="ctr"/>
                      <a:r>
                        <a:rPr kumimoji="1" lang="ja-JP" altLang="en-US" sz="1600" b="0" dirty="0">
                          <a:solidFill>
                            <a:schemeClr val="tx1"/>
                          </a:solidFill>
                          <a:latin typeface="Meiryo UI" panose="020B0604030504040204" pitchFamily="50" charset="-128"/>
                          <a:ea typeface="Meiryo UI" panose="020B0604030504040204" pitchFamily="50" charset="-128"/>
                        </a:rPr>
                        <a:t>携わる人々</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235" rtl="0" eaLnBrk="1" fontAlgn="auto" latinLnBrk="0" hangingPunct="1">
                        <a:lnSpc>
                          <a:spcPct val="100000"/>
                        </a:lnSpc>
                        <a:spcBef>
                          <a:spcPts val="0"/>
                        </a:spcBef>
                        <a:spcAft>
                          <a:spcPts val="0"/>
                        </a:spcAft>
                        <a:buClrTx/>
                        <a:buSzTx/>
                        <a:buFontTx/>
                        <a:buNone/>
                        <a:tabLst/>
                        <a:defRPr/>
                      </a:pPr>
                      <a:r>
                        <a:rPr lang="ja-JP" altLang="en-US" sz="1400" b="0" dirty="0">
                          <a:latin typeface="Meiryo UI" panose="020B0604030504040204" pitchFamily="50" charset="-128"/>
                          <a:ea typeface="Meiryo UI" panose="020B0604030504040204" pitchFamily="50" charset="-128"/>
                        </a:rPr>
                        <a:t>実際に開発を行うチームのことで、開発者たちを指す。従来型では、役割ごとに、タスクや役割が決まっているのが一般的である。スクラムでは、ビジネスアナリスト、プログラマー、テスター、アーキテクト、デザイナーなどの明示的な区分けはない。個人の専門分野はあってよく、むしろ強みを持ち寄り、その垣根を超えて貢献しあう。機能横断的な様々な技能を持った人がプロダクトを中心に集まり、自律的に行動する。開発チームはバックログに入っている項目を完了状態にし、プロダクトの価値を高めていくことに責任を持つ。</a:t>
                      </a:r>
                      <a:endParaRPr lang="en-US" altLang="ja-JP" sz="1400" b="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09612015"/>
                  </a:ext>
                </a:extLst>
              </a:tr>
              <a:tr h="2333732">
                <a:tc>
                  <a:txBody>
                    <a:bodyPr/>
                    <a:lstStyle/>
                    <a:p>
                      <a:pPr marL="0" marR="0" lvl="0" indent="0" algn="ctr" defTabSz="91423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Meiryo UI" panose="020B0604030504040204" pitchFamily="50" charset="-128"/>
                          <a:ea typeface="Meiryo UI" panose="020B0604030504040204" pitchFamily="50" charset="-128"/>
                        </a:rPr>
                        <a:t>スクラム</a:t>
                      </a:r>
                      <a:endParaRPr kumimoji="1" lang="en-US" altLang="ja-JP" sz="1600" b="0" dirty="0">
                        <a:solidFill>
                          <a:schemeClr val="tx1"/>
                        </a:solidFill>
                        <a:latin typeface="Meiryo UI" panose="020B0604030504040204" pitchFamily="50" charset="-128"/>
                        <a:ea typeface="Meiryo UI" panose="020B0604030504040204" pitchFamily="50" charset="-128"/>
                      </a:endParaRPr>
                    </a:p>
                    <a:p>
                      <a:pPr marL="0" marR="0" lvl="0" indent="0" algn="ctr" defTabSz="91423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Meiryo UI" panose="020B0604030504040204" pitchFamily="50" charset="-128"/>
                          <a:ea typeface="Meiryo UI" panose="020B0604030504040204" pitchFamily="50" charset="-128"/>
                        </a:rPr>
                        <a:t>マスター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600" b="0" dirty="0">
                          <a:solidFill>
                            <a:schemeClr val="tx1"/>
                          </a:solidFill>
                          <a:latin typeface="Meiryo UI" panose="020B0604030504040204" pitchFamily="50" charset="-128"/>
                          <a:ea typeface="Meiryo UI" panose="020B0604030504040204" pitchFamily="50" charset="-128"/>
                        </a:rPr>
                        <a:t>スクラムプロセスをうまく回し、生産性を高めることに責任を持つ人</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ja-JP" altLang="en-US" sz="1400" b="0" dirty="0">
                          <a:latin typeface="Meiryo UI" panose="020B0604030504040204" pitchFamily="50" charset="-128"/>
                          <a:ea typeface="Meiryo UI" panose="020B0604030504040204" pitchFamily="50" charset="-128"/>
                        </a:rPr>
                        <a:t>スクラム全体をうまく回すことに責任を持つ、キーパーソンといえる。スクラムチーム全体が自律的に協働できるように、場作りをするファシリテーター的な役割を担う。ときにはコーチとなってメンバーの相談に乗ったり、開発チームが抱えている問題を取り除いたりする。</a:t>
                      </a:r>
                      <a:endParaRPr lang="en-US" altLang="ja-JP" sz="1400" b="0" dirty="0">
                        <a:latin typeface="Meiryo UI" panose="020B0604030504040204" pitchFamily="50" charset="-128"/>
                        <a:ea typeface="Meiryo UI" panose="020B0604030504040204" pitchFamily="50" charset="-128"/>
                      </a:endParaRPr>
                    </a:p>
                    <a:p>
                      <a:pPr algn="l"/>
                      <a:endParaRPr lang="en-US" altLang="ja-JP" sz="1200" b="0" dirty="0">
                        <a:latin typeface="Meiryo UI" panose="020B0604030504040204" pitchFamily="50" charset="-128"/>
                        <a:ea typeface="Meiryo UI" panose="020B0604030504040204" pitchFamily="50" charset="-128"/>
                      </a:endParaRPr>
                    </a:p>
                    <a:p>
                      <a:pPr algn="l"/>
                      <a:r>
                        <a:rPr lang="ja-JP" altLang="en-US" sz="1400" b="0" dirty="0">
                          <a:latin typeface="Meiryo UI" panose="020B0604030504040204" pitchFamily="50" charset="-128"/>
                          <a:ea typeface="Meiryo UI" panose="020B0604030504040204" pitchFamily="50" charset="-128"/>
                        </a:rPr>
                        <a:t>スクラムチーム全体をマネジメントするが、コントロール型の管理を行うのではなく、チームを支援する役割を担う。サーバントリーダー（奉仕型のリーダー）といえ、開発チームを外部の割り込みから守り、チームの障害を取り除くために外部との交渉を行う。</a:t>
                      </a:r>
                      <a:endParaRPr lang="en-US" altLang="ja-JP" sz="1400" b="0" dirty="0">
                        <a:latin typeface="Meiryo UI" panose="020B0604030504040204" pitchFamily="50" charset="-128"/>
                        <a:ea typeface="Meiryo UI" panose="020B0604030504040204" pitchFamily="50" charset="-128"/>
                      </a:endParaRPr>
                    </a:p>
                    <a:p>
                      <a:pPr algn="l"/>
                      <a:endParaRPr lang="en-US" altLang="ja-JP" sz="1200" b="0" dirty="0">
                        <a:latin typeface="Meiryo UI" panose="020B0604030504040204" pitchFamily="50" charset="-128"/>
                        <a:ea typeface="Meiryo UI" panose="020B0604030504040204" pitchFamily="50" charset="-128"/>
                      </a:endParaRPr>
                    </a:p>
                    <a:p>
                      <a:pPr algn="l"/>
                      <a:r>
                        <a:rPr lang="ja-JP" altLang="en-US" sz="1400" b="0" dirty="0">
                          <a:latin typeface="Meiryo UI" panose="020B0604030504040204" pitchFamily="50" charset="-128"/>
                          <a:ea typeface="Meiryo UI" panose="020B0604030504040204" pitchFamily="50" charset="-128"/>
                        </a:rPr>
                        <a:t>開発のやり方に関する決定はスクラムマスターではなく、開発チームが行う。スクラムマスターが細かい指示を出すのではなく、自分たちで決めながら動く自律したチームを作ることが、生産性をあげる鍵となる。</a:t>
                      </a:r>
                      <a:endParaRPr lang="en-US" altLang="ja-JP" sz="1400" b="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16417235"/>
                  </a:ext>
                </a:extLst>
              </a:tr>
            </a:tbl>
          </a:graphicData>
        </a:graphic>
      </p:graphicFrame>
    </p:spTree>
    <p:extLst>
      <p:ext uri="{BB962C8B-B14F-4D97-AF65-F5344CB8AC3E}">
        <p14:creationId xmlns:p14="http://schemas.microsoft.com/office/powerpoint/2010/main" val="36218112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EF94D716-FF7A-4164-8AFF-6EC8241780F9}"/>
              </a:ext>
            </a:extLst>
          </p:cNvPr>
          <p:cNvSpPr>
            <a:spLocks noGrp="1"/>
          </p:cNvSpPr>
          <p:nvPr>
            <p:ph type="title"/>
          </p:nvPr>
        </p:nvSpPr>
        <p:spPr/>
        <p:txBody>
          <a:bodyPr/>
          <a:lstStyle/>
          <a:p>
            <a:r>
              <a:rPr kumimoji="1" lang="ja-JP" altLang="en-US" dirty="0">
                <a:solidFill>
                  <a:schemeClr val="tx1"/>
                </a:solidFill>
              </a:rPr>
              <a:t>スクラムチームの体制</a:t>
            </a:r>
          </a:p>
        </p:txBody>
      </p:sp>
      <p:sp>
        <p:nvSpPr>
          <p:cNvPr id="2" name="スライド番号プレースホルダー 1"/>
          <p:cNvSpPr>
            <a:spLocks noGrp="1"/>
          </p:cNvSpPr>
          <p:nvPr>
            <p:ph type="sldNum" sz="quarter" idx="12"/>
          </p:nvPr>
        </p:nvSpPr>
        <p:spPr/>
        <p:txBody>
          <a:bodyPr/>
          <a:lstStyle/>
          <a:p>
            <a:pPr>
              <a:defRPr/>
            </a:pPr>
            <a:fld id="{0F0F80A2-DC45-4B64-9BD8-5BB54F4DB418}" type="slidenum">
              <a:rPr lang="ja-JP" altLang="en-US" smtClean="0"/>
              <a:pPr>
                <a:defRPr/>
              </a:pPr>
              <a:t>17</a:t>
            </a:fld>
            <a:endParaRPr lang="en-US" altLang="ja-JP" dirty="0"/>
          </a:p>
        </p:txBody>
      </p:sp>
      <p:sp>
        <p:nvSpPr>
          <p:cNvPr id="28" name="Rectangle 2"/>
          <p:cNvSpPr>
            <a:spLocks noChangeArrowheads="1"/>
          </p:cNvSpPr>
          <p:nvPr/>
        </p:nvSpPr>
        <p:spPr bwMode="auto">
          <a:xfrm>
            <a:off x="4860637" y="-64237"/>
            <a:ext cx="184731" cy="5856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sz="3206">
              <a:solidFill>
                <a:srgbClr val="000000"/>
              </a:solidFill>
            </a:endParaRPr>
          </a:p>
        </p:txBody>
      </p:sp>
      <p:graphicFrame>
        <p:nvGraphicFramePr>
          <p:cNvPr id="11" name="表 10">
            <a:extLst>
              <a:ext uri="{FF2B5EF4-FFF2-40B4-BE49-F238E27FC236}">
                <a16:creationId xmlns:a16="http://schemas.microsoft.com/office/drawing/2014/main" id="{FDECA05B-8812-4B1F-9405-1416059BB66E}"/>
              </a:ext>
            </a:extLst>
          </p:cNvPr>
          <p:cNvGraphicFramePr>
            <a:graphicFrameLocks noGrp="1"/>
          </p:cNvGraphicFramePr>
          <p:nvPr>
            <p:extLst>
              <p:ext uri="{D42A27DB-BD31-4B8C-83A1-F6EECF244321}">
                <p14:modId xmlns:p14="http://schemas.microsoft.com/office/powerpoint/2010/main" val="243303471"/>
              </p:ext>
            </p:extLst>
          </p:nvPr>
        </p:nvGraphicFramePr>
        <p:xfrm>
          <a:off x="720000" y="2160000"/>
          <a:ext cx="8621195" cy="2961478"/>
        </p:xfrm>
        <a:graphic>
          <a:graphicData uri="http://schemas.openxmlformats.org/drawingml/2006/table">
            <a:tbl>
              <a:tblPr firstRow="1" bandRow="1">
                <a:tableStyleId>{5C22544A-7EE6-4342-B048-85BDC9FD1C3A}</a:tableStyleId>
              </a:tblPr>
              <a:tblGrid>
                <a:gridCol w="1348387">
                  <a:extLst>
                    <a:ext uri="{9D8B030D-6E8A-4147-A177-3AD203B41FA5}">
                      <a16:colId xmlns:a16="http://schemas.microsoft.com/office/drawing/2014/main" val="284715104"/>
                    </a:ext>
                  </a:extLst>
                </a:gridCol>
                <a:gridCol w="2016224">
                  <a:extLst>
                    <a:ext uri="{9D8B030D-6E8A-4147-A177-3AD203B41FA5}">
                      <a16:colId xmlns:a16="http://schemas.microsoft.com/office/drawing/2014/main" val="3164893968"/>
                    </a:ext>
                  </a:extLst>
                </a:gridCol>
                <a:gridCol w="1440160">
                  <a:extLst>
                    <a:ext uri="{9D8B030D-6E8A-4147-A177-3AD203B41FA5}">
                      <a16:colId xmlns:a16="http://schemas.microsoft.com/office/drawing/2014/main" val="2672565807"/>
                    </a:ext>
                  </a:extLst>
                </a:gridCol>
                <a:gridCol w="1440160">
                  <a:extLst>
                    <a:ext uri="{9D8B030D-6E8A-4147-A177-3AD203B41FA5}">
                      <a16:colId xmlns:a16="http://schemas.microsoft.com/office/drawing/2014/main" val="3053385730"/>
                    </a:ext>
                  </a:extLst>
                </a:gridCol>
                <a:gridCol w="2376264">
                  <a:extLst>
                    <a:ext uri="{9D8B030D-6E8A-4147-A177-3AD203B41FA5}">
                      <a16:colId xmlns:a16="http://schemas.microsoft.com/office/drawing/2014/main" val="517713241"/>
                    </a:ext>
                  </a:extLst>
                </a:gridCol>
              </a:tblGrid>
              <a:tr h="355244">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役割（ロール）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ユーザ企業側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ベンダ企業側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補足</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31741629"/>
                  </a:ext>
                </a:extLst>
              </a:tr>
              <a:tr h="788763">
                <a:tc rowSpan="3">
                  <a:txBody>
                    <a:bodyPr/>
                    <a:lstStyle/>
                    <a:p>
                      <a:pPr marL="0" marR="0" lvl="0" indent="0" algn="ctr" defTabSz="91423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Meiryo UI" panose="020B0604030504040204" pitchFamily="50" charset="-128"/>
                          <a:ea typeface="Meiryo UI" panose="020B0604030504040204" pitchFamily="50" charset="-128"/>
                        </a:rPr>
                        <a:t>スクラムチーム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23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Meiryo UI" panose="020B0604030504040204" pitchFamily="50" charset="-128"/>
                          <a:ea typeface="Meiryo UI" panose="020B0604030504040204" pitchFamily="50" charset="-128"/>
                        </a:rPr>
                        <a:t>プロダクトオーナー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400" b="0" dirty="0">
                          <a:solidFill>
                            <a:schemeClr val="tx1"/>
                          </a:solidFill>
                          <a:latin typeface="Meiryo UI" panose="020B0604030504040204" pitchFamily="50" charset="-128"/>
                          <a:ea typeface="Meiryo UI" panose="020B0604030504040204" pitchFamily="50" charset="-128"/>
                        </a:rPr>
                        <a:t>○</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600" b="0" dirty="0">
                        <a:solidFill>
                          <a:schemeClr val="tx1"/>
                        </a:solidFill>
                        <a:latin typeface="Meiryo UI" panose="020B0604030504040204" pitchFamily="50" charset="-128"/>
                        <a:ea typeface="Meiryo UI" panose="020B0604030504040204"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・プロダクトオーナーはユーザ企業側がアサインする。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67526998"/>
                  </a:ext>
                </a:extLst>
              </a:tr>
              <a:tr h="861040">
                <a:tc vMerge="1">
                  <a:txBody>
                    <a:bodyPr/>
                    <a:lstStyle/>
                    <a:p>
                      <a:pPr marL="0" marR="0" lvl="0" indent="0" algn="ctr" defTabSz="914235" rtl="0" eaLnBrk="1" fontAlgn="auto" latinLnBrk="0" hangingPunct="1">
                        <a:lnSpc>
                          <a:spcPct val="100000"/>
                        </a:lnSpc>
                        <a:spcBef>
                          <a:spcPts val="0"/>
                        </a:spcBef>
                        <a:spcAft>
                          <a:spcPts val="0"/>
                        </a:spcAft>
                        <a:buClrTx/>
                        <a:buSzTx/>
                        <a:buFontTx/>
                        <a:buNone/>
                        <a:tabLst/>
                        <a:defRPr/>
                      </a:pPr>
                      <a:endParaRPr kumimoji="1" lang="ja-JP" altLang="en-US" sz="16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23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Meiryo UI" panose="020B0604030504040204" pitchFamily="50" charset="-128"/>
                          <a:ea typeface="Meiryo UI" panose="020B0604030504040204" pitchFamily="50" charset="-128"/>
                        </a:rPr>
                        <a:t>スクラムマスター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600" b="0" dirty="0">
                        <a:solidFill>
                          <a:schemeClr val="tx1"/>
                        </a:solidFill>
                        <a:latin typeface="Meiryo UI" panose="020B0604030504040204" pitchFamily="50" charset="-128"/>
                        <a:ea typeface="Meiryo UI" panose="020B0604030504040204"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400" b="0" dirty="0">
                          <a:solidFill>
                            <a:schemeClr val="tx1"/>
                          </a:solidFill>
                          <a:latin typeface="Meiryo UI" panose="020B0604030504040204" pitchFamily="50" charset="-128"/>
                          <a:ea typeface="Meiryo UI" panose="020B0604030504040204" pitchFamily="50" charset="-128"/>
                        </a:rPr>
                        <a:t>○</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235"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・スクラムマスターはベンダ企業側がアサインする。</a:t>
                      </a:r>
                      <a:endParaRPr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09612015"/>
                  </a:ext>
                </a:extLst>
              </a:tr>
              <a:tr h="956431">
                <a:tc vMerge="1">
                  <a:txBody>
                    <a:bodyPr/>
                    <a:lstStyle/>
                    <a:p>
                      <a:pPr marL="0" marR="0" lvl="0" indent="0" algn="ctr" defTabSz="914235" rtl="0" eaLnBrk="1" fontAlgn="auto" latinLnBrk="0" hangingPunct="1">
                        <a:lnSpc>
                          <a:spcPct val="100000"/>
                        </a:lnSpc>
                        <a:spcBef>
                          <a:spcPts val="0"/>
                        </a:spcBef>
                        <a:spcAft>
                          <a:spcPts val="0"/>
                        </a:spcAft>
                        <a:buClrTx/>
                        <a:buSzTx/>
                        <a:buFontTx/>
                        <a:buNone/>
                        <a:tabLst/>
                        <a:defRPr/>
                      </a:pPr>
                      <a:endParaRPr kumimoji="1" lang="ja-JP" altLang="en-US" sz="16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235"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Meiryo UI" panose="020B0604030504040204" pitchFamily="50" charset="-128"/>
                          <a:ea typeface="Meiryo UI" panose="020B0604030504040204" pitchFamily="50" charset="-128"/>
                        </a:rPr>
                        <a:t>開発チーム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400" b="0" dirty="0">
                          <a:solidFill>
                            <a:schemeClr val="tx1"/>
                          </a:solidFill>
                          <a:latin typeface="Meiryo UI" panose="020B0604030504040204" pitchFamily="50" charset="-128"/>
                          <a:ea typeface="Meiryo UI" panose="020B0604030504040204" pitchFamily="50" charset="-128"/>
                        </a:rPr>
                        <a:t>○</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400" b="0" dirty="0">
                          <a:solidFill>
                            <a:schemeClr val="tx1"/>
                          </a:solidFill>
                          <a:latin typeface="Meiryo UI" panose="020B0604030504040204" pitchFamily="50" charset="-128"/>
                          <a:ea typeface="Meiryo UI" panose="020B0604030504040204" pitchFamily="50" charset="-128"/>
                        </a:rPr>
                        <a:t>○</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ja-JP" altLang="en-US" sz="1400" b="0" dirty="0">
                          <a:solidFill>
                            <a:schemeClr val="tx1"/>
                          </a:solidFill>
                          <a:latin typeface="Meiryo UI" panose="020B0604030504040204" pitchFamily="50" charset="-128"/>
                          <a:ea typeface="Meiryo UI" panose="020B0604030504040204" pitchFamily="50" charset="-128"/>
                        </a:rPr>
                        <a:t>・開発チームはプロジェクト特性に応じて双方からアサインする。（ユーザ企業側のアサインがないこともある。）</a:t>
                      </a:r>
                      <a:endParaRPr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16417235"/>
                  </a:ext>
                </a:extLst>
              </a:tr>
            </a:tbl>
          </a:graphicData>
        </a:graphic>
      </p:graphicFrame>
      <p:sp>
        <p:nvSpPr>
          <p:cNvPr id="7" name="テキスト ボックス 6">
            <a:extLst>
              <a:ext uri="{FF2B5EF4-FFF2-40B4-BE49-F238E27FC236}">
                <a16:creationId xmlns:a16="http://schemas.microsoft.com/office/drawing/2014/main" id="{190134BE-C1FA-4EEE-82BD-CE22BF8E3679}"/>
              </a:ext>
            </a:extLst>
          </p:cNvPr>
          <p:cNvSpPr txBox="1"/>
          <p:nvPr/>
        </p:nvSpPr>
        <p:spPr>
          <a:xfrm>
            <a:off x="549915" y="1442140"/>
            <a:ext cx="8990905" cy="307777"/>
          </a:xfrm>
          <a:prstGeom prst="rect">
            <a:avLst/>
          </a:prstGeom>
          <a:noFill/>
        </p:spPr>
        <p:txBody>
          <a:bodyPr vert="horz" wrap="square" rtlCol="0">
            <a:spAutoFit/>
          </a:bodyPr>
          <a:lstStyle/>
          <a:p>
            <a:pPr algn="l"/>
            <a:r>
              <a:rPr lang="ja-JP" altLang="en-US" sz="1400" b="0" dirty="0">
                <a:latin typeface="Meiryo UI" panose="020B0604030504040204" pitchFamily="50" charset="-128"/>
                <a:ea typeface="Meiryo UI" panose="020B0604030504040204" pitchFamily="50" charset="-128"/>
              </a:rPr>
              <a:t>本書では、スクラムチームの体制は、次のようにユーザ企業側とベンダ企業側で役割（ロール）を分担して構築する。</a:t>
            </a:r>
            <a:endParaRPr lang="en-US" altLang="ja-JP" sz="1400" b="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065985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4406" tIns="42203" rIns="84406" bIns="42203" numCol="1" anchor="ctr" anchorCtr="0" compatLnSpc="1">
            <a:prstTxWarp prst="textNoShape">
              <a:avLst/>
            </a:prstTxWarp>
            <a:normAutofit/>
          </a:bodyPr>
          <a:lstStyle/>
          <a:p>
            <a:pPr algn="l"/>
            <a:r>
              <a:rPr lang="ja-JP" altLang="en-US" sz="3600" dirty="0">
                <a:solidFill>
                  <a:srgbClr val="000000"/>
                </a:solidFill>
                <a:latin typeface="Meiryo UI" panose="020B0604030504040204" pitchFamily="50" charset="-128"/>
                <a:ea typeface="Meiryo UI" panose="020B0604030504040204" pitchFamily="50" charset="-128"/>
              </a:rPr>
              <a:t>開発プロセスと役割 </a:t>
            </a:r>
            <a:r>
              <a:rPr lang="en-US" altLang="ja-JP" sz="3600" dirty="0">
                <a:solidFill>
                  <a:srgbClr val="000000"/>
                </a:solidFill>
                <a:latin typeface="Meiryo UI" panose="020B0604030504040204" pitchFamily="50" charset="-128"/>
                <a:ea typeface="Meiryo UI" panose="020B0604030504040204" pitchFamily="50" charset="-128"/>
              </a:rPr>
              <a:t>(</a:t>
            </a:r>
            <a:r>
              <a:rPr lang="ja-JP" altLang="en-US" sz="3600" dirty="0">
                <a:solidFill>
                  <a:srgbClr val="000000"/>
                </a:solidFill>
                <a:latin typeface="Meiryo UI" panose="020B0604030504040204" pitchFamily="50" charset="-128"/>
                <a:ea typeface="Meiryo UI" panose="020B0604030504040204" pitchFamily="50" charset="-128"/>
              </a:rPr>
              <a:t>ロール</a:t>
            </a:r>
            <a:r>
              <a:rPr lang="en-US" altLang="ja-JP" sz="3600" dirty="0">
                <a:solidFill>
                  <a:srgbClr val="000000"/>
                </a:solidFill>
                <a:latin typeface="Meiryo UI" panose="020B0604030504040204" pitchFamily="50" charset="-128"/>
                <a:ea typeface="Meiryo UI" panose="020B0604030504040204" pitchFamily="50" charset="-128"/>
              </a:rPr>
              <a:t>) </a:t>
            </a:r>
            <a:r>
              <a:rPr lang="ja-JP" altLang="en-US" sz="3600" dirty="0">
                <a:solidFill>
                  <a:srgbClr val="000000"/>
                </a:solidFill>
                <a:latin typeface="Meiryo UI" panose="020B0604030504040204" pitchFamily="50" charset="-128"/>
                <a:ea typeface="Meiryo UI" panose="020B0604030504040204" pitchFamily="50" charset="-128"/>
              </a:rPr>
              <a:t>の関連</a:t>
            </a:r>
          </a:p>
        </p:txBody>
      </p:sp>
      <p:sp>
        <p:nvSpPr>
          <p:cNvPr id="5" name="スライド番号プレースホルダー 1">
            <a:extLst>
              <a:ext uri="{FF2B5EF4-FFF2-40B4-BE49-F238E27FC236}">
                <a16:creationId xmlns:a16="http://schemas.microsoft.com/office/drawing/2014/main" id="{174853B9-DB4C-4A7C-A859-BFC52E32EABD}"/>
              </a:ext>
            </a:extLst>
          </p:cNvPr>
          <p:cNvSpPr>
            <a:spLocks noGrp="1"/>
          </p:cNvSpPr>
          <p:nvPr>
            <p:ph type="sldNum" sz="quarter" idx="12"/>
          </p:nvPr>
        </p:nvSpPr>
        <p:spPr/>
        <p:txBody>
          <a:bodyPr/>
          <a:lstStyle/>
          <a:p>
            <a:pPr>
              <a:defRPr/>
            </a:pPr>
            <a:fld id="{1D1B1670-86E0-4B55-A70F-4C971F3C1DE2}" type="slidenum">
              <a:rPr lang="ja-JP" altLang="en-US" smtClean="0"/>
              <a:pPr>
                <a:defRPr/>
              </a:pPr>
              <a:t>18</a:t>
            </a:fld>
            <a:endParaRPr lang="en-US" altLang="ja-JP" dirty="0"/>
          </a:p>
        </p:txBody>
      </p:sp>
      <p:graphicFrame>
        <p:nvGraphicFramePr>
          <p:cNvPr id="10" name="表 9">
            <a:extLst>
              <a:ext uri="{FF2B5EF4-FFF2-40B4-BE49-F238E27FC236}">
                <a16:creationId xmlns:a16="http://schemas.microsoft.com/office/drawing/2014/main" id="{5D3D78DD-4AEC-43EC-8431-5A5CBC8E16E2}"/>
              </a:ext>
            </a:extLst>
          </p:cNvPr>
          <p:cNvGraphicFramePr>
            <a:graphicFrameLocks noGrp="1"/>
          </p:cNvGraphicFramePr>
          <p:nvPr>
            <p:extLst>
              <p:ext uri="{D42A27DB-BD31-4B8C-83A1-F6EECF244321}">
                <p14:modId xmlns:p14="http://schemas.microsoft.com/office/powerpoint/2010/main" val="3051920196"/>
              </p:ext>
            </p:extLst>
          </p:nvPr>
        </p:nvGraphicFramePr>
        <p:xfrm>
          <a:off x="488950" y="1484784"/>
          <a:ext cx="9135407" cy="4313409"/>
        </p:xfrm>
        <a:graphic>
          <a:graphicData uri="http://schemas.openxmlformats.org/drawingml/2006/table">
            <a:tbl>
              <a:tblPr/>
              <a:tblGrid>
                <a:gridCol w="634962">
                  <a:extLst>
                    <a:ext uri="{9D8B030D-6E8A-4147-A177-3AD203B41FA5}">
                      <a16:colId xmlns:a16="http://schemas.microsoft.com/office/drawing/2014/main" val="964603758"/>
                    </a:ext>
                  </a:extLst>
                </a:gridCol>
                <a:gridCol w="790446">
                  <a:extLst>
                    <a:ext uri="{9D8B030D-6E8A-4147-A177-3AD203B41FA5}">
                      <a16:colId xmlns:a16="http://schemas.microsoft.com/office/drawing/2014/main" val="3670981105"/>
                    </a:ext>
                  </a:extLst>
                </a:gridCol>
                <a:gridCol w="2102538">
                  <a:extLst>
                    <a:ext uri="{9D8B030D-6E8A-4147-A177-3AD203B41FA5}">
                      <a16:colId xmlns:a16="http://schemas.microsoft.com/office/drawing/2014/main" val="145627502"/>
                    </a:ext>
                  </a:extLst>
                </a:gridCol>
                <a:gridCol w="3547801">
                  <a:extLst>
                    <a:ext uri="{9D8B030D-6E8A-4147-A177-3AD203B41FA5}">
                      <a16:colId xmlns:a16="http://schemas.microsoft.com/office/drawing/2014/main" val="3124435699"/>
                    </a:ext>
                  </a:extLst>
                </a:gridCol>
                <a:gridCol w="636882">
                  <a:extLst>
                    <a:ext uri="{9D8B030D-6E8A-4147-A177-3AD203B41FA5}">
                      <a16:colId xmlns:a16="http://schemas.microsoft.com/office/drawing/2014/main" val="2030641554"/>
                    </a:ext>
                  </a:extLst>
                </a:gridCol>
                <a:gridCol w="711389">
                  <a:extLst>
                    <a:ext uri="{9D8B030D-6E8A-4147-A177-3AD203B41FA5}">
                      <a16:colId xmlns:a16="http://schemas.microsoft.com/office/drawing/2014/main" val="20073764"/>
                    </a:ext>
                  </a:extLst>
                </a:gridCol>
                <a:gridCol w="711389">
                  <a:extLst>
                    <a:ext uri="{9D8B030D-6E8A-4147-A177-3AD203B41FA5}">
                      <a16:colId xmlns:a16="http://schemas.microsoft.com/office/drawing/2014/main" val="1499442485"/>
                    </a:ext>
                  </a:extLst>
                </a:gridCol>
              </a:tblGrid>
              <a:tr h="239434">
                <a:tc gridSpan="4">
                  <a:txBody>
                    <a:bodyPr/>
                    <a:lstStyle/>
                    <a:p>
                      <a:pPr algn="ctr" fontAlgn="t"/>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プロセス</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hMerge="1">
                  <a:txBody>
                    <a:bodyPr/>
                    <a:lstStyle/>
                    <a:p>
                      <a:pPr algn="ctr" fontAlgn="t"/>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hMerge="1">
                  <a:txBody>
                    <a:bodyPr/>
                    <a:lstStyle/>
                    <a:p>
                      <a:pPr algn="ctr" fontAlgn="t"/>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hMerge="1">
                  <a:txBody>
                    <a:bodyPr/>
                    <a:lstStyle/>
                    <a:p>
                      <a:pPr algn="ctr" fontAlgn="t"/>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gridSpan="3">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役割（ロール）</a:t>
                      </a:r>
                      <a:endParaRPr 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hMerge="1">
                  <a:txBody>
                    <a:bodyPr/>
                    <a:lstStyle/>
                    <a:p>
                      <a:pPr algn="ctr" fontAlgn="ctr"/>
                      <a:endParaRPr 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hMerge="1">
                  <a:txBody>
                    <a:bodyPr/>
                    <a:lstStyle/>
                    <a:p>
                      <a:pPr algn="ctr" fontAlgn="ctr"/>
                      <a:endParaRPr 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48704315"/>
                  </a:ext>
                </a:extLst>
              </a:tr>
              <a:tr h="387575">
                <a:tc>
                  <a:txBody>
                    <a:bodyPr/>
                    <a:lstStyle/>
                    <a:p>
                      <a:pPr algn="ctr" fontAlgn="t"/>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大分類</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t"/>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中分類</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t"/>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小分類</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t"/>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評価項目</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プロダクトオーナー</a:t>
                      </a:r>
                      <a:endParaRPr 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開発チーム</a:t>
                      </a:r>
                      <a:endParaRPr 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スクラム</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マスター</a:t>
                      </a:r>
                      <a:endParaRPr 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24902567"/>
                  </a:ext>
                </a:extLst>
              </a:tr>
              <a:tr h="180000">
                <a:tc rowSpan="20">
                  <a:txBody>
                    <a:bodyPr/>
                    <a:lstStyle/>
                    <a:p>
                      <a:pPr algn="ctr" fontAlgn="t"/>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スクラム</a:t>
                      </a:r>
                    </a:p>
                  </a:txBody>
                  <a:tcPr marL="35644" marR="35644" marT="7200" marB="7200" vert="eaVert"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5">
                  <a:txBody>
                    <a:bodyPr/>
                    <a:lstStyle/>
                    <a:p>
                      <a:pPr algn="l" fontAlgn="t"/>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プロジェクト立ち上げ</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2">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プロジェクト方針の初期検討</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ビジネスのビジョン、戦略を共有する</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rowSpan="2">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p>
                  </a:txBody>
                  <a:tcPr marL="90535" marR="90535"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2">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90535" marR="90535"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2">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90535" marR="90535"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0430303"/>
                  </a:ext>
                </a:extLst>
              </a:tr>
              <a:tr h="180000">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プロジェクトとしての目標、あるべき姿、基本的価値観の共有を図る</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025991507"/>
                  </a:ext>
                </a:extLst>
              </a:tr>
              <a:tr h="180000">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2">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プロジェクトチームの編成</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プロダクトオーナー、スクラムマスターの役割を決定する</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rowSpan="2">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p>
                  </a:txBody>
                  <a:tcPr marL="90535" marR="90535"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2">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90535" marR="90535"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2">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90535" marR="90535"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37268600"/>
                  </a:ext>
                </a:extLst>
              </a:tr>
              <a:tr h="180000">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開発メンバーを決定する</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766236292"/>
                  </a:ext>
                </a:extLst>
              </a:tr>
              <a:tr h="180000">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事業部門との体制構築</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事業部門と体制、役割について合意する。</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endParaRP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11040977"/>
                  </a:ext>
                </a:extLst>
              </a:tr>
              <a:tr h="180000">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6">
                  <a:txBody>
                    <a:bodyPr/>
                    <a:lstStyle/>
                    <a:p>
                      <a:pPr algn="l" fontAlgn="t"/>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プロダクトバックログの決定</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システムの目的の合意</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システムの目的やゴールの共有を行う。</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3471851"/>
                  </a:ext>
                </a:extLst>
              </a:tr>
              <a:tr h="180000">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5">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リリース計画</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ユーザ要望を受け、ユーザストーリーを決定する</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rowSpan="5">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p>
                  </a:txBody>
                  <a:tcPr marL="90535" marR="90535"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5">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p>
                  </a:txBody>
                  <a:tcPr marL="90535" marR="90535"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5">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p>
                  </a:txBody>
                  <a:tcPr marL="90535" marR="90535"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0187601"/>
                  </a:ext>
                </a:extLst>
              </a:tr>
              <a:tr h="180000">
                <a:tc vMerge="1">
                  <a:txBody>
                    <a:bodyPr/>
                    <a:lstStyle/>
                    <a:p>
                      <a:pPr algn="l" fontAlgn="t"/>
                      <a:endParaRPr lang="ja-JP" altLang="en-US" sz="9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スプリント期間を決定する</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779959638"/>
                  </a:ext>
                </a:extLst>
              </a:tr>
              <a:tr h="180000">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スプリント計画を準備する</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249441136"/>
                  </a:ext>
                </a:extLst>
              </a:tr>
              <a:tr h="180000">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最初のプロダクトバックログのグルーピングを行う</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243698123"/>
                  </a:ext>
                </a:extLst>
              </a:tr>
              <a:tr h="180000">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fontAlgn="t"/>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プロダクトバックログに含まれる要求事項を見積もる</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015986807"/>
                  </a:ext>
                </a:extLst>
              </a:tr>
              <a:tr h="180000">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9">
                  <a:txBody>
                    <a:bodyPr/>
                    <a:lstStyle/>
                    <a:p>
                      <a:pPr algn="l" fontAlgn="t"/>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スプリント</a:t>
                      </a:r>
                    </a:p>
                    <a:p>
                      <a:pPr algn="l" fontAlgn="t"/>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繰返し</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3">
                  <a:txBody>
                    <a:bodyPr/>
                    <a:lstStyle/>
                    <a:p>
                      <a:pPr algn="l" fontAlgn="t"/>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スプリントプランニング</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90535" marR="90535"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次のスプリントの目標を定義する。</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rowSpan="3">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90535" marR="90535"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3">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p>
                  </a:txBody>
                  <a:tcPr marL="90535" marR="90535"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3">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p>
                  </a:txBody>
                  <a:tcPr marL="90535" marR="90535"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18665521"/>
                  </a:ext>
                </a:extLst>
              </a:tr>
              <a:tr h="180000">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kumimoji="1" lang="ja-JP" altLang="en-US"/>
                    </a:p>
                  </a:txBody>
                  <a:tcPr/>
                </a:tc>
                <a:tc>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仕事量の見積りを行い、スプリントで扱うストーリーの数を決定する。</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188079229"/>
                  </a:ext>
                </a:extLst>
              </a:tr>
              <a:tr h="180000">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kumimoji="1" lang="ja-JP" altLang="en-US"/>
                    </a:p>
                  </a:txBody>
                  <a:tcPr/>
                </a:tc>
                <a:tc>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実施するタスクをスプリントバックログに追加する。</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580828777"/>
                  </a:ext>
                </a:extLst>
              </a:tr>
              <a:tr h="180000">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3">
                  <a:txBody>
                    <a:bodyPr/>
                    <a:lstStyle/>
                    <a:p>
                      <a:pPr algn="l" fontAlgn="t"/>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スプリント</a:t>
                      </a:r>
                    </a:p>
                  </a:txBody>
                  <a:tcPr marL="90535" marR="90535"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タスクを実施する。</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rowSpan="3">
                  <a:txBody>
                    <a:bodyPr/>
                    <a:lstStyle/>
                    <a:p>
                      <a:pPr algn="ctr"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p>
                  </a:txBody>
                  <a:tcPr marL="90535" marR="90535"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3">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p>
                  </a:txBody>
                  <a:tcPr marL="90535" marR="90535"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3">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p>
                  </a:txBody>
                  <a:tcPr marL="90535" marR="90535"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22210459"/>
                  </a:ext>
                </a:extLst>
              </a:tr>
              <a:tr h="180000">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kumimoji="1" lang="ja-JP" altLang="en-US"/>
                    </a:p>
                  </a:txBody>
                  <a:tcPr/>
                </a:tc>
                <a:tc>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（毎日）デイリースクラムでチームの状況を共有する</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447014315"/>
                  </a:ext>
                </a:extLst>
              </a:tr>
              <a:tr h="180000">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kumimoji="1" lang="ja-JP" altLang="en-US"/>
                    </a:p>
                  </a:txBody>
                  <a:tcPr/>
                </a:tc>
                <a:tc>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（毎日）デイリースクラムの状況をプロダクトオーナーと共有する</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95917280"/>
                  </a:ext>
                </a:extLst>
              </a:tr>
              <a:tr h="180000">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スプリントレビュー</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スプリントの成果物をプロダクトオーナーにデモする</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48984268"/>
                  </a:ext>
                </a:extLst>
              </a:tr>
              <a:tr h="180000">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スプリントレトロスペクティブ（ふりかえり）</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スプリント中の改善事項を検討し、次につなげる</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25589316"/>
                  </a:ext>
                </a:extLst>
              </a:tr>
              <a:tr h="180000">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pPr algn="l" fontAlgn="t"/>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t"/>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プロダクトバックログリファインメント</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l" fontAlgn="t"/>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更新されたストーリーをプロダクトバックログに追加する</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p>
                  </a:txBody>
                  <a:tcPr marL="35644" marR="35644" marT="7200" marB="72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91336135"/>
                  </a:ext>
                </a:extLst>
              </a:tr>
            </a:tbl>
          </a:graphicData>
        </a:graphic>
      </p:graphicFrame>
      <p:graphicFrame>
        <p:nvGraphicFramePr>
          <p:cNvPr id="6" name="表 5">
            <a:extLst>
              <a:ext uri="{FF2B5EF4-FFF2-40B4-BE49-F238E27FC236}">
                <a16:creationId xmlns:a16="http://schemas.microsoft.com/office/drawing/2014/main" id="{8D69CA62-DEDF-4FE5-9638-776966A07293}"/>
              </a:ext>
            </a:extLst>
          </p:cNvPr>
          <p:cNvGraphicFramePr>
            <a:graphicFrameLocks noGrp="1"/>
          </p:cNvGraphicFramePr>
          <p:nvPr>
            <p:extLst>
              <p:ext uri="{D42A27DB-BD31-4B8C-83A1-F6EECF244321}">
                <p14:modId xmlns:p14="http://schemas.microsoft.com/office/powerpoint/2010/main" val="3400096066"/>
              </p:ext>
            </p:extLst>
          </p:nvPr>
        </p:nvGraphicFramePr>
        <p:xfrm>
          <a:off x="1136576" y="5917675"/>
          <a:ext cx="4680520" cy="719030"/>
        </p:xfrm>
        <a:graphic>
          <a:graphicData uri="http://schemas.openxmlformats.org/drawingml/2006/table">
            <a:tbl>
              <a:tblPr firstRow="1" bandRow="1">
                <a:tableStyleId>{5C22544A-7EE6-4342-B048-85BDC9FD1C3A}</a:tableStyleId>
              </a:tblPr>
              <a:tblGrid>
                <a:gridCol w="943980">
                  <a:extLst>
                    <a:ext uri="{9D8B030D-6E8A-4147-A177-3AD203B41FA5}">
                      <a16:colId xmlns:a16="http://schemas.microsoft.com/office/drawing/2014/main" val="20000"/>
                    </a:ext>
                  </a:extLst>
                </a:gridCol>
                <a:gridCol w="3736540">
                  <a:extLst>
                    <a:ext uri="{9D8B030D-6E8A-4147-A177-3AD203B41FA5}">
                      <a16:colId xmlns:a16="http://schemas.microsoft.com/office/drawing/2014/main" val="20001"/>
                    </a:ext>
                  </a:extLst>
                </a:gridCol>
              </a:tblGrid>
              <a:tr h="142598">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記号</a:t>
                      </a:r>
                    </a:p>
                  </a:txBody>
                  <a:tcPr marL="36724" marR="36724" marT="10943" marB="109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意味</a:t>
                      </a:r>
                    </a:p>
                  </a:txBody>
                  <a:tcPr marL="36724" marR="36724" marT="1094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0"/>
                  </a:ext>
                </a:extLst>
              </a:tr>
              <a:tr h="142598">
                <a:tc>
                  <a:txBody>
                    <a:bodyPr/>
                    <a:lstStyle/>
                    <a:p>
                      <a:pPr algn="ctr"/>
                      <a:r>
                        <a:rPr kumimoji="1" lang="ja-JP" altLang="ja-JP" sz="800" b="0" kern="1200" dirty="0">
                          <a:solidFill>
                            <a:schemeClr val="tx1"/>
                          </a:solidFill>
                          <a:effectLst/>
                          <a:latin typeface="Meiryo UI" panose="020B0604030504040204" pitchFamily="50" charset="-128"/>
                          <a:ea typeface="Meiryo UI" panose="020B0604030504040204" pitchFamily="50" charset="-128"/>
                          <a:cs typeface="+mn-cs"/>
                        </a:rPr>
                        <a:t>◎</a:t>
                      </a:r>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marL="36724" marR="36724" marT="10943" marB="109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ja-JP" sz="800" b="0" kern="1200" dirty="0">
                          <a:solidFill>
                            <a:schemeClr val="tx1"/>
                          </a:solidFill>
                          <a:effectLst/>
                          <a:latin typeface="Meiryo UI" panose="020B0604030504040204" pitchFamily="50" charset="-128"/>
                          <a:ea typeface="Meiryo UI" panose="020B0604030504040204" pitchFamily="50" charset="-128"/>
                          <a:cs typeface="+mn-cs"/>
                        </a:rPr>
                        <a:t>主体となって実施するタスク</a:t>
                      </a:r>
                      <a:r>
                        <a:rPr kumimoji="1" lang="ja-JP" altLang="en-US" sz="800" b="0" kern="1200" dirty="0">
                          <a:solidFill>
                            <a:schemeClr val="tx1"/>
                          </a:solidFill>
                          <a:effectLst/>
                          <a:latin typeface="Meiryo UI" panose="020B0604030504040204" pitchFamily="50" charset="-128"/>
                          <a:ea typeface="Meiryo UI" panose="020B0604030504040204" pitchFamily="50" charset="-128"/>
                          <a:cs typeface="+mn-cs"/>
                        </a:rPr>
                        <a:t>。</a:t>
                      </a:r>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marL="36724" marR="36724" marT="10943" marB="109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42598">
                <a:tc>
                  <a:txBody>
                    <a:bodyPr/>
                    <a:lstStyle/>
                    <a:p>
                      <a:pPr marL="0" marR="0" lvl="0" indent="0" algn="ctr" defTabSz="914235" rtl="0" eaLnBrk="1" fontAlgn="auto" latinLnBrk="0" hangingPunct="1">
                        <a:lnSpc>
                          <a:spcPct val="100000"/>
                        </a:lnSpc>
                        <a:spcBef>
                          <a:spcPts val="0"/>
                        </a:spcBef>
                        <a:spcAft>
                          <a:spcPts val="0"/>
                        </a:spcAft>
                        <a:buClrTx/>
                        <a:buSzTx/>
                        <a:buFontTx/>
                        <a:buNone/>
                        <a:tabLst/>
                        <a:defRPr/>
                      </a:pPr>
                      <a:r>
                        <a:rPr kumimoji="1" lang="ja-JP" altLang="ja-JP" sz="800" b="0" kern="1200" dirty="0">
                          <a:solidFill>
                            <a:schemeClr val="tx1"/>
                          </a:solidFill>
                          <a:effectLst/>
                          <a:latin typeface="Meiryo UI" panose="020B0604030504040204" pitchFamily="50" charset="-128"/>
                          <a:ea typeface="Meiryo UI" panose="020B0604030504040204" pitchFamily="50" charset="-128"/>
                          <a:cs typeface="+mn-cs"/>
                        </a:rPr>
                        <a:t>○</a:t>
                      </a:r>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marL="36724" marR="36724" marT="10943" marB="109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ja-JP" sz="800" b="0" kern="1200" dirty="0">
                          <a:solidFill>
                            <a:schemeClr val="tx1"/>
                          </a:solidFill>
                          <a:effectLst/>
                          <a:latin typeface="Meiryo UI" panose="020B0604030504040204" pitchFamily="50" charset="-128"/>
                          <a:ea typeface="Meiryo UI" panose="020B0604030504040204" pitchFamily="50" charset="-128"/>
                          <a:cs typeface="+mn-cs"/>
                        </a:rPr>
                        <a:t>他の</a:t>
                      </a:r>
                      <a:r>
                        <a:rPr kumimoji="1" lang="ja-JP" altLang="en-US" sz="800" b="0" kern="1200" dirty="0">
                          <a:solidFill>
                            <a:schemeClr val="tx1"/>
                          </a:solidFill>
                          <a:effectLst/>
                          <a:latin typeface="Meiryo UI" panose="020B0604030504040204" pitchFamily="50" charset="-128"/>
                          <a:ea typeface="Meiryo UI" panose="020B0604030504040204" pitchFamily="50" charset="-128"/>
                          <a:cs typeface="+mn-cs"/>
                        </a:rPr>
                        <a:t>ロール</a:t>
                      </a:r>
                      <a:r>
                        <a:rPr kumimoji="1" lang="ja-JP" altLang="ja-JP" sz="800" b="0" kern="1200" dirty="0">
                          <a:solidFill>
                            <a:schemeClr val="tx1"/>
                          </a:solidFill>
                          <a:effectLst/>
                          <a:latin typeface="Meiryo UI" panose="020B0604030504040204" pitchFamily="50" charset="-128"/>
                          <a:ea typeface="Meiryo UI" panose="020B0604030504040204" pitchFamily="50" charset="-128"/>
                          <a:cs typeface="+mn-cs"/>
                        </a:rPr>
                        <a:t>が主体となって実施し、補佐的に</a:t>
                      </a:r>
                      <a:r>
                        <a:rPr kumimoji="1" lang="ja-JP" altLang="en-US" sz="800" b="0" kern="1200" dirty="0">
                          <a:solidFill>
                            <a:schemeClr val="tx1"/>
                          </a:solidFill>
                          <a:effectLst/>
                          <a:latin typeface="Meiryo UI" panose="020B0604030504040204" pitchFamily="50" charset="-128"/>
                          <a:ea typeface="Meiryo UI" panose="020B0604030504040204" pitchFamily="50" charset="-128"/>
                          <a:cs typeface="+mn-cs"/>
                        </a:rPr>
                        <a:t>かかわる</a:t>
                      </a:r>
                      <a:r>
                        <a:rPr kumimoji="1" lang="ja-JP" altLang="ja-JP" sz="800" b="0" kern="1200" dirty="0">
                          <a:solidFill>
                            <a:schemeClr val="tx1"/>
                          </a:solidFill>
                          <a:effectLst/>
                          <a:latin typeface="Meiryo UI" panose="020B0604030504040204" pitchFamily="50" charset="-128"/>
                          <a:ea typeface="Meiryo UI" panose="020B0604030504040204" pitchFamily="50" charset="-128"/>
                          <a:cs typeface="+mn-cs"/>
                        </a:rPr>
                        <a:t>タスク</a:t>
                      </a:r>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marL="36724" marR="36724" marT="10943" marB="109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42598">
                <a:tc>
                  <a:txBody>
                    <a:bodyPr/>
                    <a:lstStyle/>
                    <a:p>
                      <a:pPr marL="0" marR="0" lvl="0" indent="0" algn="ctr" defTabSz="914235" rtl="0" eaLnBrk="1" fontAlgn="auto" latinLnBrk="0" hangingPunct="1">
                        <a:lnSpc>
                          <a:spcPct val="100000"/>
                        </a:lnSpc>
                        <a:spcBef>
                          <a:spcPts val="0"/>
                        </a:spcBef>
                        <a:spcAft>
                          <a:spcPts val="0"/>
                        </a:spcAft>
                        <a:buClrTx/>
                        <a:buSzTx/>
                        <a:buFontTx/>
                        <a:buNone/>
                        <a:tabLst/>
                        <a:defRPr/>
                      </a:pPr>
                      <a:r>
                        <a:rPr kumimoji="1" lang="ja-JP" altLang="ja-JP" sz="800" b="0" kern="1200" dirty="0">
                          <a:solidFill>
                            <a:schemeClr val="tx1"/>
                          </a:solidFill>
                          <a:effectLst/>
                          <a:latin typeface="Meiryo UI" panose="020B0604030504040204" pitchFamily="50" charset="-128"/>
                          <a:ea typeface="Meiryo UI" panose="020B0604030504040204" pitchFamily="50" charset="-128"/>
                          <a:cs typeface="+mn-cs"/>
                        </a:rPr>
                        <a:t>△</a:t>
                      </a:r>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marL="36724" marR="36724" marT="10943" marB="109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235" rtl="0" eaLnBrk="1" fontAlgn="auto" latinLnBrk="0" hangingPunct="1">
                        <a:lnSpc>
                          <a:spcPct val="100000"/>
                        </a:lnSpc>
                        <a:spcBef>
                          <a:spcPts val="0"/>
                        </a:spcBef>
                        <a:spcAft>
                          <a:spcPts val="0"/>
                        </a:spcAft>
                        <a:buClrTx/>
                        <a:buSzTx/>
                        <a:buFontTx/>
                        <a:buNone/>
                        <a:tabLst/>
                        <a:defRPr/>
                      </a:pPr>
                      <a:r>
                        <a:rPr kumimoji="1" lang="ja-JP" altLang="ja-JP" sz="800" b="0" kern="1200" dirty="0">
                          <a:solidFill>
                            <a:schemeClr val="tx1"/>
                          </a:solidFill>
                          <a:effectLst/>
                          <a:latin typeface="Meiryo UI" panose="020B0604030504040204" pitchFamily="50" charset="-128"/>
                          <a:ea typeface="Meiryo UI" panose="020B0604030504040204" pitchFamily="50" charset="-128"/>
                          <a:cs typeface="+mn-cs"/>
                        </a:rPr>
                        <a:t>実施には</a:t>
                      </a:r>
                      <a:r>
                        <a:rPr kumimoji="1" lang="ja-JP" altLang="en-US" sz="800" b="0" kern="1200" dirty="0">
                          <a:solidFill>
                            <a:schemeClr val="tx1"/>
                          </a:solidFill>
                          <a:effectLst/>
                          <a:latin typeface="Meiryo UI" panose="020B0604030504040204" pitchFamily="50" charset="-128"/>
                          <a:ea typeface="Meiryo UI" panose="020B0604030504040204" pitchFamily="50" charset="-128"/>
                          <a:cs typeface="+mn-cs"/>
                        </a:rPr>
                        <a:t>かかわ</a:t>
                      </a:r>
                      <a:r>
                        <a:rPr kumimoji="1" lang="ja-JP" altLang="ja-JP" sz="800" b="0" kern="1200" dirty="0">
                          <a:solidFill>
                            <a:schemeClr val="tx1"/>
                          </a:solidFill>
                          <a:effectLst/>
                          <a:latin typeface="Meiryo UI" panose="020B0604030504040204" pitchFamily="50" charset="-128"/>
                          <a:ea typeface="Meiryo UI" panose="020B0604030504040204" pitchFamily="50" charset="-128"/>
                          <a:cs typeface="+mn-cs"/>
                        </a:rPr>
                        <a:t>らないが、タスクの情報を共有する</a:t>
                      </a:r>
                    </a:p>
                  </a:txBody>
                  <a:tcPr marL="36724" marR="36724" marT="10943" marB="109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42598">
                <a:tc>
                  <a:txBody>
                    <a:bodyPr/>
                    <a:lstStyle/>
                    <a:p>
                      <a:pPr marL="0" marR="0" lvl="0" indent="0" algn="ctr" defTabSz="914235"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Meiryo UI" panose="020B0604030504040204" pitchFamily="50" charset="-128"/>
                          <a:ea typeface="Meiryo UI" panose="020B0604030504040204" pitchFamily="50" charset="-128"/>
                        </a:rPr>
                        <a:t>‐</a:t>
                      </a:r>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marL="36724" marR="36724" marT="10943" marB="109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235" rtl="0" eaLnBrk="1" fontAlgn="auto" latinLnBrk="0" hangingPunct="1">
                        <a:lnSpc>
                          <a:spcPct val="100000"/>
                        </a:lnSpc>
                        <a:spcBef>
                          <a:spcPts val="0"/>
                        </a:spcBef>
                        <a:spcAft>
                          <a:spcPts val="0"/>
                        </a:spcAft>
                        <a:buClrTx/>
                        <a:buSzTx/>
                        <a:buFontTx/>
                        <a:buNone/>
                        <a:tabLst/>
                        <a:defRPr/>
                      </a:pPr>
                      <a:r>
                        <a:rPr kumimoji="1" lang="ja-JP" altLang="en-US" sz="800" b="0" kern="1200" dirty="0">
                          <a:solidFill>
                            <a:schemeClr val="tx1"/>
                          </a:solidFill>
                          <a:effectLst/>
                          <a:latin typeface="Meiryo UI" panose="020B0604030504040204" pitchFamily="50" charset="-128"/>
                          <a:ea typeface="Meiryo UI" panose="020B0604030504040204" pitchFamily="50" charset="-128"/>
                          <a:cs typeface="+mn-cs"/>
                        </a:rPr>
                        <a:t>何も行わない（実施にかかわらず、タスクの情報も共有しない）</a:t>
                      </a:r>
                    </a:p>
                  </a:txBody>
                  <a:tcPr marL="36724" marR="36724" marT="10943" marB="109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8797411"/>
                  </a:ext>
                </a:extLst>
              </a:tr>
            </a:tbl>
          </a:graphicData>
        </a:graphic>
      </p:graphicFrame>
      <p:sp>
        <p:nvSpPr>
          <p:cNvPr id="4" name="四角形: 角を丸くする 3">
            <a:extLst>
              <a:ext uri="{FF2B5EF4-FFF2-40B4-BE49-F238E27FC236}">
                <a16:creationId xmlns:a16="http://schemas.microsoft.com/office/drawing/2014/main" id="{0A5F9B85-2C80-4298-A4BC-6FAE15AF5657}"/>
              </a:ext>
            </a:extLst>
          </p:cNvPr>
          <p:cNvSpPr/>
          <p:nvPr/>
        </p:nvSpPr>
        <p:spPr>
          <a:xfrm>
            <a:off x="489644" y="1196206"/>
            <a:ext cx="9359900" cy="360586"/>
          </a:xfrm>
          <a:prstGeom prst="roundRect">
            <a:avLst>
              <a:gd name="adj" fmla="val 0"/>
            </a:avLst>
          </a:prstGeom>
          <a:ln>
            <a:noFill/>
          </a:ln>
        </p:spPr>
        <p:txBody>
          <a:bodyPr rtlCol="0" anchor="ctr">
            <a:noAutofit/>
          </a:bodyPr>
          <a:lstStyle/>
          <a:p>
            <a:pPr algn="l"/>
            <a:r>
              <a:rPr lang="ja-JP" altLang="en-US" sz="1400" b="0" dirty="0">
                <a:latin typeface="Meiryo UI" panose="020B0604030504040204" pitchFamily="50" charset="-128"/>
                <a:ea typeface="Meiryo UI" panose="020B0604030504040204" pitchFamily="50" charset="-128"/>
              </a:rPr>
              <a:t>アジャイル開発のプロセスと役割（ロール）の対応関係について、次表に示す。</a:t>
            </a:r>
            <a:endParaRPr kumimoji="1" lang="ja-JP" altLang="en-US" sz="1400" b="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30842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787BDBE3-C818-4D7B-A0CB-414525333230}"/>
              </a:ext>
            </a:extLst>
          </p:cNvPr>
          <p:cNvSpPr>
            <a:spLocks noGrp="1"/>
          </p:cNvSpPr>
          <p:nvPr>
            <p:ph type="title"/>
          </p:nvPr>
        </p:nvSpPr>
        <p:spPr/>
        <p:txBody>
          <a:bodyPr/>
          <a:lstStyle/>
          <a:p>
            <a:r>
              <a:rPr lang="ja-JP" altLang="en-US" dirty="0"/>
              <a:t>はじめに</a:t>
            </a:r>
            <a:endParaRPr kumimoji="1" lang="ja-JP" altLang="en-US" dirty="0"/>
          </a:p>
        </p:txBody>
      </p:sp>
      <p:sp>
        <p:nvSpPr>
          <p:cNvPr id="2" name="スライド番号プレースホルダー 1">
            <a:extLst>
              <a:ext uri="{FF2B5EF4-FFF2-40B4-BE49-F238E27FC236}">
                <a16:creationId xmlns:a16="http://schemas.microsoft.com/office/drawing/2014/main" id="{717B3868-3EF9-41E6-B5F7-84462C397431}"/>
              </a:ext>
            </a:extLst>
          </p:cNvPr>
          <p:cNvSpPr>
            <a:spLocks noGrp="1"/>
          </p:cNvSpPr>
          <p:nvPr>
            <p:ph type="sldNum" sz="quarter" idx="12"/>
          </p:nvPr>
        </p:nvSpPr>
        <p:spPr/>
        <p:txBody>
          <a:bodyPr/>
          <a:lstStyle/>
          <a:p>
            <a:pPr>
              <a:defRPr/>
            </a:pPr>
            <a:fld id="{1D1B1670-86E0-4B55-A70F-4C971F3C1DE2}" type="slidenum">
              <a:rPr lang="ja-JP" altLang="en-US" smtClean="0"/>
              <a:pPr>
                <a:defRPr/>
              </a:pPr>
              <a:t>1</a:t>
            </a:fld>
            <a:endParaRPr lang="en-US" altLang="ja-JP" dirty="0"/>
          </a:p>
        </p:txBody>
      </p:sp>
      <p:sp>
        <p:nvSpPr>
          <p:cNvPr id="5" name="正方形/長方形 4">
            <a:extLst>
              <a:ext uri="{FF2B5EF4-FFF2-40B4-BE49-F238E27FC236}">
                <a16:creationId xmlns:a16="http://schemas.microsoft.com/office/drawing/2014/main" id="{21982E0D-FB4B-4B33-A630-22DEE9385B5D}"/>
              </a:ext>
            </a:extLst>
          </p:cNvPr>
          <p:cNvSpPr/>
          <p:nvPr/>
        </p:nvSpPr>
        <p:spPr>
          <a:xfrm>
            <a:off x="424068" y="1244548"/>
            <a:ext cx="8970997" cy="5111750"/>
          </a:xfrm>
          <a:prstGeom prst="rect">
            <a:avLst/>
          </a:prstGeom>
        </p:spPr>
        <p:txBody>
          <a:bodyPr vert="horz" lIns="91440" tIns="45720" rIns="91440" bIns="45720" numCol="1" spcCol="180000" rtlCol="0">
            <a:noAutofit/>
          </a:bodyPr>
          <a:lstStyle/>
          <a:p>
            <a:pPr marL="171450" indent="-171450" algn="l">
              <a:lnSpc>
                <a:spcPct val="150000"/>
              </a:lnSpc>
              <a:buFont typeface="Arial" panose="020B0604020202020204" pitchFamily="34" charset="0"/>
              <a:buChar char="•"/>
            </a:pPr>
            <a:r>
              <a:rPr lang="ja-JP" altLang="en-US" sz="1400" b="0" dirty="0">
                <a:latin typeface="Meiryo UI" panose="020B0604030504040204" pitchFamily="50" charset="-128"/>
                <a:ea typeface="Meiryo UI" panose="020B0604030504040204" pitchFamily="50" charset="-128"/>
              </a:rPr>
              <a:t>本書は、ユーザ企業とベンダ企業が「アジャイル開発外部委託モデル契約」（以下「本モデル契約」といいます。）を締結する際に、開発の進め方や開発に携わるチームメンバーの役割といった基礎的な事項について、両当事者の理解の促進を図り、認識を共有するための資料です。本モデル契約では、開発の進め方について本書を指針として参照することとしているため、両当事者は契約締結前に本書の内容を十分検討し、必要に応じて変更してください。</a:t>
            </a:r>
            <a:endParaRPr lang="en-US" altLang="ja-JP" sz="1400" b="0" dirty="0">
              <a:latin typeface="Meiryo UI" panose="020B0604030504040204" pitchFamily="50" charset="-128"/>
              <a:ea typeface="Meiryo UI" panose="020B0604030504040204" pitchFamily="50" charset="-128"/>
            </a:endParaRPr>
          </a:p>
          <a:p>
            <a:pPr marL="171450" indent="-171450" algn="l">
              <a:lnSpc>
                <a:spcPct val="150000"/>
              </a:lnSpc>
              <a:buFont typeface="Arial" panose="020B0604020202020204" pitchFamily="34" charset="0"/>
              <a:buChar char="•"/>
            </a:pPr>
            <a:endParaRPr lang="en-US" altLang="ja-JP" sz="1400" b="0" dirty="0">
              <a:latin typeface="Meiryo UI" panose="020B0604030504040204" pitchFamily="50" charset="-128"/>
              <a:ea typeface="Meiryo UI" panose="020B0604030504040204" pitchFamily="50" charset="-128"/>
            </a:endParaRPr>
          </a:p>
          <a:p>
            <a:pPr marL="171450" indent="-171450" algn="l">
              <a:lnSpc>
                <a:spcPct val="150000"/>
              </a:lnSpc>
              <a:buFont typeface="Arial" panose="020B0604020202020204" pitchFamily="34" charset="0"/>
              <a:buChar char="•"/>
            </a:pPr>
            <a:r>
              <a:rPr lang="ja-JP" altLang="en-US" sz="1400" b="0" dirty="0">
                <a:latin typeface="Meiryo UI" panose="020B0604030504040204" pitchFamily="50" charset="-128"/>
                <a:ea typeface="Meiryo UI" panose="020B0604030504040204" pitchFamily="50" charset="-128"/>
              </a:rPr>
              <a:t>アジャイル開発には複数のアプローチ（スクラムや</a:t>
            </a:r>
            <a:r>
              <a:rPr lang="en-US" altLang="ja-JP" sz="1400" b="0" dirty="0">
                <a:latin typeface="Meiryo UI" panose="020B0604030504040204" pitchFamily="50" charset="-128"/>
                <a:ea typeface="Meiryo UI" panose="020B0604030504040204" pitchFamily="50" charset="-128"/>
              </a:rPr>
              <a:t>XP</a:t>
            </a:r>
            <a:r>
              <a:rPr lang="ja-JP" altLang="en-US" sz="1400" b="0" dirty="0">
                <a:latin typeface="Meiryo UI" panose="020B0604030504040204" pitchFamily="50" charset="-128"/>
                <a:ea typeface="Meiryo UI" panose="020B0604030504040204" pitchFamily="50" charset="-128"/>
              </a:rPr>
              <a:t>など）がありますが、本書では、代表的な手法であるスクラムを取り上げ、比較的一般的と考えられるスクラム開発の進め方やスクラムチームにおけるメンバーの役割（ロール）を示しています。</a:t>
            </a:r>
            <a:endParaRPr lang="en-US" altLang="ja-JP" sz="1400" b="0" dirty="0">
              <a:latin typeface="Meiryo UI" panose="020B0604030504040204" pitchFamily="50" charset="-128"/>
              <a:ea typeface="Meiryo UI" panose="020B0604030504040204" pitchFamily="50" charset="-128"/>
            </a:endParaRPr>
          </a:p>
          <a:p>
            <a:pPr algn="l">
              <a:lnSpc>
                <a:spcPct val="150000"/>
              </a:lnSpc>
            </a:pPr>
            <a:endParaRPr lang="en-US" altLang="ja-JP" sz="1400" b="0" dirty="0">
              <a:latin typeface="Meiryo UI" panose="020B0604030504040204" pitchFamily="50" charset="-128"/>
              <a:ea typeface="Meiryo UI" panose="020B0604030504040204" pitchFamily="50" charset="-128"/>
            </a:endParaRPr>
          </a:p>
          <a:p>
            <a:pPr marL="171450" indent="-171450" algn="l">
              <a:lnSpc>
                <a:spcPct val="150000"/>
              </a:lnSpc>
              <a:buFont typeface="Arial" panose="020B0604020202020204" pitchFamily="34" charset="0"/>
              <a:buChar char="•"/>
            </a:pPr>
            <a:r>
              <a:rPr lang="ja-JP" altLang="en-US" sz="1400" b="0" dirty="0">
                <a:latin typeface="Meiryo UI" panose="020B0604030504040204" pitchFamily="50" charset="-128"/>
                <a:ea typeface="Meiryo UI" panose="020B0604030504040204" pitchFamily="50" charset="-128"/>
              </a:rPr>
              <a:t>本書で示す開発の進め方やメンバーの役割は、唯一絶対のものではありません。実際のプロジェクトや組織の特性に照らして、より適切な進め方等がある場合には、それに適合するよう変更することができます。ただし、本書を参照する形で本モデル契約を締結した後に、本書記載の開発プロセス等を変更するためには、本モデル契約第</a:t>
            </a:r>
            <a:r>
              <a:rPr lang="en-US" altLang="ja-JP" sz="1400" b="0" dirty="0">
                <a:latin typeface="Meiryo UI" panose="020B0604030504040204" pitchFamily="50" charset="-128"/>
                <a:ea typeface="Meiryo UI" panose="020B0604030504040204" pitchFamily="50" charset="-128"/>
              </a:rPr>
              <a:t>6</a:t>
            </a:r>
            <a:r>
              <a:rPr lang="ja-JP" altLang="en-US" sz="1400" b="0" dirty="0">
                <a:latin typeface="Meiryo UI" panose="020B0604030504040204" pitchFamily="50" charset="-128"/>
                <a:ea typeface="Meiryo UI" panose="020B0604030504040204" pitchFamily="50" charset="-128"/>
              </a:rPr>
              <a:t>条第</a:t>
            </a:r>
            <a:r>
              <a:rPr lang="en-US" altLang="ja-JP" sz="1400" b="0" dirty="0">
                <a:latin typeface="Meiryo UI" panose="020B0604030504040204" pitchFamily="50" charset="-128"/>
                <a:ea typeface="Meiryo UI" panose="020B0604030504040204" pitchFamily="50" charset="-128"/>
              </a:rPr>
              <a:t>8</a:t>
            </a:r>
            <a:r>
              <a:rPr lang="ja-JP" altLang="en-US" sz="1400" b="0" dirty="0">
                <a:latin typeface="Meiryo UI" panose="020B0604030504040204" pitchFamily="50" charset="-128"/>
                <a:ea typeface="Meiryo UI" panose="020B0604030504040204" pitchFamily="50" charset="-128"/>
              </a:rPr>
              <a:t>項に定められた手続をとる必要がありますのでご注意ください。</a:t>
            </a:r>
            <a:endParaRPr lang="en-US" altLang="ja-JP" sz="1400" b="0" dirty="0">
              <a:latin typeface="Meiryo UI" panose="020B0604030504040204" pitchFamily="50" charset="-128"/>
              <a:ea typeface="Meiryo UI" panose="020B0604030504040204" pitchFamily="50" charset="-128"/>
            </a:endParaRPr>
          </a:p>
          <a:p>
            <a:pPr marL="171450" indent="-171450" algn="l">
              <a:buFont typeface="Arial" panose="020B0604020202020204" pitchFamily="34" charset="0"/>
              <a:buChar char="•"/>
            </a:pPr>
            <a:endParaRPr lang="en-US" altLang="ja-JP" sz="1400" b="0" dirty="0">
              <a:latin typeface="Meiryo UI" panose="020B0604030504040204" pitchFamily="50" charset="-128"/>
              <a:ea typeface="Meiryo UI" panose="020B0604030504040204" pitchFamily="50" charset="-128"/>
            </a:endParaRPr>
          </a:p>
          <a:p>
            <a:pPr marL="171450" indent="-171450" algn="l">
              <a:buFont typeface="Arial" panose="020B0604020202020204" pitchFamily="34" charset="0"/>
              <a:buChar char="•"/>
            </a:pPr>
            <a:endParaRPr lang="en-US" altLang="ja-JP" sz="1400" b="0" dirty="0">
              <a:latin typeface="ＭＳ ゴシック" panose="020B0609070205080204" pitchFamily="49" charset="-128"/>
              <a:ea typeface="ＭＳ ゴシック" panose="020B0609070205080204" pitchFamily="49" charset="-128"/>
            </a:endParaRPr>
          </a:p>
          <a:p>
            <a:pPr algn="l"/>
            <a:endParaRPr lang="en-US" altLang="ja-JP" sz="1400" b="0" dirty="0">
              <a:latin typeface="ＭＳ ゴシック" panose="020B0609070205080204" pitchFamily="49" charset="-128"/>
              <a:ea typeface="ＭＳ ゴシック" panose="020B0609070205080204" pitchFamily="49" charset="-128"/>
            </a:endParaRPr>
          </a:p>
          <a:p>
            <a:pPr algn="l"/>
            <a:endParaRPr lang="en-US" altLang="ja-JP" sz="1400" b="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7328769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2714546"/>
            <a:ext cx="7429500" cy="2090613"/>
          </a:xfrm>
          <a:prstGeom prst="rect">
            <a:avLst/>
          </a:prstGeom>
        </p:spPr>
        <p:txBody>
          <a:bodyPr anchor="t">
            <a:normAutofit/>
          </a:bodyPr>
          <a:lstStyle/>
          <a:p>
            <a:r>
              <a:rPr lang="ja-JP" altLang="en-US" sz="3600" dirty="0"/>
              <a:t>用語集</a:t>
            </a:r>
          </a:p>
        </p:txBody>
      </p:sp>
    </p:spTree>
    <p:extLst>
      <p:ext uri="{BB962C8B-B14F-4D97-AF65-F5344CB8AC3E}">
        <p14:creationId xmlns:p14="http://schemas.microsoft.com/office/powerpoint/2010/main" val="26684304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F19AFB-6A43-49B2-9431-1022704B8C42}"/>
              </a:ext>
            </a:extLst>
          </p:cNvPr>
          <p:cNvSpPr>
            <a:spLocks noGrp="1"/>
          </p:cNvSpPr>
          <p:nvPr>
            <p:ph type="title"/>
          </p:nvPr>
        </p:nvSpPr>
        <p:spPr/>
        <p:txBody>
          <a:bodyPr/>
          <a:lstStyle/>
          <a:p>
            <a:r>
              <a:rPr kumimoji="1" lang="ja-JP" altLang="en-US" dirty="0"/>
              <a:t>用語集</a:t>
            </a:r>
          </a:p>
        </p:txBody>
      </p:sp>
      <p:sp>
        <p:nvSpPr>
          <p:cNvPr id="3" name="スライド番号プレースホルダー 2">
            <a:extLst>
              <a:ext uri="{FF2B5EF4-FFF2-40B4-BE49-F238E27FC236}">
                <a16:creationId xmlns:a16="http://schemas.microsoft.com/office/drawing/2014/main" id="{3F18847C-4D03-4C1F-8DC2-A03B4267586D}"/>
              </a:ext>
            </a:extLst>
          </p:cNvPr>
          <p:cNvSpPr>
            <a:spLocks noGrp="1"/>
          </p:cNvSpPr>
          <p:nvPr>
            <p:ph type="sldNum" sz="quarter" idx="12"/>
          </p:nvPr>
        </p:nvSpPr>
        <p:spPr/>
        <p:txBody>
          <a:bodyPr/>
          <a:lstStyle/>
          <a:p>
            <a:fld id="{19D740D2-A3E1-4263-887F-D0BA2D5FB11C}" type="slidenum">
              <a:rPr kumimoji="1" lang="ja-JP" altLang="en-US" smtClean="0"/>
              <a:t>20</a:t>
            </a:fld>
            <a:endParaRPr kumimoji="1" lang="ja-JP" altLang="en-US"/>
          </a:p>
        </p:txBody>
      </p:sp>
      <p:graphicFrame>
        <p:nvGraphicFramePr>
          <p:cNvPr id="16" name="表 15">
            <a:extLst>
              <a:ext uri="{FF2B5EF4-FFF2-40B4-BE49-F238E27FC236}">
                <a16:creationId xmlns:a16="http://schemas.microsoft.com/office/drawing/2014/main" id="{0BCFF57E-E271-4A7D-8887-92A8907FBE03}"/>
              </a:ext>
            </a:extLst>
          </p:cNvPr>
          <p:cNvGraphicFramePr>
            <a:graphicFrameLocks noGrp="1"/>
          </p:cNvGraphicFramePr>
          <p:nvPr>
            <p:extLst>
              <p:ext uri="{D42A27DB-BD31-4B8C-83A1-F6EECF244321}">
                <p14:modId xmlns:p14="http://schemas.microsoft.com/office/powerpoint/2010/main" val="3635445857"/>
              </p:ext>
            </p:extLst>
          </p:nvPr>
        </p:nvGraphicFramePr>
        <p:xfrm>
          <a:off x="506505" y="1213447"/>
          <a:ext cx="8970997" cy="5273040"/>
        </p:xfrm>
        <a:graphic>
          <a:graphicData uri="http://schemas.openxmlformats.org/drawingml/2006/table">
            <a:tbl>
              <a:tblPr firstRow="1" bandRow="1">
                <a:tableStyleId>{69C7853C-536D-4A76-A0AE-DD22124D55A5}</a:tableStyleId>
              </a:tblPr>
              <a:tblGrid>
                <a:gridCol w="1494167">
                  <a:extLst>
                    <a:ext uri="{9D8B030D-6E8A-4147-A177-3AD203B41FA5}">
                      <a16:colId xmlns:a16="http://schemas.microsoft.com/office/drawing/2014/main" val="4079625750"/>
                    </a:ext>
                  </a:extLst>
                </a:gridCol>
                <a:gridCol w="7476830">
                  <a:extLst>
                    <a:ext uri="{9D8B030D-6E8A-4147-A177-3AD203B41FA5}">
                      <a16:colId xmlns:a16="http://schemas.microsoft.com/office/drawing/2014/main" val="2935021957"/>
                    </a:ext>
                  </a:extLst>
                </a:gridCol>
              </a:tblGrid>
              <a:tr h="0">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用語</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説明</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466174190"/>
                  </a:ext>
                </a:extLst>
              </a:tr>
              <a:tr h="203420">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インクリメント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一回のスプリントにおける成果としてのプロダクト　</a:t>
                      </a:r>
                      <a:endParaRPr kumimoji="1" lang="ja-JP" altLang="en-US" sz="1000" strike="sngStrike"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70839213"/>
                  </a:ext>
                </a:extLst>
              </a:tr>
              <a:tr h="146710">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開発チーム</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実際に開発業務に携わる開発者で構成されるチーム。自分たちの作業を構成・管理するために、組織から体制と権限を与えられている。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88950126"/>
                  </a:ext>
                </a:extLst>
              </a:tr>
              <a:tr h="0">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スクラム</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複雑で変化の激しい問題に対応するためのフレームワークであり、反復を繰り返す開発プロセス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43816505"/>
                  </a:ext>
                </a:extLst>
              </a:tr>
              <a:tr h="0">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スクラムチーム</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プロダクトオーナー、開発チーム（開発者）、スクラムマスター（その他これらに準じる者が含まれる場合もある）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3644209"/>
                  </a:ext>
                </a:extLst>
              </a:tr>
              <a:tr h="0">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スクラムマスター</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スクラムプロセスをうまく回し、生産性を高めることに責任を持つ人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4611269"/>
                  </a:ext>
                </a:extLst>
              </a:tr>
              <a:tr h="120596">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ステークホルダー</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利害関係者（プロダクトの利用者、出資者等）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72468185"/>
                  </a:ext>
                </a:extLst>
              </a:tr>
              <a:tr h="146972">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スプリント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開発業務を実施するための一定の区切られた期間（</a:t>
                      </a:r>
                      <a:r>
                        <a:rPr kumimoji="1" lang="en-US" altLang="ja-JP" sz="1000" dirty="0">
                          <a:solidFill>
                            <a:schemeClr val="tx1"/>
                          </a:solidFill>
                          <a:latin typeface="Meiryo UI" panose="020B0604030504040204" pitchFamily="50" charset="-128"/>
                          <a:ea typeface="Meiryo UI" panose="020B0604030504040204" pitchFamily="50" charset="-128"/>
                        </a:rPr>
                        <a:t>1</a:t>
                      </a:r>
                      <a:r>
                        <a:rPr kumimoji="1" lang="ja-JP" altLang="en-US" sz="1000" dirty="0">
                          <a:solidFill>
                            <a:schemeClr val="tx1"/>
                          </a:solidFill>
                          <a:latin typeface="Meiryo UI" panose="020B0604030504040204" pitchFamily="50" charset="-128"/>
                          <a:ea typeface="Meiryo UI" panose="020B0604030504040204" pitchFamily="50" charset="-128"/>
                        </a:rPr>
                        <a:t>か月以下タイムボックス）</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68015101"/>
                  </a:ext>
                </a:extLst>
              </a:tr>
              <a:tr h="146972">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スプリントバックログ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プロダクトバックログのうち優先順位の高い要求事項から抜き出された、次のスプリントで開発対象とする要求事項とそれを実現するために必要なタスクのリスト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1200449"/>
                  </a:ext>
                </a:extLst>
              </a:tr>
              <a:tr h="146972">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スプリントプランニング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プロダクトバックログから今回のスプリントで扱うバックログを抜き出し、タスクに分解した上で、タスクに要する見積もり時間を考慮し、スプリントバックログを作成するためのミーティング。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3610114"/>
                  </a:ext>
                </a:extLst>
              </a:tr>
              <a:tr h="146972">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スプリントレトロスペクティブ</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スプリントレビュー後に、今回のスプリントを振り返ってスクラムチームが適切に稼働できたかチェックを行い、次回のスプリントでの改善計画を作成するためのミーティング。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5839537"/>
                  </a:ext>
                </a:extLst>
              </a:tr>
              <a:tr h="146972">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スプリントレビュー</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スプリントの終了時に、完成したプロダクトのデモンストレーションを行い、スクラムチームと（必要な）ステークホルダーがスプリントの成果をレビューするためのミーティング。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34149083"/>
                  </a:ext>
                </a:extLst>
              </a:tr>
              <a:tr h="146972">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テスト駆動開発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「テスト駆動」に基づく開発手法。次の①～③を繰り返す。</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①現状の実装では失敗するテストを書く。②テストをパスするコードを書く。③コードの構造や設計の改善のためリファクタリングをする。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5250159"/>
                  </a:ext>
                </a:extLst>
              </a:tr>
              <a:tr h="146972">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プロダクトオーナー</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何を開発するか決める人。生み出されるプロダクトの価値の最大化に責任を持つ。</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1716428"/>
                  </a:ext>
                </a:extLst>
              </a:tr>
              <a:tr h="146972">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プロダクトバックログ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843916" rtl="0" eaLnBrk="1" fontAlgn="auto" latinLnBrk="0" hangingPunct="1">
                        <a:lnSpc>
                          <a:spcPct val="100000"/>
                        </a:lnSpc>
                        <a:spcBef>
                          <a:spcPts val="0"/>
                        </a:spcBef>
                        <a:spcAft>
                          <a:spcPts val="0"/>
                        </a:spcAft>
                        <a:buClrTx/>
                        <a:buSzTx/>
                        <a:buFontTx/>
                        <a:buNone/>
                        <a:tabLst/>
                        <a:defRPr/>
                      </a:pPr>
                      <a:r>
                        <a:rPr kumimoji="1" lang="ja-JP" altLang="en-US" sz="1000" kern="1200" dirty="0">
                          <a:solidFill>
                            <a:schemeClr val="tx1"/>
                          </a:solidFill>
                          <a:effectLst/>
                          <a:latin typeface="Meiryo UI" panose="020B0604030504040204" pitchFamily="50" charset="-128"/>
                          <a:ea typeface="Meiryo UI" panose="020B0604030504040204" pitchFamily="50" charset="-128"/>
                          <a:cs typeface="+mn-cs"/>
                        </a:rPr>
                        <a:t>プロダクトに関する</a:t>
                      </a:r>
                      <a:r>
                        <a:rPr kumimoji="1" lang="ja-JP" altLang="ja-JP" sz="1000" kern="1200" dirty="0">
                          <a:solidFill>
                            <a:schemeClr val="tx1"/>
                          </a:solidFill>
                          <a:effectLst/>
                          <a:latin typeface="Meiryo UI" panose="020B0604030504040204" pitchFamily="50" charset="-128"/>
                          <a:ea typeface="Meiryo UI" panose="020B0604030504040204" pitchFamily="50" charset="-128"/>
                          <a:cs typeface="+mn-cs"/>
                        </a:rPr>
                        <a:t>要求事項を列挙して優先順位を付けたリスト</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0266429"/>
                  </a:ext>
                </a:extLst>
              </a:tr>
              <a:tr h="146972">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プロダクトバックログ</a:t>
                      </a:r>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リファインメント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次回以降のスプリントに向けてプロダクトバックログ項目を見直す作業。プロダクトバックログに含まれる要求事項に対して、詳細の追加、見積もり、並べ替えをする。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0474859"/>
                  </a:ext>
                </a:extLst>
              </a:tr>
              <a:tr h="146972">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リファクタリング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設計変更や改造を行うことにより冗長となった開発済ソフトウェアにおいて、その機能やプログラム動作を変更することなくソースコードの内部構造を整理し、ソフトウェアの保守性などを向上させる作業。</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79279705"/>
                  </a:ext>
                </a:extLst>
              </a:tr>
            </a:tbl>
          </a:graphicData>
        </a:graphic>
      </p:graphicFrame>
    </p:spTree>
    <p:extLst>
      <p:ext uri="{BB962C8B-B14F-4D97-AF65-F5344CB8AC3E}">
        <p14:creationId xmlns:p14="http://schemas.microsoft.com/office/powerpoint/2010/main" val="1494491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タイトル 1"/>
          <p:cNvSpPr>
            <a:spLocks noGrp="1"/>
          </p:cNvSpPr>
          <p:nvPr>
            <p:ph type="title"/>
          </p:nvPr>
        </p:nvSpPr>
        <p:spPr>
          <a:xfrm>
            <a:off x="367467" y="260290"/>
            <a:ext cx="9399494" cy="646331"/>
          </a:xfrm>
        </p:spPr>
        <p:txBody>
          <a:bodyPr vert="horz" wrap="square" lIns="91440" tIns="45720" rIns="91440" bIns="45720" rtlCol="0" anchor="ctr">
            <a:spAutoFit/>
          </a:bodyPr>
          <a:lstStyle/>
          <a:p>
            <a:r>
              <a:rPr lang="ja-JP" altLang="en-US" sz="3600" b="0" kern="1200" dirty="0">
                <a:latin typeface="Meiryo UI" panose="020B0604030504040204" pitchFamily="50" charset="-128"/>
                <a:ea typeface="Meiryo UI" panose="020B0604030504040204" pitchFamily="50" charset="-128"/>
              </a:rPr>
              <a:t>アジャイル開発のスコープと体制について（前提）</a:t>
            </a:r>
            <a:endParaRPr lang="en-US" altLang="ja-JP" sz="3600" b="0" kern="1200" dirty="0">
              <a:latin typeface="Meiryo UI" panose="020B0604030504040204" pitchFamily="50" charset="-128"/>
              <a:ea typeface="Meiryo UI" panose="020B0604030504040204" pitchFamily="50" charset="-128"/>
            </a:endParaRPr>
          </a:p>
        </p:txBody>
      </p:sp>
      <p:sp>
        <p:nvSpPr>
          <p:cNvPr id="8" name="スライド番号プレースホルダー 7">
            <a:extLst>
              <a:ext uri="{FF2B5EF4-FFF2-40B4-BE49-F238E27FC236}">
                <a16:creationId xmlns:a16="http://schemas.microsoft.com/office/drawing/2014/main" id="{6C0A709C-C0DC-461B-8CB0-0E20CF4E73D9}"/>
              </a:ext>
            </a:extLst>
          </p:cNvPr>
          <p:cNvSpPr>
            <a:spLocks noGrp="1"/>
          </p:cNvSpPr>
          <p:nvPr>
            <p:ph type="sldNum" sz="quarter" idx="12"/>
          </p:nvPr>
        </p:nvSpPr>
        <p:spPr/>
        <p:txBody>
          <a:bodyPr/>
          <a:lstStyle/>
          <a:p>
            <a:pPr fontAlgn="auto">
              <a:spcBef>
                <a:spcPts val="0"/>
              </a:spcBef>
              <a:spcAft>
                <a:spcPts val="0"/>
              </a:spcAft>
              <a:defRPr/>
            </a:pPr>
            <a:fld id="{1D1B1670-86E0-4B55-A70F-4C971F3C1DE2}" type="slidenum">
              <a:rPr lang="ja-JP" altLang="en-US"/>
              <a:pPr fontAlgn="auto">
                <a:spcBef>
                  <a:spcPts val="0"/>
                </a:spcBef>
                <a:spcAft>
                  <a:spcPts val="0"/>
                </a:spcAft>
                <a:defRPr/>
              </a:pPr>
              <a:t>2</a:t>
            </a:fld>
            <a:endParaRPr lang="en-US" altLang="ja-JP" dirty="0"/>
          </a:p>
        </p:txBody>
      </p:sp>
      <p:grpSp>
        <p:nvGrpSpPr>
          <p:cNvPr id="15" name="グループ化 14">
            <a:extLst>
              <a:ext uri="{FF2B5EF4-FFF2-40B4-BE49-F238E27FC236}">
                <a16:creationId xmlns:a16="http://schemas.microsoft.com/office/drawing/2014/main" id="{73CEE634-FB7C-4F09-9002-6A0037122C02}"/>
              </a:ext>
            </a:extLst>
          </p:cNvPr>
          <p:cNvGrpSpPr/>
          <p:nvPr/>
        </p:nvGrpSpPr>
        <p:grpSpPr>
          <a:xfrm>
            <a:off x="1589024" y="2351173"/>
            <a:ext cx="7794810" cy="1792222"/>
            <a:chOff x="1589024" y="2508062"/>
            <a:chExt cx="7794810" cy="1792222"/>
          </a:xfrm>
        </p:grpSpPr>
        <p:sp>
          <p:nvSpPr>
            <p:cNvPr id="47" name="Text Box 64"/>
            <p:cNvSpPr txBox="1">
              <a:spLocks noChangeArrowheads="1"/>
            </p:cNvSpPr>
            <p:nvPr/>
          </p:nvSpPr>
          <p:spPr bwMode="auto">
            <a:xfrm>
              <a:off x="3952812" y="3738986"/>
              <a:ext cx="966788" cy="253512"/>
            </a:xfrm>
            <a:prstGeom prst="rect">
              <a:avLst/>
            </a:prstGeom>
            <a:noFill/>
            <a:ln w="9525">
              <a:noFill/>
              <a:miter lim="800000"/>
              <a:headEnd/>
              <a:tailEnd/>
            </a:ln>
          </p:spPr>
          <p:txBody>
            <a:bodyPr>
              <a:spAutoFit/>
            </a:bodyPr>
            <a:lstStyle/>
            <a:p>
              <a:pPr algn="l" fontAlgn="auto">
                <a:spcBef>
                  <a:spcPct val="50000"/>
                </a:spcBef>
                <a:spcAft>
                  <a:spcPts val="0"/>
                </a:spcAft>
              </a:pPr>
              <a:endParaRPr lang="ja-JP" altLang="ja-JP" sz="1050" b="0">
                <a:solidFill>
                  <a:srgbClr val="000000"/>
                </a:solidFill>
                <a:latin typeface="Meiryo UI" panose="020B0604030504040204" pitchFamily="50" charset="-128"/>
                <a:ea typeface="Meiryo UI" panose="020B0604030504040204" pitchFamily="50" charset="-128"/>
              </a:endParaRPr>
            </a:p>
          </p:txBody>
        </p:sp>
        <p:sp>
          <p:nvSpPr>
            <p:cNvPr id="48" name="AutoShape 48"/>
            <p:cNvSpPr>
              <a:spLocks noChangeArrowheads="1"/>
            </p:cNvSpPr>
            <p:nvPr/>
          </p:nvSpPr>
          <p:spPr bwMode="auto">
            <a:xfrm>
              <a:off x="1589024" y="2988709"/>
              <a:ext cx="1125538" cy="788378"/>
            </a:xfrm>
            <a:prstGeom prst="homePlate">
              <a:avLst>
                <a:gd name="adj" fmla="val 17461"/>
              </a:avLst>
            </a:prstGeom>
            <a:solidFill>
              <a:srgbClr val="CCECFF"/>
            </a:solidFill>
            <a:ln w="9525">
              <a:solidFill>
                <a:schemeClr val="tx1"/>
              </a:solidFill>
              <a:miter lim="800000"/>
              <a:headEnd/>
              <a:tailEnd/>
            </a:ln>
          </p:spPr>
          <p:txBody>
            <a:bodyPr wrap="none" tIns="33231" anchor="ctr"/>
            <a:lstStyle/>
            <a:p>
              <a:pPr marL="83529" indent="-83529" fontAlgn="auto">
                <a:spcBef>
                  <a:spcPts val="0"/>
                </a:spcBef>
                <a:spcAft>
                  <a:spcPts val="0"/>
                </a:spcAft>
              </a:pPr>
              <a:r>
                <a:rPr lang="ja-JP" altLang="en-US" sz="1800" b="0" dirty="0">
                  <a:solidFill>
                    <a:srgbClr val="000000"/>
                  </a:solidFill>
                  <a:latin typeface="Meiryo UI" panose="020B0604030504040204" pitchFamily="50" charset="-128"/>
                  <a:ea typeface="Meiryo UI" panose="020B0604030504040204" pitchFamily="50" charset="-128"/>
                </a:rPr>
                <a:t>プロジェクト</a:t>
              </a:r>
            </a:p>
            <a:p>
              <a:pPr marL="83529" indent="-83529" fontAlgn="auto">
                <a:spcBef>
                  <a:spcPts val="0"/>
                </a:spcBef>
                <a:spcAft>
                  <a:spcPts val="0"/>
                </a:spcAft>
              </a:pPr>
              <a:r>
                <a:rPr lang="ja-JP" altLang="en-US" sz="1800" b="0" dirty="0">
                  <a:solidFill>
                    <a:srgbClr val="000000"/>
                  </a:solidFill>
                  <a:latin typeface="Meiryo UI" panose="020B0604030504040204" pitchFamily="50" charset="-128"/>
                  <a:ea typeface="Meiryo UI" panose="020B0604030504040204" pitchFamily="50" charset="-128"/>
                </a:rPr>
                <a:t>立上げ</a:t>
              </a:r>
            </a:p>
          </p:txBody>
        </p:sp>
        <p:sp>
          <p:nvSpPr>
            <p:cNvPr id="49" name="AutoShape 52"/>
            <p:cNvSpPr>
              <a:spLocks noChangeArrowheads="1"/>
            </p:cNvSpPr>
            <p:nvPr/>
          </p:nvSpPr>
          <p:spPr bwMode="auto">
            <a:xfrm>
              <a:off x="6102287" y="2508062"/>
              <a:ext cx="3281547" cy="285750"/>
            </a:xfrm>
            <a:prstGeom prst="homePlate">
              <a:avLst>
                <a:gd name="adj" fmla="val 123383"/>
              </a:avLst>
            </a:prstGeom>
            <a:solidFill>
              <a:schemeClr val="bg1"/>
            </a:solidFill>
            <a:ln w="9525">
              <a:solidFill>
                <a:schemeClr val="tx1"/>
              </a:solidFill>
              <a:miter lim="800000"/>
              <a:headEnd/>
              <a:tailEnd/>
            </a:ln>
          </p:spPr>
          <p:txBody>
            <a:bodyPr tIns="33231" anchor="ctr"/>
            <a:lstStyle/>
            <a:p>
              <a:pPr marL="83529" indent="-83529" fontAlgn="auto">
                <a:spcBef>
                  <a:spcPts val="0"/>
                </a:spcBef>
                <a:spcAft>
                  <a:spcPts val="0"/>
                </a:spcAft>
              </a:pPr>
              <a:r>
                <a:rPr lang="ja-JP" altLang="en-US" sz="1800" b="0" dirty="0">
                  <a:solidFill>
                    <a:srgbClr val="000000"/>
                  </a:solidFill>
                  <a:latin typeface="Meiryo UI" panose="020B0604030504040204" pitchFamily="50" charset="-128"/>
                  <a:ea typeface="Meiryo UI" panose="020B0604030504040204" pitchFamily="50" charset="-128"/>
                </a:rPr>
                <a:t>運用＆開発</a:t>
              </a:r>
            </a:p>
          </p:txBody>
        </p:sp>
        <p:grpSp>
          <p:nvGrpSpPr>
            <p:cNvPr id="3" name="Group 52"/>
            <p:cNvGrpSpPr>
              <a:grpSpLocks/>
            </p:cNvGrpSpPr>
            <p:nvPr/>
          </p:nvGrpSpPr>
          <p:grpSpPr bwMode="auto">
            <a:xfrm>
              <a:off x="4059174" y="2988709"/>
              <a:ext cx="792163" cy="863112"/>
              <a:chOff x="2777" y="754"/>
              <a:chExt cx="657" cy="544"/>
            </a:xfrm>
          </p:grpSpPr>
          <p:sp>
            <p:nvSpPr>
              <p:cNvPr id="76" name="AutoShape 61"/>
              <p:cNvSpPr>
                <a:spLocks noChangeArrowheads="1"/>
              </p:cNvSpPr>
              <p:nvPr/>
            </p:nvSpPr>
            <p:spPr bwMode="auto">
              <a:xfrm>
                <a:off x="2777" y="1154"/>
                <a:ext cx="607" cy="144"/>
              </a:xfrm>
              <a:prstGeom prst="flowChartProcess">
                <a:avLst/>
              </a:prstGeom>
              <a:solidFill>
                <a:srgbClr val="00CCFF"/>
              </a:solidFill>
              <a:ln w="9525">
                <a:solidFill>
                  <a:schemeClr val="tx1"/>
                </a:solidFill>
                <a:miter lim="800000"/>
                <a:headEnd/>
                <a:tailEnd/>
              </a:ln>
            </p:spPr>
            <p:txBody>
              <a:bodyPr wrap="none" anchor="ctr"/>
              <a:lstStyle/>
              <a:p>
                <a:pPr fontAlgn="auto">
                  <a:spcBef>
                    <a:spcPts val="0"/>
                  </a:spcBef>
                  <a:spcAft>
                    <a:spcPts val="0"/>
                  </a:spcAft>
                </a:pPr>
                <a:r>
                  <a:rPr lang="ja-JP" altLang="en-US" sz="1200" b="0">
                    <a:solidFill>
                      <a:srgbClr val="000000"/>
                    </a:solidFill>
                    <a:latin typeface="Meiryo UI" panose="020B0604030504040204" pitchFamily="50" charset="-128"/>
                    <a:ea typeface="Meiryo UI" panose="020B0604030504040204" pitchFamily="50" charset="-128"/>
                  </a:rPr>
                  <a:t>第</a:t>
                </a:r>
                <a:r>
                  <a:rPr lang="en-US" altLang="ja-JP" sz="1200" b="0">
                    <a:solidFill>
                      <a:srgbClr val="000000"/>
                    </a:solidFill>
                    <a:latin typeface="Meiryo UI" panose="020B0604030504040204" pitchFamily="50" charset="-128"/>
                    <a:ea typeface="Meiryo UI" panose="020B0604030504040204" pitchFamily="50" charset="-128"/>
                  </a:rPr>
                  <a:t>1</a:t>
                </a:r>
                <a:r>
                  <a:rPr lang="ja-JP" altLang="en-US" sz="1200" b="0">
                    <a:solidFill>
                      <a:srgbClr val="000000"/>
                    </a:solidFill>
                    <a:latin typeface="Meiryo UI" panose="020B0604030504040204" pitchFamily="50" charset="-128"/>
                    <a:ea typeface="Meiryo UI" panose="020B0604030504040204" pitchFamily="50" charset="-128"/>
                  </a:rPr>
                  <a:t>反復</a:t>
                </a:r>
              </a:p>
            </p:txBody>
          </p:sp>
          <p:sp>
            <p:nvSpPr>
              <p:cNvPr id="77" name="AutoShape 65"/>
              <p:cNvSpPr>
                <a:spLocks noChangeArrowheads="1"/>
              </p:cNvSpPr>
              <p:nvPr/>
            </p:nvSpPr>
            <p:spPr bwMode="auto">
              <a:xfrm>
                <a:off x="3181" y="754"/>
                <a:ext cx="253" cy="400"/>
              </a:xfrm>
              <a:prstGeom prst="homePlate">
                <a:avLst>
                  <a:gd name="adj" fmla="val 21727"/>
                </a:avLst>
              </a:prstGeom>
              <a:solidFill>
                <a:srgbClr val="CCECFF"/>
              </a:solidFill>
              <a:ln w="9525" algn="ctr">
                <a:solidFill>
                  <a:schemeClr val="tx1"/>
                </a:solidFill>
                <a:miter lim="800000"/>
                <a:headEnd/>
                <a:tailEnd/>
              </a:ln>
            </p:spPr>
            <p:txBody>
              <a:bodyPr vert="eaVert" wrap="none" tIns="33231" anchor="ctr"/>
              <a:lstStyle/>
              <a:p>
                <a:pPr marL="83529" indent="-83529" fontAlgn="auto">
                  <a:spcBef>
                    <a:spcPts val="0"/>
                  </a:spcBef>
                  <a:spcAft>
                    <a:spcPts val="0"/>
                  </a:spcAft>
                </a:pPr>
                <a:r>
                  <a:rPr lang="ja-JP" altLang="en-US" sz="1600" b="0">
                    <a:solidFill>
                      <a:srgbClr val="000000"/>
                    </a:solidFill>
                    <a:latin typeface="メイリオ" panose="020B0604030504040204" pitchFamily="50" charset="-128"/>
                    <a:ea typeface="メイリオ" panose="020B0604030504040204" pitchFamily="50" charset="-128"/>
                  </a:rPr>
                  <a:t>テスト</a:t>
                </a:r>
              </a:p>
            </p:txBody>
          </p:sp>
          <p:sp>
            <p:nvSpPr>
              <p:cNvPr id="78" name="AutoShape 66"/>
              <p:cNvSpPr>
                <a:spLocks noChangeArrowheads="1"/>
              </p:cNvSpPr>
              <p:nvPr/>
            </p:nvSpPr>
            <p:spPr bwMode="auto">
              <a:xfrm>
                <a:off x="2980" y="754"/>
                <a:ext cx="252" cy="400"/>
              </a:xfrm>
              <a:prstGeom prst="homePlate">
                <a:avLst>
                  <a:gd name="adj" fmla="val 21727"/>
                </a:avLst>
              </a:prstGeom>
              <a:solidFill>
                <a:srgbClr val="CCECFF"/>
              </a:solidFill>
              <a:ln w="9525" algn="ctr">
                <a:solidFill>
                  <a:schemeClr val="tx1"/>
                </a:solidFill>
                <a:miter lim="800000"/>
                <a:headEnd/>
                <a:tailEnd/>
              </a:ln>
            </p:spPr>
            <p:txBody>
              <a:bodyPr vert="eaVert" wrap="none" tIns="33231" anchor="ctr"/>
              <a:lstStyle/>
              <a:p>
                <a:pPr marL="83529" indent="-83529" fontAlgn="auto">
                  <a:spcBef>
                    <a:spcPts val="0"/>
                  </a:spcBef>
                  <a:spcAft>
                    <a:spcPts val="0"/>
                  </a:spcAft>
                </a:pPr>
                <a:r>
                  <a:rPr lang="ja-JP" altLang="en-US" sz="1600" b="0">
                    <a:solidFill>
                      <a:srgbClr val="000000"/>
                    </a:solidFill>
                    <a:latin typeface="メイリオ" panose="020B0604030504040204" pitchFamily="50" charset="-128"/>
                    <a:ea typeface="メイリオ" panose="020B0604030504040204" pitchFamily="50" charset="-128"/>
                  </a:rPr>
                  <a:t>開発</a:t>
                </a:r>
              </a:p>
            </p:txBody>
          </p:sp>
          <p:sp>
            <p:nvSpPr>
              <p:cNvPr id="79" name="AutoShape 67"/>
              <p:cNvSpPr>
                <a:spLocks noChangeArrowheads="1"/>
              </p:cNvSpPr>
              <p:nvPr/>
            </p:nvSpPr>
            <p:spPr bwMode="auto">
              <a:xfrm>
                <a:off x="2777" y="754"/>
                <a:ext cx="253" cy="400"/>
              </a:xfrm>
              <a:prstGeom prst="homePlate">
                <a:avLst>
                  <a:gd name="adj" fmla="val 21727"/>
                </a:avLst>
              </a:prstGeom>
              <a:solidFill>
                <a:srgbClr val="CCECFF"/>
              </a:solidFill>
              <a:ln w="9525" algn="ctr">
                <a:solidFill>
                  <a:schemeClr val="tx1"/>
                </a:solidFill>
                <a:miter lim="800000"/>
                <a:headEnd/>
                <a:tailEnd/>
              </a:ln>
            </p:spPr>
            <p:txBody>
              <a:bodyPr vert="eaVert" wrap="none" tIns="33231" anchor="ctr"/>
              <a:lstStyle/>
              <a:p>
                <a:pPr marL="83529" indent="-83529" fontAlgn="auto">
                  <a:spcBef>
                    <a:spcPts val="0"/>
                  </a:spcBef>
                  <a:spcAft>
                    <a:spcPts val="0"/>
                  </a:spcAft>
                </a:pPr>
                <a:r>
                  <a:rPr lang="ja-JP" altLang="en-US" sz="1600" b="0" dirty="0">
                    <a:solidFill>
                      <a:srgbClr val="000000"/>
                    </a:solidFill>
                    <a:latin typeface="メイリオ" panose="020B0604030504040204" pitchFamily="50" charset="-128"/>
                    <a:ea typeface="メイリオ" panose="020B0604030504040204" pitchFamily="50" charset="-128"/>
                  </a:rPr>
                  <a:t>要求</a:t>
                </a:r>
              </a:p>
            </p:txBody>
          </p:sp>
        </p:grpSp>
        <p:grpSp>
          <p:nvGrpSpPr>
            <p:cNvPr id="4" name="Group 52"/>
            <p:cNvGrpSpPr>
              <a:grpSpLocks/>
            </p:cNvGrpSpPr>
            <p:nvPr/>
          </p:nvGrpSpPr>
          <p:grpSpPr bwMode="auto">
            <a:xfrm>
              <a:off x="5211699" y="2988709"/>
              <a:ext cx="792163" cy="863112"/>
              <a:chOff x="2777" y="754"/>
              <a:chExt cx="657" cy="544"/>
            </a:xfrm>
          </p:grpSpPr>
          <p:sp>
            <p:nvSpPr>
              <p:cNvPr id="72" name="AutoShape 61"/>
              <p:cNvSpPr>
                <a:spLocks noChangeArrowheads="1"/>
              </p:cNvSpPr>
              <p:nvPr/>
            </p:nvSpPr>
            <p:spPr bwMode="auto">
              <a:xfrm>
                <a:off x="2777" y="1154"/>
                <a:ext cx="607" cy="144"/>
              </a:xfrm>
              <a:prstGeom prst="flowChartProcess">
                <a:avLst/>
              </a:prstGeom>
              <a:solidFill>
                <a:srgbClr val="00CCFF"/>
              </a:solidFill>
              <a:ln w="9525">
                <a:solidFill>
                  <a:schemeClr val="tx1"/>
                </a:solidFill>
                <a:miter lim="800000"/>
                <a:headEnd/>
                <a:tailEnd/>
              </a:ln>
            </p:spPr>
            <p:txBody>
              <a:bodyPr wrap="none" anchor="ctr"/>
              <a:lstStyle/>
              <a:p>
                <a:pPr fontAlgn="auto">
                  <a:spcBef>
                    <a:spcPts val="0"/>
                  </a:spcBef>
                  <a:spcAft>
                    <a:spcPts val="0"/>
                  </a:spcAft>
                </a:pPr>
                <a:r>
                  <a:rPr lang="ja-JP" altLang="en-US" sz="1200" b="0">
                    <a:solidFill>
                      <a:srgbClr val="000000"/>
                    </a:solidFill>
                    <a:latin typeface="Meiryo UI" panose="020B0604030504040204" pitchFamily="50" charset="-128"/>
                    <a:ea typeface="Meiryo UI" panose="020B0604030504040204" pitchFamily="50" charset="-128"/>
                  </a:rPr>
                  <a:t>第</a:t>
                </a:r>
                <a:r>
                  <a:rPr lang="en-US" altLang="ja-JP" sz="1200" b="0">
                    <a:solidFill>
                      <a:srgbClr val="000000"/>
                    </a:solidFill>
                    <a:latin typeface="Meiryo UI" panose="020B0604030504040204" pitchFamily="50" charset="-128"/>
                    <a:ea typeface="Meiryo UI" panose="020B0604030504040204" pitchFamily="50" charset="-128"/>
                  </a:rPr>
                  <a:t>n</a:t>
                </a:r>
                <a:r>
                  <a:rPr lang="ja-JP" altLang="en-US" sz="1200" b="0">
                    <a:solidFill>
                      <a:srgbClr val="000000"/>
                    </a:solidFill>
                    <a:latin typeface="Meiryo UI" panose="020B0604030504040204" pitchFamily="50" charset="-128"/>
                    <a:ea typeface="Meiryo UI" panose="020B0604030504040204" pitchFamily="50" charset="-128"/>
                  </a:rPr>
                  <a:t>反復</a:t>
                </a:r>
              </a:p>
            </p:txBody>
          </p:sp>
          <p:sp>
            <p:nvSpPr>
              <p:cNvPr id="73" name="AutoShape 65"/>
              <p:cNvSpPr>
                <a:spLocks noChangeArrowheads="1"/>
              </p:cNvSpPr>
              <p:nvPr/>
            </p:nvSpPr>
            <p:spPr bwMode="auto">
              <a:xfrm>
                <a:off x="3181" y="754"/>
                <a:ext cx="253" cy="400"/>
              </a:xfrm>
              <a:prstGeom prst="homePlate">
                <a:avLst>
                  <a:gd name="adj" fmla="val 21727"/>
                </a:avLst>
              </a:prstGeom>
              <a:solidFill>
                <a:srgbClr val="CCECFF"/>
              </a:solidFill>
              <a:ln w="9525" algn="ctr">
                <a:solidFill>
                  <a:schemeClr val="tx1"/>
                </a:solidFill>
                <a:miter lim="800000"/>
                <a:headEnd/>
                <a:tailEnd/>
              </a:ln>
            </p:spPr>
            <p:txBody>
              <a:bodyPr vert="eaVert" wrap="none" tIns="33231" anchor="ctr"/>
              <a:lstStyle/>
              <a:p>
                <a:pPr marL="83529" indent="-83529" fontAlgn="auto">
                  <a:spcBef>
                    <a:spcPts val="0"/>
                  </a:spcBef>
                  <a:spcAft>
                    <a:spcPts val="0"/>
                  </a:spcAft>
                </a:pPr>
                <a:r>
                  <a:rPr lang="ja-JP" altLang="en-US" sz="1600" b="0">
                    <a:solidFill>
                      <a:srgbClr val="000000"/>
                    </a:solidFill>
                    <a:latin typeface="メイリオ" panose="020B0604030504040204" pitchFamily="50" charset="-128"/>
                    <a:ea typeface="メイリオ" panose="020B0604030504040204" pitchFamily="50" charset="-128"/>
                  </a:rPr>
                  <a:t>テスト</a:t>
                </a:r>
              </a:p>
            </p:txBody>
          </p:sp>
          <p:sp>
            <p:nvSpPr>
              <p:cNvPr id="74" name="AutoShape 66"/>
              <p:cNvSpPr>
                <a:spLocks noChangeArrowheads="1"/>
              </p:cNvSpPr>
              <p:nvPr/>
            </p:nvSpPr>
            <p:spPr bwMode="auto">
              <a:xfrm>
                <a:off x="2980" y="754"/>
                <a:ext cx="252" cy="400"/>
              </a:xfrm>
              <a:prstGeom prst="homePlate">
                <a:avLst>
                  <a:gd name="adj" fmla="val 21727"/>
                </a:avLst>
              </a:prstGeom>
              <a:solidFill>
                <a:srgbClr val="CCECFF"/>
              </a:solidFill>
              <a:ln w="9525" algn="ctr">
                <a:solidFill>
                  <a:schemeClr val="tx1"/>
                </a:solidFill>
                <a:miter lim="800000"/>
                <a:headEnd/>
                <a:tailEnd/>
              </a:ln>
            </p:spPr>
            <p:txBody>
              <a:bodyPr vert="eaVert" wrap="none" tIns="33231" anchor="ctr"/>
              <a:lstStyle/>
              <a:p>
                <a:pPr marL="83529" indent="-83529" fontAlgn="auto">
                  <a:spcBef>
                    <a:spcPts val="0"/>
                  </a:spcBef>
                  <a:spcAft>
                    <a:spcPts val="0"/>
                  </a:spcAft>
                </a:pPr>
                <a:r>
                  <a:rPr lang="ja-JP" altLang="en-US" sz="1600" b="0">
                    <a:solidFill>
                      <a:srgbClr val="000000"/>
                    </a:solidFill>
                    <a:latin typeface="メイリオ" panose="020B0604030504040204" pitchFamily="50" charset="-128"/>
                    <a:ea typeface="メイリオ" panose="020B0604030504040204" pitchFamily="50" charset="-128"/>
                  </a:rPr>
                  <a:t>開発</a:t>
                </a:r>
              </a:p>
            </p:txBody>
          </p:sp>
          <p:sp>
            <p:nvSpPr>
              <p:cNvPr id="75" name="AutoShape 67"/>
              <p:cNvSpPr>
                <a:spLocks noChangeArrowheads="1"/>
              </p:cNvSpPr>
              <p:nvPr/>
            </p:nvSpPr>
            <p:spPr bwMode="auto">
              <a:xfrm>
                <a:off x="2777" y="754"/>
                <a:ext cx="253" cy="400"/>
              </a:xfrm>
              <a:prstGeom prst="homePlate">
                <a:avLst>
                  <a:gd name="adj" fmla="val 21727"/>
                </a:avLst>
              </a:prstGeom>
              <a:solidFill>
                <a:srgbClr val="CCECFF"/>
              </a:solidFill>
              <a:ln w="9525" algn="ctr">
                <a:solidFill>
                  <a:schemeClr val="tx1"/>
                </a:solidFill>
                <a:miter lim="800000"/>
                <a:headEnd/>
                <a:tailEnd/>
              </a:ln>
            </p:spPr>
            <p:txBody>
              <a:bodyPr vert="eaVert" wrap="none" tIns="33231" anchor="ctr"/>
              <a:lstStyle/>
              <a:p>
                <a:pPr marL="83529" indent="-83529" fontAlgn="auto">
                  <a:spcBef>
                    <a:spcPts val="0"/>
                  </a:spcBef>
                  <a:spcAft>
                    <a:spcPts val="0"/>
                  </a:spcAft>
                </a:pPr>
                <a:r>
                  <a:rPr lang="ja-JP" altLang="en-US" sz="1600" b="0">
                    <a:solidFill>
                      <a:srgbClr val="000000"/>
                    </a:solidFill>
                    <a:latin typeface="メイリオ" panose="020B0604030504040204" pitchFamily="50" charset="-128"/>
                    <a:ea typeface="メイリオ" panose="020B0604030504040204" pitchFamily="50" charset="-128"/>
                  </a:rPr>
                  <a:t>要求</a:t>
                </a:r>
              </a:p>
            </p:txBody>
          </p:sp>
        </p:grpSp>
        <p:sp>
          <p:nvSpPr>
            <p:cNvPr id="53" name="テキスト ボックス 64"/>
            <p:cNvSpPr txBox="1">
              <a:spLocks noChangeArrowheads="1"/>
            </p:cNvSpPr>
            <p:nvPr/>
          </p:nvSpPr>
          <p:spPr bwMode="auto">
            <a:xfrm>
              <a:off x="4797362" y="3253943"/>
              <a:ext cx="487363" cy="276958"/>
            </a:xfrm>
            <a:prstGeom prst="rect">
              <a:avLst/>
            </a:prstGeom>
            <a:noFill/>
            <a:ln w="9525">
              <a:noFill/>
              <a:miter lim="800000"/>
              <a:headEnd/>
              <a:tailEnd/>
            </a:ln>
          </p:spPr>
          <p:txBody>
            <a:bodyPr>
              <a:spAutoFit/>
            </a:bodyPr>
            <a:lstStyle/>
            <a:p>
              <a:pPr fontAlgn="auto">
                <a:spcBef>
                  <a:spcPts val="0"/>
                </a:spcBef>
                <a:spcAft>
                  <a:spcPts val="0"/>
                </a:spcAft>
              </a:pPr>
              <a:r>
                <a:rPr lang="ja-JP" altLang="en-US" sz="1200" b="0">
                  <a:solidFill>
                    <a:srgbClr val="000000"/>
                  </a:solidFill>
                  <a:latin typeface="Meiryo UI" panose="020B0604030504040204" pitchFamily="50" charset="-128"/>
                  <a:ea typeface="Meiryo UI" panose="020B0604030504040204" pitchFamily="50" charset="-128"/>
                </a:rPr>
                <a:t>・・・</a:t>
              </a:r>
            </a:p>
          </p:txBody>
        </p:sp>
        <p:sp>
          <p:nvSpPr>
            <p:cNvPr id="54" name="正方形/長方形 65"/>
            <p:cNvSpPr/>
            <p:nvPr/>
          </p:nvSpPr>
          <p:spPr bwMode="auto">
            <a:xfrm>
              <a:off x="3987737" y="2921301"/>
              <a:ext cx="2089150" cy="99792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ja-JP" altLang="en-US" sz="2800" b="0">
                <a:solidFill>
                  <a:srgbClr val="FFFFFF"/>
                </a:solidFill>
                <a:latin typeface="Meiryo UI" panose="020B0604030504040204" pitchFamily="50" charset="-128"/>
                <a:ea typeface="Meiryo UI" panose="020B0604030504040204" pitchFamily="50" charset="-128"/>
              </a:endParaRPr>
            </a:p>
          </p:txBody>
        </p:sp>
        <p:sp>
          <p:nvSpPr>
            <p:cNvPr id="55" name="テキスト ボックス 66"/>
            <p:cNvSpPr txBox="1">
              <a:spLocks noChangeArrowheads="1"/>
            </p:cNvSpPr>
            <p:nvPr/>
          </p:nvSpPr>
          <p:spPr bwMode="auto">
            <a:xfrm>
              <a:off x="4679887" y="3930952"/>
              <a:ext cx="1192213" cy="369277"/>
            </a:xfrm>
            <a:prstGeom prst="rect">
              <a:avLst/>
            </a:prstGeom>
            <a:noFill/>
            <a:ln w="9525">
              <a:noFill/>
              <a:miter lim="800000"/>
              <a:headEnd/>
              <a:tailEnd/>
            </a:ln>
          </p:spPr>
          <p:txBody>
            <a:bodyPr wrap="none">
              <a:spAutoFit/>
            </a:bodyPr>
            <a:lstStyle/>
            <a:p>
              <a:pPr algn="l" fontAlgn="auto">
                <a:spcBef>
                  <a:spcPts val="0"/>
                </a:spcBef>
                <a:spcAft>
                  <a:spcPts val="0"/>
                </a:spcAft>
              </a:pPr>
              <a:r>
                <a:rPr lang="ja-JP" altLang="en-US" sz="1800" b="0">
                  <a:solidFill>
                    <a:srgbClr val="000000"/>
                  </a:solidFill>
                  <a:latin typeface="Meiryo UI" panose="020B0604030504040204" pitchFamily="50" charset="-128"/>
                  <a:ea typeface="Meiryo UI" panose="020B0604030504040204" pitchFamily="50" charset="-128"/>
                </a:rPr>
                <a:t>第</a:t>
              </a:r>
              <a:r>
                <a:rPr lang="en-US" altLang="ja-JP" sz="1800" b="0">
                  <a:solidFill>
                    <a:srgbClr val="000000"/>
                  </a:solidFill>
                  <a:latin typeface="Meiryo UI" panose="020B0604030504040204" pitchFamily="50" charset="-128"/>
                  <a:ea typeface="Meiryo UI" panose="020B0604030504040204" pitchFamily="50" charset="-128"/>
                </a:rPr>
                <a:t>1</a:t>
              </a:r>
              <a:r>
                <a:rPr lang="ja-JP" altLang="en-US" sz="1800" b="0">
                  <a:solidFill>
                    <a:srgbClr val="000000"/>
                  </a:solidFill>
                  <a:latin typeface="Meiryo UI" panose="020B0604030504040204" pitchFamily="50" charset="-128"/>
                  <a:ea typeface="Meiryo UI" panose="020B0604030504040204" pitchFamily="50" charset="-128"/>
                </a:rPr>
                <a:t>リリース</a:t>
              </a:r>
            </a:p>
          </p:txBody>
        </p:sp>
        <p:sp>
          <p:nvSpPr>
            <p:cNvPr id="56" name="Text Box 75"/>
            <p:cNvSpPr txBox="1">
              <a:spLocks noChangeArrowheads="1"/>
            </p:cNvSpPr>
            <p:nvPr/>
          </p:nvSpPr>
          <p:spPr bwMode="auto">
            <a:xfrm>
              <a:off x="6168962" y="3237824"/>
              <a:ext cx="454025" cy="307731"/>
            </a:xfrm>
            <a:prstGeom prst="rect">
              <a:avLst/>
            </a:prstGeom>
            <a:noFill/>
            <a:ln w="9525">
              <a:noFill/>
              <a:miter lim="800000"/>
              <a:headEnd/>
              <a:tailEnd/>
            </a:ln>
          </p:spPr>
          <p:txBody>
            <a:bodyPr wrap="none">
              <a:spAutoFit/>
            </a:bodyPr>
            <a:lstStyle/>
            <a:p>
              <a:pPr algn="l" fontAlgn="auto">
                <a:spcBef>
                  <a:spcPts val="0"/>
                </a:spcBef>
                <a:spcAft>
                  <a:spcPts val="0"/>
                </a:spcAft>
              </a:pPr>
              <a:r>
                <a:rPr lang="ja-JP" altLang="en-US" sz="1400" b="0" dirty="0">
                  <a:solidFill>
                    <a:srgbClr val="000000"/>
                  </a:solidFill>
                  <a:latin typeface="Meiryo UI" panose="020B0604030504040204" pitchFamily="50" charset="-128"/>
                  <a:ea typeface="Meiryo UI" panose="020B0604030504040204" pitchFamily="50" charset="-128"/>
                </a:rPr>
                <a:t>・・・</a:t>
              </a:r>
            </a:p>
          </p:txBody>
        </p:sp>
        <p:grpSp>
          <p:nvGrpSpPr>
            <p:cNvPr id="5" name="Group 52"/>
            <p:cNvGrpSpPr>
              <a:grpSpLocks/>
            </p:cNvGrpSpPr>
            <p:nvPr/>
          </p:nvGrpSpPr>
          <p:grpSpPr bwMode="auto">
            <a:xfrm>
              <a:off x="6632512" y="2988709"/>
              <a:ext cx="793750" cy="863112"/>
              <a:chOff x="2777" y="754"/>
              <a:chExt cx="657" cy="544"/>
            </a:xfrm>
          </p:grpSpPr>
          <p:sp>
            <p:nvSpPr>
              <p:cNvPr id="68" name="AutoShape 61"/>
              <p:cNvSpPr>
                <a:spLocks noChangeArrowheads="1"/>
              </p:cNvSpPr>
              <p:nvPr/>
            </p:nvSpPr>
            <p:spPr bwMode="auto">
              <a:xfrm>
                <a:off x="2777" y="1154"/>
                <a:ext cx="607" cy="144"/>
              </a:xfrm>
              <a:prstGeom prst="flowChartProcess">
                <a:avLst/>
              </a:prstGeom>
              <a:solidFill>
                <a:srgbClr val="00CCFF"/>
              </a:solidFill>
              <a:ln w="9525">
                <a:solidFill>
                  <a:schemeClr val="tx1"/>
                </a:solidFill>
                <a:miter lim="800000"/>
                <a:headEnd/>
                <a:tailEnd/>
              </a:ln>
            </p:spPr>
            <p:txBody>
              <a:bodyPr wrap="none" anchor="ctr"/>
              <a:lstStyle/>
              <a:p>
                <a:pPr fontAlgn="auto">
                  <a:spcBef>
                    <a:spcPts val="0"/>
                  </a:spcBef>
                  <a:spcAft>
                    <a:spcPts val="0"/>
                  </a:spcAft>
                </a:pPr>
                <a:r>
                  <a:rPr lang="ja-JP" altLang="en-US" sz="1200" b="0">
                    <a:solidFill>
                      <a:srgbClr val="000000"/>
                    </a:solidFill>
                    <a:latin typeface="Meiryo UI" panose="020B0604030504040204" pitchFamily="50" charset="-128"/>
                    <a:ea typeface="Meiryo UI" panose="020B0604030504040204" pitchFamily="50" charset="-128"/>
                  </a:rPr>
                  <a:t>第</a:t>
                </a:r>
                <a:r>
                  <a:rPr lang="en-US" altLang="ja-JP" sz="1200" b="0">
                    <a:solidFill>
                      <a:srgbClr val="000000"/>
                    </a:solidFill>
                    <a:latin typeface="Meiryo UI" panose="020B0604030504040204" pitchFamily="50" charset="-128"/>
                    <a:ea typeface="Meiryo UI" panose="020B0604030504040204" pitchFamily="50" charset="-128"/>
                  </a:rPr>
                  <a:t>1</a:t>
                </a:r>
                <a:r>
                  <a:rPr lang="ja-JP" altLang="en-US" sz="1200" b="0">
                    <a:solidFill>
                      <a:srgbClr val="000000"/>
                    </a:solidFill>
                    <a:latin typeface="Meiryo UI" panose="020B0604030504040204" pitchFamily="50" charset="-128"/>
                    <a:ea typeface="Meiryo UI" panose="020B0604030504040204" pitchFamily="50" charset="-128"/>
                  </a:rPr>
                  <a:t>反復</a:t>
                </a:r>
              </a:p>
            </p:txBody>
          </p:sp>
          <p:sp>
            <p:nvSpPr>
              <p:cNvPr id="69" name="AutoShape 65"/>
              <p:cNvSpPr>
                <a:spLocks noChangeArrowheads="1"/>
              </p:cNvSpPr>
              <p:nvPr/>
            </p:nvSpPr>
            <p:spPr bwMode="auto">
              <a:xfrm>
                <a:off x="3181" y="754"/>
                <a:ext cx="253" cy="400"/>
              </a:xfrm>
              <a:prstGeom prst="homePlate">
                <a:avLst>
                  <a:gd name="adj" fmla="val 21727"/>
                </a:avLst>
              </a:prstGeom>
              <a:solidFill>
                <a:srgbClr val="CCECFF"/>
              </a:solidFill>
              <a:ln w="9525" algn="ctr">
                <a:solidFill>
                  <a:schemeClr val="tx1"/>
                </a:solidFill>
                <a:miter lim="800000"/>
                <a:headEnd/>
                <a:tailEnd/>
              </a:ln>
            </p:spPr>
            <p:txBody>
              <a:bodyPr vert="eaVert" wrap="none" tIns="33231" anchor="ctr"/>
              <a:lstStyle/>
              <a:p>
                <a:pPr marL="83529" indent="-83529" fontAlgn="auto">
                  <a:spcBef>
                    <a:spcPts val="0"/>
                  </a:spcBef>
                  <a:spcAft>
                    <a:spcPts val="0"/>
                  </a:spcAft>
                </a:pPr>
                <a:r>
                  <a:rPr lang="ja-JP" altLang="en-US" sz="1600" b="0">
                    <a:solidFill>
                      <a:srgbClr val="000000"/>
                    </a:solidFill>
                    <a:latin typeface="メイリオ" panose="020B0604030504040204" pitchFamily="50" charset="-128"/>
                    <a:ea typeface="メイリオ" panose="020B0604030504040204" pitchFamily="50" charset="-128"/>
                  </a:rPr>
                  <a:t>テスト</a:t>
                </a:r>
              </a:p>
            </p:txBody>
          </p:sp>
          <p:sp>
            <p:nvSpPr>
              <p:cNvPr id="70" name="AutoShape 66"/>
              <p:cNvSpPr>
                <a:spLocks noChangeArrowheads="1"/>
              </p:cNvSpPr>
              <p:nvPr/>
            </p:nvSpPr>
            <p:spPr bwMode="auto">
              <a:xfrm>
                <a:off x="2980" y="754"/>
                <a:ext cx="252" cy="400"/>
              </a:xfrm>
              <a:prstGeom prst="homePlate">
                <a:avLst>
                  <a:gd name="adj" fmla="val 21727"/>
                </a:avLst>
              </a:prstGeom>
              <a:solidFill>
                <a:srgbClr val="CCECFF"/>
              </a:solidFill>
              <a:ln w="9525" algn="ctr">
                <a:solidFill>
                  <a:schemeClr val="tx1"/>
                </a:solidFill>
                <a:miter lim="800000"/>
                <a:headEnd/>
                <a:tailEnd/>
              </a:ln>
            </p:spPr>
            <p:txBody>
              <a:bodyPr vert="eaVert" wrap="none" tIns="33231" anchor="ctr"/>
              <a:lstStyle/>
              <a:p>
                <a:pPr marL="83529" indent="-83529" fontAlgn="auto">
                  <a:spcBef>
                    <a:spcPts val="0"/>
                  </a:spcBef>
                  <a:spcAft>
                    <a:spcPts val="0"/>
                  </a:spcAft>
                </a:pPr>
                <a:r>
                  <a:rPr lang="ja-JP" altLang="en-US" sz="1600" b="0">
                    <a:solidFill>
                      <a:srgbClr val="000000"/>
                    </a:solidFill>
                    <a:latin typeface="メイリオ" panose="020B0604030504040204" pitchFamily="50" charset="-128"/>
                    <a:ea typeface="メイリオ" panose="020B0604030504040204" pitchFamily="50" charset="-128"/>
                  </a:rPr>
                  <a:t>開発</a:t>
                </a:r>
              </a:p>
            </p:txBody>
          </p:sp>
          <p:sp>
            <p:nvSpPr>
              <p:cNvPr id="71" name="AutoShape 67"/>
              <p:cNvSpPr>
                <a:spLocks noChangeArrowheads="1"/>
              </p:cNvSpPr>
              <p:nvPr/>
            </p:nvSpPr>
            <p:spPr bwMode="auto">
              <a:xfrm>
                <a:off x="2777" y="754"/>
                <a:ext cx="253" cy="400"/>
              </a:xfrm>
              <a:prstGeom prst="homePlate">
                <a:avLst>
                  <a:gd name="adj" fmla="val 21727"/>
                </a:avLst>
              </a:prstGeom>
              <a:solidFill>
                <a:srgbClr val="CCECFF"/>
              </a:solidFill>
              <a:ln w="9525" algn="ctr">
                <a:solidFill>
                  <a:schemeClr val="tx1"/>
                </a:solidFill>
                <a:miter lim="800000"/>
                <a:headEnd/>
                <a:tailEnd/>
              </a:ln>
            </p:spPr>
            <p:txBody>
              <a:bodyPr vert="eaVert" wrap="none" tIns="33231" anchor="ctr"/>
              <a:lstStyle/>
              <a:p>
                <a:pPr marL="83529" indent="-83529" fontAlgn="auto">
                  <a:spcBef>
                    <a:spcPts val="0"/>
                  </a:spcBef>
                  <a:spcAft>
                    <a:spcPts val="0"/>
                  </a:spcAft>
                </a:pPr>
                <a:r>
                  <a:rPr lang="ja-JP" altLang="en-US" sz="1600" b="0">
                    <a:solidFill>
                      <a:srgbClr val="000000"/>
                    </a:solidFill>
                    <a:latin typeface="メイリオ" panose="020B0604030504040204" pitchFamily="50" charset="-128"/>
                    <a:ea typeface="メイリオ" panose="020B0604030504040204" pitchFamily="50" charset="-128"/>
                  </a:rPr>
                  <a:t>要求</a:t>
                </a:r>
              </a:p>
            </p:txBody>
          </p:sp>
        </p:grpSp>
        <p:grpSp>
          <p:nvGrpSpPr>
            <p:cNvPr id="6" name="Group 52"/>
            <p:cNvGrpSpPr>
              <a:grpSpLocks/>
            </p:cNvGrpSpPr>
            <p:nvPr/>
          </p:nvGrpSpPr>
          <p:grpSpPr bwMode="auto">
            <a:xfrm>
              <a:off x="7877112" y="2987243"/>
              <a:ext cx="793750" cy="863112"/>
              <a:chOff x="2777" y="754"/>
              <a:chExt cx="657" cy="544"/>
            </a:xfrm>
          </p:grpSpPr>
          <p:sp>
            <p:nvSpPr>
              <p:cNvPr id="64" name="AutoShape 61"/>
              <p:cNvSpPr>
                <a:spLocks noChangeArrowheads="1"/>
              </p:cNvSpPr>
              <p:nvPr/>
            </p:nvSpPr>
            <p:spPr bwMode="auto">
              <a:xfrm>
                <a:off x="2777" y="1154"/>
                <a:ext cx="607" cy="144"/>
              </a:xfrm>
              <a:prstGeom prst="flowChartProcess">
                <a:avLst/>
              </a:prstGeom>
              <a:solidFill>
                <a:srgbClr val="00CCFF"/>
              </a:solidFill>
              <a:ln w="9525">
                <a:solidFill>
                  <a:schemeClr val="tx1"/>
                </a:solidFill>
                <a:miter lim="800000"/>
                <a:headEnd/>
                <a:tailEnd/>
              </a:ln>
            </p:spPr>
            <p:txBody>
              <a:bodyPr wrap="none" anchor="ctr"/>
              <a:lstStyle/>
              <a:p>
                <a:pPr fontAlgn="auto">
                  <a:spcBef>
                    <a:spcPts val="0"/>
                  </a:spcBef>
                  <a:spcAft>
                    <a:spcPts val="0"/>
                  </a:spcAft>
                </a:pPr>
                <a:r>
                  <a:rPr lang="ja-JP" altLang="en-US" sz="1200" b="0" dirty="0">
                    <a:solidFill>
                      <a:srgbClr val="000000"/>
                    </a:solidFill>
                    <a:latin typeface="Meiryo UI" panose="020B0604030504040204" pitchFamily="50" charset="-128"/>
                    <a:ea typeface="Meiryo UI" panose="020B0604030504040204" pitchFamily="50" charset="-128"/>
                  </a:rPr>
                  <a:t>第</a:t>
                </a:r>
                <a:r>
                  <a:rPr lang="en-US" altLang="ja-JP" sz="1200" b="0" dirty="0">
                    <a:solidFill>
                      <a:srgbClr val="000000"/>
                    </a:solidFill>
                    <a:latin typeface="Meiryo UI" panose="020B0604030504040204" pitchFamily="50" charset="-128"/>
                    <a:ea typeface="Meiryo UI" panose="020B0604030504040204" pitchFamily="50" charset="-128"/>
                  </a:rPr>
                  <a:t>m</a:t>
                </a:r>
                <a:r>
                  <a:rPr lang="ja-JP" altLang="en-US" sz="1200" b="0" dirty="0">
                    <a:solidFill>
                      <a:srgbClr val="000000"/>
                    </a:solidFill>
                    <a:latin typeface="Meiryo UI" panose="020B0604030504040204" pitchFamily="50" charset="-128"/>
                    <a:ea typeface="Meiryo UI" panose="020B0604030504040204" pitchFamily="50" charset="-128"/>
                  </a:rPr>
                  <a:t>反復</a:t>
                </a:r>
              </a:p>
            </p:txBody>
          </p:sp>
          <p:sp>
            <p:nvSpPr>
              <p:cNvPr id="65" name="AutoShape 65"/>
              <p:cNvSpPr>
                <a:spLocks noChangeArrowheads="1"/>
              </p:cNvSpPr>
              <p:nvPr/>
            </p:nvSpPr>
            <p:spPr bwMode="auto">
              <a:xfrm>
                <a:off x="3181" y="754"/>
                <a:ext cx="253" cy="400"/>
              </a:xfrm>
              <a:prstGeom prst="homePlate">
                <a:avLst>
                  <a:gd name="adj" fmla="val 21727"/>
                </a:avLst>
              </a:prstGeom>
              <a:solidFill>
                <a:srgbClr val="CCECFF"/>
              </a:solidFill>
              <a:ln w="9525" algn="ctr">
                <a:solidFill>
                  <a:schemeClr val="tx1"/>
                </a:solidFill>
                <a:miter lim="800000"/>
                <a:headEnd/>
                <a:tailEnd/>
              </a:ln>
            </p:spPr>
            <p:txBody>
              <a:bodyPr vert="eaVert" wrap="none" tIns="33231" anchor="ctr"/>
              <a:lstStyle/>
              <a:p>
                <a:pPr marL="83529" indent="-83529" fontAlgn="auto">
                  <a:spcBef>
                    <a:spcPts val="0"/>
                  </a:spcBef>
                  <a:spcAft>
                    <a:spcPts val="0"/>
                  </a:spcAft>
                </a:pPr>
                <a:r>
                  <a:rPr lang="ja-JP" altLang="en-US" sz="1600" b="0" dirty="0">
                    <a:solidFill>
                      <a:srgbClr val="000000"/>
                    </a:solidFill>
                    <a:latin typeface="メイリオ" panose="020B0604030504040204" pitchFamily="50" charset="-128"/>
                    <a:ea typeface="メイリオ" panose="020B0604030504040204" pitchFamily="50" charset="-128"/>
                  </a:rPr>
                  <a:t>テスト</a:t>
                </a:r>
              </a:p>
            </p:txBody>
          </p:sp>
          <p:sp>
            <p:nvSpPr>
              <p:cNvPr id="66" name="AutoShape 66"/>
              <p:cNvSpPr>
                <a:spLocks noChangeArrowheads="1"/>
              </p:cNvSpPr>
              <p:nvPr/>
            </p:nvSpPr>
            <p:spPr bwMode="auto">
              <a:xfrm>
                <a:off x="2980" y="754"/>
                <a:ext cx="252" cy="400"/>
              </a:xfrm>
              <a:prstGeom prst="homePlate">
                <a:avLst>
                  <a:gd name="adj" fmla="val 21727"/>
                </a:avLst>
              </a:prstGeom>
              <a:solidFill>
                <a:srgbClr val="CCECFF"/>
              </a:solidFill>
              <a:ln w="9525" algn="ctr">
                <a:solidFill>
                  <a:schemeClr val="tx1"/>
                </a:solidFill>
                <a:miter lim="800000"/>
                <a:headEnd/>
                <a:tailEnd/>
              </a:ln>
            </p:spPr>
            <p:txBody>
              <a:bodyPr vert="eaVert" wrap="none" tIns="33231" anchor="ctr"/>
              <a:lstStyle/>
              <a:p>
                <a:pPr marL="83529" indent="-83529" fontAlgn="auto">
                  <a:spcBef>
                    <a:spcPts val="0"/>
                  </a:spcBef>
                  <a:spcAft>
                    <a:spcPts val="0"/>
                  </a:spcAft>
                </a:pPr>
                <a:r>
                  <a:rPr lang="ja-JP" altLang="en-US" sz="1600" b="0">
                    <a:solidFill>
                      <a:srgbClr val="000000"/>
                    </a:solidFill>
                    <a:latin typeface="メイリオ" panose="020B0604030504040204" pitchFamily="50" charset="-128"/>
                    <a:ea typeface="メイリオ" panose="020B0604030504040204" pitchFamily="50" charset="-128"/>
                  </a:rPr>
                  <a:t>開発</a:t>
                </a:r>
              </a:p>
            </p:txBody>
          </p:sp>
          <p:sp>
            <p:nvSpPr>
              <p:cNvPr id="67" name="AutoShape 67"/>
              <p:cNvSpPr>
                <a:spLocks noChangeArrowheads="1"/>
              </p:cNvSpPr>
              <p:nvPr/>
            </p:nvSpPr>
            <p:spPr bwMode="auto">
              <a:xfrm>
                <a:off x="2777" y="754"/>
                <a:ext cx="253" cy="400"/>
              </a:xfrm>
              <a:prstGeom prst="homePlate">
                <a:avLst>
                  <a:gd name="adj" fmla="val 21727"/>
                </a:avLst>
              </a:prstGeom>
              <a:solidFill>
                <a:srgbClr val="CCECFF"/>
              </a:solidFill>
              <a:ln w="9525" algn="ctr">
                <a:solidFill>
                  <a:schemeClr val="tx1"/>
                </a:solidFill>
                <a:miter lim="800000"/>
                <a:headEnd/>
                <a:tailEnd/>
              </a:ln>
            </p:spPr>
            <p:txBody>
              <a:bodyPr vert="eaVert" wrap="none" tIns="33231" anchor="ctr"/>
              <a:lstStyle/>
              <a:p>
                <a:pPr marL="83529" indent="-83529" fontAlgn="auto">
                  <a:spcBef>
                    <a:spcPts val="0"/>
                  </a:spcBef>
                  <a:spcAft>
                    <a:spcPts val="0"/>
                  </a:spcAft>
                </a:pPr>
                <a:r>
                  <a:rPr lang="ja-JP" altLang="en-US" sz="1600" b="0">
                    <a:solidFill>
                      <a:srgbClr val="000000"/>
                    </a:solidFill>
                    <a:latin typeface="メイリオ" panose="020B0604030504040204" pitchFamily="50" charset="-128"/>
                    <a:ea typeface="メイリオ" panose="020B0604030504040204" pitchFamily="50" charset="-128"/>
                  </a:rPr>
                  <a:t>要求</a:t>
                </a:r>
              </a:p>
            </p:txBody>
          </p:sp>
        </p:grpSp>
        <p:sp>
          <p:nvSpPr>
            <p:cNvPr id="59" name="テキスト ボックス 64"/>
            <p:cNvSpPr txBox="1">
              <a:spLocks noChangeArrowheads="1"/>
            </p:cNvSpPr>
            <p:nvPr/>
          </p:nvSpPr>
          <p:spPr bwMode="auto">
            <a:xfrm>
              <a:off x="7370699" y="3253943"/>
              <a:ext cx="487363" cy="276958"/>
            </a:xfrm>
            <a:prstGeom prst="rect">
              <a:avLst/>
            </a:prstGeom>
            <a:noFill/>
            <a:ln w="9525">
              <a:noFill/>
              <a:miter lim="800000"/>
              <a:headEnd/>
              <a:tailEnd/>
            </a:ln>
          </p:spPr>
          <p:txBody>
            <a:bodyPr>
              <a:spAutoFit/>
            </a:bodyPr>
            <a:lstStyle/>
            <a:p>
              <a:pPr fontAlgn="auto">
                <a:spcBef>
                  <a:spcPts val="0"/>
                </a:spcBef>
                <a:spcAft>
                  <a:spcPts val="0"/>
                </a:spcAft>
              </a:pPr>
              <a:r>
                <a:rPr lang="ja-JP" altLang="en-US" sz="1200" b="0">
                  <a:solidFill>
                    <a:srgbClr val="000000"/>
                  </a:solidFill>
                  <a:latin typeface="Meiryo UI" panose="020B0604030504040204" pitchFamily="50" charset="-128"/>
                  <a:ea typeface="Meiryo UI" panose="020B0604030504040204" pitchFamily="50" charset="-128"/>
                </a:rPr>
                <a:t>・・・</a:t>
              </a:r>
            </a:p>
          </p:txBody>
        </p:sp>
        <p:sp>
          <p:nvSpPr>
            <p:cNvPr id="60" name="正方形/長方形 65"/>
            <p:cNvSpPr/>
            <p:nvPr/>
          </p:nvSpPr>
          <p:spPr bwMode="auto">
            <a:xfrm>
              <a:off x="6561074" y="2921301"/>
              <a:ext cx="2251075" cy="99792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ja-JP" altLang="en-US" sz="2800" b="0">
                <a:solidFill>
                  <a:srgbClr val="FFFFFF"/>
                </a:solidFill>
                <a:latin typeface="Meiryo UI" panose="020B0604030504040204" pitchFamily="50" charset="-128"/>
                <a:ea typeface="Meiryo UI" panose="020B0604030504040204" pitchFamily="50" charset="-128"/>
              </a:endParaRPr>
            </a:p>
          </p:txBody>
        </p:sp>
        <p:sp>
          <p:nvSpPr>
            <p:cNvPr id="61" name="テキスト ボックス 66"/>
            <p:cNvSpPr txBox="1">
              <a:spLocks noChangeArrowheads="1"/>
            </p:cNvSpPr>
            <p:nvPr/>
          </p:nvSpPr>
          <p:spPr bwMode="auto">
            <a:xfrm>
              <a:off x="7235762" y="3930952"/>
              <a:ext cx="1178528" cy="369332"/>
            </a:xfrm>
            <a:prstGeom prst="rect">
              <a:avLst/>
            </a:prstGeom>
            <a:noFill/>
            <a:ln w="9525">
              <a:noFill/>
              <a:miter lim="800000"/>
              <a:headEnd/>
              <a:tailEnd/>
            </a:ln>
          </p:spPr>
          <p:txBody>
            <a:bodyPr wrap="none">
              <a:spAutoFit/>
            </a:bodyPr>
            <a:lstStyle/>
            <a:p>
              <a:pPr algn="l" fontAlgn="auto">
                <a:spcBef>
                  <a:spcPts val="0"/>
                </a:spcBef>
                <a:spcAft>
                  <a:spcPts val="0"/>
                </a:spcAft>
              </a:pPr>
              <a:r>
                <a:rPr lang="ja-JP" altLang="en-US" sz="1800" b="0" dirty="0">
                  <a:solidFill>
                    <a:srgbClr val="000000"/>
                  </a:solidFill>
                  <a:latin typeface="Meiryo UI" panose="020B0604030504040204" pitchFamily="50" charset="-128"/>
                  <a:ea typeface="Meiryo UI" panose="020B0604030504040204" pitchFamily="50" charset="-128"/>
                </a:rPr>
                <a:t>第</a:t>
              </a:r>
              <a:r>
                <a:rPr lang="en-US" altLang="ja-JP" sz="1800" b="0" dirty="0">
                  <a:solidFill>
                    <a:srgbClr val="000000"/>
                  </a:solidFill>
                  <a:latin typeface="Meiryo UI" panose="020B0604030504040204" pitchFamily="50" charset="-128"/>
                  <a:ea typeface="Meiryo UI" panose="020B0604030504040204" pitchFamily="50" charset="-128"/>
                </a:rPr>
                <a:t>x</a:t>
              </a:r>
              <a:r>
                <a:rPr lang="ja-JP" altLang="en-US" sz="1800" b="0" dirty="0">
                  <a:solidFill>
                    <a:srgbClr val="000000"/>
                  </a:solidFill>
                  <a:latin typeface="Meiryo UI" panose="020B0604030504040204" pitchFamily="50" charset="-128"/>
                  <a:ea typeface="Meiryo UI" panose="020B0604030504040204" pitchFamily="50" charset="-128"/>
                </a:rPr>
                <a:t>リリース</a:t>
              </a:r>
            </a:p>
          </p:txBody>
        </p:sp>
        <p:sp>
          <p:nvSpPr>
            <p:cNvPr id="62" name="Line 65"/>
            <p:cNvSpPr>
              <a:spLocks noChangeShapeType="1"/>
            </p:cNvSpPr>
            <p:nvPr/>
          </p:nvSpPr>
          <p:spPr bwMode="auto">
            <a:xfrm flipV="1">
              <a:off x="6076887" y="2722008"/>
              <a:ext cx="1588" cy="199292"/>
            </a:xfrm>
            <a:prstGeom prst="line">
              <a:avLst/>
            </a:prstGeom>
            <a:noFill/>
            <a:ln w="38100">
              <a:solidFill>
                <a:schemeClr val="tx1"/>
              </a:solidFill>
              <a:round/>
              <a:headEnd/>
              <a:tailEnd type="triangle" w="med" len="med"/>
            </a:ln>
          </p:spPr>
          <p:txBody>
            <a:bodyPr/>
            <a:lstStyle/>
            <a:p>
              <a:pPr algn="l" fontAlgn="auto">
                <a:spcBef>
                  <a:spcPts val="0"/>
                </a:spcBef>
                <a:spcAft>
                  <a:spcPts val="0"/>
                </a:spcAft>
              </a:pPr>
              <a:endParaRPr lang="ja-JP" altLang="en-US" sz="2800" b="0">
                <a:solidFill>
                  <a:srgbClr val="000000"/>
                </a:solidFill>
                <a:latin typeface="Meiryo UI" panose="020B0604030504040204" pitchFamily="50" charset="-128"/>
                <a:ea typeface="Meiryo UI" panose="020B0604030504040204" pitchFamily="50" charset="-128"/>
              </a:endParaRPr>
            </a:p>
          </p:txBody>
        </p:sp>
        <p:sp>
          <p:nvSpPr>
            <p:cNvPr id="63" name="Line 65"/>
            <p:cNvSpPr>
              <a:spLocks noChangeShapeType="1"/>
            </p:cNvSpPr>
            <p:nvPr/>
          </p:nvSpPr>
          <p:spPr bwMode="auto">
            <a:xfrm flipV="1">
              <a:off x="8812149" y="2622362"/>
              <a:ext cx="1588" cy="298939"/>
            </a:xfrm>
            <a:prstGeom prst="line">
              <a:avLst/>
            </a:prstGeom>
            <a:noFill/>
            <a:ln w="38100">
              <a:solidFill>
                <a:schemeClr val="tx1"/>
              </a:solidFill>
              <a:round/>
              <a:headEnd/>
              <a:tailEnd type="triangle" w="med" len="med"/>
            </a:ln>
          </p:spPr>
          <p:txBody>
            <a:bodyPr/>
            <a:lstStyle/>
            <a:p>
              <a:pPr algn="l" fontAlgn="auto">
                <a:spcBef>
                  <a:spcPts val="0"/>
                </a:spcBef>
                <a:spcAft>
                  <a:spcPts val="0"/>
                </a:spcAft>
              </a:pPr>
              <a:endParaRPr lang="ja-JP" altLang="en-US" sz="2800" b="0">
                <a:solidFill>
                  <a:srgbClr val="000000"/>
                </a:solidFill>
                <a:latin typeface="Meiryo UI" panose="020B0604030504040204" pitchFamily="50" charset="-128"/>
                <a:ea typeface="Meiryo UI" panose="020B0604030504040204" pitchFamily="50" charset="-128"/>
              </a:endParaRPr>
            </a:p>
          </p:txBody>
        </p:sp>
      </p:grpSp>
      <p:sp>
        <p:nvSpPr>
          <p:cNvPr id="51" name="AutoShape 48">
            <a:extLst>
              <a:ext uri="{FF2B5EF4-FFF2-40B4-BE49-F238E27FC236}">
                <a16:creationId xmlns:a16="http://schemas.microsoft.com/office/drawing/2014/main" id="{A9A1C38D-38AB-417C-AC9B-A03EDAFA2827}"/>
              </a:ext>
            </a:extLst>
          </p:cNvPr>
          <p:cNvSpPr>
            <a:spLocks noChangeArrowheads="1"/>
          </p:cNvSpPr>
          <p:nvPr/>
        </p:nvSpPr>
        <p:spPr bwMode="auto">
          <a:xfrm>
            <a:off x="2780741" y="2838350"/>
            <a:ext cx="1125537" cy="788377"/>
          </a:xfrm>
          <a:prstGeom prst="homePlate">
            <a:avLst>
              <a:gd name="adj" fmla="val 17461"/>
            </a:avLst>
          </a:prstGeom>
          <a:solidFill>
            <a:srgbClr val="CCECFF"/>
          </a:solidFill>
          <a:ln w="9525">
            <a:solidFill>
              <a:schemeClr val="tx1"/>
            </a:solidFill>
            <a:miter lim="800000"/>
            <a:headEnd/>
            <a:tailEnd/>
          </a:ln>
        </p:spPr>
        <p:txBody>
          <a:bodyPr wrap="none" tIns="33231" anchor="ctr"/>
          <a:lstStyle/>
          <a:p>
            <a:pPr marL="83529" indent="-83529" fontAlgn="auto">
              <a:spcBef>
                <a:spcPts val="0"/>
              </a:spcBef>
              <a:spcAft>
                <a:spcPts val="0"/>
              </a:spcAft>
            </a:pPr>
            <a:r>
              <a:rPr lang="ja-JP" altLang="en-US" sz="1600" b="0" dirty="0">
                <a:solidFill>
                  <a:srgbClr val="000000"/>
                </a:solidFill>
                <a:latin typeface="Meiryo UI" panose="020B0604030504040204" pitchFamily="50" charset="-128"/>
                <a:ea typeface="Meiryo UI" panose="020B0604030504040204" pitchFamily="50" charset="-128"/>
              </a:rPr>
              <a:t>要求</a:t>
            </a:r>
            <a:endParaRPr lang="en-US" altLang="ja-JP" sz="1600" b="0" dirty="0">
              <a:solidFill>
                <a:srgbClr val="000000"/>
              </a:solidFill>
              <a:latin typeface="Meiryo UI" panose="020B0604030504040204" pitchFamily="50" charset="-128"/>
              <a:ea typeface="Meiryo UI" panose="020B0604030504040204" pitchFamily="50" charset="-128"/>
            </a:endParaRPr>
          </a:p>
          <a:p>
            <a:pPr marL="83529" indent="-83529" fontAlgn="auto">
              <a:spcBef>
                <a:spcPts val="0"/>
              </a:spcBef>
              <a:spcAft>
                <a:spcPts val="0"/>
              </a:spcAft>
            </a:pPr>
            <a:r>
              <a:rPr lang="en-US" altLang="ja-JP" sz="1100" b="0" dirty="0">
                <a:solidFill>
                  <a:srgbClr val="000000"/>
                </a:solidFill>
                <a:latin typeface="Meiryo UI" panose="020B0604030504040204" pitchFamily="50" charset="-128"/>
                <a:ea typeface="Meiryo UI" panose="020B0604030504040204" pitchFamily="50" charset="-128"/>
              </a:rPr>
              <a:t>(</a:t>
            </a:r>
            <a:r>
              <a:rPr lang="ja-JP" altLang="en-US" sz="1100" b="0" dirty="0">
                <a:solidFill>
                  <a:srgbClr val="000000"/>
                </a:solidFill>
                <a:latin typeface="Meiryo UI" panose="020B0604030504040204" pitchFamily="50" charset="-128"/>
                <a:ea typeface="Meiryo UI" panose="020B0604030504040204" pitchFamily="50" charset="-128"/>
              </a:rPr>
              <a:t>初期バックログ</a:t>
            </a:r>
            <a:endParaRPr lang="en-US" altLang="ja-JP" sz="1100" b="0" dirty="0">
              <a:solidFill>
                <a:srgbClr val="000000"/>
              </a:solidFill>
              <a:latin typeface="Meiryo UI" panose="020B0604030504040204" pitchFamily="50" charset="-128"/>
              <a:ea typeface="Meiryo UI" panose="020B0604030504040204" pitchFamily="50" charset="-128"/>
            </a:endParaRPr>
          </a:p>
          <a:p>
            <a:pPr marL="83529" indent="-83529" fontAlgn="auto">
              <a:spcBef>
                <a:spcPts val="0"/>
              </a:spcBef>
              <a:spcAft>
                <a:spcPts val="0"/>
              </a:spcAft>
            </a:pPr>
            <a:r>
              <a:rPr lang="ja-JP" altLang="en-US" sz="1100" b="0" dirty="0">
                <a:solidFill>
                  <a:srgbClr val="000000"/>
                </a:solidFill>
                <a:latin typeface="Meiryo UI" panose="020B0604030504040204" pitchFamily="50" charset="-128"/>
                <a:ea typeface="Meiryo UI" panose="020B0604030504040204" pitchFamily="50" charset="-128"/>
              </a:rPr>
              <a:t>作成</a:t>
            </a:r>
            <a:r>
              <a:rPr lang="en-US" altLang="ja-JP" sz="1100" b="0" dirty="0">
                <a:solidFill>
                  <a:srgbClr val="000000"/>
                </a:solidFill>
                <a:latin typeface="Meiryo UI" panose="020B0604030504040204" pitchFamily="50" charset="-128"/>
                <a:ea typeface="Meiryo UI" panose="020B0604030504040204" pitchFamily="50" charset="-128"/>
              </a:rPr>
              <a:t>)</a:t>
            </a:r>
          </a:p>
        </p:txBody>
      </p:sp>
      <p:sp>
        <p:nvSpPr>
          <p:cNvPr id="52" name="AutoShape 52">
            <a:extLst>
              <a:ext uri="{FF2B5EF4-FFF2-40B4-BE49-F238E27FC236}">
                <a16:creationId xmlns:a16="http://schemas.microsoft.com/office/drawing/2014/main" id="{5D69CE5D-1958-4403-A9C1-AA0C09256D03}"/>
              </a:ext>
            </a:extLst>
          </p:cNvPr>
          <p:cNvSpPr>
            <a:spLocks noChangeArrowheads="1"/>
          </p:cNvSpPr>
          <p:nvPr/>
        </p:nvSpPr>
        <p:spPr bwMode="auto">
          <a:xfrm>
            <a:off x="3998128" y="2351172"/>
            <a:ext cx="2078692" cy="285622"/>
          </a:xfrm>
          <a:prstGeom prst="homePlate">
            <a:avLst>
              <a:gd name="adj" fmla="val 96171"/>
            </a:avLst>
          </a:prstGeom>
          <a:solidFill>
            <a:schemeClr val="bg1"/>
          </a:solidFill>
          <a:ln w="9525">
            <a:solidFill>
              <a:schemeClr val="tx1"/>
            </a:solidFill>
            <a:miter lim="800000"/>
            <a:headEnd/>
            <a:tailEnd/>
          </a:ln>
        </p:spPr>
        <p:txBody>
          <a:bodyPr tIns="33231" anchor="ctr"/>
          <a:lstStyle/>
          <a:p>
            <a:pPr marL="83529" indent="-83529" fontAlgn="auto">
              <a:spcBef>
                <a:spcPts val="0"/>
              </a:spcBef>
              <a:spcAft>
                <a:spcPts val="0"/>
              </a:spcAft>
            </a:pPr>
            <a:r>
              <a:rPr lang="ja-JP" altLang="en-US" sz="1800" b="0" dirty="0">
                <a:solidFill>
                  <a:srgbClr val="000000"/>
                </a:solidFill>
                <a:latin typeface="Meiryo UI" panose="020B0604030504040204" pitchFamily="50" charset="-128"/>
                <a:ea typeface="Meiryo UI" panose="020B0604030504040204" pitchFamily="50" charset="-128"/>
              </a:rPr>
              <a:t>初期開発</a:t>
            </a:r>
            <a:r>
              <a:rPr lang="en-US" altLang="ja-JP" sz="1200" b="0" dirty="0">
                <a:solidFill>
                  <a:srgbClr val="000000"/>
                </a:solidFill>
                <a:latin typeface="Meiryo UI" panose="020B0604030504040204" pitchFamily="50" charset="-128"/>
                <a:ea typeface="Meiryo UI" panose="020B0604030504040204" pitchFamily="50" charset="-128"/>
              </a:rPr>
              <a:t>(MVP</a:t>
            </a:r>
            <a:r>
              <a:rPr lang="ja-JP" altLang="en-US" sz="1200" b="0" dirty="0">
                <a:solidFill>
                  <a:srgbClr val="000000"/>
                </a:solidFill>
                <a:latin typeface="Meiryo UI" panose="020B0604030504040204" pitchFamily="50" charset="-128"/>
                <a:ea typeface="Meiryo UI" panose="020B0604030504040204" pitchFamily="50" charset="-128"/>
              </a:rPr>
              <a:t>開発</a:t>
            </a:r>
            <a:r>
              <a:rPr lang="en-US" altLang="ja-JP" sz="1200" b="0" dirty="0">
                <a:solidFill>
                  <a:srgbClr val="000000"/>
                </a:solidFill>
                <a:latin typeface="Meiryo UI" panose="020B0604030504040204" pitchFamily="50" charset="-128"/>
                <a:ea typeface="Meiryo UI" panose="020B0604030504040204" pitchFamily="50" charset="-128"/>
              </a:rPr>
              <a:t>)</a:t>
            </a:r>
            <a:endParaRPr lang="ja-JP" altLang="en-US" sz="1200" b="0" dirty="0">
              <a:solidFill>
                <a:srgbClr val="000000"/>
              </a:solidFill>
              <a:latin typeface="Meiryo UI" panose="020B0604030504040204" pitchFamily="50" charset="-128"/>
              <a:ea typeface="Meiryo UI" panose="020B0604030504040204" pitchFamily="50" charset="-128"/>
            </a:endParaRPr>
          </a:p>
        </p:txBody>
      </p:sp>
      <p:sp>
        <p:nvSpPr>
          <p:cNvPr id="10" name="四角形: 角を丸くする 9">
            <a:extLst>
              <a:ext uri="{FF2B5EF4-FFF2-40B4-BE49-F238E27FC236}">
                <a16:creationId xmlns:a16="http://schemas.microsoft.com/office/drawing/2014/main" id="{6CAB34DA-0ED5-4DCE-953A-6FD0B41330C5}"/>
              </a:ext>
            </a:extLst>
          </p:cNvPr>
          <p:cNvSpPr/>
          <p:nvPr/>
        </p:nvSpPr>
        <p:spPr>
          <a:xfrm>
            <a:off x="2780741" y="4773573"/>
            <a:ext cx="6603093" cy="263047"/>
          </a:xfrm>
          <a:prstGeom prst="roundRect">
            <a:avLst/>
          </a:prstGeom>
          <a:solidFill>
            <a:srgbClr val="CCECFF"/>
          </a:solidFill>
          <a:ln w="9525">
            <a:solidFill>
              <a:schemeClr val="tx1"/>
            </a:solidFill>
            <a:miter lim="800000"/>
            <a:headEnd/>
            <a:tailEnd/>
          </a:ln>
        </p:spPr>
        <p:txBody>
          <a:bodyPr wrap="none" tIns="33231" anchor="ctr"/>
          <a:lstStyle/>
          <a:p>
            <a:pPr marL="83529" indent="-83529" fontAlgn="auto">
              <a:spcBef>
                <a:spcPts val="0"/>
              </a:spcBef>
              <a:spcAft>
                <a:spcPts val="0"/>
              </a:spcAft>
            </a:pPr>
            <a:r>
              <a:rPr lang="ja-JP" altLang="en-US" sz="1800" b="0" dirty="0">
                <a:latin typeface="Meiryo UI" panose="020B0604030504040204" pitchFamily="50" charset="-128"/>
                <a:ea typeface="Meiryo UI" panose="020B0604030504040204" pitchFamily="50" charset="-128"/>
              </a:rPr>
              <a:t>スクラム</a:t>
            </a:r>
            <a:r>
              <a:rPr lang="ja-JP" altLang="en-US" sz="1800" b="0" dirty="0">
                <a:solidFill>
                  <a:srgbClr val="000000"/>
                </a:solidFill>
                <a:latin typeface="Meiryo UI" panose="020B0604030504040204" pitchFamily="50" charset="-128"/>
                <a:ea typeface="Meiryo UI" panose="020B0604030504040204" pitchFamily="50" charset="-128"/>
              </a:rPr>
              <a:t>チーム</a:t>
            </a:r>
          </a:p>
        </p:txBody>
      </p:sp>
      <p:sp>
        <p:nvSpPr>
          <p:cNvPr id="100" name="角丸四角形 83">
            <a:extLst>
              <a:ext uri="{FF2B5EF4-FFF2-40B4-BE49-F238E27FC236}">
                <a16:creationId xmlns:a16="http://schemas.microsoft.com/office/drawing/2014/main" id="{3334753E-5417-45B1-B8B7-80D8FF311A37}"/>
              </a:ext>
            </a:extLst>
          </p:cNvPr>
          <p:cNvSpPr/>
          <p:nvPr/>
        </p:nvSpPr>
        <p:spPr>
          <a:xfrm>
            <a:off x="985716" y="2257681"/>
            <a:ext cx="480680" cy="1970944"/>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wrap="none" lIns="33231" tIns="33231" rIns="33231" bIns="33231" rtlCol="0" anchor="ctr" anchorCtr="1"/>
          <a:lstStyle/>
          <a:p>
            <a:pPr algn="l" fontAlgn="auto">
              <a:spcBef>
                <a:spcPts val="0"/>
              </a:spcBef>
              <a:spcAft>
                <a:spcPts val="0"/>
              </a:spcAft>
            </a:pPr>
            <a:r>
              <a:rPr lang="ja-JP" altLang="en-US" sz="1800" b="0" dirty="0">
                <a:solidFill>
                  <a:srgbClr val="000000"/>
                </a:solidFill>
                <a:latin typeface="メイリオ" panose="020B0604030504040204" pitchFamily="50" charset="-128"/>
                <a:ea typeface="メイリオ" panose="020B0604030504040204" pitchFamily="50" charset="-128"/>
              </a:rPr>
              <a:t>開発の流れ</a:t>
            </a:r>
          </a:p>
        </p:txBody>
      </p:sp>
      <p:sp>
        <p:nvSpPr>
          <p:cNvPr id="101" name="角丸四角形 83">
            <a:extLst>
              <a:ext uri="{FF2B5EF4-FFF2-40B4-BE49-F238E27FC236}">
                <a16:creationId xmlns:a16="http://schemas.microsoft.com/office/drawing/2014/main" id="{2813C74F-1EFD-4F45-B7B3-5CE72D19198B}"/>
              </a:ext>
            </a:extLst>
          </p:cNvPr>
          <p:cNvSpPr/>
          <p:nvPr/>
        </p:nvSpPr>
        <p:spPr>
          <a:xfrm>
            <a:off x="971588" y="4401304"/>
            <a:ext cx="480680" cy="1011908"/>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wrap="none" lIns="33231" tIns="33231" rIns="33231" bIns="33231" rtlCol="0" anchor="ctr"/>
          <a:lstStyle/>
          <a:p>
            <a:pPr fontAlgn="auto">
              <a:spcBef>
                <a:spcPts val="0"/>
              </a:spcBef>
              <a:spcAft>
                <a:spcPts val="0"/>
              </a:spcAft>
            </a:pPr>
            <a:r>
              <a:rPr lang="ja-JP" altLang="en-US" sz="1800" b="0" dirty="0">
                <a:solidFill>
                  <a:srgbClr val="000000"/>
                </a:solidFill>
                <a:latin typeface="メイリオ" panose="020B0604030504040204" pitchFamily="50" charset="-128"/>
                <a:ea typeface="メイリオ" panose="020B0604030504040204" pitchFamily="50" charset="-128"/>
              </a:rPr>
              <a:t>体制</a:t>
            </a:r>
          </a:p>
        </p:txBody>
      </p:sp>
      <p:sp>
        <p:nvSpPr>
          <p:cNvPr id="102" name="四角形: 角を丸くする 101">
            <a:extLst>
              <a:ext uri="{FF2B5EF4-FFF2-40B4-BE49-F238E27FC236}">
                <a16:creationId xmlns:a16="http://schemas.microsoft.com/office/drawing/2014/main" id="{A17FA308-C1C6-4581-97F5-4E285E7142A8}"/>
              </a:ext>
            </a:extLst>
          </p:cNvPr>
          <p:cNvSpPr/>
          <p:nvPr/>
        </p:nvSpPr>
        <p:spPr>
          <a:xfrm>
            <a:off x="2101559" y="5150165"/>
            <a:ext cx="7282275" cy="263047"/>
          </a:xfrm>
          <a:prstGeom prst="roundRect">
            <a:avLst/>
          </a:prstGeom>
          <a:solidFill>
            <a:schemeClr val="bg1"/>
          </a:solidFill>
          <a:ln>
            <a:solidFill>
              <a:schemeClr val="tx1"/>
            </a:solidFill>
            <a:prstDash val="dash"/>
          </a:ln>
        </p:spPr>
        <p:txBody>
          <a:bodyPr rtlCol="0" anchor="ctr">
            <a:noAutofit/>
          </a:bodyPr>
          <a:lstStyle/>
          <a:p>
            <a:pPr fontAlgn="auto">
              <a:spcBef>
                <a:spcPts val="0"/>
              </a:spcBef>
              <a:spcAft>
                <a:spcPts val="0"/>
              </a:spcAft>
            </a:pPr>
            <a:r>
              <a:rPr lang="ja-JP" altLang="en-US" sz="1800" b="0" dirty="0">
                <a:solidFill>
                  <a:srgbClr val="000000"/>
                </a:solidFill>
                <a:latin typeface="Meiryo UI" panose="020B0604030504040204" pitchFamily="50" charset="-128"/>
                <a:ea typeface="Meiryo UI" panose="020B0604030504040204" pitchFamily="50" charset="-128"/>
              </a:rPr>
              <a:t>事業部門チーム</a:t>
            </a:r>
          </a:p>
        </p:txBody>
      </p:sp>
      <p:sp>
        <p:nvSpPr>
          <p:cNvPr id="11" name="四角形: 角を丸くする 10">
            <a:extLst>
              <a:ext uri="{FF2B5EF4-FFF2-40B4-BE49-F238E27FC236}">
                <a16:creationId xmlns:a16="http://schemas.microsoft.com/office/drawing/2014/main" id="{66F317B2-03D9-4CA7-8FFA-A1DF651916E8}"/>
              </a:ext>
            </a:extLst>
          </p:cNvPr>
          <p:cNvSpPr/>
          <p:nvPr/>
        </p:nvSpPr>
        <p:spPr>
          <a:xfrm>
            <a:off x="704528" y="2047975"/>
            <a:ext cx="8856984" cy="2208838"/>
          </a:xfrm>
          <a:prstGeom prst="roundRect">
            <a:avLst>
              <a:gd name="adj" fmla="val 4762"/>
            </a:avLst>
          </a:prstGeom>
          <a:ln>
            <a:solidFill>
              <a:schemeClr val="tx1"/>
            </a:solidFill>
          </a:ln>
        </p:spPr>
        <p:txBody>
          <a:bodyPr rtlCol="0" anchor="ctr">
            <a:noAutofit/>
          </a:bodyPr>
          <a:lstStyle/>
          <a:p>
            <a:pPr algn="l" fontAlgn="auto">
              <a:spcBef>
                <a:spcPts val="0"/>
              </a:spcBef>
              <a:spcAft>
                <a:spcPts val="0"/>
              </a:spcAft>
            </a:pPr>
            <a:endParaRPr lang="ja-JP" altLang="en-US" sz="1292" b="0" dirty="0">
              <a:solidFill>
                <a:srgbClr val="000000"/>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0870CE0B-7D42-4158-A5C7-AE2E0B4892DB}"/>
              </a:ext>
            </a:extLst>
          </p:cNvPr>
          <p:cNvSpPr txBox="1"/>
          <p:nvPr/>
        </p:nvSpPr>
        <p:spPr>
          <a:xfrm>
            <a:off x="501476" y="1210030"/>
            <a:ext cx="9060036" cy="830997"/>
          </a:xfrm>
          <a:prstGeom prst="rect">
            <a:avLst/>
          </a:prstGeom>
          <a:noFill/>
        </p:spPr>
        <p:txBody>
          <a:bodyPr vert="horz" wrap="square" rtlCol="0">
            <a:spAutoFit/>
          </a:bodyPr>
          <a:lstStyle/>
          <a:p>
            <a:pPr algn="l" fontAlgn="auto">
              <a:spcBef>
                <a:spcPts val="0"/>
              </a:spcBef>
              <a:spcAft>
                <a:spcPts val="0"/>
              </a:spcAft>
            </a:pPr>
            <a:r>
              <a:rPr lang="ja-JP" altLang="en-US" sz="1600" b="0" dirty="0">
                <a:solidFill>
                  <a:srgbClr val="000000"/>
                </a:solidFill>
                <a:latin typeface="Meiryo UI" panose="020B0604030504040204" pitchFamily="50" charset="-128"/>
                <a:ea typeface="Meiryo UI" panose="020B0604030504040204" pitchFamily="50" charset="-128"/>
              </a:rPr>
              <a:t>■前提</a:t>
            </a:r>
            <a:endParaRPr lang="en-US" altLang="ja-JP" sz="1600" b="0" dirty="0">
              <a:solidFill>
                <a:srgbClr val="000000"/>
              </a:solidFill>
              <a:latin typeface="Meiryo UI" panose="020B0604030504040204" pitchFamily="50" charset="-128"/>
              <a:ea typeface="Meiryo UI" panose="020B0604030504040204" pitchFamily="50" charset="-128"/>
            </a:endParaRPr>
          </a:p>
          <a:p>
            <a:pPr algn="l" fontAlgn="auto">
              <a:spcBef>
                <a:spcPts val="0"/>
              </a:spcBef>
              <a:spcAft>
                <a:spcPts val="0"/>
              </a:spcAft>
            </a:pPr>
            <a:r>
              <a:rPr lang="ja-JP" altLang="en-US" sz="1600" b="0" dirty="0">
                <a:solidFill>
                  <a:srgbClr val="000000"/>
                </a:solidFill>
                <a:latin typeface="Meiryo UI" panose="020B0604030504040204" pitchFamily="50" charset="-128"/>
                <a:ea typeface="Meiryo UI" panose="020B0604030504040204" pitchFamily="50" charset="-128"/>
              </a:rPr>
              <a:t>　本書では、アジャイル開発のスコープと開発体制について、下図の「開発の流れ」における「プロジェクト立上げ」</a:t>
            </a:r>
            <a:r>
              <a:rPr lang="en-US" altLang="ja-JP" sz="1600" b="0" dirty="0">
                <a:solidFill>
                  <a:srgbClr val="000000"/>
                </a:solidFill>
                <a:latin typeface="Meiryo UI" panose="020B0604030504040204" pitchFamily="50" charset="-128"/>
                <a:ea typeface="Meiryo UI" panose="020B0604030504040204" pitchFamily="50" charset="-128"/>
              </a:rPr>
              <a:t>~</a:t>
            </a:r>
            <a:r>
              <a:rPr lang="ja-JP" altLang="en-US" sz="1600" b="0" dirty="0">
                <a:solidFill>
                  <a:srgbClr val="000000"/>
                </a:solidFill>
                <a:latin typeface="Meiryo UI" panose="020B0604030504040204" pitchFamily="50" charset="-128"/>
                <a:ea typeface="Meiryo UI" panose="020B0604030504040204" pitchFamily="50" charset="-128"/>
              </a:rPr>
              <a:t>「初期開発」及び「運用＆開発」</a:t>
            </a:r>
            <a:r>
              <a:rPr lang="ja-JP" altLang="en-US" sz="1600" b="0" dirty="0">
                <a:latin typeface="Meiryo UI" panose="020B0604030504040204" pitchFamily="50" charset="-128"/>
                <a:ea typeface="Meiryo UI" panose="020B0604030504040204" pitchFamily="50" charset="-128"/>
              </a:rPr>
              <a:t>（ただし、開発部分のみ）</a:t>
            </a:r>
            <a:r>
              <a:rPr lang="ja-JP" altLang="en-US" sz="1600" b="0" dirty="0">
                <a:solidFill>
                  <a:srgbClr val="000000"/>
                </a:solidFill>
                <a:latin typeface="Meiryo UI" panose="020B0604030504040204" pitchFamily="50" charset="-128"/>
                <a:ea typeface="Meiryo UI" panose="020B0604030504040204" pitchFamily="50" charset="-128"/>
              </a:rPr>
              <a:t>の範囲を対象とする。</a:t>
            </a:r>
          </a:p>
        </p:txBody>
      </p:sp>
      <p:sp>
        <p:nvSpPr>
          <p:cNvPr id="7" name="四角形: 角を丸くする 6">
            <a:extLst>
              <a:ext uri="{FF2B5EF4-FFF2-40B4-BE49-F238E27FC236}">
                <a16:creationId xmlns:a16="http://schemas.microsoft.com/office/drawing/2014/main" id="{4527DA2F-162C-4DAA-9593-7867DB6F319C}"/>
              </a:ext>
            </a:extLst>
          </p:cNvPr>
          <p:cNvSpPr/>
          <p:nvPr/>
        </p:nvSpPr>
        <p:spPr>
          <a:xfrm>
            <a:off x="1519265" y="2170995"/>
            <a:ext cx="7401019" cy="2037967"/>
          </a:xfrm>
          <a:prstGeom prst="roundRect">
            <a:avLst>
              <a:gd name="adj" fmla="val 5881"/>
            </a:avLst>
          </a:prstGeom>
          <a:ln>
            <a:solidFill>
              <a:srgbClr val="FF0000"/>
            </a:solidFill>
          </a:ln>
        </p:spPr>
        <p:txBody>
          <a:bodyPr rot="0" spcFirstLastPara="0" vertOverflow="overflow" horzOverflow="overflow" vert="horz" wrap="square" lIns="84406" tIns="42203" rIns="84406" bIns="42203" numCol="1" spcCol="0" rtlCol="0" fromWordArt="0" anchor="ctr" anchorCtr="0" forceAA="0" compatLnSpc="1">
            <a:prstTxWarp prst="textNoShape">
              <a:avLst/>
            </a:prstTxWarp>
            <a:noAutofit/>
          </a:bodyPr>
          <a:lstStyle/>
          <a:p>
            <a:pPr algn="l" fontAlgn="auto">
              <a:spcBef>
                <a:spcPts val="0"/>
              </a:spcBef>
              <a:spcAft>
                <a:spcPts val="0"/>
              </a:spcAft>
            </a:pPr>
            <a:endParaRPr lang="ja-JP" altLang="en-US" sz="1800" b="0" dirty="0">
              <a:solidFill>
                <a:srgbClr val="000000"/>
              </a:solidFill>
              <a:latin typeface="Meiryo UI" panose="020B0604030504040204" pitchFamily="50" charset="-128"/>
              <a:ea typeface="Meiryo UI" panose="020B0604030504040204" pitchFamily="50" charset="-128"/>
            </a:endParaRPr>
          </a:p>
        </p:txBody>
      </p:sp>
      <p:sp>
        <p:nvSpPr>
          <p:cNvPr id="13" name="矢印: 左右 12">
            <a:extLst>
              <a:ext uri="{FF2B5EF4-FFF2-40B4-BE49-F238E27FC236}">
                <a16:creationId xmlns:a16="http://schemas.microsoft.com/office/drawing/2014/main" id="{EC21CC87-0C31-49A7-B8C9-43F1106A1356}"/>
              </a:ext>
            </a:extLst>
          </p:cNvPr>
          <p:cNvSpPr/>
          <p:nvPr/>
        </p:nvSpPr>
        <p:spPr>
          <a:xfrm>
            <a:off x="3471284" y="2080400"/>
            <a:ext cx="3191860" cy="187407"/>
          </a:xfrm>
          <a:prstGeom prst="leftRightArrow">
            <a:avLst>
              <a:gd name="adj1" fmla="val 100000"/>
              <a:gd name="adj2" fmla="val 50000"/>
            </a:avLst>
          </a:prstGeom>
          <a:solidFill>
            <a:schemeClr val="bg1"/>
          </a:solidFill>
          <a:ln>
            <a:solidFill>
              <a:srgbClr val="FF0000"/>
            </a:solidFill>
          </a:ln>
        </p:spPr>
        <p:txBody>
          <a:bodyPr rtlCol="0" anchor="ctr">
            <a:noAutofit/>
          </a:bodyPr>
          <a:lstStyle/>
          <a:p>
            <a:pPr fontAlgn="auto">
              <a:spcBef>
                <a:spcPts val="0"/>
              </a:spcBef>
              <a:spcAft>
                <a:spcPts val="0"/>
              </a:spcAft>
            </a:pPr>
            <a:r>
              <a:rPr lang="ja-JP" altLang="en-US" sz="1600" b="0" dirty="0">
                <a:solidFill>
                  <a:srgbClr val="FF0000"/>
                </a:solidFill>
                <a:latin typeface="Meiryo UI" panose="020B0604030504040204" pitchFamily="50" charset="-128"/>
                <a:ea typeface="Meiryo UI" panose="020B0604030504040204" pitchFamily="50" charset="-128"/>
              </a:rPr>
              <a:t>本書の対象範囲</a:t>
            </a:r>
          </a:p>
        </p:txBody>
      </p:sp>
      <p:sp>
        <p:nvSpPr>
          <p:cNvPr id="57" name="四角形: 角を丸くする 56">
            <a:extLst>
              <a:ext uri="{FF2B5EF4-FFF2-40B4-BE49-F238E27FC236}">
                <a16:creationId xmlns:a16="http://schemas.microsoft.com/office/drawing/2014/main" id="{0231AE4A-EDB7-4A17-9910-953CDE68825B}"/>
              </a:ext>
            </a:extLst>
          </p:cNvPr>
          <p:cNvSpPr/>
          <p:nvPr/>
        </p:nvSpPr>
        <p:spPr>
          <a:xfrm>
            <a:off x="6091717" y="4396981"/>
            <a:ext cx="3292117" cy="263047"/>
          </a:xfrm>
          <a:prstGeom prst="roundRect">
            <a:avLst/>
          </a:prstGeom>
          <a:solidFill>
            <a:schemeClr val="bg1"/>
          </a:solidFill>
          <a:ln w="9525">
            <a:solidFill>
              <a:schemeClr val="tx1"/>
            </a:solidFill>
            <a:prstDash val="dash"/>
            <a:miter lim="800000"/>
            <a:headEnd/>
            <a:tailEnd/>
          </a:ln>
        </p:spPr>
        <p:txBody>
          <a:bodyPr wrap="none" tIns="33231" anchor="ctr"/>
          <a:lstStyle/>
          <a:p>
            <a:pPr marL="83529" indent="-83529" fontAlgn="auto">
              <a:spcBef>
                <a:spcPts val="0"/>
              </a:spcBef>
              <a:spcAft>
                <a:spcPts val="0"/>
              </a:spcAft>
            </a:pPr>
            <a:r>
              <a:rPr lang="ja-JP" altLang="en-US" sz="1800" b="0" dirty="0">
                <a:solidFill>
                  <a:srgbClr val="000000"/>
                </a:solidFill>
                <a:latin typeface="Meiryo UI" panose="020B0604030504040204" pitchFamily="50" charset="-128"/>
                <a:ea typeface="Meiryo UI" panose="020B0604030504040204" pitchFamily="50" charset="-128"/>
              </a:rPr>
              <a:t>運用チーム</a:t>
            </a:r>
          </a:p>
        </p:txBody>
      </p:sp>
      <p:sp>
        <p:nvSpPr>
          <p:cNvPr id="58" name="四角形: 角を丸くする 57">
            <a:extLst>
              <a:ext uri="{FF2B5EF4-FFF2-40B4-BE49-F238E27FC236}">
                <a16:creationId xmlns:a16="http://schemas.microsoft.com/office/drawing/2014/main" id="{84E1D76C-595F-49CE-B483-C730F18ED6C1}"/>
              </a:ext>
            </a:extLst>
          </p:cNvPr>
          <p:cNvSpPr/>
          <p:nvPr/>
        </p:nvSpPr>
        <p:spPr>
          <a:xfrm>
            <a:off x="704527" y="4301957"/>
            <a:ext cx="8856983" cy="1217366"/>
          </a:xfrm>
          <a:prstGeom prst="roundRect">
            <a:avLst>
              <a:gd name="adj" fmla="val 9365"/>
            </a:avLst>
          </a:prstGeom>
          <a:ln>
            <a:solidFill>
              <a:schemeClr val="tx1"/>
            </a:solidFill>
          </a:ln>
        </p:spPr>
        <p:txBody>
          <a:bodyPr rtlCol="0" anchor="ctr">
            <a:noAutofit/>
          </a:bodyPr>
          <a:lstStyle/>
          <a:p>
            <a:pPr algn="l" fontAlgn="auto">
              <a:spcBef>
                <a:spcPts val="0"/>
              </a:spcBef>
              <a:spcAft>
                <a:spcPts val="0"/>
              </a:spcAft>
            </a:pPr>
            <a:endParaRPr lang="ja-JP" altLang="en-US" sz="2000" b="0" dirty="0">
              <a:solidFill>
                <a:srgbClr val="000000"/>
              </a:solidFill>
              <a:latin typeface="Meiryo UI" panose="020B0604030504040204" pitchFamily="50" charset="-128"/>
              <a:ea typeface="Meiryo UI" panose="020B0604030504040204" pitchFamily="50" charset="-128"/>
            </a:endParaRPr>
          </a:p>
        </p:txBody>
      </p:sp>
      <p:sp>
        <p:nvSpPr>
          <p:cNvPr id="80" name="テキスト ボックス 79">
            <a:extLst>
              <a:ext uri="{FF2B5EF4-FFF2-40B4-BE49-F238E27FC236}">
                <a16:creationId xmlns:a16="http://schemas.microsoft.com/office/drawing/2014/main" id="{7A51A0A4-5ED7-4AAF-8C07-C610FE521D11}"/>
              </a:ext>
            </a:extLst>
          </p:cNvPr>
          <p:cNvSpPr txBox="1"/>
          <p:nvPr/>
        </p:nvSpPr>
        <p:spPr>
          <a:xfrm>
            <a:off x="344488" y="5637501"/>
            <a:ext cx="9561512" cy="1077218"/>
          </a:xfrm>
          <a:prstGeom prst="rect">
            <a:avLst/>
          </a:prstGeom>
          <a:noFill/>
        </p:spPr>
        <p:txBody>
          <a:bodyPr wrap="square" rtlCol="0">
            <a:spAutoFit/>
          </a:bodyPr>
          <a:lstStyle/>
          <a:p>
            <a:pPr algn="l" fontAlgn="auto">
              <a:spcBef>
                <a:spcPts val="0"/>
              </a:spcBef>
              <a:spcAft>
                <a:spcPts val="0"/>
              </a:spcAft>
            </a:pPr>
            <a:r>
              <a:rPr lang="ja-JP" altLang="en-US" sz="1600" b="0" dirty="0">
                <a:solidFill>
                  <a:srgbClr val="000000"/>
                </a:solidFill>
                <a:latin typeface="Meiryo UI" panose="020B0604030504040204" pitchFamily="50" charset="-128"/>
                <a:ea typeface="Meiryo UI" panose="020B0604030504040204" pitchFamily="50" charset="-128"/>
              </a:rPr>
              <a:t>　プロジェクト立上げ時に</a:t>
            </a:r>
            <a:r>
              <a:rPr lang="ja-JP" altLang="en-US" sz="1600" b="0" dirty="0">
                <a:latin typeface="Meiryo UI" panose="020B0604030504040204" pitchFamily="50" charset="-128"/>
                <a:ea typeface="Meiryo UI" panose="020B0604030504040204" pitchFamily="50" charset="-128"/>
              </a:rPr>
              <a:t>スクラム</a:t>
            </a:r>
            <a:r>
              <a:rPr lang="ja-JP" altLang="en-US" sz="1600" b="0" dirty="0">
                <a:solidFill>
                  <a:srgbClr val="000000"/>
                </a:solidFill>
                <a:latin typeface="Meiryo UI" panose="020B0604030504040204" pitchFamily="50" charset="-128"/>
                <a:ea typeface="Meiryo UI" panose="020B0604030504040204" pitchFamily="50" charset="-128"/>
              </a:rPr>
              <a:t>チームを編成し、ユーザ側の事業部門内のチームと連携を図りながら、開発を進めていく。比較的大規模な開発では、機能を設計開発するチーム（複数）と基盤・共通部を設計開発する共通的なチームを設置する場合もある。第</a:t>
            </a:r>
            <a:r>
              <a:rPr lang="en-US" altLang="ja-JP" sz="1600" b="0" dirty="0">
                <a:solidFill>
                  <a:srgbClr val="000000"/>
                </a:solidFill>
                <a:latin typeface="Meiryo UI" panose="020B0604030504040204" pitchFamily="50" charset="-128"/>
                <a:ea typeface="Meiryo UI" panose="020B0604030504040204" pitchFamily="50" charset="-128"/>
              </a:rPr>
              <a:t>1</a:t>
            </a:r>
            <a:r>
              <a:rPr lang="ja-JP" altLang="en-US" sz="1600" b="0" dirty="0">
                <a:latin typeface="Meiryo UI" panose="020B0604030504040204" pitchFamily="50" charset="-128"/>
                <a:ea typeface="Meiryo UI" panose="020B0604030504040204" pitchFamily="50" charset="-128"/>
              </a:rPr>
              <a:t>リリース後、必要に応じて</a:t>
            </a:r>
            <a:r>
              <a:rPr lang="ja-JP" altLang="en-US" sz="1600" b="0" dirty="0">
                <a:solidFill>
                  <a:srgbClr val="000000"/>
                </a:solidFill>
                <a:latin typeface="Meiryo UI" panose="020B0604030504040204" pitchFamily="50" charset="-128"/>
                <a:ea typeface="Meiryo UI" panose="020B0604030504040204" pitchFamily="50" charset="-128"/>
              </a:rPr>
              <a:t>運用チームを編成し、</a:t>
            </a:r>
            <a:r>
              <a:rPr lang="ja-JP" altLang="en-US" sz="1600" b="0" dirty="0">
                <a:latin typeface="Meiryo UI" panose="020B0604030504040204" pitchFamily="50" charset="-128"/>
                <a:ea typeface="Meiryo UI" panose="020B0604030504040204" pitchFamily="50" charset="-128"/>
              </a:rPr>
              <a:t>スクラム</a:t>
            </a:r>
            <a:r>
              <a:rPr lang="ja-JP" altLang="en-US" sz="1600" b="0" dirty="0">
                <a:solidFill>
                  <a:srgbClr val="000000"/>
                </a:solidFill>
                <a:latin typeface="Meiryo UI" panose="020B0604030504040204" pitchFamily="50" charset="-128"/>
                <a:ea typeface="Meiryo UI" panose="020B0604030504040204" pitchFamily="50" charset="-128"/>
              </a:rPr>
              <a:t>チームと連携しつつ、継続的にリリースする。（</a:t>
            </a:r>
            <a:r>
              <a:rPr lang="ja-JP" altLang="en-US" sz="1600" b="0" dirty="0">
                <a:latin typeface="Meiryo UI" panose="020B0604030504040204" pitchFamily="50" charset="-128"/>
                <a:ea typeface="Meiryo UI" panose="020B0604030504040204" pitchFamily="50" charset="-128"/>
              </a:rPr>
              <a:t>「</a:t>
            </a:r>
            <a:r>
              <a:rPr lang="en-US" altLang="ja-JP" sz="1600" b="0" dirty="0">
                <a:latin typeface="Meiryo UI" panose="020B0604030504040204" pitchFamily="50" charset="-128"/>
                <a:ea typeface="Meiryo UI" panose="020B0604030504040204" pitchFamily="50" charset="-128"/>
              </a:rPr>
              <a:t>MVP</a:t>
            </a:r>
            <a:r>
              <a:rPr lang="ja-JP" altLang="en-US" sz="1600" b="0" dirty="0">
                <a:latin typeface="Meiryo UI" panose="020B0604030504040204" pitchFamily="50" charset="-128"/>
                <a:ea typeface="Meiryo UI" panose="020B0604030504040204" pitchFamily="50" charset="-128"/>
              </a:rPr>
              <a:t>開発」とは、実用最小限の製品（</a:t>
            </a:r>
            <a:r>
              <a:rPr lang="en-US" altLang="ja-JP" sz="1600" b="0" dirty="0">
                <a:latin typeface="Meiryo UI" panose="020B0604030504040204" pitchFamily="50" charset="-128"/>
                <a:ea typeface="Meiryo UI" panose="020B0604030504040204" pitchFamily="50" charset="-128"/>
              </a:rPr>
              <a:t>Minimum Viable Product</a:t>
            </a:r>
            <a:r>
              <a:rPr lang="ja-JP" altLang="en-US" sz="1600" b="0" dirty="0">
                <a:latin typeface="Meiryo UI" panose="020B0604030504040204" pitchFamily="50" charset="-128"/>
                <a:ea typeface="Meiryo UI" panose="020B0604030504040204" pitchFamily="50" charset="-128"/>
              </a:rPr>
              <a:t>）を開発することをいう。</a:t>
            </a:r>
            <a:r>
              <a:rPr lang="ja-JP" altLang="en-US" sz="1600" b="0" dirty="0">
                <a:solidFill>
                  <a:srgbClr val="000000"/>
                </a:solidFill>
                <a:latin typeface="Meiryo UI" panose="020B0604030504040204" pitchFamily="50" charset="-128"/>
                <a:ea typeface="Meiryo UI" panose="020B0604030504040204" pitchFamily="50" charset="-128"/>
              </a:rPr>
              <a:t>）</a:t>
            </a:r>
            <a:endParaRPr lang="en-US" altLang="ja-JP" sz="1600" b="0" dirty="0">
              <a:solidFill>
                <a:srgbClr val="000000"/>
              </a:solidFill>
              <a:latin typeface="Meiryo UI" panose="020B0604030504040204" pitchFamily="50" charset="-128"/>
              <a:ea typeface="Meiryo UI" panose="020B0604030504040204" pitchFamily="50" charset="-128"/>
            </a:endParaRPr>
          </a:p>
        </p:txBody>
      </p:sp>
      <p:sp>
        <p:nvSpPr>
          <p:cNvPr id="81" name="Text Box 75">
            <a:extLst>
              <a:ext uri="{FF2B5EF4-FFF2-40B4-BE49-F238E27FC236}">
                <a16:creationId xmlns:a16="http://schemas.microsoft.com/office/drawing/2014/main" id="{D0DD8C87-88EE-4184-8527-879324FD3159}"/>
              </a:ext>
            </a:extLst>
          </p:cNvPr>
          <p:cNvSpPr txBox="1">
            <a:spLocks noChangeArrowheads="1"/>
          </p:cNvSpPr>
          <p:nvPr/>
        </p:nvSpPr>
        <p:spPr bwMode="auto">
          <a:xfrm>
            <a:off x="8929809" y="3080935"/>
            <a:ext cx="454025" cy="307731"/>
          </a:xfrm>
          <a:prstGeom prst="rect">
            <a:avLst/>
          </a:prstGeom>
          <a:noFill/>
          <a:ln w="9525">
            <a:noFill/>
            <a:miter lim="800000"/>
            <a:headEnd/>
            <a:tailEnd/>
          </a:ln>
        </p:spPr>
        <p:txBody>
          <a:bodyPr wrap="none">
            <a:spAutoFit/>
          </a:bodyPr>
          <a:lstStyle/>
          <a:p>
            <a:pPr algn="l" fontAlgn="auto">
              <a:spcBef>
                <a:spcPts val="0"/>
              </a:spcBef>
              <a:spcAft>
                <a:spcPts val="0"/>
              </a:spcAft>
            </a:pPr>
            <a:r>
              <a:rPr lang="ja-JP" altLang="en-US" sz="1400" b="0" dirty="0">
                <a:solidFill>
                  <a:srgbClr val="000000"/>
                </a:solidFill>
                <a:latin typeface="Meiryo UI" panose="020B0604030504040204" pitchFamily="50" charset="-128"/>
                <a:ea typeface="Meiryo UI" panose="020B0604030504040204" pitchFamily="50" charset="-128"/>
              </a:rPr>
              <a:t>・・・</a:t>
            </a:r>
          </a:p>
        </p:txBody>
      </p:sp>
    </p:spTree>
    <p:extLst>
      <p:ext uri="{BB962C8B-B14F-4D97-AF65-F5344CB8AC3E}">
        <p14:creationId xmlns:p14="http://schemas.microsoft.com/office/powerpoint/2010/main" val="2337244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065B4D1E-23FA-4A95-A055-7652E3E3D265}"/>
              </a:ext>
            </a:extLst>
          </p:cNvPr>
          <p:cNvSpPr txBox="1"/>
          <p:nvPr/>
        </p:nvSpPr>
        <p:spPr>
          <a:xfrm>
            <a:off x="992560" y="1008369"/>
            <a:ext cx="7848872" cy="4927887"/>
          </a:xfrm>
          <a:prstGeom prst="rect">
            <a:avLst/>
          </a:prstGeom>
          <a:noFill/>
        </p:spPr>
        <p:txBody>
          <a:bodyPr vert="horz" wrap="square" rtlCol="0">
            <a:spAutoFit/>
          </a:bodyPr>
          <a:lstStyle/>
          <a:p>
            <a:pPr algn="l">
              <a:lnSpc>
                <a:spcPct val="150000"/>
              </a:lnSpc>
            </a:pPr>
            <a:r>
              <a:rPr lang="ja-JP" altLang="en-US" sz="2400" b="0" dirty="0">
                <a:solidFill>
                  <a:srgbClr val="000000"/>
                </a:solidFill>
                <a:latin typeface="Meiryo UI" panose="020B0604030504040204" pitchFamily="50" charset="-128"/>
                <a:ea typeface="Meiryo UI" panose="020B0604030504040204" pitchFamily="50" charset="-128"/>
              </a:rPr>
              <a:t>■</a:t>
            </a:r>
            <a:r>
              <a:rPr lang="ja-JP" altLang="en-US" sz="2000" b="0" dirty="0">
                <a:solidFill>
                  <a:srgbClr val="000000"/>
                </a:solidFill>
                <a:latin typeface="Meiryo UI" panose="020B0604030504040204" pitchFamily="50" charset="-128"/>
                <a:ea typeface="Meiryo UI" panose="020B0604030504040204" pitchFamily="50" charset="-128"/>
              </a:rPr>
              <a:t>概要</a:t>
            </a:r>
          </a:p>
          <a:p>
            <a:pPr algn="l">
              <a:lnSpc>
                <a:spcPct val="150000"/>
              </a:lnSpc>
            </a:pPr>
            <a:r>
              <a:rPr lang="ja-JP" altLang="en-US" sz="1800" b="0" dirty="0">
                <a:solidFill>
                  <a:srgbClr val="000000"/>
                </a:solidFill>
                <a:latin typeface="Meiryo UI" panose="020B0604030504040204" pitchFamily="50" charset="-128"/>
                <a:ea typeface="Meiryo UI" panose="020B0604030504040204" pitchFamily="50" charset="-128"/>
              </a:rPr>
              <a:t>　</a:t>
            </a:r>
            <a:r>
              <a:rPr lang="en-US" altLang="ja-JP" sz="1800" b="0" dirty="0">
                <a:solidFill>
                  <a:srgbClr val="000000"/>
                </a:solidFill>
                <a:latin typeface="Meiryo UI" panose="020B0604030504040204" pitchFamily="50" charset="-128"/>
                <a:ea typeface="Meiryo UI" panose="020B0604030504040204" pitchFamily="50" charset="-128"/>
              </a:rPr>
              <a:t>-</a:t>
            </a:r>
            <a:r>
              <a:rPr lang="ja-JP" altLang="en-US" sz="1800" b="0" dirty="0">
                <a:solidFill>
                  <a:srgbClr val="000000"/>
                </a:solidFill>
                <a:latin typeface="Meiryo UI" panose="020B0604030504040204" pitchFamily="50" charset="-128"/>
                <a:ea typeface="Meiryo UI" panose="020B0604030504040204" pitchFamily="50" charset="-128"/>
              </a:rPr>
              <a:t>アジャイル開発の概要</a:t>
            </a:r>
            <a:endParaRPr lang="en-US" altLang="ja-JP" sz="1800" b="0" dirty="0">
              <a:solidFill>
                <a:srgbClr val="000000"/>
              </a:solidFill>
              <a:latin typeface="Meiryo UI" panose="020B0604030504040204" pitchFamily="50" charset="-128"/>
              <a:ea typeface="Meiryo UI" panose="020B0604030504040204" pitchFamily="50" charset="-128"/>
            </a:endParaRPr>
          </a:p>
          <a:p>
            <a:pPr algn="l">
              <a:lnSpc>
                <a:spcPct val="150000"/>
              </a:lnSpc>
            </a:pPr>
            <a:r>
              <a:rPr lang="ja-JP" altLang="en-US" sz="1800" b="0" dirty="0">
                <a:solidFill>
                  <a:srgbClr val="000000"/>
                </a:solidFill>
                <a:latin typeface="Meiryo UI" panose="020B0604030504040204" pitchFamily="50" charset="-128"/>
                <a:ea typeface="Meiryo UI" panose="020B0604030504040204" pitchFamily="50" charset="-128"/>
              </a:rPr>
              <a:t>　</a:t>
            </a:r>
            <a:r>
              <a:rPr lang="en-US" altLang="ja-JP" sz="1800" b="0" dirty="0">
                <a:solidFill>
                  <a:srgbClr val="000000"/>
                </a:solidFill>
                <a:latin typeface="Meiryo UI" panose="020B0604030504040204" pitchFamily="50" charset="-128"/>
                <a:ea typeface="Meiryo UI" panose="020B0604030504040204" pitchFamily="50" charset="-128"/>
              </a:rPr>
              <a:t>-</a:t>
            </a:r>
            <a:r>
              <a:rPr lang="ja-JP" altLang="en-US" sz="1800" b="0" dirty="0">
                <a:solidFill>
                  <a:srgbClr val="000000"/>
                </a:solidFill>
                <a:latin typeface="Meiryo UI" panose="020B0604030504040204" pitchFamily="50" charset="-128"/>
                <a:ea typeface="Meiryo UI" panose="020B0604030504040204" pitchFamily="50" charset="-128"/>
              </a:rPr>
              <a:t>スクラムのフレームワーク</a:t>
            </a:r>
          </a:p>
          <a:p>
            <a:pPr algn="l">
              <a:lnSpc>
                <a:spcPct val="150000"/>
              </a:lnSpc>
            </a:pPr>
            <a:r>
              <a:rPr lang="ja-JP" altLang="en-US" sz="2400" b="0" dirty="0">
                <a:solidFill>
                  <a:srgbClr val="000000"/>
                </a:solidFill>
                <a:latin typeface="Meiryo UI" panose="020B0604030504040204" pitchFamily="50" charset="-128"/>
                <a:ea typeface="Meiryo UI" panose="020B0604030504040204" pitchFamily="50" charset="-128"/>
              </a:rPr>
              <a:t>■</a:t>
            </a:r>
            <a:r>
              <a:rPr lang="ja-JP" altLang="en-US" sz="2000" b="0" dirty="0">
                <a:solidFill>
                  <a:srgbClr val="000000"/>
                </a:solidFill>
                <a:latin typeface="Meiryo UI" panose="020B0604030504040204" pitchFamily="50" charset="-128"/>
                <a:ea typeface="Meiryo UI" panose="020B0604030504040204" pitchFamily="50" charset="-128"/>
              </a:rPr>
              <a:t>アジャイル開発のプロセス</a:t>
            </a:r>
          </a:p>
          <a:p>
            <a:pPr algn="l">
              <a:lnSpc>
                <a:spcPct val="150000"/>
              </a:lnSpc>
            </a:pPr>
            <a:r>
              <a:rPr lang="ja-JP" altLang="en-US" sz="1800" b="0" dirty="0">
                <a:solidFill>
                  <a:srgbClr val="000000"/>
                </a:solidFill>
                <a:latin typeface="Meiryo UI" panose="020B0604030504040204" pitchFamily="50" charset="-128"/>
                <a:ea typeface="Meiryo UI" panose="020B0604030504040204" pitchFamily="50" charset="-128"/>
              </a:rPr>
              <a:t>　</a:t>
            </a:r>
            <a:r>
              <a:rPr lang="en-US" altLang="ja-JP" sz="1800" b="0" dirty="0">
                <a:solidFill>
                  <a:srgbClr val="000000"/>
                </a:solidFill>
                <a:latin typeface="Meiryo UI" panose="020B0604030504040204" pitchFamily="50" charset="-128"/>
                <a:ea typeface="Meiryo UI" panose="020B0604030504040204" pitchFamily="50" charset="-128"/>
              </a:rPr>
              <a:t>-</a:t>
            </a:r>
            <a:r>
              <a:rPr lang="ja-JP" altLang="en-US" sz="1800" b="0" dirty="0">
                <a:solidFill>
                  <a:srgbClr val="000000"/>
                </a:solidFill>
                <a:latin typeface="Meiryo UI" panose="020B0604030504040204" pitchFamily="50" charset="-128"/>
                <a:ea typeface="Meiryo UI" panose="020B0604030504040204" pitchFamily="50" charset="-128"/>
              </a:rPr>
              <a:t>アジャイル開発のプロセス</a:t>
            </a:r>
          </a:p>
          <a:p>
            <a:pPr algn="l">
              <a:lnSpc>
                <a:spcPct val="150000"/>
              </a:lnSpc>
            </a:pPr>
            <a:r>
              <a:rPr lang="ja-JP" altLang="en-US" sz="1800" b="0" dirty="0">
                <a:solidFill>
                  <a:srgbClr val="000000"/>
                </a:solidFill>
                <a:latin typeface="Meiryo UI" panose="020B0604030504040204" pitchFamily="50" charset="-128"/>
                <a:ea typeface="Meiryo UI" panose="020B0604030504040204" pitchFamily="50" charset="-128"/>
              </a:rPr>
              <a:t>　</a:t>
            </a:r>
            <a:r>
              <a:rPr lang="en-US" altLang="ja-JP" sz="1800" b="0" dirty="0">
                <a:solidFill>
                  <a:srgbClr val="000000"/>
                </a:solidFill>
                <a:latin typeface="Meiryo UI" panose="020B0604030504040204" pitchFamily="50" charset="-128"/>
                <a:ea typeface="Meiryo UI" panose="020B0604030504040204" pitchFamily="50" charset="-128"/>
              </a:rPr>
              <a:t>-</a:t>
            </a:r>
            <a:r>
              <a:rPr lang="ja-JP" altLang="en-US" sz="1800" b="0" dirty="0">
                <a:solidFill>
                  <a:srgbClr val="000000"/>
                </a:solidFill>
                <a:latin typeface="Meiryo UI" panose="020B0604030504040204" pitchFamily="50" charset="-128"/>
                <a:ea typeface="Meiryo UI" panose="020B0604030504040204" pitchFamily="50" charset="-128"/>
              </a:rPr>
              <a:t>アジャイル開発の進め方</a:t>
            </a:r>
          </a:p>
          <a:p>
            <a:pPr algn="l">
              <a:lnSpc>
                <a:spcPct val="150000"/>
              </a:lnSpc>
            </a:pPr>
            <a:r>
              <a:rPr lang="ja-JP" altLang="en-US" sz="2000" b="0" dirty="0">
                <a:solidFill>
                  <a:srgbClr val="000000"/>
                </a:solidFill>
                <a:latin typeface="Meiryo UI" panose="020B0604030504040204" pitchFamily="50" charset="-128"/>
                <a:ea typeface="Meiryo UI" panose="020B0604030504040204" pitchFamily="50" charset="-128"/>
              </a:rPr>
              <a:t>■</a:t>
            </a:r>
            <a:r>
              <a:rPr lang="ja-JP" altLang="en-US" sz="2000" b="0" dirty="0">
                <a:latin typeface="Meiryo UI" panose="020B0604030504040204" pitchFamily="50" charset="-128"/>
                <a:ea typeface="Meiryo UI" panose="020B0604030504040204" pitchFamily="50" charset="-128"/>
              </a:rPr>
              <a:t>アジャイル開発チームにおけるメンバーの役割</a:t>
            </a:r>
            <a:endParaRPr lang="en-US" altLang="ja-JP" sz="2000" b="0" dirty="0">
              <a:solidFill>
                <a:srgbClr val="000000"/>
              </a:solidFill>
              <a:latin typeface="Meiryo UI" panose="020B0604030504040204" pitchFamily="50" charset="-128"/>
              <a:ea typeface="Meiryo UI" panose="020B0604030504040204" pitchFamily="50" charset="-128"/>
            </a:endParaRPr>
          </a:p>
          <a:p>
            <a:pPr lvl="0" algn="l">
              <a:lnSpc>
                <a:spcPct val="150000"/>
              </a:lnSpc>
            </a:pPr>
            <a:r>
              <a:rPr lang="ja-JP" altLang="en-US" sz="1800" b="0" dirty="0">
                <a:solidFill>
                  <a:srgbClr val="000000"/>
                </a:solidFill>
                <a:latin typeface="Meiryo UI" panose="020B0604030504040204" pitchFamily="50" charset="-128"/>
                <a:ea typeface="Meiryo UI" panose="020B0604030504040204" pitchFamily="50" charset="-128"/>
              </a:rPr>
              <a:t>　</a:t>
            </a:r>
            <a:r>
              <a:rPr lang="en-US" altLang="ja-JP" sz="1800" b="0" dirty="0">
                <a:solidFill>
                  <a:srgbClr val="000000"/>
                </a:solidFill>
                <a:latin typeface="Meiryo UI" panose="020B0604030504040204" pitchFamily="50" charset="-128"/>
                <a:ea typeface="Meiryo UI" panose="020B0604030504040204" pitchFamily="50" charset="-128"/>
              </a:rPr>
              <a:t>-</a:t>
            </a:r>
            <a:r>
              <a:rPr lang="ja-JP" altLang="en-US" sz="1800" b="0" dirty="0">
                <a:solidFill>
                  <a:srgbClr val="000000"/>
                </a:solidFill>
                <a:latin typeface="Meiryo UI" panose="020B0604030504040204" pitchFamily="50" charset="-128"/>
                <a:ea typeface="Meiryo UI" panose="020B0604030504040204" pitchFamily="50" charset="-128"/>
              </a:rPr>
              <a:t>役割（ロール）の特徴</a:t>
            </a:r>
            <a:endParaRPr lang="en-US" altLang="ja-JP" sz="1800" b="0" dirty="0">
              <a:solidFill>
                <a:srgbClr val="000000"/>
              </a:solidFill>
              <a:latin typeface="Meiryo UI" panose="020B0604030504040204" pitchFamily="50" charset="-128"/>
              <a:ea typeface="Meiryo UI" panose="020B0604030504040204" pitchFamily="50" charset="-128"/>
            </a:endParaRPr>
          </a:p>
          <a:p>
            <a:pPr lvl="0" algn="l">
              <a:lnSpc>
                <a:spcPct val="150000"/>
              </a:lnSpc>
            </a:pPr>
            <a:r>
              <a:rPr lang="ja-JP" altLang="en-US" sz="1800" b="0" dirty="0">
                <a:latin typeface="Meiryo UI" panose="020B0604030504040204" pitchFamily="50" charset="-128"/>
                <a:ea typeface="Meiryo UI" panose="020B0604030504040204" pitchFamily="50" charset="-128"/>
              </a:rPr>
              <a:t>　</a:t>
            </a:r>
            <a:r>
              <a:rPr lang="en-US" altLang="ja-JP" sz="1800" b="0" dirty="0">
                <a:latin typeface="Meiryo UI" panose="020B0604030504040204" pitchFamily="50" charset="-128"/>
                <a:ea typeface="Meiryo UI" panose="020B0604030504040204" pitchFamily="50" charset="-128"/>
              </a:rPr>
              <a:t>-</a:t>
            </a:r>
            <a:r>
              <a:rPr lang="ja-JP" altLang="en-US" sz="1800" b="0" dirty="0">
                <a:latin typeface="Meiryo UI" panose="020B0604030504040204" pitchFamily="50" charset="-128"/>
                <a:ea typeface="Meiryo UI" panose="020B0604030504040204" pitchFamily="50" charset="-128"/>
              </a:rPr>
              <a:t>スクラムチームの体制</a:t>
            </a:r>
            <a:endParaRPr lang="en-US" altLang="ja-JP" sz="1800" b="0" dirty="0">
              <a:latin typeface="Meiryo UI" panose="020B0604030504040204" pitchFamily="50" charset="-128"/>
              <a:ea typeface="Meiryo UI" panose="020B0604030504040204" pitchFamily="50" charset="-128"/>
            </a:endParaRPr>
          </a:p>
          <a:p>
            <a:pPr lvl="0" algn="l">
              <a:lnSpc>
                <a:spcPct val="150000"/>
              </a:lnSpc>
            </a:pPr>
            <a:r>
              <a:rPr lang="ja-JP" altLang="en-US" sz="1800" b="0" dirty="0">
                <a:solidFill>
                  <a:srgbClr val="000000"/>
                </a:solidFill>
                <a:latin typeface="Meiryo UI" panose="020B0604030504040204" pitchFamily="50" charset="-128"/>
                <a:ea typeface="Meiryo UI" panose="020B0604030504040204" pitchFamily="50" charset="-128"/>
              </a:rPr>
              <a:t>　</a:t>
            </a:r>
            <a:r>
              <a:rPr lang="en-US" altLang="ja-JP" sz="1800" b="0" dirty="0">
                <a:solidFill>
                  <a:srgbClr val="000000"/>
                </a:solidFill>
                <a:latin typeface="Meiryo UI" panose="020B0604030504040204" pitchFamily="50" charset="-128"/>
                <a:ea typeface="Meiryo UI" panose="020B0604030504040204" pitchFamily="50" charset="-128"/>
              </a:rPr>
              <a:t>-</a:t>
            </a:r>
            <a:r>
              <a:rPr lang="ja-JP" altLang="en-US" sz="1800" b="0" dirty="0">
                <a:solidFill>
                  <a:srgbClr val="000000"/>
                </a:solidFill>
                <a:latin typeface="Meiryo UI" panose="020B0604030504040204" pitchFamily="50" charset="-128"/>
                <a:ea typeface="Meiryo UI" panose="020B0604030504040204" pitchFamily="50" charset="-128"/>
              </a:rPr>
              <a:t>開発プロセスと役割（ロール）の関連</a:t>
            </a:r>
            <a:endParaRPr lang="en-US" altLang="ja-JP" sz="1800" b="0" dirty="0">
              <a:solidFill>
                <a:srgbClr val="000000"/>
              </a:solidFill>
              <a:latin typeface="Meiryo UI" panose="020B0604030504040204" pitchFamily="50" charset="-128"/>
              <a:ea typeface="Meiryo UI" panose="020B0604030504040204" pitchFamily="50" charset="-128"/>
            </a:endParaRPr>
          </a:p>
          <a:p>
            <a:pPr algn="l">
              <a:lnSpc>
                <a:spcPct val="150000"/>
              </a:lnSpc>
            </a:pPr>
            <a:r>
              <a:rPr lang="ja-JP" altLang="en-US" sz="1800" b="0" dirty="0">
                <a:solidFill>
                  <a:srgbClr val="000000"/>
                </a:solidFill>
                <a:latin typeface="Meiryo UI" panose="020B0604030504040204" pitchFamily="50" charset="-128"/>
                <a:ea typeface="Meiryo UI" panose="020B0604030504040204" pitchFamily="50" charset="-128"/>
              </a:rPr>
              <a:t>■用語集</a:t>
            </a:r>
            <a:endParaRPr lang="en-US" altLang="ja-JP" sz="1800" b="0" dirty="0">
              <a:solidFill>
                <a:srgbClr val="000000"/>
              </a:solidFill>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E4CFF2C3-2804-41AF-B9B7-8FA54303CFA0}"/>
              </a:ext>
            </a:extLst>
          </p:cNvPr>
          <p:cNvSpPr>
            <a:spLocks noGrp="1"/>
          </p:cNvSpPr>
          <p:nvPr>
            <p:ph type="title"/>
          </p:nvPr>
        </p:nvSpPr>
        <p:spPr/>
        <p:txBody>
          <a:bodyPr/>
          <a:lstStyle/>
          <a:p>
            <a:r>
              <a:rPr kumimoji="1" lang="ja-JP" altLang="en-US" dirty="0"/>
              <a:t>目次</a:t>
            </a:r>
          </a:p>
        </p:txBody>
      </p:sp>
      <p:sp>
        <p:nvSpPr>
          <p:cNvPr id="6" name="スライド番号プレースホルダー 1">
            <a:extLst>
              <a:ext uri="{FF2B5EF4-FFF2-40B4-BE49-F238E27FC236}">
                <a16:creationId xmlns:a16="http://schemas.microsoft.com/office/drawing/2014/main" id="{D6C23613-623C-47AD-B105-6FD1D4C1C986}"/>
              </a:ext>
            </a:extLst>
          </p:cNvPr>
          <p:cNvSpPr>
            <a:spLocks noGrp="1"/>
          </p:cNvSpPr>
          <p:nvPr>
            <p:ph type="sldNum" sz="quarter" idx="12"/>
          </p:nvPr>
        </p:nvSpPr>
        <p:spPr/>
        <p:txBody>
          <a:bodyPr/>
          <a:lstStyle/>
          <a:p>
            <a:pPr>
              <a:defRPr/>
            </a:pPr>
            <a:fld id="{0F0F80A2-DC45-4B64-9BD8-5BB54F4DB418}" type="slidenum">
              <a:rPr lang="ja-JP" altLang="en-US" smtClean="0"/>
              <a:pPr>
                <a:defRPr/>
              </a:pPr>
              <a:t>3</a:t>
            </a:fld>
            <a:endParaRPr lang="en-US" altLang="ja-JP" dirty="0"/>
          </a:p>
        </p:txBody>
      </p:sp>
    </p:spTree>
    <p:extLst>
      <p:ext uri="{BB962C8B-B14F-4D97-AF65-F5344CB8AC3E}">
        <p14:creationId xmlns:p14="http://schemas.microsoft.com/office/powerpoint/2010/main" val="1115409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2714546"/>
            <a:ext cx="7429500" cy="2090613"/>
          </a:xfrm>
          <a:prstGeom prst="rect">
            <a:avLst/>
          </a:prstGeom>
        </p:spPr>
        <p:txBody>
          <a:bodyPr anchor="t">
            <a:normAutofit/>
          </a:bodyPr>
          <a:lstStyle/>
          <a:p>
            <a:r>
              <a:rPr lang="ja-JP" altLang="en-US" sz="3600" dirty="0"/>
              <a:t>概要</a:t>
            </a:r>
            <a:endParaRPr lang="ja-JP" altLang="en-US" sz="3600" dirty="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564116F0-A482-4FC0-A82E-F43AA5EC36E7}"/>
              </a:ext>
            </a:extLst>
          </p:cNvPr>
          <p:cNvSpPr/>
          <p:nvPr/>
        </p:nvSpPr>
        <p:spPr>
          <a:xfrm>
            <a:off x="2936776" y="4077072"/>
            <a:ext cx="4032448" cy="338554"/>
          </a:xfrm>
          <a:prstGeom prst="rect">
            <a:avLst/>
          </a:prstGeom>
        </p:spPr>
        <p:txBody>
          <a:bodyPr wrap="square">
            <a:spAutoFit/>
          </a:bodyPr>
          <a:lstStyle/>
          <a:p>
            <a:pPr algn="l"/>
            <a:r>
              <a:rPr lang="ja-JP" altLang="en-US" sz="1600" b="0" dirty="0">
                <a:latin typeface="Meiryo UI" panose="020B0604030504040204" pitchFamily="50" charset="-128"/>
                <a:ea typeface="Meiryo UI" panose="020B0604030504040204" pitchFamily="50" charset="-128"/>
              </a:rPr>
              <a:t>アジャイル開発の概要について説明する</a:t>
            </a:r>
            <a:endParaRPr lang="en-US" altLang="ja-JP" sz="1600" b="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82974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矢印: 右 39">
            <a:extLst>
              <a:ext uri="{FF2B5EF4-FFF2-40B4-BE49-F238E27FC236}">
                <a16:creationId xmlns:a16="http://schemas.microsoft.com/office/drawing/2014/main" id="{AABD0343-0371-4D57-9967-A1A5F1657DE9}"/>
              </a:ext>
            </a:extLst>
          </p:cNvPr>
          <p:cNvSpPr/>
          <p:nvPr/>
        </p:nvSpPr>
        <p:spPr>
          <a:xfrm>
            <a:off x="452555" y="3523632"/>
            <a:ext cx="8692681" cy="260846"/>
          </a:xfrm>
          <a:prstGeom prst="rightArrow">
            <a:avLst>
              <a:gd name="adj1" fmla="val 98077"/>
              <a:gd name="adj2" fmla="val 54416"/>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DFEFA5B6-843E-4CB5-9A51-9F632ADABA5E}"/>
              </a:ext>
            </a:extLst>
          </p:cNvPr>
          <p:cNvSpPr>
            <a:spLocks noGrp="1"/>
          </p:cNvSpPr>
          <p:nvPr>
            <p:ph type="title"/>
          </p:nvPr>
        </p:nvSpPr>
        <p:spPr/>
        <p:txBody>
          <a:bodyPr/>
          <a:lstStyle/>
          <a:p>
            <a:r>
              <a:rPr lang="ja-JP" altLang="en-US" dirty="0">
                <a:solidFill>
                  <a:srgbClr val="000000"/>
                </a:solidFill>
              </a:rPr>
              <a:t>アジャイル開発の概要</a:t>
            </a:r>
            <a:endParaRPr kumimoji="1" lang="ja-JP" altLang="en-US" dirty="0"/>
          </a:p>
        </p:txBody>
      </p:sp>
      <p:sp>
        <p:nvSpPr>
          <p:cNvPr id="3" name="スライド番号プレースホルダー 2">
            <a:extLst>
              <a:ext uri="{FF2B5EF4-FFF2-40B4-BE49-F238E27FC236}">
                <a16:creationId xmlns:a16="http://schemas.microsoft.com/office/drawing/2014/main" id="{BF6FC79B-B7C2-40AC-B56D-46195B1BAB66}"/>
              </a:ext>
            </a:extLst>
          </p:cNvPr>
          <p:cNvSpPr>
            <a:spLocks noGrp="1"/>
          </p:cNvSpPr>
          <p:nvPr>
            <p:ph type="sldNum" sz="quarter" idx="12"/>
          </p:nvPr>
        </p:nvSpPr>
        <p:spPr/>
        <p:txBody>
          <a:bodyPr/>
          <a:lstStyle/>
          <a:p>
            <a:fld id="{19D740D2-A3E1-4263-887F-D0BA2D5FB11C}" type="slidenum">
              <a:rPr kumimoji="1" lang="ja-JP" altLang="en-US" smtClean="0"/>
              <a:t>5</a:t>
            </a:fld>
            <a:endParaRPr kumimoji="1" lang="ja-JP" altLang="en-US" dirty="0"/>
          </a:p>
        </p:txBody>
      </p:sp>
      <p:sp>
        <p:nvSpPr>
          <p:cNvPr id="6" name="正方形/長方形 5">
            <a:extLst>
              <a:ext uri="{FF2B5EF4-FFF2-40B4-BE49-F238E27FC236}">
                <a16:creationId xmlns:a16="http://schemas.microsoft.com/office/drawing/2014/main" id="{EEB7A42C-3D59-4D04-AF01-3278944C2716}"/>
              </a:ext>
            </a:extLst>
          </p:cNvPr>
          <p:cNvSpPr/>
          <p:nvPr/>
        </p:nvSpPr>
        <p:spPr>
          <a:xfrm>
            <a:off x="278219" y="1142507"/>
            <a:ext cx="9135066" cy="338554"/>
          </a:xfrm>
          <a:prstGeom prst="rect">
            <a:avLst/>
          </a:prstGeom>
        </p:spPr>
        <p:txBody>
          <a:bodyPr wrap="square">
            <a:spAutoFit/>
          </a:bodyPr>
          <a:lstStyle/>
          <a:p>
            <a:pPr algn="l"/>
            <a:r>
              <a:rPr lang="ja-JP" altLang="en-US" sz="1600" b="0" dirty="0">
                <a:latin typeface="Meiryo UI" panose="020B0604030504040204" pitchFamily="50" charset="-128"/>
                <a:ea typeface="Meiryo UI" panose="020B0604030504040204" pitchFamily="50" charset="-128"/>
              </a:rPr>
              <a:t>　アジャイル開発の概要プロセスを下図に示す。なお、本書はスクラムを採用している。</a:t>
            </a:r>
            <a:endParaRPr lang="en-US" altLang="ja-JP" sz="1600" b="0" dirty="0">
              <a:latin typeface="Meiryo UI" panose="020B0604030504040204" pitchFamily="50" charset="-128"/>
              <a:ea typeface="Meiryo UI" panose="020B0604030504040204" pitchFamily="50" charset="-128"/>
            </a:endParaRPr>
          </a:p>
        </p:txBody>
      </p:sp>
      <p:pic>
        <p:nvPicPr>
          <p:cNvPr id="7" name="グラフィックス 6" descr="ドキュメント">
            <a:extLst>
              <a:ext uri="{FF2B5EF4-FFF2-40B4-BE49-F238E27FC236}">
                <a16:creationId xmlns:a16="http://schemas.microsoft.com/office/drawing/2014/main" id="{30B057A6-54A0-4D5F-8FC8-5B17AD1C4B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5405" y="1773556"/>
            <a:ext cx="713837" cy="770986"/>
          </a:xfrm>
          <a:prstGeom prst="rect">
            <a:avLst/>
          </a:prstGeom>
        </p:spPr>
      </p:pic>
      <p:sp>
        <p:nvSpPr>
          <p:cNvPr id="11" name="矢印: 下 10">
            <a:extLst>
              <a:ext uri="{FF2B5EF4-FFF2-40B4-BE49-F238E27FC236}">
                <a16:creationId xmlns:a16="http://schemas.microsoft.com/office/drawing/2014/main" id="{B2B177C3-235A-4B73-8BE8-83599C576DEA}"/>
              </a:ext>
            </a:extLst>
          </p:cNvPr>
          <p:cNvSpPr/>
          <p:nvPr/>
        </p:nvSpPr>
        <p:spPr>
          <a:xfrm>
            <a:off x="1208799" y="2521402"/>
            <a:ext cx="124189" cy="481949"/>
          </a:xfrm>
          <a:prstGeom prst="downArrow">
            <a:avLst>
              <a:gd name="adj1" fmla="val 50000"/>
              <a:gd name="adj2" fmla="val 5000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8" name="グループ化 37">
            <a:extLst>
              <a:ext uri="{FF2B5EF4-FFF2-40B4-BE49-F238E27FC236}">
                <a16:creationId xmlns:a16="http://schemas.microsoft.com/office/drawing/2014/main" id="{475BDDE8-7F11-4F3E-8BBE-C072C6F7CC9C}"/>
              </a:ext>
            </a:extLst>
          </p:cNvPr>
          <p:cNvGrpSpPr/>
          <p:nvPr/>
        </p:nvGrpSpPr>
        <p:grpSpPr>
          <a:xfrm>
            <a:off x="631256" y="3510917"/>
            <a:ext cx="888094" cy="588000"/>
            <a:chOff x="1263407" y="4895597"/>
            <a:chExt cx="888094" cy="588000"/>
          </a:xfrm>
          <a:solidFill>
            <a:schemeClr val="bg1">
              <a:lumMod val="95000"/>
            </a:schemeClr>
          </a:solidFill>
        </p:grpSpPr>
        <p:sp>
          <p:nvSpPr>
            <p:cNvPr id="19" name="フローチャート: 書類 18">
              <a:extLst>
                <a:ext uri="{FF2B5EF4-FFF2-40B4-BE49-F238E27FC236}">
                  <a16:creationId xmlns:a16="http://schemas.microsoft.com/office/drawing/2014/main" id="{EEE2D118-3BFE-4428-B317-411B598031FE}"/>
                </a:ext>
              </a:extLst>
            </p:cNvPr>
            <p:cNvSpPr/>
            <p:nvPr/>
          </p:nvSpPr>
          <p:spPr>
            <a:xfrm>
              <a:off x="1380259" y="5067042"/>
              <a:ext cx="771242" cy="416555"/>
            </a:xfrm>
            <a:prstGeom prst="flowChartDocument">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フローチャート: 書類 17">
              <a:extLst>
                <a:ext uri="{FF2B5EF4-FFF2-40B4-BE49-F238E27FC236}">
                  <a16:creationId xmlns:a16="http://schemas.microsoft.com/office/drawing/2014/main" id="{6692108B-5B20-4158-AD0D-0931B38585AC}"/>
                </a:ext>
              </a:extLst>
            </p:cNvPr>
            <p:cNvSpPr/>
            <p:nvPr/>
          </p:nvSpPr>
          <p:spPr>
            <a:xfrm>
              <a:off x="1315939" y="4982637"/>
              <a:ext cx="771242" cy="416555"/>
            </a:xfrm>
            <a:prstGeom prst="flowChartDocument">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フローチャート: 書類 11">
              <a:extLst>
                <a:ext uri="{FF2B5EF4-FFF2-40B4-BE49-F238E27FC236}">
                  <a16:creationId xmlns:a16="http://schemas.microsoft.com/office/drawing/2014/main" id="{B052DCDA-3B24-4DAB-A54B-EFC4C88335AA}"/>
                </a:ext>
              </a:extLst>
            </p:cNvPr>
            <p:cNvSpPr/>
            <p:nvPr/>
          </p:nvSpPr>
          <p:spPr>
            <a:xfrm>
              <a:off x="1264190" y="4895597"/>
              <a:ext cx="771242" cy="416555"/>
            </a:xfrm>
            <a:prstGeom prst="flowChartDocument">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正方形/長方形 12">
              <a:extLst>
                <a:ext uri="{FF2B5EF4-FFF2-40B4-BE49-F238E27FC236}">
                  <a16:creationId xmlns:a16="http://schemas.microsoft.com/office/drawing/2014/main" id="{DA3EC96F-A844-464A-ADB1-6A4E59D86720}"/>
                </a:ext>
              </a:extLst>
            </p:cNvPr>
            <p:cNvSpPr/>
            <p:nvPr/>
          </p:nvSpPr>
          <p:spPr>
            <a:xfrm>
              <a:off x="1263407" y="4949344"/>
              <a:ext cx="823774" cy="253916"/>
            </a:xfrm>
            <a:prstGeom prst="rect">
              <a:avLst/>
            </a:prstGeom>
            <a:noFill/>
            <a:ln>
              <a:noFill/>
            </a:ln>
          </p:spPr>
          <p:txBody>
            <a:bodyPr wrap="square">
              <a:spAutoFit/>
            </a:bodyPr>
            <a:lstStyle/>
            <a:p>
              <a:pPr algn="ctr"/>
              <a:r>
                <a:rPr lang="ja-JP" altLang="en-US" sz="1050" b="1" dirty="0">
                  <a:latin typeface="Meiryo UI" panose="020B0604030504040204" pitchFamily="50" charset="-128"/>
                  <a:ea typeface="Meiryo UI" panose="020B0604030504040204" pitchFamily="50" charset="-128"/>
                </a:rPr>
                <a:t>タスク</a:t>
              </a:r>
              <a:endParaRPr lang="en-US" altLang="ja-JP" sz="1050" b="1" dirty="0">
                <a:latin typeface="Meiryo UI" panose="020B0604030504040204" pitchFamily="50" charset="-128"/>
                <a:ea typeface="Meiryo UI" panose="020B0604030504040204" pitchFamily="50" charset="-128"/>
              </a:endParaRPr>
            </a:p>
          </p:txBody>
        </p:sp>
      </p:grpSp>
      <p:sp>
        <p:nvSpPr>
          <p:cNvPr id="42" name="グラフィックス 182" descr="プロジェクター スクリーン">
            <a:extLst>
              <a:ext uri="{FF2B5EF4-FFF2-40B4-BE49-F238E27FC236}">
                <a16:creationId xmlns:a16="http://schemas.microsoft.com/office/drawing/2014/main" id="{5401C71C-2F80-4B81-B271-827D9B48CE3D}"/>
              </a:ext>
            </a:extLst>
          </p:cNvPr>
          <p:cNvSpPr/>
          <p:nvPr/>
        </p:nvSpPr>
        <p:spPr>
          <a:xfrm>
            <a:off x="5652465" y="2892323"/>
            <a:ext cx="537714" cy="525868"/>
          </a:xfrm>
          <a:custGeom>
            <a:avLst/>
            <a:gdLst>
              <a:gd name="connsiteX0" fmla="*/ 630535 w 726070"/>
              <a:gd name="connsiteY0" fmla="*/ 104775 h 714375"/>
              <a:gd name="connsiteX1" fmla="*/ 630535 w 726070"/>
              <a:gd name="connsiteY1" fmla="*/ 447675 h 714375"/>
              <a:gd name="connsiteX2" fmla="*/ 95536 w 726070"/>
              <a:gd name="connsiteY2" fmla="*/ 447675 h 714375"/>
              <a:gd name="connsiteX3" fmla="*/ 95536 w 726070"/>
              <a:gd name="connsiteY3" fmla="*/ 104775 h 714375"/>
              <a:gd name="connsiteX4" fmla="*/ 630535 w 726070"/>
              <a:gd name="connsiteY4" fmla="*/ 104775 h 714375"/>
              <a:gd name="connsiteX5" fmla="*/ 706964 w 726070"/>
              <a:gd name="connsiteY5" fmla="*/ 466725 h 714375"/>
              <a:gd name="connsiteX6" fmla="*/ 687857 w 726070"/>
              <a:gd name="connsiteY6" fmla="*/ 466725 h 714375"/>
              <a:gd name="connsiteX7" fmla="*/ 687857 w 726070"/>
              <a:gd name="connsiteY7" fmla="*/ 85725 h 714375"/>
              <a:gd name="connsiteX8" fmla="*/ 686901 w 726070"/>
              <a:gd name="connsiteY8" fmla="*/ 76200 h 714375"/>
              <a:gd name="connsiteX9" fmla="*/ 706964 w 726070"/>
              <a:gd name="connsiteY9" fmla="*/ 76200 h 714375"/>
              <a:gd name="connsiteX10" fmla="*/ 726071 w 726070"/>
              <a:gd name="connsiteY10" fmla="*/ 57150 h 714375"/>
              <a:gd name="connsiteX11" fmla="*/ 706964 w 726070"/>
              <a:gd name="connsiteY11" fmla="*/ 38100 h 714375"/>
              <a:gd name="connsiteX12" fmla="*/ 382143 w 726070"/>
              <a:gd name="connsiteY12" fmla="*/ 38100 h 714375"/>
              <a:gd name="connsiteX13" fmla="*/ 382143 w 726070"/>
              <a:gd name="connsiteY13" fmla="*/ 19050 h 714375"/>
              <a:gd name="connsiteX14" fmla="*/ 363035 w 726070"/>
              <a:gd name="connsiteY14" fmla="*/ 0 h 714375"/>
              <a:gd name="connsiteX15" fmla="*/ 343928 w 726070"/>
              <a:gd name="connsiteY15" fmla="*/ 19050 h 714375"/>
              <a:gd name="connsiteX16" fmla="*/ 343928 w 726070"/>
              <a:gd name="connsiteY16" fmla="*/ 38100 h 714375"/>
              <a:gd name="connsiteX17" fmla="*/ 19107 w 726070"/>
              <a:gd name="connsiteY17" fmla="*/ 38100 h 714375"/>
              <a:gd name="connsiteX18" fmla="*/ 0 w 726070"/>
              <a:gd name="connsiteY18" fmla="*/ 57150 h 714375"/>
              <a:gd name="connsiteX19" fmla="*/ 19107 w 726070"/>
              <a:gd name="connsiteY19" fmla="*/ 76200 h 714375"/>
              <a:gd name="connsiteX20" fmla="*/ 39170 w 726070"/>
              <a:gd name="connsiteY20" fmla="*/ 76200 h 714375"/>
              <a:gd name="connsiteX21" fmla="*/ 38214 w 726070"/>
              <a:gd name="connsiteY21" fmla="*/ 85725 h 714375"/>
              <a:gd name="connsiteX22" fmla="*/ 38214 w 726070"/>
              <a:gd name="connsiteY22" fmla="*/ 466725 h 714375"/>
              <a:gd name="connsiteX23" fmla="*/ 19107 w 726070"/>
              <a:gd name="connsiteY23" fmla="*/ 466725 h 714375"/>
              <a:gd name="connsiteX24" fmla="*/ 0 w 726070"/>
              <a:gd name="connsiteY24" fmla="*/ 485775 h 714375"/>
              <a:gd name="connsiteX25" fmla="*/ 19107 w 726070"/>
              <a:gd name="connsiteY25" fmla="*/ 504825 h 714375"/>
              <a:gd name="connsiteX26" fmla="*/ 310491 w 726070"/>
              <a:gd name="connsiteY26" fmla="*/ 504825 h 714375"/>
              <a:gd name="connsiteX27" fmla="*/ 163366 w 726070"/>
              <a:gd name="connsiteY27" fmla="*/ 651510 h 714375"/>
              <a:gd name="connsiteX28" fmla="*/ 163366 w 726070"/>
              <a:gd name="connsiteY28" fmla="*/ 678180 h 714375"/>
              <a:gd name="connsiteX29" fmla="*/ 190116 w 726070"/>
              <a:gd name="connsiteY29" fmla="*/ 678180 h 714375"/>
              <a:gd name="connsiteX30" fmla="*/ 342973 w 726070"/>
              <a:gd name="connsiteY30" fmla="*/ 525780 h 714375"/>
              <a:gd name="connsiteX31" fmla="*/ 342973 w 726070"/>
              <a:gd name="connsiteY31" fmla="*/ 695325 h 714375"/>
              <a:gd name="connsiteX32" fmla="*/ 362080 w 726070"/>
              <a:gd name="connsiteY32" fmla="*/ 714375 h 714375"/>
              <a:gd name="connsiteX33" fmla="*/ 381187 w 726070"/>
              <a:gd name="connsiteY33" fmla="*/ 695325 h 714375"/>
              <a:gd name="connsiteX34" fmla="*/ 381187 w 726070"/>
              <a:gd name="connsiteY34" fmla="*/ 525780 h 714375"/>
              <a:gd name="connsiteX35" fmla="*/ 534044 w 726070"/>
              <a:gd name="connsiteY35" fmla="*/ 678180 h 714375"/>
              <a:gd name="connsiteX36" fmla="*/ 560794 w 726070"/>
              <a:gd name="connsiteY36" fmla="*/ 678180 h 714375"/>
              <a:gd name="connsiteX37" fmla="*/ 560794 w 726070"/>
              <a:gd name="connsiteY37" fmla="*/ 651510 h 714375"/>
              <a:gd name="connsiteX38" fmla="*/ 415580 w 726070"/>
              <a:gd name="connsiteY38" fmla="*/ 504825 h 714375"/>
              <a:gd name="connsiteX39" fmla="*/ 706964 w 726070"/>
              <a:gd name="connsiteY39" fmla="*/ 504825 h 714375"/>
              <a:gd name="connsiteX40" fmla="*/ 726071 w 726070"/>
              <a:gd name="connsiteY40" fmla="*/ 485775 h 714375"/>
              <a:gd name="connsiteX41" fmla="*/ 706964 w 726070"/>
              <a:gd name="connsiteY41" fmla="*/ 466725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26070" h="714375">
                <a:moveTo>
                  <a:pt x="630535" y="104775"/>
                </a:moveTo>
                <a:lnTo>
                  <a:pt x="630535" y="447675"/>
                </a:lnTo>
                <a:lnTo>
                  <a:pt x="95536" y="447675"/>
                </a:lnTo>
                <a:lnTo>
                  <a:pt x="95536" y="104775"/>
                </a:lnTo>
                <a:lnTo>
                  <a:pt x="630535" y="104775"/>
                </a:lnTo>
                <a:close/>
                <a:moveTo>
                  <a:pt x="706964" y="466725"/>
                </a:moveTo>
                <a:lnTo>
                  <a:pt x="687857" y="466725"/>
                </a:lnTo>
                <a:lnTo>
                  <a:pt x="687857" y="85725"/>
                </a:lnTo>
                <a:cubicBezTo>
                  <a:pt x="687857" y="82868"/>
                  <a:pt x="686901" y="79057"/>
                  <a:pt x="686901" y="76200"/>
                </a:cubicBezTo>
                <a:lnTo>
                  <a:pt x="706964" y="76200"/>
                </a:lnTo>
                <a:cubicBezTo>
                  <a:pt x="717473" y="76200"/>
                  <a:pt x="726071" y="67628"/>
                  <a:pt x="726071" y="57150"/>
                </a:cubicBezTo>
                <a:cubicBezTo>
                  <a:pt x="726071" y="46672"/>
                  <a:pt x="717473" y="38100"/>
                  <a:pt x="706964" y="38100"/>
                </a:cubicBezTo>
                <a:lnTo>
                  <a:pt x="382143" y="38100"/>
                </a:lnTo>
                <a:lnTo>
                  <a:pt x="382143" y="19050"/>
                </a:lnTo>
                <a:cubicBezTo>
                  <a:pt x="382143" y="8572"/>
                  <a:pt x="373544" y="0"/>
                  <a:pt x="363035" y="0"/>
                </a:cubicBezTo>
                <a:cubicBezTo>
                  <a:pt x="352526" y="0"/>
                  <a:pt x="343928" y="8572"/>
                  <a:pt x="343928" y="19050"/>
                </a:cubicBezTo>
                <a:lnTo>
                  <a:pt x="343928" y="38100"/>
                </a:lnTo>
                <a:lnTo>
                  <a:pt x="19107" y="38100"/>
                </a:lnTo>
                <a:cubicBezTo>
                  <a:pt x="8598" y="38100"/>
                  <a:pt x="0" y="46672"/>
                  <a:pt x="0" y="57150"/>
                </a:cubicBezTo>
                <a:cubicBezTo>
                  <a:pt x="0" y="67628"/>
                  <a:pt x="8598" y="76200"/>
                  <a:pt x="19107" y="76200"/>
                </a:cubicBezTo>
                <a:lnTo>
                  <a:pt x="39170" y="76200"/>
                </a:lnTo>
                <a:cubicBezTo>
                  <a:pt x="38214" y="79057"/>
                  <a:pt x="38214" y="82868"/>
                  <a:pt x="38214" y="85725"/>
                </a:cubicBezTo>
                <a:lnTo>
                  <a:pt x="38214" y="466725"/>
                </a:lnTo>
                <a:lnTo>
                  <a:pt x="19107" y="466725"/>
                </a:lnTo>
                <a:cubicBezTo>
                  <a:pt x="8598" y="466725"/>
                  <a:pt x="0" y="475298"/>
                  <a:pt x="0" y="485775"/>
                </a:cubicBezTo>
                <a:cubicBezTo>
                  <a:pt x="0" y="496253"/>
                  <a:pt x="8598" y="504825"/>
                  <a:pt x="19107" y="504825"/>
                </a:cubicBezTo>
                <a:lnTo>
                  <a:pt x="310491" y="504825"/>
                </a:lnTo>
                <a:lnTo>
                  <a:pt x="163366" y="651510"/>
                </a:lnTo>
                <a:cubicBezTo>
                  <a:pt x="155723" y="659130"/>
                  <a:pt x="155723" y="671513"/>
                  <a:pt x="163366" y="678180"/>
                </a:cubicBezTo>
                <a:cubicBezTo>
                  <a:pt x="171009" y="685800"/>
                  <a:pt x="183428" y="685800"/>
                  <a:pt x="190116" y="678180"/>
                </a:cubicBezTo>
                <a:lnTo>
                  <a:pt x="342973" y="525780"/>
                </a:lnTo>
                <a:lnTo>
                  <a:pt x="342973" y="695325"/>
                </a:lnTo>
                <a:cubicBezTo>
                  <a:pt x="342973" y="705803"/>
                  <a:pt x="351571" y="714375"/>
                  <a:pt x="362080" y="714375"/>
                </a:cubicBezTo>
                <a:cubicBezTo>
                  <a:pt x="372589" y="714375"/>
                  <a:pt x="381187" y="705803"/>
                  <a:pt x="381187" y="695325"/>
                </a:cubicBezTo>
                <a:lnTo>
                  <a:pt x="381187" y="525780"/>
                </a:lnTo>
                <a:lnTo>
                  <a:pt x="534044" y="678180"/>
                </a:lnTo>
                <a:cubicBezTo>
                  <a:pt x="541687" y="685800"/>
                  <a:pt x="553151" y="685800"/>
                  <a:pt x="560794" y="678180"/>
                </a:cubicBezTo>
                <a:cubicBezTo>
                  <a:pt x="568437" y="670560"/>
                  <a:pt x="568437" y="659130"/>
                  <a:pt x="560794" y="651510"/>
                </a:cubicBezTo>
                <a:lnTo>
                  <a:pt x="415580" y="504825"/>
                </a:lnTo>
                <a:lnTo>
                  <a:pt x="706964" y="504825"/>
                </a:lnTo>
                <a:cubicBezTo>
                  <a:pt x="717473" y="504825"/>
                  <a:pt x="726071" y="496253"/>
                  <a:pt x="726071" y="485775"/>
                </a:cubicBezTo>
                <a:cubicBezTo>
                  <a:pt x="726071" y="475298"/>
                  <a:pt x="717473" y="466725"/>
                  <a:pt x="706964" y="466725"/>
                </a:cubicBezTo>
                <a:close/>
              </a:path>
            </a:pathLst>
          </a:custGeom>
          <a:solidFill>
            <a:srgbClr val="000000"/>
          </a:solidFill>
          <a:ln w="9525" cap="flat">
            <a:noFill/>
            <a:prstDash val="solid"/>
            <a:miter/>
          </a:ln>
        </p:spPr>
        <p:txBody>
          <a:bodyPr rtlCol="0" anchor="ctr"/>
          <a:lstStyle/>
          <a:p>
            <a:endParaRPr lang="ja-JP" altLang="en-US"/>
          </a:p>
        </p:txBody>
      </p:sp>
      <p:sp>
        <p:nvSpPr>
          <p:cNvPr id="61" name="矢印: 下 60">
            <a:extLst>
              <a:ext uri="{FF2B5EF4-FFF2-40B4-BE49-F238E27FC236}">
                <a16:creationId xmlns:a16="http://schemas.microsoft.com/office/drawing/2014/main" id="{14952F62-020F-4137-B61F-FEFA5411DE20}"/>
              </a:ext>
            </a:extLst>
          </p:cNvPr>
          <p:cNvSpPr/>
          <p:nvPr/>
        </p:nvSpPr>
        <p:spPr>
          <a:xfrm>
            <a:off x="3323610" y="3832720"/>
            <a:ext cx="142763" cy="178402"/>
          </a:xfrm>
          <a:prstGeom prst="downArrow">
            <a:avLst>
              <a:gd name="adj1" fmla="val 50000"/>
              <a:gd name="adj2" fmla="val 50000"/>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30" name="グループ化 129">
            <a:extLst>
              <a:ext uri="{FF2B5EF4-FFF2-40B4-BE49-F238E27FC236}">
                <a16:creationId xmlns:a16="http://schemas.microsoft.com/office/drawing/2014/main" id="{B7F7EE35-2041-44E1-AB48-1C86AD0D7256}"/>
              </a:ext>
            </a:extLst>
          </p:cNvPr>
          <p:cNvGrpSpPr/>
          <p:nvPr/>
        </p:nvGrpSpPr>
        <p:grpSpPr>
          <a:xfrm>
            <a:off x="5064937" y="3013746"/>
            <a:ext cx="613158" cy="471064"/>
            <a:chOff x="4601378" y="4308518"/>
            <a:chExt cx="613158" cy="471064"/>
          </a:xfrm>
        </p:grpSpPr>
        <p:sp>
          <p:nvSpPr>
            <p:cNvPr id="67" name="フリーフォーム: 図形 66">
              <a:extLst>
                <a:ext uri="{FF2B5EF4-FFF2-40B4-BE49-F238E27FC236}">
                  <a16:creationId xmlns:a16="http://schemas.microsoft.com/office/drawing/2014/main" id="{DB5F4E23-6B5B-4367-8B02-2FEAA996BC26}"/>
                </a:ext>
              </a:extLst>
            </p:cNvPr>
            <p:cNvSpPr/>
            <p:nvPr/>
          </p:nvSpPr>
          <p:spPr>
            <a:xfrm>
              <a:off x="4693364" y="4308518"/>
              <a:ext cx="183943" cy="161816"/>
            </a:xfrm>
            <a:custGeom>
              <a:avLst/>
              <a:gdLst>
                <a:gd name="connsiteX0" fmla="*/ 183943 w 183942"/>
                <a:gd name="connsiteY0" fmla="*/ 80908 h 161815"/>
                <a:gd name="connsiteX1" fmla="*/ 91971 w 183942"/>
                <a:gd name="connsiteY1" fmla="*/ 161816 h 161815"/>
                <a:gd name="connsiteX2" fmla="*/ 0 w 183942"/>
                <a:gd name="connsiteY2" fmla="*/ 80908 h 161815"/>
                <a:gd name="connsiteX3" fmla="*/ 91971 w 183942"/>
                <a:gd name="connsiteY3" fmla="*/ 0 h 161815"/>
                <a:gd name="connsiteX4" fmla="*/ 183943 w 183942"/>
                <a:gd name="connsiteY4" fmla="*/ 80908 h 1618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942" h="161815">
                  <a:moveTo>
                    <a:pt x="183943" y="80908"/>
                  </a:moveTo>
                  <a:cubicBezTo>
                    <a:pt x="183943" y="125592"/>
                    <a:pt x="142766" y="161816"/>
                    <a:pt x="91971" y="161816"/>
                  </a:cubicBezTo>
                  <a:cubicBezTo>
                    <a:pt x="41177" y="161816"/>
                    <a:pt x="0" y="125592"/>
                    <a:pt x="0" y="80908"/>
                  </a:cubicBezTo>
                  <a:cubicBezTo>
                    <a:pt x="0" y="36224"/>
                    <a:pt x="41177" y="0"/>
                    <a:pt x="91971" y="0"/>
                  </a:cubicBezTo>
                  <a:cubicBezTo>
                    <a:pt x="142766" y="0"/>
                    <a:pt x="183943" y="36224"/>
                    <a:pt x="183943" y="80908"/>
                  </a:cubicBezTo>
                  <a:close/>
                </a:path>
              </a:pathLst>
            </a:custGeom>
            <a:solidFill>
              <a:schemeClr val="tx1"/>
            </a:solidFill>
            <a:ln w="10120" cap="flat">
              <a:noFill/>
              <a:prstDash val="solid"/>
              <a:miter/>
            </a:ln>
          </p:spPr>
          <p:txBody>
            <a:bodyPr rtlCol="0" anchor="ctr"/>
            <a:lstStyle/>
            <a:p>
              <a:endParaRPr lang="ja-JP" altLang="en-US"/>
            </a:p>
          </p:txBody>
        </p:sp>
        <p:sp>
          <p:nvSpPr>
            <p:cNvPr id="68" name="フリーフォーム: 図形 67">
              <a:extLst>
                <a:ext uri="{FF2B5EF4-FFF2-40B4-BE49-F238E27FC236}">
                  <a16:creationId xmlns:a16="http://schemas.microsoft.com/office/drawing/2014/main" id="{FA6BBD8D-F492-44E8-BEED-27F9703CEF81}"/>
                </a:ext>
              </a:extLst>
            </p:cNvPr>
            <p:cNvSpPr/>
            <p:nvPr/>
          </p:nvSpPr>
          <p:spPr>
            <a:xfrm>
              <a:off x="4846650" y="4617766"/>
              <a:ext cx="367886" cy="161816"/>
            </a:xfrm>
            <a:custGeom>
              <a:avLst/>
              <a:gdLst>
                <a:gd name="connsiteX0" fmla="*/ 367886 w 367885"/>
                <a:gd name="connsiteY0" fmla="*/ 161816 h 161815"/>
                <a:gd name="connsiteX1" fmla="*/ 367886 w 367885"/>
                <a:gd name="connsiteY1" fmla="*/ 80908 h 161815"/>
                <a:gd name="connsiteX2" fmla="*/ 349491 w 367885"/>
                <a:gd name="connsiteY2" fmla="*/ 48545 h 161815"/>
                <a:gd name="connsiteX3" fmla="*/ 259564 w 367885"/>
                <a:gd name="connsiteY3" fmla="*/ 10788 h 161815"/>
                <a:gd name="connsiteX4" fmla="*/ 183943 w 367885"/>
                <a:gd name="connsiteY4" fmla="*/ 0 h 161815"/>
                <a:gd name="connsiteX5" fmla="*/ 108322 w 367885"/>
                <a:gd name="connsiteY5" fmla="*/ 10788 h 161815"/>
                <a:gd name="connsiteX6" fmla="*/ 18394 w 367885"/>
                <a:gd name="connsiteY6" fmla="*/ 48545 h 161815"/>
                <a:gd name="connsiteX7" fmla="*/ 0 w 367885"/>
                <a:gd name="connsiteY7" fmla="*/ 80908 h 161815"/>
                <a:gd name="connsiteX8" fmla="*/ 0 w 367885"/>
                <a:gd name="connsiteY8" fmla="*/ 161816 h 1618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7885" h="161815">
                  <a:moveTo>
                    <a:pt x="367886" y="161816"/>
                  </a:moveTo>
                  <a:lnTo>
                    <a:pt x="367886" y="80908"/>
                  </a:lnTo>
                  <a:cubicBezTo>
                    <a:pt x="368263" y="68098"/>
                    <a:pt x="361366" y="55965"/>
                    <a:pt x="349491" y="48545"/>
                  </a:cubicBezTo>
                  <a:cubicBezTo>
                    <a:pt x="323020" y="30318"/>
                    <a:pt x="292321" y="17428"/>
                    <a:pt x="259564" y="10788"/>
                  </a:cubicBezTo>
                  <a:cubicBezTo>
                    <a:pt x="235003" y="4293"/>
                    <a:pt x="209578" y="666"/>
                    <a:pt x="183943" y="0"/>
                  </a:cubicBezTo>
                  <a:cubicBezTo>
                    <a:pt x="158247" y="70"/>
                    <a:pt x="132726" y="3710"/>
                    <a:pt x="108322" y="10788"/>
                  </a:cubicBezTo>
                  <a:cubicBezTo>
                    <a:pt x="76030" y="18564"/>
                    <a:pt x="45576" y="31351"/>
                    <a:pt x="18394" y="48545"/>
                  </a:cubicBezTo>
                  <a:cubicBezTo>
                    <a:pt x="6865" y="56221"/>
                    <a:pt x="63" y="68188"/>
                    <a:pt x="0" y="80908"/>
                  </a:cubicBezTo>
                  <a:lnTo>
                    <a:pt x="0" y="161816"/>
                  </a:lnTo>
                  <a:close/>
                </a:path>
              </a:pathLst>
            </a:custGeom>
            <a:solidFill>
              <a:schemeClr val="bg1">
                <a:lumMod val="50000"/>
              </a:schemeClr>
            </a:solidFill>
            <a:ln w="10120" cap="flat">
              <a:noFill/>
              <a:prstDash val="solid"/>
              <a:miter/>
            </a:ln>
          </p:spPr>
          <p:txBody>
            <a:bodyPr rtlCol="0" anchor="ctr"/>
            <a:lstStyle/>
            <a:p>
              <a:endParaRPr lang="ja-JP" altLang="en-US"/>
            </a:p>
          </p:txBody>
        </p:sp>
        <p:sp>
          <p:nvSpPr>
            <p:cNvPr id="69" name="フリーフォーム: 図形 68">
              <a:extLst>
                <a:ext uri="{FF2B5EF4-FFF2-40B4-BE49-F238E27FC236}">
                  <a16:creationId xmlns:a16="http://schemas.microsoft.com/office/drawing/2014/main" id="{3A478EAE-2849-468F-9E15-B25BA60E9F73}"/>
                </a:ext>
              </a:extLst>
            </p:cNvPr>
            <p:cNvSpPr/>
            <p:nvPr/>
          </p:nvSpPr>
          <p:spPr>
            <a:xfrm>
              <a:off x="4938621" y="4434375"/>
              <a:ext cx="183943" cy="152826"/>
            </a:xfrm>
            <a:custGeom>
              <a:avLst/>
              <a:gdLst>
                <a:gd name="connsiteX0" fmla="*/ 183943 w 183942"/>
                <a:gd name="connsiteY0" fmla="*/ 80908 h 152825"/>
                <a:gd name="connsiteX1" fmla="*/ 91971 w 183942"/>
                <a:gd name="connsiteY1" fmla="*/ 161816 h 152825"/>
                <a:gd name="connsiteX2" fmla="*/ 0 w 183942"/>
                <a:gd name="connsiteY2" fmla="*/ 80908 h 152825"/>
                <a:gd name="connsiteX3" fmla="*/ 91971 w 183942"/>
                <a:gd name="connsiteY3" fmla="*/ 0 h 152825"/>
                <a:gd name="connsiteX4" fmla="*/ 183943 w 183942"/>
                <a:gd name="connsiteY4" fmla="*/ 80908 h 1528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942" h="152825">
                  <a:moveTo>
                    <a:pt x="183943" y="80908"/>
                  </a:moveTo>
                  <a:cubicBezTo>
                    <a:pt x="183943" y="125592"/>
                    <a:pt x="142766" y="161816"/>
                    <a:pt x="91971" y="161816"/>
                  </a:cubicBezTo>
                  <a:cubicBezTo>
                    <a:pt x="41177" y="161816"/>
                    <a:pt x="0" y="125592"/>
                    <a:pt x="0" y="80908"/>
                  </a:cubicBezTo>
                  <a:cubicBezTo>
                    <a:pt x="0" y="36224"/>
                    <a:pt x="41177" y="0"/>
                    <a:pt x="91971" y="0"/>
                  </a:cubicBezTo>
                  <a:cubicBezTo>
                    <a:pt x="142766" y="0"/>
                    <a:pt x="183943" y="36224"/>
                    <a:pt x="183943" y="80908"/>
                  </a:cubicBezTo>
                  <a:close/>
                </a:path>
              </a:pathLst>
            </a:custGeom>
            <a:solidFill>
              <a:schemeClr val="bg1">
                <a:lumMod val="50000"/>
              </a:schemeClr>
            </a:solidFill>
            <a:ln w="10120" cap="flat">
              <a:noFill/>
              <a:prstDash val="solid"/>
              <a:miter/>
            </a:ln>
          </p:spPr>
          <p:txBody>
            <a:bodyPr rtlCol="0" anchor="ctr"/>
            <a:lstStyle/>
            <a:p>
              <a:endParaRPr lang="ja-JP" altLang="en-US"/>
            </a:p>
          </p:txBody>
        </p:sp>
        <p:sp>
          <p:nvSpPr>
            <p:cNvPr id="70" name="フリーフォーム: 図形 69">
              <a:extLst>
                <a:ext uri="{FF2B5EF4-FFF2-40B4-BE49-F238E27FC236}">
                  <a16:creationId xmlns:a16="http://schemas.microsoft.com/office/drawing/2014/main" id="{A0045B21-E38A-4204-BD67-0A85AE061FA8}"/>
                </a:ext>
              </a:extLst>
            </p:cNvPr>
            <p:cNvSpPr/>
            <p:nvPr/>
          </p:nvSpPr>
          <p:spPr>
            <a:xfrm>
              <a:off x="4601378" y="4491910"/>
              <a:ext cx="327009" cy="161816"/>
            </a:xfrm>
            <a:custGeom>
              <a:avLst/>
              <a:gdLst>
                <a:gd name="connsiteX0" fmla="*/ 239140 w 327009"/>
                <a:gd name="connsiteY0" fmla="*/ 145634 h 161815"/>
                <a:gd name="connsiteX1" fmla="*/ 239140 w 327009"/>
                <a:gd name="connsiteY1" fmla="*/ 145634 h 161815"/>
                <a:gd name="connsiteX2" fmla="*/ 333155 w 327009"/>
                <a:gd name="connsiteY2" fmla="*/ 104281 h 161815"/>
                <a:gd name="connsiteX3" fmla="*/ 296367 w 327009"/>
                <a:gd name="connsiteY3" fmla="*/ 25171 h 161815"/>
                <a:gd name="connsiteX4" fmla="*/ 296367 w 327009"/>
                <a:gd name="connsiteY4" fmla="*/ 21575 h 161815"/>
                <a:gd name="connsiteX5" fmla="*/ 259578 w 327009"/>
                <a:gd name="connsiteY5" fmla="*/ 10788 h 161815"/>
                <a:gd name="connsiteX6" fmla="*/ 183957 w 327009"/>
                <a:gd name="connsiteY6" fmla="*/ 0 h 161815"/>
                <a:gd name="connsiteX7" fmla="*/ 108337 w 327009"/>
                <a:gd name="connsiteY7" fmla="*/ 10788 h 161815"/>
                <a:gd name="connsiteX8" fmla="*/ 18409 w 327009"/>
                <a:gd name="connsiteY8" fmla="*/ 48545 h 161815"/>
                <a:gd name="connsiteX9" fmla="*/ 15 w 327009"/>
                <a:gd name="connsiteY9" fmla="*/ 80908 h 161815"/>
                <a:gd name="connsiteX10" fmla="*/ 15 w 327009"/>
                <a:gd name="connsiteY10" fmla="*/ 161816 h 161815"/>
                <a:gd name="connsiteX11" fmla="*/ 220746 w 327009"/>
                <a:gd name="connsiteY11" fmla="*/ 161816 h 161815"/>
                <a:gd name="connsiteX12" fmla="*/ 239140 w 327009"/>
                <a:gd name="connsiteY12" fmla="*/ 145634 h 1618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7009" h="161815">
                  <a:moveTo>
                    <a:pt x="239140" y="145634"/>
                  </a:moveTo>
                  <a:lnTo>
                    <a:pt x="239140" y="145634"/>
                  </a:lnTo>
                  <a:cubicBezTo>
                    <a:pt x="267834" y="127620"/>
                    <a:pt x="299556" y="113667"/>
                    <a:pt x="333155" y="104281"/>
                  </a:cubicBezTo>
                  <a:cubicBezTo>
                    <a:pt x="309916" y="82978"/>
                    <a:pt x="296763" y="54695"/>
                    <a:pt x="296367" y="25171"/>
                  </a:cubicBezTo>
                  <a:lnTo>
                    <a:pt x="296367" y="21575"/>
                  </a:lnTo>
                  <a:cubicBezTo>
                    <a:pt x="284428" y="17175"/>
                    <a:pt x="272130" y="13569"/>
                    <a:pt x="259578" y="10788"/>
                  </a:cubicBezTo>
                  <a:cubicBezTo>
                    <a:pt x="235018" y="4293"/>
                    <a:pt x="209593" y="665"/>
                    <a:pt x="183957" y="0"/>
                  </a:cubicBezTo>
                  <a:cubicBezTo>
                    <a:pt x="158262" y="69"/>
                    <a:pt x="132741" y="3710"/>
                    <a:pt x="108337" y="10788"/>
                  </a:cubicBezTo>
                  <a:cubicBezTo>
                    <a:pt x="76372" y="19324"/>
                    <a:pt x="46056" y="32052"/>
                    <a:pt x="18409" y="48545"/>
                  </a:cubicBezTo>
                  <a:cubicBezTo>
                    <a:pt x="6534" y="55965"/>
                    <a:pt x="-362" y="68098"/>
                    <a:pt x="15" y="80908"/>
                  </a:cubicBezTo>
                  <a:lnTo>
                    <a:pt x="15" y="161816"/>
                  </a:lnTo>
                  <a:lnTo>
                    <a:pt x="220746" y="161816"/>
                  </a:lnTo>
                  <a:cubicBezTo>
                    <a:pt x="225813" y="155561"/>
                    <a:pt x="232030" y="150091"/>
                    <a:pt x="239140" y="145634"/>
                  </a:cubicBezTo>
                  <a:close/>
                </a:path>
              </a:pathLst>
            </a:custGeom>
            <a:solidFill>
              <a:schemeClr val="tx1"/>
            </a:solidFill>
            <a:ln w="10120" cap="flat">
              <a:noFill/>
              <a:prstDash val="solid"/>
              <a:miter/>
            </a:ln>
          </p:spPr>
          <p:txBody>
            <a:bodyPr rtlCol="0" anchor="ctr"/>
            <a:lstStyle/>
            <a:p>
              <a:endParaRPr lang="ja-JP" altLang="en-US"/>
            </a:p>
          </p:txBody>
        </p:sp>
      </p:grpSp>
      <p:sp>
        <p:nvSpPr>
          <p:cNvPr id="75" name="矢印: 下 74">
            <a:extLst>
              <a:ext uri="{FF2B5EF4-FFF2-40B4-BE49-F238E27FC236}">
                <a16:creationId xmlns:a16="http://schemas.microsoft.com/office/drawing/2014/main" id="{239BA53E-1664-4FD8-8B8A-505B9EFA831D}"/>
              </a:ext>
            </a:extLst>
          </p:cNvPr>
          <p:cNvSpPr/>
          <p:nvPr/>
        </p:nvSpPr>
        <p:spPr>
          <a:xfrm rot="5400000">
            <a:off x="2230798" y="1673637"/>
            <a:ext cx="161814" cy="919476"/>
          </a:xfrm>
          <a:prstGeom prst="downArrow">
            <a:avLst>
              <a:gd name="adj1" fmla="val 50000"/>
              <a:gd name="adj2" fmla="val 5000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7" name="グラフィックス 76" descr="発表">
            <a:extLst>
              <a:ext uri="{FF2B5EF4-FFF2-40B4-BE49-F238E27FC236}">
                <a16:creationId xmlns:a16="http://schemas.microsoft.com/office/drawing/2014/main" id="{3CEEFC18-F768-4655-99D9-3FC56EFF6A8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218797" y="3095679"/>
            <a:ext cx="605719" cy="605719"/>
          </a:xfrm>
          <a:prstGeom prst="rect">
            <a:avLst/>
          </a:prstGeom>
        </p:spPr>
      </p:pic>
      <p:grpSp>
        <p:nvGrpSpPr>
          <p:cNvPr id="131" name="グラフィックス 48" descr="会議">
            <a:extLst>
              <a:ext uri="{FF2B5EF4-FFF2-40B4-BE49-F238E27FC236}">
                <a16:creationId xmlns:a16="http://schemas.microsoft.com/office/drawing/2014/main" id="{8B7AD292-BD03-4ED2-9505-9EBC64755655}"/>
              </a:ext>
            </a:extLst>
          </p:cNvPr>
          <p:cNvGrpSpPr/>
          <p:nvPr/>
        </p:nvGrpSpPr>
        <p:grpSpPr>
          <a:xfrm>
            <a:off x="6624000" y="2908229"/>
            <a:ext cx="945605" cy="744292"/>
            <a:chOff x="6470992" y="4321342"/>
            <a:chExt cx="945605" cy="744292"/>
          </a:xfrm>
        </p:grpSpPr>
        <p:sp>
          <p:nvSpPr>
            <p:cNvPr id="132" name="フリーフォーム: 図形 131">
              <a:extLst>
                <a:ext uri="{FF2B5EF4-FFF2-40B4-BE49-F238E27FC236}">
                  <a16:creationId xmlns:a16="http://schemas.microsoft.com/office/drawing/2014/main" id="{865CF3AF-0656-458B-82C6-80038F2C5BBD}"/>
                </a:ext>
              </a:extLst>
            </p:cNvPr>
            <p:cNvSpPr/>
            <p:nvPr/>
          </p:nvSpPr>
          <p:spPr>
            <a:xfrm>
              <a:off x="6874844" y="4475628"/>
              <a:ext cx="137901" cy="108543"/>
            </a:xfrm>
            <a:custGeom>
              <a:avLst/>
              <a:gdLst>
                <a:gd name="connsiteX0" fmla="*/ 137901 w 137900"/>
                <a:gd name="connsiteY0" fmla="*/ 54271 h 108542"/>
                <a:gd name="connsiteX1" fmla="*/ 68950 w 137900"/>
                <a:gd name="connsiteY1" fmla="*/ 108543 h 108542"/>
                <a:gd name="connsiteX2" fmla="*/ 0 w 137900"/>
                <a:gd name="connsiteY2" fmla="*/ 54271 h 108542"/>
                <a:gd name="connsiteX3" fmla="*/ 68950 w 137900"/>
                <a:gd name="connsiteY3" fmla="*/ 0 h 108542"/>
                <a:gd name="connsiteX4" fmla="*/ 137901 w 137900"/>
                <a:gd name="connsiteY4" fmla="*/ 54271 h 1085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900" h="108542">
                  <a:moveTo>
                    <a:pt x="137901" y="54271"/>
                  </a:moveTo>
                  <a:cubicBezTo>
                    <a:pt x="137901" y="84508"/>
                    <a:pt x="107366" y="108543"/>
                    <a:pt x="68950" y="108543"/>
                  </a:cubicBezTo>
                  <a:cubicBezTo>
                    <a:pt x="30535" y="108543"/>
                    <a:pt x="0" y="84508"/>
                    <a:pt x="0" y="54271"/>
                  </a:cubicBezTo>
                  <a:cubicBezTo>
                    <a:pt x="0" y="24034"/>
                    <a:pt x="30535" y="0"/>
                    <a:pt x="68950" y="0"/>
                  </a:cubicBezTo>
                  <a:cubicBezTo>
                    <a:pt x="107366" y="0"/>
                    <a:pt x="137901" y="24810"/>
                    <a:pt x="137901" y="54271"/>
                  </a:cubicBezTo>
                </a:path>
              </a:pathLst>
            </a:custGeom>
            <a:solidFill>
              <a:srgbClr val="00B050"/>
            </a:solidFill>
            <a:ln w="9823" cap="flat">
              <a:noFill/>
              <a:prstDash val="solid"/>
              <a:miter/>
            </a:ln>
          </p:spPr>
          <p:txBody>
            <a:bodyPr rtlCol="0" anchor="ctr"/>
            <a:lstStyle/>
            <a:p>
              <a:endParaRPr lang="ja-JP" altLang="en-US"/>
            </a:p>
          </p:txBody>
        </p:sp>
        <p:sp>
          <p:nvSpPr>
            <p:cNvPr id="133" name="フリーフォーム: 図形 132">
              <a:extLst>
                <a:ext uri="{FF2B5EF4-FFF2-40B4-BE49-F238E27FC236}">
                  <a16:creationId xmlns:a16="http://schemas.microsoft.com/office/drawing/2014/main" id="{61ACBC37-A225-4A43-BF97-BA37AE3E6643}"/>
                </a:ext>
              </a:extLst>
            </p:cNvPr>
            <p:cNvSpPr/>
            <p:nvPr/>
          </p:nvSpPr>
          <p:spPr>
            <a:xfrm>
              <a:off x="7150646" y="4506640"/>
              <a:ext cx="137901" cy="108543"/>
            </a:xfrm>
            <a:custGeom>
              <a:avLst/>
              <a:gdLst>
                <a:gd name="connsiteX0" fmla="*/ 137901 w 137900"/>
                <a:gd name="connsiteY0" fmla="*/ 54271 h 108542"/>
                <a:gd name="connsiteX1" fmla="*/ 68950 w 137900"/>
                <a:gd name="connsiteY1" fmla="*/ 108543 h 108542"/>
                <a:gd name="connsiteX2" fmla="*/ 0 w 137900"/>
                <a:gd name="connsiteY2" fmla="*/ 54271 h 108542"/>
                <a:gd name="connsiteX3" fmla="*/ 68950 w 137900"/>
                <a:gd name="connsiteY3" fmla="*/ 0 h 108542"/>
                <a:gd name="connsiteX4" fmla="*/ 137901 w 137900"/>
                <a:gd name="connsiteY4" fmla="*/ 54271 h 1085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900" h="108542">
                  <a:moveTo>
                    <a:pt x="137901" y="54271"/>
                  </a:moveTo>
                  <a:cubicBezTo>
                    <a:pt x="137901" y="84508"/>
                    <a:pt x="107366" y="108543"/>
                    <a:pt x="68950" y="108543"/>
                  </a:cubicBezTo>
                  <a:cubicBezTo>
                    <a:pt x="30535" y="108543"/>
                    <a:pt x="0" y="84508"/>
                    <a:pt x="0" y="54271"/>
                  </a:cubicBezTo>
                  <a:cubicBezTo>
                    <a:pt x="0" y="24034"/>
                    <a:pt x="30535" y="0"/>
                    <a:pt x="68950" y="0"/>
                  </a:cubicBezTo>
                  <a:cubicBezTo>
                    <a:pt x="107366" y="0"/>
                    <a:pt x="137901" y="24034"/>
                    <a:pt x="137901" y="54271"/>
                  </a:cubicBezTo>
                </a:path>
              </a:pathLst>
            </a:custGeom>
            <a:solidFill>
              <a:srgbClr val="C00000"/>
            </a:solidFill>
            <a:ln w="9823" cap="flat">
              <a:noFill/>
              <a:prstDash val="solid"/>
              <a:miter/>
            </a:ln>
          </p:spPr>
          <p:txBody>
            <a:bodyPr rtlCol="0" anchor="ctr"/>
            <a:lstStyle/>
            <a:p>
              <a:endParaRPr lang="ja-JP" altLang="en-US"/>
            </a:p>
          </p:txBody>
        </p:sp>
        <p:sp>
          <p:nvSpPr>
            <p:cNvPr id="134" name="フリーフォーム: 図形 133">
              <a:extLst>
                <a:ext uri="{FF2B5EF4-FFF2-40B4-BE49-F238E27FC236}">
                  <a16:creationId xmlns:a16="http://schemas.microsoft.com/office/drawing/2014/main" id="{1F53E519-E3C3-4078-AB74-76201658C0B7}"/>
                </a:ext>
              </a:extLst>
            </p:cNvPr>
            <p:cNvSpPr/>
            <p:nvPr/>
          </p:nvSpPr>
          <p:spPr>
            <a:xfrm>
              <a:off x="6599043" y="4506640"/>
              <a:ext cx="137901" cy="108543"/>
            </a:xfrm>
            <a:custGeom>
              <a:avLst/>
              <a:gdLst>
                <a:gd name="connsiteX0" fmla="*/ 137901 w 137900"/>
                <a:gd name="connsiteY0" fmla="*/ 54271 h 108542"/>
                <a:gd name="connsiteX1" fmla="*/ 68950 w 137900"/>
                <a:gd name="connsiteY1" fmla="*/ 108543 h 108542"/>
                <a:gd name="connsiteX2" fmla="*/ 0 w 137900"/>
                <a:gd name="connsiteY2" fmla="*/ 54271 h 108542"/>
                <a:gd name="connsiteX3" fmla="*/ 68950 w 137900"/>
                <a:gd name="connsiteY3" fmla="*/ 0 h 108542"/>
                <a:gd name="connsiteX4" fmla="*/ 137901 w 137900"/>
                <a:gd name="connsiteY4" fmla="*/ 54271 h 1085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900" h="108542">
                  <a:moveTo>
                    <a:pt x="137901" y="54271"/>
                  </a:moveTo>
                  <a:cubicBezTo>
                    <a:pt x="137901" y="84508"/>
                    <a:pt x="107366" y="108543"/>
                    <a:pt x="68950" y="108543"/>
                  </a:cubicBezTo>
                  <a:cubicBezTo>
                    <a:pt x="30535" y="108543"/>
                    <a:pt x="0" y="84508"/>
                    <a:pt x="0" y="54271"/>
                  </a:cubicBezTo>
                  <a:cubicBezTo>
                    <a:pt x="0" y="24034"/>
                    <a:pt x="30535" y="0"/>
                    <a:pt x="68950" y="0"/>
                  </a:cubicBezTo>
                  <a:cubicBezTo>
                    <a:pt x="107366" y="0"/>
                    <a:pt x="137901" y="24034"/>
                    <a:pt x="137901" y="54271"/>
                  </a:cubicBezTo>
                </a:path>
              </a:pathLst>
            </a:custGeom>
            <a:solidFill>
              <a:schemeClr val="tx1"/>
            </a:solidFill>
            <a:ln w="9823" cap="flat">
              <a:noFill/>
              <a:prstDash val="solid"/>
              <a:miter/>
            </a:ln>
          </p:spPr>
          <p:txBody>
            <a:bodyPr rtlCol="0" anchor="ctr"/>
            <a:lstStyle/>
            <a:p>
              <a:endParaRPr lang="ja-JP" altLang="en-US"/>
            </a:p>
          </p:txBody>
        </p:sp>
        <p:sp>
          <p:nvSpPr>
            <p:cNvPr id="135" name="フリーフォーム: 図形 134">
              <a:extLst>
                <a:ext uri="{FF2B5EF4-FFF2-40B4-BE49-F238E27FC236}">
                  <a16:creationId xmlns:a16="http://schemas.microsoft.com/office/drawing/2014/main" id="{9E2D3805-B2A4-42C2-B7C8-A47F664011CA}"/>
                </a:ext>
              </a:extLst>
            </p:cNvPr>
            <p:cNvSpPr/>
            <p:nvPr/>
          </p:nvSpPr>
          <p:spPr>
            <a:xfrm>
              <a:off x="6555702" y="4706668"/>
              <a:ext cx="768304" cy="201579"/>
            </a:xfrm>
            <a:custGeom>
              <a:avLst/>
              <a:gdLst>
                <a:gd name="connsiteX0" fmla="*/ 0 w 768304"/>
                <a:gd name="connsiteY0" fmla="*/ 204680 h 201579"/>
                <a:gd name="connsiteX1" fmla="*/ 388092 w 768304"/>
                <a:gd name="connsiteY1" fmla="*/ 0 h 201579"/>
                <a:gd name="connsiteX2" fmla="*/ 776184 w 768304"/>
                <a:gd name="connsiteY2" fmla="*/ 204680 h 201579"/>
                <a:gd name="connsiteX3" fmla="*/ 0 w 768304"/>
                <a:gd name="connsiteY3" fmla="*/ 204680 h 201579"/>
              </a:gdLst>
              <a:ahLst/>
              <a:cxnLst>
                <a:cxn ang="0">
                  <a:pos x="connsiteX0" y="connsiteY0"/>
                </a:cxn>
                <a:cxn ang="0">
                  <a:pos x="connsiteX1" y="connsiteY1"/>
                </a:cxn>
                <a:cxn ang="0">
                  <a:pos x="connsiteX2" y="connsiteY2"/>
                </a:cxn>
                <a:cxn ang="0">
                  <a:pos x="connsiteX3" y="connsiteY3"/>
                </a:cxn>
              </a:cxnLst>
              <a:rect l="l" t="t" r="r" b="b"/>
              <a:pathLst>
                <a:path w="768304" h="201579">
                  <a:moveTo>
                    <a:pt x="0" y="204680"/>
                  </a:moveTo>
                  <a:cubicBezTo>
                    <a:pt x="0" y="91486"/>
                    <a:pt x="173361" y="0"/>
                    <a:pt x="388092" y="0"/>
                  </a:cubicBezTo>
                  <a:cubicBezTo>
                    <a:pt x="601838" y="0"/>
                    <a:pt x="776184" y="91486"/>
                    <a:pt x="776184" y="204680"/>
                  </a:cubicBezTo>
                  <a:lnTo>
                    <a:pt x="0" y="204680"/>
                  </a:lnTo>
                  <a:close/>
                </a:path>
              </a:pathLst>
            </a:custGeom>
            <a:solidFill>
              <a:schemeClr val="accent6">
                <a:lumMod val="50000"/>
              </a:schemeClr>
            </a:solidFill>
            <a:ln w="9823" cap="flat">
              <a:noFill/>
              <a:prstDash val="solid"/>
              <a:miter/>
            </a:ln>
          </p:spPr>
          <p:txBody>
            <a:bodyPr rtlCol="0" anchor="ctr"/>
            <a:lstStyle/>
            <a:p>
              <a:endParaRPr lang="ja-JP" altLang="en-US"/>
            </a:p>
          </p:txBody>
        </p:sp>
        <p:sp>
          <p:nvSpPr>
            <p:cNvPr id="136" name="フリーフォーム: 図形 135">
              <a:extLst>
                <a:ext uri="{FF2B5EF4-FFF2-40B4-BE49-F238E27FC236}">
                  <a16:creationId xmlns:a16="http://schemas.microsoft.com/office/drawing/2014/main" id="{F0476F9C-DBD0-4CBF-9B6C-818B08C9D89F}"/>
                </a:ext>
              </a:extLst>
            </p:cNvPr>
            <p:cNvSpPr/>
            <p:nvPr/>
          </p:nvSpPr>
          <p:spPr>
            <a:xfrm>
              <a:off x="6549792" y="4630978"/>
              <a:ext cx="236401" cy="170567"/>
            </a:xfrm>
            <a:custGeom>
              <a:avLst/>
              <a:gdLst>
                <a:gd name="connsiteX0" fmla="*/ 94561 w 236401"/>
                <a:gd name="connsiteY0" fmla="*/ 104377 h 170566"/>
                <a:gd name="connsiteX1" fmla="*/ 236401 w 236401"/>
                <a:gd name="connsiteY1" fmla="*/ 54757 h 170566"/>
                <a:gd name="connsiteX2" fmla="*/ 236401 w 236401"/>
                <a:gd name="connsiteY2" fmla="*/ 46229 h 170566"/>
                <a:gd name="connsiteX3" fmla="*/ 224581 w 236401"/>
                <a:gd name="connsiteY3" fmla="*/ 23745 h 170566"/>
                <a:gd name="connsiteX4" fmla="*/ 205866 w 236401"/>
                <a:gd name="connsiteY4" fmla="*/ 15217 h 170566"/>
                <a:gd name="connsiteX5" fmla="*/ 32505 w 236401"/>
                <a:gd name="connsiteY5" fmla="*/ 14441 h 170566"/>
                <a:gd name="connsiteX6" fmla="*/ 10835 w 236401"/>
                <a:gd name="connsiteY6" fmla="*/ 23745 h 170566"/>
                <a:gd name="connsiteX7" fmla="*/ 0 w 236401"/>
                <a:gd name="connsiteY7" fmla="*/ 46229 h 170566"/>
                <a:gd name="connsiteX8" fmla="*/ 0 w 236401"/>
                <a:gd name="connsiteY8" fmla="*/ 178031 h 170566"/>
                <a:gd name="connsiteX9" fmla="*/ 94561 w 236401"/>
                <a:gd name="connsiteY9" fmla="*/ 104377 h 170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6401" h="170566">
                  <a:moveTo>
                    <a:pt x="94561" y="104377"/>
                  </a:moveTo>
                  <a:cubicBezTo>
                    <a:pt x="135931" y="82668"/>
                    <a:pt x="184196" y="65612"/>
                    <a:pt x="236401" y="54757"/>
                  </a:cubicBezTo>
                  <a:lnTo>
                    <a:pt x="236401" y="46229"/>
                  </a:lnTo>
                  <a:cubicBezTo>
                    <a:pt x="236401" y="37701"/>
                    <a:pt x="231476" y="29172"/>
                    <a:pt x="224581" y="23745"/>
                  </a:cubicBezTo>
                  <a:cubicBezTo>
                    <a:pt x="221626" y="21419"/>
                    <a:pt x="214731" y="18318"/>
                    <a:pt x="205866" y="15217"/>
                  </a:cubicBezTo>
                  <a:cubicBezTo>
                    <a:pt x="151691" y="-4941"/>
                    <a:pt x="87665" y="-4941"/>
                    <a:pt x="32505" y="14441"/>
                  </a:cubicBezTo>
                  <a:cubicBezTo>
                    <a:pt x="22655" y="17543"/>
                    <a:pt x="14775" y="21419"/>
                    <a:pt x="10835" y="23745"/>
                  </a:cubicBezTo>
                  <a:cubicBezTo>
                    <a:pt x="4925" y="29172"/>
                    <a:pt x="0" y="37701"/>
                    <a:pt x="0" y="46229"/>
                  </a:cubicBezTo>
                  <a:lnTo>
                    <a:pt x="0" y="178031"/>
                  </a:lnTo>
                  <a:cubicBezTo>
                    <a:pt x="22655" y="150895"/>
                    <a:pt x="54175" y="125310"/>
                    <a:pt x="94561" y="104377"/>
                  </a:cubicBezTo>
                </a:path>
              </a:pathLst>
            </a:custGeom>
            <a:solidFill>
              <a:schemeClr val="tx1"/>
            </a:solidFill>
            <a:ln w="9823" cap="flat">
              <a:noFill/>
              <a:prstDash val="solid"/>
              <a:miter/>
            </a:ln>
          </p:spPr>
          <p:txBody>
            <a:bodyPr rtlCol="0" anchor="ctr"/>
            <a:lstStyle/>
            <a:p>
              <a:endParaRPr lang="ja-JP" altLang="en-US"/>
            </a:p>
          </p:txBody>
        </p:sp>
        <p:sp>
          <p:nvSpPr>
            <p:cNvPr id="137" name="フリーフォーム: 図形 136">
              <a:extLst>
                <a:ext uri="{FF2B5EF4-FFF2-40B4-BE49-F238E27FC236}">
                  <a16:creationId xmlns:a16="http://schemas.microsoft.com/office/drawing/2014/main" id="{B9F35DC2-5C30-4B48-85AD-A97EAD29DA4B}"/>
                </a:ext>
              </a:extLst>
            </p:cNvPr>
            <p:cNvSpPr/>
            <p:nvPr/>
          </p:nvSpPr>
          <p:spPr>
            <a:xfrm>
              <a:off x="6824609" y="4599966"/>
              <a:ext cx="236401" cy="77530"/>
            </a:xfrm>
            <a:custGeom>
              <a:avLst/>
              <a:gdLst>
                <a:gd name="connsiteX0" fmla="*/ 237386 w 236401"/>
                <a:gd name="connsiteY0" fmla="*/ 78016 h 77530"/>
                <a:gd name="connsiteX1" fmla="*/ 237386 w 236401"/>
                <a:gd name="connsiteY1" fmla="*/ 46229 h 77530"/>
                <a:gd name="connsiteX2" fmla="*/ 225566 w 236401"/>
                <a:gd name="connsiteY2" fmla="*/ 23745 h 77530"/>
                <a:gd name="connsiteX3" fmla="*/ 206851 w 236401"/>
                <a:gd name="connsiteY3" fmla="*/ 15217 h 77530"/>
                <a:gd name="connsiteX4" fmla="*/ 33490 w 236401"/>
                <a:gd name="connsiteY4" fmla="*/ 14441 h 77530"/>
                <a:gd name="connsiteX5" fmla="*/ 11820 w 236401"/>
                <a:gd name="connsiteY5" fmla="*/ 23745 h 77530"/>
                <a:gd name="connsiteX6" fmla="*/ 0 w 236401"/>
                <a:gd name="connsiteY6" fmla="*/ 46229 h 77530"/>
                <a:gd name="connsiteX7" fmla="*/ 0 w 236401"/>
                <a:gd name="connsiteY7" fmla="*/ 78016 h 77530"/>
                <a:gd name="connsiteX8" fmla="*/ 118201 w 236401"/>
                <a:gd name="connsiteY8" fmla="*/ 68713 h 77530"/>
                <a:gd name="connsiteX9" fmla="*/ 237386 w 236401"/>
                <a:gd name="connsiteY9" fmla="*/ 78016 h 775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6401" h="77530">
                  <a:moveTo>
                    <a:pt x="237386" y="78016"/>
                  </a:moveTo>
                  <a:lnTo>
                    <a:pt x="237386" y="46229"/>
                  </a:lnTo>
                  <a:cubicBezTo>
                    <a:pt x="237386" y="37701"/>
                    <a:pt x="232461" y="29172"/>
                    <a:pt x="225566" y="23745"/>
                  </a:cubicBezTo>
                  <a:cubicBezTo>
                    <a:pt x="222611" y="21419"/>
                    <a:pt x="215716" y="18318"/>
                    <a:pt x="206851" y="15217"/>
                  </a:cubicBezTo>
                  <a:cubicBezTo>
                    <a:pt x="152676" y="-4941"/>
                    <a:pt x="88650" y="-4941"/>
                    <a:pt x="33490" y="14441"/>
                  </a:cubicBezTo>
                  <a:cubicBezTo>
                    <a:pt x="23640" y="17543"/>
                    <a:pt x="15760" y="21419"/>
                    <a:pt x="11820" y="23745"/>
                  </a:cubicBezTo>
                  <a:cubicBezTo>
                    <a:pt x="3940" y="29172"/>
                    <a:pt x="0" y="37701"/>
                    <a:pt x="0" y="46229"/>
                  </a:cubicBezTo>
                  <a:lnTo>
                    <a:pt x="0" y="78016"/>
                  </a:lnTo>
                  <a:cubicBezTo>
                    <a:pt x="38415" y="71814"/>
                    <a:pt x="77815" y="68713"/>
                    <a:pt x="118201" y="68713"/>
                  </a:cubicBezTo>
                  <a:cubicBezTo>
                    <a:pt x="158586" y="68713"/>
                    <a:pt x="198971" y="72589"/>
                    <a:pt x="237386" y="78016"/>
                  </a:cubicBezTo>
                </a:path>
              </a:pathLst>
            </a:custGeom>
            <a:solidFill>
              <a:srgbClr val="00B050"/>
            </a:solidFill>
            <a:ln w="9823" cap="flat">
              <a:noFill/>
              <a:prstDash val="solid"/>
              <a:miter/>
            </a:ln>
          </p:spPr>
          <p:txBody>
            <a:bodyPr rtlCol="0" anchor="ctr"/>
            <a:lstStyle/>
            <a:p>
              <a:endParaRPr lang="ja-JP" altLang="en-US"/>
            </a:p>
          </p:txBody>
        </p:sp>
        <p:sp>
          <p:nvSpPr>
            <p:cNvPr id="138" name="フリーフォーム: 図形 137">
              <a:extLst>
                <a:ext uri="{FF2B5EF4-FFF2-40B4-BE49-F238E27FC236}">
                  <a16:creationId xmlns:a16="http://schemas.microsoft.com/office/drawing/2014/main" id="{33C4C023-3A91-4174-BFFD-42A627560710}"/>
                </a:ext>
              </a:extLst>
            </p:cNvPr>
            <p:cNvSpPr/>
            <p:nvPr/>
          </p:nvSpPr>
          <p:spPr>
            <a:xfrm>
              <a:off x="7100410" y="4630978"/>
              <a:ext cx="236401" cy="170567"/>
            </a:xfrm>
            <a:custGeom>
              <a:avLst/>
              <a:gdLst>
                <a:gd name="connsiteX0" fmla="*/ 237386 w 236401"/>
                <a:gd name="connsiteY0" fmla="*/ 178031 h 170566"/>
                <a:gd name="connsiteX1" fmla="*/ 237386 w 236401"/>
                <a:gd name="connsiteY1" fmla="*/ 46229 h 170566"/>
                <a:gd name="connsiteX2" fmla="*/ 225566 w 236401"/>
                <a:gd name="connsiteY2" fmla="*/ 23745 h 170566"/>
                <a:gd name="connsiteX3" fmla="*/ 206851 w 236401"/>
                <a:gd name="connsiteY3" fmla="*/ 15217 h 170566"/>
                <a:gd name="connsiteX4" fmla="*/ 33490 w 236401"/>
                <a:gd name="connsiteY4" fmla="*/ 14441 h 170566"/>
                <a:gd name="connsiteX5" fmla="*/ 11820 w 236401"/>
                <a:gd name="connsiteY5" fmla="*/ 23745 h 170566"/>
                <a:gd name="connsiteX6" fmla="*/ 0 w 236401"/>
                <a:gd name="connsiteY6" fmla="*/ 46229 h 170566"/>
                <a:gd name="connsiteX7" fmla="*/ 0 w 236401"/>
                <a:gd name="connsiteY7" fmla="*/ 54757 h 170566"/>
                <a:gd name="connsiteX8" fmla="*/ 141841 w 236401"/>
                <a:gd name="connsiteY8" fmla="*/ 104377 h 170566"/>
                <a:gd name="connsiteX9" fmla="*/ 237386 w 236401"/>
                <a:gd name="connsiteY9" fmla="*/ 178031 h 170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6401" h="170566">
                  <a:moveTo>
                    <a:pt x="237386" y="178031"/>
                  </a:moveTo>
                  <a:lnTo>
                    <a:pt x="237386" y="46229"/>
                  </a:lnTo>
                  <a:cubicBezTo>
                    <a:pt x="237386" y="37701"/>
                    <a:pt x="232461" y="29172"/>
                    <a:pt x="225566" y="23745"/>
                  </a:cubicBezTo>
                  <a:cubicBezTo>
                    <a:pt x="222611" y="21419"/>
                    <a:pt x="215716" y="18318"/>
                    <a:pt x="206851" y="15217"/>
                  </a:cubicBezTo>
                  <a:cubicBezTo>
                    <a:pt x="152676" y="-4941"/>
                    <a:pt x="88650" y="-4941"/>
                    <a:pt x="33490" y="14441"/>
                  </a:cubicBezTo>
                  <a:cubicBezTo>
                    <a:pt x="23640" y="17543"/>
                    <a:pt x="15760" y="21419"/>
                    <a:pt x="11820" y="23745"/>
                  </a:cubicBezTo>
                  <a:cubicBezTo>
                    <a:pt x="3940" y="29172"/>
                    <a:pt x="0" y="37701"/>
                    <a:pt x="0" y="46229"/>
                  </a:cubicBezTo>
                  <a:lnTo>
                    <a:pt x="0" y="54757"/>
                  </a:lnTo>
                  <a:cubicBezTo>
                    <a:pt x="52205" y="65612"/>
                    <a:pt x="100471" y="82668"/>
                    <a:pt x="141841" y="104377"/>
                  </a:cubicBezTo>
                  <a:cubicBezTo>
                    <a:pt x="183211" y="125310"/>
                    <a:pt x="214731" y="150895"/>
                    <a:pt x="237386" y="178031"/>
                  </a:cubicBezTo>
                </a:path>
              </a:pathLst>
            </a:custGeom>
            <a:solidFill>
              <a:srgbClr val="C00000"/>
            </a:solidFill>
            <a:ln w="9823" cap="flat">
              <a:noFill/>
              <a:prstDash val="solid"/>
              <a:miter/>
            </a:ln>
          </p:spPr>
          <p:txBody>
            <a:bodyPr rtlCol="0" anchor="ctr"/>
            <a:lstStyle/>
            <a:p>
              <a:endParaRPr lang="ja-JP" altLang="en-US"/>
            </a:p>
          </p:txBody>
        </p:sp>
      </p:grpSp>
      <p:sp>
        <p:nvSpPr>
          <p:cNvPr id="41" name="テキスト ボックス 40">
            <a:extLst>
              <a:ext uri="{FF2B5EF4-FFF2-40B4-BE49-F238E27FC236}">
                <a16:creationId xmlns:a16="http://schemas.microsoft.com/office/drawing/2014/main" id="{873B84CF-70D1-43C2-9FE6-5290826E3254}"/>
              </a:ext>
            </a:extLst>
          </p:cNvPr>
          <p:cNvSpPr txBox="1"/>
          <p:nvPr/>
        </p:nvSpPr>
        <p:spPr>
          <a:xfrm>
            <a:off x="9540000" y="3240000"/>
            <a:ext cx="288147" cy="970789"/>
          </a:xfrm>
          <a:prstGeom prst="rect">
            <a:avLst/>
          </a:prstGeom>
          <a:noFill/>
        </p:spPr>
        <p:txBody>
          <a:bodyPr vert="eaVert" wrap="square" lIns="36000" tIns="36000" rIns="36000" bIns="36000" rtlCol="0" anchor="ctr" anchorCtr="0">
            <a:spAutoFit/>
          </a:bodyPr>
          <a:lstStyle/>
          <a:p>
            <a:r>
              <a:rPr lang="ja-JP" altLang="en-US" sz="1400" dirty="0">
                <a:latin typeface="Meiryo UI" panose="020B0604030504040204" pitchFamily="50" charset="-128"/>
                <a:ea typeface="Meiryo UI" panose="020B0604030504040204" pitchFamily="50" charset="-128"/>
              </a:rPr>
              <a:t>繰り返し</a:t>
            </a:r>
            <a:endParaRPr lang="en-US" altLang="ja-JP" sz="1400" dirty="0">
              <a:latin typeface="Meiryo UI" panose="020B0604030504040204" pitchFamily="50" charset="-128"/>
              <a:ea typeface="Meiryo UI" panose="020B0604030504040204" pitchFamily="50" charset="-128"/>
            </a:endParaRPr>
          </a:p>
        </p:txBody>
      </p:sp>
      <p:grpSp>
        <p:nvGrpSpPr>
          <p:cNvPr id="59" name="グループ化 58">
            <a:extLst>
              <a:ext uri="{FF2B5EF4-FFF2-40B4-BE49-F238E27FC236}">
                <a16:creationId xmlns:a16="http://schemas.microsoft.com/office/drawing/2014/main" id="{5B0E251D-2564-4066-BC20-3D54F833EBB8}"/>
              </a:ext>
            </a:extLst>
          </p:cNvPr>
          <p:cNvGrpSpPr/>
          <p:nvPr/>
        </p:nvGrpSpPr>
        <p:grpSpPr>
          <a:xfrm>
            <a:off x="3082619" y="4155073"/>
            <a:ext cx="886867" cy="640361"/>
            <a:chOff x="5827221" y="1840270"/>
            <a:chExt cx="886867" cy="640361"/>
          </a:xfrm>
        </p:grpSpPr>
        <p:pic>
          <p:nvPicPr>
            <p:cNvPr id="160" name="グラフィックス 159" descr="ユーザー">
              <a:extLst>
                <a:ext uri="{FF2B5EF4-FFF2-40B4-BE49-F238E27FC236}">
                  <a16:creationId xmlns:a16="http://schemas.microsoft.com/office/drawing/2014/main" id="{0ED91ED8-6A4E-4D4F-A296-1856C7B2C02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827221" y="1990229"/>
              <a:ext cx="483411" cy="483411"/>
            </a:xfrm>
            <a:prstGeom prst="rect">
              <a:avLst/>
            </a:prstGeom>
          </p:spPr>
        </p:pic>
        <p:grpSp>
          <p:nvGrpSpPr>
            <p:cNvPr id="161" name="グループ化 160">
              <a:extLst>
                <a:ext uri="{FF2B5EF4-FFF2-40B4-BE49-F238E27FC236}">
                  <a16:creationId xmlns:a16="http://schemas.microsoft.com/office/drawing/2014/main" id="{B13D5F73-9BF5-49B0-9E66-9E77A52390FB}"/>
                </a:ext>
              </a:extLst>
            </p:cNvPr>
            <p:cNvGrpSpPr/>
            <p:nvPr/>
          </p:nvGrpSpPr>
          <p:grpSpPr>
            <a:xfrm>
              <a:off x="6066568" y="1840270"/>
              <a:ext cx="647520" cy="640361"/>
              <a:chOff x="5864544" y="1994067"/>
              <a:chExt cx="647520" cy="640361"/>
            </a:xfrm>
          </p:grpSpPr>
          <p:pic>
            <p:nvPicPr>
              <p:cNvPr id="162" name="グラフィックス 161" descr="ユーザー">
                <a:extLst>
                  <a:ext uri="{FF2B5EF4-FFF2-40B4-BE49-F238E27FC236}">
                    <a16:creationId xmlns:a16="http://schemas.microsoft.com/office/drawing/2014/main" id="{6C2552C1-A94A-44C3-9182-FA3675DFD670}"/>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864544" y="1994067"/>
                <a:ext cx="483411" cy="483411"/>
              </a:xfrm>
              <a:prstGeom prst="rect">
                <a:avLst/>
              </a:prstGeom>
            </p:spPr>
          </p:pic>
          <p:pic>
            <p:nvPicPr>
              <p:cNvPr id="163" name="グラフィックス 162" descr="ユーザー">
                <a:extLst>
                  <a:ext uri="{FF2B5EF4-FFF2-40B4-BE49-F238E27FC236}">
                    <a16:creationId xmlns:a16="http://schemas.microsoft.com/office/drawing/2014/main" id="{C03CCA37-E145-4891-B24A-2D3A96C5B317}"/>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028653" y="2151017"/>
                <a:ext cx="483411" cy="483411"/>
              </a:xfrm>
              <a:prstGeom prst="rect">
                <a:avLst/>
              </a:prstGeom>
            </p:spPr>
          </p:pic>
        </p:grpSp>
      </p:grpSp>
      <p:sp>
        <p:nvSpPr>
          <p:cNvPr id="24" name="矢印: 左カーブ 23">
            <a:extLst>
              <a:ext uri="{FF2B5EF4-FFF2-40B4-BE49-F238E27FC236}">
                <a16:creationId xmlns:a16="http://schemas.microsoft.com/office/drawing/2014/main" id="{9DBBBC28-C056-4474-AFB4-03048F32ADA3}"/>
              </a:ext>
            </a:extLst>
          </p:cNvPr>
          <p:cNvSpPr/>
          <p:nvPr/>
        </p:nvSpPr>
        <p:spPr>
          <a:xfrm>
            <a:off x="9000000" y="3240000"/>
            <a:ext cx="432000" cy="900000"/>
          </a:xfrm>
          <a:prstGeom prst="curvedLeftArrow">
            <a:avLst>
              <a:gd name="adj1" fmla="val 28913"/>
              <a:gd name="adj2" fmla="val 78524"/>
              <a:gd name="adj3" fmla="val 36551"/>
            </a:avLst>
          </a:prstGeom>
          <a:solidFill>
            <a:srgbClr val="002060"/>
          </a:solidFill>
          <a:ln>
            <a:solidFill>
              <a:schemeClr val="tx1"/>
            </a:solid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sp>
        <p:nvSpPr>
          <p:cNvPr id="111" name="矢印: 左カーブ 110">
            <a:extLst>
              <a:ext uri="{FF2B5EF4-FFF2-40B4-BE49-F238E27FC236}">
                <a16:creationId xmlns:a16="http://schemas.microsoft.com/office/drawing/2014/main" id="{77586B3D-7FF0-4ADF-9AFD-CEAF721B82C3}"/>
              </a:ext>
            </a:extLst>
          </p:cNvPr>
          <p:cNvSpPr/>
          <p:nvPr/>
        </p:nvSpPr>
        <p:spPr>
          <a:xfrm>
            <a:off x="3823916" y="3340781"/>
            <a:ext cx="331176" cy="605719"/>
          </a:xfrm>
          <a:prstGeom prst="curvedLeftArrow">
            <a:avLst>
              <a:gd name="adj1" fmla="val 25000"/>
              <a:gd name="adj2" fmla="val 78524"/>
              <a:gd name="adj3" fmla="val 37409"/>
            </a:avLst>
          </a:prstGeom>
          <a:solidFill>
            <a:srgbClr val="002060"/>
          </a:solidFill>
          <a:ln>
            <a:solidFill>
              <a:schemeClr val="tx1"/>
            </a:solid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grpSp>
        <p:nvGrpSpPr>
          <p:cNvPr id="25" name="グループ化 24">
            <a:extLst>
              <a:ext uri="{FF2B5EF4-FFF2-40B4-BE49-F238E27FC236}">
                <a16:creationId xmlns:a16="http://schemas.microsoft.com/office/drawing/2014/main" id="{6C8576CB-1543-4EDF-9A5A-40BD75E72CD7}"/>
              </a:ext>
            </a:extLst>
          </p:cNvPr>
          <p:cNvGrpSpPr/>
          <p:nvPr/>
        </p:nvGrpSpPr>
        <p:grpSpPr>
          <a:xfrm>
            <a:off x="2820480" y="2793323"/>
            <a:ext cx="1021621" cy="740562"/>
            <a:chOff x="3032559" y="4268680"/>
            <a:chExt cx="1021621" cy="740562"/>
          </a:xfrm>
        </p:grpSpPr>
        <p:pic>
          <p:nvPicPr>
            <p:cNvPr id="114" name="グラフィックス 113" descr="ユーザー">
              <a:extLst>
                <a:ext uri="{FF2B5EF4-FFF2-40B4-BE49-F238E27FC236}">
                  <a16:creationId xmlns:a16="http://schemas.microsoft.com/office/drawing/2014/main" id="{D0F94FED-3DDE-4A77-B6F1-F71A38281C42}"/>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032559" y="4268680"/>
              <a:ext cx="611188" cy="611188"/>
            </a:xfrm>
            <a:prstGeom prst="rect">
              <a:avLst/>
            </a:prstGeom>
          </p:spPr>
        </p:pic>
        <p:grpSp>
          <p:nvGrpSpPr>
            <p:cNvPr id="101" name="グループ化 100">
              <a:extLst>
                <a:ext uri="{FF2B5EF4-FFF2-40B4-BE49-F238E27FC236}">
                  <a16:creationId xmlns:a16="http://schemas.microsoft.com/office/drawing/2014/main" id="{9937CBC3-E028-40D5-AA73-F7A4A6B188A2}"/>
                </a:ext>
              </a:extLst>
            </p:cNvPr>
            <p:cNvGrpSpPr/>
            <p:nvPr/>
          </p:nvGrpSpPr>
          <p:grpSpPr>
            <a:xfrm>
              <a:off x="3189753" y="4276453"/>
              <a:ext cx="864427" cy="732789"/>
              <a:chOff x="2810777" y="3931385"/>
              <a:chExt cx="1042884" cy="852846"/>
            </a:xfrm>
          </p:grpSpPr>
          <p:pic>
            <p:nvPicPr>
              <p:cNvPr id="98" name="グラフィックス 97" descr="プログラマー">
                <a:extLst>
                  <a:ext uri="{FF2B5EF4-FFF2-40B4-BE49-F238E27FC236}">
                    <a16:creationId xmlns:a16="http://schemas.microsoft.com/office/drawing/2014/main" id="{DF179566-96B5-4C7F-AC2A-7D673524776F}"/>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810777" y="4013847"/>
                <a:ext cx="770384" cy="770384"/>
              </a:xfrm>
              <a:prstGeom prst="rect">
                <a:avLst/>
              </a:prstGeom>
            </p:spPr>
          </p:pic>
          <p:pic>
            <p:nvPicPr>
              <p:cNvPr id="100" name="グラフィックス 99" descr="時計">
                <a:extLst>
                  <a:ext uri="{FF2B5EF4-FFF2-40B4-BE49-F238E27FC236}">
                    <a16:creationId xmlns:a16="http://schemas.microsoft.com/office/drawing/2014/main" id="{2EC540C3-913D-4E18-B031-428F6F22A051}"/>
                  </a:ext>
                </a:extLst>
              </p:cNvPr>
              <p:cNvPicPr>
                <a:picLocks noChangeAspect="1"/>
              </p:cNvPicPr>
              <p:nvPr/>
            </p:nvPicPr>
            <p:blipFill>
              <a:blip r:embed="rId14" cstate="print">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3401877" y="3931385"/>
                <a:ext cx="451784" cy="451784"/>
              </a:xfrm>
              <a:prstGeom prst="rect">
                <a:avLst/>
              </a:prstGeom>
            </p:spPr>
          </p:pic>
        </p:grpSp>
      </p:grpSp>
      <p:grpSp>
        <p:nvGrpSpPr>
          <p:cNvPr id="120" name="グループ化 119">
            <a:extLst>
              <a:ext uri="{FF2B5EF4-FFF2-40B4-BE49-F238E27FC236}">
                <a16:creationId xmlns:a16="http://schemas.microsoft.com/office/drawing/2014/main" id="{5B0B4950-C82D-4A8A-A890-BAB6640A0D35}"/>
              </a:ext>
            </a:extLst>
          </p:cNvPr>
          <p:cNvGrpSpPr/>
          <p:nvPr/>
        </p:nvGrpSpPr>
        <p:grpSpPr>
          <a:xfrm>
            <a:off x="637307" y="2915946"/>
            <a:ext cx="886867" cy="640361"/>
            <a:chOff x="5827221" y="1840270"/>
            <a:chExt cx="886867" cy="640361"/>
          </a:xfrm>
        </p:grpSpPr>
        <p:pic>
          <p:nvPicPr>
            <p:cNvPr id="121" name="グラフィックス 120" descr="ユーザー">
              <a:extLst>
                <a:ext uri="{FF2B5EF4-FFF2-40B4-BE49-F238E27FC236}">
                  <a16:creationId xmlns:a16="http://schemas.microsoft.com/office/drawing/2014/main" id="{1700FDD0-764B-4489-BCFA-A269F74D622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827221" y="1990229"/>
              <a:ext cx="483411" cy="483411"/>
            </a:xfrm>
            <a:prstGeom prst="rect">
              <a:avLst/>
            </a:prstGeom>
          </p:spPr>
        </p:pic>
        <p:grpSp>
          <p:nvGrpSpPr>
            <p:cNvPr id="125" name="グループ化 124">
              <a:extLst>
                <a:ext uri="{FF2B5EF4-FFF2-40B4-BE49-F238E27FC236}">
                  <a16:creationId xmlns:a16="http://schemas.microsoft.com/office/drawing/2014/main" id="{F6EA4A06-F0E9-47A1-AF4A-2D9588FD9F32}"/>
                </a:ext>
              </a:extLst>
            </p:cNvPr>
            <p:cNvGrpSpPr/>
            <p:nvPr/>
          </p:nvGrpSpPr>
          <p:grpSpPr>
            <a:xfrm>
              <a:off x="6066568" y="1840270"/>
              <a:ext cx="647520" cy="640361"/>
              <a:chOff x="5864544" y="1994067"/>
              <a:chExt cx="647520" cy="640361"/>
            </a:xfrm>
          </p:grpSpPr>
          <p:pic>
            <p:nvPicPr>
              <p:cNvPr id="139" name="グラフィックス 138" descr="ユーザー">
                <a:extLst>
                  <a:ext uri="{FF2B5EF4-FFF2-40B4-BE49-F238E27FC236}">
                    <a16:creationId xmlns:a16="http://schemas.microsoft.com/office/drawing/2014/main" id="{008D03FC-818E-4472-B958-AF610DC4D546}"/>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864544" y="1994067"/>
                <a:ext cx="483411" cy="483411"/>
              </a:xfrm>
              <a:prstGeom prst="rect">
                <a:avLst/>
              </a:prstGeom>
            </p:spPr>
          </p:pic>
          <p:pic>
            <p:nvPicPr>
              <p:cNvPr id="140" name="グラフィックス 139" descr="ユーザー">
                <a:extLst>
                  <a:ext uri="{FF2B5EF4-FFF2-40B4-BE49-F238E27FC236}">
                    <a16:creationId xmlns:a16="http://schemas.microsoft.com/office/drawing/2014/main" id="{5A658F5B-EDF0-4C08-9BCA-BD3BB6835777}"/>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028653" y="2151017"/>
                <a:ext cx="483411" cy="483411"/>
              </a:xfrm>
              <a:prstGeom prst="rect">
                <a:avLst/>
              </a:prstGeom>
            </p:spPr>
          </p:pic>
        </p:grpSp>
      </p:grpSp>
      <p:pic>
        <p:nvPicPr>
          <p:cNvPr id="143" name="グラフィックス 142" descr="ユーザー">
            <a:extLst>
              <a:ext uri="{FF2B5EF4-FFF2-40B4-BE49-F238E27FC236}">
                <a16:creationId xmlns:a16="http://schemas.microsoft.com/office/drawing/2014/main" id="{20C9B1AE-0D3A-44DA-9783-DCDFCE7E22CD}"/>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810677" y="1927109"/>
            <a:ext cx="483411" cy="483411"/>
          </a:xfrm>
          <a:prstGeom prst="rect">
            <a:avLst/>
          </a:prstGeom>
        </p:spPr>
      </p:pic>
      <p:sp>
        <p:nvSpPr>
          <p:cNvPr id="151" name="正方形/長方形 150">
            <a:extLst>
              <a:ext uri="{FF2B5EF4-FFF2-40B4-BE49-F238E27FC236}">
                <a16:creationId xmlns:a16="http://schemas.microsoft.com/office/drawing/2014/main" id="{719CD1D9-4C7E-4FE1-8DC4-02D813482F2E}"/>
              </a:ext>
            </a:extLst>
          </p:cNvPr>
          <p:cNvSpPr/>
          <p:nvPr/>
        </p:nvSpPr>
        <p:spPr>
          <a:xfrm>
            <a:off x="765702" y="1576138"/>
            <a:ext cx="1344603" cy="215068"/>
          </a:xfrm>
          <a:prstGeom prst="rect">
            <a:avLst/>
          </a:prstGeom>
          <a:solidFill>
            <a:srgbClr val="FBE5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rPr>
              <a:t>プロダクトバックログ</a:t>
            </a:r>
          </a:p>
        </p:txBody>
      </p:sp>
      <p:sp>
        <p:nvSpPr>
          <p:cNvPr id="154" name="テキスト ボックス 153">
            <a:extLst>
              <a:ext uri="{FF2B5EF4-FFF2-40B4-BE49-F238E27FC236}">
                <a16:creationId xmlns:a16="http://schemas.microsoft.com/office/drawing/2014/main" id="{6F6F367B-E2B2-48FE-AB91-BCC1DF673112}"/>
              </a:ext>
            </a:extLst>
          </p:cNvPr>
          <p:cNvSpPr txBox="1"/>
          <p:nvPr/>
        </p:nvSpPr>
        <p:spPr>
          <a:xfrm>
            <a:off x="4335695" y="3510147"/>
            <a:ext cx="1193278" cy="307777"/>
          </a:xfrm>
          <a:prstGeom prst="rect">
            <a:avLst/>
          </a:prstGeom>
          <a:noFill/>
        </p:spPr>
        <p:txBody>
          <a:bodyPr vert="horz" wrap="square" rtlCol="0">
            <a:spAutoFit/>
          </a:bodyPr>
          <a:lstStyle/>
          <a:p>
            <a:r>
              <a:rPr lang="ja-JP" altLang="en-US" sz="1400" dirty="0">
                <a:latin typeface="Meiryo UI" panose="020B0604030504040204" pitchFamily="50" charset="-128"/>
                <a:ea typeface="Meiryo UI" panose="020B0604030504040204" pitchFamily="50" charset="-128"/>
              </a:rPr>
              <a:t>スプリント</a:t>
            </a:r>
            <a:endParaRPr lang="en-US" altLang="ja-JP" sz="1400" dirty="0">
              <a:latin typeface="Meiryo UI" panose="020B0604030504040204" pitchFamily="50" charset="-128"/>
              <a:ea typeface="Meiryo UI" panose="020B0604030504040204" pitchFamily="50" charset="-128"/>
            </a:endParaRPr>
          </a:p>
        </p:txBody>
      </p:sp>
      <p:sp>
        <p:nvSpPr>
          <p:cNvPr id="159" name="正方形/長方形 158">
            <a:extLst>
              <a:ext uri="{FF2B5EF4-FFF2-40B4-BE49-F238E27FC236}">
                <a16:creationId xmlns:a16="http://schemas.microsoft.com/office/drawing/2014/main" id="{94236403-F85F-4985-BD53-833089186BED}"/>
              </a:ext>
            </a:extLst>
          </p:cNvPr>
          <p:cNvSpPr/>
          <p:nvPr/>
        </p:nvSpPr>
        <p:spPr>
          <a:xfrm>
            <a:off x="439760" y="4104957"/>
            <a:ext cx="1344603" cy="215068"/>
          </a:xfrm>
          <a:prstGeom prst="rect">
            <a:avLst/>
          </a:prstGeom>
          <a:solidFill>
            <a:srgbClr val="FBE5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chemeClr val="tx1"/>
                </a:solidFill>
                <a:latin typeface="Meiryo UI" panose="020B0604030504040204" pitchFamily="50" charset="-128"/>
                <a:ea typeface="Meiryo UI" panose="020B0604030504040204" pitchFamily="50" charset="-128"/>
              </a:rPr>
              <a:t>スプリント</a:t>
            </a:r>
            <a:r>
              <a:rPr lang="ja-JP" altLang="en-US" sz="1050" b="1" dirty="0">
                <a:solidFill>
                  <a:schemeClr val="tx1"/>
                </a:solidFill>
                <a:latin typeface="Meiryo UI" panose="020B0604030504040204" pitchFamily="50" charset="-128"/>
                <a:ea typeface="Meiryo UI" panose="020B0604030504040204" pitchFamily="50" charset="-128"/>
              </a:rPr>
              <a:t>バックログ</a:t>
            </a:r>
          </a:p>
        </p:txBody>
      </p:sp>
      <p:sp>
        <p:nvSpPr>
          <p:cNvPr id="164" name="正方形/長方形 163">
            <a:extLst>
              <a:ext uri="{FF2B5EF4-FFF2-40B4-BE49-F238E27FC236}">
                <a16:creationId xmlns:a16="http://schemas.microsoft.com/office/drawing/2014/main" id="{32A4AAF5-E061-4514-9027-D0363193B46A}"/>
              </a:ext>
            </a:extLst>
          </p:cNvPr>
          <p:cNvSpPr/>
          <p:nvPr/>
        </p:nvSpPr>
        <p:spPr>
          <a:xfrm>
            <a:off x="7920000" y="2688736"/>
            <a:ext cx="1260000" cy="433610"/>
          </a:xfrm>
          <a:prstGeom prst="rect">
            <a:avLst/>
          </a:prstGeom>
          <a:solidFill>
            <a:srgbClr val="FBE5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ja-JP" altLang="en-US" sz="1050" b="1" dirty="0">
                <a:solidFill>
                  <a:schemeClr val="tx1"/>
                </a:solidFill>
                <a:latin typeface="Meiryo UI" panose="020B0604030504040204" pitchFamily="50" charset="-128"/>
                <a:ea typeface="Meiryo UI" panose="020B0604030504040204" pitchFamily="50" charset="-128"/>
              </a:rPr>
              <a:t>リリース判断可能な</a:t>
            </a:r>
            <a:endParaRPr lang="en-US" altLang="ja-JP" sz="1050" b="1" dirty="0">
              <a:solidFill>
                <a:schemeClr val="tx1"/>
              </a:solidFill>
              <a:latin typeface="Meiryo UI" panose="020B0604030504040204" pitchFamily="50" charset="-128"/>
              <a:ea typeface="Meiryo UI" panose="020B0604030504040204" pitchFamily="50" charset="-128"/>
            </a:endParaRPr>
          </a:p>
          <a:p>
            <a:pPr algn="l"/>
            <a:r>
              <a:rPr lang="ja-JP" altLang="en-US" sz="1050" dirty="0">
                <a:solidFill>
                  <a:schemeClr val="tx1"/>
                </a:solidFill>
                <a:latin typeface="Meiryo UI" panose="020B0604030504040204" pitchFamily="50" charset="-128"/>
                <a:ea typeface="Meiryo UI" panose="020B0604030504040204" pitchFamily="50" charset="-128"/>
              </a:rPr>
              <a:t>インクリメント</a:t>
            </a:r>
            <a:endParaRPr lang="ja-JP" altLang="en-US" sz="1050" b="1" dirty="0">
              <a:solidFill>
                <a:schemeClr val="tx1"/>
              </a:solidFill>
              <a:latin typeface="Meiryo UI" panose="020B0604030504040204" pitchFamily="50" charset="-128"/>
              <a:ea typeface="Meiryo UI" panose="020B0604030504040204" pitchFamily="50" charset="-128"/>
            </a:endParaRPr>
          </a:p>
        </p:txBody>
      </p:sp>
      <p:sp>
        <p:nvSpPr>
          <p:cNvPr id="166" name="正方形/長方形 165">
            <a:extLst>
              <a:ext uri="{FF2B5EF4-FFF2-40B4-BE49-F238E27FC236}">
                <a16:creationId xmlns:a16="http://schemas.microsoft.com/office/drawing/2014/main" id="{2224DA89-C224-4064-9572-8A1F387EBB31}"/>
              </a:ext>
            </a:extLst>
          </p:cNvPr>
          <p:cNvSpPr/>
          <p:nvPr/>
        </p:nvSpPr>
        <p:spPr>
          <a:xfrm>
            <a:off x="418987" y="2628000"/>
            <a:ext cx="1622042" cy="237925"/>
          </a:xfrm>
          <a:prstGeom prst="rect">
            <a:avLst/>
          </a:prstGeom>
          <a:solidFill>
            <a:srgbClr val="9DC3E6"/>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rPr>
              <a:t>１．スプリントプランニング</a:t>
            </a:r>
          </a:p>
        </p:txBody>
      </p:sp>
      <p:sp>
        <p:nvSpPr>
          <p:cNvPr id="169" name="正方形/長方形 168">
            <a:extLst>
              <a:ext uri="{FF2B5EF4-FFF2-40B4-BE49-F238E27FC236}">
                <a16:creationId xmlns:a16="http://schemas.microsoft.com/office/drawing/2014/main" id="{6AEC2F43-8195-4A0F-8D49-DBFCF7CD45C4}"/>
              </a:ext>
            </a:extLst>
          </p:cNvPr>
          <p:cNvSpPr/>
          <p:nvPr/>
        </p:nvSpPr>
        <p:spPr>
          <a:xfrm>
            <a:off x="2836533" y="2628000"/>
            <a:ext cx="965279" cy="237925"/>
          </a:xfrm>
          <a:prstGeom prst="rect">
            <a:avLst/>
          </a:prstGeom>
          <a:solidFill>
            <a:srgbClr val="9DC3E6"/>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chemeClr val="tx1"/>
                </a:solidFill>
              </a:rPr>
              <a:t>２．開発業務</a:t>
            </a:r>
            <a:endParaRPr kumimoji="1" lang="ja-JP" altLang="en-US" sz="1050" dirty="0">
              <a:solidFill>
                <a:schemeClr val="tx1"/>
              </a:solidFill>
            </a:endParaRPr>
          </a:p>
        </p:txBody>
      </p:sp>
      <p:sp>
        <p:nvSpPr>
          <p:cNvPr id="170" name="正方形/長方形 169">
            <a:extLst>
              <a:ext uri="{FF2B5EF4-FFF2-40B4-BE49-F238E27FC236}">
                <a16:creationId xmlns:a16="http://schemas.microsoft.com/office/drawing/2014/main" id="{9BE6950B-E9DC-402D-80EB-74BF55470747}"/>
              </a:ext>
            </a:extLst>
          </p:cNvPr>
          <p:cNvSpPr/>
          <p:nvPr/>
        </p:nvSpPr>
        <p:spPr>
          <a:xfrm>
            <a:off x="2758328" y="4011107"/>
            <a:ext cx="1464126" cy="237925"/>
          </a:xfrm>
          <a:prstGeom prst="rect">
            <a:avLst/>
          </a:prstGeom>
          <a:solidFill>
            <a:srgbClr val="9DC3E6"/>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rPr>
              <a:t>３．デイリースクラム</a:t>
            </a:r>
          </a:p>
        </p:txBody>
      </p:sp>
      <p:sp>
        <p:nvSpPr>
          <p:cNvPr id="23" name="正方形/長方形 22">
            <a:extLst>
              <a:ext uri="{FF2B5EF4-FFF2-40B4-BE49-F238E27FC236}">
                <a16:creationId xmlns:a16="http://schemas.microsoft.com/office/drawing/2014/main" id="{CFC92D8C-2A71-43E9-94DC-8F8908833DA7}"/>
              </a:ext>
            </a:extLst>
          </p:cNvPr>
          <p:cNvSpPr/>
          <p:nvPr/>
        </p:nvSpPr>
        <p:spPr>
          <a:xfrm>
            <a:off x="3755865" y="3160521"/>
            <a:ext cx="1111370" cy="321157"/>
          </a:xfrm>
          <a:prstGeom prst="rect">
            <a:avLst/>
          </a:prstGeom>
          <a:noFill/>
        </p:spPr>
        <p:txBody>
          <a:bodyPr wrap="square">
            <a:spAutoFit/>
          </a:bodyPr>
          <a:lstStyle/>
          <a:p>
            <a:pPr algn="ctr"/>
            <a:r>
              <a:rPr lang="ja-JP" altLang="en-US" sz="1050" b="1" dirty="0">
                <a:latin typeface="Meiryo UI" panose="020B0604030504040204" pitchFamily="50" charset="-128"/>
                <a:ea typeface="Meiryo UI" panose="020B0604030504040204" pitchFamily="50" charset="-128"/>
              </a:rPr>
              <a:t>毎日の繰り返し</a:t>
            </a:r>
            <a:endParaRPr lang="en-US" altLang="ja-JP" sz="1050" b="1" dirty="0">
              <a:latin typeface="Meiryo UI" panose="020B0604030504040204" pitchFamily="50" charset="-128"/>
              <a:ea typeface="Meiryo UI" panose="020B0604030504040204" pitchFamily="50" charset="-128"/>
            </a:endParaRPr>
          </a:p>
        </p:txBody>
      </p:sp>
      <p:sp>
        <p:nvSpPr>
          <p:cNvPr id="171" name="正方形/長方形 170">
            <a:extLst>
              <a:ext uri="{FF2B5EF4-FFF2-40B4-BE49-F238E27FC236}">
                <a16:creationId xmlns:a16="http://schemas.microsoft.com/office/drawing/2014/main" id="{DAB03F14-9543-4184-8F61-2A26CC0872AB}"/>
              </a:ext>
            </a:extLst>
          </p:cNvPr>
          <p:cNvSpPr/>
          <p:nvPr/>
        </p:nvSpPr>
        <p:spPr>
          <a:xfrm>
            <a:off x="4856507" y="2628000"/>
            <a:ext cx="1455515" cy="237925"/>
          </a:xfrm>
          <a:prstGeom prst="rect">
            <a:avLst/>
          </a:prstGeom>
          <a:solidFill>
            <a:srgbClr val="9DC3E6"/>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rPr>
              <a:t>４．スプリントレビュー</a:t>
            </a:r>
          </a:p>
        </p:txBody>
      </p:sp>
      <p:sp>
        <p:nvSpPr>
          <p:cNvPr id="172" name="正方形/長方形 171">
            <a:extLst>
              <a:ext uri="{FF2B5EF4-FFF2-40B4-BE49-F238E27FC236}">
                <a16:creationId xmlns:a16="http://schemas.microsoft.com/office/drawing/2014/main" id="{486BA170-DEC1-440B-A946-FAD05B3EE0A0}"/>
              </a:ext>
            </a:extLst>
          </p:cNvPr>
          <p:cNvSpPr/>
          <p:nvPr/>
        </p:nvSpPr>
        <p:spPr>
          <a:xfrm>
            <a:off x="6480000" y="2628000"/>
            <a:ext cx="1296000" cy="324000"/>
          </a:xfrm>
          <a:prstGeom prst="rect">
            <a:avLst/>
          </a:prstGeom>
          <a:solidFill>
            <a:srgbClr val="9DC3E6"/>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360000" algn="l"/>
            <a:r>
              <a:rPr lang="ja-JP" altLang="en-US" sz="1050" dirty="0">
                <a:solidFill>
                  <a:schemeClr val="tx1"/>
                </a:solidFill>
              </a:rPr>
              <a:t>５</a:t>
            </a:r>
            <a:r>
              <a:rPr kumimoji="1" lang="ja-JP" altLang="en-US" sz="1050" dirty="0">
                <a:solidFill>
                  <a:schemeClr val="tx1"/>
                </a:solidFill>
              </a:rPr>
              <a:t>．スプリントレトロスペクティブ</a:t>
            </a:r>
          </a:p>
        </p:txBody>
      </p:sp>
      <p:sp>
        <p:nvSpPr>
          <p:cNvPr id="173" name="正方形/長方形 172">
            <a:extLst>
              <a:ext uri="{FF2B5EF4-FFF2-40B4-BE49-F238E27FC236}">
                <a16:creationId xmlns:a16="http://schemas.microsoft.com/office/drawing/2014/main" id="{9F7E6CE5-3703-44B2-983B-43E019AE4A86}"/>
              </a:ext>
            </a:extLst>
          </p:cNvPr>
          <p:cNvSpPr/>
          <p:nvPr/>
        </p:nvSpPr>
        <p:spPr>
          <a:xfrm>
            <a:off x="2820480" y="1988267"/>
            <a:ext cx="2551965" cy="237925"/>
          </a:xfrm>
          <a:prstGeom prst="rect">
            <a:avLst/>
          </a:prstGeom>
          <a:solidFill>
            <a:srgbClr val="9DC3E6"/>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rPr>
              <a:t>６．プロダクトバックログリファインメント</a:t>
            </a:r>
          </a:p>
        </p:txBody>
      </p:sp>
      <p:graphicFrame>
        <p:nvGraphicFramePr>
          <p:cNvPr id="34" name="表 34">
            <a:extLst>
              <a:ext uri="{FF2B5EF4-FFF2-40B4-BE49-F238E27FC236}">
                <a16:creationId xmlns:a16="http://schemas.microsoft.com/office/drawing/2014/main" id="{FE087E1E-1BC3-47CA-AEF3-91D4E7E91A91}"/>
              </a:ext>
            </a:extLst>
          </p:cNvPr>
          <p:cNvGraphicFramePr>
            <a:graphicFrameLocks noGrp="1"/>
          </p:cNvGraphicFramePr>
          <p:nvPr>
            <p:extLst>
              <p:ext uri="{D42A27DB-BD31-4B8C-83A1-F6EECF244321}">
                <p14:modId xmlns:p14="http://schemas.microsoft.com/office/powerpoint/2010/main" val="1496596436"/>
              </p:ext>
            </p:extLst>
          </p:nvPr>
        </p:nvGraphicFramePr>
        <p:xfrm>
          <a:off x="5498233" y="4676700"/>
          <a:ext cx="4320000" cy="1994880"/>
        </p:xfrm>
        <a:graphic>
          <a:graphicData uri="http://schemas.openxmlformats.org/drawingml/2006/table">
            <a:tbl>
              <a:tblPr firstRow="1" bandRow="1">
                <a:tableStyleId>{5940675A-B579-460E-94D1-54222C63F5DA}</a:tableStyleId>
              </a:tblPr>
              <a:tblGrid>
                <a:gridCol w="648000">
                  <a:extLst>
                    <a:ext uri="{9D8B030D-6E8A-4147-A177-3AD203B41FA5}">
                      <a16:colId xmlns:a16="http://schemas.microsoft.com/office/drawing/2014/main" val="3830462735"/>
                    </a:ext>
                  </a:extLst>
                </a:gridCol>
                <a:gridCol w="3672000">
                  <a:extLst>
                    <a:ext uri="{9D8B030D-6E8A-4147-A177-3AD203B41FA5}">
                      <a16:colId xmlns:a16="http://schemas.microsoft.com/office/drawing/2014/main" val="1296395016"/>
                    </a:ext>
                  </a:extLst>
                </a:gridCol>
              </a:tblGrid>
              <a:tr h="288000">
                <a:tc>
                  <a:txBody>
                    <a:bodyPr/>
                    <a:lstStyle/>
                    <a:p>
                      <a:r>
                        <a:rPr kumimoji="1" lang="ja-JP" altLang="en-US" sz="800" b="1" dirty="0">
                          <a:latin typeface="+mn-ea"/>
                          <a:ea typeface="+mn-ea"/>
                        </a:rPr>
                        <a:t>プロセスのコンセンサス</a:t>
                      </a:r>
                    </a:p>
                  </a:txBody>
                  <a:tcPr marL="36000" marR="36000" marT="36000" marB="36000">
                    <a:solidFill>
                      <a:srgbClr val="FBE5F7"/>
                    </a:solidFill>
                  </a:tcPr>
                </a:tc>
                <a:tc>
                  <a:txBody>
                    <a:bodyPr/>
                    <a:lstStyle/>
                    <a:p>
                      <a:pPr marL="0" marR="0" lvl="0" indent="0" algn="l" defTabSz="843916"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mn-ea"/>
                          <a:ea typeface="+mn-ea"/>
                        </a:rPr>
                        <a:t>アジャイル開発の進め方（下記内容）や役割分担について理解し、合意する。</a:t>
                      </a:r>
                    </a:p>
                  </a:txBody>
                  <a:tcPr marL="36000" marR="36000" marT="36000" marB="36000" anchor="ctr">
                    <a:solidFill>
                      <a:srgbClr val="FBE5F7"/>
                    </a:solidFill>
                  </a:tcPr>
                </a:tc>
                <a:extLst>
                  <a:ext uri="{0D108BD9-81ED-4DB2-BD59-A6C34878D82A}">
                    <a16:rowId xmlns:a16="http://schemas.microsoft.com/office/drawing/2014/main" val="2129429307"/>
                  </a:ext>
                </a:extLst>
              </a:tr>
              <a:tr h="648000">
                <a:tc>
                  <a:txBody>
                    <a:bodyPr/>
                    <a:lstStyle/>
                    <a:p>
                      <a:pPr marL="0" marR="0" lvl="0" indent="0" algn="l" defTabSz="843916" rtl="0" eaLnBrk="1" fontAlgn="auto" latinLnBrk="0" hangingPunct="1">
                        <a:lnSpc>
                          <a:spcPct val="100000"/>
                        </a:lnSpc>
                        <a:spcBef>
                          <a:spcPts val="0"/>
                        </a:spcBef>
                        <a:spcAft>
                          <a:spcPts val="0"/>
                        </a:spcAft>
                        <a:buClrTx/>
                        <a:buSzTx/>
                        <a:buFontTx/>
                        <a:buNone/>
                        <a:tabLst/>
                        <a:defRPr/>
                      </a:pPr>
                      <a:r>
                        <a:rPr lang="ja-JP" altLang="en-US" sz="800" b="1" dirty="0">
                          <a:latin typeface="+mn-ea"/>
                          <a:ea typeface="+mn-ea"/>
                        </a:rPr>
                        <a:t>プロダクトのコンセンサス</a:t>
                      </a:r>
                      <a:endParaRPr lang="ja-JP" altLang="en-US" sz="800" b="1" dirty="0">
                        <a:solidFill>
                          <a:schemeClr val="tx1"/>
                        </a:solidFill>
                        <a:latin typeface="+mn-ea"/>
                        <a:ea typeface="+mn-ea"/>
                      </a:endParaRPr>
                    </a:p>
                  </a:txBody>
                  <a:tcPr marL="36000" marR="36000" marT="36000" marB="36000">
                    <a:solidFill>
                      <a:srgbClr val="FBE5F7"/>
                    </a:solidFill>
                  </a:tcPr>
                </a:tc>
                <a:tc>
                  <a:txBody>
                    <a:bodyPr/>
                    <a:lstStyle/>
                    <a:p>
                      <a:pPr marL="0" marR="0" lvl="0" indent="0" algn="l" defTabSz="843916" rtl="0" eaLnBrk="1" fontAlgn="auto" latinLnBrk="0" hangingPunct="1">
                        <a:lnSpc>
                          <a:spcPct val="100000"/>
                        </a:lnSpc>
                        <a:spcBef>
                          <a:spcPts val="0"/>
                        </a:spcBef>
                        <a:spcAft>
                          <a:spcPts val="0"/>
                        </a:spcAft>
                        <a:buClrTx/>
                        <a:buSzTx/>
                        <a:buFontTx/>
                        <a:buNone/>
                        <a:tabLst/>
                        <a:defRPr/>
                      </a:pPr>
                      <a:r>
                        <a:rPr lang="ja-JP" altLang="en-US" sz="800" dirty="0">
                          <a:solidFill>
                            <a:schemeClr val="tx1"/>
                          </a:solidFill>
                          <a:latin typeface="+mn-ea"/>
                          <a:ea typeface="+mn-ea"/>
                        </a:rPr>
                        <a:t>スクラムチーム（ユーザ、ベンダを含む）内で、各メンバーの専門知識や経験に基づき、開発対象プロダクト内容あるいは開発手法等（ビジネスニーズ、ユーザビリティ、技術的実現性、開発規模</a:t>
                      </a:r>
                      <a:r>
                        <a:rPr lang="en-US" altLang="ja-JP" sz="800" dirty="0">
                          <a:solidFill>
                            <a:schemeClr val="tx1"/>
                          </a:solidFill>
                          <a:latin typeface="+mn-ea"/>
                          <a:ea typeface="+mn-ea"/>
                        </a:rPr>
                        <a:t>/</a:t>
                      </a:r>
                      <a:r>
                        <a:rPr lang="ja-JP" altLang="en-US" sz="800" dirty="0">
                          <a:solidFill>
                            <a:schemeClr val="tx1"/>
                          </a:solidFill>
                          <a:latin typeface="+mn-ea"/>
                          <a:ea typeface="+mn-ea"/>
                        </a:rPr>
                        <a:t>期間見積もり、等）に関する情報交換、意見交換等のコミュニケーションを自由に行いながら、プロダクトバックログからスプリントバックログを抽出・作成し、合意する。その後、バックログの内容を開発タスク群に分割する。</a:t>
                      </a:r>
                    </a:p>
                  </a:txBody>
                  <a:tcPr marL="36000" marR="36000" marT="36000" marB="36000">
                    <a:solidFill>
                      <a:srgbClr val="FBE5F7"/>
                    </a:solidFill>
                  </a:tcPr>
                </a:tc>
                <a:extLst>
                  <a:ext uri="{0D108BD9-81ED-4DB2-BD59-A6C34878D82A}">
                    <a16:rowId xmlns:a16="http://schemas.microsoft.com/office/drawing/2014/main" val="3238171817"/>
                  </a:ext>
                </a:extLst>
              </a:tr>
              <a:tr h="648000">
                <a:tc>
                  <a:txBody>
                    <a:bodyPr/>
                    <a:lstStyle/>
                    <a:p>
                      <a:pPr marL="0" marR="0" lvl="0" indent="0" algn="l" defTabSz="843916" rtl="0" eaLnBrk="1" fontAlgn="auto" latinLnBrk="0" hangingPunct="1">
                        <a:lnSpc>
                          <a:spcPct val="100000"/>
                        </a:lnSpc>
                        <a:spcBef>
                          <a:spcPts val="0"/>
                        </a:spcBef>
                        <a:spcAft>
                          <a:spcPts val="0"/>
                        </a:spcAft>
                        <a:buClrTx/>
                        <a:buSzTx/>
                        <a:buFontTx/>
                        <a:buNone/>
                        <a:tabLst/>
                        <a:defRPr/>
                      </a:pPr>
                      <a:r>
                        <a:rPr lang="ja-JP" altLang="en-US" sz="800" b="1" dirty="0">
                          <a:solidFill>
                            <a:schemeClr val="tx1"/>
                          </a:solidFill>
                          <a:latin typeface="+mn-ea"/>
                          <a:ea typeface="+mn-ea"/>
                        </a:rPr>
                        <a:t>自律的なワーク</a:t>
                      </a:r>
                    </a:p>
                  </a:txBody>
                  <a:tcPr marL="36000" marR="36000" marT="36000" marB="36000">
                    <a:solidFill>
                      <a:srgbClr val="FBE5F7"/>
                    </a:solidFill>
                  </a:tcPr>
                </a:tc>
                <a:tc>
                  <a:txBody>
                    <a:bodyPr/>
                    <a:lstStyle/>
                    <a:p>
                      <a:pPr marL="0" marR="0" lvl="0" indent="0" algn="l" defTabSz="843916"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mn-ea"/>
                          <a:ea typeface="+mn-ea"/>
                        </a:rPr>
                        <a:t>開発チームの各メンバ</a:t>
                      </a:r>
                      <a:r>
                        <a:rPr lang="ja-JP" altLang="en-US" sz="800" dirty="0">
                          <a:solidFill>
                            <a:schemeClr val="tx1"/>
                          </a:solidFill>
                          <a:latin typeface="+mn-ea"/>
                          <a:ea typeface="+mn-ea"/>
                        </a:rPr>
                        <a:t>ー</a:t>
                      </a:r>
                      <a:r>
                        <a:rPr kumimoji="1" lang="ja-JP" altLang="en-US" sz="800" dirty="0">
                          <a:solidFill>
                            <a:schemeClr val="tx1"/>
                          </a:solidFill>
                          <a:latin typeface="+mn-ea"/>
                          <a:ea typeface="+mn-ea"/>
                        </a:rPr>
                        <a:t>は、開発ボードに掲示された未着手の開発タスク群のうちから、自身の得意分野や経験等を考慮しつつ、自発的に</a:t>
                      </a:r>
                      <a:r>
                        <a:rPr kumimoji="1" lang="en-US" altLang="ja-JP" sz="800" dirty="0">
                          <a:solidFill>
                            <a:schemeClr val="tx1"/>
                          </a:solidFill>
                          <a:latin typeface="+mn-ea"/>
                          <a:ea typeface="+mn-ea"/>
                        </a:rPr>
                        <a:t>1</a:t>
                      </a:r>
                      <a:r>
                        <a:rPr kumimoji="1" lang="ja-JP" altLang="en-US" sz="800" dirty="0">
                          <a:solidFill>
                            <a:schemeClr val="tx1"/>
                          </a:solidFill>
                          <a:latin typeface="+mn-ea"/>
                          <a:ea typeface="+mn-ea"/>
                        </a:rPr>
                        <a:t>個を選択し、開発を行う。各メンバ</a:t>
                      </a:r>
                      <a:r>
                        <a:rPr lang="ja-JP" altLang="en-US" sz="800" dirty="0">
                          <a:solidFill>
                            <a:schemeClr val="tx1"/>
                          </a:solidFill>
                          <a:latin typeface="+mn-ea"/>
                          <a:ea typeface="+mn-ea"/>
                        </a:rPr>
                        <a:t>ー</a:t>
                      </a:r>
                      <a:r>
                        <a:rPr kumimoji="1" lang="ja-JP" altLang="en-US" sz="800" dirty="0">
                          <a:solidFill>
                            <a:schemeClr val="tx1"/>
                          </a:solidFill>
                          <a:latin typeface="+mn-ea"/>
                          <a:ea typeface="+mn-ea"/>
                        </a:rPr>
                        <a:t>は開発終了後、同様に、次の開発タスクを選択し、開発を行う。</a:t>
                      </a:r>
                    </a:p>
                    <a:p>
                      <a:pPr marL="0" marR="0" lvl="0" indent="0" algn="l" defTabSz="843916"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mn-ea"/>
                          <a:ea typeface="+mn-ea"/>
                        </a:rPr>
                        <a:t>開発タスクがなくなるまで、あるいはイテレーションの期間が終了するまで、上記を繰り返す。</a:t>
                      </a:r>
                    </a:p>
                  </a:txBody>
                  <a:tcPr marL="36000" marR="36000" marT="36000" marB="36000">
                    <a:solidFill>
                      <a:srgbClr val="FBE5F7"/>
                    </a:solidFill>
                  </a:tcPr>
                </a:tc>
                <a:extLst>
                  <a:ext uri="{0D108BD9-81ED-4DB2-BD59-A6C34878D82A}">
                    <a16:rowId xmlns:a16="http://schemas.microsoft.com/office/drawing/2014/main" val="52003905"/>
                  </a:ext>
                </a:extLst>
              </a:tr>
              <a:tr h="285780">
                <a:tc>
                  <a:txBody>
                    <a:bodyPr/>
                    <a:lstStyle/>
                    <a:p>
                      <a:pPr algn="l"/>
                      <a:r>
                        <a:rPr lang="ja-JP" altLang="en-US" sz="800" b="1" dirty="0">
                          <a:solidFill>
                            <a:schemeClr val="tx1"/>
                          </a:solidFill>
                          <a:latin typeface="+mn-ea"/>
                          <a:ea typeface="+mn-ea"/>
                        </a:rPr>
                        <a:t>例外対応</a:t>
                      </a:r>
                    </a:p>
                  </a:txBody>
                  <a:tcPr marL="36000" marR="36000" marT="36000" marB="36000">
                    <a:solidFill>
                      <a:srgbClr val="FBE5F7"/>
                    </a:solidFill>
                  </a:tcPr>
                </a:tc>
                <a:tc>
                  <a:txBody>
                    <a:bodyPr/>
                    <a:lstStyle/>
                    <a:p>
                      <a:pPr marL="0" marR="0" lvl="0" indent="0" algn="l" defTabSz="843916" rtl="0" eaLnBrk="1" fontAlgn="auto" latinLnBrk="0" hangingPunct="1">
                        <a:lnSpc>
                          <a:spcPct val="100000"/>
                        </a:lnSpc>
                        <a:spcBef>
                          <a:spcPts val="0"/>
                        </a:spcBef>
                        <a:spcAft>
                          <a:spcPts val="0"/>
                        </a:spcAft>
                        <a:buClrTx/>
                        <a:buSzTx/>
                        <a:buFontTx/>
                        <a:buNone/>
                        <a:tabLst/>
                        <a:defRPr/>
                      </a:pPr>
                      <a:r>
                        <a:rPr lang="ja-JP" altLang="en-US" sz="800" b="0" dirty="0">
                          <a:latin typeface="+mn-ea"/>
                          <a:ea typeface="+mn-ea"/>
                        </a:rPr>
                        <a:t>開発中に問題が生じた場合には、スクラムチーム内で話し合い、その解決に努める。チーム内での解決が困難と判明した場合には、上位会議体にエスカレーションする。</a:t>
                      </a:r>
                      <a:endParaRPr lang="en-US" altLang="ja-JP" sz="800" b="0" dirty="0">
                        <a:latin typeface="+mn-ea"/>
                        <a:ea typeface="+mn-ea"/>
                      </a:endParaRPr>
                    </a:p>
                  </a:txBody>
                  <a:tcPr marL="36000" marR="36000" marT="36000" marB="36000">
                    <a:solidFill>
                      <a:srgbClr val="FBE5F7"/>
                    </a:solidFill>
                  </a:tcPr>
                </a:tc>
                <a:extLst>
                  <a:ext uri="{0D108BD9-81ED-4DB2-BD59-A6C34878D82A}">
                    <a16:rowId xmlns:a16="http://schemas.microsoft.com/office/drawing/2014/main" val="1067208503"/>
                  </a:ext>
                </a:extLst>
              </a:tr>
            </a:tbl>
          </a:graphicData>
        </a:graphic>
      </p:graphicFrame>
      <p:graphicFrame>
        <p:nvGraphicFramePr>
          <p:cNvPr id="36" name="表 43">
            <a:extLst>
              <a:ext uri="{FF2B5EF4-FFF2-40B4-BE49-F238E27FC236}">
                <a16:creationId xmlns:a16="http://schemas.microsoft.com/office/drawing/2014/main" id="{7A65E53D-7B56-413E-A0CC-399D5FEE78B7}"/>
              </a:ext>
            </a:extLst>
          </p:cNvPr>
          <p:cNvGraphicFramePr>
            <a:graphicFrameLocks noGrp="1"/>
          </p:cNvGraphicFramePr>
          <p:nvPr>
            <p:extLst>
              <p:ext uri="{D42A27DB-BD31-4B8C-83A1-F6EECF244321}">
                <p14:modId xmlns:p14="http://schemas.microsoft.com/office/powerpoint/2010/main" val="2039581495"/>
              </p:ext>
            </p:extLst>
          </p:nvPr>
        </p:nvGraphicFramePr>
        <p:xfrm>
          <a:off x="410870" y="4681329"/>
          <a:ext cx="4968000" cy="2011680"/>
        </p:xfrm>
        <a:graphic>
          <a:graphicData uri="http://schemas.openxmlformats.org/drawingml/2006/table">
            <a:tbl>
              <a:tblPr firstRow="1" bandRow="1">
                <a:tableStyleId>{D7AC3CCA-C797-4891-BE02-D94E43425B78}</a:tableStyleId>
              </a:tblPr>
              <a:tblGrid>
                <a:gridCol w="144000">
                  <a:extLst>
                    <a:ext uri="{9D8B030D-6E8A-4147-A177-3AD203B41FA5}">
                      <a16:colId xmlns:a16="http://schemas.microsoft.com/office/drawing/2014/main" val="3298010050"/>
                    </a:ext>
                  </a:extLst>
                </a:gridCol>
                <a:gridCol w="1221661">
                  <a:extLst>
                    <a:ext uri="{9D8B030D-6E8A-4147-A177-3AD203B41FA5}">
                      <a16:colId xmlns:a16="http://schemas.microsoft.com/office/drawing/2014/main" val="3788323576"/>
                    </a:ext>
                  </a:extLst>
                </a:gridCol>
                <a:gridCol w="3602339">
                  <a:extLst>
                    <a:ext uri="{9D8B030D-6E8A-4147-A177-3AD203B41FA5}">
                      <a16:colId xmlns:a16="http://schemas.microsoft.com/office/drawing/2014/main" val="1528673566"/>
                    </a:ext>
                  </a:extLst>
                </a:gridCol>
              </a:tblGrid>
              <a:tr h="154009">
                <a:tc>
                  <a:txBody>
                    <a:bodyPr/>
                    <a:lstStyle/>
                    <a:p>
                      <a:pPr algn="ctr"/>
                      <a:r>
                        <a:rPr kumimoji="1" lang="en-US" altLang="ja-JP" sz="800" b="0" dirty="0">
                          <a:latin typeface="Century" panose="02040604050505020304" pitchFamily="18" charset="0"/>
                          <a:ea typeface="ＭＳ ゴシック" panose="020B0609070205080204" pitchFamily="49" charset="-128"/>
                        </a:rPr>
                        <a:t>1</a:t>
                      </a:r>
                      <a:endParaRPr kumimoji="1" lang="ja-JP" altLang="en-US" sz="800" b="0" dirty="0">
                        <a:latin typeface="Century" panose="02040604050505020304" pitchFamily="18" charset="0"/>
                        <a:ea typeface="ＭＳ ゴシック" panose="020B0609070205080204" pitchFamily="49" charset="-128"/>
                      </a:endParaRPr>
                    </a:p>
                  </a:txBody>
                  <a:tcPr marL="45720" marR="45720">
                    <a:solidFill>
                      <a:srgbClr val="9DC3E6"/>
                    </a:solidFill>
                  </a:tcPr>
                </a:tc>
                <a:tc>
                  <a:txBody>
                    <a:bodyPr/>
                    <a:lstStyle/>
                    <a:p>
                      <a:pPr algn="l"/>
                      <a:r>
                        <a:rPr kumimoji="1" lang="ja-JP" altLang="en-US" sz="800" b="1" dirty="0">
                          <a:latin typeface="ＭＳ ゴシック" panose="020B0609070205080204" pitchFamily="49" charset="-128"/>
                          <a:ea typeface="ＭＳ ゴシック" panose="020B0609070205080204" pitchFamily="49" charset="-128"/>
                        </a:rPr>
                        <a:t>スプリントプランニング</a:t>
                      </a:r>
                    </a:p>
                  </a:txBody>
                  <a:tcPr marL="45720" marR="45720">
                    <a:solidFill>
                      <a:srgbClr val="9DC3E6"/>
                    </a:solidFill>
                  </a:tcPr>
                </a:tc>
                <a:tc>
                  <a:txBody>
                    <a:bodyPr/>
                    <a:lstStyle/>
                    <a:p>
                      <a:pPr marL="0" marR="0" lvl="0" indent="0" algn="l" defTabSz="843916"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ＭＳ ゴシック" panose="020B0609070205080204" pitchFamily="49" charset="-128"/>
                          <a:ea typeface="ＭＳ ゴシック" panose="020B0609070205080204" pitchFamily="49" charset="-128"/>
                        </a:rPr>
                        <a:t>プロダクトバックログ</a:t>
                      </a:r>
                      <a:r>
                        <a:rPr lang="ja-JP" altLang="en-US" sz="800" b="0" dirty="0">
                          <a:solidFill>
                            <a:schemeClr val="tx1"/>
                          </a:solidFill>
                          <a:latin typeface="ＭＳ ゴシック" panose="020B0609070205080204" pitchFamily="49" charset="-128"/>
                          <a:ea typeface="ＭＳ ゴシック" panose="020B0609070205080204" pitchFamily="49" charset="-128"/>
                        </a:rPr>
                        <a:t>から今回のスプリントで扱うバックログを抜き出し、タスクに分解。タスクを時間で見積もり、スプリントバックログを決定。</a:t>
                      </a:r>
                      <a:endParaRPr kumimoji="1" lang="ja-JP" altLang="en-US" sz="800" b="0" dirty="0">
                        <a:solidFill>
                          <a:schemeClr val="tx1"/>
                        </a:solidFill>
                        <a:latin typeface="ＭＳ ゴシック" panose="020B0609070205080204" pitchFamily="49" charset="-128"/>
                        <a:ea typeface="ＭＳ ゴシック" panose="020B0609070205080204" pitchFamily="49" charset="-128"/>
                      </a:endParaRPr>
                    </a:p>
                  </a:txBody>
                  <a:tcPr marL="45720" marR="45720">
                    <a:solidFill>
                      <a:srgbClr val="9DC3E6"/>
                    </a:solidFill>
                  </a:tcPr>
                </a:tc>
                <a:extLst>
                  <a:ext uri="{0D108BD9-81ED-4DB2-BD59-A6C34878D82A}">
                    <a16:rowId xmlns:a16="http://schemas.microsoft.com/office/drawing/2014/main" val="3054192844"/>
                  </a:ext>
                </a:extLst>
              </a:tr>
              <a:tr h="219011">
                <a:tc>
                  <a:txBody>
                    <a:bodyPr/>
                    <a:lstStyle/>
                    <a:p>
                      <a:pPr algn="ctr"/>
                      <a:r>
                        <a:rPr kumimoji="1" lang="en-US" altLang="ja-JP" sz="800" b="0" dirty="0">
                          <a:latin typeface="Century" panose="02040604050505020304" pitchFamily="18" charset="0"/>
                          <a:ea typeface="ＭＳ ゴシック" panose="020B0609070205080204" pitchFamily="49" charset="-128"/>
                        </a:rPr>
                        <a:t>2</a:t>
                      </a:r>
                      <a:endParaRPr kumimoji="1" lang="ja-JP" altLang="en-US" sz="800" b="0" dirty="0">
                        <a:latin typeface="Century" panose="02040604050505020304" pitchFamily="18" charset="0"/>
                        <a:ea typeface="ＭＳ ゴシック" panose="020B0609070205080204" pitchFamily="49" charset="-128"/>
                      </a:endParaRPr>
                    </a:p>
                  </a:txBody>
                  <a:tcPr marL="45720" marR="45720">
                    <a:solidFill>
                      <a:srgbClr val="9DC3E6"/>
                    </a:solidFill>
                  </a:tcPr>
                </a:tc>
                <a:tc>
                  <a:txBody>
                    <a:bodyPr/>
                    <a:lstStyle/>
                    <a:p>
                      <a:pPr algn="l"/>
                      <a:r>
                        <a:rPr kumimoji="1" lang="ja-JP" altLang="en-US" sz="800" b="1" dirty="0">
                          <a:latin typeface="ＭＳ ゴシック" panose="020B0609070205080204" pitchFamily="49" charset="-128"/>
                          <a:ea typeface="ＭＳ ゴシック" panose="020B0609070205080204" pitchFamily="49" charset="-128"/>
                        </a:rPr>
                        <a:t>開発業務</a:t>
                      </a:r>
                    </a:p>
                  </a:txBody>
                  <a:tcPr marL="45720" marR="45720">
                    <a:solidFill>
                      <a:srgbClr val="9DC3E6"/>
                    </a:solidFill>
                  </a:tcPr>
                </a:tc>
                <a:tc>
                  <a:txBody>
                    <a:bodyPr/>
                    <a:lstStyle/>
                    <a:p>
                      <a:pPr marL="0" marR="0" lvl="0" indent="0" algn="l" defTabSz="843916" rtl="0" eaLnBrk="1" fontAlgn="auto" latinLnBrk="0" hangingPunct="1">
                        <a:lnSpc>
                          <a:spcPct val="100000"/>
                        </a:lnSpc>
                        <a:spcBef>
                          <a:spcPts val="0"/>
                        </a:spcBef>
                        <a:spcAft>
                          <a:spcPts val="0"/>
                        </a:spcAft>
                        <a:buClrTx/>
                        <a:buSzTx/>
                        <a:buFontTx/>
                        <a:buNone/>
                        <a:tabLst/>
                        <a:defRPr/>
                      </a:pPr>
                      <a:r>
                        <a:rPr lang="ja-JP" altLang="en-US" sz="800" dirty="0">
                          <a:solidFill>
                            <a:schemeClr val="tx1"/>
                          </a:solidFill>
                          <a:latin typeface="ＭＳ ゴシック" panose="020B0609070205080204" pitchFamily="49" charset="-128"/>
                          <a:ea typeface="ＭＳ ゴシック" panose="020B0609070205080204" pitchFamily="49" charset="-128"/>
                        </a:rPr>
                        <a:t>コーディング作業だけでなく、スプリントバックログを完了させるための幅広い作業の集合体。</a:t>
                      </a:r>
                      <a:endParaRPr kumimoji="1" lang="ja-JP" altLang="en-US" sz="800" dirty="0">
                        <a:solidFill>
                          <a:schemeClr val="tx1"/>
                        </a:solidFill>
                        <a:latin typeface="ＭＳ ゴシック" panose="020B0609070205080204" pitchFamily="49" charset="-128"/>
                        <a:ea typeface="ＭＳ ゴシック" panose="020B0609070205080204" pitchFamily="49" charset="-128"/>
                      </a:endParaRPr>
                    </a:p>
                  </a:txBody>
                  <a:tcPr marL="45720" marR="45720">
                    <a:solidFill>
                      <a:srgbClr val="9DC3E6"/>
                    </a:solidFill>
                  </a:tcPr>
                </a:tc>
                <a:extLst>
                  <a:ext uri="{0D108BD9-81ED-4DB2-BD59-A6C34878D82A}">
                    <a16:rowId xmlns:a16="http://schemas.microsoft.com/office/drawing/2014/main" val="1594776300"/>
                  </a:ext>
                </a:extLst>
              </a:tr>
              <a:tr h="0">
                <a:tc>
                  <a:txBody>
                    <a:bodyPr/>
                    <a:lstStyle/>
                    <a:p>
                      <a:pPr algn="ctr"/>
                      <a:r>
                        <a:rPr kumimoji="1" lang="en-US" altLang="ja-JP" sz="800" b="0" dirty="0">
                          <a:latin typeface="Century" panose="02040604050505020304" pitchFamily="18" charset="0"/>
                          <a:ea typeface="ＭＳ ゴシック" panose="020B0609070205080204" pitchFamily="49" charset="-128"/>
                        </a:rPr>
                        <a:t>3</a:t>
                      </a:r>
                      <a:endParaRPr kumimoji="1" lang="ja-JP" altLang="en-US" sz="800" b="0" dirty="0">
                        <a:latin typeface="Century" panose="02040604050505020304" pitchFamily="18" charset="0"/>
                        <a:ea typeface="ＭＳ ゴシック" panose="020B0609070205080204" pitchFamily="49" charset="-128"/>
                      </a:endParaRPr>
                    </a:p>
                  </a:txBody>
                  <a:tcPr marL="45720" marR="45720">
                    <a:solidFill>
                      <a:srgbClr val="9DC3E6"/>
                    </a:solidFill>
                  </a:tcPr>
                </a:tc>
                <a:tc>
                  <a:txBody>
                    <a:bodyPr/>
                    <a:lstStyle/>
                    <a:p>
                      <a:pPr algn="l"/>
                      <a:r>
                        <a:rPr kumimoji="1" lang="ja-JP" altLang="en-US" sz="800" b="1" dirty="0">
                          <a:latin typeface="ＭＳ ゴシック" panose="020B0609070205080204" pitchFamily="49" charset="-128"/>
                          <a:ea typeface="ＭＳ ゴシック" panose="020B0609070205080204" pitchFamily="49" charset="-128"/>
                        </a:rPr>
                        <a:t>デイリースクラム</a:t>
                      </a:r>
                    </a:p>
                  </a:txBody>
                  <a:tcPr marL="45720" marR="45720">
                    <a:solidFill>
                      <a:srgbClr val="9DC3E6"/>
                    </a:solidFill>
                  </a:tcPr>
                </a:tc>
                <a:tc>
                  <a:txBody>
                    <a:bodyPr/>
                    <a:lstStyle/>
                    <a:p>
                      <a:pPr algn="l"/>
                      <a:r>
                        <a:rPr lang="ja-JP" altLang="en-US" sz="800" dirty="0">
                          <a:solidFill>
                            <a:schemeClr val="tx1"/>
                          </a:solidFill>
                          <a:latin typeface="ＭＳ ゴシック" panose="020B0609070205080204" pitchFamily="49" charset="-128"/>
                          <a:ea typeface="ＭＳ ゴシック" panose="020B0609070205080204" pitchFamily="49" charset="-128"/>
                        </a:rPr>
                        <a:t>開発チームが全員の活動状況を共有。毎日短時間</a:t>
                      </a:r>
                      <a:r>
                        <a:rPr lang="en-US" altLang="ja-JP" sz="800" dirty="0">
                          <a:solidFill>
                            <a:schemeClr val="tx1"/>
                          </a:solidFill>
                          <a:latin typeface="ＭＳ ゴシック" panose="020B0609070205080204" pitchFamily="49" charset="-128"/>
                          <a:ea typeface="ＭＳ ゴシック" panose="020B0609070205080204" pitchFamily="49" charset="-128"/>
                        </a:rPr>
                        <a:t>(15</a:t>
                      </a:r>
                      <a:r>
                        <a:rPr lang="ja-JP" altLang="en-US" sz="800" dirty="0">
                          <a:solidFill>
                            <a:schemeClr val="tx1"/>
                          </a:solidFill>
                          <a:latin typeface="ＭＳ ゴシック" panose="020B0609070205080204" pitchFamily="49" charset="-128"/>
                          <a:ea typeface="ＭＳ ゴシック" panose="020B0609070205080204" pitchFamily="49" charset="-128"/>
                        </a:rPr>
                        <a:t>分</a:t>
                      </a:r>
                      <a:r>
                        <a:rPr lang="en-US" altLang="ja-JP" sz="800" dirty="0">
                          <a:solidFill>
                            <a:schemeClr val="tx1"/>
                          </a:solidFill>
                          <a:latin typeface="ＭＳ ゴシック" panose="020B0609070205080204" pitchFamily="49" charset="-128"/>
                          <a:ea typeface="ＭＳ ゴシック" panose="020B0609070205080204" pitchFamily="49" charset="-128"/>
                        </a:rPr>
                        <a:t>)</a:t>
                      </a:r>
                      <a:r>
                        <a:rPr lang="ja-JP" altLang="en-US" sz="800" dirty="0">
                          <a:solidFill>
                            <a:schemeClr val="tx1"/>
                          </a:solidFill>
                          <a:latin typeface="ＭＳ ゴシック" panose="020B0609070205080204" pitchFamily="49" charset="-128"/>
                          <a:ea typeface="ＭＳ ゴシック" panose="020B0609070205080204" pitchFamily="49" charset="-128"/>
                        </a:rPr>
                        <a:t>で、チームメンバ</a:t>
                      </a:r>
                      <a:r>
                        <a:rPr lang="ja-JP" altLang="en-US" sz="800" dirty="0">
                          <a:solidFill>
                            <a:schemeClr val="tx1"/>
                          </a:solidFill>
                          <a:latin typeface="+mn-ea"/>
                          <a:ea typeface="+mn-ea"/>
                        </a:rPr>
                        <a:t>ー</a:t>
                      </a:r>
                      <a:r>
                        <a:rPr lang="ja-JP" altLang="en-US" sz="800" dirty="0">
                          <a:solidFill>
                            <a:schemeClr val="tx1"/>
                          </a:solidFill>
                          <a:latin typeface="ＭＳ ゴシック" panose="020B0609070205080204" pitchFamily="49" charset="-128"/>
                          <a:ea typeface="ＭＳ ゴシック" panose="020B0609070205080204" pitchFamily="49" charset="-128"/>
                        </a:rPr>
                        <a:t>が、①昨日やったこと、②今日やること、③困っていること、を順に確認。</a:t>
                      </a:r>
                      <a:endParaRPr lang="en-US" altLang="ja-JP" sz="800" dirty="0">
                        <a:solidFill>
                          <a:schemeClr val="tx1"/>
                        </a:solidFill>
                        <a:latin typeface="ＭＳ ゴシック" panose="020B0609070205080204" pitchFamily="49" charset="-128"/>
                        <a:ea typeface="ＭＳ ゴシック" panose="020B0609070205080204" pitchFamily="49" charset="-128"/>
                      </a:endParaRPr>
                    </a:p>
                  </a:txBody>
                  <a:tcPr marL="45720" marR="45720">
                    <a:solidFill>
                      <a:srgbClr val="9DC3E6"/>
                    </a:solidFill>
                  </a:tcPr>
                </a:tc>
                <a:extLst>
                  <a:ext uri="{0D108BD9-81ED-4DB2-BD59-A6C34878D82A}">
                    <a16:rowId xmlns:a16="http://schemas.microsoft.com/office/drawing/2014/main" val="321180637"/>
                  </a:ext>
                </a:extLst>
              </a:tr>
              <a:tr h="142569">
                <a:tc>
                  <a:txBody>
                    <a:bodyPr/>
                    <a:lstStyle/>
                    <a:p>
                      <a:pPr algn="ctr"/>
                      <a:r>
                        <a:rPr kumimoji="1" lang="en-US" altLang="ja-JP" sz="800" b="0" dirty="0">
                          <a:latin typeface="Century" panose="02040604050505020304" pitchFamily="18" charset="0"/>
                          <a:ea typeface="ＭＳ ゴシック" panose="020B0609070205080204" pitchFamily="49" charset="-128"/>
                        </a:rPr>
                        <a:t>4</a:t>
                      </a:r>
                      <a:endParaRPr kumimoji="1" lang="ja-JP" altLang="en-US" sz="800" b="0" dirty="0">
                        <a:latin typeface="Century" panose="02040604050505020304" pitchFamily="18" charset="0"/>
                        <a:ea typeface="ＭＳ ゴシック" panose="020B0609070205080204" pitchFamily="49" charset="-128"/>
                      </a:endParaRPr>
                    </a:p>
                  </a:txBody>
                  <a:tcPr marL="45720" marR="45720">
                    <a:solidFill>
                      <a:srgbClr val="9DC3E6"/>
                    </a:solidFill>
                  </a:tcPr>
                </a:tc>
                <a:tc>
                  <a:txBody>
                    <a:bodyPr/>
                    <a:lstStyle/>
                    <a:p>
                      <a:pPr algn="l"/>
                      <a:r>
                        <a:rPr kumimoji="1" lang="ja-JP" altLang="en-US" sz="800" b="1" dirty="0">
                          <a:latin typeface="ＭＳ ゴシック" panose="020B0609070205080204" pitchFamily="49" charset="-128"/>
                          <a:ea typeface="ＭＳ ゴシック" panose="020B0609070205080204" pitchFamily="49" charset="-128"/>
                        </a:rPr>
                        <a:t>スプリントレビュー</a:t>
                      </a:r>
                    </a:p>
                  </a:txBody>
                  <a:tcPr marL="45720" marR="45720">
                    <a:solidFill>
                      <a:srgbClr val="9DC3E6"/>
                    </a:solidFill>
                  </a:tcPr>
                </a:tc>
                <a:tc>
                  <a:txBody>
                    <a:bodyPr/>
                    <a:lstStyle/>
                    <a:p>
                      <a:pPr marL="0" marR="0" lvl="0" indent="0" algn="l" defTabSz="843916"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ゴシック" panose="020B0609070205080204" pitchFamily="49" charset="-128"/>
                          <a:ea typeface="ＭＳ ゴシック" panose="020B0609070205080204" pitchFamily="49" charset="-128"/>
                        </a:rPr>
                        <a:t>スプリントの終了時、プロダクトオーナー出席のもと、出来上がったプロダクトをデモンストレーション。</a:t>
                      </a:r>
                    </a:p>
                  </a:txBody>
                  <a:tcPr marL="45720" marR="45720">
                    <a:solidFill>
                      <a:srgbClr val="9DC3E6"/>
                    </a:solidFill>
                  </a:tcPr>
                </a:tc>
                <a:extLst>
                  <a:ext uri="{0D108BD9-81ED-4DB2-BD59-A6C34878D82A}">
                    <a16:rowId xmlns:a16="http://schemas.microsoft.com/office/drawing/2014/main" val="3978829279"/>
                  </a:ext>
                </a:extLst>
              </a:tr>
              <a:tr h="0">
                <a:tc>
                  <a:txBody>
                    <a:bodyPr/>
                    <a:lstStyle/>
                    <a:p>
                      <a:pPr algn="ctr"/>
                      <a:r>
                        <a:rPr kumimoji="1" lang="en-US" altLang="ja-JP" sz="800" b="0" dirty="0">
                          <a:latin typeface="Century" panose="02040604050505020304" pitchFamily="18" charset="0"/>
                          <a:ea typeface="ＭＳ ゴシック" panose="020B0609070205080204" pitchFamily="49" charset="-128"/>
                        </a:rPr>
                        <a:t>5</a:t>
                      </a:r>
                      <a:endParaRPr kumimoji="1" lang="ja-JP" altLang="en-US" sz="800" b="0" dirty="0">
                        <a:latin typeface="Century" panose="02040604050505020304" pitchFamily="18" charset="0"/>
                        <a:ea typeface="ＭＳ ゴシック" panose="020B0609070205080204" pitchFamily="49" charset="-128"/>
                      </a:endParaRPr>
                    </a:p>
                  </a:txBody>
                  <a:tcPr marL="45720" marR="45720">
                    <a:solidFill>
                      <a:srgbClr val="9DC3E6"/>
                    </a:solidFill>
                  </a:tcPr>
                </a:tc>
                <a:tc>
                  <a:txBody>
                    <a:bodyPr/>
                    <a:lstStyle/>
                    <a:p>
                      <a:pPr algn="l"/>
                      <a:r>
                        <a:rPr kumimoji="1" lang="ja-JP" altLang="en-US" sz="800" b="1" dirty="0">
                          <a:latin typeface="ＭＳ ゴシック" panose="020B0609070205080204" pitchFamily="49" charset="-128"/>
                          <a:ea typeface="ＭＳ ゴシック" panose="020B0609070205080204" pitchFamily="49" charset="-128"/>
                        </a:rPr>
                        <a:t>スプリントレトロスペクティブ</a:t>
                      </a:r>
                      <a:r>
                        <a:rPr kumimoji="1" lang="ja-JP" altLang="en-US" sz="800" b="1" strike="noStrike" dirty="0">
                          <a:solidFill>
                            <a:schemeClr val="tx1"/>
                          </a:solidFill>
                          <a:latin typeface="ＭＳ ゴシック" panose="020B0609070205080204" pitchFamily="49" charset="-128"/>
                          <a:ea typeface="ＭＳ ゴシック" panose="020B0609070205080204" pitchFamily="49" charset="-128"/>
                        </a:rPr>
                        <a:t>（ふりかえり）</a:t>
                      </a:r>
                    </a:p>
                  </a:txBody>
                  <a:tcPr marL="45720" marR="45720">
                    <a:solidFill>
                      <a:srgbClr val="9DC3E6"/>
                    </a:solidFill>
                  </a:tcPr>
                </a:tc>
                <a:tc>
                  <a:txBody>
                    <a:bodyPr/>
                    <a:lstStyle/>
                    <a:p>
                      <a:pPr marL="0" marR="0" lvl="0" indent="0" algn="l" defTabSz="843916"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ゴシック" panose="020B0609070205080204" pitchFamily="49" charset="-128"/>
                          <a:ea typeface="ＭＳ ゴシック" panose="020B0609070205080204" pitchFamily="49" charset="-128"/>
                        </a:rPr>
                        <a:t>スプリントレビュー後に、今回のスプリントを振り返り、要改善点を確認。</a:t>
                      </a:r>
                    </a:p>
                  </a:txBody>
                  <a:tcPr marL="45720" marR="45720">
                    <a:solidFill>
                      <a:srgbClr val="9DC3E6"/>
                    </a:solidFill>
                  </a:tcPr>
                </a:tc>
                <a:extLst>
                  <a:ext uri="{0D108BD9-81ED-4DB2-BD59-A6C34878D82A}">
                    <a16:rowId xmlns:a16="http://schemas.microsoft.com/office/drawing/2014/main" val="3627154770"/>
                  </a:ext>
                </a:extLst>
              </a:tr>
              <a:tr h="0">
                <a:tc>
                  <a:txBody>
                    <a:bodyPr/>
                    <a:lstStyle/>
                    <a:p>
                      <a:pPr algn="ctr"/>
                      <a:r>
                        <a:rPr kumimoji="1" lang="en-US" altLang="ja-JP" sz="800" b="0" dirty="0">
                          <a:latin typeface="Century" panose="02040604050505020304" pitchFamily="18" charset="0"/>
                          <a:ea typeface="ＭＳ ゴシック" panose="020B0609070205080204" pitchFamily="49" charset="-128"/>
                        </a:rPr>
                        <a:t>6</a:t>
                      </a:r>
                      <a:endParaRPr kumimoji="1" lang="ja-JP" altLang="en-US" sz="800" b="0" dirty="0">
                        <a:latin typeface="Century" panose="02040604050505020304" pitchFamily="18" charset="0"/>
                        <a:ea typeface="ＭＳ ゴシック" panose="020B0609070205080204" pitchFamily="49" charset="-128"/>
                      </a:endParaRPr>
                    </a:p>
                  </a:txBody>
                  <a:tcPr marL="45720" marR="45720">
                    <a:solidFill>
                      <a:srgbClr val="9DC3E6"/>
                    </a:solidFill>
                  </a:tcPr>
                </a:tc>
                <a:tc>
                  <a:txBody>
                    <a:bodyPr/>
                    <a:lstStyle/>
                    <a:p>
                      <a:pPr algn="l"/>
                      <a:r>
                        <a:rPr kumimoji="1" lang="ja-JP" altLang="en-US" sz="800" b="1" dirty="0">
                          <a:latin typeface="ＭＳ ゴシック" panose="020B0609070205080204" pitchFamily="49" charset="-128"/>
                          <a:ea typeface="ＭＳ ゴシック" panose="020B0609070205080204" pitchFamily="49" charset="-128"/>
                        </a:rPr>
                        <a:t>プロダクトバックログリファインメント</a:t>
                      </a:r>
                    </a:p>
                  </a:txBody>
                  <a:tcPr marL="45720" marR="45720">
                    <a:solidFill>
                      <a:srgbClr val="9DC3E6"/>
                    </a:solidFill>
                  </a:tcPr>
                </a:tc>
                <a:tc>
                  <a:txBody>
                    <a:bodyPr/>
                    <a:lstStyle/>
                    <a:p>
                      <a:pPr marL="0" marR="0" lvl="0" indent="0" algn="l" defTabSz="843916"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ゴシック" panose="020B0609070205080204" pitchFamily="49" charset="-128"/>
                          <a:ea typeface="ＭＳ ゴシック" panose="020B0609070205080204" pitchFamily="49" charset="-128"/>
                        </a:rPr>
                        <a:t>次回以降のスプリントに向け、プロダクトバックログ項目を見直し。</a:t>
                      </a:r>
                    </a:p>
                  </a:txBody>
                  <a:tcPr marL="45720" marR="45720">
                    <a:solidFill>
                      <a:srgbClr val="9DC3E6"/>
                    </a:solidFill>
                  </a:tcPr>
                </a:tc>
                <a:extLst>
                  <a:ext uri="{0D108BD9-81ED-4DB2-BD59-A6C34878D82A}">
                    <a16:rowId xmlns:a16="http://schemas.microsoft.com/office/drawing/2014/main" val="1488629243"/>
                  </a:ext>
                </a:extLst>
              </a:tr>
            </a:tbl>
          </a:graphicData>
        </a:graphic>
      </p:graphicFrame>
      <p:grpSp>
        <p:nvGrpSpPr>
          <p:cNvPr id="185" name="グループ化 184">
            <a:extLst>
              <a:ext uri="{FF2B5EF4-FFF2-40B4-BE49-F238E27FC236}">
                <a16:creationId xmlns:a16="http://schemas.microsoft.com/office/drawing/2014/main" id="{46751CF9-5AC0-4F9D-840D-7255AF31D8DA}"/>
              </a:ext>
            </a:extLst>
          </p:cNvPr>
          <p:cNvGrpSpPr/>
          <p:nvPr/>
        </p:nvGrpSpPr>
        <p:grpSpPr>
          <a:xfrm>
            <a:off x="7278577" y="1229462"/>
            <a:ext cx="2550860" cy="1341725"/>
            <a:chOff x="7154922" y="1432689"/>
            <a:chExt cx="3395591" cy="2269675"/>
          </a:xfrm>
        </p:grpSpPr>
        <p:grpSp>
          <p:nvGrpSpPr>
            <p:cNvPr id="186" name="グループ化 185">
              <a:extLst>
                <a:ext uri="{FF2B5EF4-FFF2-40B4-BE49-F238E27FC236}">
                  <a16:creationId xmlns:a16="http://schemas.microsoft.com/office/drawing/2014/main" id="{DB2DABF9-7A93-455B-ADCF-D5899F6D864F}"/>
                </a:ext>
              </a:extLst>
            </p:cNvPr>
            <p:cNvGrpSpPr/>
            <p:nvPr/>
          </p:nvGrpSpPr>
          <p:grpSpPr>
            <a:xfrm>
              <a:off x="7154922" y="1432689"/>
              <a:ext cx="3395591" cy="2269675"/>
              <a:chOff x="7070139" y="1337972"/>
              <a:chExt cx="3395591" cy="2269675"/>
            </a:xfrm>
          </p:grpSpPr>
          <p:grpSp>
            <p:nvGrpSpPr>
              <p:cNvPr id="193" name="グループ化 192">
                <a:extLst>
                  <a:ext uri="{FF2B5EF4-FFF2-40B4-BE49-F238E27FC236}">
                    <a16:creationId xmlns:a16="http://schemas.microsoft.com/office/drawing/2014/main" id="{7280DFBE-763B-49FB-B7A4-3C43E84F72C1}"/>
                  </a:ext>
                </a:extLst>
              </p:cNvPr>
              <p:cNvGrpSpPr/>
              <p:nvPr/>
            </p:nvGrpSpPr>
            <p:grpSpPr>
              <a:xfrm>
                <a:off x="7070139" y="1560793"/>
                <a:ext cx="3395591" cy="2046854"/>
                <a:chOff x="6810371" y="1245567"/>
                <a:chExt cx="3395591" cy="2046854"/>
              </a:xfrm>
            </p:grpSpPr>
            <p:grpSp>
              <p:nvGrpSpPr>
                <p:cNvPr id="195" name="グループ化 194">
                  <a:extLst>
                    <a:ext uri="{FF2B5EF4-FFF2-40B4-BE49-F238E27FC236}">
                      <a16:creationId xmlns:a16="http://schemas.microsoft.com/office/drawing/2014/main" id="{DF88AE0D-CCB4-468F-8FBF-E415D11ED09D}"/>
                    </a:ext>
                  </a:extLst>
                </p:cNvPr>
                <p:cNvGrpSpPr/>
                <p:nvPr/>
              </p:nvGrpSpPr>
              <p:grpSpPr>
                <a:xfrm>
                  <a:off x="7280218" y="1374901"/>
                  <a:ext cx="2925744" cy="1808180"/>
                  <a:chOff x="7819356" y="1538307"/>
                  <a:chExt cx="2639427" cy="1880879"/>
                </a:xfrm>
              </p:grpSpPr>
              <p:grpSp>
                <p:nvGrpSpPr>
                  <p:cNvPr id="197" name="グループ化 196">
                    <a:extLst>
                      <a:ext uri="{FF2B5EF4-FFF2-40B4-BE49-F238E27FC236}">
                        <a16:creationId xmlns:a16="http://schemas.microsoft.com/office/drawing/2014/main" id="{849945CC-0D25-498D-BF29-E068B2B5B4B8}"/>
                      </a:ext>
                    </a:extLst>
                  </p:cNvPr>
                  <p:cNvGrpSpPr/>
                  <p:nvPr/>
                </p:nvGrpSpPr>
                <p:grpSpPr>
                  <a:xfrm>
                    <a:off x="7819356" y="1538307"/>
                    <a:ext cx="2639427" cy="389668"/>
                    <a:chOff x="7054249" y="1602544"/>
                    <a:chExt cx="2639427" cy="389668"/>
                  </a:xfrm>
                </p:grpSpPr>
                <p:sp>
                  <p:nvSpPr>
                    <p:cNvPr id="207" name="正方形/長方形 206">
                      <a:extLst>
                        <a:ext uri="{FF2B5EF4-FFF2-40B4-BE49-F238E27FC236}">
                          <a16:creationId xmlns:a16="http://schemas.microsoft.com/office/drawing/2014/main" id="{ADB8607B-5B96-4B6A-A079-BC9CCB7AF879}"/>
                        </a:ext>
                      </a:extLst>
                    </p:cNvPr>
                    <p:cNvSpPr/>
                    <p:nvPr/>
                  </p:nvSpPr>
                  <p:spPr>
                    <a:xfrm>
                      <a:off x="7054249" y="1602544"/>
                      <a:ext cx="1276847" cy="389668"/>
                    </a:xfrm>
                    <a:prstGeom prst="rect">
                      <a:avLst/>
                    </a:prstGeom>
                    <a:ln>
                      <a:noFill/>
                    </a:ln>
                  </p:spPr>
                  <p:txBody>
                    <a:bodyPr wrap="square">
                      <a:spAutoFit/>
                    </a:bodyPr>
                    <a:lstStyle/>
                    <a:p>
                      <a:pPr algn="l"/>
                      <a:r>
                        <a:rPr lang="ja-JP" altLang="en-US" sz="800" b="1" dirty="0">
                          <a:latin typeface="Meiryo UI" panose="020B0604030504040204" pitchFamily="50" charset="-128"/>
                          <a:ea typeface="Meiryo UI" panose="020B0604030504040204" pitchFamily="50" charset="-128"/>
                        </a:rPr>
                        <a:t>プロダクトオーナー</a:t>
                      </a:r>
                      <a:endParaRPr lang="en-US" altLang="ja-JP" sz="800" b="1" dirty="0">
                        <a:latin typeface="Meiryo UI" panose="020B0604030504040204" pitchFamily="50" charset="-128"/>
                        <a:ea typeface="Meiryo UI" panose="020B0604030504040204" pitchFamily="50" charset="-128"/>
                      </a:endParaRPr>
                    </a:p>
                  </p:txBody>
                </p:sp>
                <p:sp>
                  <p:nvSpPr>
                    <p:cNvPr id="208" name="正方形/長方形 207">
                      <a:extLst>
                        <a:ext uri="{FF2B5EF4-FFF2-40B4-BE49-F238E27FC236}">
                          <a16:creationId xmlns:a16="http://schemas.microsoft.com/office/drawing/2014/main" id="{83F4546E-78DD-41A9-A764-5F0C74795D33}"/>
                        </a:ext>
                      </a:extLst>
                    </p:cNvPr>
                    <p:cNvSpPr/>
                    <p:nvPr/>
                  </p:nvSpPr>
                  <p:spPr>
                    <a:xfrm>
                      <a:off x="8092369" y="1683179"/>
                      <a:ext cx="1601307" cy="293781"/>
                    </a:xfrm>
                    <a:prstGeom prst="rect">
                      <a:avLst/>
                    </a:prstGeom>
                    <a:no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ja-JP" altLang="en-US" sz="800" b="0" dirty="0">
                          <a:solidFill>
                            <a:schemeClr val="tx1"/>
                          </a:solidFill>
                          <a:latin typeface="メイリオ" panose="020B0604030504040204" pitchFamily="50" charset="-128"/>
                          <a:ea typeface="メイリオ" panose="020B0604030504040204" pitchFamily="50" charset="-128"/>
                        </a:rPr>
                        <a:t>何を開発するか決める人</a:t>
                      </a:r>
                      <a:endParaRPr kumimoji="1" lang="en-US" altLang="ja-JP" sz="800" b="0" dirty="0">
                        <a:solidFill>
                          <a:schemeClr val="tx1"/>
                        </a:solidFill>
                        <a:latin typeface="メイリオ" panose="020B0604030504040204" pitchFamily="50" charset="-128"/>
                        <a:ea typeface="メイリオ" panose="020B0604030504040204" pitchFamily="50" charset="-128"/>
                      </a:endParaRPr>
                    </a:p>
                  </p:txBody>
                </p:sp>
              </p:grpSp>
              <p:grpSp>
                <p:nvGrpSpPr>
                  <p:cNvPr id="198" name="グループ化 197">
                    <a:extLst>
                      <a:ext uri="{FF2B5EF4-FFF2-40B4-BE49-F238E27FC236}">
                        <a16:creationId xmlns:a16="http://schemas.microsoft.com/office/drawing/2014/main" id="{1E7BB6F3-1598-4EE7-984B-18A5A7436B91}"/>
                      </a:ext>
                    </a:extLst>
                  </p:cNvPr>
                  <p:cNvGrpSpPr/>
                  <p:nvPr/>
                </p:nvGrpSpPr>
                <p:grpSpPr>
                  <a:xfrm>
                    <a:off x="7863018" y="1980249"/>
                    <a:ext cx="2594040" cy="395531"/>
                    <a:chOff x="3444371" y="1466470"/>
                    <a:chExt cx="2594040" cy="395531"/>
                  </a:xfrm>
                </p:grpSpPr>
                <p:sp>
                  <p:nvSpPr>
                    <p:cNvPr id="205" name="正方形/長方形 204">
                      <a:extLst>
                        <a:ext uri="{FF2B5EF4-FFF2-40B4-BE49-F238E27FC236}">
                          <a16:creationId xmlns:a16="http://schemas.microsoft.com/office/drawing/2014/main" id="{D5B4E61C-8544-414E-9FF7-CCCF5DFC1302}"/>
                        </a:ext>
                      </a:extLst>
                    </p:cNvPr>
                    <p:cNvSpPr/>
                    <p:nvPr/>
                  </p:nvSpPr>
                  <p:spPr>
                    <a:xfrm>
                      <a:off x="3444371" y="1466470"/>
                      <a:ext cx="1140142" cy="379100"/>
                    </a:xfrm>
                    <a:prstGeom prst="rect">
                      <a:avLst/>
                    </a:prstGeom>
                    <a:ln>
                      <a:noFill/>
                    </a:ln>
                  </p:spPr>
                  <p:txBody>
                    <a:bodyPr wrap="square">
                      <a:spAutoFit/>
                    </a:bodyPr>
                    <a:lstStyle/>
                    <a:p>
                      <a:pPr algn="l"/>
                      <a:r>
                        <a:rPr lang="ja-JP" altLang="en-US" sz="800" b="1" dirty="0">
                          <a:latin typeface="Meiryo UI" panose="020B0604030504040204" pitchFamily="50" charset="-128"/>
                          <a:ea typeface="Meiryo UI" panose="020B0604030504040204" pitchFamily="50" charset="-128"/>
                        </a:rPr>
                        <a:t>スクラムマスター</a:t>
                      </a:r>
                      <a:endParaRPr lang="en-US" altLang="ja-JP" sz="800" b="1" dirty="0">
                        <a:latin typeface="Meiryo UI" panose="020B0604030504040204" pitchFamily="50" charset="-128"/>
                        <a:ea typeface="Meiryo UI" panose="020B0604030504040204" pitchFamily="50" charset="-128"/>
                      </a:endParaRPr>
                    </a:p>
                  </p:txBody>
                </p:sp>
                <p:sp>
                  <p:nvSpPr>
                    <p:cNvPr id="206" name="正方形/長方形 205">
                      <a:extLst>
                        <a:ext uri="{FF2B5EF4-FFF2-40B4-BE49-F238E27FC236}">
                          <a16:creationId xmlns:a16="http://schemas.microsoft.com/office/drawing/2014/main" id="{D387EC58-9CA1-42EE-ABBB-9C4D57D695D0}"/>
                        </a:ext>
                      </a:extLst>
                    </p:cNvPr>
                    <p:cNvSpPr/>
                    <p:nvPr/>
                  </p:nvSpPr>
                  <p:spPr>
                    <a:xfrm>
                      <a:off x="4438830" y="1568218"/>
                      <a:ext cx="1599581" cy="293783"/>
                    </a:xfrm>
                    <a:prstGeom prst="rect">
                      <a:avLst/>
                    </a:prstGeom>
                    <a:no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ja-JP" altLang="en-US" sz="700" b="0" dirty="0">
                          <a:solidFill>
                            <a:schemeClr val="tx1"/>
                          </a:solidFill>
                          <a:latin typeface="メイリオ" panose="020B0604030504040204" pitchFamily="50" charset="-128"/>
                          <a:ea typeface="メイリオ" panose="020B0604030504040204" pitchFamily="50" charset="-128"/>
                        </a:rPr>
                        <a:t>スクラムプロセスをうまく回し、生産性を高めることに責任を持つ人</a:t>
                      </a:r>
                      <a:endParaRPr lang="en-US" altLang="ja-JP" sz="700" b="0" dirty="0">
                        <a:solidFill>
                          <a:schemeClr val="tx1"/>
                        </a:solidFill>
                        <a:latin typeface="メイリオ" panose="020B0604030504040204" pitchFamily="50" charset="-128"/>
                        <a:ea typeface="メイリオ" panose="020B0604030504040204" pitchFamily="50" charset="-128"/>
                      </a:endParaRPr>
                    </a:p>
                  </p:txBody>
                </p:sp>
              </p:grpSp>
              <p:grpSp>
                <p:nvGrpSpPr>
                  <p:cNvPr id="199" name="グループ化 198">
                    <a:extLst>
                      <a:ext uri="{FF2B5EF4-FFF2-40B4-BE49-F238E27FC236}">
                        <a16:creationId xmlns:a16="http://schemas.microsoft.com/office/drawing/2014/main" id="{8171842E-D392-4BA0-90B2-1A9F83DCB322}"/>
                      </a:ext>
                    </a:extLst>
                  </p:cNvPr>
                  <p:cNvGrpSpPr/>
                  <p:nvPr/>
                </p:nvGrpSpPr>
                <p:grpSpPr>
                  <a:xfrm>
                    <a:off x="7893286" y="2476488"/>
                    <a:ext cx="2563771" cy="380098"/>
                    <a:chOff x="5699952" y="1331831"/>
                    <a:chExt cx="2563771" cy="380098"/>
                  </a:xfrm>
                </p:grpSpPr>
                <p:sp>
                  <p:nvSpPr>
                    <p:cNvPr id="203" name="正方形/長方形 202">
                      <a:extLst>
                        <a:ext uri="{FF2B5EF4-FFF2-40B4-BE49-F238E27FC236}">
                          <a16:creationId xmlns:a16="http://schemas.microsoft.com/office/drawing/2014/main" id="{9CE78CFA-683E-42B6-B140-928B00FB90D0}"/>
                        </a:ext>
                      </a:extLst>
                    </p:cNvPr>
                    <p:cNvSpPr/>
                    <p:nvPr/>
                  </p:nvSpPr>
                  <p:spPr>
                    <a:xfrm>
                      <a:off x="5699952" y="1331831"/>
                      <a:ext cx="854180" cy="379100"/>
                    </a:xfrm>
                    <a:prstGeom prst="rect">
                      <a:avLst/>
                    </a:prstGeom>
                    <a:ln>
                      <a:noFill/>
                    </a:ln>
                  </p:spPr>
                  <p:txBody>
                    <a:bodyPr wrap="square">
                      <a:spAutoFit/>
                    </a:bodyPr>
                    <a:lstStyle/>
                    <a:p>
                      <a:pPr algn="l"/>
                      <a:r>
                        <a:rPr lang="ja-JP" altLang="en-US" sz="800" b="1" dirty="0">
                          <a:latin typeface="Meiryo UI" panose="020B0604030504040204" pitchFamily="50" charset="-128"/>
                          <a:ea typeface="Meiryo UI" panose="020B0604030504040204" pitchFamily="50" charset="-128"/>
                        </a:rPr>
                        <a:t>開発チーム</a:t>
                      </a:r>
                      <a:endParaRPr lang="en-US" altLang="ja-JP" sz="800" b="1" dirty="0">
                        <a:latin typeface="Meiryo UI" panose="020B0604030504040204" pitchFamily="50" charset="-128"/>
                        <a:ea typeface="Meiryo UI" panose="020B0604030504040204" pitchFamily="50" charset="-128"/>
                      </a:endParaRPr>
                    </a:p>
                  </p:txBody>
                </p:sp>
                <p:sp>
                  <p:nvSpPr>
                    <p:cNvPr id="204" name="正方形/長方形 203">
                      <a:extLst>
                        <a:ext uri="{FF2B5EF4-FFF2-40B4-BE49-F238E27FC236}">
                          <a16:creationId xmlns:a16="http://schemas.microsoft.com/office/drawing/2014/main" id="{9C1161D5-32C7-4656-9DFD-D706100D9271}"/>
                        </a:ext>
                      </a:extLst>
                    </p:cNvPr>
                    <p:cNvSpPr/>
                    <p:nvPr/>
                  </p:nvSpPr>
                  <p:spPr>
                    <a:xfrm>
                      <a:off x="6664142" y="1498135"/>
                      <a:ext cx="1599581" cy="213794"/>
                    </a:xfrm>
                    <a:prstGeom prst="rect">
                      <a:avLst/>
                    </a:prstGeom>
                    <a:no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ja-JP" altLang="en-US" sz="800" b="0" dirty="0">
                          <a:solidFill>
                            <a:schemeClr val="tx1"/>
                          </a:solidFill>
                          <a:latin typeface="メイリオ" panose="020B0604030504040204" pitchFamily="50" charset="-128"/>
                          <a:ea typeface="メイリオ" panose="020B0604030504040204" pitchFamily="50" charset="-128"/>
                        </a:rPr>
                        <a:t>実際に開発業務に携わる人々</a:t>
                      </a:r>
                      <a:endParaRPr lang="en-US" altLang="ja-JP" sz="800" b="0" dirty="0">
                        <a:solidFill>
                          <a:schemeClr val="tx1"/>
                        </a:solidFill>
                        <a:latin typeface="メイリオ" panose="020B0604030504040204" pitchFamily="50" charset="-128"/>
                        <a:ea typeface="メイリオ" panose="020B0604030504040204" pitchFamily="50" charset="-128"/>
                      </a:endParaRPr>
                    </a:p>
                  </p:txBody>
                </p:sp>
              </p:grpSp>
              <p:grpSp>
                <p:nvGrpSpPr>
                  <p:cNvPr id="200" name="グループ化 199">
                    <a:extLst>
                      <a:ext uri="{FF2B5EF4-FFF2-40B4-BE49-F238E27FC236}">
                        <a16:creationId xmlns:a16="http://schemas.microsoft.com/office/drawing/2014/main" id="{5CAE2B11-1387-4BDE-BC48-E31382730005}"/>
                      </a:ext>
                    </a:extLst>
                  </p:cNvPr>
                  <p:cNvGrpSpPr/>
                  <p:nvPr/>
                </p:nvGrpSpPr>
                <p:grpSpPr>
                  <a:xfrm>
                    <a:off x="7854582" y="2969259"/>
                    <a:ext cx="2602476" cy="449927"/>
                    <a:chOff x="7786807" y="1129178"/>
                    <a:chExt cx="2602476" cy="449927"/>
                  </a:xfrm>
                </p:grpSpPr>
                <p:sp>
                  <p:nvSpPr>
                    <p:cNvPr id="201" name="正方形/長方形 200">
                      <a:extLst>
                        <a:ext uri="{FF2B5EF4-FFF2-40B4-BE49-F238E27FC236}">
                          <a16:creationId xmlns:a16="http://schemas.microsoft.com/office/drawing/2014/main" id="{6C5398E6-D88C-45FE-AF22-33E23127CE0B}"/>
                        </a:ext>
                      </a:extLst>
                    </p:cNvPr>
                    <p:cNvSpPr/>
                    <p:nvPr/>
                  </p:nvSpPr>
                  <p:spPr>
                    <a:xfrm>
                      <a:off x="7786807" y="1129178"/>
                      <a:ext cx="1309814" cy="379099"/>
                    </a:xfrm>
                    <a:prstGeom prst="rect">
                      <a:avLst/>
                    </a:prstGeom>
                    <a:ln>
                      <a:noFill/>
                    </a:ln>
                  </p:spPr>
                  <p:txBody>
                    <a:bodyPr wrap="square">
                      <a:spAutoFit/>
                    </a:bodyPr>
                    <a:lstStyle/>
                    <a:p>
                      <a:pPr algn="l"/>
                      <a:r>
                        <a:rPr lang="ja-JP" altLang="en-US" sz="800" b="1" dirty="0">
                          <a:latin typeface="Meiryo UI" panose="020B0604030504040204" pitchFamily="50" charset="-128"/>
                          <a:ea typeface="Meiryo UI" panose="020B0604030504040204" pitchFamily="50" charset="-128"/>
                        </a:rPr>
                        <a:t>ステークホルダー</a:t>
                      </a:r>
                      <a:endParaRPr lang="en-US" altLang="ja-JP" sz="800" b="1" dirty="0">
                        <a:latin typeface="Meiryo UI" panose="020B0604030504040204" pitchFamily="50" charset="-128"/>
                        <a:ea typeface="Meiryo UI" panose="020B0604030504040204" pitchFamily="50" charset="-128"/>
                      </a:endParaRPr>
                    </a:p>
                  </p:txBody>
                </p:sp>
                <p:sp>
                  <p:nvSpPr>
                    <p:cNvPr id="202" name="正方形/長方形 201">
                      <a:extLst>
                        <a:ext uri="{FF2B5EF4-FFF2-40B4-BE49-F238E27FC236}">
                          <a16:creationId xmlns:a16="http://schemas.microsoft.com/office/drawing/2014/main" id="{38162E4A-6E01-44DC-B356-DA7968E71FE8}"/>
                        </a:ext>
                      </a:extLst>
                    </p:cNvPr>
                    <p:cNvSpPr/>
                    <p:nvPr/>
                  </p:nvSpPr>
                  <p:spPr>
                    <a:xfrm>
                      <a:off x="8789701" y="1248516"/>
                      <a:ext cx="1599582" cy="330589"/>
                    </a:xfrm>
                    <a:prstGeom prst="rect">
                      <a:avLst/>
                    </a:prstGeom>
                    <a:no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ja-JP" altLang="en-US" sz="800" b="0" dirty="0">
                          <a:solidFill>
                            <a:schemeClr val="tx1"/>
                          </a:solidFill>
                          <a:latin typeface="メイリオ" panose="020B0604030504040204" pitchFamily="50" charset="-128"/>
                          <a:ea typeface="メイリオ" panose="020B0604030504040204" pitchFamily="50" charset="-128"/>
                        </a:rPr>
                        <a:t>プロダクトの利用者、出資者などの利害関係者</a:t>
                      </a:r>
                      <a:endParaRPr lang="en-US" altLang="ja-JP" sz="800" b="0" dirty="0">
                        <a:solidFill>
                          <a:schemeClr val="tx1"/>
                        </a:solidFill>
                        <a:latin typeface="メイリオ" panose="020B0604030504040204" pitchFamily="50" charset="-128"/>
                        <a:ea typeface="メイリオ" panose="020B0604030504040204" pitchFamily="50" charset="-128"/>
                      </a:endParaRPr>
                    </a:p>
                  </p:txBody>
                </p:sp>
              </p:grpSp>
            </p:grpSp>
            <p:sp>
              <p:nvSpPr>
                <p:cNvPr id="196" name="正方形/長方形 195">
                  <a:extLst>
                    <a:ext uri="{FF2B5EF4-FFF2-40B4-BE49-F238E27FC236}">
                      <a16:creationId xmlns:a16="http://schemas.microsoft.com/office/drawing/2014/main" id="{7C844B88-67F7-472B-8928-650EE4F82C8F}"/>
                    </a:ext>
                  </a:extLst>
                </p:cNvPr>
                <p:cNvSpPr/>
                <p:nvPr/>
              </p:nvSpPr>
              <p:spPr>
                <a:xfrm>
                  <a:off x="6810371" y="1245567"/>
                  <a:ext cx="3339732" cy="2046854"/>
                </a:xfrm>
                <a:prstGeom prst="rect">
                  <a:avLst/>
                </a:prstGeom>
                <a:ln>
                  <a:solidFill>
                    <a:schemeClr val="accent6"/>
                  </a:solid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grpSp>
          <p:sp>
            <p:nvSpPr>
              <p:cNvPr id="194" name="正方形/長方形 193">
                <a:extLst>
                  <a:ext uri="{FF2B5EF4-FFF2-40B4-BE49-F238E27FC236}">
                    <a16:creationId xmlns:a16="http://schemas.microsoft.com/office/drawing/2014/main" id="{0403E508-C2EB-4206-8FD3-0DA6B9FC5EB0}"/>
                  </a:ext>
                </a:extLst>
              </p:cNvPr>
              <p:cNvSpPr/>
              <p:nvPr/>
            </p:nvSpPr>
            <p:spPr>
              <a:xfrm>
                <a:off x="7070139" y="1337972"/>
                <a:ext cx="1171319" cy="221816"/>
              </a:xfrm>
              <a:prstGeom prst="rect">
                <a:avLst/>
              </a:prstGeom>
              <a:ln>
                <a:solidFill>
                  <a:schemeClr val="tx1"/>
                </a:solidFill>
              </a:ln>
            </p:spPr>
            <p:txBody>
              <a:bodyPr wrap="square" lIns="36000" tIns="36000" rIns="36000" bIns="36000" rtlCol="0" anchor="ctr">
                <a:noAutofit/>
              </a:bodyPr>
              <a:lstStyle/>
              <a:p>
                <a:pPr algn="ctr"/>
                <a:r>
                  <a:rPr kumimoji="1" lang="ja-JP" altLang="en-US" sz="800" dirty="0">
                    <a:latin typeface="ＭＳ ゴシック" panose="020B0609070205080204" pitchFamily="49" charset="-128"/>
                    <a:ea typeface="ＭＳ ゴシック" panose="020B0609070205080204" pitchFamily="49" charset="-128"/>
                  </a:rPr>
                  <a:t>役割（ロール）</a:t>
                </a:r>
              </a:p>
            </p:txBody>
          </p:sp>
        </p:grpSp>
        <p:pic>
          <p:nvPicPr>
            <p:cNvPr id="187" name="グラフィックス 186" descr="ユーザー">
              <a:extLst>
                <a:ext uri="{FF2B5EF4-FFF2-40B4-BE49-F238E27FC236}">
                  <a16:creationId xmlns:a16="http://schemas.microsoft.com/office/drawing/2014/main" id="{3DC4AC4B-6580-4EB5-9FDE-E10B39B0B483}"/>
                </a:ext>
              </a:extLst>
            </p:cNvPr>
            <p:cNvPicPr>
              <a:picLocks noChangeAspect="1"/>
            </p:cNvPicPr>
            <p:nvPr/>
          </p:nvPicPr>
          <p:blipFill>
            <a:blip r:embed="rId16" cstate="print">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7210446" y="1648208"/>
              <a:ext cx="483411" cy="483411"/>
            </a:xfrm>
            <a:prstGeom prst="rect">
              <a:avLst/>
            </a:prstGeom>
          </p:spPr>
        </p:pic>
        <p:pic>
          <p:nvPicPr>
            <p:cNvPr id="188" name="グラフィックス 187" descr="ユーザー">
              <a:extLst>
                <a:ext uri="{FF2B5EF4-FFF2-40B4-BE49-F238E27FC236}">
                  <a16:creationId xmlns:a16="http://schemas.microsoft.com/office/drawing/2014/main" id="{7CE9C640-E459-435A-A05F-353E6C59EEB2}"/>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223309" y="2065475"/>
              <a:ext cx="483411" cy="483411"/>
            </a:xfrm>
            <a:prstGeom prst="rect">
              <a:avLst/>
            </a:prstGeom>
          </p:spPr>
        </p:pic>
        <p:grpSp>
          <p:nvGrpSpPr>
            <p:cNvPr id="189" name="グループ化 188">
              <a:extLst>
                <a:ext uri="{FF2B5EF4-FFF2-40B4-BE49-F238E27FC236}">
                  <a16:creationId xmlns:a16="http://schemas.microsoft.com/office/drawing/2014/main" id="{7B91B331-C0A8-4121-B836-DB8A53E5476F}"/>
                </a:ext>
              </a:extLst>
            </p:cNvPr>
            <p:cNvGrpSpPr/>
            <p:nvPr/>
          </p:nvGrpSpPr>
          <p:grpSpPr>
            <a:xfrm>
              <a:off x="7176892" y="2462963"/>
              <a:ext cx="647520" cy="640361"/>
              <a:chOff x="5864544" y="1994067"/>
              <a:chExt cx="647520" cy="640361"/>
            </a:xfrm>
          </p:grpSpPr>
          <p:pic>
            <p:nvPicPr>
              <p:cNvPr id="191" name="グラフィックス 190" descr="ユーザー">
                <a:extLst>
                  <a:ext uri="{FF2B5EF4-FFF2-40B4-BE49-F238E27FC236}">
                    <a16:creationId xmlns:a16="http://schemas.microsoft.com/office/drawing/2014/main" id="{DE3DDE51-6523-4787-9A20-7745AA5E3ADC}"/>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864544" y="1994067"/>
                <a:ext cx="483411" cy="483411"/>
              </a:xfrm>
              <a:prstGeom prst="rect">
                <a:avLst/>
              </a:prstGeom>
            </p:spPr>
          </p:pic>
          <p:pic>
            <p:nvPicPr>
              <p:cNvPr id="192" name="グラフィックス 191" descr="ユーザー">
                <a:extLst>
                  <a:ext uri="{FF2B5EF4-FFF2-40B4-BE49-F238E27FC236}">
                    <a16:creationId xmlns:a16="http://schemas.microsoft.com/office/drawing/2014/main" id="{4D0FB892-5073-4AE0-95C8-4FB2CCDB7874}"/>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028653" y="2151017"/>
                <a:ext cx="483411" cy="483411"/>
              </a:xfrm>
              <a:prstGeom prst="rect">
                <a:avLst/>
              </a:prstGeom>
            </p:spPr>
          </p:pic>
        </p:grpSp>
        <p:pic>
          <p:nvPicPr>
            <p:cNvPr id="190" name="グラフィックス 189" descr="ユーザー">
              <a:extLst>
                <a:ext uri="{FF2B5EF4-FFF2-40B4-BE49-F238E27FC236}">
                  <a16:creationId xmlns:a16="http://schemas.microsoft.com/office/drawing/2014/main" id="{4ECD9585-23DB-4B90-A336-EF7C4D439108}"/>
                </a:ext>
              </a:extLst>
            </p:cNvPr>
            <p:cNvPicPr>
              <a:picLocks noChangeAspect="1"/>
            </p:cNvPicPr>
            <p:nvPr/>
          </p:nvPicPr>
          <p:blipFill>
            <a:blip r:embed="rId18" cstate="print">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7252077" y="3039481"/>
              <a:ext cx="483411" cy="483411"/>
            </a:xfrm>
            <a:prstGeom prst="rect">
              <a:avLst/>
            </a:prstGeom>
          </p:spPr>
        </p:pic>
      </p:grpSp>
      <p:sp>
        <p:nvSpPr>
          <p:cNvPr id="66" name="矢印: 上向き折線 65">
            <a:extLst>
              <a:ext uri="{FF2B5EF4-FFF2-40B4-BE49-F238E27FC236}">
                <a16:creationId xmlns:a16="http://schemas.microsoft.com/office/drawing/2014/main" id="{B05AAEB7-5012-4FF1-817D-788EE892B665}"/>
              </a:ext>
            </a:extLst>
          </p:cNvPr>
          <p:cNvSpPr/>
          <p:nvPr/>
        </p:nvSpPr>
        <p:spPr>
          <a:xfrm rot="16200000">
            <a:off x="3619864" y="537937"/>
            <a:ext cx="298874" cy="3817588"/>
          </a:xfrm>
          <a:prstGeom prst="bentUpArrow">
            <a:avLst>
              <a:gd name="adj1" fmla="val 24221"/>
              <a:gd name="adj2" fmla="val 19454"/>
              <a:gd name="adj3" fmla="val 15108"/>
            </a:avLst>
          </a:prstGeom>
          <a:solidFill>
            <a:schemeClr val="bg1">
              <a:lumMod val="50000"/>
            </a:schemeClr>
          </a:solidFill>
          <a:ln>
            <a:noFill/>
          </a:ln>
        </p:spPr>
        <p:txBody>
          <a:bodyPr wrap="square" lIns="36000" tIns="36000" rIns="36000" bIns="36000" rtlCol="0" anchor="ctr">
            <a:noAutofit/>
          </a:bodyPr>
          <a:lstStyle/>
          <a:p>
            <a:pPr algn="ctr"/>
            <a:endParaRPr kumimoji="1" lang="ja-JP" altLang="en-US" sz="1400" b="0"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6AC6B4E6-91AD-4677-B989-A117B5FB11F5}"/>
              </a:ext>
            </a:extLst>
          </p:cNvPr>
          <p:cNvSpPr/>
          <p:nvPr/>
        </p:nvSpPr>
        <p:spPr>
          <a:xfrm>
            <a:off x="4680000" y="3819477"/>
            <a:ext cx="1658372" cy="565146"/>
          </a:xfrm>
          <a:prstGeom prst="rect">
            <a:avLst/>
          </a:prstGeom>
        </p:spPr>
        <p:txBody>
          <a:bodyPr wrap="square" lIns="36000" tIns="36000" rIns="36000" bIns="36000">
            <a:spAutoFit/>
          </a:bodyPr>
          <a:lstStyle/>
          <a:p>
            <a:pPr algn="l"/>
            <a:r>
              <a:rPr lang="ja-JP" altLang="en-US" sz="800" dirty="0">
                <a:solidFill>
                  <a:srgbClr val="3333FF"/>
                </a:solidFill>
                <a:latin typeface="+mn-ea"/>
                <a:ea typeface="+mn-ea"/>
              </a:rPr>
              <a:t>スプリント：</a:t>
            </a:r>
            <a:endParaRPr lang="en-US" altLang="ja-JP" sz="800" dirty="0">
              <a:solidFill>
                <a:srgbClr val="3333FF"/>
              </a:solidFill>
              <a:latin typeface="+mn-ea"/>
              <a:ea typeface="+mn-ea"/>
            </a:endParaRPr>
          </a:p>
          <a:p>
            <a:pPr algn="l"/>
            <a:r>
              <a:rPr lang="en-US" altLang="ja-JP" sz="800" b="0" dirty="0">
                <a:solidFill>
                  <a:srgbClr val="3333FF"/>
                </a:solidFill>
                <a:latin typeface="+mn-ea"/>
                <a:ea typeface="+mn-ea"/>
              </a:rPr>
              <a:t>1</a:t>
            </a:r>
            <a:r>
              <a:rPr lang="ja-JP" altLang="en-US" sz="800" b="0" dirty="0">
                <a:solidFill>
                  <a:srgbClr val="3333FF"/>
                </a:solidFill>
                <a:latin typeface="+mn-ea"/>
                <a:ea typeface="+mn-ea"/>
              </a:rPr>
              <a:t>から</a:t>
            </a:r>
            <a:r>
              <a:rPr lang="en-US" altLang="ja-JP" sz="800" b="0" dirty="0">
                <a:solidFill>
                  <a:srgbClr val="3333FF"/>
                </a:solidFill>
                <a:latin typeface="+mn-ea"/>
                <a:ea typeface="+mn-ea"/>
              </a:rPr>
              <a:t>4</a:t>
            </a:r>
            <a:r>
              <a:rPr lang="ja-JP" altLang="en-US" sz="800" b="0" dirty="0">
                <a:solidFill>
                  <a:srgbClr val="3333FF"/>
                </a:solidFill>
                <a:latin typeface="+mn-ea"/>
                <a:ea typeface="+mn-ea"/>
              </a:rPr>
              <a:t>週間の時間枠（タイムボックス）で、予定されている機能が完成できなくても延長されることはない。</a:t>
            </a:r>
          </a:p>
        </p:txBody>
      </p:sp>
      <p:sp>
        <p:nvSpPr>
          <p:cNvPr id="8" name="正方形/長方形 7">
            <a:extLst>
              <a:ext uri="{FF2B5EF4-FFF2-40B4-BE49-F238E27FC236}">
                <a16:creationId xmlns:a16="http://schemas.microsoft.com/office/drawing/2014/main" id="{D0B132BD-44D2-4F9C-B8A9-F4CD7E1A4797}"/>
              </a:ext>
            </a:extLst>
          </p:cNvPr>
          <p:cNvSpPr/>
          <p:nvPr/>
        </p:nvSpPr>
        <p:spPr>
          <a:xfrm>
            <a:off x="495806" y="4321947"/>
            <a:ext cx="1980000" cy="318924"/>
          </a:xfrm>
          <a:prstGeom prst="rect">
            <a:avLst/>
          </a:prstGeom>
        </p:spPr>
        <p:txBody>
          <a:bodyPr wrap="square" lIns="36000" tIns="36000" rIns="36000" bIns="36000">
            <a:spAutoFit/>
          </a:bodyPr>
          <a:lstStyle/>
          <a:p>
            <a:pPr algn="l"/>
            <a:r>
              <a:rPr lang="ja-JP" altLang="en-US" sz="800" dirty="0">
                <a:solidFill>
                  <a:srgbClr val="3333FF"/>
                </a:solidFill>
                <a:latin typeface="+mn-ea"/>
                <a:ea typeface="+mn-ea"/>
              </a:rPr>
              <a:t>スプリントバックログ：</a:t>
            </a:r>
          </a:p>
          <a:p>
            <a:pPr algn="l"/>
            <a:r>
              <a:rPr lang="ja-JP" altLang="en-US" sz="800" b="0" dirty="0">
                <a:solidFill>
                  <a:srgbClr val="3333FF"/>
                </a:solidFill>
                <a:latin typeface="+mn-ea"/>
                <a:ea typeface="+mn-ea"/>
              </a:rPr>
              <a:t>そのスプリント期間中に行うタスクのリスト</a:t>
            </a:r>
          </a:p>
        </p:txBody>
      </p:sp>
      <p:sp>
        <p:nvSpPr>
          <p:cNvPr id="9" name="正方形/長方形 8">
            <a:extLst>
              <a:ext uri="{FF2B5EF4-FFF2-40B4-BE49-F238E27FC236}">
                <a16:creationId xmlns:a16="http://schemas.microsoft.com/office/drawing/2014/main" id="{814EF229-46B8-4B74-85A5-97660EA53287}"/>
              </a:ext>
            </a:extLst>
          </p:cNvPr>
          <p:cNvSpPr/>
          <p:nvPr/>
        </p:nvSpPr>
        <p:spPr>
          <a:xfrm>
            <a:off x="2235632" y="1468040"/>
            <a:ext cx="2476391" cy="442035"/>
          </a:xfrm>
          <a:prstGeom prst="rect">
            <a:avLst/>
          </a:prstGeom>
        </p:spPr>
        <p:txBody>
          <a:bodyPr wrap="square" lIns="36000" tIns="36000" rIns="36000" bIns="36000">
            <a:spAutoFit/>
          </a:bodyPr>
          <a:lstStyle/>
          <a:p>
            <a:pPr algn="l"/>
            <a:r>
              <a:rPr lang="ja-JP" altLang="en-US" sz="800" dirty="0">
                <a:solidFill>
                  <a:srgbClr val="3333FF"/>
                </a:solidFill>
                <a:latin typeface="+mn-ea"/>
                <a:ea typeface="+mn-ea"/>
              </a:rPr>
              <a:t>プロダクトバックログ：</a:t>
            </a:r>
            <a:endParaRPr lang="en-US" altLang="ja-JP" sz="800" b="0" dirty="0">
              <a:solidFill>
                <a:srgbClr val="3333FF"/>
              </a:solidFill>
              <a:latin typeface="+mn-ea"/>
              <a:ea typeface="+mn-ea"/>
            </a:endParaRPr>
          </a:p>
          <a:p>
            <a:pPr algn="l"/>
            <a:r>
              <a:rPr lang="ja-JP" altLang="en-US" sz="800" b="0" dirty="0">
                <a:solidFill>
                  <a:srgbClr val="3333FF"/>
                </a:solidFill>
                <a:latin typeface="+mn-ea"/>
                <a:ea typeface="+mn-ea"/>
              </a:rPr>
              <a:t>プロダクト（製品）へ追加する要求（ストーリー）のリスト。プロダクトオーナーが管理し、優先順位付けされている。</a:t>
            </a:r>
          </a:p>
        </p:txBody>
      </p:sp>
      <p:sp>
        <p:nvSpPr>
          <p:cNvPr id="10" name="正方形/長方形 9">
            <a:extLst>
              <a:ext uri="{FF2B5EF4-FFF2-40B4-BE49-F238E27FC236}">
                <a16:creationId xmlns:a16="http://schemas.microsoft.com/office/drawing/2014/main" id="{5EF6120D-61F2-4D85-BE0D-25D7A252B721}"/>
              </a:ext>
            </a:extLst>
          </p:cNvPr>
          <p:cNvSpPr/>
          <p:nvPr/>
        </p:nvSpPr>
        <p:spPr>
          <a:xfrm>
            <a:off x="7035092" y="3826432"/>
            <a:ext cx="1944000" cy="442035"/>
          </a:xfrm>
          <a:prstGeom prst="rect">
            <a:avLst/>
          </a:prstGeom>
        </p:spPr>
        <p:txBody>
          <a:bodyPr wrap="square" lIns="36000" tIns="36000" rIns="36000" bIns="36000">
            <a:spAutoFit/>
          </a:bodyPr>
          <a:lstStyle/>
          <a:p>
            <a:pPr algn="l"/>
            <a:r>
              <a:rPr lang="ja-JP" altLang="en-US" sz="800" dirty="0">
                <a:solidFill>
                  <a:srgbClr val="3333FF"/>
                </a:solidFill>
                <a:latin typeface="+mn-ea"/>
                <a:ea typeface="+mn-ea"/>
              </a:rPr>
              <a:t>リリース判断可能なインクリメント：</a:t>
            </a:r>
            <a:endParaRPr lang="en-US" altLang="ja-JP" sz="800" b="0" dirty="0">
              <a:solidFill>
                <a:srgbClr val="3333FF"/>
              </a:solidFill>
              <a:latin typeface="+mn-ea"/>
              <a:ea typeface="+mn-ea"/>
            </a:endParaRPr>
          </a:p>
          <a:p>
            <a:pPr algn="l"/>
            <a:r>
              <a:rPr lang="ja-JP" altLang="en-US" sz="800" b="0" dirty="0">
                <a:solidFill>
                  <a:srgbClr val="3333FF"/>
                </a:solidFill>
                <a:latin typeface="+mn-ea"/>
                <a:ea typeface="+mn-ea"/>
              </a:rPr>
              <a:t>一回のスプリントにおける成果。スプリント終了時に、「リリース判断可能」の状態。</a:t>
            </a:r>
          </a:p>
        </p:txBody>
      </p:sp>
      <p:sp>
        <p:nvSpPr>
          <p:cNvPr id="14" name="正方形/長方形 13">
            <a:extLst>
              <a:ext uri="{FF2B5EF4-FFF2-40B4-BE49-F238E27FC236}">
                <a16:creationId xmlns:a16="http://schemas.microsoft.com/office/drawing/2014/main" id="{15A8E45B-44E7-4FB3-90BA-E2FEE481D7DF}"/>
              </a:ext>
            </a:extLst>
          </p:cNvPr>
          <p:cNvSpPr/>
          <p:nvPr/>
        </p:nvSpPr>
        <p:spPr>
          <a:xfrm>
            <a:off x="5528973" y="4440831"/>
            <a:ext cx="3399092" cy="230832"/>
          </a:xfrm>
          <a:prstGeom prst="rect">
            <a:avLst/>
          </a:prstGeom>
        </p:spPr>
        <p:txBody>
          <a:bodyPr wrap="square">
            <a:spAutoFit/>
          </a:bodyPr>
          <a:lstStyle/>
          <a:p>
            <a:pPr algn="l"/>
            <a:r>
              <a:rPr lang="ja-JP" altLang="en-US" sz="900" dirty="0">
                <a:latin typeface="+mj-ea"/>
                <a:ea typeface="+mj-ea"/>
              </a:rPr>
              <a:t>＜開発を進める際の基本的な行動＞</a:t>
            </a:r>
          </a:p>
        </p:txBody>
      </p:sp>
    </p:spTree>
    <p:extLst>
      <p:ext uri="{BB962C8B-B14F-4D97-AF65-F5344CB8AC3E}">
        <p14:creationId xmlns:p14="http://schemas.microsoft.com/office/powerpoint/2010/main" val="2609847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E48A7BB7-6D9F-4539-BE2D-2B6EC1FA97B3}"/>
              </a:ext>
            </a:extLst>
          </p:cNvPr>
          <p:cNvSpPr/>
          <p:nvPr/>
        </p:nvSpPr>
        <p:spPr>
          <a:xfrm>
            <a:off x="6465167" y="1433784"/>
            <a:ext cx="2156607" cy="4014047"/>
          </a:xfrm>
          <a:prstGeom prst="rect">
            <a:avLst/>
          </a:prstGeom>
          <a:solidFill>
            <a:schemeClr val="accent5">
              <a:lumMod val="50000"/>
            </a:schemeClr>
          </a:solidFill>
          <a:ln>
            <a:solidFill>
              <a:schemeClr val="tx1"/>
            </a:solidFill>
          </a:ln>
        </p:spPr>
        <p:txBody>
          <a:bodyPr wrap="square" lIns="36000" tIns="36000" rIns="36000" bIns="36000" rtlCol="0" anchor="t" anchorCtr="0">
            <a:noAutofit/>
          </a:bodyPr>
          <a:lstStyle/>
          <a:p>
            <a:pPr algn="ctr"/>
            <a:endParaRPr kumimoji="1" lang="en-US" altLang="ja-JP" sz="1400" b="0" dirty="0">
              <a:solidFill>
                <a:srgbClr val="FF0000"/>
              </a:solidFill>
              <a:latin typeface="Meiryo UI" panose="020B0604030504040204" pitchFamily="50" charset="-128"/>
              <a:ea typeface="Meiryo UI" panose="020B0604030504040204" pitchFamily="50" charset="-128"/>
            </a:endParaRPr>
          </a:p>
          <a:p>
            <a:pPr algn="ctr"/>
            <a:r>
              <a:rPr kumimoji="1" lang="ja-JP" altLang="en-US" sz="1800" dirty="0">
                <a:latin typeface="Meiryo UI" panose="020B0604030504040204" pitchFamily="50" charset="-128"/>
                <a:ea typeface="Meiryo UI" panose="020B0604030504040204" pitchFamily="50" charset="-128"/>
              </a:rPr>
              <a:t>作成</a:t>
            </a:r>
            <a:r>
              <a:rPr lang="ja-JP" altLang="en-US" sz="1800" dirty="0">
                <a:latin typeface="Meiryo UI" panose="020B0604030504040204" pitchFamily="50" charset="-128"/>
                <a:ea typeface="Meiryo UI" panose="020B0604030504040204" pitchFamily="50" charset="-128"/>
              </a:rPr>
              <a:t>物</a:t>
            </a:r>
            <a:endParaRPr kumimoji="1" lang="ja-JP" altLang="en-US" sz="1800"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600D4ED1-DBF6-45F1-98DC-073706A5F7CF}"/>
              </a:ext>
            </a:extLst>
          </p:cNvPr>
          <p:cNvSpPr/>
          <p:nvPr/>
        </p:nvSpPr>
        <p:spPr>
          <a:xfrm>
            <a:off x="1064568" y="1433786"/>
            <a:ext cx="2232248" cy="4014046"/>
          </a:xfrm>
          <a:prstGeom prst="rect">
            <a:avLst/>
          </a:prstGeom>
          <a:solidFill>
            <a:schemeClr val="accent1"/>
          </a:solidFill>
          <a:ln>
            <a:solidFill>
              <a:schemeClr val="tx1"/>
            </a:solidFill>
          </a:ln>
        </p:spPr>
        <p:txBody>
          <a:bodyPr wrap="square" lIns="36000" tIns="36000" rIns="36000" bIns="36000" rtlCol="0" anchor="t" anchorCtr="0">
            <a:noAutofit/>
          </a:bodyPr>
          <a:lstStyle/>
          <a:p>
            <a:pPr algn="ctr"/>
            <a:endParaRPr kumimoji="1" lang="en-US" altLang="ja-JP" sz="1400" b="0" dirty="0">
              <a:latin typeface="Meiryo UI" panose="020B0604030504040204" pitchFamily="50" charset="-128"/>
              <a:ea typeface="Meiryo UI" panose="020B0604030504040204" pitchFamily="50" charset="-128"/>
            </a:endParaRPr>
          </a:p>
          <a:p>
            <a:pPr algn="ctr"/>
            <a:r>
              <a:rPr kumimoji="1" lang="ja-JP" altLang="en-US" sz="1800" dirty="0">
                <a:latin typeface="Meiryo UI" panose="020B0604030504040204" pitchFamily="50" charset="-128"/>
                <a:ea typeface="Meiryo UI" panose="020B0604030504040204" pitchFamily="50" charset="-128"/>
              </a:rPr>
              <a:t>役割（ロール）</a:t>
            </a:r>
          </a:p>
        </p:txBody>
      </p:sp>
      <p:sp>
        <p:nvSpPr>
          <p:cNvPr id="2" name="タイトル 1">
            <a:extLst>
              <a:ext uri="{FF2B5EF4-FFF2-40B4-BE49-F238E27FC236}">
                <a16:creationId xmlns:a16="http://schemas.microsoft.com/office/drawing/2014/main" id="{9C1D4D02-7C8D-4B16-B577-8F3A1C1FDE36}"/>
              </a:ext>
            </a:extLst>
          </p:cNvPr>
          <p:cNvSpPr>
            <a:spLocks noGrp="1"/>
          </p:cNvSpPr>
          <p:nvPr>
            <p:ph type="title"/>
          </p:nvPr>
        </p:nvSpPr>
        <p:spPr/>
        <p:txBody>
          <a:bodyPr/>
          <a:lstStyle/>
          <a:p>
            <a:r>
              <a:rPr lang="ja-JP" altLang="en-US" dirty="0"/>
              <a:t>スクラムのフレームワーク</a:t>
            </a:r>
            <a:endParaRPr kumimoji="1" lang="ja-JP" altLang="en-US" dirty="0"/>
          </a:p>
        </p:txBody>
      </p:sp>
      <p:sp>
        <p:nvSpPr>
          <p:cNvPr id="3" name="スライド番号プレースホルダー 2">
            <a:extLst>
              <a:ext uri="{FF2B5EF4-FFF2-40B4-BE49-F238E27FC236}">
                <a16:creationId xmlns:a16="http://schemas.microsoft.com/office/drawing/2014/main" id="{BE317E0E-D253-4EA8-834C-CF40FB27CD13}"/>
              </a:ext>
            </a:extLst>
          </p:cNvPr>
          <p:cNvSpPr>
            <a:spLocks noGrp="1"/>
          </p:cNvSpPr>
          <p:nvPr>
            <p:ph type="sldNum" sz="quarter" idx="12"/>
          </p:nvPr>
        </p:nvSpPr>
        <p:spPr>
          <a:xfrm>
            <a:off x="4613378" y="6476566"/>
            <a:ext cx="680228" cy="231056"/>
          </a:xfrm>
        </p:spPr>
        <p:txBody>
          <a:bodyPr/>
          <a:lstStyle/>
          <a:p>
            <a:fld id="{19D740D2-A3E1-4263-887F-D0BA2D5FB11C}" type="slidenum">
              <a:rPr kumimoji="1" lang="ja-JP" altLang="en-US" smtClean="0"/>
              <a:t>6</a:t>
            </a:fld>
            <a:endParaRPr kumimoji="1" lang="ja-JP" altLang="en-US"/>
          </a:p>
        </p:txBody>
      </p:sp>
      <p:sp>
        <p:nvSpPr>
          <p:cNvPr id="7" name="正方形/長方形 6">
            <a:extLst>
              <a:ext uri="{FF2B5EF4-FFF2-40B4-BE49-F238E27FC236}">
                <a16:creationId xmlns:a16="http://schemas.microsoft.com/office/drawing/2014/main" id="{4E75FFC5-F188-47E4-9FA8-F74D860815EB}"/>
              </a:ext>
            </a:extLst>
          </p:cNvPr>
          <p:cNvSpPr/>
          <p:nvPr/>
        </p:nvSpPr>
        <p:spPr>
          <a:xfrm>
            <a:off x="3743735" y="1433786"/>
            <a:ext cx="2232248" cy="5042780"/>
          </a:xfrm>
          <a:prstGeom prst="rect">
            <a:avLst/>
          </a:prstGeom>
          <a:solidFill>
            <a:schemeClr val="accent2">
              <a:lumMod val="40000"/>
              <a:lumOff val="60000"/>
            </a:schemeClr>
          </a:solidFill>
          <a:ln>
            <a:solidFill>
              <a:schemeClr val="tx1"/>
            </a:solidFill>
          </a:ln>
        </p:spPr>
        <p:txBody>
          <a:bodyPr wrap="square" lIns="36000" tIns="36000" rIns="36000" bIns="36000" rtlCol="0" anchor="t" anchorCtr="0">
            <a:noAutofit/>
          </a:bodyPr>
          <a:lstStyle/>
          <a:p>
            <a:pPr algn="ctr"/>
            <a:endParaRPr lang="en-US" altLang="ja-JP" sz="1400" b="0" dirty="0">
              <a:latin typeface="Meiryo UI" panose="020B0604030504040204" pitchFamily="50" charset="-128"/>
              <a:ea typeface="Meiryo UI" panose="020B0604030504040204" pitchFamily="50" charset="-128"/>
            </a:endParaRPr>
          </a:p>
          <a:p>
            <a:pPr algn="ctr"/>
            <a:r>
              <a:rPr lang="ja-JP" altLang="en-US" sz="1800" dirty="0">
                <a:latin typeface="Meiryo UI" panose="020B0604030504040204" pitchFamily="50" charset="-128"/>
                <a:ea typeface="Meiryo UI" panose="020B0604030504040204" pitchFamily="50" charset="-128"/>
              </a:rPr>
              <a:t>会議体</a:t>
            </a:r>
            <a:endParaRPr kumimoji="1" lang="ja-JP" altLang="en-US" sz="1800" dirty="0">
              <a:latin typeface="Meiryo UI" panose="020B0604030504040204" pitchFamily="50" charset="-128"/>
              <a:ea typeface="Meiryo UI" panose="020B0604030504040204" pitchFamily="50" charset="-128"/>
            </a:endParaRPr>
          </a:p>
        </p:txBody>
      </p:sp>
      <p:sp useBgFill="1">
        <p:nvSpPr>
          <p:cNvPr id="9" name="フローチャート: 代替処理 8">
            <a:extLst>
              <a:ext uri="{FF2B5EF4-FFF2-40B4-BE49-F238E27FC236}">
                <a16:creationId xmlns:a16="http://schemas.microsoft.com/office/drawing/2014/main" id="{A4777F09-9477-47BC-AF85-2E764A4CAF83}"/>
              </a:ext>
            </a:extLst>
          </p:cNvPr>
          <p:cNvSpPr/>
          <p:nvPr/>
        </p:nvSpPr>
        <p:spPr>
          <a:xfrm>
            <a:off x="1208584" y="2178650"/>
            <a:ext cx="1905775" cy="792088"/>
          </a:xfrm>
          <a:prstGeom prst="flowChartAlternateProcess">
            <a:avLst/>
          </a:prstGeom>
          <a:ln>
            <a:solidFill>
              <a:schemeClr val="tx1"/>
            </a:solidFill>
          </a:ln>
        </p:spPr>
        <p:txBody>
          <a:bodyPr wrap="square" lIns="36000" tIns="36000" rIns="36000" bIns="36000" rtlCol="0" anchor="ctr">
            <a:noAutofit/>
          </a:bodyPr>
          <a:lstStyle/>
          <a:p>
            <a:pPr algn="ctr"/>
            <a:r>
              <a:rPr kumimoji="1" lang="ja-JP" altLang="en-US" sz="1400" b="0" dirty="0">
                <a:latin typeface="Meiryo UI" panose="020B0604030504040204" pitchFamily="50" charset="-128"/>
                <a:ea typeface="Meiryo UI" panose="020B0604030504040204" pitchFamily="50" charset="-128"/>
              </a:rPr>
              <a:t>プロダクトオーナー</a:t>
            </a:r>
          </a:p>
        </p:txBody>
      </p:sp>
      <p:sp useBgFill="1">
        <p:nvSpPr>
          <p:cNvPr id="10" name="フローチャート: 代替処理 9">
            <a:extLst>
              <a:ext uri="{FF2B5EF4-FFF2-40B4-BE49-F238E27FC236}">
                <a16:creationId xmlns:a16="http://schemas.microsoft.com/office/drawing/2014/main" id="{8D6051CD-403B-4068-9A11-C4767CC70F53}"/>
              </a:ext>
            </a:extLst>
          </p:cNvPr>
          <p:cNvSpPr/>
          <p:nvPr/>
        </p:nvSpPr>
        <p:spPr>
          <a:xfrm>
            <a:off x="1208584" y="3271162"/>
            <a:ext cx="1905775" cy="792088"/>
          </a:xfrm>
          <a:prstGeom prst="flowChartAlternateProcess">
            <a:avLst/>
          </a:prstGeom>
          <a:ln>
            <a:solidFill>
              <a:schemeClr val="tx1"/>
            </a:solidFill>
          </a:ln>
        </p:spPr>
        <p:txBody>
          <a:bodyPr wrap="square" lIns="36000" tIns="36000" rIns="36000" bIns="36000" rtlCol="0" anchor="ctr">
            <a:noAutofit/>
          </a:bodyPr>
          <a:lstStyle/>
          <a:p>
            <a:pPr algn="ctr"/>
            <a:r>
              <a:rPr lang="ja-JP" altLang="en-US" sz="1400" b="0" dirty="0">
                <a:latin typeface="Meiryo UI" panose="020B0604030504040204" pitchFamily="50" charset="-128"/>
                <a:ea typeface="Meiryo UI" panose="020B0604030504040204" pitchFamily="50" charset="-128"/>
              </a:rPr>
              <a:t>スクラムマスター</a:t>
            </a:r>
            <a:endParaRPr kumimoji="1" lang="ja-JP" altLang="en-US" sz="1400" b="0" dirty="0">
              <a:latin typeface="Meiryo UI" panose="020B0604030504040204" pitchFamily="50" charset="-128"/>
              <a:ea typeface="Meiryo UI" panose="020B0604030504040204" pitchFamily="50" charset="-128"/>
            </a:endParaRPr>
          </a:p>
        </p:txBody>
      </p:sp>
      <p:sp useBgFill="1">
        <p:nvSpPr>
          <p:cNvPr id="11" name="フローチャート: 代替処理 10">
            <a:extLst>
              <a:ext uri="{FF2B5EF4-FFF2-40B4-BE49-F238E27FC236}">
                <a16:creationId xmlns:a16="http://schemas.microsoft.com/office/drawing/2014/main" id="{84BD9935-C05F-4E2F-9A41-935022F5F002}"/>
              </a:ext>
            </a:extLst>
          </p:cNvPr>
          <p:cNvSpPr/>
          <p:nvPr/>
        </p:nvSpPr>
        <p:spPr>
          <a:xfrm>
            <a:off x="1208584" y="4388494"/>
            <a:ext cx="1921768" cy="792088"/>
          </a:xfrm>
          <a:prstGeom prst="flowChartAlternateProcess">
            <a:avLst/>
          </a:prstGeom>
          <a:ln>
            <a:solidFill>
              <a:schemeClr val="tx1"/>
            </a:solidFill>
          </a:ln>
        </p:spPr>
        <p:txBody>
          <a:bodyPr wrap="square" lIns="36000" tIns="36000" rIns="36000" bIns="36000" rtlCol="0" anchor="ctr">
            <a:noAutofit/>
          </a:bodyPr>
          <a:lstStyle/>
          <a:p>
            <a:pPr algn="ctr"/>
            <a:r>
              <a:rPr kumimoji="1" lang="ja-JP" altLang="en-US" sz="1400" b="0" dirty="0">
                <a:latin typeface="Meiryo UI" panose="020B0604030504040204" pitchFamily="50" charset="-128"/>
                <a:ea typeface="Meiryo UI" panose="020B0604030504040204" pitchFamily="50" charset="-128"/>
              </a:rPr>
              <a:t>開発チーム</a:t>
            </a:r>
          </a:p>
        </p:txBody>
      </p:sp>
      <p:sp useBgFill="1">
        <p:nvSpPr>
          <p:cNvPr id="13" name="フローチャート: 代替処理 12">
            <a:extLst>
              <a:ext uri="{FF2B5EF4-FFF2-40B4-BE49-F238E27FC236}">
                <a16:creationId xmlns:a16="http://schemas.microsoft.com/office/drawing/2014/main" id="{179957B1-66CC-483B-87E4-CC75E823C924}"/>
              </a:ext>
            </a:extLst>
          </p:cNvPr>
          <p:cNvSpPr/>
          <p:nvPr/>
        </p:nvSpPr>
        <p:spPr>
          <a:xfrm>
            <a:off x="3898358" y="2178650"/>
            <a:ext cx="1928770" cy="792088"/>
          </a:xfrm>
          <a:prstGeom prst="flowChartAlternateProcess">
            <a:avLst/>
          </a:prstGeom>
          <a:ln>
            <a:solidFill>
              <a:schemeClr val="tx1"/>
            </a:solidFill>
          </a:ln>
        </p:spPr>
        <p:txBody>
          <a:bodyPr wrap="square" lIns="36000" tIns="36000" rIns="36000" bIns="36000" rtlCol="0" anchor="ctr">
            <a:noAutofit/>
          </a:bodyPr>
          <a:lstStyle/>
          <a:p>
            <a:pPr algn="ctr"/>
            <a:r>
              <a:rPr lang="ja-JP" altLang="en-US" sz="1400" b="0" dirty="0">
                <a:latin typeface="Meiryo UI" panose="020B0604030504040204" pitchFamily="50" charset="-128"/>
                <a:ea typeface="Meiryo UI" panose="020B0604030504040204" pitchFamily="50" charset="-128"/>
              </a:rPr>
              <a:t>スプリント</a:t>
            </a:r>
            <a:endParaRPr lang="en-US" altLang="ja-JP" sz="1400" b="0" dirty="0">
              <a:latin typeface="Meiryo UI" panose="020B0604030504040204" pitchFamily="50" charset="-128"/>
              <a:ea typeface="Meiryo UI" panose="020B0604030504040204" pitchFamily="50" charset="-128"/>
            </a:endParaRPr>
          </a:p>
          <a:p>
            <a:pPr algn="ctr"/>
            <a:r>
              <a:rPr lang="ja-JP" altLang="en-US" sz="1400" b="0" dirty="0">
                <a:latin typeface="Meiryo UI" panose="020B0604030504040204" pitchFamily="50" charset="-128"/>
                <a:ea typeface="Meiryo UI" panose="020B0604030504040204" pitchFamily="50" charset="-128"/>
              </a:rPr>
              <a:t>プランニング</a:t>
            </a:r>
            <a:endParaRPr kumimoji="1" lang="ja-JP" altLang="en-US" sz="1400" b="0" dirty="0">
              <a:latin typeface="Meiryo UI" panose="020B0604030504040204" pitchFamily="50" charset="-128"/>
              <a:ea typeface="Meiryo UI" panose="020B0604030504040204" pitchFamily="50" charset="-128"/>
            </a:endParaRPr>
          </a:p>
        </p:txBody>
      </p:sp>
      <p:sp useBgFill="1">
        <p:nvSpPr>
          <p:cNvPr id="14" name="フローチャート: 代替処理 13">
            <a:extLst>
              <a:ext uri="{FF2B5EF4-FFF2-40B4-BE49-F238E27FC236}">
                <a16:creationId xmlns:a16="http://schemas.microsoft.com/office/drawing/2014/main" id="{49935B40-8BFC-4ACA-A06A-383CB718F046}"/>
              </a:ext>
            </a:extLst>
          </p:cNvPr>
          <p:cNvSpPr/>
          <p:nvPr/>
        </p:nvSpPr>
        <p:spPr>
          <a:xfrm>
            <a:off x="3921353" y="3271162"/>
            <a:ext cx="1905775" cy="792088"/>
          </a:xfrm>
          <a:prstGeom prst="flowChartAlternateProcess">
            <a:avLst/>
          </a:prstGeom>
          <a:ln>
            <a:solidFill>
              <a:schemeClr val="tx1"/>
            </a:solidFill>
          </a:ln>
        </p:spPr>
        <p:txBody>
          <a:bodyPr wrap="square" lIns="36000" tIns="36000" rIns="36000" bIns="36000" rtlCol="0" anchor="ctr">
            <a:noAutofit/>
          </a:bodyPr>
          <a:lstStyle/>
          <a:p>
            <a:pPr algn="ctr"/>
            <a:r>
              <a:rPr kumimoji="1" lang="ja-JP" altLang="en-US" sz="1400" b="0" dirty="0">
                <a:latin typeface="Meiryo UI" panose="020B0604030504040204" pitchFamily="50" charset="-128"/>
                <a:ea typeface="Meiryo UI" panose="020B0604030504040204" pitchFamily="50" charset="-128"/>
              </a:rPr>
              <a:t>デイリースクラム</a:t>
            </a:r>
          </a:p>
        </p:txBody>
      </p:sp>
      <p:sp useBgFill="1">
        <p:nvSpPr>
          <p:cNvPr id="15" name="フローチャート: 代替処理 14">
            <a:extLst>
              <a:ext uri="{FF2B5EF4-FFF2-40B4-BE49-F238E27FC236}">
                <a16:creationId xmlns:a16="http://schemas.microsoft.com/office/drawing/2014/main" id="{24BD1359-0375-4F64-8816-EBC1588AE174}"/>
              </a:ext>
            </a:extLst>
          </p:cNvPr>
          <p:cNvSpPr/>
          <p:nvPr/>
        </p:nvSpPr>
        <p:spPr>
          <a:xfrm>
            <a:off x="3937346" y="4388494"/>
            <a:ext cx="1905775" cy="792088"/>
          </a:xfrm>
          <a:prstGeom prst="flowChartAlternateProcess">
            <a:avLst/>
          </a:prstGeom>
          <a:ln>
            <a:solidFill>
              <a:schemeClr val="tx1"/>
            </a:solidFill>
          </a:ln>
        </p:spPr>
        <p:txBody>
          <a:bodyPr wrap="square" lIns="36000" tIns="36000" rIns="36000" bIns="36000" rtlCol="0" anchor="ctr">
            <a:noAutofit/>
          </a:bodyPr>
          <a:lstStyle/>
          <a:p>
            <a:pPr algn="ctr"/>
            <a:r>
              <a:rPr lang="ja-JP" altLang="en-US" sz="1400" b="0" dirty="0">
                <a:latin typeface="Meiryo UI" panose="020B0604030504040204" pitchFamily="50" charset="-128"/>
                <a:ea typeface="Meiryo UI" panose="020B0604030504040204" pitchFamily="50" charset="-128"/>
              </a:rPr>
              <a:t>スプリントレビュー</a:t>
            </a:r>
            <a:endParaRPr kumimoji="1" lang="ja-JP" altLang="en-US" sz="1400" b="0" dirty="0">
              <a:latin typeface="Meiryo UI" panose="020B0604030504040204" pitchFamily="50" charset="-128"/>
              <a:ea typeface="Meiryo UI" panose="020B0604030504040204" pitchFamily="50" charset="-128"/>
            </a:endParaRPr>
          </a:p>
        </p:txBody>
      </p:sp>
      <p:sp useBgFill="1">
        <p:nvSpPr>
          <p:cNvPr id="16" name="フローチャート: 代替処理 15">
            <a:extLst>
              <a:ext uri="{FF2B5EF4-FFF2-40B4-BE49-F238E27FC236}">
                <a16:creationId xmlns:a16="http://schemas.microsoft.com/office/drawing/2014/main" id="{32A6607B-5B20-46B6-80E4-89B273C785BF}"/>
              </a:ext>
            </a:extLst>
          </p:cNvPr>
          <p:cNvSpPr/>
          <p:nvPr/>
        </p:nvSpPr>
        <p:spPr>
          <a:xfrm>
            <a:off x="3936799" y="5447832"/>
            <a:ext cx="1905775" cy="792088"/>
          </a:xfrm>
          <a:prstGeom prst="flowChartAlternateProcess">
            <a:avLst/>
          </a:prstGeom>
          <a:ln>
            <a:solidFill>
              <a:schemeClr val="tx1"/>
            </a:solidFill>
          </a:ln>
        </p:spPr>
        <p:txBody>
          <a:bodyPr wrap="square" lIns="36000" tIns="36000" rIns="36000" bIns="36000" rtlCol="0" anchor="ctr">
            <a:noAutofit/>
          </a:bodyPr>
          <a:lstStyle/>
          <a:p>
            <a:pPr algn="ctr"/>
            <a:r>
              <a:rPr kumimoji="1" lang="ja-JP" altLang="en-US" sz="1400" b="0" dirty="0">
                <a:latin typeface="Meiryo UI" panose="020B0604030504040204" pitchFamily="50" charset="-128"/>
                <a:ea typeface="Meiryo UI" panose="020B0604030504040204" pitchFamily="50" charset="-128"/>
              </a:rPr>
              <a:t>スプリント</a:t>
            </a:r>
            <a:endParaRPr kumimoji="1" lang="en-US" altLang="ja-JP" sz="1400" b="0" dirty="0">
              <a:latin typeface="Meiryo UI" panose="020B0604030504040204" pitchFamily="50" charset="-128"/>
              <a:ea typeface="Meiryo UI" panose="020B0604030504040204" pitchFamily="50" charset="-128"/>
            </a:endParaRPr>
          </a:p>
          <a:p>
            <a:pPr algn="ctr"/>
            <a:r>
              <a:rPr kumimoji="1" lang="ja-JP" altLang="en-US" sz="1400" b="0" dirty="0">
                <a:latin typeface="Meiryo UI" panose="020B0604030504040204" pitchFamily="50" charset="-128"/>
                <a:ea typeface="Meiryo UI" panose="020B0604030504040204" pitchFamily="50" charset="-128"/>
              </a:rPr>
              <a:t>レトロスペクティブ</a:t>
            </a:r>
            <a:endParaRPr kumimoji="1" lang="en-US" altLang="ja-JP" sz="1400" b="0" dirty="0">
              <a:latin typeface="Meiryo UI" panose="020B0604030504040204" pitchFamily="50" charset="-128"/>
              <a:ea typeface="Meiryo UI" panose="020B0604030504040204" pitchFamily="50" charset="-128"/>
            </a:endParaRPr>
          </a:p>
          <a:p>
            <a:pPr algn="ctr"/>
            <a:r>
              <a:rPr kumimoji="1" lang="ja-JP" altLang="en-US" sz="1400" b="0" dirty="0">
                <a:latin typeface="Meiryo UI" panose="020B0604030504040204" pitchFamily="50" charset="-128"/>
                <a:ea typeface="Meiryo UI" panose="020B0604030504040204" pitchFamily="50" charset="-128"/>
              </a:rPr>
              <a:t>（ふりかえり）</a:t>
            </a:r>
          </a:p>
        </p:txBody>
      </p:sp>
      <p:sp useBgFill="1">
        <p:nvSpPr>
          <p:cNvPr id="17" name="フローチャート: 代替処理 16">
            <a:extLst>
              <a:ext uri="{FF2B5EF4-FFF2-40B4-BE49-F238E27FC236}">
                <a16:creationId xmlns:a16="http://schemas.microsoft.com/office/drawing/2014/main" id="{F48EE87A-A4FB-4568-96D1-F86B7BBD0BFC}"/>
              </a:ext>
            </a:extLst>
          </p:cNvPr>
          <p:cNvSpPr/>
          <p:nvPr/>
        </p:nvSpPr>
        <p:spPr>
          <a:xfrm>
            <a:off x="6611127" y="2159003"/>
            <a:ext cx="1874336" cy="792088"/>
          </a:xfrm>
          <a:prstGeom prst="flowChartAlternateProcess">
            <a:avLst/>
          </a:prstGeom>
          <a:ln>
            <a:solidFill>
              <a:schemeClr val="tx1"/>
            </a:solidFill>
          </a:ln>
        </p:spPr>
        <p:txBody>
          <a:bodyPr wrap="square" lIns="36000" tIns="36000" rIns="36000" bIns="36000" rtlCol="0" anchor="ctr">
            <a:noAutofit/>
          </a:bodyPr>
          <a:lstStyle/>
          <a:p>
            <a:pPr algn="ctr"/>
            <a:r>
              <a:rPr kumimoji="1" lang="ja-JP" altLang="en-US" sz="1400" b="0" dirty="0">
                <a:latin typeface="Meiryo UI" panose="020B0604030504040204" pitchFamily="50" charset="-128"/>
                <a:ea typeface="Meiryo UI" panose="020B0604030504040204" pitchFamily="50" charset="-128"/>
              </a:rPr>
              <a:t>プロダクトバックログ</a:t>
            </a:r>
          </a:p>
        </p:txBody>
      </p:sp>
      <p:sp useBgFill="1">
        <p:nvSpPr>
          <p:cNvPr id="18" name="フローチャート: 代替処理 17">
            <a:extLst>
              <a:ext uri="{FF2B5EF4-FFF2-40B4-BE49-F238E27FC236}">
                <a16:creationId xmlns:a16="http://schemas.microsoft.com/office/drawing/2014/main" id="{8FFFA0F5-C791-429F-BA32-17FC99B0598E}"/>
              </a:ext>
            </a:extLst>
          </p:cNvPr>
          <p:cNvSpPr/>
          <p:nvPr/>
        </p:nvSpPr>
        <p:spPr>
          <a:xfrm>
            <a:off x="6634122" y="3251515"/>
            <a:ext cx="1851341" cy="792088"/>
          </a:xfrm>
          <a:prstGeom prst="flowChartAlternateProcess">
            <a:avLst/>
          </a:prstGeom>
          <a:ln>
            <a:solidFill>
              <a:schemeClr val="tx1"/>
            </a:solidFill>
          </a:ln>
        </p:spPr>
        <p:txBody>
          <a:bodyPr wrap="square" lIns="36000" tIns="36000" rIns="36000" bIns="36000" rtlCol="0" anchor="ctr">
            <a:noAutofit/>
          </a:bodyPr>
          <a:lstStyle/>
          <a:p>
            <a:pPr algn="ctr"/>
            <a:r>
              <a:rPr kumimoji="1" lang="ja-JP" altLang="en-US" sz="1400" b="0" dirty="0">
                <a:latin typeface="Meiryo UI" panose="020B0604030504040204" pitchFamily="50" charset="-128"/>
                <a:ea typeface="Meiryo UI" panose="020B0604030504040204" pitchFamily="50" charset="-128"/>
              </a:rPr>
              <a:t>スプリントバックログ</a:t>
            </a:r>
          </a:p>
        </p:txBody>
      </p:sp>
      <p:sp useBgFill="1">
        <p:nvSpPr>
          <p:cNvPr id="19" name="フローチャート: 代替処理 18">
            <a:extLst>
              <a:ext uri="{FF2B5EF4-FFF2-40B4-BE49-F238E27FC236}">
                <a16:creationId xmlns:a16="http://schemas.microsoft.com/office/drawing/2014/main" id="{3BFA9771-E160-4FDE-9315-D85DB20DC7DF}"/>
              </a:ext>
            </a:extLst>
          </p:cNvPr>
          <p:cNvSpPr/>
          <p:nvPr/>
        </p:nvSpPr>
        <p:spPr>
          <a:xfrm>
            <a:off x="6650115" y="4368847"/>
            <a:ext cx="1851341" cy="792088"/>
          </a:xfrm>
          <a:prstGeom prst="flowChartAlternateProcess">
            <a:avLst/>
          </a:prstGeom>
          <a:ln>
            <a:solidFill>
              <a:schemeClr val="tx1"/>
            </a:solidFill>
          </a:ln>
        </p:spPr>
        <p:txBody>
          <a:bodyPr wrap="square" lIns="36000" tIns="36000" rIns="36000" bIns="36000" rtlCol="0" anchor="ctr">
            <a:noAutofit/>
          </a:bodyPr>
          <a:lstStyle/>
          <a:p>
            <a:pPr algn="ctr"/>
            <a:r>
              <a:rPr lang="ja-JP" altLang="en-US" sz="1400" b="0" dirty="0">
                <a:latin typeface="Meiryo UI" panose="020B0604030504040204" pitchFamily="50" charset="-128"/>
                <a:ea typeface="Meiryo UI" panose="020B0604030504040204" pitchFamily="50" charset="-128"/>
              </a:rPr>
              <a:t>インクリメント</a:t>
            </a:r>
            <a:endParaRPr kumimoji="1" lang="ja-JP" altLang="en-US" sz="1400" b="0" dirty="0">
              <a:latin typeface="Meiryo UI" panose="020B0604030504040204" pitchFamily="50" charset="-128"/>
              <a:ea typeface="Meiryo UI" panose="020B0604030504040204" pitchFamily="50" charset="-128"/>
            </a:endParaRPr>
          </a:p>
        </p:txBody>
      </p:sp>
      <p:sp>
        <p:nvSpPr>
          <p:cNvPr id="20" name="スライド番号プレースホルダー 2">
            <a:extLst>
              <a:ext uri="{FF2B5EF4-FFF2-40B4-BE49-F238E27FC236}">
                <a16:creationId xmlns:a16="http://schemas.microsoft.com/office/drawing/2014/main" id="{C053E8BB-AA3E-4843-8E68-DC14AA069FC3}"/>
              </a:ext>
            </a:extLst>
          </p:cNvPr>
          <p:cNvSpPr txBox="1">
            <a:spLocks/>
          </p:cNvSpPr>
          <p:nvPr/>
        </p:nvSpPr>
        <p:spPr bwMode="auto">
          <a:xfrm>
            <a:off x="4613378" y="6671580"/>
            <a:ext cx="680228" cy="231056"/>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defPPr>
              <a:defRPr lang="en-US"/>
            </a:defPPr>
            <a:lvl1pPr algn="ctr" rtl="0" fontAlgn="base">
              <a:spcBef>
                <a:spcPct val="0"/>
              </a:spcBef>
              <a:spcAft>
                <a:spcPct val="0"/>
              </a:spcAft>
              <a:defRPr kumimoji="1" sz="923" b="0" kern="1200">
                <a:solidFill>
                  <a:schemeClr val="bg1"/>
                </a:solidFill>
                <a:latin typeface="Meiryo UI" panose="020B0604030504040204" pitchFamily="50" charset="-128"/>
                <a:ea typeface="Meiryo UI" panose="020B0604030504040204" pitchFamily="50" charset="-128"/>
                <a:cs typeface="+mn-cs"/>
              </a:defRPr>
            </a:lvl1pPr>
            <a:lvl2pPr marL="457034" algn="ctr" rtl="0" fontAlgn="base">
              <a:spcBef>
                <a:spcPct val="0"/>
              </a:spcBef>
              <a:spcAft>
                <a:spcPct val="0"/>
              </a:spcAft>
              <a:defRPr kumimoji="1" sz="2399" b="1" kern="1200">
                <a:solidFill>
                  <a:schemeClr val="tx1"/>
                </a:solidFill>
                <a:latin typeface="Times New Roman" pitchFamily="18" charset="0"/>
                <a:ea typeface="ＭＳ Ｐゴシック" pitchFamily="50" charset="-128"/>
                <a:cs typeface="+mn-cs"/>
              </a:defRPr>
            </a:lvl2pPr>
            <a:lvl3pPr marL="914070" algn="ctr" rtl="0" fontAlgn="base">
              <a:spcBef>
                <a:spcPct val="0"/>
              </a:spcBef>
              <a:spcAft>
                <a:spcPct val="0"/>
              </a:spcAft>
              <a:defRPr kumimoji="1" sz="2399" b="1" kern="1200">
                <a:solidFill>
                  <a:schemeClr val="tx1"/>
                </a:solidFill>
                <a:latin typeface="Times New Roman" pitchFamily="18" charset="0"/>
                <a:ea typeface="ＭＳ Ｐゴシック" pitchFamily="50" charset="-128"/>
                <a:cs typeface="+mn-cs"/>
              </a:defRPr>
            </a:lvl3pPr>
            <a:lvl4pPr marL="1371106" algn="ctr" rtl="0" fontAlgn="base">
              <a:spcBef>
                <a:spcPct val="0"/>
              </a:spcBef>
              <a:spcAft>
                <a:spcPct val="0"/>
              </a:spcAft>
              <a:defRPr kumimoji="1" sz="2399" b="1" kern="1200">
                <a:solidFill>
                  <a:schemeClr val="tx1"/>
                </a:solidFill>
                <a:latin typeface="Times New Roman" pitchFamily="18" charset="0"/>
                <a:ea typeface="ＭＳ Ｐゴシック" pitchFamily="50" charset="-128"/>
                <a:cs typeface="+mn-cs"/>
              </a:defRPr>
            </a:lvl4pPr>
            <a:lvl5pPr marL="1828140" algn="ctr" rtl="0" fontAlgn="base">
              <a:spcBef>
                <a:spcPct val="0"/>
              </a:spcBef>
              <a:spcAft>
                <a:spcPct val="0"/>
              </a:spcAft>
              <a:defRPr kumimoji="1" sz="2399" b="1" kern="1200">
                <a:solidFill>
                  <a:schemeClr val="tx1"/>
                </a:solidFill>
                <a:latin typeface="Times New Roman" pitchFamily="18" charset="0"/>
                <a:ea typeface="ＭＳ Ｐゴシック" pitchFamily="50" charset="-128"/>
                <a:cs typeface="+mn-cs"/>
              </a:defRPr>
            </a:lvl5pPr>
            <a:lvl6pPr marL="2285176" algn="l" defTabSz="914070" rtl="0" eaLnBrk="1" latinLnBrk="0" hangingPunct="1">
              <a:defRPr kumimoji="1" sz="2399" b="1" kern="1200">
                <a:solidFill>
                  <a:schemeClr val="tx1"/>
                </a:solidFill>
                <a:latin typeface="Times New Roman" pitchFamily="18" charset="0"/>
                <a:ea typeface="ＭＳ Ｐゴシック" pitchFamily="50" charset="-128"/>
                <a:cs typeface="+mn-cs"/>
              </a:defRPr>
            </a:lvl6pPr>
            <a:lvl7pPr marL="2742211" algn="l" defTabSz="914070" rtl="0" eaLnBrk="1" latinLnBrk="0" hangingPunct="1">
              <a:defRPr kumimoji="1" sz="2399" b="1" kern="1200">
                <a:solidFill>
                  <a:schemeClr val="tx1"/>
                </a:solidFill>
                <a:latin typeface="Times New Roman" pitchFamily="18" charset="0"/>
                <a:ea typeface="ＭＳ Ｐゴシック" pitchFamily="50" charset="-128"/>
                <a:cs typeface="+mn-cs"/>
              </a:defRPr>
            </a:lvl7pPr>
            <a:lvl8pPr marL="3199246" algn="l" defTabSz="914070" rtl="0" eaLnBrk="1" latinLnBrk="0" hangingPunct="1">
              <a:defRPr kumimoji="1" sz="2399" b="1" kern="1200">
                <a:solidFill>
                  <a:schemeClr val="tx1"/>
                </a:solidFill>
                <a:latin typeface="Times New Roman" pitchFamily="18" charset="0"/>
                <a:ea typeface="ＭＳ Ｐゴシック" pitchFamily="50" charset="-128"/>
                <a:cs typeface="+mn-cs"/>
              </a:defRPr>
            </a:lvl8pPr>
            <a:lvl9pPr marL="3656281" algn="l" defTabSz="914070" rtl="0" eaLnBrk="1" latinLnBrk="0" hangingPunct="1">
              <a:defRPr kumimoji="1" sz="2399" b="1" kern="1200">
                <a:solidFill>
                  <a:schemeClr val="tx1"/>
                </a:solidFill>
                <a:latin typeface="Times New Roman" pitchFamily="18" charset="0"/>
                <a:ea typeface="ＭＳ Ｐゴシック" pitchFamily="50" charset="-128"/>
                <a:cs typeface="+mn-cs"/>
              </a:defRPr>
            </a:lvl9pPr>
          </a:lstStyle>
          <a:p>
            <a:fld id="{19D740D2-A3E1-4263-887F-D0BA2D5FB11C}" type="slidenum">
              <a:rPr lang="ja-JP" altLang="en-US" smtClean="0"/>
              <a:pPr/>
              <a:t>6</a:t>
            </a:fld>
            <a:endParaRPr lang="ja-JP" altLang="en-US" dirty="0"/>
          </a:p>
        </p:txBody>
      </p:sp>
    </p:spTree>
    <p:extLst>
      <p:ext uri="{BB962C8B-B14F-4D97-AF65-F5344CB8AC3E}">
        <p14:creationId xmlns:p14="http://schemas.microsoft.com/office/powerpoint/2010/main" val="38078133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2714546"/>
            <a:ext cx="7429500" cy="2090613"/>
          </a:xfrm>
          <a:prstGeom prst="rect">
            <a:avLst/>
          </a:prstGeom>
        </p:spPr>
        <p:txBody>
          <a:bodyPr anchor="t">
            <a:normAutofit/>
          </a:bodyPr>
          <a:lstStyle/>
          <a:p>
            <a:r>
              <a:rPr lang="ja-JP" altLang="en-US" sz="3600" dirty="0">
                <a:latin typeface="Meiryo UI" panose="020B0604030504040204" pitchFamily="50" charset="-128"/>
                <a:ea typeface="Meiryo UI" panose="020B0604030504040204" pitchFamily="50" charset="-128"/>
              </a:rPr>
              <a:t>アジャイル開発のプロセス</a:t>
            </a:r>
          </a:p>
        </p:txBody>
      </p:sp>
      <p:sp>
        <p:nvSpPr>
          <p:cNvPr id="4" name="正方形/長方形 3">
            <a:extLst>
              <a:ext uri="{FF2B5EF4-FFF2-40B4-BE49-F238E27FC236}">
                <a16:creationId xmlns:a16="http://schemas.microsoft.com/office/drawing/2014/main" id="{564116F0-A482-4FC0-A82E-F43AA5EC36E7}"/>
              </a:ext>
            </a:extLst>
          </p:cNvPr>
          <p:cNvSpPr/>
          <p:nvPr/>
        </p:nvSpPr>
        <p:spPr>
          <a:xfrm>
            <a:off x="2936776" y="4077072"/>
            <a:ext cx="4032448" cy="584775"/>
          </a:xfrm>
          <a:prstGeom prst="rect">
            <a:avLst/>
          </a:prstGeom>
        </p:spPr>
        <p:txBody>
          <a:bodyPr wrap="square">
            <a:spAutoFit/>
          </a:bodyPr>
          <a:lstStyle/>
          <a:p>
            <a:pPr algn="l"/>
            <a:r>
              <a:rPr lang="ja-JP" altLang="en-US" sz="1600" b="0" dirty="0">
                <a:latin typeface="Meiryo UI" panose="020B0604030504040204" pitchFamily="50" charset="-128"/>
                <a:ea typeface="Meiryo UI" panose="020B0604030504040204" pitchFamily="50" charset="-128"/>
              </a:rPr>
              <a:t>「初期開発」及び「運用＆開発」の段階における</a:t>
            </a:r>
            <a:endParaRPr lang="en-US" altLang="ja-JP" sz="1600" b="0" dirty="0">
              <a:latin typeface="Meiryo UI" panose="020B0604030504040204" pitchFamily="50" charset="-128"/>
              <a:ea typeface="Meiryo UI" panose="020B0604030504040204" pitchFamily="50" charset="-128"/>
            </a:endParaRPr>
          </a:p>
          <a:p>
            <a:pPr algn="l"/>
            <a:r>
              <a:rPr lang="ja-JP" altLang="en-US" sz="1600" b="0" dirty="0">
                <a:latin typeface="Meiryo UI" panose="020B0604030504040204" pitchFamily="50" charset="-128"/>
                <a:ea typeface="Meiryo UI" panose="020B0604030504040204" pitchFamily="50" charset="-128"/>
              </a:rPr>
              <a:t>アジャイル開発のプロセスについて説明する</a:t>
            </a:r>
            <a:endParaRPr lang="en-US" altLang="ja-JP" sz="1600" b="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07577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975B76AB-4143-4D8B-B34E-C9FB00D7FEF7}"/>
              </a:ext>
            </a:extLst>
          </p:cNvPr>
          <p:cNvSpPr>
            <a:spLocks noGrp="1"/>
          </p:cNvSpPr>
          <p:nvPr>
            <p:ph type="title"/>
          </p:nvPr>
        </p:nvSpPr>
        <p:spPr/>
        <p:txBody>
          <a:bodyPr/>
          <a:lstStyle/>
          <a:p>
            <a:r>
              <a:rPr lang="ja-JP" altLang="en-US" dirty="0"/>
              <a:t>アジャイル開発のプロセス</a:t>
            </a:r>
            <a:endParaRPr kumimoji="1" lang="ja-JP" altLang="en-US" dirty="0"/>
          </a:p>
        </p:txBody>
      </p:sp>
      <p:sp>
        <p:nvSpPr>
          <p:cNvPr id="2" name="スライド番号プレースホルダー 1">
            <a:extLst>
              <a:ext uri="{FF2B5EF4-FFF2-40B4-BE49-F238E27FC236}">
                <a16:creationId xmlns:a16="http://schemas.microsoft.com/office/drawing/2014/main" id="{717B3868-3EF9-41E6-B5F7-84462C397431}"/>
              </a:ext>
            </a:extLst>
          </p:cNvPr>
          <p:cNvSpPr>
            <a:spLocks noGrp="1"/>
          </p:cNvSpPr>
          <p:nvPr>
            <p:ph type="sldNum" sz="quarter" idx="12"/>
          </p:nvPr>
        </p:nvSpPr>
        <p:spPr/>
        <p:txBody>
          <a:bodyPr/>
          <a:lstStyle/>
          <a:p>
            <a:pPr>
              <a:defRPr/>
            </a:pPr>
            <a:fld id="{1D1B1670-86E0-4B55-A70F-4C971F3C1DE2}" type="slidenum">
              <a:rPr lang="ja-JP" altLang="en-US" smtClean="0"/>
              <a:pPr>
                <a:defRPr/>
              </a:pPr>
              <a:t>8</a:t>
            </a:fld>
            <a:endParaRPr lang="en-US" altLang="ja-JP" dirty="0"/>
          </a:p>
        </p:txBody>
      </p:sp>
      <p:sp>
        <p:nvSpPr>
          <p:cNvPr id="5" name="正方形/長方形 4">
            <a:extLst>
              <a:ext uri="{FF2B5EF4-FFF2-40B4-BE49-F238E27FC236}">
                <a16:creationId xmlns:a16="http://schemas.microsoft.com/office/drawing/2014/main" id="{21982E0D-FB4B-4B33-A630-22DEE9385B5D}"/>
              </a:ext>
            </a:extLst>
          </p:cNvPr>
          <p:cNvSpPr/>
          <p:nvPr/>
        </p:nvSpPr>
        <p:spPr>
          <a:xfrm>
            <a:off x="488950" y="1196975"/>
            <a:ext cx="9144000" cy="5039965"/>
          </a:xfrm>
          <a:prstGeom prst="rect">
            <a:avLst/>
          </a:prstGeom>
        </p:spPr>
        <p:txBody>
          <a:bodyPr vert="horz" lIns="91440" tIns="45720" rIns="91440" bIns="45720" numCol="2" spcCol="180000" rtlCol="0">
            <a:noAutofit/>
          </a:bodyPr>
          <a:lstStyle/>
          <a:p>
            <a:pPr marL="180975" indent="-180975" algn="l">
              <a:buFont typeface="Arial" panose="020B0604020202020204" pitchFamily="34" charset="0"/>
              <a:buChar char="•"/>
            </a:pPr>
            <a:r>
              <a:rPr lang="ja-JP" altLang="en-US" sz="1600" b="0" dirty="0">
                <a:latin typeface="Meiryo UI" pitchFamily="50" charset="-128"/>
                <a:ea typeface="Meiryo UI" pitchFamily="50" charset="-128"/>
              </a:rPr>
              <a:t>スクラムは反復（イテレーション）を繰り返す開発プロセスである。この反復の単位を「スプリント」と呼ぶ。スプリントの中身は、「スプリントプランニング」「デイリースクラム」「スプリントレビュー」「スプリントレトロスペクティブ（ふりかえり）」、そして実際の「開発業務」である。</a:t>
            </a:r>
          </a:p>
          <a:p>
            <a:pPr marL="285750" indent="-285750" algn="l">
              <a:buFont typeface="Arial" panose="020B0604020202020204" pitchFamily="34" charset="0"/>
              <a:buChar char="•"/>
            </a:pPr>
            <a:endParaRPr lang="ja-JP" altLang="en-US" sz="1600" b="0" dirty="0">
              <a:latin typeface="Meiryo UI" pitchFamily="50" charset="-128"/>
              <a:ea typeface="Meiryo UI" pitchFamily="50" charset="-128"/>
            </a:endParaRPr>
          </a:p>
          <a:p>
            <a:pPr marL="180975" indent="-180975" algn="l">
              <a:buFont typeface="Arial" panose="020B0604020202020204" pitchFamily="34" charset="0"/>
              <a:buChar char="•"/>
            </a:pPr>
            <a:r>
              <a:rPr lang="ja-JP" altLang="en-US" sz="1600" b="0" dirty="0">
                <a:latin typeface="Meiryo UI" pitchFamily="50" charset="-128"/>
                <a:ea typeface="Meiryo UI" pitchFamily="50" charset="-128"/>
              </a:rPr>
              <a:t>「スプリント」は、</a:t>
            </a:r>
            <a:r>
              <a:rPr lang="en-US" altLang="ja-JP" sz="1600" b="0" dirty="0">
                <a:latin typeface="Meiryo UI" pitchFamily="50" charset="-128"/>
                <a:ea typeface="Meiryo UI" pitchFamily="50" charset="-128"/>
              </a:rPr>
              <a:t>1</a:t>
            </a:r>
            <a:r>
              <a:rPr lang="ja-JP" altLang="en-US" sz="1600" b="0" dirty="0">
                <a:latin typeface="Meiryo UI" pitchFamily="50" charset="-128"/>
                <a:ea typeface="Meiryo UI" pitchFamily="50" charset="-128"/>
              </a:rPr>
              <a:t>～</a:t>
            </a:r>
            <a:r>
              <a:rPr lang="en-US" altLang="ja-JP" sz="1600" b="0" dirty="0">
                <a:latin typeface="Meiryo UI" pitchFamily="50" charset="-128"/>
                <a:ea typeface="Meiryo UI" pitchFamily="50" charset="-128"/>
              </a:rPr>
              <a:t>4</a:t>
            </a:r>
            <a:r>
              <a:rPr lang="ja-JP" altLang="en-US" sz="1600" b="0" dirty="0">
                <a:latin typeface="Meiryo UI" pitchFamily="50" charset="-128"/>
                <a:ea typeface="Meiryo UI" pitchFamily="50" charset="-128"/>
              </a:rPr>
              <a:t>週間の時間枠（タイムボックス）であり、予定されている機能が完成できなくても延長されることはない。開発チームは、この期間内にスプリントバックログの開発に集中し、「リリース判断可能なインクリメント」（プロダクト）を作り出す。</a:t>
            </a:r>
          </a:p>
          <a:p>
            <a:pPr marL="285750" indent="-285750" algn="l">
              <a:buFont typeface="Arial" panose="020B0604020202020204" pitchFamily="34" charset="0"/>
              <a:buChar char="•"/>
            </a:pPr>
            <a:endParaRPr lang="ja-JP" altLang="en-US" sz="1600" b="0" dirty="0">
              <a:latin typeface="Meiryo UI" pitchFamily="50" charset="-128"/>
              <a:ea typeface="Meiryo UI" pitchFamily="50" charset="-128"/>
            </a:endParaRPr>
          </a:p>
          <a:p>
            <a:pPr marL="180975" indent="-180975" algn="l">
              <a:buFont typeface="Arial" panose="020B0604020202020204" pitchFamily="34" charset="0"/>
              <a:buChar char="•"/>
            </a:pPr>
            <a:r>
              <a:rPr lang="ja-JP" altLang="en-US" sz="1600" b="0" dirty="0">
                <a:latin typeface="Meiryo UI" pitchFamily="50" charset="-128"/>
                <a:ea typeface="Meiryo UI" pitchFamily="50" charset="-128"/>
              </a:rPr>
              <a:t>「スプリントバックログ」は、プロダクトバックログに含まれる要求事項のうち、優先順位の高いものから選定された、次のスプリントでの開発対象となる要求事項（追加する機能等）と、それを実現するために必要なタスクを列挙したリストをいう。</a:t>
            </a:r>
            <a:br>
              <a:rPr lang="en-US" altLang="ja-JP" sz="1600" b="0" dirty="0">
                <a:latin typeface="Meiryo UI" pitchFamily="50" charset="-128"/>
                <a:ea typeface="Meiryo UI" pitchFamily="50" charset="-128"/>
              </a:rPr>
            </a:br>
            <a:r>
              <a:rPr lang="ja-JP" altLang="en-US" sz="1600" b="0" dirty="0">
                <a:latin typeface="Meiryo UI" pitchFamily="50" charset="-128"/>
                <a:ea typeface="Meiryo UI" pitchFamily="50" charset="-128"/>
              </a:rPr>
              <a:t>スプリントバックログは、スプリントプランニングでプロダクトオーナーの決めた優先順位と開発チームが提示した見積りの両方の情報をもとに作成される。作成されたスプリントバックログは一回のスプリントにおいてのみ使用される。</a:t>
            </a:r>
            <a:endParaRPr lang="en-US" altLang="ja-JP" sz="1600" b="0" dirty="0">
              <a:latin typeface="Meiryo UI" pitchFamily="50" charset="-128"/>
              <a:ea typeface="Meiryo UI" pitchFamily="50" charset="-128"/>
            </a:endParaRPr>
          </a:p>
          <a:p>
            <a:pPr marL="180975" indent="-180975" algn="l">
              <a:buFont typeface="Arial" panose="020B0604020202020204" pitchFamily="34" charset="0"/>
              <a:buChar char="•"/>
            </a:pPr>
            <a:endParaRPr lang="en-US" altLang="ja-JP" sz="1600" b="0" dirty="0">
              <a:latin typeface="Meiryo UI" pitchFamily="50" charset="-128"/>
              <a:ea typeface="Meiryo UI" pitchFamily="50" charset="-128"/>
            </a:endParaRPr>
          </a:p>
          <a:p>
            <a:pPr marL="180975" indent="-180975" algn="l">
              <a:buFont typeface="Arial" panose="020B0604020202020204" pitchFamily="34" charset="0"/>
              <a:buChar char="•"/>
            </a:pPr>
            <a:r>
              <a:rPr lang="ja-JP" altLang="en-US" sz="1600" b="0" dirty="0">
                <a:latin typeface="Meiryo UI" pitchFamily="50" charset="-128"/>
                <a:ea typeface="Meiryo UI" pitchFamily="50" charset="-128"/>
              </a:rPr>
              <a:t>「リリース判断可能なインクリメント」とは、一回のスプリントにおける成果としてのプロダクトを指す。スプリント終了時にはプロダクトが動く状態であることが必要となり、プロダクトオーナーはそのプロダクトをレビューして、実際にリリースするかどうかを決定する。すなわち、開発されるプロダクトは、スプリント終了時には、「リリース判断可能」になっている必要がある。</a:t>
            </a:r>
            <a:endParaRPr lang="en-US" altLang="ja-JP" sz="1600" b="0" dirty="0">
              <a:latin typeface="Meiryo UI" pitchFamily="50" charset="-128"/>
              <a:ea typeface="Meiryo UI" pitchFamily="50" charset="-128"/>
            </a:endParaRPr>
          </a:p>
          <a:p>
            <a:pPr algn="l"/>
            <a:endParaRPr lang="en-US" altLang="ja-JP" sz="1600" b="0" dirty="0">
              <a:latin typeface="Meiryo UI" pitchFamily="50" charset="-128"/>
              <a:ea typeface="Meiryo UI" pitchFamily="50" charset="-128"/>
            </a:endParaRPr>
          </a:p>
          <a:p>
            <a:pPr marL="180975" indent="-180975" algn="l">
              <a:buFont typeface="Arial" panose="020B0604020202020204" pitchFamily="34" charset="0"/>
              <a:buChar char="•"/>
            </a:pPr>
            <a:r>
              <a:rPr lang="ja-JP" altLang="en-US" sz="1600" b="0" dirty="0">
                <a:latin typeface="Meiryo UI" pitchFamily="50" charset="-128"/>
                <a:ea typeface="Meiryo UI" pitchFamily="50" charset="-128"/>
              </a:rPr>
              <a:t>なお、スプリントバックログには、 「リリース判断可能なインクリメント」の開発以外のもの、すなわち、リファクタリングや特定の文書作成なども含まれうる。ただし、文書は本当に必要なものだけを作成する。</a:t>
            </a:r>
            <a:endParaRPr lang="en-US" altLang="ja-JP" sz="1600" b="0" dirty="0">
              <a:latin typeface="Meiryo UI" pitchFamily="50" charset="-128"/>
              <a:ea typeface="Meiryo UI" pitchFamily="50" charset="-128"/>
            </a:endParaRPr>
          </a:p>
          <a:p>
            <a:pPr algn="l"/>
            <a:endParaRPr lang="en-US" altLang="ja-JP" sz="1600" b="0" dirty="0">
              <a:latin typeface="Meiryo UI" pitchFamily="50" charset="-128"/>
              <a:ea typeface="Meiryo UI" pitchFamily="50" charset="-128"/>
            </a:endParaRPr>
          </a:p>
          <a:p>
            <a:pPr marL="180975" indent="-180975" algn="l">
              <a:buFont typeface="Arial" panose="020B0604020202020204" pitchFamily="34" charset="0"/>
              <a:buChar char="•"/>
            </a:pPr>
            <a:r>
              <a:rPr lang="ja-JP" altLang="en-US" sz="1600" b="0" dirty="0">
                <a:latin typeface="Meiryo UI" panose="020B0604030504040204" pitchFamily="50" charset="-128"/>
                <a:ea typeface="Meiryo UI" panose="020B0604030504040204" pitchFamily="50" charset="-128"/>
              </a:rPr>
              <a:t>プロセス中における各イベントの特徴を次ページ以降に説明する。</a:t>
            </a:r>
          </a:p>
          <a:p>
            <a:pPr algn="l"/>
            <a:r>
              <a:rPr lang="ja-JP" altLang="en-US" sz="1600" b="0" dirty="0">
                <a:latin typeface="Meiryo UI" panose="020B0604030504040204" pitchFamily="50" charset="-128"/>
                <a:ea typeface="Meiryo UI" panose="020B0604030504040204" pitchFamily="50" charset="-128"/>
              </a:rPr>
              <a:t>　</a:t>
            </a:r>
          </a:p>
        </p:txBody>
      </p:sp>
    </p:spTree>
    <p:extLst>
      <p:ext uri="{BB962C8B-B14F-4D97-AF65-F5344CB8AC3E}">
        <p14:creationId xmlns:p14="http://schemas.microsoft.com/office/powerpoint/2010/main" val="82786978"/>
      </p:ext>
    </p:extLst>
  </p:cSld>
  <p:clrMapOvr>
    <a:masterClrMapping/>
  </p:clrMapOvr>
</p:sld>
</file>

<file path=ppt/theme/theme1.xml><?xml version="1.0" encoding="utf-8"?>
<a:theme xmlns:a="http://schemas.openxmlformats.org/drawingml/2006/main" name="2_スキル標準">
  <a:themeElements>
    <a:clrScheme name="1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標準デザイン">
      <a:majorFont>
        <a:latin typeface="Arial"/>
        <a:ea typeface="ＭＳ Ｐゴシック"/>
        <a:cs typeface=""/>
      </a:majorFont>
      <a:minorFont>
        <a:latin typeface="HG丸ｺﾞｼｯｸM-PRO"/>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tx1"/>
          </a:solidFill>
        </a:ln>
      </a:spPr>
      <a:bodyPr wrap="square" lIns="36000" tIns="36000" rIns="36000" bIns="36000" rtlCol="0" anchor="ctr">
        <a:noAutofit/>
      </a:bodyPr>
      <a:lstStyle>
        <a:defPPr>
          <a:defRPr sz="1400" b="0" dirty="0">
            <a:latin typeface="Meiryo UI" panose="020B0604030504040204" pitchFamily="50" charset="-128"/>
            <a:ea typeface="Meiryo UI" panose="020B0604030504040204" pitchFamily="50" charset="-128"/>
          </a:defRPr>
        </a:defPPr>
      </a:lst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vert="horz" wrap="square" rtlCol="0">
        <a:spAutoFit/>
      </a:bodyPr>
      <a:lstStyle>
        <a:defPPr>
          <a:defRPr kumimoji="1" sz="900" b="0" dirty="0" smtClean="0">
            <a:latin typeface="Meiryo UI" panose="020B0604030504040204" pitchFamily="50" charset="-128"/>
            <a:ea typeface="Meiryo UI" panose="020B0604030504040204" pitchFamily="50" charset="-128"/>
          </a:defRPr>
        </a:defPPr>
      </a:lstStyle>
    </a:txDef>
  </a:objectDefaults>
  <a:extraClrSchemeLst>
    <a:extraClrScheme>
      <a:clrScheme name="1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Settings\kohno\Application Data\Microsoft\Templates\みずほ情報総研戦略セ.pot</Template>
  <TotalTime>0</TotalTime>
  <Words>5217</Words>
  <Application>Microsoft Office PowerPoint</Application>
  <PresentationFormat>A4 210 x 297 mm</PresentationFormat>
  <Paragraphs>540</Paragraphs>
  <Slides>21</Slides>
  <Notes>1</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21</vt:i4>
      </vt:variant>
    </vt:vector>
  </HeadingPairs>
  <TitlesOfParts>
    <vt:vector size="34" baseType="lpstr">
      <vt:lpstr>HGP創英角ｺﾞｼｯｸUB</vt:lpstr>
      <vt:lpstr>HG丸ｺﾞｼｯｸM-PRO</vt:lpstr>
      <vt:lpstr>Meiryo UI</vt:lpstr>
      <vt:lpstr>ＭＳ Ｐゴシック</vt:lpstr>
      <vt:lpstr>ＭＳ ゴシック</vt:lpstr>
      <vt:lpstr>メイリオ</vt:lpstr>
      <vt:lpstr>游ゴシック</vt:lpstr>
      <vt:lpstr>Arial</vt:lpstr>
      <vt:lpstr>Century</vt:lpstr>
      <vt:lpstr>Tahoma</vt:lpstr>
      <vt:lpstr>Times New Roman</vt:lpstr>
      <vt:lpstr>Wingdings</vt:lpstr>
      <vt:lpstr>2_スキル標準</vt:lpstr>
      <vt:lpstr>PowerPoint プレゼンテーション</vt:lpstr>
      <vt:lpstr>はじめに</vt:lpstr>
      <vt:lpstr>アジャイル開発のスコープと体制について（前提）</vt:lpstr>
      <vt:lpstr>目次</vt:lpstr>
      <vt:lpstr>概要</vt:lpstr>
      <vt:lpstr>アジャイル開発の概要</vt:lpstr>
      <vt:lpstr>スクラムのフレームワーク</vt:lpstr>
      <vt:lpstr>アジャイル開発のプロセス</vt:lpstr>
      <vt:lpstr>アジャイル開発のプロセス</vt:lpstr>
      <vt:lpstr>アジャイル開発の進め方</vt:lpstr>
      <vt:lpstr>アジャイル開発の進め方</vt:lpstr>
      <vt:lpstr>アジャイル開発の進め方</vt:lpstr>
      <vt:lpstr>アジャイル開発の進め方</vt:lpstr>
      <vt:lpstr>アジャイル開発の進め方</vt:lpstr>
      <vt:lpstr>アジャイル開発チームにおける メンバーの役割（ロール）</vt:lpstr>
      <vt:lpstr>役割（ロール）の特徴</vt:lpstr>
      <vt:lpstr>役割（ロール）の特徴</vt:lpstr>
      <vt:lpstr>スクラムチームの体制</vt:lpstr>
      <vt:lpstr>開発プロセスと役割 (ロール) の関連</vt:lpstr>
      <vt:lpstr>用語集</vt:lpstr>
      <vt:lpstr>用語集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2020-03-30T01:48:36Z</dcterms:created>
  <dcterms:modified xsi:type="dcterms:W3CDTF">2023-04-04T05:09:39Z</dcterms:modified>
</cp:coreProperties>
</file>