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autoCompressPictures="0">
  <p:sldMasterIdLst>
    <p:sldMasterId id="2147483705" r:id="rId1"/>
  </p:sldMasterIdLst>
  <p:notesMasterIdLst>
    <p:notesMasterId r:id="rId68"/>
  </p:notesMasterIdLst>
  <p:handoutMasterIdLst>
    <p:handoutMasterId r:id="rId69"/>
  </p:handoutMasterIdLst>
  <p:sldIdLst>
    <p:sldId id="256" r:id="rId2"/>
    <p:sldId id="519" r:id="rId3"/>
    <p:sldId id="906" r:id="rId4"/>
    <p:sldId id="375" r:id="rId5"/>
    <p:sldId id="378" r:id="rId6"/>
    <p:sldId id="311" r:id="rId7"/>
    <p:sldId id="312" r:id="rId8"/>
    <p:sldId id="862" r:id="rId9"/>
    <p:sldId id="877" r:id="rId10"/>
    <p:sldId id="872" r:id="rId11"/>
    <p:sldId id="376" r:id="rId12"/>
    <p:sldId id="874" r:id="rId13"/>
    <p:sldId id="844" r:id="rId14"/>
    <p:sldId id="524" r:id="rId15"/>
    <p:sldId id="960" r:id="rId16"/>
    <p:sldId id="316" r:id="rId17"/>
    <p:sldId id="893" r:id="rId18"/>
    <p:sldId id="961" r:id="rId19"/>
    <p:sldId id="894" r:id="rId20"/>
    <p:sldId id="323" r:id="rId21"/>
    <p:sldId id="942" r:id="rId22"/>
    <p:sldId id="944" r:id="rId23"/>
    <p:sldId id="859" r:id="rId24"/>
    <p:sldId id="873" r:id="rId25"/>
    <p:sldId id="849" r:id="rId26"/>
    <p:sldId id="962" r:id="rId27"/>
    <p:sldId id="362" r:id="rId28"/>
    <p:sldId id="866" r:id="rId29"/>
    <p:sldId id="895" r:id="rId30"/>
    <p:sldId id="907" r:id="rId31"/>
    <p:sldId id="400" r:id="rId32"/>
    <p:sldId id="401" r:id="rId33"/>
    <p:sldId id="328" r:id="rId34"/>
    <p:sldId id="963" r:id="rId35"/>
    <p:sldId id="900" r:id="rId36"/>
    <p:sldId id="956" r:id="rId37"/>
    <p:sldId id="957" r:id="rId38"/>
    <p:sldId id="901" r:id="rId39"/>
    <p:sldId id="902" r:id="rId40"/>
    <p:sldId id="903" r:id="rId41"/>
    <p:sldId id="904" r:id="rId42"/>
    <p:sldId id="905" r:id="rId43"/>
    <p:sldId id="908" r:id="rId44"/>
    <p:sldId id="909" r:id="rId45"/>
    <p:sldId id="910" r:id="rId46"/>
    <p:sldId id="911" r:id="rId47"/>
    <p:sldId id="912" r:id="rId48"/>
    <p:sldId id="913" r:id="rId49"/>
    <p:sldId id="920" r:id="rId50"/>
    <p:sldId id="921" r:id="rId51"/>
    <p:sldId id="922" r:id="rId52"/>
    <p:sldId id="923" r:id="rId53"/>
    <p:sldId id="927" r:id="rId54"/>
    <p:sldId id="928" r:id="rId55"/>
    <p:sldId id="929" r:id="rId56"/>
    <p:sldId id="930" r:id="rId57"/>
    <p:sldId id="931" r:id="rId58"/>
    <p:sldId id="964" r:id="rId59"/>
    <p:sldId id="936" r:id="rId60"/>
    <p:sldId id="937" r:id="rId61"/>
    <p:sldId id="965" r:id="rId62"/>
    <p:sldId id="938" r:id="rId63"/>
    <p:sldId id="966" r:id="rId64"/>
    <p:sldId id="934" r:id="rId65"/>
    <p:sldId id="948" r:id="rId66"/>
    <p:sldId id="941" r:id="rId67"/>
  </p:sldIdLst>
  <p:sldSz cx="9144000" cy="6858000" type="screen4x3"/>
  <p:notesSz cx="6807200" cy="9939338"/>
  <p:kinsoku lang="ja-JP" invalStChars="、。，．・：；？！゛゜ヽヾゝゞ々ー’”）〕］｝〉》」』】°‰′″℃￠％ぁぃぅぇぉっゃゅょゎァィゥェォッャュョヮヵヶ!%),.:;?]}｡｣､･ｧｨｩｪｫｬｭｮｯｰﾞﾟ" invalEndChars="‘“（〔［｛〈《「『【￥＄$([\{｢￡"/>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27">
          <p15:clr>
            <a:srgbClr val="A4A3A4"/>
          </p15:clr>
        </p15:guide>
        <p15:guide id="2" orient="horz" pos="73">
          <p15:clr>
            <a:srgbClr val="A4A3A4"/>
          </p15:clr>
        </p15:guide>
        <p15:guide id="3" orient="horz" pos="4064">
          <p15:clr>
            <a:srgbClr val="A4A3A4"/>
          </p15:clr>
        </p15:guide>
        <p15:guide id="4" pos="2880">
          <p15:clr>
            <a:srgbClr val="A4A3A4"/>
          </p15:clr>
        </p15:guide>
        <p15:guide id="5" pos="113">
          <p15:clr>
            <a:srgbClr val="A4A3A4"/>
          </p15:clr>
        </p15:guide>
        <p15:guide id="6" pos="5647">
          <p15:clr>
            <a:srgbClr val="A4A3A4"/>
          </p15:clr>
        </p15:guide>
      </p15:sldGuideLst>
    </p:ext>
    <p:ext uri="{2D200454-40CA-4A62-9FC3-DE9A4176ACB9}">
      <p15:notesGuideLst xmlns:p15="http://schemas.microsoft.com/office/powerpoint/2012/main">
        <p15:guide id="1" orient="horz" pos="3130" userDrawn="1">
          <p15:clr>
            <a:srgbClr val="A4A3A4"/>
          </p15:clr>
        </p15:guide>
        <p15:guide id="2" pos="214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0000FF"/>
    <a:srgbClr val="B7DAE1"/>
    <a:srgbClr val="99CCFF"/>
    <a:srgbClr val="99FF99"/>
    <a:srgbClr val="CCFFCC"/>
    <a:srgbClr val="FFFFCC"/>
    <a:srgbClr val="E7F6FF"/>
    <a:srgbClr val="DFDFF5"/>
    <a:srgbClr val="D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93478" autoAdjust="0"/>
  </p:normalViewPr>
  <p:slideViewPr>
    <p:cSldViewPr snapToGrid="0" snapToObjects="1">
      <p:cViewPr varScale="1">
        <p:scale>
          <a:sx n="86" d="100"/>
          <a:sy n="86" d="100"/>
        </p:scale>
        <p:origin x="192" y="90"/>
      </p:cViewPr>
      <p:guideLst>
        <p:guide orient="horz" pos="527"/>
        <p:guide orient="horz" pos="73"/>
        <p:guide orient="horz" pos="4064"/>
        <p:guide pos="2880"/>
        <p:guide pos="113"/>
        <p:guide pos="5647"/>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162"/>
    </p:cViewPr>
  </p:sorterViewPr>
  <p:notesViewPr>
    <p:cSldViewPr snapToGrid="0" snapToObjects="1">
      <p:cViewPr varScale="1">
        <p:scale>
          <a:sx n="55" d="100"/>
          <a:sy n="55" d="100"/>
        </p:scale>
        <p:origin x="-3066" y="-90"/>
      </p:cViewPr>
      <p:guideLst>
        <p:guide orient="horz" pos="3130"/>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7" cy="496967"/>
          </a:xfrm>
          <a:prstGeom prst="rect">
            <a:avLst/>
          </a:prstGeom>
        </p:spPr>
        <p:txBody>
          <a:bodyPr vert="horz" lIns="92214" tIns="46108" rIns="92214" bIns="46108" rtlCol="0"/>
          <a:lstStyle>
            <a:lvl1pPr algn="l">
              <a:defRPr sz="1200"/>
            </a:lvl1pPr>
          </a:lstStyle>
          <a:p>
            <a:endParaRPr kumimoji="1" lang="ja-JP" altLang="en-US" dirty="0">
              <a:ea typeface="メイリオ" panose="020B0604030504040204" pitchFamily="50" charset="-128"/>
            </a:endParaRPr>
          </a:p>
        </p:txBody>
      </p:sp>
      <p:sp>
        <p:nvSpPr>
          <p:cNvPr id="3" name="日付プレースホルダー 2"/>
          <p:cNvSpPr>
            <a:spLocks noGrp="1"/>
          </p:cNvSpPr>
          <p:nvPr>
            <p:ph type="dt" sz="quarter" idx="1"/>
          </p:nvPr>
        </p:nvSpPr>
        <p:spPr>
          <a:xfrm>
            <a:off x="3855840" y="1"/>
            <a:ext cx="2949787" cy="496967"/>
          </a:xfrm>
          <a:prstGeom prst="rect">
            <a:avLst/>
          </a:prstGeom>
        </p:spPr>
        <p:txBody>
          <a:bodyPr vert="horz" lIns="92214" tIns="46108" rIns="92214" bIns="46108" rtlCol="0"/>
          <a:lstStyle>
            <a:lvl1pPr algn="r">
              <a:defRPr sz="1200"/>
            </a:lvl1pPr>
          </a:lstStyle>
          <a:p>
            <a:fld id="{D829EBEE-5DBD-45D0-BA62-80122688BEB8}" type="datetimeFigureOut">
              <a:rPr kumimoji="1" lang="ja-JP" altLang="en-US" smtClean="0">
                <a:ea typeface="メイリオ" panose="020B0604030504040204" pitchFamily="50" charset="-128"/>
              </a:rPr>
              <a:t>2024/11/15</a:t>
            </a:fld>
            <a:endParaRPr kumimoji="1" lang="ja-JP" altLang="en-US" dirty="0">
              <a:ea typeface="メイリオ" panose="020B0604030504040204" pitchFamily="50" charset="-128"/>
            </a:endParaRPr>
          </a:p>
        </p:txBody>
      </p:sp>
      <p:sp>
        <p:nvSpPr>
          <p:cNvPr id="4" name="フッター プレースホルダー 3"/>
          <p:cNvSpPr>
            <a:spLocks noGrp="1"/>
          </p:cNvSpPr>
          <p:nvPr>
            <p:ph type="ftr" sz="quarter" idx="2"/>
          </p:nvPr>
        </p:nvSpPr>
        <p:spPr>
          <a:xfrm>
            <a:off x="3" y="9440647"/>
            <a:ext cx="2949787" cy="496967"/>
          </a:xfrm>
          <a:prstGeom prst="rect">
            <a:avLst/>
          </a:prstGeom>
        </p:spPr>
        <p:txBody>
          <a:bodyPr vert="horz" lIns="92214" tIns="46108" rIns="92214" bIns="46108" rtlCol="0" anchor="b"/>
          <a:lstStyle>
            <a:lvl1pPr algn="l">
              <a:defRPr sz="1200"/>
            </a:lvl1pPr>
          </a:lstStyle>
          <a:p>
            <a:endParaRPr kumimoji="1" lang="ja-JP" altLang="en-US" dirty="0">
              <a:ea typeface="メイリオ" panose="020B0604030504040204" pitchFamily="50" charset="-128"/>
            </a:endParaRPr>
          </a:p>
        </p:txBody>
      </p:sp>
      <p:sp>
        <p:nvSpPr>
          <p:cNvPr id="5" name="スライド番号プレースホルダー 4"/>
          <p:cNvSpPr>
            <a:spLocks noGrp="1"/>
          </p:cNvSpPr>
          <p:nvPr>
            <p:ph type="sldNum" sz="quarter" idx="3"/>
          </p:nvPr>
        </p:nvSpPr>
        <p:spPr>
          <a:xfrm>
            <a:off x="3855840" y="9440647"/>
            <a:ext cx="2949787" cy="496967"/>
          </a:xfrm>
          <a:prstGeom prst="rect">
            <a:avLst/>
          </a:prstGeom>
        </p:spPr>
        <p:txBody>
          <a:bodyPr vert="horz" lIns="92214" tIns="46108" rIns="92214" bIns="46108" rtlCol="0" anchor="b"/>
          <a:lstStyle>
            <a:lvl1pPr algn="r">
              <a:defRPr sz="1200"/>
            </a:lvl1pPr>
          </a:lstStyle>
          <a:p>
            <a:fld id="{6322DB22-2E22-491B-AA6C-F689DB200DBB}" type="slidenum">
              <a:rPr kumimoji="1" lang="ja-JP" altLang="en-US" smtClean="0">
                <a:ea typeface="メイリオ" panose="020B0604030504040204" pitchFamily="50" charset="-128"/>
              </a:rPr>
              <a:t>‹#›</a:t>
            </a:fld>
            <a:endParaRPr kumimoji="1" lang="ja-JP" altLang="en-US" dirty="0">
              <a:ea typeface="メイリオ" panose="020B0604030504040204" pitchFamily="50" charset="-128"/>
            </a:endParaRPr>
          </a:p>
        </p:txBody>
      </p:sp>
    </p:spTree>
    <p:extLst>
      <p:ext uri="{BB962C8B-B14F-4D97-AF65-F5344CB8AC3E}">
        <p14:creationId xmlns:p14="http://schemas.microsoft.com/office/powerpoint/2010/main" val="163105054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idx="1"/>
          </p:nvPr>
        </p:nvSpPr>
        <p:spPr>
          <a:xfrm>
            <a:off x="3855840" y="1"/>
            <a:ext cx="2949787" cy="288000"/>
          </a:xfrm>
          <a:prstGeom prst="rect">
            <a:avLst/>
          </a:prstGeom>
        </p:spPr>
        <p:txBody>
          <a:bodyPr vert="horz" lIns="92214" tIns="46108" rIns="92214" bIns="46108" rtlCol="0"/>
          <a:lstStyle>
            <a:lvl1pPr algn="r">
              <a:defRPr sz="1000">
                <a:ea typeface="メイリオ" panose="020B0604030504040204" pitchFamily="50" charset="-128"/>
              </a:defRPr>
            </a:lvl1pPr>
          </a:lstStyle>
          <a:p>
            <a:fld id="{4B26993D-C081-44EB-B0F5-A9F467792B62}" type="datetimeFigureOut">
              <a:rPr lang="ja-JP" altLang="en-US" smtClean="0"/>
              <a:pPr/>
              <a:t>2024/11/15</a:t>
            </a:fld>
            <a:endParaRPr lang="ja-JP" altLang="en-US" dirty="0"/>
          </a:p>
        </p:txBody>
      </p:sp>
      <p:sp>
        <p:nvSpPr>
          <p:cNvPr id="7" name="スライド番号プレースホルダー 6"/>
          <p:cNvSpPr>
            <a:spLocks noGrp="1"/>
          </p:cNvSpPr>
          <p:nvPr>
            <p:ph type="sldNum" sz="quarter" idx="5"/>
          </p:nvPr>
        </p:nvSpPr>
        <p:spPr>
          <a:xfrm>
            <a:off x="3855840" y="9652150"/>
            <a:ext cx="2949787" cy="288000"/>
          </a:xfrm>
          <a:prstGeom prst="rect">
            <a:avLst/>
          </a:prstGeom>
        </p:spPr>
        <p:txBody>
          <a:bodyPr vert="horz" lIns="92214" tIns="46108" rIns="92214" bIns="46108" rtlCol="0" anchor="b"/>
          <a:lstStyle>
            <a:lvl1pPr algn="r">
              <a:defRPr sz="1000">
                <a:ea typeface="メイリオ" panose="020B0604030504040204" pitchFamily="50" charset="-128"/>
              </a:defRPr>
            </a:lvl1pPr>
          </a:lstStyle>
          <a:p>
            <a:fld id="{CFBBA293-708C-4261-9FD1-AE04041D5F79}" type="slidenum">
              <a:rPr lang="ja-JP" altLang="en-US" smtClean="0"/>
              <a:pPr/>
              <a:t>‹#›</a:t>
            </a:fld>
            <a:endParaRPr lang="ja-JP" altLang="en-US" dirty="0"/>
          </a:p>
        </p:txBody>
      </p:sp>
      <p:sp>
        <p:nvSpPr>
          <p:cNvPr id="8" name="スライド イメージ プレースホルダー 7"/>
          <p:cNvSpPr>
            <a:spLocks noGrp="1" noRot="1" noChangeAspect="1"/>
          </p:cNvSpPr>
          <p:nvPr>
            <p:ph type="sldImg" idx="2"/>
          </p:nvPr>
        </p:nvSpPr>
        <p:spPr>
          <a:xfrm>
            <a:off x="919163" y="431800"/>
            <a:ext cx="4968875" cy="3725863"/>
          </a:xfrm>
          <a:prstGeom prst="rect">
            <a:avLst/>
          </a:prstGeom>
          <a:noFill/>
          <a:ln w="12700">
            <a:solidFill>
              <a:prstClr val="black"/>
            </a:solidFill>
          </a:ln>
        </p:spPr>
        <p:txBody>
          <a:bodyPr vert="horz" lIns="91427" tIns="45712" rIns="91427" bIns="45712" rtlCol="0" anchor="ctr"/>
          <a:lstStyle/>
          <a:p>
            <a:endParaRPr lang="ja-JP" altLang="en-US"/>
          </a:p>
        </p:txBody>
      </p:sp>
      <p:sp>
        <p:nvSpPr>
          <p:cNvPr id="9" name="ノート プレースホルダー 8"/>
          <p:cNvSpPr>
            <a:spLocks noGrp="1"/>
          </p:cNvSpPr>
          <p:nvPr>
            <p:ph type="body" sz="quarter" idx="3"/>
          </p:nvPr>
        </p:nvSpPr>
        <p:spPr>
          <a:xfrm>
            <a:off x="91601" y="4320000"/>
            <a:ext cx="6624000" cy="5220000"/>
          </a:xfrm>
          <a:prstGeom prst="rect">
            <a:avLst/>
          </a:prstGeom>
        </p:spPr>
        <p:txBody>
          <a:bodyPr vert="horz" lIns="0" tIns="45712" rIns="0" bIns="45712" rtlCol="0"/>
          <a:lstStyle/>
          <a:p>
            <a:pPr lvl="0"/>
            <a:r>
              <a:rPr kumimoji="1" lang="ja-JP" altLang="en-US" dirty="0"/>
              <a:t>マスター テキストの書式設定</a:t>
            </a:r>
          </a:p>
        </p:txBody>
      </p:sp>
    </p:spTree>
    <p:extLst>
      <p:ext uri="{BB962C8B-B14F-4D97-AF65-F5344CB8AC3E}">
        <p14:creationId xmlns:p14="http://schemas.microsoft.com/office/powerpoint/2010/main" val="45250295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100" kern="1200">
        <a:solidFill>
          <a:schemeClr val="tx1"/>
        </a:solidFill>
        <a:latin typeface="+mn-lt"/>
        <a:ea typeface="メイリオ" panose="020B0604030504040204" pitchFamily="50" charset="-128"/>
        <a:cs typeface="+mn-cs"/>
      </a:defRPr>
    </a:lvl1pPr>
    <a:lvl2pPr marL="457200" algn="l" defTabSz="914400" rtl="0" eaLnBrk="1" latinLnBrk="0" hangingPunct="1">
      <a:defRPr kumimoji="1" sz="800" kern="1200">
        <a:solidFill>
          <a:schemeClr val="tx1"/>
        </a:solidFill>
        <a:latin typeface="+mn-lt"/>
        <a:ea typeface="メイリオ" panose="020B0604030504040204" pitchFamily="50" charset="-128"/>
        <a:cs typeface="+mn-cs"/>
      </a:defRPr>
    </a:lvl2pPr>
    <a:lvl3pPr marL="914400" algn="l" defTabSz="914400" rtl="0" eaLnBrk="1" latinLnBrk="0" hangingPunct="1">
      <a:defRPr kumimoji="1" sz="800" kern="1200">
        <a:solidFill>
          <a:schemeClr val="tx1"/>
        </a:solidFill>
        <a:latin typeface="+mn-lt"/>
        <a:ea typeface="メイリオ" panose="020B0604030504040204" pitchFamily="50" charset="-128"/>
        <a:cs typeface="+mn-cs"/>
      </a:defRPr>
    </a:lvl3pPr>
    <a:lvl4pPr marL="1371600" algn="l" defTabSz="914400" rtl="0" eaLnBrk="1" latinLnBrk="0" hangingPunct="1">
      <a:defRPr kumimoji="1" sz="800" kern="1200">
        <a:solidFill>
          <a:schemeClr val="tx1"/>
        </a:solidFill>
        <a:latin typeface="+mn-lt"/>
        <a:ea typeface="メイリオ" panose="020B0604030504040204" pitchFamily="50" charset="-128"/>
        <a:cs typeface="+mn-cs"/>
      </a:defRPr>
    </a:lvl4pPr>
    <a:lvl5pPr marL="1828800" algn="l" defTabSz="914400" rtl="0" eaLnBrk="1" latinLnBrk="0" hangingPunct="1">
      <a:defRPr kumimoji="1" sz="800" kern="1200">
        <a:solidFill>
          <a:schemeClr val="tx1"/>
        </a:solidFill>
        <a:latin typeface="+mn-lt"/>
        <a:ea typeface="メイリオ"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1</a:t>
            </a:fld>
            <a:endParaRPr lang="ja-JP" altLang="en-US" dirty="0"/>
          </a:p>
        </p:txBody>
      </p:sp>
    </p:spTree>
    <p:extLst>
      <p:ext uri="{BB962C8B-B14F-4D97-AF65-F5344CB8AC3E}">
        <p14:creationId xmlns:p14="http://schemas.microsoft.com/office/powerpoint/2010/main" val="17646938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31">
              <a:defRPr/>
            </a:pPr>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10</a:t>
            </a:fld>
            <a:endParaRPr lang="ja-JP" altLang="en-US" dirty="0"/>
          </a:p>
        </p:txBody>
      </p:sp>
    </p:spTree>
    <p:extLst>
      <p:ext uri="{BB962C8B-B14F-4D97-AF65-F5344CB8AC3E}">
        <p14:creationId xmlns:p14="http://schemas.microsoft.com/office/powerpoint/2010/main" val="1511108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11</a:t>
            </a:fld>
            <a:endParaRPr lang="ja-JP" altLang="en-US" dirty="0"/>
          </a:p>
        </p:txBody>
      </p:sp>
    </p:spTree>
    <p:extLst>
      <p:ext uri="{BB962C8B-B14F-4D97-AF65-F5344CB8AC3E}">
        <p14:creationId xmlns:p14="http://schemas.microsoft.com/office/powerpoint/2010/main" val="2246800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12</a:t>
            </a:fld>
            <a:endParaRPr lang="ja-JP" altLang="en-US" dirty="0"/>
          </a:p>
        </p:txBody>
      </p:sp>
    </p:spTree>
    <p:extLst>
      <p:ext uri="{BB962C8B-B14F-4D97-AF65-F5344CB8AC3E}">
        <p14:creationId xmlns:p14="http://schemas.microsoft.com/office/powerpoint/2010/main" val="626070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C48BCE2-9005-412D-A5D9-0B0BA3ADB3C8}" type="slidenum">
              <a:rPr kumimoji="1" lang="ja-JP" altLang="en-US" smtClean="0"/>
              <a:t>14</a:t>
            </a:fld>
            <a:endParaRPr kumimoji="1" lang="ja-JP" altLang="en-US" dirty="0"/>
          </a:p>
        </p:txBody>
      </p:sp>
    </p:spTree>
    <p:extLst>
      <p:ext uri="{BB962C8B-B14F-4D97-AF65-F5344CB8AC3E}">
        <p14:creationId xmlns:p14="http://schemas.microsoft.com/office/powerpoint/2010/main" val="496068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16</a:t>
            </a:fld>
            <a:endParaRPr lang="ja-JP" altLang="en-US" dirty="0"/>
          </a:p>
        </p:txBody>
      </p:sp>
    </p:spTree>
    <p:extLst>
      <p:ext uri="{BB962C8B-B14F-4D97-AF65-F5344CB8AC3E}">
        <p14:creationId xmlns:p14="http://schemas.microsoft.com/office/powerpoint/2010/main" val="16560963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17</a:t>
            </a:fld>
            <a:endParaRPr lang="ja-JP" altLang="en-US" dirty="0"/>
          </a:p>
        </p:txBody>
      </p:sp>
    </p:spTree>
    <p:extLst>
      <p:ext uri="{BB962C8B-B14F-4D97-AF65-F5344CB8AC3E}">
        <p14:creationId xmlns:p14="http://schemas.microsoft.com/office/powerpoint/2010/main" val="3606090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19</a:t>
            </a:fld>
            <a:endParaRPr lang="ja-JP" altLang="en-US" dirty="0"/>
          </a:p>
        </p:txBody>
      </p:sp>
    </p:spTree>
    <p:extLst>
      <p:ext uri="{BB962C8B-B14F-4D97-AF65-F5344CB8AC3E}">
        <p14:creationId xmlns:p14="http://schemas.microsoft.com/office/powerpoint/2010/main" val="36673091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20</a:t>
            </a:fld>
            <a:endParaRPr lang="ja-JP" altLang="en-US" dirty="0"/>
          </a:p>
        </p:txBody>
      </p:sp>
    </p:spTree>
    <p:extLst>
      <p:ext uri="{BB962C8B-B14F-4D97-AF65-F5344CB8AC3E}">
        <p14:creationId xmlns:p14="http://schemas.microsoft.com/office/powerpoint/2010/main" val="36668974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21</a:t>
            </a:fld>
            <a:endParaRPr lang="ja-JP" altLang="en-US" dirty="0"/>
          </a:p>
        </p:txBody>
      </p:sp>
    </p:spTree>
    <p:extLst>
      <p:ext uri="{BB962C8B-B14F-4D97-AF65-F5344CB8AC3E}">
        <p14:creationId xmlns:p14="http://schemas.microsoft.com/office/powerpoint/2010/main" val="13550341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22</a:t>
            </a:fld>
            <a:endParaRPr lang="ja-JP" altLang="en-US" dirty="0"/>
          </a:p>
        </p:txBody>
      </p:sp>
    </p:spTree>
    <p:extLst>
      <p:ext uri="{BB962C8B-B14F-4D97-AF65-F5344CB8AC3E}">
        <p14:creationId xmlns:p14="http://schemas.microsoft.com/office/powerpoint/2010/main" val="810453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defTabSz="922286">
              <a:defRPr/>
            </a:pPr>
            <a:fld id="{DC48BCE2-9005-412D-A5D9-0B0BA3ADB3C8}" type="slidenum">
              <a:rPr lang="ja-JP" altLang="en-US" sz="1200">
                <a:solidFill>
                  <a:prstClr val="black"/>
                </a:solidFill>
                <a:latin typeface="游ゴシック" panose="020F0502020204030204"/>
                <a:ea typeface="游ゴシック" panose="020B0400000000000000" pitchFamily="50" charset="-128"/>
              </a:rPr>
              <a:pPr defTabSz="922286">
                <a:defRPr/>
              </a:pPr>
              <a:t>2</a:t>
            </a:fld>
            <a:endParaRPr lang="ja-JP" altLang="en-US" sz="1200" dirty="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0593501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23</a:t>
            </a:fld>
            <a:endParaRPr lang="ja-JP" altLang="en-US" dirty="0"/>
          </a:p>
        </p:txBody>
      </p:sp>
    </p:spTree>
    <p:extLst>
      <p:ext uri="{BB962C8B-B14F-4D97-AF65-F5344CB8AC3E}">
        <p14:creationId xmlns:p14="http://schemas.microsoft.com/office/powerpoint/2010/main" val="32881577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24</a:t>
            </a:fld>
            <a:endParaRPr lang="ja-JP" altLang="en-US" dirty="0"/>
          </a:p>
        </p:txBody>
      </p:sp>
    </p:spTree>
    <p:extLst>
      <p:ext uri="{BB962C8B-B14F-4D97-AF65-F5344CB8AC3E}">
        <p14:creationId xmlns:p14="http://schemas.microsoft.com/office/powerpoint/2010/main" val="21868392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制御するもの、制御されるものは何ですか？</a:t>
            </a:r>
            <a:endParaRPr kumimoji="1" lang="en-US" altLang="ja-JP" dirty="0"/>
          </a:p>
          <a:p>
            <a:r>
              <a:rPr kumimoji="1" lang="ja-JP" altLang="en-US" dirty="0"/>
              <a:t>制御するもの（コントローラー）の責務（役割）は何ですか？</a:t>
            </a:r>
            <a:endParaRPr kumimoji="1" lang="en-US" altLang="ja-JP" dirty="0"/>
          </a:p>
          <a:p>
            <a:r>
              <a:rPr kumimoji="1" lang="ja-JP" altLang="en-US" dirty="0"/>
              <a:t>責務を果たすためには、何が必要ですか？　それが（</a:t>
            </a:r>
            <a:r>
              <a:rPr kumimoji="1" lang="en-US" altLang="ja-JP" dirty="0"/>
              <a:t>Input</a:t>
            </a:r>
            <a:r>
              <a:rPr kumimoji="1" lang="ja-JP" altLang="en-US" dirty="0"/>
              <a:t> </a:t>
            </a:r>
            <a:r>
              <a:rPr kumimoji="1" lang="en-US" altLang="ja-JP" dirty="0"/>
              <a:t>data</a:t>
            </a:r>
            <a:r>
              <a:rPr kumimoji="1" lang="ja-JP" altLang="en-US" dirty="0"/>
              <a:t>や</a:t>
            </a:r>
            <a:r>
              <a:rPr kumimoji="1" lang="en-US" altLang="ja-JP" dirty="0"/>
              <a:t>Feed</a:t>
            </a:r>
            <a:r>
              <a:rPr kumimoji="1" lang="ja-JP" altLang="en-US" dirty="0"/>
              <a:t> </a:t>
            </a:r>
            <a:r>
              <a:rPr kumimoji="1" lang="en-US" altLang="ja-JP" dirty="0"/>
              <a:t>Back</a:t>
            </a:r>
            <a:r>
              <a:rPr kumimoji="1" lang="ja-JP" altLang="en-US" dirty="0"/>
              <a:t>）になる。</a:t>
            </a:r>
            <a:endParaRPr kumimoji="1" lang="en-US" altLang="ja-JP" dirty="0"/>
          </a:p>
          <a:p>
            <a:r>
              <a:rPr kumimoji="1" lang="ja-JP" altLang="en-US" dirty="0"/>
              <a:t>責務を果たすために、コントローラーは何をすべきですか</a:t>
            </a:r>
            <a:r>
              <a:rPr kumimoji="1" lang="en-US" altLang="ja-JP" dirty="0"/>
              <a:t>?</a:t>
            </a:r>
            <a:r>
              <a:rPr kumimoji="1" lang="ja-JP" altLang="en-US" dirty="0"/>
              <a:t>　それがコントロールアクションになる。</a:t>
            </a:r>
          </a:p>
        </p:txBody>
      </p:sp>
      <p:sp>
        <p:nvSpPr>
          <p:cNvPr id="4" name="スライド番号プレースホルダー 3"/>
          <p:cNvSpPr>
            <a:spLocks noGrp="1"/>
          </p:cNvSpPr>
          <p:nvPr>
            <p:ph type="sldNum" sz="quarter" idx="10"/>
          </p:nvPr>
        </p:nvSpPr>
        <p:spPr/>
        <p:txBody>
          <a:bodyPr/>
          <a:lstStyle/>
          <a:p>
            <a:pPr>
              <a:defRPr/>
            </a:pPr>
            <a:fld id="{7B0C5E12-8284-434D-A88E-ECD331E9185C}" type="slidenum">
              <a:rPr lang="ja-JP" altLang="en-US" smtClean="0"/>
              <a:pPr>
                <a:defRPr/>
              </a:pPr>
              <a:t>25</a:t>
            </a:fld>
            <a:endParaRPr lang="ja-JP" altLang="en-US" dirty="0"/>
          </a:p>
        </p:txBody>
      </p:sp>
    </p:spTree>
    <p:extLst>
      <p:ext uri="{BB962C8B-B14F-4D97-AF65-F5344CB8AC3E}">
        <p14:creationId xmlns:p14="http://schemas.microsoft.com/office/powerpoint/2010/main" val="14375087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27</a:t>
            </a:fld>
            <a:endParaRPr lang="ja-JP" altLang="en-US" dirty="0"/>
          </a:p>
        </p:txBody>
      </p:sp>
    </p:spTree>
    <p:extLst>
      <p:ext uri="{BB962C8B-B14F-4D97-AF65-F5344CB8AC3E}">
        <p14:creationId xmlns:p14="http://schemas.microsoft.com/office/powerpoint/2010/main" val="3645362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28</a:t>
            </a:fld>
            <a:endParaRPr lang="ja-JP" altLang="en-US" dirty="0"/>
          </a:p>
        </p:txBody>
      </p:sp>
    </p:spTree>
    <p:extLst>
      <p:ext uri="{BB962C8B-B14F-4D97-AF65-F5344CB8AC3E}">
        <p14:creationId xmlns:p14="http://schemas.microsoft.com/office/powerpoint/2010/main" val="26499583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29</a:t>
            </a:fld>
            <a:endParaRPr lang="ja-JP" altLang="en-US" dirty="0"/>
          </a:p>
        </p:txBody>
      </p:sp>
    </p:spTree>
    <p:extLst>
      <p:ext uri="{BB962C8B-B14F-4D97-AF65-F5344CB8AC3E}">
        <p14:creationId xmlns:p14="http://schemas.microsoft.com/office/powerpoint/2010/main" val="15207312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30</a:t>
            </a:fld>
            <a:endParaRPr lang="ja-JP" altLang="en-US" dirty="0"/>
          </a:p>
        </p:txBody>
      </p:sp>
    </p:spTree>
    <p:extLst>
      <p:ext uri="{BB962C8B-B14F-4D97-AF65-F5344CB8AC3E}">
        <p14:creationId xmlns:p14="http://schemas.microsoft.com/office/powerpoint/2010/main" val="7584023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31</a:t>
            </a:fld>
            <a:endParaRPr lang="ja-JP" altLang="en-US" dirty="0"/>
          </a:p>
        </p:txBody>
      </p:sp>
    </p:spTree>
    <p:extLst>
      <p:ext uri="{BB962C8B-B14F-4D97-AF65-F5344CB8AC3E}">
        <p14:creationId xmlns:p14="http://schemas.microsoft.com/office/powerpoint/2010/main" val="1332454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32</a:t>
            </a:fld>
            <a:endParaRPr lang="ja-JP" altLang="en-US" dirty="0"/>
          </a:p>
        </p:txBody>
      </p:sp>
    </p:spTree>
    <p:extLst>
      <p:ext uri="{BB962C8B-B14F-4D97-AF65-F5344CB8AC3E}">
        <p14:creationId xmlns:p14="http://schemas.microsoft.com/office/powerpoint/2010/main" val="2148766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33</a:t>
            </a:fld>
            <a:endParaRPr lang="ja-JP" altLang="en-US" dirty="0"/>
          </a:p>
        </p:txBody>
      </p:sp>
    </p:spTree>
    <p:extLst>
      <p:ext uri="{BB962C8B-B14F-4D97-AF65-F5344CB8AC3E}">
        <p14:creationId xmlns:p14="http://schemas.microsoft.com/office/powerpoint/2010/main" val="1908905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defTabSz="922286">
              <a:defRPr/>
            </a:pPr>
            <a:fld id="{DC48BCE2-9005-412D-A5D9-0B0BA3ADB3C8}" type="slidenum">
              <a:rPr lang="ja-JP" altLang="en-US" sz="1200">
                <a:solidFill>
                  <a:prstClr val="black"/>
                </a:solidFill>
                <a:latin typeface="游ゴシック" panose="020F0502020204030204"/>
                <a:ea typeface="游ゴシック" panose="020B0400000000000000" pitchFamily="50" charset="-128"/>
              </a:rPr>
              <a:pPr defTabSz="922286">
                <a:defRPr/>
              </a:pPr>
              <a:t>3</a:t>
            </a:fld>
            <a:endParaRPr lang="ja-JP" altLang="en-US" sz="1200" dirty="0">
              <a:solidFill>
                <a:prstClr val="black"/>
              </a:solidFill>
              <a:latin typeface="游ゴシック" panose="020F0502020204030204"/>
              <a:ea typeface="游ゴシック" panose="020B0400000000000000" pitchFamily="50" charset="-128"/>
            </a:endParaRPr>
          </a:p>
        </p:txBody>
      </p:sp>
    </p:spTree>
    <p:extLst>
      <p:ext uri="{BB962C8B-B14F-4D97-AF65-F5344CB8AC3E}">
        <p14:creationId xmlns:p14="http://schemas.microsoft.com/office/powerpoint/2010/main" val="20855484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35</a:t>
            </a:fld>
            <a:endParaRPr lang="ja-JP" altLang="en-US" dirty="0"/>
          </a:p>
        </p:txBody>
      </p:sp>
    </p:spTree>
    <p:extLst>
      <p:ext uri="{BB962C8B-B14F-4D97-AF65-F5344CB8AC3E}">
        <p14:creationId xmlns:p14="http://schemas.microsoft.com/office/powerpoint/2010/main" val="13662324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38</a:t>
            </a:fld>
            <a:endParaRPr lang="ja-JP" altLang="en-US" dirty="0"/>
          </a:p>
        </p:txBody>
      </p:sp>
    </p:spTree>
    <p:extLst>
      <p:ext uri="{BB962C8B-B14F-4D97-AF65-F5344CB8AC3E}">
        <p14:creationId xmlns:p14="http://schemas.microsoft.com/office/powerpoint/2010/main" val="1379272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39</a:t>
            </a:fld>
            <a:endParaRPr lang="ja-JP" altLang="en-US" dirty="0"/>
          </a:p>
        </p:txBody>
      </p:sp>
    </p:spTree>
    <p:extLst>
      <p:ext uri="{BB962C8B-B14F-4D97-AF65-F5344CB8AC3E}">
        <p14:creationId xmlns:p14="http://schemas.microsoft.com/office/powerpoint/2010/main" val="35501233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40</a:t>
            </a:fld>
            <a:endParaRPr lang="ja-JP" altLang="en-US" dirty="0"/>
          </a:p>
        </p:txBody>
      </p:sp>
    </p:spTree>
    <p:extLst>
      <p:ext uri="{BB962C8B-B14F-4D97-AF65-F5344CB8AC3E}">
        <p14:creationId xmlns:p14="http://schemas.microsoft.com/office/powerpoint/2010/main" val="11363394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41</a:t>
            </a:fld>
            <a:endParaRPr lang="ja-JP" altLang="en-US" dirty="0"/>
          </a:p>
        </p:txBody>
      </p:sp>
    </p:spTree>
    <p:extLst>
      <p:ext uri="{BB962C8B-B14F-4D97-AF65-F5344CB8AC3E}">
        <p14:creationId xmlns:p14="http://schemas.microsoft.com/office/powerpoint/2010/main" val="40611520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42</a:t>
            </a:fld>
            <a:endParaRPr lang="ja-JP" altLang="en-US" dirty="0"/>
          </a:p>
        </p:txBody>
      </p:sp>
    </p:spTree>
    <p:extLst>
      <p:ext uri="{BB962C8B-B14F-4D97-AF65-F5344CB8AC3E}">
        <p14:creationId xmlns:p14="http://schemas.microsoft.com/office/powerpoint/2010/main" val="40327793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43</a:t>
            </a:fld>
            <a:endParaRPr lang="ja-JP" altLang="en-US" dirty="0"/>
          </a:p>
        </p:txBody>
      </p:sp>
    </p:spTree>
    <p:extLst>
      <p:ext uri="{BB962C8B-B14F-4D97-AF65-F5344CB8AC3E}">
        <p14:creationId xmlns:p14="http://schemas.microsoft.com/office/powerpoint/2010/main" val="1470631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44</a:t>
            </a:fld>
            <a:endParaRPr lang="ja-JP" altLang="en-US" dirty="0"/>
          </a:p>
        </p:txBody>
      </p:sp>
    </p:spTree>
    <p:extLst>
      <p:ext uri="{BB962C8B-B14F-4D97-AF65-F5344CB8AC3E}">
        <p14:creationId xmlns:p14="http://schemas.microsoft.com/office/powerpoint/2010/main" val="424281304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46</a:t>
            </a:fld>
            <a:endParaRPr lang="ja-JP" altLang="en-US" dirty="0"/>
          </a:p>
        </p:txBody>
      </p:sp>
    </p:spTree>
    <p:extLst>
      <p:ext uri="{BB962C8B-B14F-4D97-AF65-F5344CB8AC3E}">
        <p14:creationId xmlns:p14="http://schemas.microsoft.com/office/powerpoint/2010/main" val="36084987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47</a:t>
            </a:fld>
            <a:endParaRPr lang="ja-JP" altLang="en-US" dirty="0"/>
          </a:p>
        </p:txBody>
      </p:sp>
    </p:spTree>
    <p:extLst>
      <p:ext uri="{BB962C8B-B14F-4D97-AF65-F5344CB8AC3E}">
        <p14:creationId xmlns:p14="http://schemas.microsoft.com/office/powerpoint/2010/main" val="166539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a:t>
            </a:fld>
            <a:endParaRPr lang="ja-JP" altLang="en-US" dirty="0"/>
          </a:p>
        </p:txBody>
      </p:sp>
    </p:spTree>
    <p:extLst>
      <p:ext uri="{BB962C8B-B14F-4D97-AF65-F5344CB8AC3E}">
        <p14:creationId xmlns:p14="http://schemas.microsoft.com/office/powerpoint/2010/main" val="32967315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48</a:t>
            </a:fld>
            <a:endParaRPr lang="ja-JP" altLang="en-US" dirty="0"/>
          </a:p>
        </p:txBody>
      </p:sp>
    </p:spTree>
    <p:extLst>
      <p:ext uri="{BB962C8B-B14F-4D97-AF65-F5344CB8AC3E}">
        <p14:creationId xmlns:p14="http://schemas.microsoft.com/office/powerpoint/2010/main" val="21128806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49</a:t>
            </a:fld>
            <a:endParaRPr lang="ja-JP" altLang="en-US" dirty="0"/>
          </a:p>
        </p:txBody>
      </p:sp>
    </p:spTree>
    <p:extLst>
      <p:ext uri="{BB962C8B-B14F-4D97-AF65-F5344CB8AC3E}">
        <p14:creationId xmlns:p14="http://schemas.microsoft.com/office/powerpoint/2010/main" val="42712173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50</a:t>
            </a:fld>
            <a:endParaRPr lang="ja-JP" altLang="en-US" dirty="0"/>
          </a:p>
        </p:txBody>
      </p:sp>
    </p:spTree>
    <p:extLst>
      <p:ext uri="{BB962C8B-B14F-4D97-AF65-F5344CB8AC3E}">
        <p14:creationId xmlns:p14="http://schemas.microsoft.com/office/powerpoint/2010/main" val="149467775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51</a:t>
            </a:fld>
            <a:endParaRPr lang="ja-JP" altLang="en-US" dirty="0"/>
          </a:p>
        </p:txBody>
      </p:sp>
    </p:spTree>
    <p:extLst>
      <p:ext uri="{BB962C8B-B14F-4D97-AF65-F5344CB8AC3E}">
        <p14:creationId xmlns:p14="http://schemas.microsoft.com/office/powerpoint/2010/main" val="28962137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52</a:t>
            </a:fld>
            <a:endParaRPr lang="ja-JP" altLang="en-US" dirty="0"/>
          </a:p>
        </p:txBody>
      </p:sp>
    </p:spTree>
    <p:extLst>
      <p:ext uri="{BB962C8B-B14F-4D97-AF65-F5344CB8AC3E}">
        <p14:creationId xmlns:p14="http://schemas.microsoft.com/office/powerpoint/2010/main" val="20099571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53</a:t>
            </a:fld>
            <a:endParaRPr lang="ja-JP" altLang="en-US" dirty="0"/>
          </a:p>
        </p:txBody>
      </p:sp>
    </p:spTree>
    <p:extLst>
      <p:ext uri="{BB962C8B-B14F-4D97-AF65-F5344CB8AC3E}">
        <p14:creationId xmlns:p14="http://schemas.microsoft.com/office/powerpoint/2010/main" val="93316052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54</a:t>
            </a:fld>
            <a:endParaRPr lang="ja-JP" altLang="en-US" dirty="0"/>
          </a:p>
        </p:txBody>
      </p:sp>
    </p:spTree>
    <p:extLst>
      <p:ext uri="{BB962C8B-B14F-4D97-AF65-F5344CB8AC3E}">
        <p14:creationId xmlns:p14="http://schemas.microsoft.com/office/powerpoint/2010/main" val="10840970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56</a:t>
            </a:fld>
            <a:endParaRPr lang="ja-JP" altLang="en-US" dirty="0"/>
          </a:p>
        </p:txBody>
      </p:sp>
    </p:spTree>
    <p:extLst>
      <p:ext uri="{BB962C8B-B14F-4D97-AF65-F5344CB8AC3E}">
        <p14:creationId xmlns:p14="http://schemas.microsoft.com/office/powerpoint/2010/main" val="113032422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57</a:t>
            </a:fld>
            <a:endParaRPr lang="ja-JP" altLang="en-US" dirty="0"/>
          </a:p>
        </p:txBody>
      </p:sp>
    </p:spTree>
    <p:extLst>
      <p:ext uri="{BB962C8B-B14F-4D97-AF65-F5344CB8AC3E}">
        <p14:creationId xmlns:p14="http://schemas.microsoft.com/office/powerpoint/2010/main" val="195393631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59</a:t>
            </a:fld>
            <a:endParaRPr lang="ja-JP" altLang="en-US" dirty="0"/>
          </a:p>
        </p:txBody>
      </p:sp>
    </p:spTree>
    <p:extLst>
      <p:ext uri="{BB962C8B-B14F-4D97-AF65-F5344CB8AC3E}">
        <p14:creationId xmlns:p14="http://schemas.microsoft.com/office/powerpoint/2010/main" val="4190953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5</a:t>
            </a:fld>
            <a:endParaRPr lang="ja-JP" altLang="en-US" dirty="0"/>
          </a:p>
        </p:txBody>
      </p:sp>
    </p:spTree>
    <p:extLst>
      <p:ext uri="{BB962C8B-B14F-4D97-AF65-F5344CB8AC3E}">
        <p14:creationId xmlns:p14="http://schemas.microsoft.com/office/powerpoint/2010/main" val="327098477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60</a:t>
            </a:fld>
            <a:endParaRPr lang="ja-JP" altLang="en-US" dirty="0"/>
          </a:p>
        </p:txBody>
      </p:sp>
    </p:spTree>
    <p:extLst>
      <p:ext uri="{BB962C8B-B14F-4D97-AF65-F5344CB8AC3E}">
        <p14:creationId xmlns:p14="http://schemas.microsoft.com/office/powerpoint/2010/main" val="214200406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62</a:t>
            </a:fld>
            <a:endParaRPr lang="ja-JP" altLang="en-US" dirty="0"/>
          </a:p>
        </p:txBody>
      </p:sp>
    </p:spTree>
    <p:extLst>
      <p:ext uri="{BB962C8B-B14F-4D97-AF65-F5344CB8AC3E}">
        <p14:creationId xmlns:p14="http://schemas.microsoft.com/office/powerpoint/2010/main" val="9546002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63</a:t>
            </a:fld>
            <a:endParaRPr lang="ja-JP" altLang="en-US" dirty="0"/>
          </a:p>
        </p:txBody>
      </p:sp>
    </p:spTree>
    <p:extLst>
      <p:ext uri="{BB962C8B-B14F-4D97-AF65-F5344CB8AC3E}">
        <p14:creationId xmlns:p14="http://schemas.microsoft.com/office/powerpoint/2010/main" val="28304376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64</a:t>
            </a:fld>
            <a:endParaRPr lang="ja-JP" altLang="en-US" dirty="0"/>
          </a:p>
        </p:txBody>
      </p:sp>
    </p:spTree>
    <p:extLst>
      <p:ext uri="{BB962C8B-B14F-4D97-AF65-F5344CB8AC3E}">
        <p14:creationId xmlns:p14="http://schemas.microsoft.com/office/powerpoint/2010/main" val="181116055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65</a:t>
            </a:fld>
            <a:endParaRPr lang="ja-JP" altLang="en-US" dirty="0"/>
          </a:p>
        </p:txBody>
      </p:sp>
    </p:spTree>
    <p:extLst>
      <p:ext uri="{BB962C8B-B14F-4D97-AF65-F5344CB8AC3E}">
        <p14:creationId xmlns:p14="http://schemas.microsoft.com/office/powerpoint/2010/main" val="223863289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66</a:t>
            </a:fld>
            <a:endParaRPr lang="ja-JP" altLang="en-US" dirty="0"/>
          </a:p>
        </p:txBody>
      </p:sp>
    </p:spTree>
    <p:extLst>
      <p:ext uri="{BB962C8B-B14F-4D97-AF65-F5344CB8AC3E}">
        <p14:creationId xmlns:p14="http://schemas.microsoft.com/office/powerpoint/2010/main" val="2316526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6</a:t>
            </a:fld>
            <a:endParaRPr lang="ja-JP" altLang="en-US" dirty="0"/>
          </a:p>
        </p:txBody>
      </p:sp>
    </p:spTree>
    <p:extLst>
      <p:ext uri="{BB962C8B-B14F-4D97-AF65-F5344CB8AC3E}">
        <p14:creationId xmlns:p14="http://schemas.microsoft.com/office/powerpoint/2010/main" val="1038102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7</a:t>
            </a:fld>
            <a:endParaRPr lang="ja-JP" altLang="en-US" dirty="0"/>
          </a:p>
        </p:txBody>
      </p:sp>
    </p:spTree>
    <p:extLst>
      <p:ext uri="{BB962C8B-B14F-4D97-AF65-F5344CB8AC3E}">
        <p14:creationId xmlns:p14="http://schemas.microsoft.com/office/powerpoint/2010/main" val="4255278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8</a:t>
            </a:fld>
            <a:endParaRPr lang="ja-JP" altLang="en-US" dirty="0"/>
          </a:p>
        </p:txBody>
      </p:sp>
    </p:spTree>
    <p:extLst>
      <p:ext uri="{BB962C8B-B14F-4D97-AF65-F5344CB8AC3E}">
        <p14:creationId xmlns:p14="http://schemas.microsoft.com/office/powerpoint/2010/main" val="1331736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FBBA293-708C-4261-9FD1-AE04041D5F79}" type="slidenum">
              <a:rPr lang="ja-JP" altLang="en-US" smtClean="0"/>
              <a:pPr/>
              <a:t>9</a:t>
            </a:fld>
            <a:endParaRPr lang="ja-JP" altLang="en-US" dirty="0"/>
          </a:p>
        </p:txBody>
      </p:sp>
    </p:spTree>
    <p:extLst>
      <p:ext uri="{BB962C8B-B14F-4D97-AF65-F5344CB8AC3E}">
        <p14:creationId xmlns:p14="http://schemas.microsoft.com/office/powerpoint/2010/main" val="29066904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4572000" y="260351"/>
            <a:ext cx="41036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spcBef>
                <a:spcPct val="50000"/>
              </a:spcBef>
              <a:defRPr/>
            </a:pPr>
            <a:endParaRPr lang="ja-JP" altLang="ja-JP" sz="1800">
              <a:latin typeface="IPA Pゴシック" panose="020B0500000000000000" pitchFamily="50" charset="-128"/>
              <a:ea typeface="IPA Pゴシック" panose="020B0500000000000000" pitchFamily="50" charset="-128"/>
            </a:endParaRPr>
          </a:p>
        </p:txBody>
      </p:sp>
      <p:sp>
        <p:nvSpPr>
          <p:cNvPr id="5" name="正方形/長方形 4"/>
          <p:cNvSpPr/>
          <p:nvPr/>
        </p:nvSpPr>
        <p:spPr>
          <a:xfrm>
            <a:off x="8820150" y="-3175"/>
            <a:ext cx="323850" cy="6861175"/>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6" name="正方形/長方形 5"/>
          <p:cNvSpPr/>
          <p:nvPr/>
        </p:nvSpPr>
        <p:spPr>
          <a:xfrm>
            <a:off x="8820150" y="-3175"/>
            <a:ext cx="323850" cy="3576638"/>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7" name="直線コネクタ 6"/>
          <p:cNvCxnSpPr/>
          <p:nvPr/>
        </p:nvCxnSpPr>
        <p:spPr>
          <a:xfrm>
            <a:off x="179388" y="3573463"/>
            <a:ext cx="8640762"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180976" y="3644900"/>
            <a:ext cx="8639175"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9" name="Picture 4" descr="C:\Users\ms-hito\Documents\★広報業務\7_IPAロゴ\2014年5月_Webサイト用ロゴ作成\20140616_ポータルへアップ\IPA_logotype-4CPOJI.pn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35496" y="44624"/>
            <a:ext cx="3099817" cy="9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noGrp="1" noChangeArrowheads="1"/>
          </p:cNvSpPr>
          <p:nvPr>
            <p:ph type="ctrTitle"/>
          </p:nvPr>
        </p:nvSpPr>
        <p:spPr>
          <a:xfrm>
            <a:off x="1187451" y="1958977"/>
            <a:ext cx="7344990" cy="1325563"/>
          </a:xfrm>
        </p:spPr>
        <p:txBody>
          <a:bodyPr/>
          <a:lstStyle>
            <a:lvl1pPr>
              <a:defRPr b="1">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5124" name="Rectangle 4"/>
          <p:cNvSpPr>
            <a:spLocks noGrp="1" noChangeArrowheads="1"/>
          </p:cNvSpPr>
          <p:nvPr>
            <p:ph type="subTitle" idx="1"/>
          </p:nvPr>
        </p:nvSpPr>
        <p:spPr>
          <a:xfrm>
            <a:off x="2051720" y="3933056"/>
            <a:ext cx="6552827" cy="1752600"/>
          </a:xfrm>
        </p:spPr>
        <p:txBody>
          <a:bodyPr anchor="ctr"/>
          <a:lstStyle>
            <a:lvl1pPr marL="0" indent="0" algn="r">
              <a:buFontTx/>
              <a:buNone/>
              <a:defRPr sz="2800">
                <a:latin typeface="IPA Pゴシック" panose="020B0500000000000000" pitchFamily="50" charset="-128"/>
                <a:ea typeface="IPA Pゴシック" panose="020B0500000000000000" pitchFamily="50" charset="-128"/>
              </a:defRPr>
            </a:lvl1pPr>
          </a:lstStyle>
          <a:p>
            <a:r>
              <a:rPr lang="ja-JP" altLang="en-US"/>
              <a:t>マスター サブタイトルの書式設定</a:t>
            </a:r>
            <a:endParaRPr lang="ja-JP" altLang="en-US" dirty="0"/>
          </a:p>
        </p:txBody>
      </p:sp>
      <p:sp>
        <p:nvSpPr>
          <p:cNvPr id="10" name="Rectangle 5"/>
          <p:cNvSpPr>
            <a:spLocks noGrp="1" noChangeArrowheads="1"/>
          </p:cNvSpPr>
          <p:nvPr>
            <p:ph type="dt" sz="half" idx="10"/>
          </p:nvPr>
        </p:nvSpPr>
        <p:spPr>
          <a:xfrm>
            <a:off x="468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68806524-08C2-4CDE-BB05-34AF21193E34}" type="datetime1">
              <a:rPr kumimoji="1" lang="ja-JP" altLang="en-US" smtClean="0"/>
              <a:t>2024/11/15</a:t>
            </a:fld>
            <a:endParaRPr kumimoji="1" lang="ja-JP" altLang="en-US" dirty="0"/>
          </a:p>
        </p:txBody>
      </p:sp>
      <p:sp>
        <p:nvSpPr>
          <p:cNvPr id="11" name="Rectangle 6"/>
          <p:cNvSpPr>
            <a:spLocks noGrp="1" noChangeArrowheads="1"/>
          </p:cNvSpPr>
          <p:nvPr>
            <p:ph type="ftr" sz="quarter" idx="11"/>
          </p:nvPr>
        </p:nvSpPr>
        <p:spPr>
          <a:xfrm>
            <a:off x="3135313" y="6461127"/>
            <a:ext cx="2895600" cy="352425"/>
          </a:xfrm>
        </p:spPr>
        <p:txBody>
          <a:bodyPr/>
          <a:lstStyle>
            <a:lvl1pPr>
              <a:defRPr>
                <a:latin typeface="IPA Pゴシック" panose="020B0500000000000000" pitchFamily="50" charset="-128"/>
                <a:ea typeface="IPA Pゴシック" panose="020B0500000000000000" pitchFamily="50" charset="-128"/>
              </a:defRPr>
            </a:lvl1pPr>
          </a:lstStyle>
          <a:p>
            <a:r>
              <a:rPr lang="en-US" altLang="ja-JP"/>
              <a:t>©2024 IPA, All Rights Reserved</a:t>
            </a:r>
            <a:endParaRPr lang="ja-JP" altLang="en-US" dirty="0"/>
          </a:p>
        </p:txBody>
      </p:sp>
      <p:sp>
        <p:nvSpPr>
          <p:cNvPr id="12" name="Rectangle 7"/>
          <p:cNvSpPr>
            <a:spLocks noGrp="1" noChangeArrowheads="1"/>
          </p:cNvSpPr>
          <p:nvPr>
            <p:ph type="sldNum" sz="quarter" idx="12"/>
          </p:nvPr>
        </p:nvSpPr>
        <p:spPr>
          <a:xfrm>
            <a:off x="6564313" y="6461127"/>
            <a:ext cx="2133600" cy="352425"/>
          </a:xfrm>
        </p:spPr>
        <p:txBody>
          <a:bodyPr/>
          <a:lstStyle>
            <a:lvl1pPr>
              <a:defRPr>
                <a:latin typeface="IPA Pゴシック" panose="020B0500000000000000" pitchFamily="50" charset="-128"/>
                <a:ea typeface="IPA Pゴシック" panose="020B0500000000000000" pitchFamily="50" charset="-128"/>
              </a:defRPr>
            </a:lvl1pPr>
          </a:lstStyle>
          <a:p>
            <a:fld id="{3382DF73-28CA-4FAC-8B34-741C96E797DB}" type="slidenum">
              <a:rPr kumimoji="1" lang="ja-JP" altLang="en-US" smtClean="0"/>
              <a:t>‹#›</a:t>
            </a:fld>
            <a:endParaRPr kumimoji="1" lang="ja-JP" altLang="en-US"/>
          </a:p>
        </p:txBody>
      </p:sp>
    </p:spTree>
    <p:extLst>
      <p:ext uri="{BB962C8B-B14F-4D97-AF65-F5344CB8AC3E}">
        <p14:creationId xmlns:p14="http://schemas.microsoft.com/office/powerpoint/2010/main" val="3247564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dirty="0"/>
              <a:t>マスター タイトルの書式設定</a:t>
            </a:r>
          </a:p>
        </p:txBody>
      </p:sp>
      <p:sp>
        <p:nvSpPr>
          <p:cNvPr id="3" name="コンテンツ プレースホルダ 2"/>
          <p:cNvSpPr>
            <a:spLocks noGrp="1"/>
          </p:cNvSpPr>
          <p:nvPr>
            <p:ph idx="1"/>
          </p:nvPr>
        </p:nvSpPr>
        <p:spPr/>
        <p:txBody>
          <a:bodyPr/>
          <a:lstStyle>
            <a:lvl1pPr>
              <a:defRPr>
                <a:latin typeface="IPA Pゴシック" panose="020B0500000000000000" pitchFamily="50" charset="-128"/>
                <a:ea typeface="IPA Pゴシック" panose="020B0500000000000000" pitchFamily="50" charset="-128"/>
              </a:defRPr>
            </a:lvl1pPr>
            <a:lvl2pPr>
              <a:defRPr>
                <a:latin typeface="IPA Pゴシック" panose="020B0500000000000000" pitchFamily="50" charset="-128"/>
                <a:ea typeface="IPA Pゴシック" panose="020B0500000000000000" pitchFamily="50" charset="-128"/>
              </a:defRPr>
            </a:lvl2pPr>
            <a:lvl3pPr>
              <a:defRPr>
                <a:latin typeface="IPA Pゴシック" panose="020B0500000000000000" pitchFamily="50" charset="-128"/>
                <a:ea typeface="IPA Pゴシック" panose="020B0500000000000000" pitchFamily="50" charset="-128"/>
              </a:defRPr>
            </a:lvl3pPr>
            <a:lvl4pPr>
              <a:defRPr>
                <a:latin typeface="IPA Pゴシック" panose="020B0500000000000000" pitchFamily="50" charset="-128"/>
                <a:ea typeface="IPA Pゴシック" panose="020B0500000000000000" pitchFamily="50" charset="-128"/>
              </a:defRPr>
            </a:lvl4pPr>
            <a:lvl5pPr>
              <a:defRPr>
                <a:latin typeface="IPA Pゴシック" panose="020B0500000000000000" pitchFamily="50" charset="-128"/>
                <a:ea typeface="IPA Pゴシック" panose="020B0500000000000000" pitchFamily="50" charset="-128"/>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D6803D3B-AA71-4F45-A5F1-6A1AFC04D83C}" type="datetime1">
              <a:rPr kumimoji="1" lang="ja-JP" altLang="en-US" smtClean="0"/>
              <a:t>2024/11/15</a:t>
            </a:fld>
            <a:endParaRPr kumimoji="1"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kumimoji="1" lang="en-US" altLang="ja-JP"/>
              <a:t>©2024 IPA, All Rights Reserved</a:t>
            </a:r>
            <a:endParaRPr kumimoji="1" lang="ja-JP" altLang="en-US" dirty="0"/>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3382DF73-28CA-4FAC-8B34-741C96E797DB}" type="slidenum">
              <a:rPr kumimoji="1" lang="ja-JP" altLang="en-US" smtClean="0"/>
              <a:t>‹#›</a:t>
            </a:fld>
            <a:endParaRPr kumimoji="1" lang="ja-JP" altLang="en-US"/>
          </a:p>
        </p:txBody>
      </p:sp>
    </p:spTree>
    <p:extLst>
      <p:ext uri="{BB962C8B-B14F-4D97-AF65-F5344CB8AC3E}">
        <p14:creationId xmlns:p14="http://schemas.microsoft.com/office/powerpoint/2010/main" val="3036516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3312887"/>
            <a:ext cx="7772400" cy="1362075"/>
          </a:xfrm>
        </p:spPr>
        <p:txBody>
          <a:bodyPr anchor="t"/>
          <a:lstStyle>
            <a:lvl1pPr algn="l">
              <a:defRPr sz="4000" b="1" cap="all">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テキスト プレースホルダ 2"/>
          <p:cNvSpPr>
            <a:spLocks noGrp="1"/>
          </p:cNvSpPr>
          <p:nvPr>
            <p:ph type="body" idx="1"/>
          </p:nvPr>
        </p:nvSpPr>
        <p:spPr>
          <a:xfrm>
            <a:off x="722313" y="1812698"/>
            <a:ext cx="7772400" cy="1500187"/>
          </a:xfrm>
        </p:spPr>
        <p:txBody>
          <a:bodyPr anchor="b"/>
          <a:lstStyle>
            <a:lvl1pPr marL="0" indent="0">
              <a:buNone/>
              <a:defRPr sz="2000">
                <a:latin typeface="IPA Pゴシック" panose="020B0500000000000000" pitchFamily="50" charset="-128"/>
                <a:ea typeface="IPA Pゴシック" panose="020B0500000000000000" pitchFamily="50" charset="-128"/>
              </a:defRPr>
            </a:lvl1pPr>
            <a:lvl2pPr marL="457198" indent="0">
              <a:buNone/>
              <a:defRPr sz="1800"/>
            </a:lvl2pPr>
            <a:lvl3pPr marL="914395" indent="0">
              <a:buNone/>
              <a:defRPr sz="1600"/>
            </a:lvl3pPr>
            <a:lvl4pPr marL="1371592" indent="0">
              <a:buNone/>
              <a:defRPr sz="1400"/>
            </a:lvl4pPr>
            <a:lvl5pPr marL="1828789" indent="0">
              <a:buNone/>
              <a:defRPr sz="1400"/>
            </a:lvl5pPr>
            <a:lvl6pPr marL="2285987" indent="0">
              <a:buNone/>
              <a:defRPr sz="1400"/>
            </a:lvl6pPr>
            <a:lvl7pPr marL="2743185" indent="0">
              <a:buNone/>
              <a:defRPr sz="1400"/>
            </a:lvl7pPr>
            <a:lvl8pPr marL="3200381" indent="0">
              <a:buNone/>
              <a:defRPr sz="1400"/>
            </a:lvl8pPr>
            <a:lvl9pPr marL="3657579" indent="0">
              <a:buNone/>
              <a:defRPr sz="1400"/>
            </a:lvl9pPr>
          </a:lstStyle>
          <a:p>
            <a:pPr lvl="0"/>
            <a:r>
              <a:rPr lang="ja-JP" altLang="en-US"/>
              <a:t>マスター テキストの書式設定</a:t>
            </a:r>
          </a:p>
        </p:txBody>
      </p:sp>
      <p:sp>
        <p:nvSpPr>
          <p:cNvPr id="4"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7BEEA9F8-A238-4454-BDDD-9945E3C9EE3C}" type="datetime1">
              <a:rPr kumimoji="1" lang="ja-JP" altLang="en-US" smtClean="0"/>
              <a:t>2024/11/15</a:t>
            </a:fld>
            <a:endParaRPr kumimoji="1" lang="ja-JP" altLang="en-US"/>
          </a:p>
        </p:txBody>
      </p:sp>
      <p:sp>
        <p:nvSpPr>
          <p:cNvPr id="5"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kumimoji="1" lang="en-US" altLang="ja-JP"/>
              <a:t>©2024 IPA, All Rights Reserved</a:t>
            </a:r>
            <a:endParaRPr kumimoji="1" lang="ja-JP" altLang="en-US"/>
          </a:p>
        </p:txBody>
      </p:sp>
      <p:sp>
        <p:nvSpPr>
          <p:cNvPr id="6"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3382DF73-28CA-4FAC-8B34-741C96E797DB}" type="slidenum">
              <a:rPr kumimoji="1" lang="ja-JP" altLang="en-US" smtClean="0"/>
              <a:t>‹#›</a:t>
            </a:fld>
            <a:endParaRPr kumimoji="1" lang="ja-JP" altLang="en-US"/>
          </a:p>
        </p:txBody>
      </p:sp>
    </p:spTree>
    <p:extLst>
      <p:ext uri="{BB962C8B-B14F-4D97-AF65-F5344CB8AC3E}">
        <p14:creationId xmlns:p14="http://schemas.microsoft.com/office/powerpoint/2010/main" val="3589953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IPA Pゴシック" panose="020B0500000000000000" pitchFamily="50" charset="-128"/>
                <a:ea typeface="IPA Pゴシック" panose="020B0500000000000000" pitchFamily="50" charset="-128"/>
              </a:defRPr>
            </a:lvl1pPr>
          </a:lstStyle>
          <a:p>
            <a:r>
              <a:rPr lang="ja-JP" altLang="en-US"/>
              <a:t>マスター タイトルの書式設定</a:t>
            </a:r>
            <a:endParaRPr lang="ja-JP" altLang="en-US" dirty="0"/>
          </a:p>
        </p:txBody>
      </p:sp>
      <p:sp>
        <p:nvSpPr>
          <p:cNvPr id="3" name="コンテンツ プレースホルダ 2"/>
          <p:cNvSpPr>
            <a:spLocks noGrp="1"/>
          </p:cNvSpPr>
          <p:nvPr>
            <p:ph sz="half" idx="1"/>
          </p:nvPr>
        </p:nvSpPr>
        <p:spPr>
          <a:xfrm>
            <a:off x="498476"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1" y="1412877"/>
            <a:ext cx="3997325" cy="4924425"/>
          </a:xfrm>
        </p:spPr>
        <p:txBody>
          <a:bodyPr/>
          <a:lstStyle>
            <a:lvl1pPr>
              <a:defRPr sz="2800">
                <a:latin typeface="IPA Pゴシック" panose="020B0500000000000000" pitchFamily="50" charset="-128"/>
                <a:ea typeface="IPA Pゴシック" panose="020B0500000000000000" pitchFamily="50" charset="-128"/>
              </a:defRPr>
            </a:lvl1pPr>
            <a:lvl2pPr>
              <a:defRPr sz="2400">
                <a:latin typeface="IPA Pゴシック" panose="020B0500000000000000" pitchFamily="50" charset="-128"/>
                <a:ea typeface="IPA Pゴシック" panose="020B0500000000000000" pitchFamily="50" charset="-128"/>
              </a:defRPr>
            </a:lvl2pPr>
            <a:lvl3pPr>
              <a:defRPr sz="2000">
                <a:latin typeface="IPA Pゴシック" panose="020B0500000000000000" pitchFamily="50" charset="-128"/>
                <a:ea typeface="IPA Pゴシック" panose="020B0500000000000000" pitchFamily="50" charset="-128"/>
              </a:defRPr>
            </a:lvl3pPr>
            <a:lvl4pPr>
              <a:defRPr sz="1800">
                <a:latin typeface="IPA Pゴシック" panose="020B0500000000000000" pitchFamily="50" charset="-128"/>
                <a:ea typeface="IPA Pゴシック" panose="020B0500000000000000" pitchFamily="50" charset="-128"/>
              </a:defRPr>
            </a:lvl4pPr>
            <a:lvl5pPr>
              <a:defRPr sz="1800">
                <a:latin typeface="IPA Pゴシック" panose="020B0500000000000000" pitchFamily="50" charset="-128"/>
                <a:ea typeface="IPA Pゴシック" panose="020B0500000000000000" pitchFamily="50" charset="-128"/>
              </a:defRPr>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dt" sz="half" idx="10"/>
          </p:nvPr>
        </p:nvSpPr>
        <p:spPr>
          <a:ln/>
        </p:spPr>
        <p:txBody>
          <a:bodyPr/>
          <a:lstStyle>
            <a:lvl1pPr>
              <a:defRPr>
                <a:latin typeface="IPA Pゴシック" panose="020B0500000000000000" pitchFamily="50" charset="-128"/>
                <a:ea typeface="IPA Pゴシック" panose="020B0500000000000000" pitchFamily="50" charset="-128"/>
              </a:defRPr>
            </a:lvl1pPr>
          </a:lstStyle>
          <a:p>
            <a:fld id="{3C82EB65-B92D-450E-952C-7BF2B2197F89}" type="datetime1">
              <a:rPr kumimoji="1" lang="ja-JP" altLang="en-US" smtClean="0"/>
              <a:t>2024/11/15</a:t>
            </a:fld>
            <a:endParaRPr kumimoji="1" lang="ja-JP" altLang="en-US"/>
          </a:p>
        </p:txBody>
      </p:sp>
      <p:sp>
        <p:nvSpPr>
          <p:cNvPr id="6" name="Rectangle 6"/>
          <p:cNvSpPr>
            <a:spLocks noGrp="1" noChangeArrowheads="1"/>
          </p:cNvSpPr>
          <p:nvPr>
            <p:ph type="ftr" sz="quarter" idx="11"/>
          </p:nvPr>
        </p:nvSpPr>
        <p:spPr>
          <a:ln/>
        </p:spPr>
        <p:txBody>
          <a:bodyPr/>
          <a:lstStyle>
            <a:lvl1pPr>
              <a:defRPr>
                <a:latin typeface="IPA Pゴシック" panose="020B0500000000000000" pitchFamily="50" charset="-128"/>
                <a:ea typeface="IPA Pゴシック" panose="020B0500000000000000" pitchFamily="50" charset="-128"/>
              </a:defRPr>
            </a:lvl1pPr>
          </a:lstStyle>
          <a:p>
            <a:r>
              <a:rPr kumimoji="1" lang="en-US" altLang="ja-JP"/>
              <a:t>©2024 IPA, All Rights Reserved</a:t>
            </a:r>
            <a:endParaRPr kumimoji="1" lang="ja-JP" altLang="en-US"/>
          </a:p>
        </p:txBody>
      </p:sp>
      <p:sp>
        <p:nvSpPr>
          <p:cNvPr id="7" name="Rectangle 7"/>
          <p:cNvSpPr>
            <a:spLocks noGrp="1" noChangeArrowheads="1"/>
          </p:cNvSpPr>
          <p:nvPr>
            <p:ph type="sldNum" sz="quarter" idx="12"/>
          </p:nvPr>
        </p:nvSpPr>
        <p:spPr>
          <a:ln/>
        </p:spPr>
        <p:txBody>
          <a:bodyPr/>
          <a:lstStyle>
            <a:lvl1pPr>
              <a:defRPr>
                <a:latin typeface="IPA Pゴシック" panose="020B0500000000000000" pitchFamily="50" charset="-128"/>
                <a:ea typeface="IPA Pゴシック" panose="020B0500000000000000" pitchFamily="50" charset="-128"/>
              </a:defRPr>
            </a:lvl1pPr>
          </a:lstStyle>
          <a:p>
            <a:fld id="{3382DF73-28CA-4FAC-8B34-741C96E797DB}" type="slidenum">
              <a:rPr kumimoji="1" lang="ja-JP" altLang="en-US" smtClean="0"/>
              <a:t>‹#›</a:t>
            </a:fld>
            <a:endParaRPr kumimoji="1" lang="ja-JP" altLang="en-US"/>
          </a:p>
        </p:txBody>
      </p:sp>
    </p:spTree>
    <p:extLst>
      <p:ext uri="{BB962C8B-B14F-4D97-AF65-F5344CB8AC3E}">
        <p14:creationId xmlns:p14="http://schemas.microsoft.com/office/powerpoint/2010/main" val="176834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5"/>
          <p:cNvSpPr>
            <a:spLocks noGrp="1" noChangeArrowheads="1"/>
          </p:cNvSpPr>
          <p:nvPr>
            <p:ph type="dt" sz="half" idx="10"/>
          </p:nvPr>
        </p:nvSpPr>
        <p:spPr>
          <a:ln/>
        </p:spPr>
        <p:txBody>
          <a:bodyPr/>
          <a:lstStyle>
            <a:lvl1pPr>
              <a:defRPr/>
            </a:lvl1pPr>
          </a:lstStyle>
          <a:p>
            <a:fld id="{E7555FDA-3275-4790-B81F-C953765963CE}" type="datetime1">
              <a:rPr kumimoji="1" lang="ja-JP" altLang="en-US" smtClean="0"/>
              <a:t>2024/11/15</a:t>
            </a:fld>
            <a:endParaRPr kumimoji="1" lang="ja-JP" altLang="en-US"/>
          </a:p>
        </p:txBody>
      </p:sp>
      <p:sp>
        <p:nvSpPr>
          <p:cNvPr id="4" name="Rectangle 6"/>
          <p:cNvSpPr>
            <a:spLocks noGrp="1" noChangeArrowheads="1"/>
          </p:cNvSpPr>
          <p:nvPr>
            <p:ph type="ftr" sz="quarter" idx="11"/>
          </p:nvPr>
        </p:nvSpPr>
        <p:spPr>
          <a:ln/>
        </p:spPr>
        <p:txBody>
          <a:bodyPr/>
          <a:lstStyle>
            <a:lvl1pPr>
              <a:defRPr/>
            </a:lvl1pPr>
          </a:lstStyle>
          <a:p>
            <a:r>
              <a:rPr kumimoji="1" lang="en-US" altLang="ja-JP"/>
              <a:t>©2024 IPA, All Rights Reserved</a:t>
            </a:r>
            <a:endParaRPr kumimoji="1" lang="ja-JP" altLang="en-US" dirty="0"/>
          </a:p>
        </p:txBody>
      </p:sp>
      <p:sp>
        <p:nvSpPr>
          <p:cNvPr id="5" name="Rectangle 7"/>
          <p:cNvSpPr>
            <a:spLocks noGrp="1" noChangeArrowheads="1"/>
          </p:cNvSpPr>
          <p:nvPr>
            <p:ph type="sldNum" sz="quarter" idx="12"/>
          </p:nvPr>
        </p:nvSpPr>
        <p:spPr>
          <a:ln/>
        </p:spPr>
        <p:txBody>
          <a:bodyPr/>
          <a:lstStyle>
            <a:lvl1pPr>
              <a:defRPr/>
            </a:lvl1pPr>
          </a:lstStyle>
          <a:p>
            <a:fld id="{3382DF73-28CA-4FAC-8B34-741C96E797DB}" type="slidenum">
              <a:rPr kumimoji="1" lang="ja-JP" altLang="en-US" smtClean="0"/>
              <a:t>‹#›</a:t>
            </a:fld>
            <a:endParaRPr kumimoji="1" lang="ja-JP" altLang="en-US"/>
          </a:p>
        </p:txBody>
      </p:sp>
    </p:spTree>
    <p:extLst>
      <p:ext uri="{BB962C8B-B14F-4D97-AF65-F5344CB8AC3E}">
        <p14:creationId xmlns:p14="http://schemas.microsoft.com/office/powerpoint/2010/main" val="558602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fld id="{80445C4B-E5F7-4307-A4B7-5DF78514F97F}" type="datetime1">
              <a:rPr kumimoji="1" lang="ja-JP" altLang="en-US" smtClean="0"/>
              <a:t>2024/11/15</a:t>
            </a:fld>
            <a:endParaRPr kumimoji="1" lang="ja-JP" altLang="en-US"/>
          </a:p>
        </p:txBody>
      </p:sp>
      <p:sp>
        <p:nvSpPr>
          <p:cNvPr id="3" name="Rectangle 6"/>
          <p:cNvSpPr>
            <a:spLocks noGrp="1" noChangeArrowheads="1"/>
          </p:cNvSpPr>
          <p:nvPr>
            <p:ph type="ftr" sz="quarter" idx="11"/>
          </p:nvPr>
        </p:nvSpPr>
        <p:spPr>
          <a:ln/>
        </p:spPr>
        <p:txBody>
          <a:bodyPr/>
          <a:lstStyle>
            <a:lvl1pPr>
              <a:defRPr/>
            </a:lvl1pPr>
          </a:lstStyle>
          <a:p>
            <a:r>
              <a:rPr kumimoji="1" lang="en-US" altLang="ja-JP"/>
              <a:t>©2024 IPA, All Rights Reserved</a:t>
            </a:r>
            <a:endParaRPr kumimoji="1" lang="ja-JP" altLang="en-US"/>
          </a:p>
        </p:txBody>
      </p:sp>
      <p:sp>
        <p:nvSpPr>
          <p:cNvPr id="4" name="Rectangle 7"/>
          <p:cNvSpPr>
            <a:spLocks noGrp="1" noChangeArrowheads="1"/>
          </p:cNvSpPr>
          <p:nvPr>
            <p:ph type="sldNum" sz="quarter" idx="12"/>
          </p:nvPr>
        </p:nvSpPr>
        <p:spPr>
          <a:ln/>
        </p:spPr>
        <p:txBody>
          <a:bodyPr/>
          <a:lstStyle>
            <a:lvl1pPr>
              <a:defRPr/>
            </a:lvl1pPr>
          </a:lstStyle>
          <a:p>
            <a:fld id="{3382DF73-28CA-4FAC-8B34-741C96E797DB}" type="slidenum">
              <a:rPr kumimoji="1" lang="ja-JP" altLang="en-US" smtClean="0"/>
              <a:t>‹#›</a:t>
            </a:fld>
            <a:endParaRPr kumimoji="1" lang="ja-JP" altLang="en-US"/>
          </a:p>
        </p:txBody>
      </p:sp>
    </p:spTree>
    <p:extLst>
      <p:ext uri="{BB962C8B-B14F-4D97-AF65-F5344CB8AC3E}">
        <p14:creationId xmlns:p14="http://schemas.microsoft.com/office/powerpoint/2010/main" val="1714930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468313" y="44450"/>
            <a:ext cx="6983412" cy="547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7" name="Rectangle 4"/>
          <p:cNvSpPr>
            <a:spLocks noGrp="1" noChangeArrowheads="1"/>
          </p:cNvSpPr>
          <p:nvPr>
            <p:ph type="body" idx="1"/>
          </p:nvPr>
        </p:nvSpPr>
        <p:spPr bwMode="auto">
          <a:xfrm>
            <a:off x="498475" y="744335"/>
            <a:ext cx="8394700" cy="566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101" name="Rectangle 5"/>
          <p:cNvSpPr>
            <a:spLocks noGrp="1" noChangeArrowheads="1"/>
          </p:cNvSpPr>
          <p:nvPr>
            <p:ph type="dt" sz="half" idx="2"/>
          </p:nvPr>
        </p:nvSpPr>
        <p:spPr bwMode="auto">
          <a:xfrm>
            <a:off x="457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66"/>
                </a:solidFill>
                <a:latin typeface="IPA Pゴシック" panose="020B0500000000000000" pitchFamily="50" charset="-128"/>
                <a:ea typeface="IPA Pゴシック" panose="020B0500000000000000" pitchFamily="50" charset="-128"/>
              </a:defRPr>
            </a:lvl1pPr>
          </a:lstStyle>
          <a:p>
            <a:fld id="{AA0B8A21-0A5F-478C-BEFC-688E620C1E49}" type="datetime1">
              <a:rPr kumimoji="1" lang="ja-JP" altLang="en-US" smtClean="0"/>
              <a:t>2024/11/15</a:t>
            </a:fld>
            <a:endParaRPr kumimoji="1" lang="ja-JP" altLang="en-US" dirty="0"/>
          </a:p>
        </p:txBody>
      </p:sp>
      <p:sp>
        <p:nvSpPr>
          <p:cNvPr id="4102" name="Rectangle 6"/>
          <p:cNvSpPr>
            <a:spLocks noGrp="1" noChangeArrowheads="1"/>
          </p:cNvSpPr>
          <p:nvPr>
            <p:ph type="ftr" sz="quarter" idx="3"/>
          </p:nvPr>
        </p:nvSpPr>
        <p:spPr bwMode="auto">
          <a:xfrm>
            <a:off x="3124200" y="6526215"/>
            <a:ext cx="2895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66"/>
                </a:solidFill>
                <a:latin typeface="IPA Pゴシック" panose="020B0500000000000000" pitchFamily="50" charset="-128"/>
                <a:ea typeface="IPA Pゴシック" panose="020B0500000000000000" pitchFamily="50" charset="-128"/>
              </a:defRPr>
            </a:lvl1pPr>
          </a:lstStyle>
          <a:p>
            <a:r>
              <a:rPr lang="en-US" altLang="ja-JP"/>
              <a:t>©2024 IPA, All Rights Reserved</a:t>
            </a:r>
            <a:endParaRPr kumimoji="1" lang="ja-JP" altLang="en-US" dirty="0"/>
          </a:p>
        </p:txBody>
      </p:sp>
      <p:sp>
        <p:nvSpPr>
          <p:cNvPr id="4103" name="Rectangle 7"/>
          <p:cNvSpPr>
            <a:spLocks noGrp="1" noChangeArrowheads="1"/>
          </p:cNvSpPr>
          <p:nvPr>
            <p:ph type="sldNum" sz="quarter" idx="4"/>
          </p:nvPr>
        </p:nvSpPr>
        <p:spPr bwMode="auto">
          <a:xfrm>
            <a:off x="6553200" y="6526215"/>
            <a:ext cx="2133600"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66"/>
                </a:solidFill>
                <a:latin typeface="IPA Pゴシック" panose="020B0500000000000000" pitchFamily="50" charset="-128"/>
                <a:ea typeface="IPA Pゴシック" panose="020B0500000000000000" pitchFamily="50" charset="-128"/>
              </a:defRPr>
            </a:lvl1pPr>
          </a:lstStyle>
          <a:p>
            <a:fld id="{3382DF73-28CA-4FAC-8B34-741C96E797DB}" type="slidenum">
              <a:rPr kumimoji="1" lang="ja-JP" altLang="en-US" smtClean="0"/>
              <a:t>‹#›</a:t>
            </a:fld>
            <a:endParaRPr kumimoji="1" lang="ja-JP" altLang="en-US"/>
          </a:p>
        </p:txBody>
      </p:sp>
      <p:sp>
        <p:nvSpPr>
          <p:cNvPr id="12" name="正方形/長方形 11"/>
          <p:cNvSpPr/>
          <p:nvPr/>
        </p:nvSpPr>
        <p:spPr>
          <a:xfrm>
            <a:off x="1" y="0"/>
            <a:ext cx="250825" cy="6858000"/>
          </a:xfrm>
          <a:prstGeom prst="rect">
            <a:avLst/>
          </a:prstGeom>
          <a:solidFill>
            <a:srgbClr val="000066"/>
          </a:solidFill>
          <a:ln>
            <a:solidFill>
              <a:srgbClr val="00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sp>
        <p:nvSpPr>
          <p:cNvPr id="13" name="正方形/長方形 12"/>
          <p:cNvSpPr/>
          <p:nvPr/>
        </p:nvSpPr>
        <p:spPr>
          <a:xfrm>
            <a:off x="1" y="3"/>
            <a:ext cx="250825" cy="66004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800">
              <a:latin typeface="IPA Pゴシック" panose="020B0500000000000000" pitchFamily="50" charset="-128"/>
              <a:ea typeface="IPA Pゴシック" panose="020B0500000000000000" pitchFamily="50" charset="-128"/>
            </a:endParaRPr>
          </a:p>
        </p:txBody>
      </p:sp>
      <p:cxnSp>
        <p:nvCxnSpPr>
          <p:cNvPr id="3" name="直線コネクタ 2"/>
          <p:cNvCxnSpPr/>
          <p:nvPr/>
        </p:nvCxnSpPr>
        <p:spPr>
          <a:xfrm>
            <a:off x="250826" y="626246"/>
            <a:ext cx="8640763" cy="0"/>
          </a:xfrm>
          <a:prstGeom prst="line">
            <a:avLst/>
          </a:prstGeom>
          <a:ln w="31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50826" y="697684"/>
            <a:ext cx="8640763" cy="0"/>
          </a:xfrm>
          <a:prstGeom prst="line">
            <a:avLst/>
          </a:prstGeom>
          <a:ln w="3175">
            <a:solidFill>
              <a:srgbClr val="000066"/>
            </a:solidFill>
            <a:prstDash val="dash"/>
          </a:ln>
        </p:spPr>
        <p:style>
          <a:lnRef idx="1">
            <a:schemeClr val="accent1"/>
          </a:lnRef>
          <a:fillRef idx="0">
            <a:schemeClr val="accent1"/>
          </a:fillRef>
          <a:effectRef idx="0">
            <a:schemeClr val="accent1"/>
          </a:effectRef>
          <a:fontRef idx="minor">
            <a:schemeClr val="tx1"/>
          </a:fontRef>
        </p:style>
      </p:cxnSp>
      <p:pic>
        <p:nvPicPr>
          <p:cNvPr id="1035" name="Picture 4" descr="C:\Users\ms-hito\Documents\★広報業務\7_IPAロゴ\2014年5月_Webサイト用ロゴ作成\20140616_ポータルへアップ\IPA_logotype-4CPOJI.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60228" y="44629"/>
            <a:ext cx="856959" cy="628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4832141"/>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1" r:id="rId5"/>
    <p:sldLayoutId id="2147483712" r:id="rId6"/>
  </p:sldLayoutIdLst>
  <p:hf hdr="0" dt="0"/>
  <p:txStyles>
    <p:titleStyle>
      <a:lvl1pPr algn="l" rtl="0" eaLnBrk="1" fontAlgn="base" hangingPunct="1">
        <a:spcBef>
          <a:spcPct val="0"/>
        </a:spcBef>
        <a:spcAft>
          <a:spcPct val="0"/>
        </a:spcAft>
        <a:defRPr kumimoji="1" sz="3600">
          <a:solidFill>
            <a:srgbClr val="000066"/>
          </a:solidFill>
          <a:latin typeface="IPA Pゴシック" panose="020B0500000000000000" pitchFamily="50" charset="-128"/>
          <a:ea typeface="IPA Pゴシック" panose="020B0500000000000000" pitchFamily="50" charset="-128"/>
          <a:cs typeface="+mj-cs"/>
        </a:defRPr>
      </a:lvl1pPr>
      <a:lvl2pPr algn="l" rtl="0" eaLnBrk="1" fontAlgn="base" hangingPunct="1">
        <a:spcBef>
          <a:spcPct val="0"/>
        </a:spcBef>
        <a:spcAft>
          <a:spcPct val="0"/>
        </a:spcAft>
        <a:defRPr kumimoji="1" sz="3600">
          <a:solidFill>
            <a:srgbClr val="000066"/>
          </a:solidFill>
          <a:latin typeface="Arial" charset="0"/>
          <a:ea typeface="ＭＳ Ｐゴシック" charset="-128"/>
        </a:defRPr>
      </a:lvl2pPr>
      <a:lvl3pPr algn="l" rtl="0" eaLnBrk="1" fontAlgn="base" hangingPunct="1">
        <a:spcBef>
          <a:spcPct val="0"/>
        </a:spcBef>
        <a:spcAft>
          <a:spcPct val="0"/>
        </a:spcAft>
        <a:defRPr kumimoji="1" sz="3600">
          <a:solidFill>
            <a:srgbClr val="000066"/>
          </a:solidFill>
          <a:latin typeface="Arial" charset="0"/>
          <a:ea typeface="ＭＳ Ｐゴシック" charset="-128"/>
        </a:defRPr>
      </a:lvl3pPr>
      <a:lvl4pPr algn="l" rtl="0" eaLnBrk="1" fontAlgn="base" hangingPunct="1">
        <a:spcBef>
          <a:spcPct val="0"/>
        </a:spcBef>
        <a:spcAft>
          <a:spcPct val="0"/>
        </a:spcAft>
        <a:defRPr kumimoji="1" sz="3600">
          <a:solidFill>
            <a:srgbClr val="000066"/>
          </a:solidFill>
          <a:latin typeface="Arial" charset="0"/>
          <a:ea typeface="ＭＳ Ｐゴシック" charset="-128"/>
        </a:defRPr>
      </a:lvl4pPr>
      <a:lvl5pPr algn="l" rtl="0" eaLnBrk="1" fontAlgn="base" hangingPunct="1">
        <a:spcBef>
          <a:spcPct val="0"/>
        </a:spcBef>
        <a:spcAft>
          <a:spcPct val="0"/>
        </a:spcAft>
        <a:defRPr kumimoji="1" sz="3600">
          <a:solidFill>
            <a:srgbClr val="000066"/>
          </a:solidFill>
          <a:latin typeface="Arial" charset="0"/>
          <a:ea typeface="ＭＳ Ｐゴシック" charset="-128"/>
        </a:defRPr>
      </a:lvl5pPr>
      <a:lvl6pPr marL="457198" algn="l" rtl="0" eaLnBrk="1" fontAlgn="base" hangingPunct="1">
        <a:spcBef>
          <a:spcPct val="0"/>
        </a:spcBef>
        <a:spcAft>
          <a:spcPct val="0"/>
        </a:spcAft>
        <a:defRPr kumimoji="1" sz="3600">
          <a:solidFill>
            <a:srgbClr val="003399"/>
          </a:solidFill>
          <a:latin typeface="Arial" charset="0"/>
          <a:ea typeface="ＭＳ Ｐゴシック" charset="-128"/>
        </a:defRPr>
      </a:lvl6pPr>
      <a:lvl7pPr marL="914395" algn="l" rtl="0" eaLnBrk="1" fontAlgn="base" hangingPunct="1">
        <a:spcBef>
          <a:spcPct val="0"/>
        </a:spcBef>
        <a:spcAft>
          <a:spcPct val="0"/>
        </a:spcAft>
        <a:defRPr kumimoji="1" sz="3600">
          <a:solidFill>
            <a:srgbClr val="003399"/>
          </a:solidFill>
          <a:latin typeface="Arial" charset="0"/>
          <a:ea typeface="ＭＳ Ｐゴシック" charset="-128"/>
        </a:defRPr>
      </a:lvl7pPr>
      <a:lvl8pPr marL="1371592" algn="l" rtl="0" eaLnBrk="1" fontAlgn="base" hangingPunct="1">
        <a:spcBef>
          <a:spcPct val="0"/>
        </a:spcBef>
        <a:spcAft>
          <a:spcPct val="0"/>
        </a:spcAft>
        <a:defRPr kumimoji="1" sz="3600">
          <a:solidFill>
            <a:srgbClr val="003399"/>
          </a:solidFill>
          <a:latin typeface="Arial" charset="0"/>
          <a:ea typeface="ＭＳ Ｐゴシック" charset="-128"/>
        </a:defRPr>
      </a:lvl8pPr>
      <a:lvl9pPr marL="1828789" algn="l" rtl="0" eaLnBrk="1" fontAlgn="base" hangingPunct="1">
        <a:spcBef>
          <a:spcPct val="0"/>
        </a:spcBef>
        <a:spcAft>
          <a:spcPct val="0"/>
        </a:spcAft>
        <a:defRPr kumimoji="1" sz="3600">
          <a:solidFill>
            <a:srgbClr val="003399"/>
          </a:solidFill>
          <a:latin typeface="Arial" charset="0"/>
          <a:ea typeface="ＭＳ Ｐゴシック" charset="-128"/>
        </a:defRPr>
      </a:lvl9pPr>
    </p:titleStyle>
    <p:bodyStyle>
      <a:lvl1pPr marL="342898" indent="-342898" algn="l" rtl="0" eaLnBrk="1" fontAlgn="base" hangingPunct="1">
        <a:spcBef>
          <a:spcPct val="20000"/>
        </a:spcBef>
        <a:spcAft>
          <a:spcPct val="0"/>
        </a:spcAft>
        <a:buClr>
          <a:srgbClr val="000066"/>
        </a:buClr>
        <a:buFont typeface="Wingdings" pitchFamily="2" charset="2"/>
        <a:buChar char="s"/>
        <a:defRPr kumimoji="1" sz="3200">
          <a:solidFill>
            <a:srgbClr val="000066"/>
          </a:solidFill>
          <a:latin typeface="IPA Pゴシック" panose="020B0500000000000000" pitchFamily="50" charset="-128"/>
          <a:ea typeface="IPA Pゴシック" panose="020B0500000000000000" pitchFamily="50" charset="-128"/>
          <a:cs typeface="+mn-cs"/>
        </a:defRPr>
      </a:lvl1pPr>
      <a:lvl2pPr marL="742946" indent="-285748" algn="l" rtl="0" eaLnBrk="1" fontAlgn="base" hangingPunct="1">
        <a:spcBef>
          <a:spcPct val="20000"/>
        </a:spcBef>
        <a:spcAft>
          <a:spcPct val="0"/>
        </a:spcAft>
        <a:buClr>
          <a:schemeClr val="accent2"/>
        </a:buClr>
        <a:buFont typeface="Arial" charset="0"/>
        <a:buChar char="•"/>
        <a:defRPr kumimoji="1" sz="2800">
          <a:solidFill>
            <a:schemeClr val="tx1"/>
          </a:solidFill>
          <a:latin typeface="IPA Pゴシック" panose="020B0500000000000000" pitchFamily="50" charset="-128"/>
          <a:ea typeface="IPA Pゴシック" panose="020B0500000000000000" pitchFamily="50" charset="-128"/>
        </a:defRPr>
      </a:lvl2pPr>
      <a:lvl3pPr marL="1142993" indent="-228598" algn="l" rtl="0" eaLnBrk="1" fontAlgn="base" hangingPunct="1">
        <a:spcBef>
          <a:spcPct val="20000"/>
        </a:spcBef>
        <a:spcAft>
          <a:spcPct val="0"/>
        </a:spcAft>
        <a:buClr>
          <a:srgbClr val="000066"/>
        </a:buClr>
        <a:buFont typeface="Arial" charset="0"/>
        <a:buChar char="•"/>
        <a:defRPr kumimoji="1" sz="2400">
          <a:solidFill>
            <a:schemeClr val="tx1"/>
          </a:solidFill>
          <a:latin typeface="IPA Pゴシック" panose="020B0500000000000000" pitchFamily="50" charset="-128"/>
          <a:ea typeface="IPA Pゴシック" panose="020B0500000000000000" pitchFamily="50" charset="-128"/>
        </a:defRPr>
      </a:lvl3pPr>
      <a:lvl4pPr marL="1600191"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4pPr>
      <a:lvl5pPr marL="2057388" indent="-228598" algn="l" rtl="0" eaLnBrk="1" fontAlgn="base" hangingPunct="1">
        <a:spcBef>
          <a:spcPct val="20000"/>
        </a:spcBef>
        <a:spcAft>
          <a:spcPct val="0"/>
        </a:spcAft>
        <a:buClr>
          <a:srgbClr val="000066"/>
        </a:buClr>
        <a:buFont typeface="Arial" charset="0"/>
        <a:buChar char="»"/>
        <a:defRPr kumimoji="1" sz="2000">
          <a:solidFill>
            <a:schemeClr val="tx1"/>
          </a:solidFill>
          <a:latin typeface="IPA Pゴシック" panose="020B0500000000000000" pitchFamily="50" charset="-128"/>
          <a:ea typeface="IPA Pゴシック" panose="020B0500000000000000" pitchFamily="50" charset="-128"/>
        </a:defRPr>
      </a:lvl5pPr>
      <a:lvl6pPr marL="2514585"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6pPr>
      <a:lvl7pPr marL="2971783"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7pPr>
      <a:lvl8pPr marL="3428980"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8pPr>
      <a:lvl9pPr marL="3886177" indent="-228598" algn="l" rtl="0" eaLnBrk="1" fontAlgn="base" hangingPunct="1">
        <a:spcBef>
          <a:spcPct val="20000"/>
        </a:spcBef>
        <a:spcAft>
          <a:spcPct val="0"/>
        </a:spcAft>
        <a:buClr>
          <a:schemeClr val="accent2"/>
        </a:buClr>
        <a:buFont typeface="Arial" charset="0"/>
        <a:buChar char="»"/>
        <a:defRPr kumimoji="1" sz="2000">
          <a:solidFill>
            <a:schemeClr val="tx1"/>
          </a:solidFill>
          <a:latin typeface="+mn-lt"/>
          <a:ea typeface="+mn-ea"/>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1.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1.pn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32.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3.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40.png"/><Relationship Id="rId4" Type="http://schemas.openxmlformats.org/officeDocument/2006/relationships/image" Target="../media/image39.png"/></Relationships>
</file>

<file path=ppt/slides/_rels/slide4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5.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1.xml"/><Relationship Id="rId1" Type="http://schemas.openxmlformats.org/officeDocument/2006/relationships/slideLayout" Target="../slideLayouts/slideLayout5.xml"/><Relationship Id="rId5" Type="http://schemas.openxmlformats.org/officeDocument/2006/relationships/image" Target="../media/image54.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ipa.go.jp/digital/stamp/stamp_workbench.html#down" TargetMode="External"/><Relationship Id="rId7" Type="http://schemas.openxmlformats.org/officeDocument/2006/relationships/hyperlink" Target="http://astah.change-vision.com/platform/AstahLicenseAgreement_ja.pdf"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https://www.ipa.go.jp/digital/stamp/stamp_workbench.html#license" TargetMode="External"/><Relationship Id="rId5" Type="http://schemas.openxmlformats.org/officeDocument/2006/relationships/hyperlink" Target="https://www.ipa.go.jp/digital/stamp/stamp_workbench.html#working" TargetMode="External"/><Relationship Id="rId4" Type="http://schemas.openxmlformats.org/officeDocument/2006/relationships/hyperlink" Target="https://www.ipa.go.jp/digital/stamp/stamp_wb/manual_ja/install/install_windows/install_windows.html#ref-install-windows"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2.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55.png"/></Relationships>
</file>

<file path=ppt/slides/_rels/slide5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3.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57.png"/></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9.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61.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0.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63.png"/></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1.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66.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3.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68.png"/></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4.xml"/><Relationship Id="rId1" Type="http://schemas.openxmlformats.org/officeDocument/2006/relationships/slideLayout" Target="../slideLayouts/slideLayout5.xml"/><Relationship Id="rId4" Type="http://schemas.openxmlformats.org/officeDocument/2006/relationships/image" Target="../media/image69.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a:extLst>
              <a:ext uri="{FF2B5EF4-FFF2-40B4-BE49-F238E27FC236}">
                <a16:creationId xmlns:a16="http://schemas.microsoft.com/office/drawing/2014/main" id="{DF5656A4-C282-4813-8F61-BA0D329F9E82}"/>
              </a:ext>
            </a:extLst>
          </p:cNvPr>
          <p:cNvSpPr>
            <a:spLocks noGrp="1"/>
          </p:cNvSpPr>
          <p:nvPr>
            <p:ph type="ctrTitle"/>
          </p:nvPr>
        </p:nvSpPr>
        <p:spPr>
          <a:xfrm>
            <a:off x="1187451" y="1958977"/>
            <a:ext cx="7344990" cy="1626704"/>
          </a:xfrm>
        </p:spPr>
        <p:txBody>
          <a:bodyPr/>
          <a:lstStyle/>
          <a:p>
            <a:pPr lvl="0"/>
            <a:r>
              <a:rPr kumimoji="0" lang="ja-JP" altLang="en-US" sz="2800" dirty="0">
                <a:solidFill>
                  <a:srgbClr val="00B050"/>
                </a:solidFill>
                <a:latin typeface="Meiryo UI" panose="020B0604030504040204" pitchFamily="50" charset="-128"/>
                <a:ea typeface="Meiryo UI" panose="020B0604030504040204" pitchFamily="50" charset="-128"/>
                <a:cs typeface="ＭＳ Ｐゴシック" panose="020B0600070205080204" pitchFamily="50" charset="-128"/>
              </a:rPr>
              <a:t>演習教材　初級編</a:t>
            </a:r>
            <a:br>
              <a:rPr kumimoji="0" lang="ja-JP" altLang="en-US" dirty="0">
                <a:solidFill>
                  <a:srgbClr val="00B050"/>
                </a:solidFill>
                <a:latin typeface="Meiryo UI" panose="020B0604030504040204" pitchFamily="50" charset="-128"/>
                <a:ea typeface="Meiryo UI" panose="020B0604030504040204" pitchFamily="50" charset="-128"/>
                <a:cs typeface="ＭＳ Ｐゴシック" panose="020B0600070205080204" pitchFamily="50" charset="-128"/>
              </a:rPr>
            </a:br>
            <a:br>
              <a:rPr kumimoji="0" lang="en-US" altLang="ja-JP" dirty="0">
                <a:solidFill>
                  <a:srgbClr val="00B050"/>
                </a:solidFill>
                <a:latin typeface="Meiryo UI" panose="020B0604030504040204" pitchFamily="50" charset="-128"/>
                <a:ea typeface="Meiryo UI" panose="020B0604030504040204" pitchFamily="50" charset="-128"/>
                <a:cs typeface="ＭＳ Ｐゴシック" panose="020B0600070205080204" pitchFamily="50" charset="-128"/>
              </a:rPr>
            </a:br>
            <a:r>
              <a:rPr kumimoji="0" lang="ja-JP" altLang="en-US" dirty="0">
                <a:solidFill>
                  <a:srgbClr val="00B050"/>
                </a:solidFill>
                <a:latin typeface="Meiryo UI" panose="020B0604030504040204" pitchFamily="50" charset="-128"/>
                <a:ea typeface="Meiryo UI" panose="020B0604030504040204" pitchFamily="50" charset="-128"/>
                <a:cs typeface="ＭＳ Ｐゴシック" panose="020B0600070205080204" pitchFamily="50" charset="-128"/>
              </a:rPr>
              <a:t>～ウルトラマンの安全分析～</a:t>
            </a:r>
            <a:r>
              <a:rPr kumimoji="0" lang="ja-JP" altLang="en-US" dirty="0">
                <a:latin typeface="Meiryo UI" panose="020B0604030504040204" pitchFamily="50" charset="-128"/>
                <a:ea typeface="Meiryo UI" panose="020B0604030504040204" pitchFamily="50" charset="-128"/>
                <a:cs typeface="ＭＳ Ｐゴシック" panose="020B0600070205080204" pitchFamily="50" charset="-128"/>
              </a:rPr>
              <a:t> </a:t>
            </a:r>
            <a:br>
              <a:rPr kumimoji="0" lang="en-US" altLang="ja-JP" dirty="0">
                <a:solidFill>
                  <a:srgbClr val="00B050"/>
                </a:solidFill>
                <a:latin typeface="Meiryo UI" panose="020B0604030504040204" pitchFamily="50" charset="-128"/>
                <a:ea typeface="Meiryo UI" panose="020B0604030504040204" pitchFamily="50" charset="-128"/>
                <a:cs typeface="ＭＳ Ｐゴシック" panose="020B0600070205080204" pitchFamily="50" charset="-128"/>
              </a:rPr>
            </a:br>
            <a:endParaRPr lang="ja-JP" altLang="en-US" dirty="0"/>
          </a:p>
        </p:txBody>
      </p:sp>
      <p:sp>
        <p:nvSpPr>
          <p:cNvPr id="3" name="サブタイトル 2">
            <a:extLst>
              <a:ext uri="{FF2B5EF4-FFF2-40B4-BE49-F238E27FC236}">
                <a16:creationId xmlns:a16="http://schemas.microsoft.com/office/drawing/2014/main" id="{83F6A943-C34E-48F6-BC35-1D9BA813D2F3}"/>
              </a:ext>
            </a:extLst>
          </p:cNvPr>
          <p:cNvSpPr>
            <a:spLocks noGrp="1"/>
          </p:cNvSpPr>
          <p:nvPr>
            <p:ph type="subTitle" idx="1"/>
          </p:nvPr>
        </p:nvSpPr>
        <p:spPr>
          <a:xfrm>
            <a:off x="1187452" y="3933055"/>
            <a:ext cx="7417096" cy="2106237"/>
          </a:xfrm>
        </p:spPr>
        <p:txBody>
          <a:bodyPr>
            <a:normAutofit/>
          </a:bodyPr>
          <a:lstStyle/>
          <a:p>
            <a:endParaRPr kumimoji="1" lang="en-US" altLang="ja-JP" dirty="0">
              <a:latin typeface="Century" panose="02040604050505020304" pitchFamily="18" charset="0"/>
            </a:endParaRPr>
          </a:p>
          <a:p>
            <a:r>
              <a:rPr kumimoji="1" lang="ja-JP" altLang="en-US" dirty="0">
                <a:latin typeface="Century" panose="02040604050505020304" pitchFamily="18" charset="0"/>
              </a:rPr>
              <a:t>独立行政法人情報処理推進機構（</a:t>
            </a:r>
            <a:r>
              <a:rPr kumimoji="1" lang="en-US" altLang="ja-JP" dirty="0">
                <a:latin typeface="Century" panose="02040604050505020304" pitchFamily="18" charset="0"/>
              </a:rPr>
              <a:t>IPA</a:t>
            </a:r>
            <a:r>
              <a:rPr kumimoji="1" lang="ja-JP" altLang="en-US" dirty="0">
                <a:latin typeface="Century" panose="02040604050505020304" pitchFamily="18" charset="0"/>
              </a:rPr>
              <a:t>）</a:t>
            </a:r>
            <a:endParaRPr kumimoji="1" lang="en-US" altLang="ja-JP" dirty="0">
              <a:latin typeface="Century" panose="02040604050505020304" pitchFamily="18" charset="0"/>
            </a:endParaRPr>
          </a:p>
          <a:p>
            <a:r>
              <a:rPr lang="ja-JP" altLang="en-US" dirty="0">
                <a:latin typeface="Century" panose="02040604050505020304" pitchFamily="18" charset="0"/>
              </a:rPr>
              <a:t>デジタル基盤センター</a:t>
            </a:r>
            <a:endParaRPr lang="en-US" altLang="ja-JP" dirty="0">
              <a:latin typeface="Century" panose="02040604050505020304" pitchFamily="18" charset="0"/>
            </a:endParaRPr>
          </a:p>
        </p:txBody>
      </p:sp>
      <p:sp>
        <p:nvSpPr>
          <p:cNvPr id="2" name="スライド番号プレースホルダー 1">
            <a:extLst>
              <a:ext uri="{FF2B5EF4-FFF2-40B4-BE49-F238E27FC236}">
                <a16:creationId xmlns:a16="http://schemas.microsoft.com/office/drawing/2014/main" id="{EB162ACF-ACF3-4556-BBCE-AF05575E2914}"/>
              </a:ext>
            </a:extLst>
          </p:cNvPr>
          <p:cNvSpPr>
            <a:spLocks noGrp="1"/>
          </p:cNvSpPr>
          <p:nvPr>
            <p:ph type="sldNum" sz="quarter" idx="12"/>
          </p:nvPr>
        </p:nvSpPr>
        <p:spPr/>
        <p:txBody>
          <a:bodyPr/>
          <a:lstStyle/>
          <a:p>
            <a:fld id="{3382DF73-28CA-4FAC-8B34-741C96E797DB}" type="slidenum">
              <a:rPr kumimoji="1" lang="ja-JP" altLang="en-US" smtClean="0"/>
              <a:t>1</a:t>
            </a:fld>
            <a:endParaRPr kumimoji="1" lang="ja-JP" altLang="en-US"/>
          </a:p>
        </p:txBody>
      </p:sp>
      <p:sp>
        <p:nvSpPr>
          <p:cNvPr id="4" name="Rectangle 2">
            <a:extLst>
              <a:ext uri="{FF2B5EF4-FFF2-40B4-BE49-F238E27FC236}">
                <a16:creationId xmlns:a16="http://schemas.microsoft.com/office/drawing/2014/main" id="{1A32AFBE-9748-4446-BD6C-876214EEBDCC}"/>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dirty="0"/>
          </a:p>
        </p:txBody>
      </p:sp>
      <p:sp>
        <p:nvSpPr>
          <p:cNvPr id="5" name="Rectangle 3">
            <a:extLst>
              <a:ext uri="{FF2B5EF4-FFF2-40B4-BE49-F238E27FC236}">
                <a16:creationId xmlns:a16="http://schemas.microsoft.com/office/drawing/2014/main" id="{E6B528BA-B8DB-4B39-8453-13F7DB786AB3}"/>
              </a:ext>
            </a:extLst>
          </p:cNvPr>
          <p:cNvSpPr>
            <a:spLocks noChangeArrowheads="1"/>
          </p:cNvSpPr>
          <p:nvPr/>
        </p:nvSpPr>
        <p:spPr bwMode="auto">
          <a:xfrm>
            <a:off x="0" y="1325439"/>
            <a:ext cx="184731"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ja-JP" altLang="en-US" sz="1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br>
            <a:br>
              <a:rPr kumimoji="0" lang="ja-JP" altLang="en-US" sz="1000" b="1"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cs typeface="ＭＳ Ｐゴシック" panose="020B0600070205080204" pitchFamily="50" charset="-128"/>
              </a:rPr>
            </a:b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
        <p:nvSpPr>
          <p:cNvPr id="10" name="フッター プレースホルダー 5">
            <a:extLst>
              <a:ext uri="{FF2B5EF4-FFF2-40B4-BE49-F238E27FC236}">
                <a16:creationId xmlns:a16="http://schemas.microsoft.com/office/drawing/2014/main" id="{74F2468C-7A39-43CB-9702-8A7F6D84B5BD}"/>
              </a:ext>
            </a:extLst>
          </p:cNvPr>
          <p:cNvSpPr>
            <a:spLocks noGrp="1"/>
          </p:cNvSpPr>
          <p:nvPr>
            <p:ph type="ftr" sz="quarter" idx="11"/>
          </p:nvPr>
        </p:nvSpPr>
        <p:spPr>
          <a:xfrm>
            <a:off x="3124200" y="6526215"/>
            <a:ext cx="2895600" cy="287337"/>
          </a:xfrm>
        </p:spPr>
        <p:txBody>
          <a:bodyPr anchor="b"/>
          <a:lstStyle/>
          <a:p>
            <a:r>
              <a:rPr kumimoji="1" lang="en-US" altLang="ja-JP"/>
              <a:t>©2024 IPA, All Rights Reserved</a:t>
            </a:r>
            <a:endParaRPr kumimoji="1" lang="ja-JP" altLang="en-US" dirty="0"/>
          </a:p>
        </p:txBody>
      </p:sp>
      <p:pic>
        <p:nvPicPr>
          <p:cNvPr id="8" name="図 7">
            <a:extLst>
              <a:ext uri="{FF2B5EF4-FFF2-40B4-BE49-F238E27FC236}">
                <a16:creationId xmlns:a16="http://schemas.microsoft.com/office/drawing/2014/main" id="{CD5A7BB5-3E1C-4D22-BF89-E5D365E4F9FD}"/>
              </a:ext>
            </a:extLst>
          </p:cNvPr>
          <p:cNvPicPr>
            <a:picLocks noChangeAspect="1"/>
          </p:cNvPicPr>
          <p:nvPr/>
        </p:nvPicPr>
        <p:blipFill>
          <a:blip r:embed="rId3"/>
          <a:stretch>
            <a:fillRect/>
          </a:stretch>
        </p:blipFill>
        <p:spPr>
          <a:xfrm>
            <a:off x="6157782" y="70702"/>
            <a:ext cx="2540131" cy="1143059"/>
          </a:xfrm>
          <a:prstGeom prst="rect">
            <a:avLst/>
          </a:prstGeom>
        </p:spPr>
      </p:pic>
    </p:spTree>
    <p:extLst>
      <p:ext uri="{BB962C8B-B14F-4D97-AF65-F5344CB8AC3E}">
        <p14:creationId xmlns:p14="http://schemas.microsoft.com/office/powerpoint/2010/main" val="3427531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sz="3200" dirty="0"/>
              <a:t>STAMP</a:t>
            </a:r>
            <a:r>
              <a:rPr kumimoji="1" lang="ja-JP" altLang="en-US" sz="3200" dirty="0"/>
              <a:t>による分析手順の概観</a:t>
            </a:r>
          </a:p>
        </p:txBody>
      </p:sp>
      <p:sp>
        <p:nvSpPr>
          <p:cNvPr id="115" name="角丸四角形 4">
            <a:extLst>
              <a:ext uri="{FF2B5EF4-FFF2-40B4-BE49-F238E27FC236}">
                <a16:creationId xmlns:a16="http://schemas.microsoft.com/office/drawing/2014/main" id="{856AAF1B-D83D-474D-9345-4E3583306557}"/>
              </a:ext>
            </a:extLst>
          </p:cNvPr>
          <p:cNvSpPr>
            <a:spLocks noChangeArrowheads="1"/>
          </p:cNvSpPr>
          <p:nvPr/>
        </p:nvSpPr>
        <p:spPr bwMode="auto">
          <a:xfrm>
            <a:off x="542013" y="2627116"/>
            <a:ext cx="4702192" cy="864715"/>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（準備２）：</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コンポーネントと</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相互作用から成る</a:t>
            </a:r>
            <a:br>
              <a:rPr lang="en-US" altLang="ja-JP" sz="1800" b="1"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spc="-100" dirty="0">
                <a:latin typeface="Century" panose="02040604050505020304" pitchFamily="18" charset="0"/>
                <a:ea typeface="HGPｺﾞｼｯｸE" panose="020B0900000000000000" pitchFamily="50" charset="-128"/>
                <a:cs typeface="源真ゴシックP Medium" panose="020B0402020203020207" pitchFamily="50" charset="-128"/>
              </a:rPr>
              <a:t>コントロールストラクチャー</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の構築</a:t>
            </a:r>
          </a:p>
        </p:txBody>
      </p:sp>
      <p:sp>
        <p:nvSpPr>
          <p:cNvPr id="117" name="角丸四角形 7">
            <a:extLst>
              <a:ext uri="{FF2B5EF4-FFF2-40B4-BE49-F238E27FC236}">
                <a16:creationId xmlns:a16="http://schemas.microsoft.com/office/drawing/2014/main" id="{333A4413-8C06-4057-A94A-0C5AE6D608FF}"/>
              </a:ext>
            </a:extLst>
          </p:cNvPr>
          <p:cNvSpPr>
            <a:spLocks noChangeArrowheads="1"/>
          </p:cNvSpPr>
          <p:nvPr/>
        </p:nvSpPr>
        <p:spPr bwMode="auto">
          <a:xfrm>
            <a:off x="539552" y="5032608"/>
            <a:ext cx="4707114" cy="1132696"/>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 2</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毎の</a:t>
            </a:r>
            <a:r>
              <a:rPr lang="ja-JP" altLang="en-US" sz="1800" spc="-1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コントロールループ</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にガイドワード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適用 → ハザード誘発要因（</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HCF</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Hazard</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Causal Factor</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）の特定</a:t>
            </a:r>
          </a:p>
        </p:txBody>
      </p:sp>
      <p:sp>
        <p:nvSpPr>
          <p:cNvPr id="118" name="角丸四角形 5">
            <a:extLst>
              <a:ext uri="{FF2B5EF4-FFF2-40B4-BE49-F238E27FC236}">
                <a16:creationId xmlns:a16="http://schemas.microsoft.com/office/drawing/2014/main" id="{961597FB-A2FC-4B97-8F55-41C61C1747D4}"/>
              </a:ext>
            </a:extLst>
          </p:cNvPr>
          <p:cNvSpPr>
            <a:spLocks noChangeArrowheads="1"/>
          </p:cNvSpPr>
          <p:nvPr/>
        </p:nvSpPr>
        <p:spPr bwMode="auto">
          <a:xfrm>
            <a:off x="542013" y="3794956"/>
            <a:ext cx="4702192" cy="934527"/>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spc="3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非安全なコントロールアクション（</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Unsafe Control</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Action</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）の抽出</a:t>
            </a:r>
          </a:p>
        </p:txBody>
      </p:sp>
      <p:cxnSp>
        <p:nvCxnSpPr>
          <p:cNvPr id="119" name="直線矢印コネクタ 27">
            <a:extLst>
              <a:ext uri="{FF2B5EF4-FFF2-40B4-BE49-F238E27FC236}">
                <a16:creationId xmlns:a16="http://schemas.microsoft.com/office/drawing/2014/main" id="{935DE69D-34B8-4C2A-A1DF-391EB26E7002}"/>
              </a:ext>
            </a:extLst>
          </p:cNvPr>
          <p:cNvCxnSpPr>
            <a:cxnSpLocks noChangeShapeType="1"/>
            <a:stCxn id="115" idx="2"/>
            <a:endCxn id="118" idx="0"/>
          </p:cNvCxnSpPr>
          <p:nvPr/>
        </p:nvCxnSpPr>
        <p:spPr bwMode="auto">
          <a:xfrm>
            <a:off x="2893109" y="349183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120" name="直線矢印コネクタ 29">
            <a:extLst>
              <a:ext uri="{FF2B5EF4-FFF2-40B4-BE49-F238E27FC236}">
                <a16:creationId xmlns:a16="http://schemas.microsoft.com/office/drawing/2014/main" id="{4CB7F736-0D4B-4184-B9F9-DA2FE49D59D6}"/>
              </a:ext>
            </a:extLst>
          </p:cNvPr>
          <p:cNvCxnSpPr>
            <a:cxnSpLocks noChangeShapeType="1"/>
            <a:stCxn id="118" idx="2"/>
            <a:endCxn id="117" idx="0"/>
          </p:cNvCxnSpPr>
          <p:nvPr/>
        </p:nvCxnSpPr>
        <p:spPr bwMode="auto">
          <a:xfrm>
            <a:off x="2893109" y="4729483"/>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121" name="Text Box 15">
            <a:extLst>
              <a:ext uri="{FF2B5EF4-FFF2-40B4-BE49-F238E27FC236}">
                <a16:creationId xmlns:a16="http://schemas.microsoft.com/office/drawing/2014/main" id="{2B50B4B0-455A-4355-A134-428374C3999A}"/>
              </a:ext>
            </a:extLst>
          </p:cNvPr>
          <p:cNvSpPr txBox="1">
            <a:spLocks noChangeArrowheads="1"/>
          </p:cNvSpPr>
          <p:nvPr/>
        </p:nvSpPr>
        <p:spPr bwMode="auto">
          <a:xfrm>
            <a:off x="2248288" y="1052736"/>
            <a:ext cx="12806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ja-JP" altLang="en-US" sz="2000" dirty="0">
                <a:solidFill>
                  <a:srgbClr val="0000FF"/>
                </a:solidFill>
                <a:latin typeface="Century" panose="02040604050505020304" pitchFamily="18" charset="0"/>
                <a:ea typeface="HGPｺﾞｼｯｸE" panose="020B0900000000000000" pitchFamily="50" charset="-128"/>
                <a:cs typeface="源真ゴシックP Medium" panose="020B0402020203020207" pitchFamily="50" charset="-128"/>
              </a:rPr>
              <a:t>分析手順</a:t>
            </a:r>
          </a:p>
        </p:txBody>
      </p:sp>
      <p:sp>
        <p:nvSpPr>
          <p:cNvPr id="122" name="角丸四角形 4">
            <a:extLst>
              <a:ext uri="{FF2B5EF4-FFF2-40B4-BE49-F238E27FC236}">
                <a16:creationId xmlns:a16="http://schemas.microsoft.com/office/drawing/2014/main" id="{DD329E41-12C9-4770-A729-A7DA545A99CE}"/>
              </a:ext>
            </a:extLst>
          </p:cNvPr>
          <p:cNvSpPr>
            <a:spLocks noChangeArrowheads="1"/>
          </p:cNvSpPr>
          <p:nvPr/>
        </p:nvSpPr>
        <p:spPr bwMode="auto">
          <a:xfrm>
            <a:off x="542013" y="1459276"/>
            <a:ext cx="4702192" cy="864715"/>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a:t>
            </a:r>
            <a:r>
              <a:rPr lang="ja-JP" altLang="en-US"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備</a:t>
            </a:r>
            <a:r>
              <a:rPr lang="en-US" altLang="ja-JP"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（望ましくない事象）、 ハザード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a:t>
            </a: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に至る状態）、 安全制約の識別</a:t>
            </a:r>
          </a:p>
        </p:txBody>
      </p:sp>
      <p:cxnSp>
        <p:nvCxnSpPr>
          <p:cNvPr id="123" name="直線矢印コネクタ 27">
            <a:extLst>
              <a:ext uri="{FF2B5EF4-FFF2-40B4-BE49-F238E27FC236}">
                <a16:creationId xmlns:a16="http://schemas.microsoft.com/office/drawing/2014/main" id="{25915676-61E9-4482-8195-E707A255C777}"/>
              </a:ext>
            </a:extLst>
          </p:cNvPr>
          <p:cNvCxnSpPr>
            <a:cxnSpLocks noChangeShapeType="1"/>
            <a:stCxn id="122" idx="2"/>
            <a:endCxn id="115" idx="0"/>
          </p:cNvCxnSpPr>
          <p:nvPr/>
        </p:nvCxnSpPr>
        <p:spPr bwMode="auto">
          <a:xfrm>
            <a:off x="2893109" y="232399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125" name="テキスト ボックス 124">
            <a:extLst>
              <a:ext uri="{FF2B5EF4-FFF2-40B4-BE49-F238E27FC236}">
                <a16:creationId xmlns:a16="http://schemas.microsoft.com/office/drawing/2014/main" id="{39B6F6F5-541F-47A1-9BF8-3DF39DD0DF4E}"/>
              </a:ext>
            </a:extLst>
          </p:cNvPr>
          <p:cNvSpPr txBox="1"/>
          <p:nvPr/>
        </p:nvSpPr>
        <p:spPr>
          <a:xfrm>
            <a:off x="5476969" y="2787117"/>
            <a:ext cx="3241959" cy="769441"/>
          </a:xfrm>
          <a:prstGeom prst="rect">
            <a:avLst/>
          </a:prstGeom>
          <a:noFill/>
          <a:effectLst>
            <a:glow rad="63500">
              <a:sysClr val="window" lastClr="FFFFFF"/>
            </a:glow>
          </a:effectLst>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kern="0" noProof="0" dirty="0">
                <a:effectLst/>
                <a:latin typeface="Century" panose="02040604050505020304" pitchFamily="18" charset="0"/>
                <a:ea typeface="IPA Pゴシック" panose="020B0500000000000000" pitchFamily="50" charset="-128"/>
              </a:rPr>
              <a:t>コンポーネント間の制御関係を絵に描く</a:t>
            </a:r>
            <a:endParaRPr kumimoji="0" lang="en-US" altLang="ja-JP" sz="2200" b="1" i="0" u="none" strike="noStrike" kern="0" cap="none" spc="0" normalizeH="0" baseline="0" noProof="0" dirty="0">
              <a:ln>
                <a:noFill/>
              </a:ln>
              <a:effectLst/>
              <a:uLnTx/>
              <a:uFillTx/>
              <a:latin typeface="Century" panose="02040604050505020304" pitchFamily="18" charset="0"/>
              <a:ea typeface="IPA Pゴシック" panose="020B0500000000000000" pitchFamily="50" charset="-128"/>
            </a:endParaRPr>
          </a:p>
        </p:txBody>
      </p:sp>
      <p:sp>
        <p:nvSpPr>
          <p:cNvPr id="126" name="テキスト ボックス 125">
            <a:extLst>
              <a:ext uri="{FF2B5EF4-FFF2-40B4-BE49-F238E27FC236}">
                <a16:creationId xmlns:a16="http://schemas.microsoft.com/office/drawing/2014/main" id="{86CE8D59-FDEE-4681-8F13-01E5F5E8399D}"/>
              </a:ext>
            </a:extLst>
          </p:cNvPr>
          <p:cNvSpPr txBox="1"/>
          <p:nvPr/>
        </p:nvSpPr>
        <p:spPr>
          <a:xfrm>
            <a:off x="5206111" y="3923830"/>
            <a:ext cx="3684392" cy="769441"/>
          </a:xfrm>
          <a:prstGeom prst="rect">
            <a:avLst/>
          </a:prstGeom>
          <a:noFill/>
          <a:effectLst>
            <a:glow rad="63500">
              <a:sysClr val="window" lastClr="FFFFFF"/>
            </a:glow>
          </a:effectLst>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kern="0" noProof="0" dirty="0">
                <a:effectLst/>
                <a:latin typeface="Century" panose="02040604050505020304" pitchFamily="18" charset="0"/>
                <a:ea typeface="IPA Pゴシック" panose="020B0500000000000000" pitchFamily="50" charset="-128"/>
              </a:rPr>
              <a:t>ハザードが起きるシナリオ（</a:t>
            </a:r>
            <a:r>
              <a:rPr kumimoji="0" lang="en-US" altLang="ja-JP" sz="2200" b="1" kern="0" noProof="0" dirty="0">
                <a:effectLst/>
                <a:latin typeface="Century" panose="02040604050505020304" pitchFamily="18" charset="0"/>
                <a:ea typeface="IPA Pゴシック" panose="020B0500000000000000" pitchFamily="50" charset="-128"/>
              </a:rPr>
              <a:t>UCA</a:t>
            </a:r>
            <a:r>
              <a:rPr kumimoji="0" lang="ja-JP" altLang="en-US" sz="2200" b="1" kern="0" noProof="0" dirty="0">
                <a:effectLst/>
                <a:latin typeface="Century" panose="02040604050505020304" pitchFamily="18" charset="0"/>
                <a:ea typeface="IPA Pゴシック" panose="020B0500000000000000" pitchFamily="50" charset="-128"/>
              </a:rPr>
              <a:t>）をラフに分析する</a:t>
            </a:r>
            <a:endParaRPr kumimoji="0" lang="en-US" altLang="ja-JP" sz="2200" b="1" i="0" u="none" strike="noStrike" kern="0" cap="none" spc="0" normalizeH="0" baseline="0" noProof="0" dirty="0">
              <a:ln>
                <a:noFill/>
              </a:ln>
              <a:effectLst/>
              <a:uLnTx/>
              <a:uFillTx/>
              <a:latin typeface="Century" panose="02040604050505020304" pitchFamily="18" charset="0"/>
              <a:ea typeface="IPA Pゴシック" panose="020B0500000000000000" pitchFamily="50" charset="-128"/>
            </a:endParaRPr>
          </a:p>
        </p:txBody>
      </p:sp>
      <p:sp>
        <p:nvSpPr>
          <p:cNvPr id="127" name="テキスト ボックス 126">
            <a:extLst>
              <a:ext uri="{FF2B5EF4-FFF2-40B4-BE49-F238E27FC236}">
                <a16:creationId xmlns:a16="http://schemas.microsoft.com/office/drawing/2014/main" id="{722EFF46-BA35-4896-9C7B-83AA8CD52289}"/>
              </a:ext>
            </a:extLst>
          </p:cNvPr>
          <p:cNvSpPr txBox="1"/>
          <p:nvPr/>
        </p:nvSpPr>
        <p:spPr>
          <a:xfrm>
            <a:off x="5596128" y="4957940"/>
            <a:ext cx="3122799" cy="1107996"/>
          </a:xfrm>
          <a:prstGeom prst="rect">
            <a:avLst/>
          </a:prstGeom>
          <a:noFill/>
          <a:effectLst>
            <a:glow rad="63500">
              <a:sysClr val="window" lastClr="FFFFFF"/>
            </a:glow>
          </a:effectLst>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ja-JP" sz="2200" b="1" kern="0" noProof="0" dirty="0">
                <a:effectLst/>
                <a:latin typeface="Century" panose="02040604050505020304" pitchFamily="18" charset="0"/>
                <a:ea typeface="IPA Pゴシック" panose="020B0500000000000000" pitchFamily="50" charset="-128"/>
              </a:rPr>
              <a:t>UCA</a:t>
            </a:r>
            <a:r>
              <a:rPr kumimoji="0" lang="ja-JP" altLang="en-US" sz="2200" b="1" kern="0" noProof="0" dirty="0">
                <a:effectLst/>
                <a:latin typeface="Century" panose="02040604050505020304" pitchFamily="18" charset="0"/>
                <a:ea typeface="IPA Pゴシック" panose="020B0500000000000000" pitchFamily="50" charset="-128"/>
              </a:rPr>
              <a:t>の発生要因を</a:t>
            </a:r>
            <a:endParaRPr kumimoji="0" lang="en-US" altLang="ja-JP" sz="2200" b="1" kern="0" noProof="0" dirty="0">
              <a:effectLst/>
              <a:latin typeface="Century" panose="02040604050505020304" pitchFamily="18" charset="0"/>
              <a:ea typeface="IPA Pゴシック" panose="020B0500000000000000" pitchFamily="50" charset="-128"/>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kern="0" noProof="0" dirty="0">
                <a:effectLst/>
                <a:latin typeface="Century" panose="02040604050505020304" pitchFamily="18" charset="0"/>
                <a:ea typeface="IPA Pゴシック" panose="020B0500000000000000" pitchFamily="50" charset="-128"/>
              </a:rPr>
              <a:t>コンポーネントレベルで詳細に分析する</a:t>
            </a:r>
            <a:endParaRPr kumimoji="0" lang="en-US" altLang="ja-JP" sz="2200" b="1" i="0" u="none" strike="noStrike" kern="0" cap="none" spc="0" normalizeH="0" baseline="0" noProof="0" dirty="0">
              <a:ln>
                <a:noFill/>
              </a:ln>
              <a:effectLst/>
              <a:uLnTx/>
              <a:uFillTx/>
              <a:latin typeface="Century" panose="02040604050505020304" pitchFamily="18" charset="0"/>
              <a:ea typeface="IPA Pゴシック" panose="020B0500000000000000" pitchFamily="50" charset="-128"/>
            </a:endParaRPr>
          </a:p>
        </p:txBody>
      </p:sp>
      <p:sp>
        <p:nvSpPr>
          <p:cNvPr id="15" name="テキスト ボックス 14">
            <a:extLst>
              <a:ext uri="{FF2B5EF4-FFF2-40B4-BE49-F238E27FC236}">
                <a16:creationId xmlns:a16="http://schemas.microsoft.com/office/drawing/2014/main" id="{41C42938-B3D6-469C-BD83-AEF7AFA75756}"/>
              </a:ext>
            </a:extLst>
          </p:cNvPr>
          <p:cNvSpPr txBox="1"/>
          <p:nvPr/>
        </p:nvSpPr>
        <p:spPr>
          <a:xfrm>
            <a:off x="5423088" y="1270470"/>
            <a:ext cx="3241960" cy="1107996"/>
          </a:xfrm>
          <a:prstGeom prst="rect">
            <a:avLst/>
          </a:prstGeom>
          <a:noFill/>
          <a:effectLst>
            <a:glow rad="63500">
              <a:sysClr val="window" lastClr="FFFFFF"/>
            </a:glow>
          </a:effectLst>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i="0" u="none" strike="noStrike" kern="0" cap="none" spc="0" normalizeH="0" baseline="0" noProof="0" dirty="0">
                <a:ln>
                  <a:noFill/>
                </a:ln>
                <a:effectLst/>
                <a:uLnTx/>
                <a:uFillTx/>
                <a:latin typeface="Century" panose="02040604050505020304" pitchFamily="18" charset="0"/>
                <a:ea typeface="IPA Pゴシック" panose="020B0500000000000000" pitchFamily="50" charset="-128"/>
              </a:rPr>
              <a:t>どんなアクシデントを防ぎたいかを明らかにする</a:t>
            </a:r>
            <a:endParaRPr kumimoji="0" lang="en-US" altLang="ja-JP" sz="2200" b="1" i="0" u="none" strike="noStrike" kern="0" cap="none" spc="0" normalizeH="0" baseline="0" noProof="0" dirty="0">
              <a:ln>
                <a:noFill/>
              </a:ln>
              <a:effectLst/>
              <a:uLnTx/>
              <a:uFillTx/>
              <a:latin typeface="Century" panose="02040604050505020304" pitchFamily="18" charset="0"/>
              <a:ea typeface="IPA Pゴシック" panose="020B0500000000000000" pitchFamily="50" charset="-128"/>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kern="0" dirty="0">
                <a:effectLst/>
                <a:latin typeface="Century" panose="02040604050505020304" pitchFamily="18" charset="0"/>
                <a:ea typeface="IPA Pゴシック" panose="020B0500000000000000" pitchFamily="50" charset="-128"/>
              </a:rPr>
              <a:t>（分析の目的を定める）</a:t>
            </a:r>
            <a:endParaRPr kumimoji="0" lang="en-US" altLang="ja-JP" sz="2200" b="1" i="0" u="none" strike="noStrike" kern="0" cap="none" spc="0" normalizeH="0" baseline="0" noProof="0" dirty="0">
              <a:ln>
                <a:noFill/>
              </a:ln>
              <a:effectLst/>
              <a:uLnTx/>
              <a:uFillTx/>
              <a:latin typeface="Century" panose="02040604050505020304" pitchFamily="18" charset="0"/>
              <a:ea typeface="IPA Pゴシック" panose="020B0500000000000000" pitchFamily="50" charset="-128"/>
            </a:endParaRPr>
          </a:p>
        </p:txBody>
      </p:sp>
      <p:sp>
        <p:nvSpPr>
          <p:cNvPr id="3" name="スライド番号プレースホルダー 2">
            <a:extLst>
              <a:ext uri="{FF2B5EF4-FFF2-40B4-BE49-F238E27FC236}">
                <a16:creationId xmlns:a16="http://schemas.microsoft.com/office/drawing/2014/main" id="{C4A37D94-8B6C-4887-A961-20537465E9A4}"/>
              </a:ext>
            </a:extLst>
          </p:cNvPr>
          <p:cNvSpPr>
            <a:spLocks noGrp="1"/>
          </p:cNvSpPr>
          <p:nvPr>
            <p:ph type="sldNum" sz="quarter" idx="12"/>
          </p:nvPr>
        </p:nvSpPr>
        <p:spPr/>
        <p:txBody>
          <a:bodyPr/>
          <a:lstStyle/>
          <a:p>
            <a:fld id="{3382DF73-28CA-4FAC-8B34-741C96E797DB}" type="slidenum">
              <a:rPr kumimoji="1" lang="ja-JP" altLang="en-US" smtClean="0"/>
              <a:t>10</a:t>
            </a:fld>
            <a:endParaRPr kumimoji="1" lang="ja-JP" altLang="en-US"/>
          </a:p>
        </p:txBody>
      </p:sp>
      <p:sp>
        <p:nvSpPr>
          <p:cNvPr id="4" name="フッター プレースホルダー 3">
            <a:extLst>
              <a:ext uri="{FF2B5EF4-FFF2-40B4-BE49-F238E27FC236}">
                <a16:creationId xmlns:a16="http://schemas.microsoft.com/office/drawing/2014/main" id="{C6B2F4F3-06A5-408B-8313-FE46C33E1A37}"/>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938109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P spid="126" grpId="0"/>
      <p:bldP spid="127"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9379" y="4406902"/>
            <a:ext cx="7911768" cy="1362075"/>
          </a:xfrm>
        </p:spPr>
        <p:txBody>
          <a:bodyPr>
            <a:normAutofit fontScale="90000"/>
          </a:bodyPr>
          <a:lstStyle/>
          <a:p>
            <a:r>
              <a:rPr lang="en-US" altLang="ja-JP" sz="3200" b="0" cap="none" dirty="0">
                <a:cs typeface="+mn-cs"/>
              </a:rPr>
              <a:t>Step0</a:t>
            </a:r>
            <a:r>
              <a:rPr lang="ja-JP" altLang="ja-JP" sz="3200" b="0" cap="none" dirty="0">
                <a:cs typeface="+mn-cs"/>
              </a:rPr>
              <a:t>（準備</a:t>
            </a:r>
            <a:r>
              <a:rPr lang="en-US" altLang="ja-JP" sz="3200" b="0" cap="none" dirty="0">
                <a:cs typeface="+mn-cs"/>
              </a:rPr>
              <a:t>1</a:t>
            </a:r>
            <a:r>
              <a:rPr lang="ja-JP" altLang="ja-JP" sz="3200" b="0" cap="none" dirty="0">
                <a:cs typeface="+mn-cs"/>
              </a:rPr>
              <a:t>）</a:t>
            </a:r>
            <a:r>
              <a:rPr lang="en-US" altLang="ja-JP" sz="3200" b="0" cap="none" dirty="0">
                <a:cs typeface="+mn-cs"/>
              </a:rPr>
              <a:t>:</a:t>
            </a:r>
            <a:r>
              <a:rPr lang="ja-JP" altLang="ja-JP" sz="3200" b="0" cap="none" dirty="0">
                <a:cs typeface="+mn-cs"/>
              </a:rPr>
              <a:t>アクシデント、ハザード、</a:t>
            </a:r>
            <a:br>
              <a:rPr lang="en-US" altLang="ja-JP" sz="3200" b="0" cap="none" dirty="0">
                <a:cs typeface="+mn-cs"/>
              </a:rPr>
            </a:br>
            <a:r>
              <a:rPr lang="ja-JP" altLang="ja-JP" sz="3200" b="0" cap="none" dirty="0">
                <a:cs typeface="+mn-cs"/>
              </a:rPr>
              <a:t>安全制約の識別</a:t>
            </a:r>
            <a:br>
              <a:rPr lang="ja-JP" altLang="ja-JP" dirty="0"/>
            </a:br>
            <a:endParaRPr kumimoji="1" lang="ja-JP" altLang="en-US" dirty="0"/>
          </a:p>
        </p:txBody>
      </p:sp>
      <p:sp>
        <p:nvSpPr>
          <p:cNvPr id="3" name="テキスト プレースホルダー 2">
            <a:extLst>
              <a:ext uri="{FF2B5EF4-FFF2-40B4-BE49-F238E27FC236}">
                <a16:creationId xmlns:a16="http://schemas.microsoft.com/office/drawing/2014/main" id="{3C28B821-53D9-4BF9-AB44-A5D453C8DB5D}"/>
              </a:ext>
            </a:extLst>
          </p:cNvPr>
          <p:cNvSpPr>
            <a:spLocks noGrp="1"/>
          </p:cNvSpPr>
          <p:nvPr>
            <p:ph type="body" idx="1"/>
          </p:nvPr>
        </p:nvSpPr>
        <p:spPr/>
        <p:txBody>
          <a:bodyPr/>
          <a:lstStyle/>
          <a:p>
            <a:r>
              <a:rPr lang="ja-JP" altLang="en-US" sz="4800" dirty="0"/>
              <a:t>演習</a:t>
            </a:r>
            <a:endParaRPr kumimoji="1" lang="ja-JP" altLang="en-US" sz="4800" dirty="0"/>
          </a:p>
        </p:txBody>
      </p:sp>
      <p:sp>
        <p:nvSpPr>
          <p:cNvPr id="4" name="スライド番号プレースホルダー 3">
            <a:extLst>
              <a:ext uri="{FF2B5EF4-FFF2-40B4-BE49-F238E27FC236}">
                <a16:creationId xmlns:a16="http://schemas.microsoft.com/office/drawing/2014/main" id="{1F7D811C-D539-49A5-8E0B-8789385EBCD3}"/>
              </a:ext>
            </a:extLst>
          </p:cNvPr>
          <p:cNvSpPr>
            <a:spLocks noGrp="1"/>
          </p:cNvSpPr>
          <p:nvPr>
            <p:ph type="sldNum" sz="quarter" idx="12"/>
          </p:nvPr>
        </p:nvSpPr>
        <p:spPr/>
        <p:txBody>
          <a:bodyPr/>
          <a:lstStyle/>
          <a:p>
            <a:fld id="{3382DF73-28CA-4FAC-8B34-741C96E797DB}" type="slidenum">
              <a:rPr kumimoji="1" lang="ja-JP" altLang="en-US" smtClean="0"/>
              <a:t>11</a:t>
            </a:fld>
            <a:endParaRPr kumimoji="1" lang="ja-JP" altLang="en-US"/>
          </a:p>
        </p:txBody>
      </p:sp>
      <p:sp>
        <p:nvSpPr>
          <p:cNvPr id="5" name="フッター プレースホルダー 4">
            <a:extLst>
              <a:ext uri="{FF2B5EF4-FFF2-40B4-BE49-F238E27FC236}">
                <a16:creationId xmlns:a16="http://schemas.microsoft.com/office/drawing/2014/main" id="{2CC0D674-9BA7-49A3-A969-8829960FD2BE}"/>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3849862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sz="3200" dirty="0"/>
              <a:t>STAMP</a:t>
            </a:r>
            <a:r>
              <a:rPr kumimoji="1" lang="ja-JP" altLang="en-US" sz="3200" dirty="0"/>
              <a:t>による分析手順の概観</a:t>
            </a:r>
          </a:p>
        </p:txBody>
      </p:sp>
      <p:sp>
        <p:nvSpPr>
          <p:cNvPr id="115" name="角丸四角形 4">
            <a:extLst>
              <a:ext uri="{FF2B5EF4-FFF2-40B4-BE49-F238E27FC236}">
                <a16:creationId xmlns:a16="http://schemas.microsoft.com/office/drawing/2014/main" id="{856AAF1B-D83D-474D-9345-4E3583306557}"/>
              </a:ext>
            </a:extLst>
          </p:cNvPr>
          <p:cNvSpPr>
            <a:spLocks noChangeArrowheads="1"/>
          </p:cNvSpPr>
          <p:nvPr/>
        </p:nvSpPr>
        <p:spPr bwMode="auto">
          <a:xfrm>
            <a:off x="542013" y="2627116"/>
            <a:ext cx="4702192" cy="864715"/>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（準備２）：</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コンポーネントと</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相互作用から成る</a:t>
            </a:r>
            <a:br>
              <a:rPr lang="en-US" altLang="ja-JP" sz="1800" b="1"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spc="-100" dirty="0">
                <a:latin typeface="Century" panose="02040604050505020304" pitchFamily="18" charset="0"/>
                <a:ea typeface="HGPｺﾞｼｯｸE" panose="020B0900000000000000" pitchFamily="50" charset="-128"/>
                <a:cs typeface="源真ゴシックP Medium" panose="020B0402020203020207" pitchFamily="50" charset="-128"/>
              </a:rPr>
              <a:t>コントロールストラクチャー</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の構築</a:t>
            </a:r>
          </a:p>
        </p:txBody>
      </p:sp>
      <p:sp>
        <p:nvSpPr>
          <p:cNvPr id="117" name="角丸四角形 7">
            <a:extLst>
              <a:ext uri="{FF2B5EF4-FFF2-40B4-BE49-F238E27FC236}">
                <a16:creationId xmlns:a16="http://schemas.microsoft.com/office/drawing/2014/main" id="{333A4413-8C06-4057-A94A-0C5AE6D608FF}"/>
              </a:ext>
            </a:extLst>
          </p:cNvPr>
          <p:cNvSpPr>
            <a:spLocks noChangeArrowheads="1"/>
          </p:cNvSpPr>
          <p:nvPr/>
        </p:nvSpPr>
        <p:spPr bwMode="auto">
          <a:xfrm>
            <a:off x="539552" y="5032608"/>
            <a:ext cx="4707114" cy="1132696"/>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 2</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毎の</a:t>
            </a:r>
            <a:r>
              <a:rPr lang="ja-JP" altLang="en-US" sz="1800" spc="-1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コントロールループ</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にガイドワード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適用 → ハザード誘発要因（</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HCF</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Hazard</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Causal Factor</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）の特定</a:t>
            </a:r>
          </a:p>
        </p:txBody>
      </p:sp>
      <p:sp>
        <p:nvSpPr>
          <p:cNvPr id="118" name="角丸四角形 5">
            <a:extLst>
              <a:ext uri="{FF2B5EF4-FFF2-40B4-BE49-F238E27FC236}">
                <a16:creationId xmlns:a16="http://schemas.microsoft.com/office/drawing/2014/main" id="{961597FB-A2FC-4B97-8F55-41C61C1747D4}"/>
              </a:ext>
            </a:extLst>
          </p:cNvPr>
          <p:cNvSpPr>
            <a:spLocks noChangeArrowheads="1"/>
          </p:cNvSpPr>
          <p:nvPr/>
        </p:nvSpPr>
        <p:spPr bwMode="auto">
          <a:xfrm>
            <a:off x="542013" y="3794956"/>
            <a:ext cx="4702192" cy="934527"/>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spc="3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非安全なコントロールアクション（</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Unsafe Control</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Action</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）の抽出</a:t>
            </a:r>
          </a:p>
        </p:txBody>
      </p:sp>
      <p:cxnSp>
        <p:nvCxnSpPr>
          <p:cNvPr id="119" name="直線矢印コネクタ 27">
            <a:extLst>
              <a:ext uri="{FF2B5EF4-FFF2-40B4-BE49-F238E27FC236}">
                <a16:creationId xmlns:a16="http://schemas.microsoft.com/office/drawing/2014/main" id="{935DE69D-34B8-4C2A-A1DF-391EB26E7002}"/>
              </a:ext>
            </a:extLst>
          </p:cNvPr>
          <p:cNvCxnSpPr>
            <a:cxnSpLocks noChangeShapeType="1"/>
            <a:stCxn id="115" idx="2"/>
            <a:endCxn id="118" idx="0"/>
          </p:cNvCxnSpPr>
          <p:nvPr/>
        </p:nvCxnSpPr>
        <p:spPr bwMode="auto">
          <a:xfrm>
            <a:off x="2893109" y="349183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120" name="直線矢印コネクタ 29">
            <a:extLst>
              <a:ext uri="{FF2B5EF4-FFF2-40B4-BE49-F238E27FC236}">
                <a16:creationId xmlns:a16="http://schemas.microsoft.com/office/drawing/2014/main" id="{4CB7F736-0D4B-4184-B9F9-DA2FE49D59D6}"/>
              </a:ext>
            </a:extLst>
          </p:cNvPr>
          <p:cNvCxnSpPr>
            <a:cxnSpLocks noChangeShapeType="1"/>
            <a:stCxn id="118" idx="2"/>
            <a:endCxn id="117" idx="0"/>
          </p:cNvCxnSpPr>
          <p:nvPr/>
        </p:nvCxnSpPr>
        <p:spPr bwMode="auto">
          <a:xfrm>
            <a:off x="2893109" y="4729483"/>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121" name="Text Box 15">
            <a:extLst>
              <a:ext uri="{FF2B5EF4-FFF2-40B4-BE49-F238E27FC236}">
                <a16:creationId xmlns:a16="http://schemas.microsoft.com/office/drawing/2014/main" id="{2B50B4B0-455A-4355-A134-428374C3999A}"/>
              </a:ext>
            </a:extLst>
          </p:cNvPr>
          <p:cNvSpPr txBox="1">
            <a:spLocks noChangeArrowheads="1"/>
          </p:cNvSpPr>
          <p:nvPr/>
        </p:nvSpPr>
        <p:spPr bwMode="auto">
          <a:xfrm>
            <a:off x="2248288" y="1052736"/>
            <a:ext cx="12806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ja-JP" altLang="en-US" sz="2000" dirty="0">
                <a:solidFill>
                  <a:srgbClr val="0000FF"/>
                </a:solidFill>
                <a:latin typeface="Century" panose="02040604050505020304" pitchFamily="18" charset="0"/>
                <a:ea typeface="HGPｺﾞｼｯｸE" panose="020B0900000000000000" pitchFamily="50" charset="-128"/>
                <a:cs typeface="源真ゴシックP Medium" panose="020B0402020203020207" pitchFamily="50" charset="-128"/>
              </a:rPr>
              <a:t>分析手順</a:t>
            </a:r>
          </a:p>
        </p:txBody>
      </p:sp>
      <p:sp>
        <p:nvSpPr>
          <p:cNvPr id="122" name="角丸四角形 4">
            <a:extLst>
              <a:ext uri="{FF2B5EF4-FFF2-40B4-BE49-F238E27FC236}">
                <a16:creationId xmlns:a16="http://schemas.microsoft.com/office/drawing/2014/main" id="{DD329E41-12C9-4770-A729-A7DA545A99CE}"/>
              </a:ext>
            </a:extLst>
          </p:cNvPr>
          <p:cNvSpPr>
            <a:spLocks noChangeArrowheads="1"/>
          </p:cNvSpPr>
          <p:nvPr/>
        </p:nvSpPr>
        <p:spPr bwMode="auto">
          <a:xfrm>
            <a:off x="542013" y="1459276"/>
            <a:ext cx="4702192" cy="864715"/>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a:t>
            </a:r>
            <a:r>
              <a:rPr lang="ja-JP" altLang="en-US"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備</a:t>
            </a:r>
            <a:r>
              <a:rPr lang="en-US" altLang="ja-JP"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（望ましくない事象）、 ハザード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a:t>
            </a: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に至る状態）、 安全制約の識別</a:t>
            </a:r>
          </a:p>
        </p:txBody>
      </p:sp>
      <p:cxnSp>
        <p:nvCxnSpPr>
          <p:cNvPr id="123" name="直線矢印コネクタ 27">
            <a:extLst>
              <a:ext uri="{FF2B5EF4-FFF2-40B4-BE49-F238E27FC236}">
                <a16:creationId xmlns:a16="http://schemas.microsoft.com/office/drawing/2014/main" id="{25915676-61E9-4482-8195-E707A255C777}"/>
              </a:ext>
            </a:extLst>
          </p:cNvPr>
          <p:cNvCxnSpPr>
            <a:cxnSpLocks noChangeShapeType="1"/>
            <a:stCxn id="122" idx="2"/>
            <a:endCxn id="115" idx="0"/>
          </p:cNvCxnSpPr>
          <p:nvPr/>
        </p:nvCxnSpPr>
        <p:spPr bwMode="auto">
          <a:xfrm>
            <a:off x="2893109" y="232399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3" name="正方形/長方形 2">
            <a:extLst>
              <a:ext uri="{FF2B5EF4-FFF2-40B4-BE49-F238E27FC236}">
                <a16:creationId xmlns:a16="http://schemas.microsoft.com/office/drawing/2014/main" id="{869C609B-FE12-473B-A928-57434D9C6C87}"/>
              </a:ext>
            </a:extLst>
          </p:cNvPr>
          <p:cNvSpPr/>
          <p:nvPr/>
        </p:nvSpPr>
        <p:spPr>
          <a:xfrm>
            <a:off x="353086" y="1086339"/>
            <a:ext cx="8595706" cy="14214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テキスト ボックス 19">
            <a:extLst>
              <a:ext uri="{FF2B5EF4-FFF2-40B4-BE49-F238E27FC236}">
                <a16:creationId xmlns:a16="http://schemas.microsoft.com/office/drawing/2014/main" id="{E67C739A-F5E3-4E8D-9CDA-7A8973C2A79A}"/>
              </a:ext>
            </a:extLst>
          </p:cNvPr>
          <p:cNvSpPr txBox="1"/>
          <p:nvPr/>
        </p:nvSpPr>
        <p:spPr>
          <a:xfrm>
            <a:off x="5522978" y="1270470"/>
            <a:ext cx="3249834" cy="1107996"/>
          </a:xfrm>
          <a:prstGeom prst="rect">
            <a:avLst/>
          </a:prstGeom>
          <a:noFill/>
          <a:effectLst>
            <a:glow rad="63500">
              <a:sysClr val="window" lastClr="FFFFFF"/>
            </a:glow>
          </a:effectLst>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i="0" u="none" strike="noStrike" kern="0" cap="none" spc="0" normalizeH="0" baseline="0" noProof="0" dirty="0">
                <a:ln>
                  <a:noFill/>
                </a:ln>
                <a:effectLst/>
                <a:uLnTx/>
                <a:uFillTx/>
                <a:latin typeface="IPA Pゴシック" panose="020B0500000000000000" pitchFamily="50" charset="-128"/>
                <a:ea typeface="IPA Pゴシック" panose="020B0500000000000000" pitchFamily="50" charset="-128"/>
              </a:rPr>
              <a:t>どんなアクシデントを防ぎたいかを明らかにする</a:t>
            </a:r>
            <a:endParaRPr kumimoji="0" lang="en-US" altLang="ja-JP" sz="2200" b="1" i="0" u="none" strike="noStrike" kern="0" cap="none" spc="0" normalizeH="0" baseline="0" noProof="0" dirty="0">
              <a:ln>
                <a:noFill/>
              </a:ln>
              <a:effectLst/>
              <a:uLnTx/>
              <a:uFillTx/>
              <a:latin typeface="IPA Pゴシック" panose="020B0500000000000000" pitchFamily="50" charset="-128"/>
              <a:ea typeface="IPA Pゴシック" panose="020B0500000000000000" pitchFamily="50" charset="-128"/>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kern="0" dirty="0">
                <a:effectLst/>
                <a:latin typeface="IPA Pゴシック" panose="020B0500000000000000" pitchFamily="50" charset="-128"/>
                <a:ea typeface="IPA Pゴシック" panose="020B0500000000000000" pitchFamily="50" charset="-128"/>
              </a:rPr>
              <a:t>（分析の目的を定める）</a:t>
            </a:r>
            <a:endParaRPr kumimoji="0" lang="en-US" altLang="ja-JP" sz="2200" b="1" i="0" u="none" strike="noStrike" kern="0" cap="none" spc="0" normalizeH="0" baseline="0" noProof="0" dirty="0">
              <a:ln>
                <a:noFill/>
              </a:ln>
              <a:effectLst/>
              <a:uLnTx/>
              <a:uFillTx/>
              <a:latin typeface="IPA Pゴシック" panose="020B0500000000000000" pitchFamily="50" charset="-128"/>
              <a:ea typeface="IPA Pゴシック" panose="020B0500000000000000" pitchFamily="50" charset="-128"/>
            </a:endParaRPr>
          </a:p>
        </p:txBody>
      </p:sp>
      <p:sp>
        <p:nvSpPr>
          <p:cNvPr id="4" name="スライド番号プレースホルダー 3">
            <a:extLst>
              <a:ext uri="{FF2B5EF4-FFF2-40B4-BE49-F238E27FC236}">
                <a16:creationId xmlns:a16="http://schemas.microsoft.com/office/drawing/2014/main" id="{C0FA93C2-59B9-40E6-BBE3-807B0E971366}"/>
              </a:ext>
            </a:extLst>
          </p:cNvPr>
          <p:cNvSpPr>
            <a:spLocks noGrp="1"/>
          </p:cNvSpPr>
          <p:nvPr>
            <p:ph type="sldNum" sz="quarter" idx="12"/>
          </p:nvPr>
        </p:nvSpPr>
        <p:spPr/>
        <p:txBody>
          <a:bodyPr/>
          <a:lstStyle/>
          <a:p>
            <a:fld id="{3382DF73-28CA-4FAC-8B34-741C96E797DB}" type="slidenum">
              <a:rPr kumimoji="1" lang="ja-JP" altLang="en-US" smtClean="0"/>
              <a:t>12</a:t>
            </a:fld>
            <a:endParaRPr kumimoji="1" lang="ja-JP" altLang="en-US"/>
          </a:p>
        </p:txBody>
      </p:sp>
      <p:sp>
        <p:nvSpPr>
          <p:cNvPr id="5" name="フッター プレースホルダー 4">
            <a:extLst>
              <a:ext uri="{FF2B5EF4-FFF2-40B4-BE49-F238E27FC236}">
                <a16:creationId xmlns:a16="http://schemas.microsoft.com/office/drawing/2014/main" id="{93C36BDA-9748-4A7B-8BD8-262C65220E2B}"/>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35874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2102" y="44450"/>
            <a:ext cx="7840494" cy="547994"/>
          </a:xfrm>
        </p:spPr>
        <p:txBody>
          <a:bodyPr>
            <a:normAutofit/>
          </a:bodyPr>
          <a:lstStyle/>
          <a:p>
            <a:r>
              <a:rPr lang="x-none" altLang="ja-JP" sz="2400" dirty="0"/>
              <a:t>Step0 </a:t>
            </a:r>
            <a:r>
              <a:rPr lang="ja-JP" altLang="ja-JP" sz="2400" dirty="0"/>
              <a:t>準備</a:t>
            </a:r>
            <a:r>
              <a:rPr lang="x-none" altLang="ja-JP" sz="2400" dirty="0"/>
              <a:t>1</a:t>
            </a:r>
            <a:r>
              <a:rPr lang="ja-JP" altLang="en-US" sz="2400" dirty="0"/>
              <a:t>：</a:t>
            </a:r>
            <a:r>
              <a:rPr lang="ja-JP" altLang="ja-JP" sz="2400" dirty="0"/>
              <a:t>アクシデント、ハザード、安全制約の識別</a:t>
            </a:r>
            <a:endParaRPr kumimoji="1" lang="ja-JP" altLang="en-US" sz="2400" dirty="0"/>
          </a:p>
        </p:txBody>
      </p:sp>
      <p:sp>
        <p:nvSpPr>
          <p:cNvPr id="3" name="スライド番号プレースホルダー 2">
            <a:extLst>
              <a:ext uri="{FF2B5EF4-FFF2-40B4-BE49-F238E27FC236}">
                <a16:creationId xmlns:a16="http://schemas.microsoft.com/office/drawing/2014/main" id="{3086326A-2709-4231-8BF6-4185CAA56B71}"/>
              </a:ext>
            </a:extLst>
          </p:cNvPr>
          <p:cNvSpPr>
            <a:spLocks noGrp="1"/>
          </p:cNvSpPr>
          <p:nvPr>
            <p:ph type="sldNum" sz="quarter" idx="12"/>
          </p:nvPr>
        </p:nvSpPr>
        <p:spPr/>
        <p:txBody>
          <a:bodyPr/>
          <a:lstStyle/>
          <a:p>
            <a:fld id="{3382DF73-28CA-4FAC-8B34-741C96E797DB}" type="slidenum">
              <a:rPr kumimoji="1" lang="ja-JP" altLang="en-US" smtClean="0"/>
              <a:t>13</a:t>
            </a:fld>
            <a:endParaRPr kumimoji="1" lang="ja-JP" altLang="en-US"/>
          </a:p>
        </p:txBody>
      </p:sp>
      <p:pic>
        <p:nvPicPr>
          <p:cNvPr id="4" name="コンテンツ プレースホルダー 3"/>
          <p:cNvPicPr>
            <a:picLocks noGrp="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849740" y="1185486"/>
            <a:ext cx="7080250" cy="5233988"/>
          </a:xfrm>
          <a:prstGeom prst="rect">
            <a:avLst/>
          </a:prstGeom>
          <a:noFill/>
          <a:ln>
            <a:noFill/>
          </a:ln>
        </p:spPr>
      </p:pic>
      <p:sp>
        <p:nvSpPr>
          <p:cNvPr id="5" name="テキスト ボックス 4"/>
          <p:cNvSpPr txBox="1"/>
          <p:nvPr/>
        </p:nvSpPr>
        <p:spPr>
          <a:xfrm>
            <a:off x="849740" y="876449"/>
            <a:ext cx="7643926" cy="348109"/>
          </a:xfrm>
          <a:prstGeom prst="rect">
            <a:avLst/>
          </a:prstGeom>
          <a:noFill/>
        </p:spPr>
        <p:txBody>
          <a:bodyPr wrap="square" rtlCol="0">
            <a:spAutoFit/>
          </a:bodyPr>
          <a:lstStyle/>
          <a:p>
            <a:r>
              <a:rPr lang="ja-JP" altLang="en-US" sz="1662" dirty="0">
                <a:latin typeface="Century" panose="02040604050505020304" pitchFamily="18" charset="0"/>
                <a:ea typeface="IPA Pゴシック" panose="020B0500000000000000" pitchFamily="50" charset="-128"/>
              </a:rPr>
              <a:t>「はじめての</a:t>
            </a:r>
            <a:r>
              <a:rPr lang="en-US" altLang="ja-JP" sz="1662" dirty="0">
                <a:latin typeface="Century" panose="02040604050505020304" pitchFamily="18" charset="0"/>
                <a:ea typeface="IPA Pゴシック" panose="020B0500000000000000" pitchFamily="50" charset="-128"/>
              </a:rPr>
              <a:t>STAMP/STPA</a:t>
            </a:r>
            <a:r>
              <a:rPr lang="ja-JP" altLang="en-US" sz="1662" dirty="0">
                <a:latin typeface="Century" panose="02040604050505020304" pitchFamily="18" charset="0"/>
                <a:ea typeface="IPA Pゴシック" panose="020B0500000000000000" pitchFamily="50" charset="-128"/>
              </a:rPr>
              <a:t>」　</a:t>
            </a:r>
            <a:r>
              <a:rPr lang="en-US" altLang="ja-JP" sz="1662" dirty="0">
                <a:latin typeface="Century" panose="02040604050505020304" pitchFamily="18" charset="0"/>
                <a:ea typeface="IPA Pゴシック" panose="020B0500000000000000" pitchFamily="50" charset="-128"/>
              </a:rPr>
              <a:t>P15</a:t>
            </a:r>
            <a:endParaRPr lang="ja-JP" altLang="en-US" sz="1662" dirty="0">
              <a:latin typeface="Century" panose="02040604050505020304" pitchFamily="18" charset="0"/>
              <a:ea typeface="IPA Pゴシック" panose="020B0500000000000000" pitchFamily="50" charset="-128"/>
            </a:endParaRPr>
          </a:p>
        </p:txBody>
      </p:sp>
      <p:sp>
        <p:nvSpPr>
          <p:cNvPr id="6" name="フッター プレースホルダー 5">
            <a:extLst>
              <a:ext uri="{FF2B5EF4-FFF2-40B4-BE49-F238E27FC236}">
                <a16:creationId xmlns:a16="http://schemas.microsoft.com/office/drawing/2014/main" id="{296C0758-FD7B-4644-8133-D92CEDF59EEC}"/>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147358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9456AB-E167-4A76-98BC-D1D32B72D402}"/>
              </a:ext>
            </a:extLst>
          </p:cNvPr>
          <p:cNvSpPr>
            <a:spLocks noGrp="1"/>
          </p:cNvSpPr>
          <p:nvPr>
            <p:ph type="title"/>
          </p:nvPr>
        </p:nvSpPr>
        <p:spPr>
          <a:xfrm>
            <a:off x="282102" y="44450"/>
            <a:ext cx="7743217" cy="547994"/>
          </a:xfrm>
        </p:spPr>
        <p:txBody>
          <a:bodyPr>
            <a:normAutofit/>
          </a:bodyPr>
          <a:lstStyle/>
          <a:p>
            <a:r>
              <a:rPr lang="x-none" altLang="ja-JP" sz="2400" dirty="0"/>
              <a:t>Step0 </a:t>
            </a:r>
            <a:r>
              <a:rPr lang="ja-JP" altLang="ja-JP" sz="2400" dirty="0"/>
              <a:t>準備</a:t>
            </a:r>
            <a:r>
              <a:rPr lang="x-none" altLang="ja-JP" sz="2400" dirty="0"/>
              <a:t>1</a:t>
            </a:r>
            <a:r>
              <a:rPr lang="ja-JP" altLang="en-US" sz="2400" dirty="0"/>
              <a:t>：</a:t>
            </a:r>
            <a:r>
              <a:rPr lang="ja-JP" altLang="ja-JP" sz="2400" dirty="0"/>
              <a:t>アクシデント、ハザード、安全制約の識別</a:t>
            </a:r>
            <a:endParaRPr lang="ja-JP" altLang="en-US" sz="2400" dirty="0"/>
          </a:p>
        </p:txBody>
      </p:sp>
      <p:sp>
        <p:nvSpPr>
          <p:cNvPr id="3" name="コンテンツ プレースホルダー 2">
            <a:extLst>
              <a:ext uri="{FF2B5EF4-FFF2-40B4-BE49-F238E27FC236}">
                <a16:creationId xmlns:a16="http://schemas.microsoft.com/office/drawing/2014/main" id="{5E595054-676C-4290-8F71-28790E92CA3F}"/>
              </a:ext>
            </a:extLst>
          </p:cNvPr>
          <p:cNvSpPr>
            <a:spLocks noGrp="1"/>
          </p:cNvSpPr>
          <p:nvPr>
            <p:ph idx="1"/>
          </p:nvPr>
        </p:nvSpPr>
        <p:spPr>
          <a:xfrm>
            <a:off x="359923" y="744335"/>
            <a:ext cx="8628434" cy="5664404"/>
          </a:xfrm>
        </p:spPr>
        <p:txBody>
          <a:bodyPr>
            <a:normAutofit lnSpcReduction="10000"/>
          </a:bodyPr>
          <a:lstStyle/>
          <a:p>
            <a:pPr marL="263525" indent="-263525"/>
            <a:r>
              <a:rPr lang="ja-JP" altLang="en-US" sz="2800" dirty="0"/>
              <a:t>アクシデントとは</a:t>
            </a:r>
            <a:br>
              <a:rPr lang="en-US" altLang="ja-JP" sz="2800" dirty="0"/>
            </a:br>
            <a:r>
              <a:rPr lang="ja-JP" altLang="en-US" sz="2400" dirty="0"/>
              <a:t>「</a:t>
            </a:r>
            <a:r>
              <a:rPr lang="ja-JP" altLang="en-US" sz="2400" dirty="0">
                <a:latin typeface="+mn-ea"/>
              </a:rPr>
              <a:t>望んでいないし、計画もしていない損失</a:t>
            </a:r>
            <a:r>
              <a:rPr lang="ja-JP" altLang="en-US" sz="2400" dirty="0"/>
              <a:t>」</a:t>
            </a:r>
            <a:endParaRPr lang="en-US" altLang="ja-JP" sz="2400" dirty="0"/>
          </a:p>
          <a:p>
            <a:pPr lvl="1"/>
            <a:r>
              <a:rPr lang="ja-JP" altLang="en-US" sz="2000" dirty="0">
                <a:solidFill>
                  <a:srgbClr val="000000"/>
                </a:solidFill>
                <a:latin typeface="+mn-ea"/>
              </a:rPr>
              <a:t>「</a:t>
            </a:r>
            <a:r>
              <a:rPr lang="ja-JP" altLang="en-US" sz="2000" b="1" dirty="0">
                <a:solidFill>
                  <a:srgbClr val="000000"/>
                </a:solidFill>
                <a:latin typeface="+mn-ea"/>
              </a:rPr>
              <a:t>損失</a:t>
            </a:r>
            <a:r>
              <a:rPr lang="ja-JP" altLang="en-US" sz="2000" dirty="0">
                <a:solidFill>
                  <a:srgbClr val="000000"/>
                </a:solidFill>
                <a:latin typeface="+mn-ea"/>
              </a:rPr>
              <a:t>」はイベント（事象）であり，利害関係者にとって受け入れられない何らかの価値が喪失するという広い意味で定義される</a:t>
            </a:r>
            <a:endParaRPr lang="en-US" altLang="ja-JP" sz="2000" dirty="0">
              <a:solidFill>
                <a:srgbClr val="000000"/>
              </a:solidFill>
              <a:latin typeface="+mn-ea"/>
            </a:endParaRPr>
          </a:p>
          <a:p>
            <a:pPr lvl="1"/>
            <a:r>
              <a:rPr lang="ja-JP" altLang="en-US" sz="2000" dirty="0"/>
              <a:t>損失は人命損失、けが、物損、環境汚染、ミッションの未達、経済的損失等</a:t>
            </a:r>
            <a:endParaRPr lang="en-US" altLang="ja-JP" sz="2000" dirty="0"/>
          </a:p>
          <a:p>
            <a:pPr marL="989013" lvl="1" indent="-187325"/>
            <a:r>
              <a:rPr lang="ja-JP" altLang="en-US" sz="1600" dirty="0"/>
              <a:t>例１）自動車が、他の車両と衝突し、乗員や車両が損傷する</a:t>
            </a:r>
          </a:p>
          <a:p>
            <a:pPr marL="989013" lvl="1" indent="-187325"/>
            <a:r>
              <a:rPr lang="ja-JP" altLang="en-US" sz="1600" dirty="0"/>
              <a:t>例</a:t>
            </a:r>
            <a:r>
              <a:rPr lang="en-US" altLang="ja-JP" sz="1600" dirty="0"/>
              <a:t>2</a:t>
            </a:r>
            <a:r>
              <a:rPr lang="ja-JP" altLang="en-US" sz="1600" dirty="0"/>
              <a:t>）電車の乗客が線路に転落して怪我をする</a:t>
            </a:r>
          </a:p>
          <a:p>
            <a:pPr marL="263525" indent="-263525"/>
            <a:r>
              <a:rPr lang="ja-JP" altLang="en-US" sz="2800" dirty="0"/>
              <a:t>ハザードとは</a:t>
            </a:r>
            <a:br>
              <a:rPr lang="en-US" altLang="ja-JP" sz="2800" dirty="0"/>
            </a:br>
            <a:r>
              <a:rPr lang="ja-JP" altLang="en-US" sz="2400" dirty="0"/>
              <a:t>「条件によってアクシデントにつながるようなシステムの状態」</a:t>
            </a:r>
            <a:endParaRPr lang="en-US" altLang="ja-JP" sz="2400" dirty="0"/>
          </a:p>
          <a:p>
            <a:pPr marL="400048" lvl="1" indent="0">
              <a:buNone/>
            </a:pPr>
            <a:r>
              <a:rPr lang="ja-JP" altLang="en-US" sz="1800" dirty="0">
                <a:solidFill>
                  <a:schemeClr val="tx1"/>
                </a:solidFill>
              </a:rPr>
              <a:t>＊アクシデントは直接コントロールできないが、ハザードはコントロール可能な状態を定義する</a:t>
            </a:r>
            <a:endParaRPr lang="en-US" altLang="ja-JP" sz="1800" dirty="0">
              <a:solidFill>
                <a:schemeClr val="tx1"/>
              </a:solidFill>
            </a:endParaRPr>
          </a:p>
          <a:p>
            <a:pPr marL="989013" lvl="1" indent="-187325"/>
            <a:r>
              <a:rPr lang="ja-JP" altLang="en-US" sz="1600" dirty="0"/>
              <a:t>例１）時速△△</a:t>
            </a:r>
            <a:r>
              <a:rPr lang="en-US" altLang="ja-JP" sz="1600" dirty="0"/>
              <a:t>km</a:t>
            </a:r>
            <a:r>
              <a:rPr lang="ja-JP" altLang="en-US" sz="1600" dirty="0"/>
              <a:t>以上で走行する自動車が、前方車両との距離が○○</a:t>
            </a:r>
            <a:r>
              <a:rPr lang="en-US" altLang="ja-JP" sz="1600" dirty="0"/>
              <a:t>m</a:t>
            </a:r>
            <a:r>
              <a:rPr lang="ja-JP" altLang="en-US" sz="1600" dirty="0"/>
              <a:t>未満の状態</a:t>
            </a:r>
          </a:p>
          <a:p>
            <a:pPr marL="989013" lvl="1" indent="-187325"/>
            <a:r>
              <a:rPr lang="ja-JP" altLang="en-US" sz="1600" dirty="0"/>
              <a:t>例</a:t>
            </a:r>
            <a:r>
              <a:rPr lang="en-US" altLang="ja-JP" sz="1600" dirty="0"/>
              <a:t>2</a:t>
            </a:r>
            <a:r>
              <a:rPr lang="ja-JP" altLang="en-US" sz="1600" dirty="0"/>
              <a:t>）電車がホーム以外にいるときにドアが開く</a:t>
            </a:r>
          </a:p>
          <a:p>
            <a:pPr marL="263525" indent="-263525"/>
            <a:r>
              <a:rPr lang="ja-JP" altLang="en-US" sz="2800" dirty="0"/>
              <a:t>安全制約とは</a:t>
            </a:r>
            <a:br>
              <a:rPr lang="en-US" altLang="ja-JP" sz="2800" dirty="0"/>
            </a:br>
            <a:r>
              <a:rPr lang="ja-JP" altLang="en-US" sz="2400" dirty="0"/>
              <a:t>「ハザード状態にならないためにシステムが満たすべき条件（ハザードの</a:t>
            </a:r>
            <a:r>
              <a:rPr lang="ja-JP" altLang="en-US" sz="2400" dirty="0">
                <a:latin typeface="Century" panose="02040604050505020304" pitchFamily="18" charset="0"/>
              </a:rPr>
              <a:t>裏返し</a:t>
            </a:r>
            <a:r>
              <a:rPr lang="ja-JP" altLang="en-US" sz="2400" dirty="0"/>
              <a:t>）」</a:t>
            </a:r>
            <a:endParaRPr lang="en-US" altLang="ja-JP" sz="2800" dirty="0"/>
          </a:p>
        </p:txBody>
      </p:sp>
      <p:sp>
        <p:nvSpPr>
          <p:cNvPr id="4" name="スライド番号プレースホルダー 3">
            <a:extLst>
              <a:ext uri="{FF2B5EF4-FFF2-40B4-BE49-F238E27FC236}">
                <a16:creationId xmlns:a16="http://schemas.microsoft.com/office/drawing/2014/main" id="{37022A7A-F28E-4240-BDDF-6C950A71025F}"/>
              </a:ext>
            </a:extLst>
          </p:cNvPr>
          <p:cNvSpPr>
            <a:spLocks noGrp="1"/>
          </p:cNvSpPr>
          <p:nvPr>
            <p:ph type="sldNum" sz="quarter" idx="12"/>
          </p:nvPr>
        </p:nvSpPr>
        <p:spPr/>
        <p:txBody>
          <a:bodyPr/>
          <a:lstStyle/>
          <a:p>
            <a:fld id="{3382DF73-28CA-4FAC-8B34-741C96E797DB}" type="slidenum">
              <a:rPr kumimoji="1" lang="ja-JP" altLang="en-US" smtClean="0"/>
              <a:t>14</a:t>
            </a:fld>
            <a:endParaRPr kumimoji="1" lang="ja-JP" altLang="en-US" dirty="0"/>
          </a:p>
        </p:txBody>
      </p:sp>
      <p:sp>
        <p:nvSpPr>
          <p:cNvPr id="5" name="フッター プレースホルダー 4">
            <a:extLst>
              <a:ext uri="{FF2B5EF4-FFF2-40B4-BE49-F238E27FC236}">
                <a16:creationId xmlns:a16="http://schemas.microsoft.com/office/drawing/2014/main" id="{6B8B48A2-3999-481B-A592-34849F0461E3}"/>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968185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D135865-CF5D-49D8-A2AE-1F524853B23F}"/>
              </a:ext>
            </a:extLst>
          </p:cNvPr>
          <p:cNvSpPr>
            <a:spLocks noGrp="1"/>
          </p:cNvSpPr>
          <p:nvPr>
            <p:ph type="title"/>
          </p:nvPr>
        </p:nvSpPr>
        <p:spPr/>
        <p:txBody>
          <a:bodyPr>
            <a:normAutofit/>
          </a:bodyPr>
          <a:lstStyle/>
          <a:p>
            <a:r>
              <a:rPr kumimoji="1" lang="ja-JP" altLang="en-US" sz="2800" dirty="0"/>
              <a:t>アクシデント、ハザードの定義における</a:t>
            </a:r>
            <a:r>
              <a:rPr kumimoji="1" lang="en-US" altLang="ja-JP" sz="2800" dirty="0"/>
              <a:t>Tips</a:t>
            </a:r>
            <a:endParaRPr kumimoji="1" lang="ja-JP" altLang="en-US" sz="2800" dirty="0"/>
          </a:p>
        </p:txBody>
      </p:sp>
      <p:sp>
        <p:nvSpPr>
          <p:cNvPr id="3" name="コンテンツ プレースホルダー 2">
            <a:extLst>
              <a:ext uri="{FF2B5EF4-FFF2-40B4-BE49-F238E27FC236}">
                <a16:creationId xmlns:a16="http://schemas.microsoft.com/office/drawing/2014/main" id="{FA299244-82B3-4475-9AF9-ADBA5CE94C0F}"/>
              </a:ext>
            </a:extLst>
          </p:cNvPr>
          <p:cNvSpPr>
            <a:spLocks noGrp="1"/>
          </p:cNvSpPr>
          <p:nvPr>
            <p:ph idx="1"/>
          </p:nvPr>
        </p:nvSpPr>
        <p:spPr>
          <a:xfrm>
            <a:off x="340468" y="744335"/>
            <a:ext cx="8552707" cy="5664404"/>
          </a:xfrm>
        </p:spPr>
        <p:txBody>
          <a:bodyPr>
            <a:normAutofit lnSpcReduction="10000"/>
          </a:bodyPr>
          <a:lstStyle/>
          <a:p>
            <a:r>
              <a:rPr kumimoji="1" lang="ja-JP" altLang="en-US" dirty="0"/>
              <a:t>アクシデント、ハザードはシステムに対して一意ではなく、分析目的に応じて定義されるもの</a:t>
            </a:r>
            <a:endParaRPr kumimoji="1" lang="en-US" altLang="ja-JP" dirty="0"/>
          </a:p>
          <a:p>
            <a:r>
              <a:rPr kumimoji="1" lang="ja-JP" altLang="en-US" dirty="0"/>
              <a:t>分析対象システムの情報が与えられたからといって、アクシデント、ハザードが一意に決まるものではない</a:t>
            </a:r>
            <a:endParaRPr kumimoji="1" lang="en-US" altLang="ja-JP" dirty="0"/>
          </a:p>
          <a:p>
            <a:r>
              <a:rPr lang="ja-JP" altLang="en-US" dirty="0"/>
              <a:t>一般的なアクシデント（システムにとっての損失）として、人命損失、経済損失がある</a:t>
            </a:r>
            <a:endParaRPr lang="en-US" altLang="ja-JP" dirty="0"/>
          </a:p>
          <a:p>
            <a:endParaRPr lang="en-US" altLang="ja-JP" dirty="0"/>
          </a:p>
          <a:p>
            <a:r>
              <a:rPr kumimoji="1" lang="ja-JP" altLang="en-US" dirty="0"/>
              <a:t>この演習では、与えられた要求仕様からシステムの責務を洗い出し、その責務を達成できないこと（ミッション未達）をアクシデントと定義する</a:t>
            </a:r>
          </a:p>
        </p:txBody>
      </p:sp>
      <p:sp>
        <p:nvSpPr>
          <p:cNvPr id="4" name="スライド番号プレースホルダー 3">
            <a:extLst>
              <a:ext uri="{FF2B5EF4-FFF2-40B4-BE49-F238E27FC236}">
                <a16:creationId xmlns:a16="http://schemas.microsoft.com/office/drawing/2014/main" id="{F8CCE9D7-227E-4573-A4FB-8053EB2F4786}"/>
              </a:ext>
            </a:extLst>
          </p:cNvPr>
          <p:cNvSpPr>
            <a:spLocks noGrp="1"/>
          </p:cNvSpPr>
          <p:nvPr>
            <p:ph type="sldNum" sz="quarter" idx="12"/>
          </p:nvPr>
        </p:nvSpPr>
        <p:spPr/>
        <p:txBody>
          <a:bodyPr/>
          <a:lstStyle/>
          <a:p>
            <a:fld id="{3382DF73-28CA-4FAC-8B34-741C96E797DB}" type="slidenum">
              <a:rPr kumimoji="1" lang="ja-JP" altLang="en-US" smtClean="0"/>
              <a:t>15</a:t>
            </a:fld>
            <a:endParaRPr kumimoji="1" lang="ja-JP" altLang="en-US"/>
          </a:p>
        </p:txBody>
      </p:sp>
      <p:sp>
        <p:nvSpPr>
          <p:cNvPr id="5" name="フッター プレースホルダー 4">
            <a:extLst>
              <a:ext uri="{FF2B5EF4-FFF2-40B4-BE49-F238E27FC236}">
                <a16:creationId xmlns:a16="http://schemas.microsoft.com/office/drawing/2014/main" id="{29C7A7FF-82C4-4369-98BF-07452541C7F5}"/>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128590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x-none" altLang="ja-JP" sz="2000" dirty="0"/>
              <a:t>Step0 </a:t>
            </a:r>
            <a:r>
              <a:rPr lang="ja-JP" altLang="ja-JP" sz="2000" dirty="0"/>
              <a:t>準備</a:t>
            </a:r>
            <a:r>
              <a:rPr lang="x-none" altLang="ja-JP" sz="2000" dirty="0"/>
              <a:t>1</a:t>
            </a:r>
            <a:r>
              <a:rPr lang="ja-JP" altLang="en-US" sz="2000" dirty="0"/>
              <a:t>：</a:t>
            </a:r>
            <a:r>
              <a:rPr lang="ja-JP" altLang="ja-JP" sz="2000" dirty="0"/>
              <a:t>アクシデント、ハザード、安全制約の識別</a:t>
            </a:r>
            <a:endParaRPr kumimoji="1" lang="ja-JP" altLang="en-US" sz="2000" dirty="0"/>
          </a:p>
        </p:txBody>
      </p:sp>
      <p:sp>
        <p:nvSpPr>
          <p:cNvPr id="3" name="スライド番号プレースホルダー 2">
            <a:extLst>
              <a:ext uri="{FF2B5EF4-FFF2-40B4-BE49-F238E27FC236}">
                <a16:creationId xmlns:a16="http://schemas.microsoft.com/office/drawing/2014/main" id="{DFA5A864-5841-4C5B-B99D-AFD4AC3F74BD}"/>
              </a:ext>
            </a:extLst>
          </p:cNvPr>
          <p:cNvSpPr>
            <a:spLocks noGrp="1"/>
          </p:cNvSpPr>
          <p:nvPr>
            <p:ph type="sldNum" sz="quarter" idx="12"/>
          </p:nvPr>
        </p:nvSpPr>
        <p:spPr/>
        <p:txBody>
          <a:bodyPr/>
          <a:lstStyle/>
          <a:p>
            <a:fld id="{3382DF73-28CA-4FAC-8B34-741C96E797DB}" type="slidenum">
              <a:rPr kumimoji="1" lang="ja-JP" altLang="en-US" smtClean="0"/>
              <a:t>16</a:t>
            </a:fld>
            <a:endParaRPr kumimoji="1" lang="ja-JP" altLang="en-US"/>
          </a:p>
        </p:txBody>
      </p:sp>
      <p:sp>
        <p:nvSpPr>
          <p:cNvPr id="4" name="テキスト ボックス 3"/>
          <p:cNvSpPr txBox="1"/>
          <p:nvPr/>
        </p:nvSpPr>
        <p:spPr>
          <a:xfrm>
            <a:off x="468312" y="2560355"/>
            <a:ext cx="8370887" cy="3108543"/>
          </a:xfrm>
          <a:prstGeom prst="rect">
            <a:avLst/>
          </a:prstGeom>
          <a:noFill/>
        </p:spPr>
        <p:txBody>
          <a:bodyPr wrap="square" rtlCol="0">
            <a:spAutoFit/>
          </a:bodyPr>
          <a:lstStyle/>
          <a:p>
            <a:pPr algn="ctr"/>
            <a:r>
              <a:rPr lang="ja-JP" altLang="en-US" sz="2800" b="1" dirty="0">
                <a:latin typeface="Century" panose="02040604050505020304" pitchFamily="18" charset="0"/>
                <a:ea typeface="IPA Pゴシック" panose="020B0500000000000000" pitchFamily="50" charset="-128"/>
              </a:rPr>
              <a:t>ウルトラマンのシステムにおける</a:t>
            </a:r>
            <a:endParaRPr lang="en-US" altLang="ja-JP" sz="2800" b="1" dirty="0">
              <a:latin typeface="Century" panose="02040604050505020304" pitchFamily="18" charset="0"/>
              <a:ea typeface="IPA Pゴシック" panose="020B0500000000000000" pitchFamily="50" charset="-128"/>
            </a:endParaRPr>
          </a:p>
          <a:p>
            <a:pPr algn="ctr"/>
            <a:r>
              <a:rPr lang="ja-JP" altLang="en-US" sz="2800" b="1" dirty="0">
                <a:latin typeface="Century" panose="02040604050505020304" pitchFamily="18" charset="0"/>
                <a:ea typeface="IPA Pゴシック" panose="020B0500000000000000" pitchFamily="50" charset="-128"/>
              </a:rPr>
              <a:t>アクシデントとして何が考えられるでしょうか？</a:t>
            </a:r>
            <a:endParaRPr lang="en-US" altLang="ja-JP" sz="2800" b="1" dirty="0">
              <a:latin typeface="Century" panose="02040604050505020304" pitchFamily="18" charset="0"/>
              <a:ea typeface="IPA Pゴシック" panose="020B0500000000000000" pitchFamily="50" charset="-128"/>
            </a:endParaRPr>
          </a:p>
          <a:p>
            <a:pPr algn="ctr"/>
            <a:r>
              <a:rPr kumimoji="1" lang="ja-JP" altLang="en-US" sz="2800" b="1" dirty="0">
                <a:latin typeface="Century" panose="02040604050505020304" pitchFamily="18" charset="0"/>
                <a:ea typeface="IPA Pゴシック" panose="020B0500000000000000" pitchFamily="50" charset="-128"/>
              </a:rPr>
              <a:t>要求仕様の中で責務に関する記述は以下の通り。</a:t>
            </a:r>
            <a:endParaRPr kumimoji="1" lang="en-US" altLang="ja-JP" sz="2800" b="1" dirty="0">
              <a:latin typeface="Century" panose="02040604050505020304" pitchFamily="18" charset="0"/>
              <a:ea typeface="IPA Pゴシック" panose="020B0500000000000000" pitchFamily="50" charset="-128"/>
            </a:endParaRPr>
          </a:p>
          <a:p>
            <a:pPr algn="ctr"/>
            <a:endParaRPr kumimoji="1" lang="en-US" altLang="ja-JP" sz="2800" b="1" dirty="0">
              <a:latin typeface="Century" panose="02040604050505020304" pitchFamily="18" charset="0"/>
              <a:ea typeface="IPA Pゴシック" panose="020B0500000000000000" pitchFamily="50" charset="-128"/>
            </a:endParaRPr>
          </a:p>
          <a:p>
            <a:r>
              <a:rPr lang="en-US" altLang="ja-JP" sz="2800" b="1" dirty="0">
                <a:solidFill>
                  <a:srgbClr val="0000FF"/>
                </a:solidFill>
                <a:latin typeface="Century" panose="02040604050505020304" pitchFamily="18" charset="0"/>
                <a:ea typeface="IPA Pゴシック" panose="020B0500000000000000" pitchFamily="50" charset="-128"/>
              </a:rPr>
              <a:t>M78 </a:t>
            </a:r>
            <a:r>
              <a:rPr lang="ja-JP" altLang="en-US" sz="2800" b="1" dirty="0">
                <a:solidFill>
                  <a:srgbClr val="0000FF"/>
                </a:solidFill>
                <a:latin typeface="Century" panose="02040604050505020304" pitchFamily="18" charset="0"/>
                <a:ea typeface="IPA Pゴシック" panose="020B0500000000000000" pitchFamily="50" charset="-128"/>
              </a:rPr>
              <a:t>星雲光の国の宇宙警備隊員であるウルトラマンは、地球の科学特捜隊に協力して、</a:t>
            </a:r>
            <a:r>
              <a:rPr lang="ja-JP" altLang="en-US" sz="2800" b="1" dirty="0">
                <a:solidFill>
                  <a:srgbClr val="FF0000"/>
                </a:solidFill>
                <a:latin typeface="Century" panose="02040604050505020304" pitchFamily="18" charset="0"/>
                <a:ea typeface="IPA Pゴシック" panose="020B0500000000000000" pitchFamily="50" charset="-128"/>
              </a:rPr>
              <a:t>地球の平和を守る</a:t>
            </a:r>
            <a:r>
              <a:rPr lang="ja-JP" altLang="en-US" sz="2800" b="1" dirty="0">
                <a:solidFill>
                  <a:srgbClr val="0000FF"/>
                </a:solidFill>
                <a:latin typeface="Century" panose="02040604050505020304" pitchFamily="18" charset="0"/>
                <a:ea typeface="IPA Pゴシック" panose="020B0500000000000000" pitchFamily="50" charset="-128"/>
              </a:rPr>
              <a:t>ために、人類を脅かす怪獣や宇宙人と戦う。</a:t>
            </a:r>
          </a:p>
        </p:txBody>
      </p:sp>
      <p:sp>
        <p:nvSpPr>
          <p:cNvPr id="9" name="テキスト ボックス 8"/>
          <p:cNvSpPr txBox="1"/>
          <p:nvPr/>
        </p:nvSpPr>
        <p:spPr>
          <a:xfrm>
            <a:off x="760282" y="1634998"/>
            <a:ext cx="6983412" cy="430887"/>
          </a:xfrm>
          <a:prstGeom prst="rect">
            <a:avLst/>
          </a:prstGeom>
          <a:solidFill>
            <a:schemeClr val="accent6">
              <a:lumMod val="10000"/>
              <a:lumOff val="90000"/>
            </a:schemeClr>
          </a:solidFill>
        </p:spPr>
        <p:txBody>
          <a:bodyPr wrap="square" rtlCol="0">
            <a:spAutoFit/>
          </a:bodyPr>
          <a:lstStyle/>
          <a:p>
            <a:pPr fontAlgn="auto">
              <a:spcBef>
                <a:spcPts val="0"/>
              </a:spcBef>
              <a:spcAft>
                <a:spcPts val="0"/>
              </a:spcAft>
            </a:pPr>
            <a:r>
              <a:rPr lang="ja-JP" altLang="en-US" sz="2200" b="1" dirty="0">
                <a:solidFill>
                  <a:schemeClr val="accent6">
                    <a:lumMod val="90000"/>
                    <a:lumOff val="10000"/>
                  </a:schemeClr>
                </a:solidFill>
                <a:effectLst/>
                <a:latin typeface="IPA Pゴシック" panose="020B0500000000000000" pitchFamily="50" charset="-128"/>
                <a:ea typeface="IPA Pゴシック" panose="020B0500000000000000" pitchFamily="50" charset="-128"/>
              </a:rPr>
              <a:t>アクシデント</a:t>
            </a:r>
            <a:r>
              <a:rPr lang="ja-JP" altLang="en-US" sz="2200" dirty="0">
                <a:latin typeface="IPA Pゴシック" panose="020B0500000000000000" pitchFamily="50" charset="-128"/>
                <a:ea typeface="IPA Pゴシック" panose="020B0500000000000000" pitchFamily="50" charset="-128"/>
              </a:rPr>
              <a:t>：望んでいないし、計画もしていない損失</a:t>
            </a:r>
            <a:endParaRPr lang="en-US" altLang="ja-JP" sz="2200" dirty="0">
              <a:latin typeface="IPA Pゴシック" panose="020B0500000000000000" pitchFamily="50" charset="-128"/>
              <a:ea typeface="IPA Pゴシック" panose="020B0500000000000000" pitchFamily="50" charset="-128"/>
            </a:endParaRPr>
          </a:p>
        </p:txBody>
      </p:sp>
      <p:sp>
        <p:nvSpPr>
          <p:cNvPr id="10" name="角丸四角形 10">
            <a:extLst>
              <a:ext uri="{FF2B5EF4-FFF2-40B4-BE49-F238E27FC236}">
                <a16:creationId xmlns:a16="http://schemas.microsoft.com/office/drawing/2014/main" id="{7E8E8475-6ECD-4D9A-B719-860CA445520B}"/>
              </a:ext>
            </a:extLst>
          </p:cNvPr>
          <p:cNvSpPr/>
          <p:nvPr/>
        </p:nvSpPr>
        <p:spPr bwMode="auto">
          <a:xfrm>
            <a:off x="8065008" y="53595"/>
            <a:ext cx="869666" cy="538850"/>
          </a:xfrm>
          <a:prstGeom prst="roundRect">
            <a:avLst/>
          </a:prstGeom>
          <a:ln/>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kumimoji="1" lang="ja-JP" altLang="en-US" sz="2400" b="1" dirty="0">
                <a:solidFill>
                  <a:srgbClr val="FF0000"/>
                </a:solidFill>
                <a:effectLst>
                  <a:glow rad="38100">
                    <a:schemeClr val="bg1">
                      <a:alpha val="90000"/>
                    </a:schemeClr>
                  </a:glow>
                </a:effectLst>
                <a:latin typeface="+mj-ea"/>
                <a:ea typeface="+mj-ea"/>
              </a:rPr>
              <a:t>演習</a:t>
            </a:r>
          </a:p>
        </p:txBody>
      </p:sp>
      <p:sp>
        <p:nvSpPr>
          <p:cNvPr id="5" name="フッター プレースホルダー 4">
            <a:extLst>
              <a:ext uri="{FF2B5EF4-FFF2-40B4-BE49-F238E27FC236}">
                <a16:creationId xmlns:a16="http://schemas.microsoft.com/office/drawing/2014/main" id="{E5794A73-829E-485D-A074-DDF93D341F05}"/>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4175701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sz="3200" dirty="0"/>
              <a:t>ツールの操作：アクシデントの記述</a:t>
            </a:r>
          </a:p>
        </p:txBody>
      </p:sp>
      <p:pic>
        <p:nvPicPr>
          <p:cNvPr id="5" name="図 4"/>
          <p:cNvPicPr>
            <a:picLocks noChangeAspect="1"/>
          </p:cNvPicPr>
          <p:nvPr/>
        </p:nvPicPr>
        <p:blipFill rotWithShape="1">
          <a:blip r:embed="rId3"/>
          <a:srcRect l="1002" t="1705" r="67196" b="61397"/>
          <a:stretch/>
        </p:blipFill>
        <p:spPr>
          <a:xfrm>
            <a:off x="343162" y="985629"/>
            <a:ext cx="3312811" cy="2543601"/>
          </a:xfrm>
          <a:prstGeom prst="rect">
            <a:avLst/>
          </a:prstGeom>
        </p:spPr>
      </p:pic>
      <p:cxnSp>
        <p:nvCxnSpPr>
          <p:cNvPr id="9" name="直線矢印コネクタ 8"/>
          <p:cNvCxnSpPr>
            <a:cxnSpLocks/>
            <a:stCxn id="11" idx="0"/>
          </p:cNvCxnSpPr>
          <p:nvPr/>
        </p:nvCxnSpPr>
        <p:spPr bwMode="auto">
          <a:xfrm flipH="1" flipV="1">
            <a:off x="6915674" y="3257550"/>
            <a:ext cx="885563" cy="839794"/>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テキスト ボックス 10"/>
          <p:cNvSpPr txBox="1"/>
          <p:nvPr/>
        </p:nvSpPr>
        <p:spPr>
          <a:xfrm>
            <a:off x="6915674" y="4097344"/>
            <a:ext cx="1771126" cy="646331"/>
          </a:xfrm>
          <a:prstGeom prst="rect">
            <a:avLst/>
          </a:prstGeom>
          <a:noFill/>
        </p:spPr>
        <p:txBody>
          <a:bodyPr wrap="square" rtlCol="0">
            <a:spAutoFit/>
          </a:bodyPr>
          <a:lstStyle/>
          <a:p>
            <a:r>
              <a:rPr lang="ja-JP" altLang="en-US" dirty="0">
                <a:latin typeface="IPA Pゴシック" panose="020B0500000000000000" pitchFamily="50" charset="-128"/>
                <a:ea typeface="IPA Pゴシック" panose="020B0500000000000000" pitchFamily="50" charset="-128"/>
              </a:rPr>
              <a:t>適当なところで右クリック</a:t>
            </a:r>
            <a:endParaRPr kumimoji="1" lang="ja-JP" altLang="en-US" dirty="0">
              <a:latin typeface="IPA Pゴシック" panose="020B0500000000000000" pitchFamily="50" charset="-128"/>
              <a:ea typeface="IPA Pゴシック" panose="020B0500000000000000" pitchFamily="50" charset="-128"/>
            </a:endParaRPr>
          </a:p>
        </p:txBody>
      </p:sp>
      <p:sp>
        <p:nvSpPr>
          <p:cNvPr id="18" name="テキスト ボックス 17"/>
          <p:cNvSpPr txBox="1"/>
          <p:nvPr/>
        </p:nvSpPr>
        <p:spPr>
          <a:xfrm>
            <a:off x="5527246" y="5561478"/>
            <a:ext cx="3159554" cy="923330"/>
          </a:xfrm>
          <a:prstGeom prst="rect">
            <a:avLst/>
          </a:prstGeom>
          <a:noFill/>
        </p:spPr>
        <p:txBody>
          <a:bodyPr wrap="square" rtlCol="0">
            <a:spAutoFit/>
          </a:bodyPr>
          <a:lstStyle/>
          <a:p>
            <a:r>
              <a:rPr lang="ja-JP" altLang="en-US" dirty="0">
                <a:latin typeface="Century" panose="02040604050505020304" pitchFamily="18" charset="0"/>
                <a:ea typeface="IPA Pゴシック" panose="020B0500000000000000" pitchFamily="50" charset="-128"/>
              </a:rPr>
              <a:t>アクシデントを記述する。</a:t>
            </a:r>
            <a:endParaRPr lang="en-US" altLang="ja-JP" dirty="0">
              <a:latin typeface="Century" panose="02040604050505020304" pitchFamily="18" charset="0"/>
              <a:ea typeface="IPA Pゴシック" panose="020B0500000000000000" pitchFamily="50" charset="-128"/>
            </a:endParaRPr>
          </a:p>
          <a:p>
            <a:r>
              <a:rPr kumimoji="1" lang="ja-JP" altLang="en-US" dirty="0">
                <a:latin typeface="Century" panose="02040604050505020304" pitchFamily="18" charset="0"/>
                <a:ea typeface="IPA Pゴシック" panose="020B0500000000000000" pitchFamily="50" charset="-128"/>
              </a:rPr>
              <a:t>この演習では、</a:t>
            </a:r>
            <a:r>
              <a:rPr kumimoji="1" lang="en-US" altLang="ja-JP" dirty="0">
                <a:latin typeface="Century" panose="02040604050505020304" pitchFamily="18" charset="0"/>
                <a:ea typeface="IPA Pゴシック" panose="020B0500000000000000" pitchFamily="50" charset="-128"/>
              </a:rPr>
              <a:t>A1</a:t>
            </a:r>
            <a:r>
              <a:rPr kumimoji="1" lang="ja-JP" altLang="en-US" dirty="0">
                <a:latin typeface="Century" panose="02040604050505020304" pitchFamily="18" charset="0"/>
                <a:ea typeface="IPA Pゴシック" panose="020B0500000000000000" pitchFamily="50" charset="-128"/>
              </a:rPr>
              <a:t>を分析対象とする</a:t>
            </a:r>
          </a:p>
        </p:txBody>
      </p:sp>
      <p:sp>
        <p:nvSpPr>
          <p:cNvPr id="20" name="テキスト ボックス 19"/>
          <p:cNvSpPr txBox="1"/>
          <p:nvPr/>
        </p:nvSpPr>
        <p:spPr>
          <a:xfrm>
            <a:off x="2772133" y="845213"/>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①</a:t>
            </a:r>
            <a:endParaRPr kumimoji="1" lang="ja-JP" altLang="en-US" sz="3200" dirty="0"/>
          </a:p>
        </p:txBody>
      </p:sp>
      <p:sp>
        <p:nvSpPr>
          <p:cNvPr id="21" name="テキスト ボックス 20"/>
          <p:cNvSpPr txBox="1"/>
          <p:nvPr/>
        </p:nvSpPr>
        <p:spPr>
          <a:xfrm>
            <a:off x="7955280" y="867729"/>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②</a:t>
            </a:r>
            <a:endParaRPr kumimoji="1" lang="ja-JP" altLang="en-US" sz="3200" dirty="0"/>
          </a:p>
        </p:txBody>
      </p:sp>
      <p:sp>
        <p:nvSpPr>
          <p:cNvPr id="22" name="テキスト ボックス 21"/>
          <p:cNvSpPr txBox="1"/>
          <p:nvPr/>
        </p:nvSpPr>
        <p:spPr>
          <a:xfrm>
            <a:off x="775798" y="4106804"/>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③</a:t>
            </a:r>
            <a:endParaRPr kumimoji="1" lang="ja-JP" altLang="en-US" sz="3200" dirty="0"/>
          </a:p>
        </p:txBody>
      </p:sp>
      <p:sp>
        <p:nvSpPr>
          <p:cNvPr id="23" name="テキスト ボックス 22"/>
          <p:cNvSpPr txBox="1"/>
          <p:nvPr/>
        </p:nvSpPr>
        <p:spPr>
          <a:xfrm>
            <a:off x="3787952" y="3542639"/>
            <a:ext cx="1295371" cy="738664"/>
          </a:xfrm>
          <a:prstGeom prst="rect">
            <a:avLst/>
          </a:prstGeom>
          <a:noFill/>
        </p:spPr>
        <p:txBody>
          <a:bodyPr wrap="square" rtlCol="0">
            <a:spAutoFit/>
          </a:bodyPr>
          <a:lstStyle/>
          <a:p>
            <a:r>
              <a:rPr lang="ja-JP" altLang="en-US" sz="1400" dirty="0">
                <a:latin typeface="IPA Pゴシック" panose="020B0500000000000000" pitchFamily="50" charset="-128"/>
                <a:ea typeface="IPA Pゴシック" panose="020B0500000000000000" pitchFamily="50" charset="-128"/>
              </a:rPr>
              <a:t>アクシデントの数だけ</a:t>
            </a:r>
            <a:endParaRPr lang="en-US" altLang="ja-JP" sz="1400" dirty="0">
              <a:latin typeface="IPA Pゴシック" panose="020B0500000000000000" pitchFamily="50" charset="-128"/>
              <a:ea typeface="IPA Pゴシック" panose="020B0500000000000000" pitchFamily="50" charset="-128"/>
            </a:endParaRPr>
          </a:p>
          <a:p>
            <a:r>
              <a:rPr lang="ja-JP" altLang="en-US" sz="1400" dirty="0">
                <a:latin typeface="IPA Pゴシック" panose="020B0500000000000000" pitchFamily="50" charset="-128"/>
                <a:ea typeface="IPA Pゴシック" panose="020B0500000000000000" pitchFamily="50" charset="-128"/>
              </a:rPr>
              <a:t>繰り返し</a:t>
            </a:r>
            <a:endParaRPr kumimoji="1" lang="ja-JP" altLang="en-US" sz="1400" dirty="0">
              <a:latin typeface="IPA Pゴシック" panose="020B0500000000000000" pitchFamily="50" charset="-128"/>
              <a:ea typeface="IPA Pゴシック" panose="020B0500000000000000" pitchFamily="50" charset="-128"/>
            </a:endParaRPr>
          </a:p>
        </p:txBody>
      </p:sp>
      <p:pic>
        <p:nvPicPr>
          <p:cNvPr id="8" name="図 7">
            <a:extLst>
              <a:ext uri="{FF2B5EF4-FFF2-40B4-BE49-F238E27FC236}">
                <a16:creationId xmlns:a16="http://schemas.microsoft.com/office/drawing/2014/main" id="{94B4A5C3-5FC7-4944-ACFA-D9DA301D1AD6}"/>
              </a:ext>
            </a:extLst>
          </p:cNvPr>
          <p:cNvPicPr>
            <a:picLocks noChangeAspect="1"/>
          </p:cNvPicPr>
          <p:nvPr/>
        </p:nvPicPr>
        <p:blipFill>
          <a:blip r:embed="rId4"/>
          <a:stretch>
            <a:fillRect/>
          </a:stretch>
        </p:blipFill>
        <p:spPr>
          <a:xfrm>
            <a:off x="4686670" y="1420377"/>
            <a:ext cx="3496783" cy="1657350"/>
          </a:xfrm>
          <a:prstGeom prst="rect">
            <a:avLst/>
          </a:prstGeom>
        </p:spPr>
      </p:pic>
      <p:sp>
        <p:nvSpPr>
          <p:cNvPr id="24" name="右矢印 7">
            <a:extLst>
              <a:ext uri="{FF2B5EF4-FFF2-40B4-BE49-F238E27FC236}">
                <a16:creationId xmlns:a16="http://schemas.microsoft.com/office/drawing/2014/main" id="{33CCCB68-B4E7-4060-968D-293D853B2379}"/>
              </a:ext>
            </a:extLst>
          </p:cNvPr>
          <p:cNvSpPr/>
          <p:nvPr/>
        </p:nvSpPr>
        <p:spPr>
          <a:xfrm rot="7576476">
            <a:off x="5076465" y="4056683"/>
            <a:ext cx="91075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 name="右矢印 7">
            <a:extLst>
              <a:ext uri="{FF2B5EF4-FFF2-40B4-BE49-F238E27FC236}">
                <a16:creationId xmlns:a16="http://schemas.microsoft.com/office/drawing/2014/main" id="{C94DB777-1F57-4D93-991A-75750D18341F}"/>
              </a:ext>
            </a:extLst>
          </p:cNvPr>
          <p:cNvSpPr/>
          <p:nvPr/>
        </p:nvSpPr>
        <p:spPr>
          <a:xfrm>
            <a:off x="3921205" y="1760650"/>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右矢印 7">
            <a:extLst>
              <a:ext uri="{FF2B5EF4-FFF2-40B4-BE49-F238E27FC236}">
                <a16:creationId xmlns:a16="http://schemas.microsoft.com/office/drawing/2014/main" id="{40C1CDEF-776B-45E8-AD18-4E00AE47BF88}"/>
              </a:ext>
            </a:extLst>
          </p:cNvPr>
          <p:cNvSpPr/>
          <p:nvPr/>
        </p:nvSpPr>
        <p:spPr>
          <a:xfrm rot="7576476" flipH="1" flipV="1">
            <a:off x="4609929" y="3782457"/>
            <a:ext cx="91075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スライド番号プレースホルダー 3">
            <a:extLst>
              <a:ext uri="{FF2B5EF4-FFF2-40B4-BE49-F238E27FC236}">
                <a16:creationId xmlns:a16="http://schemas.microsoft.com/office/drawing/2014/main" id="{E339867A-15A5-49F8-A1F2-89D1F66A3545}"/>
              </a:ext>
            </a:extLst>
          </p:cNvPr>
          <p:cNvSpPr>
            <a:spLocks noGrp="1"/>
          </p:cNvSpPr>
          <p:nvPr>
            <p:ph type="sldNum" sz="quarter" idx="12"/>
          </p:nvPr>
        </p:nvSpPr>
        <p:spPr/>
        <p:txBody>
          <a:bodyPr/>
          <a:lstStyle/>
          <a:p>
            <a:fld id="{3382DF73-28CA-4FAC-8B34-741C96E797DB}" type="slidenum">
              <a:rPr kumimoji="1" lang="ja-JP" altLang="en-US" smtClean="0"/>
              <a:t>17</a:t>
            </a:fld>
            <a:endParaRPr kumimoji="1" lang="ja-JP" altLang="en-US"/>
          </a:p>
        </p:txBody>
      </p:sp>
      <p:pic>
        <p:nvPicPr>
          <p:cNvPr id="28" name="図 27">
            <a:extLst>
              <a:ext uri="{FF2B5EF4-FFF2-40B4-BE49-F238E27FC236}">
                <a16:creationId xmlns:a16="http://schemas.microsoft.com/office/drawing/2014/main" id="{B28F4CA5-82E7-4558-B923-CAA1113BF5EF}"/>
              </a:ext>
            </a:extLst>
          </p:cNvPr>
          <p:cNvPicPr>
            <a:picLocks noChangeAspect="1"/>
          </p:cNvPicPr>
          <p:nvPr/>
        </p:nvPicPr>
        <p:blipFill rotWithShape="1">
          <a:blip r:embed="rId5"/>
          <a:srcRect l="1770" t="15652" r="56355" b="53730"/>
          <a:stretch/>
        </p:blipFill>
        <p:spPr>
          <a:xfrm>
            <a:off x="383996" y="4599247"/>
            <a:ext cx="3829051" cy="1876425"/>
          </a:xfrm>
          <a:prstGeom prst="rect">
            <a:avLst/>
          </a:prstGeom>
        </p:spPr>
      </p:pic>
      <p:cxnSp>
        <p:nvCxnSpPr>
          <p:cNvPr id="16" name="直線矢印コネクタ 15"/>
          <p:cNvCxnSpPr>
            <a:cxnSpLocks/>
            <a:stCxn id="18" idx="1"/>
          </p:cNvCxnSpPr>
          <p:nvPr/>
        </p:nvCxnSpPr>
        <p:spPr bwMode="auto">
          <a:xfrm flipH="1" flipV="1">
            <a:off x="3854130" y="5774903"/>
            <a:ext cx="1673116" cy="24824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9" name="正方形/長方形 28">
            <a:extLst>
              <a:ext uri="{FF2B5EF4-FFF2-40B4-BE49-F238E27FC236}">
                <a16:creationId xmlns:a16="http://schemas.microsoft.com/office/drawing/2014/main" id="{9889192C-A236-49B2-8FAB-06EEDDC1BB8C}"/>
              </a:ext>
            </a:extLst>
          </p:cNvPr>
          <p:cNvSpPr/>
          <p:nvPr/>
        </p:nvSpPr>
        <p:spPr>
          <a:xfrm>
            <a:off x="343162" y="5270760"/>
            <a:ext cx="3869885" cy="611797"/>
          </a:xfrm>
          <a:prstGeom prst="rect">
            <a:avLst/>
          </a:prstGeom>
          <a:noFill/>
          <a:ln>
            <a:solidFill>
              <a:srgbClr val="D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0" name="図 29">
            <a:extLst>
              <a:ext uri="{FF2B5EF4-FFF2-40B4-BE49-F238E27FC236}">
                <a16:creationId xmlns:a16="http://schemas.microsoft.com/office/drawing/2014/main" id="{9E9F299C-1ACF-432D-84BB-15D8EAAF56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3" name="フッター プレースホルダー 2">
            <a:extLst>
              <a:ext uri="{FF2B5EF4-FFF2-40B4-BE49-F238E27FC236}">
                <a16:creationId xmlns:a16="http://schemas.microsoft.com/office/drawing/2014/main" id="{5D42A4F5-EA60-4249-917E-80CEE8AF6346}"/>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445838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416F61-A7BF-4583-8C3A-0A3942BC1F58}"/>
              </a:ext>
            </a:extLst>
          </p:cNvPr>
          <p:cNvSpPr>
            <a:spLocks noGrp="1"/>
          </p:cNvSpPr>
          <p:nvPr>
            <p:ph type="title"/>
          </p:nvPr>
        </p:nvSpPr>
        <p:spPr/>
        <p:txBody>
          <a:bodyPr>
            <a:normAutofit fontScale="90000"/>
          </a:bodyPr>
          <a:lstStyle/>
          <a:p>
            <a:r>
              <a:rPr kumimoji="1" lang="ja-JP" altLang="en-US" dirty="0"/>
              <a:t>ハザードを定義する際の</a:t>
            </a:r>
            <a:r>
              <a:rPr kumimoji="1" lang="en-US" altLang="ja-JP" dirty="0"/>
              <a:t>Tips</a:t>
            </a:r>
            <a:endParaRPr kumimoji="1" lang="ja-JP" altLang="en-US" dirty="0"/>
          </a:p>
        </p:txBody>
      </p:sp>
      <p:sp>
        <p:nvSpPr>
          <p:cNvPr id="4" name="コンテンツ プレースホルダー 3">
            <a:extLst>
              <a:ext uri="{FF2B5EF4-FFF2-40B4-BE49-F238E27FC236}">
                <a16:creationId xmlns:a16="http://schemas.microsoft.com/office/drawing/2014/main" id="{3A577BFF-5CC7-4904-91C0-47D5E28566C8}"/>
              </a:ext>
            </a:extLst>
          </p:cNvPr>
          <p:cNvSpPr>
            <a:spLocks noGrp="1"/>
          </p:cNvSpPr>
          <p:nvPr>
            <p:ph idx="1"/>
          </p:nvPr>
        </p:nvSpPr>
        <p:spPr/>
        <p:txBody>
          <a:bodyPr/>
          <a:lstStyle/>
          <a:p>
            <a:r>
              <a:rPr kumimoji="1" lang="ja-JP" altLang="en-US" dirty="0"/>
              <a:t>地球の平和を守れなくなるようなシステム状態としては、環境汚染や宗教戦争、貿易上の対立等々いくらでもあります。</a:t>
            </a:r>
            <a:endParaRPr kumimoji="1" lang="en-US" altLang="ja-JP" dirty="0"/>
          </a:p>
          <a:p>
            <a:r>
              <a:rPr lang="ja-JP" altLang="en-US" dirty="0"/>
              <a:t>風が吹けば桶屋が儲かる的に挙げたら際限がありません。</a:t>
            </a:r>
            <a:endParaRPr lang="en-US" altLang="ja-JP" dirty="0"/>
          </a:p>
          <a:p>
            <a:r>
              <a:rPr kumimoji="1" lang="ja-JP" altLang="en-US" dirty="0"/>
              <a:t>どの範囲が今回の分析対象か（今、関心の有るシステム境界）を、ここで定義します。</a:t>
            </a:r>
          </a:p>
        </p:txBody>
      </p:sp>
      <p:sp>
        <p:nvSpPr>
          <p:cNvPr id="3" name="スライド番号プレースホルダー 2">
            <a:extLst>
              <a:ext uri="{FF2B5EF4-FFF2-40B4-BE49-F238E27FC236}">
                <a16:creationId xmlns:a16="http://schemas.microsoft.com/office/drawing/2014/main" id="{61948314-F298-4B6B-9C33-5B3B155A2FC6}"/>
              </a:ext>
            </a:extLst>
          </p:cNvPr>
          <p:cNvSpPr>
            <a:spLocks noGrp="1"/>
          </p:cNvSpPr>
          <p:nvPr>
            <p:ph type="sldNum" sz="quarter" idx="12"/>
          </p:nvPr>
        </p:nvSpPr>
        <p:spPr/>
        <p:txBody>
          <a:bodyPr/>
          <a:lstStyle/>
          <a:p>
            <a:fld id="{3382DF73-28CA-4FAC-8B34-741C96E797DB}" type="slidenum">
              <a:rPr kumimoji="1" lang="ja-JP" altLang="en-US" smtClean="0"/>
              <a:t>18</a:t>
            </a:fld>
            <a:endParaRPr kumimoji="1" lang="ja-JP" altLang="en-US"/>
          </a:p>
        </p:txBody>
      </p:sp>
      <p:sp>
        <p:nvSpPr>
          <p:cNvPr id="5" name="フッター プレースホルダー 4">
            <a:extLst>
              <a:ext uri="{FF2B5EF4-FFF2-40B4-BE49-F238E27FC236}">
                <a16:creationId xmlns:a16="http://schemas.microsoft.com/office/drawing/2014/main" id="{155C2147-01FF-47B9-A70F-5530EAF24E95}"/>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4041133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a:extLst>
              <a:ext uri="{FF2B5EF4-FFF2-40B4-BE49-F238E27FC236}">
                <a16:creationId xmlns:a16="http://schemas.microsoft.com/office/drawing/2014/main" id="{01A3BFB3-3965-444E-A94F-6A69DE0A2A1D}"/>
              </a:ext>
            </a:extLst>
          </p:cNvPr>
          <p:cNvPicPr>
            <a:picLocks noChangeAspect="1"/>
          </p:cNvPicPr>
          <p:nvPr/>
        </p:nvPicPr>
        <p:blipFill>
          <a:blip r:embed="rId3"/>
          <a:stretch>
            <a:fillRect/>
          </a:stretch>
        </p:blipFill>
        <p:spPr>
          <a:xfrm>
            <a:off x="600968" y="1177121"/>
            <a:ext cx="6771992" cy="2328491"/>
          </a:xfrm>
          <a:prstGeom prst="rect">
            <a:avLst/>
          </a:prstGeom>
        </p:spPr>
      </p:pic>
      <p:sp>
        <p:nvSpPr>
          <p:cNvPr id="2" name="タイトル 1"/>
          <p:cNvSpPr>
            <a:spLocks noGrp="1"/>
          </p:cNvSpPr>
          <p:nvPr>
            <p:ph type="title"/>
          </p:nvPr>
        </p:nvSpPr>
        <p:spPr/>
        <p:txBody>
          <a:bodyPr>
            <a:normAutofit fontScale="90000"/>
          </a:bodyPr>
          <a:lstStyle/>
          <a:p>
            <a:r>
              <a:rPr kumimoji="1" lang="ja-JP" altLang="en-US" sz="3200" dirty="0"/>
              <a:t>ツールの操作：ハザードの記述</a:t>
            </a:r>
          </a:p>
        </p:txBody>
      </p:sp>
      <p:cxnSp>
        <p:nvCxnSpPr>
          <p:cNvPr id="24" name="直線矢印コネクタ 23"/>
          <p:cNvCxnSpPr>
            <a:cxnSpLocks/>
          </p:cNvCxnSpPr>
          <p:nvPr/>
        </p:nvCxnSpPr>
        <p:spPr bwMode="auto">
          <a:xfrm>
            <a:off x="3740207" y="2225328"/>
            <a:ext cx="831793" cy="320441"/>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0" name="テキスト ボックス 29"/>
          <p:cNvSpPr txBox="1"/>
          <p:nvPr/>
        </p:nvSpPr>
        <p:spPr>
          <a:xfrm>
            <a:off x="1114424" y="4737959"/>
            <a:ext cx="1623139" cy="307777"/>
          </a:xfrm>
          <a:prstGeom prst="rect">
            <a:avLst/>
          </a:prstGeom>
          <a:noFill/>
        </p:spPr>
        <p:txBody>
          <a:bodyPr wrap="square" rtlCol="0">
            <a:spAutoFit/>
          </a:bodyPr>
          <a:lstStyle/>
          <a:p>
            <a:r>
              <a:rPr lang="ja-JP" altLang="en-US" sz="1400" dirty="0">
                <a:latin typeface="IPA Pゴシック" panose="020B0500000000000000" pitchFamily="50" charset="-128"/>
                <a:ea typeface="IPA Pゴシック" panose="020B0500000000000000" pitchFamily="50" charset="-128"/>
              </a:rPr>
              <a:t>次の行で繰り返し</a:t>
            </a:r>
            <a:endParaRPr kumimoji="1" lang="ja-JP" altLang="en-US" sz="1400" dirty="0">
              <a:latin typeface="IPA Pゴシック" panose="020B0500000000000000" pitchFamily="50" charset="-128"/>
              <a:ea typeface="IPA Pゴシック" panose="020B0500000000000000" pitchFamily="50" charset="-128"/>
            </a:endParaRPr>
          </a:p>
        </p:txBody>
      </p:sp>
      <p:sp>
        <p:nvSpPr>
          <p:cNvPr id="10" name="正方形/長方形 9">
            <a:extLst>
              <a:ext uri="{FF2B5EF4-FFF2-40B4-BE49-F238E27FC236}">
                <a16:creationId xmlns:a16="http://schemas.microsoft.com/office/drawing/2014/main" id="{06519A1F-B015-4D0B-A6AB-BE0837523B17}"/>
              </a:ext>
            </a:extLst>
          </p:cNvPr>
          <p:cNvSpPr/>
          <p:nvPr/>
        </p:nvSpPr>
        <p:spPr>
          <a:xfrm>
            <a:off x="4346080" y="2624883"/>
            <a:ext cx="1239908" cy="320441"/>
          </a:xfrm>
          <a:prstGeom prst="rect">
            <a:avLst/>
          </a:prstGeom>
          <a:solidFill>
            <a:srgbClr val="FFFF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ハザードの追加</a:t>
            </a:r>
          </a:p>
        </p:txBody>
      </p:sp>
      <p:sp>
        <p:nvSpPr>
          <p:cNvPr id="25" name="テキスト ボックス 24"/>
          <p:cNvSpPr txBox="1"/>
          <p:nvPr/>
        </p:nvSpPr>
        <p:spPr>
          <a:xfrm>
            <a:off x="1448656" y="1962159"/>
            <a:ext cx="2462365" cy="923330"/>
          </a:xfrm>
          <a:prstGeom prst="rect">
            <a:avLst/>
          </a:prstGeom>
          <a:solidFill>
            <a:srgbClr val="EEFFDD"/>
          </a:solidFill>
        </p:spPr>
        <p:txBody>
          <a:bodyPr wrap="square" rtlCol="0">
            <a:spAutoFit/>
          </a:bodyPr>
          <a:lstStyle/>
          <a:p>
            <a:r>
              <a:rPr lang="ja-JP" altLang="en-US" dirty="0"/>
              <a:t>ハザード欄を</a:t>
            </a:r>
            <a:r>
              <a:rPr kumimoji="1" lang="ja-JP" altLang="en-US" dirty="0"/>
              <a:t>右クリックし、</a:t>
            </a:r>
            <a:r>
              <a:rPr lang="ja-JP" altLang="en-US" dirty="0"/>
              <a:t>「ハザードの追加」</a:t>
            </a:r>
            <a:r>
              <a:rPr kumimoji="1" lang="ja-JP" altLang="en-US" dirty="0"/>
              <a:t>を選択</a:t>
            </a:r>
          </a:p>
        </p:txBody>
      </p:sp>
      <p:sp>
        <p:nvSpPr>
          <p:cNvPr id="20" name="テキスト ボックス 19"/>
          <p:cNvSpPr txBox="1"/>
          <p:nvPr/>
        </p:nvSpPr>
        <p:spPr>
          <a:xfrm>
            <a:off x="315436" y="1833614"/>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①</a:t>
            </a:r>
            <a:endParaRPr kumimoji="1" lang="ja-JP" altLang="en-US" sz="3200" dirty="0"/>
          </a:p>
        </p:txBody>
      </p:sp>
      <p:pic>
        <p:nvPicPr>
          <p:cNvPr id="16" name="図 15">
            <a:extLst>
              <a:ext uri="{FF2B5EF4-FFF2-40B4-BE49-F238E27FC236}">
                <a16:creationId xmlns:a16="http://schemas.microsoft.com/office/drawing/2014/main" id="{37F69D4D-BA58-450D-9E01-2CC48220A4D2}"/>
              </a:ext>
            </a:extLst>
          </p:cNvPr>
          <p:cNvPicPr>
            <a:picLocks noChangeAspect="1"/>
          </p:cNvPicPr>
          <p:nvPr/>
        </p:nvPicPr>
        <p:blipFill>
          <a:blip r:embed="rId4"/>
          <a:stretch>
            <a:fillRect/>
          </a:stretch>
        </p:blipFill>
        <p:spPr>
          <a:xfrm>
            <a:off x="3517541" y="4161839"/>
            <a:ext cx="5563540" cy="2108840"/>
          </a:xfrm>
          <a:prstGeom prst="rect">
            <a:avLst/>
          </a:prstGeom>
        </p:spPr>
      </p:pic>
      <p:cxnSp>
        <p:nvCxnSpPr>
          <p:cNvPr id="26" name="直線矢印コネクタ 25"/>
          <p:cNvCxnSpPr>
            <a:cxnSpLocks/>
          </p:cNvCxnSpPr>
          <p:nvPr/>
        </p:nvCxnSpPr>
        <p:spPr bwMode="auto">
          <a:xfrm>
            <a:off x="5913100" y="5177877"/>
            <a:ext cx="1039961" cy="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7" name="テキスト ボックス 26"/>
          <p:cNvSpPr txBox="1"/>
          <p:nvPr/>
        </p:nvSpPr>
        <p:spPr>
          <a:xfrm>
            <a:off x="4212404" y="5141124"/>
            <a:ext cx="1921967" cy="646331"/>
          </a:xfrm>
          <a:prstGeom prst="rect">
            <a:avLst/>
          </a:prstGeom>
          <a:solidFill>
            <a:srgbClr val="EEFFDD"/>
          </a:solidFill>
        </p:spPr>
        <p:txBody>
          <a:bodyPr wrap="square" rtlCol="0">
            <a:spAutoFit/>
          </a:bodyPr>
          <a:lstStyle/>
          <a:p>
            <a:r>
              <a:rPr lang="ja-JP" altLang="en-US" dirty="0"/>
              <a:t>ハザードの内容を記述</a:t>
            </a:r>
            <a:endParaRPr kumimoji="1" lang="ja-JP" altLang="en-US" dirty="0"/>
          </a:p>
        </p:txBody>
      </p:sp>
      <p:sp>
        <p:nvSpPr>
          <p:cNvPr id="21" name="テキスト ボックス 20"/>
          <p:cNvSpPr txBox="1"/>
          <p:nvPr/>
        </p:nvSpPr>
        <p:spPr>
          <a:xfrm>
            <a:off x="3580724" y="477351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②</a:t>
            </a:r>
            <a:endParaRPr kumimoji="1" lang="ja-JP" altLang="en-US" sz="3200" dirty="0"/>
          </a:p>
        </p:txBody>
      </p:sp>
      <p:sp>
        <p:nvSpPr>
          <p:cNvPr id="18" name="右矢印 7">
            <a:extLst>
              <a:ext uri="{FF2B5EF4-FFF2-40B4-BE49-F238E27FC236}">
                <a16:creationId xmlns:a16="http://schemas.microsoft.com/office/drawing/2014/main" id="{1F9D1958-0B9F-43DB-90FC-3190552AEE75}"/>
              </a:ext>
            </a:extLst>
          </p:cNvPr>
          <p:cNvSpPr/>
          <p:nvPr/>
        </p:nvSpPr>
        <p:spPr>
          <a:xfrm rot="3202999">
            <a:off x="7367502" y="3221185"/>
            <a:ext cx="91075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右矢印 7">
            <a:extLst>
              <a:ext uri="{FF2B5EF4-FFF2-40B4-BE49-F238E27FC236}">
                <a16:creationId xmlns:a16="http://schemas.microsoft.com/office/drawing/2014/main" id="{ABE33C93-1116-44E9-9D19-4CF25C5D8762}"/>
              </a:ext>
            </a:extLst>
          </p:cNvPr>
          <p:cNvSpPr/>
          <p:nvPr/>
        </p:nvSpPr>
        <p:spPr>
          <a:xfrm rot="3202999" flipH="1" flipV="1">
            <a:off x="2250727" y="4369599"/>
            <a:ext cx="91075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85FDEF4B-9DF6-459E-9A07-74D239311CDA}"/>
              </a:ext>
            </a:extLst>
          </p:cNvPr>
          <p:cNvSpPr>
            <a:spLocks noGrp="1"/>
          </p:cNvSpPr>
          <p:nvPr>
            <p:ph type="sldNum" sz="quarter" idx="12"/>
          </p:nvPr>
        </p:nvSpPr>
        <p:spPr/>
        <p:txBody>
          <a:bodyPr/>
          <a:lstStyle/>
          <a:p>
            <a:fld id="{3382DF73-28CA-4FAC-8B34-741C96E797DB}" type="slidenum">
              <a:rPr kumimoji="1" lang="ja-JP" altLang="en-US" smtClean="0"/>
              <a:t>19</a:t>
            </a:fld>
            <a:endParaRPr kumimoji="1" lang="ja-JP" altLang="en-US"/>
          </a:p>
        </p:txBody>
      </p:sp>
      <p:pic>
        <p:nvPicPr>
          <p:cNvPr id="19" name="図 18">
            <a:extLst>
              <a:ext uri="{FF2B5EF4-FFF2-40B4-BE49-F238E27FC236}">
                <a16:creationId xmlns:a16="http://schemas.microsoft.com/office/drawing/2014/main" id="{9E9F299C-1ACF-432D-84BB-15D8EAAF5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4" name="フッター プレースホルダー 3">
            <a:extLst>
              <a:ext uri="{FF2B5EF4-FFF2-40B4-BE49-F238E27FC236}">
                <a16:creationId xmlns:a16="http://schemas.microsoft.com/office/drawing/2014/main" id="{7D17CC17-8C58-49CF-8C47-1DD263E6A8B9}"/>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662726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9456AB-E167-4A76-98BC-D1D32B72D402}"/>
              </a:ext>
            </a:extLst>
          </p:cNvPr>
          <p:cNvSpPr>
            <a:spLocks noGrp="1"/>
          </p:cNvSpPr>
          <p:nvPr>
            <p:ph type="title"/>
          </p:nvPr>
        </p:nvSpPr>
        <p:spPr/>
        <p:txBody>
          <a:bodyPr>
            <a:normAutofit fontScale="90000"/>
          </a:bodyPr>
          <a:lstStyle/>
          <a:p>
            <a:r>
              <a:rPr lang="ja-JP" altLang="ja-JP" dirty="0"/>
              <a:t>【グループ演習】</a:t>
            </a:r>
            <a:r>
              <a:rPr kumimoji="1" lang="ja-JP" altLang="en-US" dirty="0"/>
              <a:t>アジェンダ</a:t>
            </a:r>
          </a:p>
        </p:txBody>
      </p:sp>
      <p:sp>
        <p:nvSpPr>
          <p:cNvPr id="3" name="コンテンツ プレースホルダー 2">
            <a:extLst>
              <a:ext uri="{FF2B5EF4-FFF2-40B4-BE49-F238E27FC236}">
                <a16:creationId xmlns:a16="http://schemas.microsoft.com/office/drawing/2014/main" id="{5E595054-676C-4290-8F71-28790E92CA3F}"/>
              </a:ext>
            </a:extLst>
          </p:cNvPr>
          <p:cNvSpPr>
            <a:spLocks noGrp="1"/>
          </p:cNvSpPr>
          <p:nvPr>
            <p:ph idx="1"/>
          </p:nvPr>
        </p:nvSpPr>
        <p:spPr>
          <a:xfrm>
            <a:off x="498475" y="744335"/>
            <a:ext cx="8394700" cy="4170565"/>
          </a:xfrm>
        </p:spPr>
        <p:txBody>
          <a:bodyPr>
            <a:normAutofit/>
          </a:bodyPr>
          <a:lstStyle/>
          <a:p>
            <a:r>
              <a:rPr lang="ja-JP" altLang="en-US" sz="2400" dirty="0">
                <a:latin typeface="Century" panose="02040604050505020304" pitchFamily="18" charset="0"/>
              </a:rPr>
              <a:t>演習の概要</a:t>
            </a:r>
            <a:endParaRPr lang="en-US" altLang="ja-JP" sz="2400" dirty="0">
              <a:latin typeface="Century" panose="02040604050505020304" pitchFamily="18" charset="0"/>
            </a:endParaRPr>
          </a:p>
          <a:p>
            <a:r>
              <a:rPr lang="ja-JP" altLang="en-US" sz="2400" dirty="0">
                <a:latin typeface="Century" panose="02040604050505020304" pitchFamily="18" charset="0"/>
              </a:rPr>
              <a:t>事前準備</a:t>
            </a:r>
            <a:endParaRPr lang="en-US" altLang="ja-JP" sz="2400" dirty="0">
              <a:latin typeface="Century" panose="02040604050505020304" pitchFamily="18" charset="0"/>
            </a:endParaRPr>
          </a:p>
          <a:p>
            <a:r>
              <a:rPr lang="ja-JP" altLang="en-US" sz="2400" dirty="0">
                <a:latin typeface="Century" panose="02040604050505020304" pitchFamily="18" charset="0"/>
              </a:rPr>
              <a:t>演習</a:t>
            </a:r>
            <a:endParaRPr lang="en-US" altLang="ja-JP" sz="2400" dirty="0">
              <a:latin typeface="Century" panose="02040604050505020304" pitchFamily="18" charset="0"/>
            </a:endParaRPr>
          </a:p>
          <a:p>
            <a:pPr marL="0" indent="0">
              <a:buNone/>
            </a:pPr>
            <a:r>
              <a:rPr lang="ja-JP" altLang="ja-JP" sz="2400" dirty="0">
                <a:latin typeface="Century" panose="02040604050505020304" pitchFamily="18" charset="0"/>
              </a:rPr>
              <a:t>・</a:t>
            </a:r>
            <a:r>
              <a:rPr lang="ja-JP" altLang="en-US" sz="2400" dirty="0">
                <a:latin typeface="Century" panose="02040604050505020304" pitchFamily="18" charset="0"/>
              </a:rPr>
              <a:t>例題の説明</a:t>
            </a:r>
            <a:endParaRPr lang="en-US" altLang="ja-JP" sz="2400" dirty="0">
              <a:latin typeface="Century" panose="02040604050505020304" pitchFamily="18" charset="0"/>
            </a:endParaRPr>
          </a:p>
          <a:p>
            <a:pPr marL="0" indent="0">
              <a:buNone/>
            </a:pPr>
            <a:r>
              <a:rPr lang="ja-JP" altLang="ja-JP" sz="2400" dirty="0">
                <a:latin typeface="Century" panose="02040604050505020304" pitchFamily="18" charset="0"/>
              </a:rPr>
              <a:t>・</a:t>
            </a:r>
            <a:r>
              <a:rPr lang="en-US" altLang="ja-JP" sz="2400" dirty="0">
                <a:latin typeface="Century" panose="02040604050505020304" pitchFamily="18" charset="0"/>
              </a:rPr>
              <a:t>Step0</a:t>
            </a:r>
            <a:r>
              <a:rPr lang="ja-JP" altLang="ja-JP" sz="2400" dirty="0">
                <a:latin typeface="Century" panose="02040604050505020304" pitchFamily="18" charset="0"/>
              </a:rPr>
              <a:t>（準備</a:t>
            </a:r>
            <a:r>
              <a:rPr lang="en-US" altLang="ja-JP" sz="2400" dirty="0">
                <a:latin typeface="Century" panose="02040604050505020304" pitchFamily="18" charset="0"/>
              </a:rPr>
              <a:t>1</a:t>
            </a:r>
            <a:r>
              <a:rPr lang="ja-JP" altLang="ja-JP" sz="2400" dirty="0">
                <a:latin typeface="Century" panose="02040604050505020304" pitchFamily="18" charset="0"/>
              </a:rPr>
              <a:t>）</a:t>
            </a:r>
            <a:r>
              <a:rPr lang="en-US" altLang="ja-JP" sz="2400" dirty="0">
                <a:latin typeface="Century" panose="02040604050505020304" pitchFamily="18" charset="0"/>
              </a:rPr>
              <a:t>:</a:t>
            </a:r>
            <a:r>
              <a:rPr lang="ja-JP" altLang="ja-JP" sz="2400" dirty="0">
                <a:latin typeface="Century" panose="02040604050505020304" pitchFamily="18" charset="0"/>
              </a:rPr>
              <a:t>アクシデント、ハザード、安全制約の識別</a:t>
            </a:r>
            <a:endParaRPr lang="en-US" altLang="ja-JP" sz="2400" dirty="0">
              <a:latin typeface="Century" panose="02040604050505020304" pitchFamily="18" charset="0"/>
            </a:endParaRPr>
          </a:p>
          <a:p>
            <a:pPr marL="0" indent="0">
              <a:buNone/>
            </a:pPr>
            <a:r>
              <a:rPr lang="ja-JP" altLang="ja-JP" sz="2400" dirty="0">
                <a:latin typeface="Century" panose="02040604050505020304" pitchFamily="18" charset="0"/>
              </a:rPr>
              <a:t>・</a:t>
            </a:r>
            <a:r>
              <a:rPr lang="en-US" altLang="ja-JP" sz="2400" dirty="0">
                <a:latin typeface="Century" panose="02040604050505020304" pitchFamily="18" charset="0"/>
              </a:rPr>
              <a:t>Step0</a:t>
            </a:r>
            <a:r>
              <a:rPr lang="ja-JP" altLang="ja-JP" sz="2400" dirty="0">
                <a:latin typeface="Century" panose="02040604050505020304" pitchFamily="18" charset="0"/>
              </a:rPr>
              <a:t>（準備</a:t>
            </a:r>
            <a:r>
              <a:rPr lang="en-US" altLang="ja-JP" sz="2400" dirty="0">
                <a:latin typeface="Century" panose="02040604050505020304" pitchFamily="18" charset="0"/>
              </a:rPr>
              <a:t>2</a:t>
            </a:r>
            <a:r>
              <a:rPr lang="ja-JP" altLang="ja-JP" sz="2400" dirty="0">
                <a:latin typeface="Century" panose="02040604050505020304" pitchFamily="18" charset="0"/>
              </a:rPr>
              <a:t>）</a:t>
            </a:r>
            <a:r>
              <a:rPr lang="en-US" altLang="ja-JP" sz="2400" dirty="0">
                <a:latin typeface="Century" panose="02040604050505020304" pitchFamily="18" charset="0"/>
              </a:rPr>
              <a:t>: </a:t>
            </a:r>
            <a:r>
              <a:rPr lang="ja-JP" altLang="ja-JP" sz="2400" dirty="0">
                <a:latin typeface="Century" panose="02040604050505020304" pitchFamily="18" charset="0"/>
              </a:rPr>
              <a:t>登場人物の抽出（コンポーネント抽出表）</a:t>
            </a:r>
            <a:endParaRPr lang="en-US" altLang="ja-JP" sz="2400" dirty="0">
              <a:latin typeface="Century" panose="02040604050505020304" pitchFamily="18" charset="0"/>
            </a:endParaRPr>
          </a:p>
          <a:p>
            <a:pPr marL="0" indent="0">
              <a:buNone/>
            </a:pPr>
            <a:r>
              <a:rPr lang="ja-JP" altLang="en-US" sz="2400" dirty="0">
                <a:latin typeface="Century" panose="02040604050505020304" pitchFamily="18" charset="0"/>
              </a:rPr>
              <a:t>・</a:t>
            </a:r>
            <a:r>
              <a:rPr lang="en-US" altLang="ja-JP" sz="2400" dirty="0">
                <a:latin typeface="Century" panose="02040604050505020304" pitchFamily="18" charset="0"/>
              </a:rPr>
              <a:t>Step0</a:t>
            </a:r>
            <a:r>
              <a:rPr lang="ja-JP" altLang="en-US" sz="2400" dirty="0">
                <a:latin typeface="Century" panose="02040604050505020304" pitchFamily="18" charset="0"/>
              </a:rPr>
              <a:t>（準備</a:t>
            </a:r>
            <a:r>
              <a:rPr lang="en-US" altLang="ja-JP" sz="2400" dirty="0">
                <a:latin typeface="Century" panose="02040604050505020304" pitchFamily="18" charset="0"/>
              </a:rPr>
              <a:t>2</a:t>
            </a:r>
            <a:r>
              <a:rPr lang="ja-JP" altLang="ja-JP" sz="2400" dirty="0">
                <a:latin typeface="Century" panose="02040604050505020304" pitchFamily="18" charset="0"/>
              </a:rPr>
              <a:t>）</a:t>
            </a:r>
            <a:r>
              <a:rPr lang="en-US" altLang="ja-JP" sz="2400" dirty="0">
                <a:latin typeface="Century" panose="02040604050505020304" pitchFamily="18" charset="0"/>
              </a:rPr>
              <a:t>:</a:t>
            </a:r>
            <a:r>
              <a:rPr lang="ja-JP" altLang="en-US" sz="2400" dirty="0">
                <a:latin typeface="Century" panose="02040604050505020304" pitchFamily="18" charset="0"/>
              </a:rPr>
              <a:t>コントロールストラクチャーの構築</a:t>
            </a:r>
            <a:endParaRPr lang="en-US" altLang="ja-JP" sz="2400" dirty="0">
              <a:latin typeface="Century" panose="02040604050505020304" pitchFamily="18" charset="0"/>
            </a:endParaRPr>
          </a:p>
          <a:p>
            <a:pPr marL="0" indent="0">
              <a:buNone/>
            </a:pPr>
            <a:r>
              <a:rPr lang="ja-JP" altLang="ja-JP" sz="2400" dirty="0">
                <a:latin typeface="Century" panose="02040604050505020304" pitchFamily="18" charset="0"/>
              </a:rPr>
              <a:t>・</a:t>
            </a:r>
            <a:r>
              <a:rPr lang="en-US" altLang="ja-JP" sz="2400" dirty="0">
                <a:latin typeface="Century" panose="02040604050505020304" pitchFamily="18" charset="0"/>
              </a:rPr>
              <a:t>Step1:</a:t>
            </a:r>
            <a:r>
              <a:rPr lang="ja-JP" altLang="ja-JP" sz="2400" dirty="0">
                <a:latin typeface="Century" panose="02040604050505020304" pitchFamily="18" charset="0"/>
              </a:rPr>
              <a:t>非安全なコントロールアクションの抽出</a:t>
            </a:r>
            <a:endParaRPr lang="en-US" altLang="ja-JP" sz="2400" dirty="0">
              <a:latin typeface="Century" panose="02040604050505020304" pitchFamily="18" charset="0"/>
            </a:endParaRPr>
          </a:p>
          <a:p>
            <a:pPr marL="0" indent="0">
              <a:buNone/>
            </a:pPr>
            <a:r>
              <a:rPr lang="ja-JP" altLang="ja-JP" sz="2400" dirty="0">
                <a:latin typeface="Century" panose="02040604050505020304" pitchFamily="18" charset="0"/>
              </a:rPr>
              <a:t>・</a:t>
            </a:r>
            <a:r>
              <a:rPr lang="en-US" altLang="ja-JP" sz="2400" dirty="0">
                <a:latin typeface="Century" panose="02040604050505020304" pitchFamily="18" charset="0"/>
              </a:rPr>
              <a:t>Step2:</a:t>
            </a:r>
            <a:r>
              <a:rPr lang="ja-JP" altLang="ja-JP" sz="2400" dirty="0">
                <a:latin typeface="Century" panose="02040604050505020304" pitchFamily="18" charset="0"/>
              </a:rPr>
              <a:t>非安全なコントロールアクションの原因特定</a:t>
            </a:r>
            <a:endParaRPr lang="en-US" altLang="ja-JP" sz="2400" dirty="0">
              <a:latin typeface="Century" panose="02040604050505020304" pitchFamily="18" charset="0"/>
            </a:endParaRPr>
          </a:p>
          <a:p>
            <a:endParaRPr lang="ja-JP" altLang="en-US" sz="2400" dirty="0">
              <a:latin typeface="Century" panose="02040604050505020304" pitchFamily="18" charset="0"/>
            </a:endParaRPr>
          </a:p>
        </p:txBody>
      </p:sp>
      <p:sp>
        <p:nvSpPr>
          <p:cNvPr id="4" name="スライド番号プレースホルダー 3">
            <a:extLst>
              <a:ext uri="{FF2B5EF4-FFF2-40B4-BE49-F238E27FC236}">
                <a16:creationId xmlns:a16="http://schemas.microsoft.com/office/drawing/2014/main" id="{37022A7A-F28E-4240-BDDF-6C950A71025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82DF73-28CA-4FAC-8B34-741C96E797DB}" type="slidenum">
              <a:rPr kumimoji="1" lang="ja-JP" altLang="en-US" sz="1400" b="0" i="0" u="none" strike="noStrike" kern="1200" cap="none" spc="0" normalizeH="0" baseline="0" noProof="0" smtClean="0">
                <a:ln>
                  <a:noFill/>
                </a:ln>
                <a:solidFill>
                  <a:srgbClr val="000066"/>
                </a:solidFill>
                <a:effectLst/>
                <a:uLnTx/>
                <a:uFillTx/>
                <a:latin typeface="IPA Pゴシック" panose="020B0500000000000000" pitchFamily="50" charset="-128"/>
                <a:ea typeface="IPA Pゴシック" panose="020B05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400" b="0" i="0" u="none" strike="noStrike" kern="1200" cap="none" spc="0" normalizeH="0" baseline="0" noProof="0" dirty="0">
              <a:ln>
                <a:noFill/>
              </a:ln>
              <a:solidFill>
                <a:srgbClr val="000066"/>
              </a:solidFill>
              <a:effectLst/>
              <a:uLnTx/>
              <a:uFillTx/>
              <a:latin typeface="IPA Pゴシック" panose="020B0500000000000000" pitchFamily="50" charset="-128"/>
              <a:ea typeface="IPA Pゴシック" panose="020B0500000000000000" pitchFamily="50" charset="-128"/>
              <a:cs typeface="+mn-cs"/>
            </a:endParaRPr>
          </a:p>
        </p:txBody>
      </p:sp>
      <p:sp>
        <p:nvSpPr>
          <p:cNvPr id="5" name="フッター プレースホルダー 4">
            <a:extLst>
              <a:ext uri="{FF2B5EF4-FFF2-40B4-BE49-F238E27FC236}">
                <a16:creationId xmlns:a16="http://schemas.microsoft.com/office/drawing/2014/main" id="{95B5463D-6CCE-4F0A-946D-57A077271C53}"/>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821781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x-none" altLang="ja-JP" sz="2000" dirty="0"/>
              <a:t>Step0 </a:t>
            </a:r>
            <a:r>
              <a:rPr lang="ja-JP" altLang="ja-JP" sz="2000" dirty="0"/>
              <a:t>準備</a:t>
            </a:r>
            <a:r>
              <a:rPr lang="x-none" altLang="ja-JP" sz="2000" dirty="0"/>
              <a:t>1</a:t>
            </a:r>
            <a:r>
              <a:rPr lang="ja-JP" altLang="en-US" sz="2000" dirty="0"/>
              <a:t>：</a:t>
            </a:r>
            <a:r>
              <a:rPr lang="ja-JP" altLang="ja-JP" sz="2000" dirty="0"/>
              <a:t>アクシデント、ハザード、安全制約の識別</a:t>
            </a:r>
            <a:endParaRPr kumimoji="1" lang="ja-JP" altLang="en-US" sz="2000" dirty="0"/>
          </a:p>
        </p:txBody>
      </p:sp>
      <p:sp>
        <p:nvSpPr>
          <p:cNvPr id="4" name="コンテンツ プレースホルダー 3"/>
          <p:cNvSpPr>
            <a:spLocks noGrp="1"/>
          </p:cNvSpPr>
          <p:nvPr>
            <p:ph idx="1"/>
          </p:nvPr>
        </p:nvSpPr>
        <p:spPr>
          <a:xfrm>
            <a:off x="509241" y="4295334"/>
            <a:ext cx="8394700" cy="2361497"/>
          </a:xfrm>
        </p:spPr>
        <p:txBody>
          <a:bodyPr>
            <a:normAutofit fontScale="77500" lnSpcReduction="20000"/>
          </a:bodyPr>
          <a:lstStyle/>
          <a:p>
            <a:pPr marL="0" indent="0">
              <a:buNone/>
            </a:pPr>
            <a:r>
              <a:rPr lang="ja-JP" altLang="en-US" b="1" dirty="0">
                <a:latin typeface="Century" panose="02040604050505020304" pitchFamily="18" charset="0"/>
              </a:rPr>
              <a:t>上記のアクシデントが発生しうるシステムの状態（ハザード）を考えてください。</a:t>
            </a:r>
            <a:endParaRPr lang="en-US" altLang="ja-JP" b="1" dirty="0">
              <a:latin typeface="Century" panose="02040604050505020304" pitchFamily="18" charset="0"/>
            </a:endParaRPr>
          </a:p>
          <a:p>
            <a:pPr marL="0" indent="0">
              <a:buNone/>
            </a:pPr>
            <a:r>
              <a:rPr lang="ja-JP" altLang="en-US" b="1" dirty="0">
                <a:latin typeface="Century" panose="02040604050505020304" pitchFamily="18" charset="0"/>
              </a:rPr>
              <a:t>絞り込むときには、前提条件を追記しても良いです。</a:t>
            </a:r>
            <a:endParaRPr lang="en-US" altLang="ja-JP" b="1" dirty="0">
              <a:latin typeface="Century" panose="02040604050505020304" pitchFamily="18" charset="0"/>
            </a:endParaRPr>
          </a:p>
          <a:p>
            <a:pPr marL="0" indent="0">
              <a:buNone/>
            </a:pPr>
            <a:r>
              <a:rPr lang="ja-JP" altLang="en-US" b="1" dirty="0">
                <a:latin typeface="Century" panose="02040604050505020304" pitchFamily="18" charset="0"/>
              </a:rPr>
              <a:t>この演習では</a:t>
            </a:r>
            <a:r>
              <a:rPr lang="en-US" altLang="ja-JP" b="1" dirty="0">
                <a:latin typeface="Century" panose="02040604050505020304" pitchFamily="18" charset="0"/>
              </a:rPr>
              <a:t>A2</a:t>
            </a:r>
            <a:r>
              <a:rPr lang="ja-JP" altLang="en-US" b="1" dirty="0">
                <a:latin typeface="Century" panose="02040604050505020304" pitchFamily="18" charset="0"/>
              </a:rPr>
              <a:t>を対象外とします。</a:t>
            </a:r>
            <a:endParaRPr lang="en-US" altLang="ja-JP" b="1" dirty="0">
              <a:latin typeface="Century" panose="02040604050505020304" pitchFamily="18" charset="0"/>
            </a:endParaRPr>
          </a:p>
          <a:p>
            <a:pPr marL="0" indent="0">
              <a:buNone/>
            </a:pPr>
            <a:endParaRPr lang="en-US" altLang="ja-JP" b="1" dirty="0">
              <a:latin typeface="Century" panose="02040604050505020304" pitchFamily="18" charset="0"/>
            </a:endParaRPr>
          </a:p>
          <a:p>
            <a:pPr marL="0" indent="0">
              <a:buNone/>
            </a:pPr>
            <a:r>
              <a:rPr lang="ja-JP" altLang="en-US" b="1" dirty="0">
                <a:latin typeface="Century" panose="02040604050505020304" pitchFamily="18" charset="0"/>
              </a:rPr>
              <a:t>アクシデント</a:t>
            </a:r>
            <a:r>
              <a:rPr lang="en-US" altLang="ja-JP" b="1" dirty="0">
                <a:latin typeface="Century" panose="02040604050505020304" pitchFamily="18" charset="0"/>
              </a:rPr>
              <a:t>A1</a:t>
            </a:r>
            <a:r>
              <a:rPr lang="ja-JP" altLang="en-US" b="1" dirty="0">
                <a:latin typeface="Century" panose="02040604050505020304" pitchFamily="18" charset="0"/>
              </a:rPr>
              <a:t>が発生し得るハザードを考えてください。</a:t>
            </a:r>
          </a:p>
        </p:txBody>
      </p:sp>
      <p:sp>
        <p:nvSpPr>
          <p:cNvPr id="3" name="スライド番号プレースホルダー 2">
            <a:extLst>
              <a:ext uri="{FF2B5EF4-FFF2-40B4-BE49-F238E27FC236}">
                <a16:creationId xmlns:a16="http://schemas.microsoft.com/office/drawing/2014/main" id="{92D773FA-BFEC-4436-9215-2CD41FEE2F63}"/>
              </a:ext>
            </a:extLst>
          </p:cNvPr>
          <p:cNvSpPr>
            <a:spLocks noGrp="1"/>
          </p:cNvSpPr>
          <p:nvPr>
            <p:ph type="sldNum" sz="quarter" idx="12"/>
          </p:nvPr>
        </p:nvSpPr>
        <p:spPr/>
        <p:txBody>
          <a:bodyPr/>
          <a:lstStyle/>
          <a:p>
            <a:fld id="{3382DF73-28CA-4FAC-8B34-741C96E797DB}" type="slidenum">
              <a:rPr kumimoji="1" lang="ja-JP" altLang="en-US" smtClean="0"/>
              <a:t>20</a:t>
            </a:fld>
            <a:endParaRPr kumimoji="1" lang="ja-JP" altLang="en-US"/>
          </a:p>
        </p:txBody>
      </p:sp>
      <p:sp>
        <p:nvSpPr>
          <p:cNvPr id="21" name="テキスト ボックス 20"/>
          <p:cNvSpPr txBox="1"/>
          <p:nvPr/>
        </p:nvSpPr>
        <p:spPr>
          <a:xfrm>
            <a:off x="509241" y="957351"/>
            <a:ext cx="8454271" cy="430887"/>
          </a:xfrm>
          <a:prstGeom prst="rect">
            <a:avLst/>
          </a:prstGeom>
          <a:solidFill>
            <a:schemeClr val="accent6">
              <a:lumMod val="10000"/>
              <a:lumOff val="90000"/>
            </a:schemeClr>
          </a:solidFill>
        </p:spPr>
        <p:txBody>
          <a:bodyPr wrap="square" rtlCol="0">
            <a:spAutoFit/>
          </a:bodyPr>
          <a:lstStyle/>
          <a:p>
            <a:pPr fontAlgn="auto">
              <a:spcBef>
                <a:spcPts val="0"/>
              </a:spcBef>
              <a:spcAft>
                <a:spcPts val="0"/>
              </a:spcAft>
            </a:pPr>
            <a:r>
              <a:rPr lang="ja-JP" altLang="en-US" sz="2200" b="1" dirty="0">
                <a:solidFill>
                  <a:schemeClr val="accent6">
                    <a:lumMod val="90000"/>
                    <a:lumOff val="10000"/>
                  </a:schemeClr>
                </a:solidFill>
                <a:effectLst/>
                <a:latin typeface="IPA Pゴシック" panose="020B0500000000000000" pitchFamily="50" charset="-128"/>
                <a:ea typeface="IPA Pゴシック" panose="020B0500000000000000" pitchFamily="50" charset="-128"/>
              </a:rPr>
              <a:t>ハザード</a:t>
            </a:r>
            <a:r>
              <a:rPr lang="ja-JP" altLang="en-US" sz="2200" dirty="0">
                <a:latin typeface="IPA Pゴシック" panose="020B0500000000000000" pitchFamily="50" charset="-128"/>
                <a:ea typeface="IPA Pゴシック" panose="020B0500000000000000" pitchFamily="50" charset="-128"/>
              </a:rPr>
              <a:t>：条件によってアクシデントが発生しうるシステムの状態</a:t>
            </a:r>
            <a:endParaRPr lang="en-US" altLang="ja-JP" sz="2200" b="1" dirty="0">
              <a:solidFill>
                <a:schemeClr val="accent2">
                  <a:lumMod val="60000"/>
                  <a:lumOff val="40000"/>
                </a:schemeClr>
              </a:solidFill>
              <a:latin typeface="IPA Pゴシック" panose="020B0500000000000000" pitchFamily="50" charset="-128"/>
              <a:ea typeface="IPA Pゴシック" panose="020B0500000000000000" pitchFamily="50" charset="-128"/>
            </a:endParaRPr>
          </a:p>
        </p:txBody>
      </p:sp>
      <p:pic>
        <p:nvPicPr>
          <p:cNvPr id="12" name="図 11">
            <a:extLst>
              <a:ext uri="{FF2B5EF4-FFF2-40B4-BE49-F238E27FC236}">
                <a16:creationId xmlns:a16="http://schemas.microsoft.com/office/drawing/2014/main" id="{56C49059-CE04-44C8-B6C6-8092DA8EE2DE}"/>
              </a:ext>
            </a:extLst>
          </p:cNvPr>
          <p:cNvPicPr>
            <a:picLocks noChangeAspect="1"/>
          </p:cNvPicPr>
          <p:nvPr/>
        </p:nvPicPr>
        <p:blipFill rotWithShape="1">
          <a:blip r:embed="rId3"/>
          <a:srcRect l="1563" t="15652" r="29166" b="44405"/>
          <a:stretch/>
        </p:blipFill>
        <p:spPr>
          <a:xfrm>
            <a:off x="761999" y="1527952"/>
            <a:ext cx="7087939" cy="2739248"/>
          </a:xfrm>
          <a:prstGeom prst="rect">
            <a:avLst/>
          </a:prstGeom>
        </p:spPr>
      </p:pic>
      <p:sp>
        <p:nvSpPr>
          <p:cNvPr id="16" name="正方形/長方形 15">
            <a:extLst>
              <a:ext uri="{FF2B5EF4-FFF2-40B4-BE49-F238E27FC236}">
                <a16:creationId xmlns:a16="http://schemas.microsoft.com/office/drawing/2014/main" id="{E03C61B5-524B-4B2C-9152-5CA76F9931D6}"/>
              </a:ext>
            </a:extLst>
          </p:cNvPr>
          <p:cNvSpPr/>
          <p:nvPr/>
        </p:nvSpPr>
        <p:spPr>
          <a:xfrm>
            <a:off x="761999" y="2350077"/>
            <a:ext cx="7124083" cy="1269041"/>
          </a:xfrm>
          <a:prstGeom prst="rect">
            <a:avLst/>
          </a:prstGeom>
          <a:noFill/>
          <a:ln>
            <a:solidFill>
              <a:srgbClr val="DE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角丸四角形 10">
            <a:extLst>
              <a:ext uri="{FF2B5EF4-FFF2-40B4-BE49-F238E27FC236}">
                <a16:creationId xmlns:a16="http://schemas.microsoft.com/office/drawing/2014/main" id="{7E8E8475-6ECD-4D9A-B719-860CA445520B}"/>
              </a:ext>
            </a:extLst>
          </p:cNvPr>
          <p:cNvSpPr/>
          <p:nvPr/>
        </p:nvSpPr>
        <p:spPr bwMode="auto">
          <a:xfrm>
            <a:off x="8065008" y="53595"/>
            <a:ext cx="869666" cy="538850"/>
          </a:xfrm>
          <a:prstGeom prst="roundRect">
            <a:avLst/>
          </a:prstGeom>
          <a:ln/>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kumimoji="1" lang="ja-JP" altLang="en-US" sz="2400" b="1" dirty="0">
                <a:solidFill>
                  <a:srgbClr val="FF0000"/>
                </a:solidFill>
                <a:effectLst>
                  <a:glow rad="38100">
                    <a:schemeClr val="bg1">
                      <a:alpha val="90000"/>
                    </a:schemeClr>
                  </a:glow>
                </a:effectLst>
                <a:latin typeface="+mj-ea"/>
                <a:ea typeface="+mj-ea"/>
              </a:rPr>
              <a:t>演習</a:t>
            </a:r>
          </a:p>
        </p:txBody>
      </p:sp>
      <p:sp>
        <p:nvSpPr>
          <p:cNvPr id="5" name="フッター プレースホルダー 4">
            <a:extLst>
              <a:ext uri="{FF2B5EF4-FFF2-40B4-BE49-F238E27FC236}">
                <a16:creationId xmlns:a16="http://schemas.microsoft.com/office/drawing/2014/main" id="{4A902B86-0179-47AC-97BF-6E6FE72A6DF5}"/>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066259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6700" y="44450"/>
            <a:ext cx="7566129" cy="547994"/>
          </a:xfrm>
        </p:spPr>
        <p:txBody>
          <a:bodyPr>
            <a:normAutofit/>
          </a:bodyPr>
          <a:lstStyle/>
          <a:p>
            <a:r>
              <a:rPr lang="x-none" altLang="ja-JP" sz="2000" dirty="0"/>
              <a:t>Step0 </a:t>
            </a:r>
            <a:r>
              <a:rPr lang="ja-JP" altLang="ja-JP" sz="2000" dirty="0"/>
              <a:t>準備</a:t>
            </a:r>
            <a:r>
              <a:rPr lang="x-none" altLang="ja-JP" sz="2000" dirty="0"/>
              <a:t>1</a:t>
            </a:r>
            <a:r>
              <a:rPr lang="ja-JP" altLang="en-US" sz="2000" dirty="0"/>
              <a:t>：</a:t>
            </a:r>
            <a:r>
              <a:rPr lang="ja-JP" altLang="ja-JP" sz="2000" dirty="0"/>
              <a:t>アクシデント、ハザード、安全制約の識別</a:t>
            </a:r>
            <a:endParaRPr kumimoji="1" lang="ja-JP" altLang="en-US" sz="2000" dirty="0"/>
          </a:p>
        </p:txBody>
      </p:sp>
      <p:sp>
        <p:nvSpPr>
          <p:cNvPr id="7" name="テキスト ボックス 6"/>
          <p:cNvSpPr txBox="1"/>
          <p:nvPr/>
        </p:nvSpPr>
        <p:spPr>
          <a:xfrm>
            <a:off x="405356" y="934124"/>
            <a:ext cx="8521700" cy="461665"/>
          </a:xfrm>
          <a:prstGeom prst="rect">
            <a:avLst/>
          </a:prstGeom>
          <a:solidFill>
            <a:schemeClr val="accent6">
              <a:lumMod val="20000"/>
              <a:lumOff val="80000"/>
            </a:schemeClr>
          </a:solidFill>
        </p:spPr>
        <p:txBody>
          <a:bodyPr wrap="square" rtlCol="0">
            <a:spAutoFit/>
          </a:bodyPr>
          <a:lstStyle/>
          <a:p>
            <a:pPr fontAlgn="auto">
              <a:spcBef>
                <a:spcPts val="0"/>
              </a:spcBef>
              <a:spcAft>
                <a:spcPts val="0"/>
              </a:spcAft>
            </a:pPr>
            <a:r>
              <a:rPr lang="ja-JP" altLang="en-US" sz="2400" b="1" dirty="0">
                <a:solidFill>
                  <a:schemeClr val="accent6">
                    <a:lumMod val="90000"/>
                    <a:lumOff val="10000"/>
                  </a:schemeClr>
                </a:solidFill>
                <a:latin typeface="IPA Pゴシック" panose="020B0500000000000000" pitchFamily="50" charset="-128"/>
                <a:ea typeface="IPA Pゴシック" panose="020B0500000000000000" pitchFamily="50" charset="-128"/>
              </a:rPr>
              <a:t>安全制約</a:t>
            </a:r>
            <a:r>
              <a:rPr lang="ja-JP" altLang="en-US" sz="2400" dirty="0">
                <a:latin typeface="IPA Pゴシック" panose="020B0500000000000000" pitchFamily="50" charset="-128"/>
                <a:ea typeface="IPA Pゴシック" panose="020B0500000000000000" pitchFamily="50" charset="-128"/>
              </a:rPr>
              <a:t>：ハザードを防ぐためにシステムが満たすべき条件</a:t>
            </a:r>
            <a:endParaRPr lang="en-US" altLang="ja-JP" sz="2400" b="1" dirty="0">
              <a:solidFill>
                <a:schemeClr val="accent2">
                  <a:lumMod val="60000"/>
                  <a:lumOff val="40000"/>
                </a:schemeClr>
              </a:solidFill>
              <a:latin typeface="IPA Pゴシック" panose="020B0500000000000000" pitchFamily="50" charset="-128"/>
              <a:ea typeface="IPA Pゴシック" panose="020B0500000000000000" pitchFamily="50" charset="-128"/>
            </a:endParaRPr>
          </a:p>
        </p:txBody>
      </p:sp>
      <p:sp>
        <p:nvSpPr>
          <p:cNvPr id="17" name="上矢印 16"/>
          <p:cNvSpPr/>
          <p:nvPr/>
        </p:nvSpPr>
        <p:spPr bwMode="auto">
          <a:xfrm flipV="1">
            <a:off x="4048718" y="3862999"/>
            <a:ext cx="996461" cy="486508"/>
          </a:xfrm>
          <a:prstGeom prst="upArrow">
            <a:avLst>
              <a:gd name="adj1" fmla="val 50000"/>
              <a:gd name="adj2" fmla="val 40361"/>
            </a:avLst>
          </a:prstGeom>
          <a:solidFill>
            <a:schemeClr val="accent6">
              <a:lumMod val="25000"/>
              <a:lumOff val="75000"/>
            </a:schemeClr>
          </a:solidFill>
          <a:ln>
            <a:no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b="1" dirty="0">
              <a:latin typeface="+mj-ea"/>
              <a:ea typeface="+mj-ea"/>
            </a:endParaRPr>
          </a:p>
        </p:txBody>
      </p:sp>
      <p:sp>
        <p:nvSpPr>
          <p:cNvPr id="24" name="正方形/長方形 23">
            <a:extLst>
              <a:ext uri="{FF2B5EF4-FFF2-40B4-BE49-F238E27FC236}">
                <a16:creationId xmlns:a16="http://schemas.microsoft.com/office/drawing/2014/main" id="{96DBDB95-F831-4D4E-820D-A2DC56850158}"/>
              </a:ext>
            </a:extLst>
          </p:cNvPr>
          <p:cNvSpPr/>
          <p:nvPr/>
        </p:nvSpPr>
        <p:spPr>
          <a:xfrm>
            <a:off x="1391798" y="5644945"/>
            <a:ext cx="201452" cy="246221"/>
          </a:xfrm>
          <a:prstGeom prst="rect">
            <a:avLst/>
          </a:prstGeom>
          <a:solidFill>
            <a:schemeClr val="bg1"/>
          </a:solidFill>
        </p:spPr>
        <p:txBody>
          <a:bodyPr wrap="none" lIns="108000" tIns="0" bIns="0" anchor="ctr" anchorCtr="0">
            <a:spAutoFit/>
          </a:bodyPr>
          <a:lstStyle/>
          <a:p>
            <a:endParaRPr lang="ja-JP" altLang="en-US" sz="1600" dirty="0"/>
          </a:p>
        </p:txBody>
      </p:sp>
      <p:sp>
        <p:nvSpPr>
          <p:cNvPr id="32" name="テキスト ボックス 31">
            <a:extLst>
              <a:ext uri="{FF2B5EF4-FFF2-40B4-BE49-F238E27FC236}">
                <a16:creationId xmlns:a16="http://schemas.microsoft.com/office/drawing/2014/main" id="{2E78F869-82D6-4237-B8EE-91383136EA4A}"/>
              </a:ext>
            </a:extLst>
          </p:cNvPr>
          <p:cNvSpPr txBox="1"/>
          <p:nvPr/>
        </p:nvSpPr>
        <p:spPr>
          <a:xfrm>
            <a:off x="3010238" y="3905144"/>
            <a:ext cx="3207929" cy="369332"/>
          </a:xfrm>
          <a:prstGeom prst="rect">
            <a:avLst/>
          </a:prstGeom>
          <a:noFill/>
        </p:spPr>
        <p:txBody>
          <a:bodyPr wrap="none" rtlCol="0">
            <a:spAutoFit/>
          </a:bodyPr>
          <a:lstStyle/>
          <a:p>
            <a:r>
              <a:rPr kumimoji="1" lang="ja-JP" altLang="en-US" dirty="0">
                <a:latin typeface="IPA Pゴシック" panose="020B0500000000000000" pitchFamily="50" charset="-128"/>
                <a:ea typeface="IPA Pゴシック" panose="020B0500000000000000" pitchFamily="50" charset="-128"/>
              </a:rPr>
              <a:t>安全制約は、ハザードの裏返し</a:t>
            </a:r>
          </a:p>
        </p:txBody>
      </p:sp>
      <p:sp>
        <p:nvSpPr>
          <p:cNvPr id="3" name="スライド番号プレースホルダー 2">
            <a:extLst>
              <a:ext uri="{FF2B5EF4-FFF2-40B4-BE49-F238E27FC236}">
                <a16:creationId xmlns:a16="http://schemas.microsoft.com/office/drawing/2014/main" id="{6B11215F-4807-4486-AF54-E58D0ACDF2DF}"/>
              </a:ext>
            </a:extLst>
          </p:cNvPr>
          <p:cNvSpPr>
            <a:spLocks noGrp="1"/>
          </p:cNvSpPr>
          <p:nvPr>
            <p:ph type="sldNum" sz="quarter" idx="12"/>
          </p:nvPr>
        </p:nvSpPr>
        <p:spPr/>
        <p:txBody>
          <a:bodyPr/>
          <a:lstStyle/>
          <a:p>
            <a:fld id="{3382DF73-28CA-4FAC-8B34-741C96E797DB}" type="slidenum">
              <a:rPr kumimoji="1" lang="ja-JP" altLang="en-US" smtClean="0"/>
              <a:t>21</a:t>
            </a:fld>
            <a:endParaRPr kumimoji="1" lang="ja-JP" altLang="en-US"/>
          </a:p>
        </p:txBody>
      </p:sp>
      <p:pic>
        <p:nvPicPr>
          <p:cNvPr id="33" name="図 32">
            <a:extLst>
              <a:ext uri="{FF2B5EF4-FFF2-40B4-BE49-F238E27FC236}">
                <a16:creationId xmlns:a16="http://schemas.microsoft.com/office/drawing/2014/main" id="{119D602D-412F-42ED-89C2-F41E830E8B6C}"/>
              </a:ext>
            </a:extLst>
          </p:cNvPr>
          <p:cNvPicPr>
            <a:picLocks noChangeAspect="1"/>
          </p:cNvPicPr>
          <p:nvPr/>
        </p:nvPicPr>
        <p:blipFill rotWithShape="1">
          <a:blip r:embed="rId3"/>
          <a:srcRect l="19062" t="22318" r="43125" b="53484"/>
          <a:stretch/>
        </p:blipFill>
        <p:spPr>
          <a:xfrm>
            <a:off x="990600" y="1464909"/>
            <a:ext cx="6964054" cy="2398090"/>
          </a:xfrm>
          <a:prstGeom prst="rect">
            <a:avLst/>
          </a:prstGeom>
        </p:spPr>
      </p:pic>
      <p:pic>
        <p:nvPicPr>
          <p:cNvPr id="34" name="図 33">
            <a:extLst>
              <a:ext uri="{FF2B5EF4-FFF2-40B4-BE49-F238E27FC236}">
                <a16:creationId xmlns:a16="http://schemas.microsoft.com/office/drawing/2014/main" id="{57F93975-FCBE-464D-952B-ED565AC1A42D}"/>
              </a:ext>
            </a:extLst>
          </p:cNvPr>
          <p:cNvPicPr>
            <a:picLocks noChangeAspect="1"/>
          </p:cNvPicPr>
          <p:nvPr/>
        </p:nvPicPr>
        <p:blipFill rotWithShape="1">
          <a:blip r:embed="rId3"/>
          <a:srcRect l="56563" t="22318" r="1249" b="53291"/>
          <a:stretch/>
        </p:blipFill>
        <p:spPr>
          <a:xfrm>
            <a:off x="990599" y="4371433"/>
            <a:ext cx="6964054" cy="2166594"/>
          </a:xfrm>
          <a:prstGeom prst="rect">
            <a:avLst/>
          </a:prstGeom>
        </p:spPr>
      </p:pic>
      <p:sp>
        <p:nvSpPr>
          <p:cNvPr id="11" name="角丸四角形 10">
            <a:extLst>
              <a:ext uri="{FF2B5EF4-FFF2-40B4-BE49-F238E27FC236}">
                <a16:creationId xmlns:a16="http://schemas.microsoft.com/office/drawing/2014/main" id="{7E8E8475-6ECD-4D9A-B719-860CA445520B}"/>
              </a:ext>
            </a:extLst>
          </p:cNvPr>
          <p:cNvSpPr/>
          <p:nvPr/>
        </p:nvSpPr>
        <p:spPr bwMode="auto">
          <a:xfrm>
            <a:off x="8065008" y="53595"/>
            <a:ext cx="869666" cy="538850"/>
          </a:xfrm>
          <a:prstGeom prst="roundRect">
            <a:avLst/>
          </a:prstGeom>
          <a:ln/>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kumimoji="1" lang="ja-JP" altLang="en-US" sz="2400" b="1" dirty="0">
                <a:solidFill>
                  <a:srgbClr val="FF0000"/>
                </a:solidFill>
                <a:effectLst>
                  <a:glow rad="38100">
                    <a:schemeClr val="bg1">
                      <a:alpha val="90000"/>
                    </a:schemeClr>
                  </a:glow>
                </a:effectLst>
                <a:latin typeface="+mj-ea"/>
                <a:ea typeface="+mj-ea"/>
              </a:rPr>
              <a:t>演習</a:t>
            </a:r>
          </a:p>
        </p:txBody>
      </p:sp>
      <p:sp>
        <p:nvSpPr>
          <p:cNvPr id="4" name="フッター プレースホルダー 3">
            <a:extLst>
              <a:ext uri="{FF2B5EF4-FFF2-40B4-BE49-F238E27FC236}">
                <a16:creationId xmlns:a16="http://schemas.microsoft.com/office/drawing/2014/main" id="{CBC1131D-967A-482C-B67D-4BE217A56941}"/>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4059249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643FEDEC-A467-49DB-BD4C-FC71401B9A43}"/>
              </a:ext>
            </a:extLst>
          </p:cNvPr>
          <p:cNvPicPr>
            <a:picLocks noChangeAspect="1"/>
          </p:cNvPicPr>
          <p:nvPr/>
        </p:nvPicPr>
        <p:blipFill rotWithShape="1">
          <a:blip r:embed="rId3"/>
          <a:srcRect l="58239" t="22124" r="688" b="47358"/>
          <a:stretch/>
        </p:blipFill>
        <p:spPr>
          <a:xfrm>
            <a:off x="400774" y="4190240"/>
            <a:ext cx="4026126" cy="1937941"/>
          </a:xfrm>
          <a:prstGeom prst="rect">
            <a:avLst/>
          </a:prstGeom>
        </p:spPr>
      </p:pic>
      <p:pic>
        <p:nvPicPr>
          <p:cNvPr id="6" name="図 5">
            <a:extLst>
              <a:ext uri="{FF2B5EF4-FFF2-40B4-BE49-F238E27FC236}">
                <a16:creationId xmlns:a16="http://schemas.microsoft.com/office/drawing/2014/main" id="{037CF869-70CC-488D-8E12-78368A9054A2}"/>
              </a:ext>
            </a:extLst>
          </p:cNvPr>
          <p:cNvPicPr>
            <a:picLocks noChangeAspect="1"/>
          </p:cNvPicPr>
          <p:nvPr/>
        </p:nvPicPr>
        <p:blipFill rotWithShape="1">
          <a:blip r:embed="rId4"/>
          <a:srcRect l="1974" t="16276" r="688" b="46928"/>
          <a:stretch/>
        </p:blipFill>
        <p:spPr>
          <a:xfrm>
            <a:off x="207988" y="1405788"/>
            <a:ext cx="8900594" cy="2179682"/>
          </a:xfrm>
          <a:prstGeom prst="rect">
            <a:avLst/>
          </a:prstGeom>
        </p:spPr>
      </p:pic>
      <p:sp>
        <p:nvSpPr>
          <p:cNvPr id="2" name="タイトル 1"/>
          <p:cNvSpPr>
            <a:spLocks noGrp="1"/>
          </p:cNvSpPr>
          <p:nvPr>
            <p:ph type="title"/>
          </p:nvPr>
        </p:nvSpPr>
        <p:spPr/>
        <p:txBody>
          <a:bodyPr>
            <a:normAutofit fontScale="90000"/>
          </a:bodyPr>
          <a:lstStyle/>
          <a:p>
            <a:r>
              <a:rPr kumimoji="1" lang="ja-JP" altLang="en-US" sz="3200" dirty="0"/>
              <a:t>ツールの操作：安全</a:t>
            </a:r>
            <a:r>
              <a:rPr lang="ja-JP" altLang="en-US" sz="3200" dirty="0"/>
              <a:t>制約</a:t>
            </a:r>
            <a:r>
              <a:rPr kumimoji="1" lang="ja-JP" altLang="en-US" sz="3200" dirty="0"/>
              <a:t>の記述</a:t>
            </a:r>
          </a:p>
        </p:txBody>
      </p:sp>
      <p:sp>
        <p:nvSpPr>
          <p:cNvPr id="21" name="テキスト ボックス 20"/>
          <p:cNvSpPr txBox="1"/>
          <p:nvPr/>
        </p:nvSpPr>
        <p:spPr>
          <a:xfrm>
            <a:off x="7325025" y="938852"/>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①</a:t>
            </a:r>
            <a:endParaRPr kumimoji="1" lang="ja-JP" altLang="en-US" sz="3200" dirty="0"/>
          </a:p>
        </p:txBody>
      </p:sp>
      <p:sp>
        <p:nvSpPr>
          <p:cNvPr id="23" name="テキスト ボックス 22"/>
          <p:cNvSpPr txBox="1"/>
          <p:nvPr/>
        </p:nvSpPr>
        <p:spPr>
          <a:xfrm>
            <a:off x="5697187" y="3717589"/>
            <a:ext cx="3266326" cy="584775"/>
          </a:xfrm>
          <a:prstGeom prst="rect">
            <a:avLst/>
          </a:prstGeom>
          <a:solidFill>
            <a:schemeClr val="bg1"/>
          </a:solid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「安全制約」欄を右クリックし、</a:t>
            </a:r>
            <a:endParaRPr lang="en-US" altLang="ja-JP" sz="1600" dirty="0">
              <a:latin typeface="IPA Pゴシック" panose="020B0500000000000000" pitchFamily="50" charset="-128"/>
              <a:ea typeface="IPA Pゴシック" panose="020B0500000000000000" pitchFamily="50" charset="-128"/>
            </a:endParaRPr>
          </a:p>
          <a:p>
            <a:r>
              <a:rPr kumimoji="1" lang="ja-JP" altLang="en-US" sz="1600" dirty="0">
                <a:latin typeface="IPA Pゴシック" panose="020B0500000000000000" pitchFamily="50" charset="-128"/>
                <a:ea typeface="IPA Pゴシック" panose="020B0500000000000000" pitchFamily="50" charset="-128"/>
              </a:rPr>
              <a:t>「安全制約の追加」を選択</a:t>
            </a:r>
          </a:p>
        </p:txBody>
      </p:sp>
      <p:cxnSp>
        <p:nvCxnSpPr>
          <p:cNvPr id="24" name="直線矢印コネクタ 23"/>
          <p:cNvCxnSpPr>
            <a:cxnSpLocks/>
          </p:cNvCxnSpPr>
          <p:nvPr/>
        </p:nvCxnSpPr>
        <p:spPr bwMode="auto">
          <a:xfrm flipH="1" flipV="1">
            <a:off x="7031335" y="2317687"/>
            <a:ext cx="293691" cy="1419426"/>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5" name="直線矢印コネクタ 24"/>
          <p:cNvCxnSpPr>
            <a:cxnSpLocks/>
          </p:cNvCxnSpPr>
          <p:nvPr/>
        </p:nvCxnSpPr>
        <p:spPr bwMode="auto">
          <a:xfrm flipH="1">
            <a:off x="4095750" y="5403192"/>
            <a:ext cx="1536839" cy="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8" name="テキスト ボックス 27"/>
          <p:cNvSpPr txBox="1"/>
          <p:nvPr/>
        </p:nvSpPr>
        <p:spPr>
          <a:xfrm>
            <a:off x="5623329" y="5171250"/>
            <a:ext cx="2703426" cy="338554"/>
          </a:xfrm>
          <a:prstGeom prst="rect">
            <a:avLst/>
          </a:prstGeom>
          <a:solidFill>
            <a:schemeClr val="bg1"/>
          </a:solidFill>
        </p:spPr>
        <p:txBody>
          <a:bodyPr wrap="square" rtlCol="0">
            <a:spAutoFit/>
          </a:bodyPr>
          <a:lstStyle/>
          <a:p>
            <a:r>
              <a:rPr kumimoji="1" lang="ja-JP" altLang="en-US" sz="1600" dirty="0">
                <a:latin typeface="IPA Pゴシック" panose="020B0500000000000000" pitchFamily="50" charset="-128"/>
                <a:ea typeface="IPA Pゴシック" panose="020B0500000000000000" pitchFamily="50" charset="-128"/>
              </a:rPr>
              <a:t>安全制約の内容を記入</a:t>
            </a:r>
          </a:p>
        </p:txBody>
      </p:sp>
      <p:sp>
        <p:nvSpPr>
          <p:cNvPr id="38" name="テキスト ボックス 37"/>
          <p:cNvSpPr txBox="1"/>
          <p:nvPr/>
        </p:nvSpPr>
        <p:spPr>
          <a:xfrm>
            <a:off x="4404537" y="4190240"/>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②</a:t>
            </a:r>
            <a:endParaRPr kumimoji="1" lang="ja-JP" altLang="en-US" sz="3200" dirty="0"/>
          </a:p>
        </p:txBody>
      </p:sp>
      <p:sp>
        <p:nvSpPr>
          <p:cNvPr id="15" name="正方形/長方形 14">
            <a:extLst>
              <a:ext uri="{FF2B5EF4-FFF2-40B4-BE49-F238E27FC236}">
                <a16:creationId xmlns:a16="http://schemas.microsoft.com/office/drawing/2014/main" id="{D2DCFC33-2AB2-4896-B406-F9058E6B5FFE}"/>
              </a:ext>
            </a:extLst>
          </p:cNvPr>
          <p:cNvSpPr/>
          <p:nvPr/>
        </p:nvSpPr>
        <p:spPr>
          <a:xfrm>
            <a:off x="5516576" y="2122447"/>
            <a:ext cx="1418637" cy="320441"/>
          </a:xfrm>
          <a:prstGeom prst="rect">
            <a:avLst/>
          </a:prstGeom>
          <a:solidFill>
            <a:srgbClr val="FFFFCC"/>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安全制約の追加</a:t>
            </a:r>
          </a:p>
        </p:txBody>
      </p:sp>
      <p:sp>
        <p:nvSpPr>
          <p:cNvPr id="16" name="右矢印 7">
            <a:extLst>
              <a:ext uri="{FF2B5EF4-FFF2-40B4-BE49-F238E27FC236}">
                <a16:creationId xmlns:a16="http://schemas.microsoft.com/office/drawing/2014/main" id="{53CF1940-88C2-4DCC-B377-DC15CA326065}"/>
              </a:ext>
            </a:extLst>
          </p:cNvPr>
          <p:cNvSpPr/>
          <p:nvPr/>
        </p:nvSpPr>
        <p:spPr>
          <a:xfrm rot="9208431">
            <a:off x="4969269" y="4437090"/>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7CDB2F6E-EFDB-477E-8894-F44AE554F193}"/>
              </a:ext>
            </a:extLst>
          </p:cNvPr>
          <p:cNvSpPr>
            <a:spLocks noGrp="1"/>
          </p:cNvSpPr>
          <p:nvPr>
            <p:ph type="sldNum" sz="quarter" idx="12"/>
          </p:nvPr>
        </p:nvSpPr>
        <p:spPr/>
        <p:txBody>
          <a:bodyPr/>
          <a:lstStyle/>
          <a:p>
            <a:fld id="{3382DF73-28CA-4FAC-8B34-741C96E797DB}" type="slidenum">
              <a:rPr kumimoji="1" lang="ja-JP" altLang="en-US" smtClean="0"/>
              <a:t>22</a:t>
            </a:fld>
            <a:endParaRPr kumimoji="1" lang="ja-JP" altLang="en-US"/>
          </a:p>
        </p:txBody>
      </p:sp>
      <p:pic>
        <p:nvPicPr>
          <p:cNvPr id="17" name="図 16">
            <a:extLst>
              <a:ext uri="{FF2B5EF4-FFF2-40B4-BE49-F238E27FC236}">
                <a16:creationId xmlns:a16="http://schemas.microsoft.com/office/drawing/2014/main" id="{9E9F299C-1ACF-432D-84BB-15D8EAAF5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4" name="フッター プレースホルダー 3">
            <a:extLst>
              <a:ext uri="{FF2B5EF4-FFF2-40B4-BE49-F238E27FC236}">
                <a16:creationId xmlns:a16="http://schemas.microsoft.com/office/drawing/2014/main" id="{8AD78E32-60D3-41AC-B9E7-EA3D4E2A8E1B}"/>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8161817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2" y="4406902"/>
            <a:ext cx="8014281" cy="1362075"/>
          </a:xfrm>
        </p:spPr>
        <p:txBody>
          <a:bodyPr/>
          <a:lstStyle/>
          <a:p>
            <a:pPr lvl="0">
              <a:spcBef>
                <a:spcPct val="20000"/>
              </a:spcBef>
              <a:buClr>
                <a:srgbClr val="000066"/>
              </a:buClr>
            </a:pPr>
            <a:r>
              <a:rPr lang="en-US" altLang="ja-JP" sz="2800" b="0" cap="none" dirty="0">
                <a:cs typeface="+mn-cs"/>
              </a:rPr>
              <a:t>Step0</a:t>
            </a:r>
            <a:r>
              <a:rPr lang="ja-JP" altLang="ja-JP" sz="2800" b="0" cap="none" dirty="0">
                <a:cs typeface="+mn-cs"/>
              </a:rPr>
              <a:t>（準備</a:t>
            </a:r>
            <a:r>
              <a:rPr lang="en-US" altLang="ja-JP" sz="2800" b="0" cap="none" dirty="0">
                <a:cs typeface="+mn-cs"/>
              </a:rPr>
              <a:t>2</a:t>
            </a:r>
            <a:r>
              <a:rPr lang="ja-JP" altLang="ja-JP" sz="2800" b="0" cap="none" dirty="0">
                <a:cs typeface="+mn-cs"/>
              </a:rPr>
              <a:t>）</a:t>
            </a:r>
            <a:r>
              <a:rPr lang="en-US" altLang="ja-JP" sz="2800" b="0" cap="none" dirty="0">
                <a:cs typeface="+mn-cs"/>
              </a:rPr>
              <a:t>: </a:t>
            </a:r>
            <a:r>
              <a:rPr lang="ja-JP" altLang="ja-JP" sz="2800" b="0" cap="none" dirty="0">
                <a:cs typeface="+mn-cs"/>
              </a:rPr>
              <a:t>登場人物の抽出</a:t>
            </a:r>
            <a:br>
              <a:rPr lang="en-US" altLang="ja-JP" sz="2800" b="0" cap="none" dirty="0">
                <a:cs typeface="+mn-cs"/>
              </a:rPr>
            </a:br>
            <a:r>
              <a:rPr lang="ja-JP" altLang="en-US" sz="2800" b="0" cap="none" dirty="0">
                <a:cs typeface="+mn-cs"/>
              </a:rPr>
              <a:t>　</a:t>
            </a:r>
            <a:r>
              <a:rPr lang="ja-JP" altLang="ja-JP" sz="2800" b="0" cap="none" dirty="0">
                <a:cs typeface="+mn-cs"/>
              </a:rPr>
              <a:t>（コンポーネント抽出表）</a:t>
            </a:r>
            <a:br>
              <a:rPr lang="en-US" altLang="ja-JP" sz="2800" b="0" cap="none" dirty="0">
                <a:cs typeface="+mn-cs"/>
              </a:rPr>
            </a:br>
            <a:br>
              <a:rPr lang="ja-JP" altLang="ja-JP" sz="4400" dirty="0"/>
            </a:br>
            <a:endParaRPr kumimoji="1" lang="ja-JP" altLang="en-US" dirty="0"/>
          </a:p>
        </p:txBody>
      </p:sp>
      <p:sp>
        <p:nvSpPr>
          <p:cNvPr id="3" name="テキスト プレースホルダー 2">
            <a:extLst>
              <a:ext uri="{FF2B5EF4-FFF2-40B4-BE49-F238E27FC236}">
                <a16:creationId xmlns:a16="http://schemas.microsoft.com/office/drawing/2014/main" id="{3C28B821-53D9-4BF9-AB44-A5D453C8DB5D}"/>
              </a:ext>
            </a:extLst>
          </p:cNvPr>
          <p:cNvSpPr>
            <a:spLocks noGrp="1"/>
          </p:cNvSpPr>
          <p:nvPr>
            <p:ph type="body" idx="1"/>
          </p:nvPr>
        </p:nvSpPr>
        <p:spPr/>
        <p:txBody>
          <a:bodyPr/>
          <a:lstStyle/>
          <a:p>
            <a:r>
              <a:rPr lang="ja-JP" altLang="en-US" sz="4800" dirty="0"/>
              <a:t>演習</a:t>
            </a:r>
            <a:endParaRPr kumimoji="1" lang="ja-JP" altLang="en-US" sz="4800" dirty="0"/>
          </a:p>
        </p:txBody>
      </p:sp>
      <p:sp>
        <p:nvSpPr>
          <p:cNvPr id="4" name="スライド番号プレースホルダー 3">
            <a:extLst>
              <a:ext uri="{FF2B5EF4-FFF2-40B4-BE49-F238E27FC236}">
                <a16:creationId xmlns:a16="http://schemas.microsoft.com/office/drawing/2014/main" id="{D931D7BC-E24F-4D5F-A4CB-7A23ECD93AD6}"/>
              </a:ext>
            </a:extLst>
          </p:cNvPr>
          <p:cNvSpPr>
            <a:spLocks noGrp="1"/>
          </p:cNvSpPr>
          <p:nvPr>
            <p:ph type="sldNum" sz="quarter" idx="12"/>
          </p:nvPr>
        </p:nvSpPr>
        <p:spPr/>
        <p:txBody>
          <a:bodyPr/>
          <a:lstStyle/>
          <a:p>
            <a:fld id="{3382DF73-28CA-4FAC-8B34-741C96E797DB}" type="slidenum">
              <a:rPr kumimoji="1" lang="ja-JP" altLang="en-US" smtClean="0"/>
              <a:t>23</a:t>
            </a:fld>
            <a:endParaRPr kumimoji="1" lang="ja-JP" altLang="en-US"/>
          </a:p>
        </p:txBody>
      </p:sp>
      <p:sp>
        <p:nvSpPr>
          <p:cNvPr id="5" name="フッター プレースホルダー 4">
            <a:extLst>
              <a:ext uri="{FF2B5EF4-FFF2-40B4-BE49-F238E27FC236}">
                <a16:creationId xmlns:a16="http://schemas.microsoft.com/office/drawing/2014/main" id="{F296D91E-7F22-425F-B598-93AC34B7374A}"/>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21815721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sz="3200" dirty="0"/>
              <a:t>STAMP</a:t>
            </a:r>
            <a:r>
              <a:rPr kumimoji="1" lang="ja-JP" altLang="en-US" sz="3200" dirty="0"/>
              <a:t>による分析手順の概観</a:t>
            </a:r>
          </a:p>
        </p:txBody>
      </p:sp>
      <p:sp>
        <p:nvSpPr>
          <p:cNvPr id="115" name="角丸四角形 4">
            <a:extLst>
              <a:ext uri="{FF2B5EF4-FFF2-40B4-BE49-F238E27FC236}">
                <a16:creationId xmlns:a16="http://schemas.microsoft.com/office/drawing/2014/main" id="{856AAF1B-D83D-474D-9345-4E3583306557}"/>
              </a:ext>
            </a:extLst>
          </p:cNvPr>
          <p:cNvSpPr>
            <a:spLocks noChangeArrowheads="1"/>
          </p:cNvSpPr>
          <p:nvPr/>
        </p:nvSpPr>
        <p:spPr bwMode="auto">
          <a:xfrm>
            <a:off x="542013" y="2627116"/>
            <a:ext cx="4702192" cy="864715"/>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（準備２）：</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コンポーネントと</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相互作用から成る</a:t>
            </a:r>
            <a:br>
              <a:rPr lang="en-US" altLang="ja-JP" sz="1800" b="1"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spc="-100" dirty="0">
                <a:latin typeface="Century" panose="02040604050505020304" pitchFamily="18" charset="0"/>
                <a:ea typeface="HGPｺﾞｼｯｸE" panose="020B0900000000000000" pitchFamily="50" charset="-128"/>
                <a:cs typeface="源真ゴシックP Medium" panose="020B0402020203020207" pitchFamily="50" charset="-128"/>
              </a:rPr>
              <a:t>コントロールストラクチャー</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の構築</a:t>
            </a:r>
          </a:p>
        </p:txBody>
      </p:sp>
      <p:sp>
        <p:nvSpPr>
          <p:cNvPr id="117" name="角丸四角形 7">
            <a:extLst>
              <a:ext uri="{FF2B5EF4-FFF2-40B4-BE49-F238E27FC236}">
                <a16:creationId xmlns:a16="http://schemas.microsoft.com/office/drawing/2014/main" id="{333A4413-8C06-4057-A94A-0C5AE6D608FF}"/>
              </a:ext>
            </a:extLst>
          </p:cNvPr>
          <p:cNvSpPr>
            <a:spLocks noChangeArrowheads="1"/>
          </p:cNvSpPr>
          <p:nvPr/>
        </p:nvSpPr>
        <p:spPr bwMode="auto">
          <a:xfrm>
            <a:off x="539552" y="5032608"/>
            <a:ext cx="4707114" cy="1132696"/>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 2</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毎の</a:t>
            </a:r>
            <a:r>
              <a:rPr lang="ja-JP" altLang="en-US" sz="1800" spc="-1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コントロールループ</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にガイドワード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適用 → ハザード誘発要因（</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HCF</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Hazard</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Causal Factor</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）の特定</a:t>
            </a:r>
          </a:p>
        </p:txBody>
      </p:sp>
      <p:sp>
        <p:nvSpPr>
          <p:cNvPr id="118" name="角丸四角形 5">
            <a:extLst>
              <a:ext uri="{FF2B5EF4-FFF2-40B4-BE49-F238E27FC236}">
                <a16:creationId xmlns:a16="http://schemas.microsoft.com/office/drawing/2014/main" id="{961597FB-A2FC-4B97-8F55-41C61C1747D4}"/>
              </a:ext>
            </a:extLst>
          </p:cNvPr>
          <p:cNvSpPr>
            <a:spLocks noChangeArrowheads="1"/>
          </p:cNvSpPr>
          <p:nvPr/>
        </p:nvSpPr>
        <p:spPr bwMode="auto">
          <a:xfrm>
            <a:off x="542013" y="3794956"/>
            <a:ext cx="4702192" cy="934527"/>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spc="3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非安全なコントロールアクション（</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Unsafe Control</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Action</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）の抽出</a:t>
            </a:r>
          </a:p>
        </p:txBody>
      </p:sp>
      <p:cxnSp>
        <p:nvCxnSpPr>
          <p:cNvPr id="119" name="直線矢印コネクタ 27">
            <a:extLst>
              <a:ext uri="{FF2B5EF4-FFF2-40B4-BE49-F238E27FC236}">
                <a16:creationId xmlns:a16="http://schemas.microsoft.com/office/drawing/2014/main" id="{935DE69D-34B8-4C2A-A1DF-391EB26E7002}"/>
              </a:ext>
            </a:extLst>
          </p:cNvPr>
          <p:cNvCxnSpPr>
            <a:cxnSpLocks noChangeShapeType="1"/>
            <a:stCxn id="115" idx="2"/>
            <a:endCxn id="118" idx="0"/>
          </p:cNvCxnSpPr>
          <p:nvPr/>
        </p:nvCxnSpPr>
        <p:spPr bwMode="auto">
          <a:xfrm>
            <a:off x="2893109" y="349183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120" name="直線矢印コネクタ 29">
            <a:extLst>
              <a:ext uri="{FF2B5EF4-FFF2-40B4-BE49-F238E27FC236}">
                <a16:creationId xmlns:a16="http://schemas.microsoft.com/office/drawing/2014/main" id="{4CB7F736-0D4B-4184-B9F9-DA2FE49D59D6}"/>
              </a:ext>
            </a:extLst>
          </p:cNvPr>
          <p:cNvCxnSpPr>
            <a:cxnSpLocks noChangeShapeType="1"/>
            <a:stCxn id="118" idx="2"/>
            <a:endCxn id="117" idx="0"/>
          </p:cNvCxnSpPr>
          <p:nvPr/>
        </p:nvCxnSpPr>
        <p:spPr bwMode="auto">
          <a:xfrm>
            <a:off x="2893109" y="4729483"/>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121" name="Text Box 15">
            <a:extLst>
              <a:ext uri="{FF2B5EF4-FFF2-40B4-BE49-F238E27FC236}">
                <a16:creationId xmlns:a16="http://schemas.microsoft.com/office/drawing/2014/main" id="{2B50B4B0-455A-4355-A134-428374C3999A}"/>
              </a:ext>
            </a:extLst>
          </p:cNvPr>
          <p:cNvSpPr txBox="1">
            <a:spLocks noChangeArrowheads="1"/>
          </p:cNvSpPr>
          <p:nvPr/>
        </p:nvSpPr>
        <p:spPr bwMode="auto">
          <a:xfrm>
            <a:off x="2248288" y="1052736"/>
            <a:ext cx="12806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ja-JP" altLang="en-US" sz="2000" dirty="0">
                <a:solidFill>
                  <a:srgbClr val="0000FF"/>
                </a:solidFill>
                <a:latin typeface="Century" panose="02040604050505020304" pitchFamily="18" charset="0"/>
                <a:ea typeface="HGPｺﾞｼｯｸE" panose="020B0900000000000000" pitchFamily="50" charset="-128"/>
                <a:cs typeface="源真ゴシックP Medium" panose="020B0402020203020207" pitchFamily="50" charset="-128"/>
              </a:rPr>
              <a:t>分析手順</a:t>
            </a:r>
          </a:p>
        </p:txBody>
      </p:sp>
      <p:sp>
        <p:nvSpPr>
          <p:cNvPr id="122" name="角丸四角形 4">
            <a:extLst>
              <a:ext uri="{FF2B5EF4-FFF2-40B4-BE49-F238E27FC236}">
                <a16:creationId xmlns:a16="http://schemas.microsoft.com/office/drawing/2014/main" id="{DD329E41-12C9-4770-A729-A7DA545A99CE}"/>
              </a:ext>
            </a:extLst>
          </p:cNvPr>
          <p:cNvSpPr>
            <a:spLocks noChangeArrowheads="1"/>
          </p:cNvSpPr>
          <p:nvPr/>
        </p:nvSpPr>
        <p:spPr bwMode="auto">
          <a:xfrm>
            <a:off x="542013" y="1459276"/>
            <a:ext cx="4702192" cy="864715"/>
          </a:xfrm>
          <a:prstGeom prst="roundRect">
            <a:avLst>
              <a:gd name="adj" fmla="val 16667"/>
            </a:avLst>
          </a:prstGeom>
          <a:solidFill>
            <a:schemeClr val="bg1">
              <a:lumMod val="85000"/>
              <a:alpha val="70195"/>
            </a:scheme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a:t>
            </a:r>
            <a:r>
              <a:rPr lang="ja-JP" altLang="en-US"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備</a:t>
            </a:r>
            <a:r>
              <a:rPr lang="en-US" altLang="ja-JP"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（望ましくない事象）、 ハザード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a:t>
            </a: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に至る状態）、 安全制約の識別</a:t>
            </a:r>
          </a:p>
        </p:txBody>
      </p:sp>
      <p:cxnSp>
        <p:nvCxnSpPr>
          <p:cNvPr id="123" name="直線矢印コネクタ 27">
            <a:extLst>
              <a:ext uri="{FF2B5EF4-FFF2-40B4-BE49-F238E27FC236}">
                <a16:creationId xmlns:a16="http://schemas.microsoft.com/office/drawing/2014/main" id="{25915676-61E9-4482-8195-E707A255C777}"/>
              </a:ext>
            </a:extLst>
          </p:cNvPr>
          <p:cNvCxnSpPr>
            <a:cxnSpLocks noChangeShapeType="1"/>
            <a:stCxn id="122" idx="2"/>
            <a:endCxn id="115" idx="0"/>
          </p:cNvCxnSpPr>
          <p:nvPr/>
        </p:nvCxnSpPr>
        <p:spPr bwMode="auto">
          <a:xfrm>
            <a:off x="2893109" y="232399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125" name="テキスト ボックス 124">
            <a:extLst>
              <a:ext uri="{FF2B5EF4-FFF2-40B4-BE49-F238E27FC236}">
                <a16:creationId xmlns:a16="http://schemas.microsoft.com/office/drawing/2014/main" id="{39B6F6F5-541F-47A1-9BF8-3DF39DD0DF4E}"/>
              </a:ext>
            </a:extLst>
          </p:cNvPr>
          <p:cNvSpPr txBox="1"/>
          <p:nvPr/>
        </p:nvSpPr>
        <p:spPr>
          <a:xfrm>
            <a:off x="5854385" y="2756839"/>
            <a:ext cx="2570287" cy="769441"/>
          </a:xfrm>
          <a:prstGeom prst="rect">
            <a:avLst/>
          </a:prstGeom>
          <a:noFill/>
          <a:effectLst>
            <a:glow rad="63500">
              <a:sysClr val="window" lastClr="FFFFFF"/>
            </a:glow>
          </a:effectLst>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kern="0" noProof="0" dirty="0">
                <a:effectLst/>
                <a:latin typeface="IPA Pゴシック" panose="020B0500000000000000" pitchFamily="50" charset="-128"/>
                <a:ea typeface="IPA Pゴシック" panose="020B0500000000000000" pitchFamily="50" charset="-128"/>
              </a:rPr>
              <a:t>コンポーネント間の制御関係を絵に描く</a:t>
            </a:r>
            <a:endParaRPr kumimoji="0" lang="en-US" altLang="ja-JP" sz="2200" b="1" i="0" u="none" strike="noStrike" kern="0" cap="none" spc="0" normalizeH="0" baseline="0" noProof="0" dirty="0">
              <a:ln>
                <a:noFill/>
              </a:ln>
              <a:effectLst/>
              <a:uLnTx/>
              <a:uFillTx/>
              <a:latin typeface="IPA Pゴシック" panose="020B0500000000000000" pitchFamily="50" charset="-128"/>
              <a:ea typeface="IPA Pゴシック" panose="020B0500000000000000" pitchFamily="50" charset="-128"/>
            </a:endParaRPr>
          </a:p>
        </p:txBody>
      </p:sp>
      <p:sp>
        <p:nvSpPr>
          <p:cNvPr id="46" name="正方形/長方形 45">
            <a:extLst>
              <a:ext uri="{FF2B5EF4-FFF2-40B4-BE49-F238E27FC236}">
                <a16:creationId xmlns:a16="http://schemas.microsoft.com/office/drawing/2014/main" id="{EEFCADCD-399A-4381-A8F3-C6C0E5930C84}"/>
              </a:ext>
            </a:extLst>
          </p:cNvPr>
          <p:cNvSpPr/>
          <p:nvPr/>
        </p:nvSpPr>
        <p:spPr>
          <a:xfrm>
            <a:off x="353086" y="2507819"/>
            <a:ext cx="8711784" cy="113269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スライド番号プレースホルダー 2">
            <a:extLst>
              <a:ext uri="{FF2B5EF4-FFF2-40B4-BE49-F238E27FC236}">
                <a16:creationId xmlns:a16="http://schemas.microsoft.com/office/drawing/2014/main" id="{6C3FCA75-6AD1-4711-9A76-982E4701A70F}"/>
              </a:ext>
            </a:extLst>
          </p:cNvPr>
          <p:cNvSpPr>
            <a:spLocks noGrp="1"/>
          </p:cNvSpPr>
          <p:nvPr>
            <p:ph type="sldNum" sz="quarter" idx="12"/>
          </p:nvPr>
        </p:nvSpPr>
        <p:spPr/>
        <p:txBody>
          <a:bodyPr/>
          <a:lstStyle/>
          <a:p>
            <a:fld id="{3382DF73-28CA-4FAC-8B34-741C96E797DB}" type="slidenum">
              <a:rPr kumimoji="1" lang="ja-JP" altLang="en-US" smtClean="0"/>
              <a:t>24</a:t>
            </a:fld>
            <a:endParaRPr kumimoji="1" lang="ja-JP" altLang="en-US"/>
          </a:p>
        </p:txBody>
      </p:sp>
      <p:sp>
        <p:nvSpPr>
          <p:cNvPr id="4" name="フッター プレースホルダー 3">
            <a:extLst>
              <a:ext uri="{FF2B5EF4-FFF2-40B4-BE49-F238E27FC236}">
                <a16:creationId xmlns:a16="http://schemas.microsoft.com/office/drawing/2014/main" id="{4378176B-99C7-42F0-865A-876A772DCD4F}"/>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4109721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idx="4294967295"/>
          </p:nvPr>
        </p:nvSpPr>
        <p:spPr>
          <a:xfrm>
            <a:off x="223736" y="44448"/>
            <a:ext cx="8269930" cy="562074"/>
          </a:xfrm>
        </p:spPr>
        <p:txBody>
          <a:bodyPr>
            <a:normAutofit/>
          </a:bodyPr>
          <a:lstStyle/>
          <a:p>
            <a:pPr algn="l"/>
            <a:r>
              <a:rPr lang="en-US" altLang="ja-JP" sz="2800" dirty="0"/>
              <a:t>Step0</a:t>
            </a:r>
            <a:r>
              <a:rPr lang="ja-JP" altLang="en-US" sz="2800" dirty="0"/>
              <a:t>準備</a:t>
            </a:r>
            <a:r>
              <a:rPr lang="en-US" altLang="ja-JP" sz="2800" dirty="0"/>
              <a:t>2</a:t>
            </a:r>
            <a:r>
              <a:rPr lang="ja-JP" altLang="en-US" sz="2800" dirty="0"/>
              <a:t>：コントロールストラクチャーの構築</a:t>
            </a:r>
            <a:endParaRPr kumimoji="1" lang="ja-JP" altLang="en-US" sz="2800" dirty="0"/>
          </a:p>
        </p:txBody>
      </p:sp>
      <p:pic>
        <p:nvPicPr>
          <p:cNvPr id="6" name="コンテンツ プレースホルダー 5"/>
          <p:cNvPicPr>
            <a:picLocks noGrp="1"/>
          </p:cNvPicPr>
          <p:nvPr>
            <p:ph idx="4294967295"/>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1628800"/>
            <a:ext cx="7450058" cy="4758553"/>
          </a:xfrm>
          <a:prstGeom prst="rect">
            <a:avLst/>
          </a:prstGeom>
          <a:noFill/>
          <a:ln>
            <a:noFill/>
          </a:ln>
        </p:spPr>
      </p:pic>
      <p:sp>
        <p:nvSpPr>
          <p:cNvPr id="7" name="テキスト ボックス 6"/>
          <p:cNvSpPr txBox="1"/>
          <p:nvPr/>
        </p:nvSpPr>
        <p:spPr>
          <a:xfrm>
            <a:off x="849740" y="1169057"/>
            <a:ext cx="7643926" cy="348109"/>
          </a:xfrm>
          <a:prstGeom prst="rect">
            <a:avLst/>
          </a:prstGeom>
          <a:noFill/>
        </p:spPr>
        <p:txBody>
          <a:bodyPr wrap="square" rtlCol="0">
            <a:spAutoFit/>
          </a:bodyPr>
          <a:lstStyle/>
          <a:p>
            <a:r>
              <a:rPr lang="ja-JP" altLang="en-US" sz="1662" dirty="0">
                <a:latin typeface="Century" panose="02040604050505020304" pitchFamily="18" charset="0"/>
                <a:ea typeface="IPA Pゴシック" panose="020B0500000000000000" pitchFamily="50" charset="-128"/>
              </a:rPr>
              <a:t>「はじめての</a:t>
            </a:r>
            <a:r>
              <a:rPr lang="en-US" altLang="ja-JP" sz="1662" dirty="0">
                <a:latin typeface="Century" panose="02040604050505020304" pitchFamily="18" charset="0"/>
                <a:ea typeface="IPA Pゴシック" panose="020B0500000000000000" pitchFamily="50" charset="-128"/>
              </a:rPr>
              <a:t>STAMP/STPA</a:t>
            </a:r>
            <a:r>
              <a:rPr lang="ja-JP" altLang="en-US" sz="1662" dirty="0">
                <a:latin typeface="Century" panose="02040604050505020304" pitchFamily="18" charset="0"/>
                <a:ea typeface="IPA Pゴシック" panose="020B0500000000000000" pitchFamily="50" charset="-128"/>
              </a:rPr>
              <a:t>」　</a:t>
            </a:r>
            <a:r>
              <a:rPr lang="en-US" altLang="ja-JP" sz="1662" dirty="0">
                <a:latin typeface="Century" panose="02040604050505020304" pitchFamily="18" charset="0"/>
                <a:ea typeface="IPA Pゴシック" panose="020B0500000000000000" pitchFamily="50" charset="-128"/>
              </a:rPr>
              <a:t>P17</a:t>
            </a:r>
            <a:endParaRPr lang="ja-JP" altLang="en-US" sz="1662" dirty="0">
              <a:latin typeface="Century" panose="02040604050505020304" pitchFamily="18" charset="0"/>
              <a:ea typeface="IPA Pゴシック" panose="020B0500000000000000" pitchFamily="50" charset="-128"/>
            </a:endParaRPr>
          </a:p>
        </p:txBody>
      </p:sp>
      <p:sp>
        <p:nvSpPr>
          <p:cNvPr id="2" name="スライド番号プレースホルダー 1">
            <a:extLst>
              <a:ext uri="{FF2B5EF4-FFF2-40B4-BE49-F238E27FC236}">
                <a16:creationId xmlns:a16="http://schemas.microsoft.com/office/drawing/2014/main" id="{9A5859CC-C920-42AF-ADB2-200441098E71}"/>
              </a:ext>
            </a:extLst>
          </p:cNvPr>
          <p:cNvSpPr>
            <a:spLocks noGrp="1"/>
          </p:cNvSpPr>
          <p:nvPr>
            <p:ph type="sldNum" sz="quarter" idx="12"/>
          </p:nvPr>
        </p:nvSpPr>
        <p:spPr/>
        <p:txBody>
          <a:bodyPr/>
          <a:lstStyle/>
          <a:p>
            <a:fld id="{3382DF73-28CA-4FAC-8B34-741C96E797DB}" type="slidenum">
              <a:rPr kumimoji="1" lang="ja-JP" altLang="en-US" smtClean="0"/>
              <a:t>25</a:t>
            </a:fld>
            <a:endParaRPr kumimoji="1" lang="ja-JP" altLang="en-US"/>
          </a:p>
        </p:txBody>
      </p:sp>
      <p:sp>
        <p:nvSpPr>
          <p:cNvPr id="4" name="フッター プレースホルダー 3">
            <a:extLst>
              <a:ext uri="{FF2B5EF4-FFF2-40B4-BE49-F238E27FC236}">
                <a16:creationId xmlns:a16="http://schemas.microsoft.com/office/drawing/2014/main" id="{3B358934-2FE6-42D4-A948-C1C231D42896}"/>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315592104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0F58C7-F8F9-4D22-9CE6-A0F2B6B867B3}"/>
              </a:ext>
            </a:extLst>
          </p:cNvPr>
          <p:cNvSpPr>
            <a:spLocks noGrp="1"/>
          </p:cNvSpPr>
          <p:nvPr>
            <p:ph type="title"/>
          </p:nvPr>
        </p:nvSpPr>
        <p:spPr>
          <a:xfrm>
            <a:off x="468312" y="44450"/>
            <a:ext cx="7685087" cy="547994"/>
          </a:xfrm>
        </p:spPr>
        <p:txBody>
          <a:bodyPr>
            <a:normAutofit fontScale="90000"/>
          </a:bodyPr>
          <a:lstStyle/>
          <a:p>
            <a:r>
              <a:rPr kumimoji="1" lang="ja-JP" altLang="en-US" dirty="0"/>
              <a:t>コンポーネント抽出表入力時の</a:t>
            </a:r>
            <a:r>
              <a:rPr kumimoji="1" lang="en-US" altLang="ja-JP" dirty="0"/>
              <a:t>Tips</a:t>
            </a:r>
            <a:endParaRPr kumimoji="1" lang="ja-JP" altLang="en-US" dirty="0"/>
          </a:p>
        </p:txBody>
      </p:sp>
      <p:sp>
        <p:nvSpPr>
          <p:cNvPr id="4" name="コンテンツ プレースホルダー 3">
            <a:extLst>
              <a:ext uri="{FF2B5EF4-FFF2-40B4-BE49-F238E27FC236}">
                <a16:creationId xmlns:a16="http://schemas.microsoft.com/office/drawing/2014/main" id="{9440E187-0ED3-40F7-8007-2507C976570E}"/>
              </a:ext>
            </a:extLst>
          </p:cNvPr>
          <p:cNvSpPr>
            <a:spLocks noGrp="1"/>
          </p:cNvSpPr>
          <p:nvPr>
            <p:ph idx="1"/>
          </p:nvPr>
        </p:nvSpPr>
        <p:spPr>
          <a:xfrm>
            <a:off x="498475" y="817123"/>
            <a:ext cx="8394700" cy="5793226"/>
          </a:xfrm>
        </p:spPr>
        <p:txBody>
          <a:bodyPr>
            <a:normAutofit fontScale="92500" lnSpcReduction="20000"/>
          </a:bodyPr>
          <a:lstStyle/>
          <a:p>
            <a:r>
              <a:rPr lang="ja-JP" altLang="en-US" dirty="0">
                <a:latin typeface="Century" panose="02040604050505020304" pitchFamily="18" charset="0"/>
              </a:rPr>
              <a:t>要求仕様は正しいもの、とは限らない。</a:t>
            </a:r>
            <a:endParaRPr lang="en-US" altLang="ja-JP" dirty="0">
              <a:latin typeface="Century" panose="02040604050505020304" pitchFamily="18" charset="0"/>
            </a:endParaRPr>
          </a:p>
          <a:p>
            <a:pPr lvl="1">
              <a:buClr>
                <a:schemeClr val="tx1"/>
              </a:buClr>
            </a:pPr>
            <a:r>
              <a:rPr lang="ja-JP" altLang="en-US" dirty="0">
                <a:latin typeface="Century" panose="02040604050505020304" pitchFamily="18" charset="0"/>
              </a:rPr>
              <a:t>分析の過程で要求仕様の不備が見つかれば、とてもありがたいことです。</a:t>
            </a:r>
            <a:endParaRPr lang="en-US" altLang="ja-JP" dirty="0">
              <a:latin typeface="Century" panose="02040604050505020304" pitchFamily="18" charset="0"/>
            </a:endParaRPr>
          </a:p>
          <a:p>
            <a:r>
              <a:rPr lang="en-US" altLang="ja-JP" dirty="0">
                <a:latin typeface="Century" panose="02040604050505020304" pitchFamily="18" charset="0"/>
              </a:rPr>
              <a:t>CS</a:t>
            </a:r>
            <a:r>
              <a:rPr lang="ja-JP" altLang="en-US" dirty="0">
                <a:latin typeface="Century" panose="02040604050505020304" pitchFamily="18" charset="0"/>
              </a:rPr>
              <a:t>図を作る前にコンポーネント抽出表を完成させようと思わないこと。</a:t>
            </a:r>
            <a:endParaRPr lang="en-US" altLang="ja-JP" dirty="0">
              <a:latin typeface="Century" panose="02040604050505020304" pitchFamily="18" charset="0"/>
            </a:endParaRPr>
          </a:p>
          <a:p>
            <a:pPr lvl="1">
              <a:buClrTx/>
            </a:pPr>
            <a:r>
              <a:rPr kumimoji="1" lang="en-US" altLang="ja-JP" dirty="0">
                <a:latin typeface="Century" panose="02040604050505020304" pitchFamily="18" charset="0"/>
              </a:rPr>
              <a:t>CS</a:t>
            </a:r>
            <a:r>
              <a:rPr kumimoji="1" lang="ja-JP" altLang="en-US" dirty="0">
                <a:latin typeface="Century" panose="02040604050505020304" pitchFamily="18" charset="0"/>
              </a:rPr>
              <a:t>図を作る前のコンポーネント抽出表は穴だらけで良いです。</a:t>
            </a:r>
            <a:r>
              <a:rPr kumimoji="1" lang="en-US" altLang="ja-JP" dirty="0">
                <a:latin typeface="Century" panose="02040604050505020304" pitchFamily="18" charset="0"/>
              </a:rPr>
              <a:t>CS</a:t>
            </a:r>
            <a:r>
              <a:rPr kumimoji="1" lang="ja-JP" altLang="en-US" dirty="0">
                <a:latin typeface="Century" panose="02040604050505020304" pitchFamily="18" charset="0"/>
              </a:rPr>
              <a:t>図の雛型が得られれば良いので。</a:t>
            </a:r>
            <a:endParaRPr kumimoji="1" lang="en-US" altLang="ja-JP" dirty="0">
              <a:latin typeface="Century" panose="02040604050505020304" pitchFamily="18" charset="0"/>
            </a:endParaRPr>
          </a:p>
          <a:p>
            <a:pPr lvl="1">
              <a:buClrTx/>
            </a:pPr>
            <a:r>
              <a:rPr lang="ja-JP" altLang="en-US" dirty="0">
                <a:latin typeface="Century" panose="02040604050505020304" pitchFamily="18" charset="0"/>
              </a:rPr>
              <a:t>この段階では、コンポーネント抽出表に過不足があっても構わないので、あまり時間をかけず、悩まず入力してください。</a:t>
            </a:r>
            <a:endParaRPr kumimoji="1" lang="en-US" altLang="ja-JP" dirty="0">
              <a:latin typeface="Century" panose="02040604050505020304" pitchFamily="18" charset="0"/>
            </a:endParaRPr>
          </a:p>
          <a:p>
            <a:pPr lvl="1">
              <a:buClrTx/>
            </a:pPr>
            <a:r>
              <a:rPr kumimoji="1" lang="en-US" altLang="ja-JP" dirty="0">
                <a:latin typeface="Century" panose="02040604050505020304" pitchFamily="18" charset="0"/>
              </a:rPr>
              <a:t>CS</a:t>
            </a:r>
            <a:r>
              <a:rPr kumimoji="1" lang="ja-JP" altLang="en-US" dirty="0">
                <a:latin typeface="Century" panose="02040604050505020304" pitchFamily="18" charset="0"/>
              </a:rPr>
              <a:t>図を編集して完成させる作業によって、コンポーネント抽出表は自動的に完成されます。</a:t>
            </a:r>
            <a:endParaRPr kumimoji="1" lang="en-US" altLang="ja-JP" dirty="0">
              <a:latin typeface="Century" panose="02040604050505020304" pitchFamily="18" charset="0"/>
            </a:endParaRPr>
          </a:p>
          <a:p>
            <a:pPr lvl="2">
              <a:buClrTx/>
            </a:pPr>
            <a:endParaRPr lang="en-US" altLang="ja-JP" dirty="0">
              <a:latin typeface="Century" panose="02040604050505020304" pitchFamily="18" charset="0"/>
            </a:endParaRPr>
          </a:p>
          <a:p>
            <a:pPr lvl="2">
              <a:buClrTx/>
            </a:pPr>
            <a:r>
              <a:rPr lang="en-US" altLang="ja-JP" dirty="0">
                <a:latin typeface="Century" panose="02040604050505020304" pitchFamily="18" charset="0"/>
              </a:rPr>
              <a:t>CS</a:t>
            </a:r>
            <a:r>
              <a:rPr lang="ja-JP" altLang="en-US" dirty="0">
                <a:latin typeface="Century" panose="02040604050505020304" pitchFamily="18" charset="0"/>
              </a:rPr>
              <a:t>図は、絵をじっと睨んで編集しながら考えることが重要です。モデリングツールなので編集が容易ですから、いろいろな形を試してみましょう。</a:t>
            </a:r>
            <a:endParaRPr kumimoji="1" lang="ja-JP" altLang="en-US" dirty="0">
              <a:latin typeface="Century" panose="02040604050505020304" pitchFamily="18" charset="0"/>
            </a:endParaRPr>
          </a:p>
        </p:txBody>
      </p:sp>
      <p:sp>
        <p:nvSpPr>
          <p:cNvPr id="3" name="スライド番号プレースホルダー 2">
            <a:extLst>
              <a:ext uri="{FF2B5EF4-FFF2-40B4-BE49-F238E27FC236}">
                <a16:creationId xmlns:a16="http://schemas.microsoft.com/office/drawing/2014/main" id="{9C8B3CD9-DECB-4D8F-ACFC-914FBE273BDA}"/>
              </a:ext>
            </a:extLst>
          </p:cNvPr>
          <p:cNvSpPr>
            <a:spLocks noGrp="1"/>
          </p:cNvSpPr>
          <p:nvPr>
            <p:ph type="sldNum" sz="quarter" idx="12"/>
          </p:nvPr>
        </p:nvSpPr>
        <p:spPr/>
        <p:txBody>
          <a:bodyPr/>
          <a:lstStyle/>
          <a:p>
            <a:fld id="{3382DF73-28CA-4FAC-8B34-741C96E797DB}" type="slidenum">
              <a:rPr kumimoji="1" lang="ja-JP" altLang="en-US" smtClean="0"/>
              <a:t>26</a:t>
            </a:fld>
            <a:endParaRPr kumimoji="1" lang="ja-JP" altLang="en-US"/>
          </a:p>
        </p:txBody>
      </p:sp>
      <p:sp>
        <p:nvSpPr>
          <p:cNvPr id="5" name="フッター プレースホルダー 4">
            <a:extLst>
              <a:ext uri="{FF2B5EF4-FFF2-40B4-BE49-F238E27FC236}">
                <a16:creationId xmlns:a16="http://schemas.microsoft.com/office/drawing/2014/main" id="{1B1600D8-82D4-4F3F-97BD-89F085E23DCF}"/>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40354485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09241" y="2150685"/>
            <a:ext cx="8335449" cy="4059573"/>
          </a:xfrm>
          <a:prstGeom prst="rect">
            <a:avLst/>
          </a:prstGeom>
          <a:noFill/>
        </p:spPr>
        <p:txBody>
          <a:bodyPr wrap="square" rtlCol="0">
            <a:spAutoFit/>
          </a:bodyPr>
          <a:lstStyle/>
          <a:p>
            <a:r>
              <a:rPr lang="ja-JP" altLang="en-US" sz="2800" dirty="0">
                <a:latin typeface="Century" panose="02040604050505020304" pitchFamily="18" charset="0"/>
                <a:ea typeface="IPA Pゴシック" panose="020B0500000000000000" pitchFamily="50" charset="-128"/>
              </a:rPr>
              <a:t>要求仕様から登場人物を抽出する</a:t>
            </a:r>
            <a:endParaRPr lang="en-US" altLang="ja-JP" sz="2800" dirty="0">
              <a:latin typeface="Century" panose="02040604050505020304" pitchFamily="18" charset="0"/>
              <a:ea typeface="IPA Pゴシック" panose="020B0500000000000000" pitchFamily="50" charset="-128"/>
            </a:endParaRPr>
          </a:p>
          <a:p>
            <a:endParaRPr lang="en-US" altLang="ja-JP" sz="2800" dirty="0">
              <a:latin typeface="Century" panose="02040604050505020304" pitchFamily="18" charset="0"/>
              <a:ea typeface="IPA Pゴシック" panose="020B0500000000000000" pitchFamily="50" charset="-128"/>
            </a:endParaRPr>
          </a:p>
          <a:p>
            <a:pPr marL="342898" lvl="0" indent="-342898" fontAlgn="base">
              <a:spcBef>
                <a:spcPct val="20000"/>
              </a:spcBef>
              <a:spcAft>
                <a:spcPct val="0"/>
              </a:spcAft>
              <a:buClr>
                <a:srgbClr val="000066"/>
              </a:buClr>
              <a:buFont typeface="Wingdings" pitchFamily="2" charset="2"/>
              <a:buChar char="s"/>
            </a:pPr>
            <a:r>
              <a:rPr lang="en-US" altLang="ja-JP" sz="2700" kern="0" dirty="0">
                <a:solidFill>
                  <a:srgbClr val="000066"/>
                </a:solidFill>
                <a:latin typeface="Century" panose="02040604050505020304" pitchFamily="18" charset="0"/>
                <a:ea typeface="IPA Pゴシック" panose="020B0500000000000000" pitchFamily="50" charset="-128"/>
              </a:rPr>
              <a:t>M78 </a:t>
            </a:r>
            <a:r>
              <a:rPr lang="ja-JP" altLang="ja-JP" sz="2700" kern="0" dirty="0">
                <a:solidFill>
                  <a:srgbClr val="000066"/>
                </a:solidFill>
                <a:latin typeface="Century" panose="02040604050505020304" pitchFamily="18" charset="0"/>
                <a:ea typeface="IPA Pゴシック" panose="020B0500000000000000" pitchFamily="50" charset="-128"/>
              </a:rPr>
              <a:t>星雲光の国の宇宙警備隊員である</a:t>
            </a:r>
            <a:r>
              <a:rPr lang="ja-JP" altLang="ja-JP" sz="2700" kern="0" dirty="0">
                <a:solidFill>
                  <a:srgbClr val="FF0000"/>
                </a:solidFill>
                <a:latin typeface="Century" panose="02040604050505020304" pitchFamily="18" charset="0"/>
                <a:ea typeface="IPA Pゴシック" panose="020B0500000000000000" pitchFamily="50" charset="-128"/>
              </a:rPr>
              <a:t>ウルトラマン</a:t>
            </a:r>
            <a:r>
              <a:rPr lang="ja-JP" altLang="ja-JP" sz="2700" kern="0" dirty="0">
                <a:solidFill>
                  <a:srgbClr val="000066"/>
                </a:solidFill>
                <a:latin typeface="Century" panose="02040604050505020304" pitchFamily="18" charset="0"/>
                <a:ea typeface="IPA Pゴシック" panose="020B0500000000000000" pitchFamily="50" charset="-128"/>
              </a:rPr>
              <a:t>は、地球の</a:t>
            </a:r>
            <a:r>
              <a:rPr lang="ja-JP" altLang="ja-JP" sz="2700" kern="0" dirty="0">
                <a:solidFill>
                  <a:srgbClr val="FF0000"/>
                </a:solidFill>
                <a:latin typeface="Century" panose="02040604050505020304" pitchFamily="18" charset="0"/>
                <a:ea typeface="IPA Pゴシック" panose="020B0500000000000000" pitchFamily="50" charset="-128"/>
              </a:rPr>
              <a:t>科学特捜隊</a:t>
            </a:r>
            <a:r>
              <a:rPr lang="ja-JP" altLang="ja-JP" sz="2700" kern="0" dirty="0">
                <a:solidFill>
                  <a:srgbClr val="000066"/>
                </a:solidFill>
                <a:latin typeface="Century" panose="02040604050505020304" pitchFamily="18" charset="0"/>
                <a:ea typeface="IPA Pゴシック" panose="020B0500000000000000" pitchFamily="50" charset="-128"/>
              </a:rPr>
              <a:t>に協力して、地球の平和を守るために、</a:t>
            </a:r>
            <a:r>
              <a:rPr lang="ja-JP" altLang="ja-JP" sz="2700" kern="0" dirty="0">
                <a:solidFill>
                  <a:srgbClr val="FF0000"/>
                </a:solidFill>
                <a:latin typeface="Century" panose="02040604050505020304" pitchFamily="18" charset="0"/>
                <a:ea typeface="IPA Pゴシック" panose="020B0500000000000000" pitchFamily="50" charset="-128"/>
              </a:rPr>
              <a:t>人類</a:t>
            </a:r>
            <a:r>
              <a:rPr lang="ja-JP" altLang="ja-JP" sz="2700" kern="0" dirty="0">
                <a:solidFill>
                  <a:srgbClr val="000066"/>
                </a:solidFill>
                <a:latin typeface="Century" panose="02040604050505020304" pitchFamily="18" charset="0"/>
                <a:ea typeface="IPA Pゴシック" panose="020B0500000000000000" pitchFamily="50" charset="-128"/>
              </a:rPr>
              <a:t>を脅かす</a:t>
            </a:r>
            <a:r>
              <a:rPr lang="ja-JP" altLang="ja-JP" sz="2700" kern="0" dirty="0">
                <a:solidFill>
                  <a:srgbClr val="FF0000"/>
                </a:solidFill>
                <a:latin typeface="Century" panose="02040604050505020304" pitchFamily="18" charset="0"/>
                <a:ea typeface="IPA Pゴシック" panose="020B0500000000000000" pitchFamily="50" charset="-128"/>
              </a:rPr>
              <a:t>怪獣</a:t>
            </a:r>
            <a:r>
              <a:rPr lang="ja-JP" altLang="ja-JP" sz="2700" kern="0" dirty="0">
                <a:solidFill>
                  <a:srgbClr val="000066"/>
                </a:solidFill>
                <a:latin typeface="Century" panose="02040604050505020304" pitchFamily="18" charset="0"/>
                <a:ea typeface="IPA Pゴシック" panose="020B0500000000000000" pitchFamily="50" charset="-128"/>
              </a:rPr>
              <a:t>や</a:t>
            </a:r>
            <a:r>
              <a:rPr lang="ja-JP" altLang="ja-JP" sz="2700" kern="0" dirty="0">
                <a:solidFill>
                  <a:srgbClr val="FF0000"/>
                </a:solidFill>
                <a:latin typeface="Century" panose="02040604050505020304" pitchFamily="18" charset="0"/>
                <a:ea typeface="IPA Pゴシック" panose="020B0500000000000000" pitchFamily="50" charset="-128"/>
              </a:rPr>
              <a:t>宇宙人</a:t>
            </a:r>
            <a:r>
              <a:rPr lang="ja-JP" altLang="ja-JP" sz="2700" kern="0" dirty="0">
                <a:solidFill>
                  <a:srgbClr val="000066"/>
                </a:solidFill>
                <a:latin typeface="Century" panose="02040604050505020304" pitchFamily="18" charset="0"/>
                <a:ea typeface="IPA Pゴシック" panose="020B0500000000000000" pitchFamily="50" charset="-128"/>
              </a:rPr>
              <a:t>と戦う。</a:t>
            </a:r>
          </a:p>
          <a:p>
            <a:pPr marL="342898" lvl="0" indent="-342898" fontAlgn="base">
              <a:spcBef>
                <a:spcPct val="20000"/>
              </a:spcBef>
              <a:spcAft>
                <a:spcPct val="0"/>
              </a:spcAft>
              <a:buClr>
                <a:srgbClr val="000066"/>
              </a:buClr>
              <a:buFont typeface="Wingdings" pitchFamily="2" charset="2"/>
              <a:buChar char="s"/>
            </a:pPr>
            <a:r>
              <a:rPr lang="ja-JP" altLang="ja-JP" sz="2700" kern="0" dirty="0">
                <a:solidFill>
                  <a:srgbClr val="FF0000"/>
                </a:solidFill>
                <a:latin typeface="Century" panose="02040604050505020304" pitchFamily="18" charset="0"/>
                <a:ea typeface="IPA Pゴシック" panose="020B0500000000000000" pitchFamily="50" charset="-128"/>
              </a:rPr>
              <a:t>科学特捜隊ハヤタ隊員</a:t>
            </a:r>
            <a:r>
              <a:rPr lang="ja-JP" altLang="ja-JP" sz="2700" kern="0" dirty="0">
                <a:solidFill>
                  <a:srgbClr val="000066"/>
                </a:solidFill>
                <a:latin typeface="Century" panose="02040604050505020304" pitchFamily="18" charset="0"/>
                <a:ea typeface="IPA Pゴシック" panose="020B0500000000000000" pitchFamily="50" charset="-128"/>
              </a:rPr>
              <a:t>に自分の命を分け与えて一心同体となった。</a:t>
            </a:r>
          </a:p>
          <a:p>
            <a:endParaRPr lang="en-US" altLang="ja-JP" sz="2800" dirty="0">
              <a:latin typeface="Century" panose="02040604050505020304" pitchFamily="18" charset="0"/>
              <a:ea typeface="IPA Pゴシック" panose="020B0500000000000000" pitchFamily="50" charset="-128"/>
            </a:endParaRPr>
          </a:p>
          <a:p>
            <a:endParaRPr lang="en-US" altLang="ja-JP" sz="2800" dirty="0">
              <a:latin typeface="Century" panose="02040604050505020304" pitchFamily="18" charset="0"/>
              <a:ea typeface="IPA Pゴシック" panose="020B0500000000000000" pitchFamily="50" charset="-128"/>
            </a:endParaRPr>
          </a:p>
        </p:txBody>
      </p:sp>
      <p:sp>
        <p:nvSpPr>
          <p:cNvPr id="9" name="テキスト ボックス 8">
            <a:extLst>
              <a:ext uri="{FF2B5EF4-FFF2-40B4-BE49-F238E27FC236}">
                <a16:creationId xmlns:a16="http://schemas.microsoft.com/office/drawing/2014/main" id="{5EB673A9-30A8-4194-8A87-1CF18706CE6E}"/>
              </a:ext>
            </a:extLst>
          </p:cNvPr>
          <p:cNvSpPr txBox="1"/>
          <p:nvPr/>
        </p:nvSpPr>
        <p:spPr>
          <a:xfrm>
            <a:off x="509241" y="1258602"/>
            <a:ext cx="8454271" cy="430887"/>
          </a:xfrm>
          <a:prstGeom prst="rect">
            <a:avLst/>
          </a:prstGeom>
          <a:solidFill>
            <a:schemeClr val="accent6">
              <a:lumMod val="10000"/>
              <a:lumOff val="90000"/>
            </a:schemeClr>
          </a:solidFill>
        </p:spPr>
        <p:txBody>
          <a:bodyPr wrap="square" rtlCol="0">
            <a:spAutoFit/>
          </a:bodyPr>
          <a:lstStyle/>
          <a:p>
            <a:pPr fontAlgn="auto">
              <a:spcBef>
                <a:spcPts val="0"/>
              </a:spcBef>
              <a:spcAft>
                <a:spcPts val="0"/>
              </a:spcAft>
            </a:pPr>
            <a:r>
              <a:rPr lang="ja-JP" altLang="en-US" sz="2200" b="1" dirty="0">
                <a:solidFill>
                  <a:schemeClr val="accent6">
                    <a:lumMod val="90000"/>
                    <a:lumOff val="10000"/>
                  </a:schemeClr>
                </a:solidFill>
                <a:effectLst/>
                <a:latin typeface="IPA Pゴシック" panose="020B0500000000000000" pitchFamily="50" charset="-128"/>
                <a:ea typeface="IPA Pゴシック" panose="020B0500000000000000" pitchFamily="50" charset="-128"/>
              </a:rPr>
              <a:t>コンポーネント</a:t>
            </a:r>
            <a:r>
              <a:rPr lang="ja-JP" altLang="en-US" sz="2200" dirty="0">
                <a:latin typeface="IPA Pゴシック" panose="020B0500000000000000" pitchFamily="50" charset="-128"/>
                <a:ea typeface="IPA Pゴシック" panose="020B0500000000000000" pitchFamily="50" charset="-128"/>
              </a:rPr>
              <a:t>：システムの構成要素</a:t>
            </a:r>
            <a:endParaRPr lang="en-US" altLang="ja-JP" sz="2200" b="1" dirty="0">
              <a:solidFill>
                <a:schemeClr val="accent2">
                  <a:lumMod val="60000"/>
                  <a:lumOff val="40000"/>
                </a:schemeClr>
              </a:solidFill>
              <a:latin typeface="IPA Pゴシック" panose="020B0500000000000000" pitchFamily="50" charset="-128"/>
              <a:ea typeface="IPA Pゴシック" panose="020B0500000000000000" pitchFamily="50" charset="-128"/>
            </a:endParaRPr>
          </a:p>
        </p:txBody>
      </p:sp>
      <p:sp>
        <p:nvSpPr>
          <p:cNvPr id="5" name="タイトル 4"/>
          <p:cNvSpPr>
            <a:spLocks noGrp="1"/>
          </p:cNvSpPr>
          <p:nvPr>
            <p:ph type="title"/>
          </p:nvPr>
        </p:nvSpPr>
        <p:spPr/>
        <p:txBody>
          <a:bodyPr>
            <a:normAutofit fontScale="90000"/>
          </a:bodyPr>
          <a:lstStyle/>
          <a:p>
            <a:r>
              <a:rPr lang="ja-JP" altLang="en-US" dirty="0"/>
              <a:t>コンポーネント抽出</a:t>
            </a:r>
            <a:endParaRPr kumimoji="1" lang="ja-JP" altLang="en-US" dirty="0"/>
          </a:p>
        </p:txBody>
      </p:sp>
      <p:sp>
        <p:nvSpPr>
          <p:cNvPr id="2" name="スライド番号プレースホルダー 1">
            <a:extLst>
              <a:ext uri="{FF2B5EF4-FFF2-40B4-BE49-F238E27FC236}">
                <a16:creationId xmlns:a16="http://schemas.microsoft.com/office/drawing/2014/main" id="{A045E4DB-DDCF-476F-842F-210584DA8546}"/>
              </a:ext>
            </a:extLst>
          </p:cNvPr>
          <p:cNvSpPr>
            <a:spLocks noGrp="1"/>
          </p:cNvSpPr>
          <p:nvPr>
            <p:ph type="sldNum" sz="quarter" idx="12"/>
          </p:nvPr>
        </p:nvSpPr>
        <p:spPr/>
        <p:txBody>
          <a:bodyPr/>
          <a:lstStyle/>
          <a:p>
            <a:fld id="{3382DF73-28CA-4FAC-8B34-741C96E797DB}" type="slidenum">
              <a:rPr kumimoji="1" lang="ja-JP" altLang="en-US" smtClean="0"/>
              <a:t>27</a:t>
            </a:fld>
            <a:endParaRPr kumimoji="1" lang="ja-JP" altLang="en-US"/>
          </a:p>
        </p:txBody>
      </p:sp>
      <p:sp>
        <p:nvSpPr>
          <p:cNvPr id="3" name="フッター プレースホルダー 2">
            <a:extLst>
              <a:ext uri="{FF2B5EF4-FFF2-40B4-BE49-F238E27FC236}">
                <a16:creationId xmlns:a16="http://schemas.microsoft.com/office/drawing/2014/main" id="{C3C9AECF-11BB-4377-B379-1D61C30D8777}"/>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9147066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50170C-72F5-45F7-A8E9-5DB9C70E4B52}"/>
              </a:ext>
            </a:extLst>
          </p:cNvPr>
          <p:cNvSpPr>
            <a:spLocks noGrp="1"/>
          </p:cNvSpPr>
          <p:nvPr>
            <p:ph type="title"/>
          </p:nvPr>
        </p:nvSpPr>
        <p:spPr/>
        <p:txBody>
          <a:bodyPr>
            <a:normAutofit fontScale="90000"/>
          </a:bodyPr>
          <a:lstStyle/>
          <a:p>
            <a:r>
              <a:rPr lang="ja-JP" altLang="en-US" sz="3200" dirty="0"/>
              <a:t>登場人物と責務の抽出</a:t>
            </a:r>
            <a:endParaRPr kumimoji="1" lang="ja-JP" altLang="en-US" sz="3200" dirty="0"/>
          </a:p>
        </p:txBody>
      </p:sp>
      <p:sp>
        <p:nvSpPr>
          <p:cNvPr id="3" name="コンテンツ プレースホルダー 2"/>
          <p:cNvSpPr>
            <a:spLocks noGrp="1"/>
          </p:cNvSpPr>
          <p:nvPr>
            <p:ph idx="1"/>
          </p:nvPr>
        </p:nvSpPr>
        <p:spPr>
          <a:xfrm>
            <a:off x="338328" y="744335"/>
            <a:ext cx="8554847" cy="1234757"/>
          </a:xfrm>
        </p:spPr>
        <p:txBody>
          <a:bodyPr>
            <a:normAutofit fontScale="85000" lnSpcReduction="10000"/>
          </a:bodyPr>
          <a:lstStyle/>
          <a:p>
            <a:pPr marL="0" indent="0">
              <a:buNone/>
            </a:pPr>
            <a:r>
              <a:rPr kumimoji="1" lang="ja-JP" altLang="en-US" dirty="0"/>
              <a:t>コンポーネント抽出表の登場人物を入力してみましょう。安全維持に関与しないと思ったら後で対象外にすれば良いので、とりあえず登場人物を全部入力してみましょう。</a:t>
            </a:r>
          </a:p>
        </p:txBody>
      </p:sp>
      <p:sp>
        <p:nvSpPr>
          <p:cNvPr id="4" name="スライド番号プレースホルダー 3">
            <a:extLst>
              <a:ext uri="{FF2B5EF4-FFF2-40B4-BE49-F238E27FC236}">
                <a16:creationId xmlns:a16="http://schemas.microsoft.com/office/drawing/2014/main" id="{8AE52E80-D430-4FCA-967A-060730B685BE}"/>
              </a:ext>
            </a:extLst>
          </p:cNvPr>
          <p:cNvSpPr>
            <a:spLocks noGrp="1"/>
          </p:cNvSpPr>
          <p:nvPr>
            <p:ph type="sldNum" sz="quarter" idx="12"/>
          </p:nvPr>
        </p:nvSpPr>
        <p:spPr/>
        <p:txBody>
          <a:bodyPr/>
          <a:lstStyle/>
          <a:p>
            <a:fld id="{3382DF73-28CA-4FAC-8B34-741C96E797DB}" type="slidenum">
              <a:rPr kumimoji="1" lang="ja-JP" altLang="en-US" smtClean="0"/>
              <a:t>28</a:t>
            </a:fld>
            <a:endParaRPr kumimoji="1" lang="ja-JP" altLang="en-US" dirty="0"/>
          </a:p>
        </p:txBody>
      </p:sp>
      <p:pic>
        <p:nvPicPr>
          <p:cNvPr id="5" name="図 4">
            <a:extLst>
              <a:ext uri="{FF2B5EF4-FFF2-40B4-BE49-F238E27FC236}">
                <a16:creationId xmlns:a16="http://schemas.microsoft.com/office/drawing/2014/main" id="{00AA2A68-B22A-470A-8967-5F8D73FD39E2}"/>
              </a:ext>
            </a:extLst>
          </p:cNvPr>
          <p:cNvPicPr>
            <a:picLocks noChangeAspect="1"/>
          </p:cNvPicPr>
          <p:nvPr/>
        </p:nvPicPr>
        <p:blipFill rotWithShape="1">
          <a:blip r:embed="rId3"/>
          <a:srcRect l="1384" t="15177" r="48615" b="36912"/>
          <a:stretch/>
        </p:blipFill>
        <p:spPr>
          <a:xfrm>
            <a:off x="468313" y="2130982"/>
            <a:ext cx="7955173" cy="4206317"/>
          </a:xfrm>
          <a:prstGeom prst="rect">
            <a:avLst/>
          </a:prstGeom>
        </p:spPr>
      </p:pic>
      <p:sp>
        <p:nvSpPr>
          <p:cNvPr id="6" name="フッター プレースホルダー 5">
            <a:extLst>
              <a:ext uri="{FF2B5EF4-FFF2-40B4-BE49-F238E27FC236}">
                <a16:creationId xmlns:a16="http://schemas.microsoft.com/office/drawing/2014/main" id="{70776E21-3047-4BA2-A9F6-D61D67E37526}"/>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8199039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0FC92CBB-2A64-4706-99EB-FB942CC2E34D}"/>
              </a:ext>
            </a:extLst>
          </p:cNvPr>
          <p:cNvPicPr>
            <a:picLocks noChangeAspect="1"/>
          </p:cNvPicPr>
          <p:nvPr/>
        </p:nvPicPr>
        <p:blipFill rotWithShape="1">
          <a:blip r:embed="rId3"/>
          <a:srcRect t="3847" r="56743" b="18092"/>
          <a:stretch/>
        </p:blipFill>
        <p:spPr>
          <a:xfrm>
            <a:off x="2886433" y="2010802"/>
            <a:ext cx="4195551" cy="4177807"/>
          </a:xfrm>
          <a:prstGeom prst="rect">
            <a:avLst/>
          </a:prstGeom>
        </p:spPr>
      </p:pic>
      <p:sp>
        <p:nvSpPr>
          <p:cNvPr id="2" name="タイトル 1">
            <a:extLst>
              <a:ext uri="{FF2B5EF4-FFF2-40B4-BE49-F238E27FC236}">
                <a16:creationId xmlns:a16="http://schemas.microsoft.com/office/drawing/2014/main" id="{00EC2DD5-D02E-46E9-8561-92D8FC45E32F}"/>
              </a:ext>
            </a:extLst>
          </p:cNvPr>
          <p:cNvSpPr>
            <a:spLocks noGrp="1"/>
          </p:cNvSpPr>
          <p:nvPr>
            <p:ph type="title"/>
          </p:nvPr>
        </p:nvSpPr>
        <p:spPr/>
        <p:txBody>
          <a:bodyPr>
            <a:normAutofit fontScale="90000"/>
          </a:bodyPr>
          <a:lstStyle/>
          <a:p>
            <a:r>
              <a:rPr kumimoji="1" lang="ja-JP" altLang="en-US" sz="3200" dirty="0"/>
              <a:t>ツールの操作：コンポーネント抽出表</a:t>
            </a:r>
          </a:p>
        </p:txBody>
      </p:sp>
      <p:sp>
        <p:nvSpPr>
          <p:cNvPr id="4" name="コンテンツ プレースホルダー 3"/>
          <p:cNvSpPr>
            <a:spLocks noGrp="1"/>
          </p:cNvSpPr>
          <p:nvPr>
            <p:ph idx="1"/>
          </p:nvPr>
        </p:nvSpPr>
        <p:spPr>
          <a:xfrm>
            <a:off x="274320" y="744335"/>
            <a:ext cx="8767898" cy="1184922"/>
          </a:xfrm>
        </p:spPr>
        <p:txBody>
          <a:bodyPr>
            <a:normAutofit fontScale="92500"/>
          </a:bodyPr>
          <a:lstStyle/>
          <a:p>
            <a:pPr marL="0" indent="0">
              <a:buNone/>
            </a:pPr>
            <a:r>
              <a:rPr kumimoji="1" lang="ja-JP" altLang="en-US" dirty="0"/>
              <a:t>分析対象範囲をどこまでにするかを決め、そのシステム境界の外になる</a:t>
            </a:r>
            <a:r>
              <a:rPr lang="ja-JP" altLang="en-US" dirty="0"/>
              <a:t>コンポーネントは「対象外」にする</a:t>
            </a:r>
            <a:endParaRPr kumimoji="1" lang="ja-JP" altLang="en-US" dirty="0"/>
          </a:p>
        </p:txBody>
      </p:sp>
      <p:sp>
        <p:nvSpPr>
          <p:cNvPr id="3" name="スライド番号プレースホルダー 2">
            <a:extLst>
              <a:ext uri="{FF2B5EF4-FFF2-40B4-BE49-F238E27FC236}">
                <a16:creationId xmlns:a16="http://schemas.microsoft.com/office/drawing/2014/main" id="{C0A1DCDC-9F0A-4909-9E7E-0782FC5A5E4D}"/>
              </a:ext>
            </a:extLst>
          </p:cNvPr>
          <p:cNvSpPr>
            <a:spLocks noGrp="1"/>
          </p:cNvSpPr>
          <p:nvPr>
            <p:ph type="sldNum" sz="quarter" idx="12"/>
          </p:nvPr>
        </p:nvSpPr>
        <p:spPr/>
        <p:txBody>
          <a:bodyPr/>
          <a:lstStyle/>
          <a:p>
            <a:fld id="{3382DF73-28CA-4FAC-8B34-741C96E797DB}" type="slidenum">
              <a:rPr kumimoji="1" lang="ja-JP" altLang="en-US" smtClean="0"/>
              <a:t>29</a:t>
            </a:fld>
            <a:endParaRPr kumimoji="1" lang="ja-JP" altLang="en-US" dirty="0"/>
          </a:p>
        </p:txBody>
      </p:sp>
      <p:sp>
        <p:nvSpPr>
          <p:cNvPr id="5" name="テキスト ボックス 4">
            <a:extLst>
              <a:ext uri="{FF2B5EF4-FFF2-40B4-BE49-F238E27FC236}">
                <a16:creationId xmlns:a16="http://schemas.microsoft.com/office/drawing/2014/main" id="{4519DFB1-4121-41A7-8290-204C87DBDF9E}"/>
              </a:ext>
            </a:extLst>
          </p:cNvPr>
          <p:cNvSpPr txBox="1"/>
          <p:nvPr/>
        </p:nvSpPr>
        <p:spPr>
          <a:xfrm>
            <a:off x="490172" y="2126411"/>
            <a:ext cx="2338754" cy="923330"/>
          </a:xfrm>
          <a:prstGeom prst="rect">
            <a:avLst/>
          </a:prstGeom>
          <a:noFill/>
        </p:spPr>
        <p:txBody>
          <a:bodyPr wrap="square" rtlCol="0">
            <a:spAutoFit/>
          </a:bodyPr>
          <a:lstStyle/>
          <a:p>
            <a:r>
              <a:rPr kumimoji="1" lang="ja-JP" altLang="en-US" dirty="0">
                <a:latin typeface="IPA Pゴシック" panose="020B0500000000000000" pitchFamily="50" charset="-128"/>
                <a:ea typeface="IPA Pゴシック" panose="020B0500000000000000" pitchFamily="50" charset="-128"/>
              </a:rPr>
              <a:t>対象は制御すべきシステム</a:t>
            </a:r>
            <a:r>
              <a:rPr lang="ja-JP" altLang="en-US" dirty="0">
                <a:latin typeface="IPA Pゴシック" panose="020B0500000000000000" pitchFamily="50" charset="-128"/>
                <a:ea typeface="IPA Pゴシック" panose="020B0500000000000000" pitchFamily="50" charset="-128"/>
              </a:rPr>
              <a:t>範囲内のコンポ－ネントに</a:t>
            </a:r>
            <a:r>
              <a:rPr kumimoji="1" lang="ja-JP" altLang="en-US" dirty="0">
                <a:latin typeface="IPA Pゴシック" panose="020B0500000000000000" pitchFamily="50" charset="-128"/>
                <a:ea typeface="IPA Pゴシック" panose="020B0500000000000000" pitchFamily="50" charset="-128"/>
              </a:rPr>
              <a:t>限定する</a:t>
            </a:r>
            <a:endParaRPr kumimoji="1" lang="en-US" altLang="ja-JP" dirty="0">
              <a:latin typeface="IPA Pゴシック" panose="020B0500000000000000" pitchFamily="50" charset="-128"/>
              <a:ea typeface="IPA Pゴシック" panose="020B0500000000000000" pitchFamily="50" charset="-128"/>
            </a:endParaRPr>
          </a:p>
        </p:txBody>
      </p:sp>
      <p:sp>
        <p:nvSpPr>
          <p:cNvPr id="6" name="テキスト ボックス 5">
            <a:extLst>
              <a:ext uri="{FF2B5EF4-FFF2-40B4-BE49-F238E27FC236}">
                <a16:creationId xmlns:a16="http://schemas.microsoft.com/office/drawing/2014/main" id="{22513C00-6BA0-4348-BD4A-EAE0CD374C1D}"/>
              </a:ext>
            </a:extLst>
          </p:cNvPr>
          <p:cNvSpPr txBox="1"/>
          <p:nvPr/>
        </p:nvSpPr>
        <p:spPr>
          <a:xfrm>
            <a:off x="355346" y="5430168"/>
            <a:ext cx="2608406" cy="369332"/>
          </a:xfrm>
          <a:prstGeom prst="rect">
            <a:avLst/>
          </a:prstGeom>
          <a:noFill/>
        </p:spPr>
        <p:txBody>
          <a:bodyPr wrap="none" rtlCol="0">
            <a:spAutoFit/>
          </a:bodyPr>
          <a:lstStyle/>
          <a:p>
            <a:r>
              <a:rPr lang="ja-JP" altLang="en-US" dirty="0">
                <a:latin typeface="IPA Pゴシック" panose="020B0500000000000000" pitchFamily="50" charset="-128"/>
                <a:ea typeface="IPA Pゴシック" panose="020B0500000000000000" pitchFamily="50" charset="-128"/>
              </a:rPr>
              <a:t>範囲外はオフ設定にする</a:t>
            </a:r>
            <a:endParaRPr lang="en-US" altLang="ja-JP" dirty="0">
              <a:latin typeface="IPA Pゴシック" panose="020B0500000000000000" pitchFamily="50" charset="-128"/>
              <a:ea typeface="IPA Pゴシック" panose="020B0500000000000000" pitchFamily="50" charset="-128"/>
            </a:endParaRPr>
          </a:p>
        </p:txBody>
      </p:sp>
      <p:pic>
        <p:nvPicPr>
          <p:cNvPr id="12" name="図 11">
            <a:extLst>
              <a:ext uri="{FF2B5EF4-FFF2-40B4-BE49-F238E27FC236}">
                <a16:creationId xmlns:a16="http://schemas.microsoft.com/office/drawing/2014/main" id="{1C1850C8-29E7-453D-B235-082387E5D120}"/>
              </a:ext>
            </a:extLst>
          </p:cNvPr>
          <p:cNvPicPr>
            <a:picLocks noChangeAspect="1"/>
          </p:cNvPicPr>
          <p:nvPr/>
        </p:nvPicPr>
        <p:blipFill rotWithShape="1">
          <a:blip r:embed="rId4"/>
          <a:srcRect l="79271" t="4020"/>
          <a:stretch/>
        </p:blipFill>
        <p:spPr>
          <a:xfrm>
            <a:off x="7128455" y="2010802"/>
            <a:ext cx="1895475" cy="4433868"/>
          </a:xfrm>
          <a:prstGeom prst="rect">
            <a:avLst/>
          </a:prstGeom>
        </p:spPr>
      </p:pic>
      <p:cxnSp>
        <p:nvCxnSpPr>
          <p:cNvPr id="7" name="直線矢印コネクタ 6">
            <a:extLst>
              <a:ext uri="{FF2B5EF4-FFF2-40B4-BE49-F238E27FC236}">
                <a16:creationId xmlns:a16="http://schemas.microsoft.com/office/drawing/2014/main" id="{92632E67-11DE-4F0F-9947-839079454E48}"/>
              </a:ext>
            </a:extLst>
          </p:cNvPr>
          <p:cNvCxnSpPr>
            <a:cxnSpLocks/>
            <a:stCxn id="6" idx="0"/>
          </p:cNvCxnSpPr>
          <p:nvPr/>
        </p:nvCxnSpPr>
        <p:spPr bwMode="auto">
          <a:xfrm flipV="1">
            <a:off x="1659549" y="4470400"/>
            <a:ext cx="1361710" cy="959768"/>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4" name="直線矢印コネクタ 13">
            <a:extLst>
              <a:ext uri="{FF2B5EF4-FFF2-40B4-BE49-F238E27FC236}">
                <a16:creationId xmlns:a16="http://schemas.microsoft.com/office/drawing/2014/main" id="{42F6388D-71DB-485E-BD8B-3740EFEFD2F6}"/>
              </a:ext>
            </a:extLst>
          </p:cNvPr>
          <p:cNvCxnSpPr>
            <a:cxnSpLocks/>
            <a:stCxn id="6" idx="2"/>
          </p:cNvCxnSpPr>
          <p:nvPr/>
        </p:nvCxnSpPr>
        <p:spPr bwMode="auto">
          <a:xfrm>
            <a:off x="1659549" y="5799500"/>
            <a:ext cx="1361710" cy="81545"/>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13" name="図 12">
            <a:extLst>
              <a:ext uri="{FF2B5EF4-FFF2-40B4-BE49-F238E27FC236}">
                <a16:creationId xmlns:a16="http://schemas.microsoft.com/office/drawing/2014/main" id="{9E9F299C-1ACF-432D-84BB-15D8EAAF5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9" name="フッター プレースホルダー 8">
            <a:extLst>
              <a:ext uri="{FF2B5EF4-FFF2-40B4-BE49-F238E27FC236}">
                <a16:creationId xmlns:a16="http://schemas.microsoft.com/office/drawing/2014/main" id="{70C06342-7178-417D-9D2B-887567016AF4}"/>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4982445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9456AB-E167-4A76-98BC-D1D32B72D402}"/>
              </a:ext>
            </a:extLst>
          </p:cNvPr>
          <p:cNvSpPr>
            <a:spLocks noGrp="1"/>
          </p:cNvSpPr>
          <p:nvPr>
            <p:ph type="title"/>
          </p:nvPr>
        </p:nvSpPr>
        <p:spPr/>
        <p:txBody>
          <a:bodyPr>
            <a:normAutofit fontScale="90000"/>
          </a:bodyPr>
          <a:lstStyle/>
          <a:p>
            <a:r>
              <a:rPr kumimoji="1" lang="ja-JP" altLang="en-US" sz="3200" dirty="0"/>
              <a:t>演習の</a:t>
            </a:r>
            <a:r>
              <a:rPr lang="ja-JP" altLang="en-US" sz="3200" dirty="0"/>
              <a:t>概要</a:t>
            </a:r>
            <a:endParaRPr kumimoji="1" lang="ja-JP" altLang="en-US" sz="3200" dirty="0"/>
          </a:p>
        </p:txBody>
      </p:sp>
      <p:sp>
        <p:nvSpPr>
          <p:cNvPr id="3" name="コンテンツ プレースホルダー 2">
            <a:extLst>
              <a:ext uri="{FF2B5EF4-FFF2-40B4-BE49-F238E27FC236}">
                <a16:creationId xmlns:a16="http://schemas.microsoft.com/office/drawing/2014/main" id="{5E595054-676C-4290-8F71-28790E92CA3F}"/>
              </a:ext>
            </a:extLst>
          </p:cNvPr>
          <p:cNvSpPr>
            <a:spLocks noGrp="1"/>
          </p:cNvSpPr>
          <p:nvPr>
            <p:ph idx="1"/>
          </p:nvPr>
        </p:nvSpPr>
        <p:spPr>
          <a:xfrm>
            <a:off x="369651" y="768486"/>
            <a:ext cx="8450499" cy="5757730"/>
          </a:xfrm>
        </p:spPr>
        <p:txBody>
          <a:bodyPr>
            <a:normAutofit/>
          </a:bodyPr>
          <a:lstStyle/>
          <a:p>
            <a:r>
              <a:rPr lang="ja-JP" altLang="en-US" dirty="0">
                <a:latin typeface="Century" panose="02040604050505020304" pitchFamily="18" charset="0"/>
              </a:rPr>
              <a:t>本演習は、</a:t>
            </a:r>
            <a:r>
              <a:rPr lang="ja-JP" altLang="ja-JP" dirty="0">
                <a:latin typeface="Century" panose="02040604050505020304" pitchFamily="18" charset="0"/>
              </a:rPr>
              <a:t>主に初心者を対象とする。</a:t>
            </a:r>
            <a:endParaRPr lang="en-US" altLang="ja-JP" dirty="0">
              <a:latin typeface="Century" panose="02040604050505020304" pitchFamily="18" charset="0"/>
            </a:endParaRPr>
          </a:p>
          <a:p>
            <a:r>
              <a:rPr lang="ja-JP" altLang="ja-JP" dirty="0">
                <a:latin typeface="Century" panose="02040604050505020304" pitchFamily="18" charset="0"/>
              </a:rPr>
              <a:t>ツール（</a:t>
            </a:r>
            <a:r>
              <a:rPr lang="en-US" altLang="ja-JP" dirty="0">
                <a:latin typeface="Century" panose="02040604050505020304" pitchFamily="18" charset="0"/>
              </a:rPr>
              <a:t>STAMP Workbench</a:t>
            </a:r>
            <a:r>
              <a:rPr lang="ja-JP" altLang="ja-JP" dirty="0">
                <a:latin typeface="Century" panose="02040604050505020304" pitchFamily="18" charset="0"/>
              </a:rPr>
              <a:t>）を用いた演習形式のハンズオンでは、ツールの誘導に沿って</a:t>
            </a:r>
            <a:r>
              <a:rPr lang="en-US" altLang="ja-JP" dirty="0">
                <a:latin typeface="Century" panose="02040604050505020304" pitchFamily="18" charset="0"/>
              </a:rPr>
              <a:t>STAMP</a:t>
            </a:r>
            <a:r>
              <a:rPr lang="ja-JP" altLang="ja-JP" dirty="0">
                <a:latin typeface="Century" panose="02040604050505020304" pitchFamily="18" charset="0"/>
              </a:rPr>
              <a:t>の手順を理解すると共に効率的な</a:t>
            </a:r>
            <a:r>
              <a:rPr lang="en-US" altLang="ja-JP" dirty="0">
                <a:latin typeface="Century" panose="02040604050505020304" pitchFamily="18" charset="0"/>
              </a:rPr>
              <a:t>STAMP</a:t>
            </a:r>
            <a:r>
              <a:rPr lang="ja-JP" altLang="ja-JP" dirty="0">
                <a:latin typeface="Century" panose="02040604050505020304" pitchFamily="18" charset="0"/>
              </a:rPr>
              <a:t>分析を演習形式で体験する。併せて、ツールの基本的な操作方法を学ぶ。</a:t>
            </a:r>
            <a:endParaRPr lang="en-US" altLang="ja-JP" dirty="0">
              <a:latin typeface="Century" panose="02040604050505020304" pitchFamily="18" charset="0"/>
            </a:endParaRPr>
          </a:p>
          <a:p>
            <a:pPr lvl="1"/>
            <a:r>
              <a:rPr lang="ja-JP" altLang="en-US" dirty="0">
                <a:latin typeface="Century" panose="02040604050505020304" pitchFamily="18" charset="0"/>
              </a:rPr>
              <a:t>システムの相互作用に着目した新しい安全分析手法 </a:t>
            </a:r>
            <a:r>
              <a:rPr lang="en-US" altLang="ja-JP" dirty="0">
                <a:latin typeface="Century" panose="02040604050505020304" pitchFamily="18" charset="0"/>
              </a:rPr>
              <a:t>STAMP/STPA</a:t>
            </a:r>
            <a:r>
              <a:rPr lang="ja-JP" altLang="en-US" dirty="0">
                <a:latin typeface="Century" panose="02040604050505020304" pitchFamily="18" charset="0"/>
              </a:rPr>
              <a:t>の手順を、実際に自分の手を動かして体験することにより理解できます。</a:t>
            </a:r>
            <a:endParaRPr lang="en-US" altLang="ja-JP" dirty="0">
              <a:latin typeface="Century" panose="02040604050505020304" pitchFamily="18" charset="0"/>
            </a:endParaRPr>
          </a:p>
          <a:p>
            <a:pPr lvl="1"/>
            <a:r>
              <a:rPr lang="en-US" altLang="ja-JP" dirty="0">
                <a:latin typeface="Century" panose="02040604050505020304" pitchFamily="18" charset="0"/>
              </a:rPr>
              <a:t>STAMP Workbench</a:t>
            </a:r>
            <a:r>
              <a:rPr lang="ja-JP" altLang="en-US" dirty="0">
                <a:latin typeface="Century" panose="02040604050505020304" pitchFamily="18" charset="0"/>
              </a:rPr>
              <a:t>の操作方法を習得できます。</a:t>
            </a:r>
          </a:p>
        </p:txBody>
      </p:sp>
      <p:sp>
        <p:nvSpPr>
          <p:cNvPr id="4" name="スライド番号プレースホルダー 3">
            <a:extLst>
              <a:ext uri="{FF2B5EF4-FFF2-40B4-BE49-F238E27FC236}">
                <a16:creationId xmlns:a16="http://schemas.microsoft.com/office/drawing/2014/main" id="{37022A7A-F28E-4240-BDDF-6C950A71025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382DF73-28CA-4FAC-8B34-741C96E797DB}" type="slidenum">
              <a:rPr kumimoji="1" lang="ja-JP" altLang="en-US" sz="1400" b="0" i="0" u="none" strike="noStrike" kern="1200" cap="none" spc="0" normalizeH="0" baseline="0" noProof="0" smtClean="0">
                <a:ln>
                  <a:noFill/>
                </a:ln>
                <a:solidFill>
                  <a:srgbClr val="000066"/>
                </a:solidFill>
                <a:effectLst/>
                <a:uLnTx/>
                <a:uFillTx/>
                <a:latin typeface="IPA Pゴシック" panose="020B0500000000000000" pitchFamily="50" charset="-128"/>
                <a:ea typeface="IPA Pゴシック" panose="020B05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400" b="0" i="0" u="none" strike="noStrike" kern="1200" cap="none" spc="0" normalizeH="0" baseline="0" noProof="0" dirty="0">
              <a:ln>
                <a:noFill/>
              </a:ln>
              <a:solidFill>
                <a:srgbClr val="000066"/>
              </a:solidFill>
              <a:effectLst/>
              <a:uLnTx/>
              <a:uFillTx/>
              <a:latin typeface="IPA Pゴシック" panose="020B0500000000000000" pitchFamily="50" charset="-128"/>
              <a:ea typeface="IPA Pゴシック" panose="020B0500000000000000" pitchFamily="50" charset="-128"/>
              <a:cs typeface="+mn-cs"/>
            </a:endParaRPr>
          </a:p>
        </p:txBody>
      </p:sp>
      <p:sp>
        <p:nvSpPr>
          <p:cNvPr id="5" name="フッター プレースホルダー 4">
            <a:extLst>
              <a:ext uri="{FF2B5EF4-FFF2-40B4-BE49-F238E27FC236}">
                <a16:creationId xmlns:a16="http://schemas.microsoft.com/office/drawing/2014/main" id="{3C711446-9E99-46E6-894B-4B9254540E10}"/>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2629231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2" y="4406902"/>
            <a:ext cx="8014281" cy="1362075"/>
          </a:xfrm>
        </p:spPr>
        <p:txBody>
          <a:bodyPr/>
          <a:lstStyle/>
          <a:p>
            <a:r>
              <a:rPr lang="ja-JP" altLang="ja-JP" dirty="0"/>
              <a:t>・</a:t>
            </a:r>
            <a:r>
              <a:rPr lang="en-US" altLang="ja-JP" dirty="0"/>
              <a:t>Step 0</a:t>
            </a:r>
            <a:r>
              <a:rPr lang="ja-JP" altLang="ja-JP" dirty="0"/>
              <a:t>（準備</a:t>
            </a:r>
            <a:r>
              <a:rPr lang="en-US" altLang="ja-JP" dirty="0"/>
              <a:t>2</a:t>
            </a:r>
            <a:r>
              <a:rPr lang="ja-JP" altLang="ja-JP" dirty="0"/>
              <a:t>）</a:t>
            </a:r>
            <a:r>
              <a:rPr lang="en-US" altLang="ja-JP" dirty="0"/>
              <a:t>:</a:t>
            </a:r>
            <a:r>
              <a:rPr lang="ja-JP" altLang="en-US" dirty="0"/>
              <a:t>コントロールストラクチャーの構築</a:t>
            </a:r>
            <a:endParaRPr kumimoji="1" lang="ja-JP" altLang="en-US" dirty="0"/>
          </a:p>
        </p:txBody>
      </p:sp>
      <p:sp>
        <p:nvSpPr>
          <p:cNvPr id="3" name="テキスト プレースホルダー 2">
            <a:extLst>
              <a:ext uri="{FF2B5EF4-FFF2-40B4-BE49-F238E27FC236}">
                <a16:creationId xmlns:a16="http://schemas.microsoft.com/office/drawing/2014/main" id="{3C28B821-53D9-4BF9-AB44-A5D453C8DB5D}"/>
              </a:ext>
            </a:extLst>
          </p:cNvPr>
          <p:cNvSpPr>
            <a:spLocks noGrp="1"/>
          </p:cNvSpPr>
          <p:nvPr>
            <p:ph type="body" idx="1"/>
          </p:nvPr>
        </p:nvSpPr>
        <p:spPr/>
        <p:txBody>
          <a:bodyPr/>
          <a:lstStyle/>
          <a:p>
            <a:r>
              <a:rPr lang="ja-JP" altLang="en-US" sz="4800" dirty="0"/>
              <a:t>演習</a:t>
            </a:r>
            <a:endParaRPr kumimoji="1" lang="ja-JP" altLang="en-US" sz="4800" dirty="0"/>
          </a:p>
        </p:txBody>
      </p:sp>
      <p:sp>
        <p:nvSpPr>
          <p:cNvPr id="4" name="スライド番号プレースホルダー 3">
            <a:extLst>
              <a:ext uri="{FF2B5EF4-FFF2-40B4-BE49-F238E27FC236}">
                <a16:creationId xmlns:a16="http://schemas.microsoft.com/office/drawing/2014/main" id="{74ACDE69-17D3-4C08-95B1-3EF1AB4C9235}"/>
              </a:ext>
            </a:extLst>
          </p:cNvPr>
          <p:cNvSpPr>
            <a:spLocks noGrp="1"/>
          </p:cNvSpPr>
          <p:nvPr>
            <p:ph type="sldNum" sz="quarter" idx="12"/>
          </p:nvPr>
        </p:nvSpPr>
        <p:spPr/>
        <p:txBody>
          <a:bodyPr/>
          <a:lstStyle/>
          <a:p>
            <a:fld id="{3382DF73-28CA-4FAC-8B34-741C96E797DB}" type="slidenum">
              <a:rPr kumimoji="1" lang="ja-JP" altLang="en-US" smtClean="0"/>
              <a:t>30</a:t>
            </a:fld>
            <a:endParaRPr kumimoji="1" lang="ja-JP" altLang="en-US"/>
          </a:p>
        </p:txBody>
      </p:sp>
      <p:sp>
        <p:nvSpPr>
          <p:cNvPr id="5" name="フッター プレースホルダー 4">
            <a:extLst>
              <a:ext uri="{FF2B5EF4-FFF2-40B4-BE49-F238E27FC236}">
                <a16:creationId xmlns:a16="http://schemas.microsoft.com/office/drawing/2014/main" id="{A4CAFC3D-B01C-4D3C-9DDF-72C375CC8243}"/>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38836554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2919" y="44450"/>
            <a:ext cx="7987200" cy="547994"/>
          </a:xfrm>
        </p:spPr>
        <p:txBody>
          <a:bodyPr>
            <a:normAutofit/>
          </a:bodyPr>
          <a:lstStyle/>
          <a:p>
            <a:r>
              <a:rPr lang="x-none" altLang="ja-JP" sz="2400" dirty="0"/>
              <a:t>Step0 </a:t>
            </a:r>
            <a:r>
              <a:rPr lang="ja-JP" altLang="ja-JP" sz="2400" dirty="0"/>
              <a:t>準備</a:t>
            </a:r>
            <a:r>
              <a:rPr lang="en-US" altLang="ja-JP" sz="2400" dirty="0"/>
              <a:t>2</a:t>
            </a:r>
            <a:r>
              <a:rPr lang="ja-JP" altLang="en-US" sz="2400" dirty="0"/>
              <a:t>：コントロールストラクチャーの構築</a:t>
            </a:r>
            <a:endParaRPr kumimoji="1" lang="ja-JP" altLang="en-US" sz="2400" dirty="0"/>
          </a:p>
        </p:txBody>
      </p:sp>
      <p:sp>
        <p:nvSpPr>
          <p:cNvPr id="80" name="正方形/長方形 79"/>
          <p:cNvSpPr/>
          <p:nvPr/>
        </p:nvSpPr>
        <p:spPr bwMode="auto">
          <a:xfrm>
            <a:off x="2948504" y="3754556"/>
            <a:ext cx="3343677" cy="935563"/>
          </a:xfrm>
          <a:prstGeom prst="rect">
            <a:avLst/>
          </a:prstGeom>
          <a:solidFill>
            <a:srgbClr val="C5DEFF"/>
          </a:solidFill>
          <a:ln w="952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lgn="ctr"/>
            <a:r>
              <a:rPr lang="ja-JP" altLang="en-US" b="1" dirty="0">
                <a:latin typeface="+mj-ea"/>
                <a:ea typeface="+mj-ea"/>
              </a:rPr>
              <a:t>制御するコンポーネント</a:t>
            </a:r>
            <a:endParaRPr kumimoji="1" lang="ja-JP" altLang="en-US" b="1" dirty="0">
              <a:latin typeface="+mj-ea"/>
              <a:ea typeface="+mj-ea"/>
            </a:endParaRPr>
          </a:p>
        </p:txBody>
      </p:sp>
      <p:sp>
        <p:nvSpPr>
          <p:cNvPr id="85" name="正方形/長方形 84"/>
          <p:cNvSpPr/>
          <p:nvPr/>
        </p:nvSpPr>
        <p:spPr bwMode="auto">
          <a:xfrm>
            <a:off x="2948504" y="5588141"/>
            <a:ext cx="3343677" cy="826156"/>
          </a:xfrm>
          <a:prstGeom prst="rect">
            <a:avLst/>
          </a:prstGeom>
          <a:solidFill>
            <a:srgbClr val="C5DEFF"/>
          </a:solidFill>
          <a:ln w="952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lang="ja-JP" altLang="en-US" b="1" dirty="0">
                <a:latin typeface="+mj-ea"/>
                <a:ea typeface="+mj-ea"/>
              </a:rPr>
              <a:t>制御されるコンポーネント</a:t>
            </a:r>
            <a:endParaRPr kumimoji="1" lang="ja-JP" altLang="en-US" b="1" dirty="0">
              <a:latin typeface="+mj-ea"/>
              <a:ea typeface="+mj-ea"/>
            </a:endParaRPr>
          </a:p>
        </p:txBody>
      </p:sp>
      <p:sp>
        <p:nvSpPr>
          <p:cNvPr id="96" name="正方形/長方形 95"/>
          <p:cNvSpPr/>
          <p:nvPr/>
        </p:nvSpPr>
        <p:spPr bwMode="auto">
          <a:xfrm>
            <a:off x="4622325" y="4178045"/>
            <a:ext cx="1564887" cy="446768"/>
          </a:xfrm>
          <a:prstGeom prst="rect">
            <a:avLst/>
          </a:prstGeom>
          <a:solidFill>
            <a:schemeClr val="accent1">
              <a:lumMod val="20000"/>
              <a:lumOff val="80000"/>
            </a:schemeClr>
          </a:solidFill>
          <a:ln w="952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kumimoji="1" lang="ja-JP" altLang="en-US" sz="1600" b="1" dirty="0">
                <a:latin typeface="+mj-ea"/>
                <a:ea typeface="+mj-ea"/>
              </a:rPr>
              <a:t>プロセスモデル</a:t>
            </a:r>
          </a:p>
        </p:txBody>
      </p:sp>
      <p:cxnSp>
        <p:nvCxnSpPr>
          <p:cNvPr id="97" name="直線矢印コネクタ 96"/>
          <p:cNvCxnSpPr/>
          <p:nvPr/>
        </p:nvCxnSpPr>
        <p:spPr bwMode="auto">
          <a:xfrm>
            <a:off x="4189894" y="4692557"/>
            <a:ext cx="0" cy="895585"/>
          </a:xfrm>
          <a:prstGeom prst="straightConnector1">
            <a:avLst/>
          </a:prstGeom>
          <a:solidFill>
            <a:schemeClr val="bg1"/>
          </a:solidFill>
          <a:ln w="38100" cap="flat" cmpd="sng" algn="ctr">
            <a:solidFill>
              <a:srgbClr val="0066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00" name="直線矢印コネクタ 99"/>
          <p:cNvCxnSpPr/>
          <p:nvPr/>
        </p:nvCxnSpPr>
        <p:spPr bwMode="auto">
          <a:xfrm flipV="1">
            <a:off x="5159327" y="4710948"/>
            <a:ext cx="0" cy="877194"/>
          </a:xfrm>
          <a:prstGeom prst="straightConnector1">
            <a:avLst/>
          </a:prstGeom>
          <a:solidFill>
            <a:schemeClr val="bg1"/>
          </a:solidFill>
          <a:ln w="38100" cap="flat" cmpd="sng" algn="ctr">
            <a:solidFill>
              <a:srgbClr val="DE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01" name="テキスト ボックス 100"/>
          <p:cNvSpPr txBox="1"/>
          <p:nvPr/>
        </p:nvSpPr>
        <p:spPr>
          <a:xfrm>
            <a:off x="2765453" y="4877787"/>
            <a:ext cx="1296428" cy="553998"/>
          </a:xfrm>
          <a:prstGeom prst="rect">
            <a:avLst/>
          </a:prstGeom>
          <a:noFill/>
        </p:spPr>
        <p:txBody>
          <a:bodyPr wrap="square" lIns="0" tIns="0" rIns="0" bIns="0" rtlCol="0">
            <a:spAutoFit/>
          </a:bodyPr>
          <a:lstStyle/>
          <a:p>
            <a:pPr algn="ctr"/>
            <a:r>
              <a:rPr kumimoji="1" lang="ja-JP" altLang="en-US" b="1" dirty="0">
                <a:solidFill>
                  <a:srgbClr val="0066FF"/>
                </a:solidFill>
              </a:rPr>
              <a:t>コントロールアクション</a:t>
            </a:r>
          </a:p>
        </p:txBody>
      </p:sp>
      <p:sp>
        <p:nvSpPr>
          <p:cNvPr id="102" name="テキスト ボックス 101"/>
          <p:cNvSpPr txBox="1"/>
          <p:nvPr/>
        </p:nvSpPr>
        <p:spPr>
          <a:xfrm>
            <a:off x="5195614" y="5000630"/>
            <a:ext cx="1703557" cy="276999"/>
          </a:xfrm>
          <a:prstGeom prst="rect">
            <a:avLst/>
          </a:prstGeom>
          <a:noFill/>
        </p:spPr>
        <p:txBody>
          <a:bodyPr wrap="square" lIns="0" tIns="0" rIns="0" bIns="0" rtlCol="0">
            <a:spAutoFit/>
          </a:bodyPr>
          <a:lstStyle/>
          <a:p>
            <a:pPr algn="ctr"/>
            <a:r>
              <a:rPr kumimoji="1" lang="ja-JP" altLang="en-US" b="1" dirty="0">
                <a:solidFill>
                  <a:srgbClr val="DE0000"/>
                </a:solidFill>
              </a:rPr>
              <a:t>フィードバック</a:t>
            </a:r>
            <a:endParaRPr kumimoji="1" lang="en-US" altLang="ja-JP" b="1" dirty="0">
              <a:solidFill>
                <a:srgbClr val="DE0000"/>
              </a:solidFill>
            </a:endParaRPr>
          </a:p>
        </p:txBody>
      </p:sp>
      <p:sp>
        <p:nvSpPr>
          <p:cNvPr id="105" name="テキスト ボックス 104"/>
          <p:cNvSpPr txBox="1"/>
          <p:nvPr/>
        </p:nvSpPr>
        <p:spPr>
          <a:xfrm>
            <a:off x="2668573" y="3296632"/>
            <a:ext cx="4005429" cy="369332"/>
          </a:xfrm>
          <a:prstGeom prst="rect">
            <a:avLst/>
          </a:prstGeom>
          <a:noFill/>
        </p:spPr>
        <p:txBody>
          <a:bodyPr wrap="square" lIns="0" tIns="0" rIns="0" bIns="0" rtlCol="0">
            <a:spAutoFit/>
          </a:bodyPr>
          <a:lstStyle/>
          <a:p>
            <a:pPr algn="ctr"/>
            <a:r>
              <a:rPr lang="en-US" altLang="ja-JP" sz="2400" b="1" dirty="0">
                <a:latin typeface="IPA Pゴシック" panose="020B0500000000000000" pitchFamily="50" charset="-128"/>
                <a:ea typeface="IPA Pゴシック" panose="020B0500000000000000" pitchFamily="50" charset="-128"/>
              </a:rPr>
              <a:t>STAMP</a:t>
            </a:r>
            <a:r>
              <a:rPr lang="ja-JP" altLang="en-US" sz="2400" b="1" dirty="0">
                <a:latin typeface="IPA Pゴシック" panose="020B0500000000000000" pitchFamily="50" charset="-128"/>
                <a:ea typeface="IPA Pゴシック" panose="020B0500000000000000" pitchFamily="50" charset="-128"/>
              </a:rPr>
              <a:t>で使うモデルの基本</a:t>
            </a:r>
            <a:endParaRPr kumimoji="1" lang="ja-JP" altLang="en-US" sz="2400" b="1" dirty="0">
              <a:solidFill>
                <a:schemeClr val="accent6">
                  <a:lumMod val="75000"/>
                  <a:lumOff val="25000"/>
                </a:schemeClr>
              </a:solidFill>
              <a:latin typeface="IPA Pゴシック" panose="020B0500000000000000" pitchFamily="50" charset="-128"/>
              <a:ea typeface="IPA Pゴシック" panose="020B0500000000000000" pitchFamily="50" charset="-128"/>
            </a:endParaRPr>
          </a:p>
        </p:txBody>
      </p:sp>
      <p:sp>
        <p:nvSpPr>
          <p:cNvPr id="109" name="角丸四角形吹き出し 108"/>
          <p:cNvSpPr/>
          <p:nvPr/>
        </p:nvSpPr>
        <p:spPr bwMode="auto">
          <a:xfrm>
            <a:off x="781536" y="5407536"/>
            <a:ext cx="1600726" cy="802478"/>
          </a:xfrm>
          <a:prstGeom prst="wedgeRoundRectCallout">
            <a:avLst>
              <a:gd name="adj1" fmla="val 79184"/>
              <a:gd name="adj2" fmla="val -58372"/>
              <a:gd name="adj3" fmla="val 16667"/>
            </a:avLst>
          </a:prstGeom>
          <a:solidFill>
            <a:schemeClr val="bg1"/>
          </a:solidFill>
          <a:ln w="952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45720" rIns="36000" bIns="0" numCol="1" spcCol="0" rtlCol="0" fromWordArt="0" anchor="ctr" anchorCtr="0" forceAA="0" compatLnSpc="1">
            <a:prstTxWarp prst="textNoShape">
              <a:avLst/>
            </a:prstTxWarp>
            <a:noAutofit/>
          </a:bodyPr>
          <a:lstStyle/>
          <a:p>
            <a:pPr algn="ctr"/>
            <a:r>
              <a:rPr lang="ja-JP" altLang="en-US" sz="1600" dirty="0">
                <a:latin typeface="IPA Pゴシック" panose="020B0500000000000000" pitchFamily="50" charset="-128"/>
                <a:ea typeface="IPA Pゴシック" panose="020B0500000000000000" pitchFamily="50" charset="-128"/>
              </a:rPr>
              <a:t>安全制約を守るために必要な</a:t>
            </a:r>
            <a:endParaRPr lang="en-US" altLang="ja-JP" sz="1600" dirty="0">
              <a:latin typeface="IPA Pゴシック" panose="020B0500000000000000" pitchFamily="50" charset="-128"/>
              <a:ea typeface="IPA Pゴシック" panose="020B0500000000000000" pitchFamily="50" charset="-128"/>
            </a:endParaRPr>
          </a:p>
          <a:p>
            <a:pPr algn="ctr"/>
            <a:r>
              <a:rPr lang="ja-JP" altLang="en-US" sz="1600" dirty="0">
                <a:latin typeface="IPA Pゴシック" panose="020B0500000000000000" pitchFamily="50" charset="-128"/>
                <a:ea typeface="IPA Pゴシック" panose="020B0500000000000000" pitchFamily="50" charset="-128"/>
              </a:rPr>
              <a:t>制御行動</a:t>
            </a:r>
            <a:endParaRPr lang="en-US" altLang="ja-JP" sz="1600" dirty="0">
              <a:latin typeface="IPA Pゴシック" panose="020B0500000000000000" pitchFamily="50" charset="-128"/>
              <a:ea typeface="IPA Pゴシック" panose="020B0500000000000000" pitchFamily="50" charset="-128"/>
            </a:endParaRPr>
          </a:p>
        </p:txBody>
      </p:sp>
      <p:sp>
        <p:nvSpPr>
          <p:cNvPr id="111" name="角丸四角形吹き出し 110"/>
          <p:cNvSpPr/>
          <p:nvPr/>
        </p:nvSpPr>
        <p:spPr bwMode="auto">
          <a:xfrm>
            <a:off x="6584834" y="4033864"/>
            <a:ext cx="2308645" cy="505016"/>
          </a:xfrm>
          <a:prstGeom prst="wedgeRoundRectCallout">
            <a:avLst>
              <a:gd name="adj1" fmla="val -68583"/>
              <a:gd name="adj2" fmla="val 17708"/>
              <a:gd name="adj3" fmla="val 16667"/>
            </a:avLst>
          </a:prstGeom>
          <a:solidFill>
            <a:schemeClr val="bg1"/>
          </a:solidFill>
          <a:ln w="952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45720" rIns="36000" bIns="0" numCol="1" spcCol="0" rtlCol="0" fromWordArt="0" anchor="ctr" anchorCtr="0" forceAA="0" compatLnSpc="1">
            <a:prstTxWarp prst="textNoShape">
              <a:avLst/>
            </a:prstTxWarp>
            <a:noAutofit/>
          </a:bodyPr>
          <a:lstStyle/>
          <a:p>
            <a:pPr algn="ctr"/>
            <a:r>
              <a:rPr lang="ja-JP" altLang="en-US" sz="1400" dirty="0">
                <a:latin typeface="IPA Pゴシック" panose="020B0500000000000000" pitchFamily="50" charset="-128"/>
                <a:ea typeface="IPA Pゴシック" panose="020B0500000000000000" pitchFamily="50" charset="-128"/>
              </a:rPr>
              <a:t>システムの内部や</a:t>
            </a:r>
            <a:r>
              <a:rPr kumimoji="1" lang="ja-JP" altLang="en-US" sz="1400" dirty="0">
                <a:latin typeface="IPA Pゴシック" panose="020B0500000000000000" pitchFamily="50" charset="-128"/>
                <a:ea typeface="IPA Pゴシック" panose="020B0500000000000000" pitchFamily="50" charset="-128"/>
              </a:rPr>
              <a:t>外部環境の状態の認識</a:t>
            </a:r>
            <a:endParaRPr kumimoji="1" lang="en-US" altLang="ja-JP" sz="1400" dirty="0">
              <a:latin typeface="IPA Pゴシック" panose="020B0500000000000000" pitchFamily="50" charset="-128"/>
              <a:ea typeface="IPA Pゴシック" panose="020B0500000000000000" pitchFamily="50" charset="-128"/>
            </a:endParaRPr>
          </a:p>
        </p:txBody>
      </p:sp>
      <p:sp>
        <p:nvSpPr>
          <p:cNvPr id="115" name="正方形/長方形 114"/>
          <p:cNvSpPr/>
          <p:nvPr/>
        </p:nvSpPr>
        <p:spPr bwMode="auto">
          <a:xfrm>
            <a:off x="3094001" y="4178045"/>
            <a:ext cx="1437456" cy="446768"/>
          </a:xfrm>
          <a:prstGeom prst="rect">
            <a:avLst/>
          </a:prstGeom>
          <a:solidFill>
            <a:schemeClr val="accent1">
              <a:lumMod val="20000"/>
              <a:lumOff val="80000"/>
            </a:schemeClr>
          </a:solidFill>
          <a:ln w="952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45720" rIns="36000" bIns="45720" numCol="1" spcCol="0" rtlCol="0" fromWordArt="0" anchor="ctr" anchorCtr="0" forceAA="0" compatLnSpc="1">
            <a:prstTxWarp prst="textNoShape">
              <a:avLst/>
            </a:prstTxWarp>
            <a:noAutofit/>
          </a:bodyPr>
          <a:lstStyle/>
          <a:p>
            <a:pPr algn="ctr"/>
            <a:r>
              <a:rPr kumimoji="1" lang="ja-JP" altLang="en-US" sz="1600" b="1" dirty="0">
                <a:latin typeface="+mj-ea"/>
                <a:ea typeface="+mj-ea"/>
              </a:rPr>
              <a:t>アルゴリズム</a:t>
            </a:r>
          </a:p>
        </p:txBody>
      </p:sp>
      <p:sp>
        <p:nvSpPr>
          <p:cNvPr id="116" name="角丸四角形吹き出し 115"/>
          <p:cNvSpPr/>
          <p:nvPr/>
        </p:nvSpPr>
        <p:spPr bwMode="auto">
          <a:xfrm>
            <a:off x="578779" y="3872348"/>
            <a:ext cx="2089793" cy="637408"/>
          </a:xfrm>
          <a:prstGeom prst="wedgeRoundRectCallout">
            <a:avLst>
              <a:gd name="adj1" fmla="val 71728"/>
              <a:gd name="adj2" fmla="val 16422"/>
              <a:gd name="adj3" fmla="val 16667"/>
            </a:avLst>
          </a:prstGeom>
          <a:solidFill>
            <a:schemeClr val="bg1"/>
          </a:solidFill>
          <a:ln w="952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45720" rIns="36000" bIns="0" numCol="1" spcCol="0" rtlCol="0" fromWordArt="0" anchor="ctr" anchorCtr="0" forceAA="0" compatLnSpc="1">
            <a:prstTxWarp prst="textNoShape">
              <a:avLst/>
            </a:prstTxWarp>
            <a:noAutofit/>
          </a:bodyPr>
          <a:lstStyle/>
          <a:p>
            <a:pPr algn="ctr"/>
            <a:r>
              <a:rPr lang="ja-JP" altLang="en-US" sz="1400" dirty="0">
                <a:solidFill>
                  <a:schemeClr val="tx1"/>
                </a:solidFill>
                <a:latin typeface="IPA Pゴシック" panose="020B0500000000000000" pitchFamily="50" charset="-128"/>
                <a:ea typeface="IPA Pゴシック" panose="020B0500000000000000" pitchFamily="50" charset="-128"/>
              </a:rPr>
              <a:t>コントロールアクションの実行を判断するロジック</a:t>
            </a:r>
            <a:endParaRPr kumimoji="1" lang="ja-JP" altLang="en-US" sz="1400" dirty="0">
              <a:solidFill>
                <a:schemeClr val="tx1"/>
              </a:solidFill>
              <a:latin typeface="IPA Pゴシック" panose="020B0500000000000000" pitchFamily="50" charset="-128"/>
              <a:ea typeface="IPA Pゴシック" panose="020B0500000000000000" pitchFamily="50" charset="-128"/>
            </a:endParaRPr>
          </a:p>
        </p:txBody>
      </p:sp>
      <p:sp>
        <p:nvSpPr>
          <p:cNvPr id="117" name="テキスト ボックス 116"/>
          <p:cNvSpPr txBox="1"/>
          <p:nvPr/>
        </p:nvSpPr>
        <p:spPr>
          <a:xfrm>
            <a:off x="1104298" y="2276027"/>
            <a:ext cx="6908511" cy="430887"/>
          </a:xfrm>
          <a:prstGeom prst="rect">
            <a:avLst/>
          </a:prstGeom>
          <a:noFill/>
        </p:spPr>
        <p:txBody>
          <a:bodyPr wrap="square" lIns="0" tIns="0" rIns="0" bIns="0" rtlCol="0">
            <a:spAutoFit/>
          </a:bodyPr>
          <a:lstStyle/>
          <a:p>
            <a:pPr algn="ctr"/>
            <a:r>
              <a:rPr lang="ja-JP" altLang="en-US" sz="2800" b="1" dirty="0">
                <a:latin typeface="IPA Pゴシック" panose="020B0500000000000000" pitchFamily="50" charset="-128"/>
                <a:ea typeface="IPA Pゴシック" panose="020B0500000000000000" pitchFamily="50" charset="-128"/>
              </a:rPr>
              <a:t>誰が、誰を、どう制御しているか</a:t>
            </a:r>
            <a:endParaRPr kumimoji="1" lang="ja-JP" altLang="en-US" sz="2800" b="1" dirty="0">
              <a:solidFill>
                <a:schemeClr val="accent6">
                  <a:lumMod val="75000"/>
                  <a:lumOff val="25000"/>
                </a:schemeClr>
              </a:solidFill>
              <a:latin typeface="IPA Pゴシック" panose="020B0500000000000000" pitchFamily="50" charset="-128"/>
              <a:ea typeface="IPA Pゴシック" panose="020B0500000000000000" pitchFamily="50" charset="-128"/>
            </a:endParaRPr>
          </a:p>
        </p:txBody>
      </p:sp>
      <p:sp>
        <p:nvSpPr>
          <p:cNvPr id="118" name="テキスト ボックス 117"/>
          <p:cNvSpPr txBox="1"/>
          <p:nvPr/>
        </p:nvSpPr>
        <p:spPr>
          <a:xfrm>
            <a:off x="2555839" y="2715556"/>
            <a:ext cx="4005429" cy="369332"/>
          </a:xfrm>
          <a:prstGeom prst="rect">
            <a:avLst/>
          </a:prstGeom>
          <a:noFill/>
        </p:spPr>
        <p:txBody>
          <a:bodyPr wrap="square" lIns="0" tIns="0" rIns="0" bIns="0" rtlCol="0">
            <a:spAutoFit/>
          </a:bodyPr>
          <a:lstStyle/>
          <a:p>
            <a:pPr algn="ctr"/>
            <a:r>
              <a:rPr lang="ja-JP" altLang="en-US" sz="2400" dirty="0">
                <a:latin typeface="IPA Pゴシック" panose="020B0500000000000000" pitchFamily="50" charset="-128"/>
                <a:ea typeface="IPA Pゴシック" panose="020B0500000000000000" pitchFamily="50" charset="-128"/>
              </a:rPr>
              <a:t>を描く</a:t>
            </a:r>
            <a:endParaRPr kumimoji="1" lang="ja-JP" altLang="en-US" sz="2400" dirty="0">
              <a:solidFill>
                <a:schemeClr val="accent6">
                  <a:lumMod val="75000"/>
                  <a:lumOff val="25000"/>
                </a:schemeClr>
              </a:solidFill>
              <a:latin typeface="IPA Pゴシック" panose="020B0500000000000000" pitchFamily="50" charset="-128"/>
              <a:ea typeface="IPA Pゴシック" panose="020B0500000000000000" pitchFamily="50" charset="-128"/>
            </a:endParaRPr>
          </a:p>
        </p:txBody>
      </p:sp>
      <p:sp>
        <p:nvSpPr>
          <p:cNvPr id="119" name="テキスト ボックス 118"/>
          <p:cNvSpPr txBox="1"/>
          <p:nvPr/>
        </p:nvSpPr>
        <p:spPr>
          <a:xfrm>
            <a:off x="2555839" y="1927183"/>
            <a:ext cx="4005429" cy="369332"/>
          </a:xfrm>
          <a:prstGeom prst="rect">
            <a:avLst/>
          </a:prstGeom>
          <a:noFill/>
        </p:spPr>
        <p:txBody>
          <a:bodyPr wrap="square" lIns="0" tIns="0" rIns="0" bIns="0" rtlCol="0">
            <a:spAutoFit/>
          </a:bodyPr>
          <a:lstStyle/>
          <a:p>
            <a:pPr algn="ctr"/>
            <a:r>
              <a:rPr lang="ja-JP" altLang="en-US" sz="2400" dirty="0">
                <a:latin typeface="IPA Pゴシック" panose="020B0500000000000000" pitchFamily="50" charset="-128"/>
                <a:ea typeface="IPA Pゴシック" panose="020B0500000000000000" pitchFamily="50" charset="-128"/>
              </a:rPr>
              <a:t>安全制約を守るために</a:t>
            </a:r>
            <a:endParaRPr kumimoji="1" lang="ja-JP" altLang="en-US" sz="2400" dirty="0">
              <a:solidFill>
                <a:schemeClr val="accent6">
                  <a:lumMod val="75000"/>
                  <a:lumOff val="25000"/>
                </a:schemeClr>
              </a:solidFill>
              <a:latin typeface="IPA Pゴシック" panose="020B0500000000000000" pitchFamily="50" charset="-128"/>
              <a:ea typeface="IPA Pゴシック" panose="020B0500000000000000" pitchFamily="50" charset="-128"/>
            </a:endParaRPr>
          </a:p>
        </p:txBody>
      </p:sp>
      <p:sp>
        <p:nvSpPr>
          <p:cNvPr id="120" name="角丸四角形吹き出し 119"/>
          <p:cNvSpPr/>
          <p:nvPr/>
        </p:nvSpPr>
        <p:spPr bwMode="auto">
          <a:xfrm>
            <a:off x="6584834" y="5407536"/>
            <a:ext cx="1897676" cy="802478"/>
          </a:xfrm>
          <a:prstGeom prst="wedgeRoundRectCallout">
            <a:avLst>
              <a:gd name="adj1" fmla="val -64796"/>
              <a:gd name="adj2" fmla="val -61675"/>
              <a:gd name="adj3" fmla="val 16667"/>
            </a:avLst>
          </a:prstGeom>
          <a:solidFill>
            <a:schemeClr val="bg1"/>
          </a:solidFill>
          <a:ln w="9525"/>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36000" tIns="45720" rIns="36000" bIns="0" numCol="1" spcCol="0" rtlCol="0" fromWordArt="0" anchor="ctr" anchorCtr="0" forceAA="0" compatLnSpc="1">
            <a:prstTxWarp prst="textNoShape">
              <a:avLst/>
            </a:prstTxWarp>
            <a:noAutofit/>
          </a:bodyPr>
          <a:lstStyle/>
          <a:p>
            <a:pPr algn="ctr"/>
            <a:r>
              <a:rPr lang="ja-JP" altLang="en-US" sz="1600" dirty="0">
                <a:latin typeface="IPA Pゴシック" panose="020B0500000000000000" pitchFamily="50" charset="-128"/>
                <a:ea typeface="IPA Pゴシック" panose="020B0500000000000000" pitchFamily="50" charset="-128"/>
              </a:rPr>
              <a:t>コントロールアクションを受けて実行した結果の情報</a:t>
            </a:r>
            <a:endParaRPr lang="en-US" altLang="ja-JP" sz="1600" dirty="0">
              <a:latin typeface="IPA Pゴシック" panose="020B0500000000000000" pitchFamily="50" charset="-128"/>
              <a:ea typeface="IPA Pゴシック" panose="020B0500000000000000" pitchFamily="50" charset="-128"/>
            </a:endParaRPr>
          </a:p>
        </p:txBody>
      </p:sp>
      <p:sp>
        <p:nvSpPr>
          <p:cNvPr id="19" name="テキスト ボックス 18">
            <a:extLst>
              <a:ext uri="{FF2B5EF4-FFF2-40B4-BE49-F238E27FC236}">
                <a16:creationId xmlns:a16="http://schemas.microsoft.com/office/drawing/2014/main" id="{B66E4AF4-7858-4D3A-A9C7-38B8E9AADCAD}"/>
              </a:ext>
            </a:extLst>
          </p:cNvPr>
          <p:cNvSpPr txBox="1"/>
          <p:nvPr/>
        </p:nvSpPr>
        <p:spPr>
          <a:xfrm>
            <a:off x="1104299" y="895728"/>
            <a:ext cx="7135820" cy="830997"/>
          </a:xfrm>
          <a:prstGeom prst="rect">
            <a:avLst/>
          </a:prstGeom>
          <a:solidFill>
            <a:schemeClr val="accent6">
              <a:lumMod val="10000"/>
              <a:lumOff val="90000"/>
            </a:schemeClr>
          </a:solidFill>
        </p:spPr>
        <p:txBody>
          <a:bodyPr wrap="square" rtlCol="0">
            <a:spAutoFit/>
          </a:bodyPr>
          <a:lstStyle/>
          <a:p>
            <a:pPr algn="ctr"/>
            <a:r>
              <a:rPr lang="ja-JP" altLang="en-US" sz="2200" b="1" dirty="0">
                <a:solidFill>
                  <a:schemeClr val="accent6">
                    <a:lumMod val="90000"/>
                    <a:lumOff val="10000"/>
                  </a:schemeClr>
                </a:solidFill>
                <a:latin typeface="IPA Pゴシック" panose="020B0500000000000000" pitchFamily="50" charset="-128"/>
                <a:ea typeface="IPA Pゴシック" panose="020B0500000000000000" pitchFamily="50" charset="-128"/>
              </a:rPr>
              <a:t>コントロールストラクチャー</a:t>
            </a:r>
            <a:r>
              <a:rPr lang="ja-JP" altLang="en-US" sz="2200" dirty="0">
                <a:latin typeface="IPA Pゴシック" panose="020B0500000000000000" pitchFamily="50" charset="-128"/>
                <a:ea typeface="IPA Pゴシック" panose="020B0500000000000000" pitchFamily="50" charset="-128"/>
              </a:rPr>
              <a:t>：</a:t>
            </a:r>
            <a:r>
              <a:rPr lang="ja-JP" altLang="en-US" sz="2400" b="1" dirty="0">
                <a:latin typeface="IPA Pゴシック" panose="020B0500000000000000" pitchFamily="50" charset="-128"/>
                <a:ea typeface="IPA Pゴシック" panose="020B0500000000000000" pitchFamily="50" charset="-128"/>
              </a:rPr>
              <a:t>コンポーネント間の</a:t>
            </a:r>
            <a:endParaRPr lang="en-US" altLang="ja-JP" sz="2400" b="1" dirty="0">
              <a:latin typeface="IPA Pゴシック" panose="020B0500000000000000" pitchFamily="50" charset="-128"/>
              <a:ea typeface="IPA Pゴシック" panose="020B0500000000000000" pitchFamily="50" charset="-128"/>
            </a:endParaRPr>
          </a:p>
          <a:p>
            <a:pPr algn="ctr"/>
            <a:r>
              <a:rPr lang="ja-JP" altLang="en-US" sz="2400" b="1" dirty="0">
                <a:latin typeface="IPA Pゴシック" panose="020B0500000000000000" pitchFamily="50" charset="-128"/>
                <a:ea typeface="IPA Pゴシック" panose="020B0500000000000000" pitchFamily="50" charset="-128"/>
              </a:rPr>
              <a:t>制御関係を表すモデル</a:t>
            </a:r>
            <a:endParaRPr lang="en-US" altLang="ja-JP" sz="2400" b="1" dirty="0">
              <a:latin typeface="IPA Pゴシック" panose="020B0500000000000000" pitchFamily="50" charset="-128"/>
              <a:ea typeface="IPA Pゴシック" panose="020B0500000000000000" pitchFamily="50" charset="-128"/>
            </a:endParaRPr>
          </a:p>
        </p:txBody>
      </p:sp>
      <p:sp>
        <p:nvSpPr>
          <p:cNvPr id="3" name="スライド番号プレースホルダー 2">
            <a:extLst>
              <a:ext uri="{FF2B5EF4-FFF2-40B4-BE49-F238E27FC236}">
                <a16:creationId xmlns:a16="http://schemas.microsoft.com/office/drawing/2014/main" id="{F43E442D-EED8-4C41-9A6A-A5FCA49328C2}"/>
              </a:ext>
            </a:extLst>
          </p:cNvPr>
          <p:cNvSpPr>
            <a:spLocks noGrp="1"/>
          </p:cNvSpPr>
          <p:nvPr>
            <p:ph type="sldNum" sz="quarter" idx="12"/>
          </p:nvPr>
        </p:nvSpPr>
        <p:spPr/>
        <p:txBody>
          <a:bodyPr/>
          <a:lstStyle/>
          <a:p>
            <a:fld id="{3382DF73-28CA-4FAC-8B34-741C96E797DB}" type="slidenum">
              <a:rPr kumimoji="1" lang="ja-JP" altLang="en-US" smtClean="0"/>
              <a:t>31</a:t>
            </a:fld>
            <a:endParaRPr kumimoji="1" lang="ja-JP" altLang="en-US"/>
          </a:p>
        </p:txBody>
      </p:sp>
      <p:sp>
        <p:nvSpPr>
          <p:cNvPr id="4" name="フッター プレースホルダー 3">
            <a:extLst>
              <a:ext uri="{FF2B5EF4-FFF2-40B4-BE49-F238E27FC236}">
                <a16:creationId xmlns:a16="http://schemas.microsoft.com/office/drawing/2014/main" id="{EE36FA60-CEF0-4419-9AB8-0748110D2185}"/>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13674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5"/>
                                        </p:tgtEl>
                                        <p:attrNameLst>
                                          <p:attrName>style.visibility</p:attrName>
                                        </p:attrNameLst>
                                      </p:cBhvr>
                                      <p:to>
                                        <p:strVal val="visible"/>
                                      </p:to>
                                    </p:set>
                                    <p:animEffect transition="in" filter="fade">
                                      <p:cBhvr>
                                        <p:cTn id="10" dur="500"/>
                                        <p:tgtEl>
                                          <p:spTgt spid="8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6"/>
                                        </p:tgtEl>
                                        <p:attrNameLst>
                                          <p:attrName>style.visibility</p:attrName>
                                        </p:attrNameLst>
                                      </p:cBhvr>
                                      <p:to>
                                        <p:strVal val="visible"/>
                                      </p:to>
                                    </p:set>
                                    <p:animEffect transition="in" filter="fade">
                                      <p:cBhvr>
                                        <p:cTn id="13" dur="500"/>
                                        <p:tgtEl>
                                          <p:spTgt spid="96"/>
                                        </p:tgtEl>
                                      </p:cBhvr>
                                    </p:animEffect>
                                  </p:childTnLst>
                                </p:cTn>
                              </p:par>
                              <p:par>
                                <p:cTn id="14" presetID="10" presetClass="entr" presetSubtype="0" fill="hold" nodeType="withEffect">
                                  <p:stCondLst>
                                    <p:cond delay="0"/>
                                  </p:stCondLst>
                                  <p:childTnLst>
                                    <p:set>
                                      <p:cBhvr>
                                        <p:cTn id="15" dur="1" fill="hold">
                                          <p:stCondLst>
                                            <p:cond delay="0"/>
                                          </p:stCondLst>
                                        </p:cTn>
                                        <p:tgtEl>
                                          <p:spTgt spid="97"/>
                                        </p:tgtEl>
                                        <p:attrNameLst>
                                          <p:attrName>style.visibility</p:attrName>
                                        </p:attrNameLst>
                                      </p:cBhvr>
                                      <p:to>
                                        <p:strVal val="visible"/>
                                      </p:to>
                                    </p:set>
                                    <p:animEffect transition="in" filter="fade">
                                      <p:cBhvr>
                                        <p:cTn id="16" dur="500"/>
                                        <p:tgtEl>
                                          <p:spTgt spid="97"/>
                                        </p:tgtEl>
                                      </p:cBhvr>
                                    </p:animEffect>
                                  </p:childTnLst>
                                </p:cTn>
                              </p:par>
                              <p:par>
                                <p:cTn id="17" presetID="10" presetClass="entr" presetSubtype="0"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500"/>
                                        <p:tgtEl>
                                          <p:spTgt spid="10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1"/>
                                        </p:tgtEl>
                                        <p:attrNameLst>
                                          <p:attrName>style.visibility</p:attrName>
                                        </p:attrNameLst>
                                      </p:cBhvr>
                                      <p:to>
                                        <p:strVal val="visible"/>
                                      </p:to>
                                    </p:set>
                                    <p:animEffect transition="in" filter="fade">
                                      <p:cBhvr>
                                        <p:cTn id="22" dur="500"/>
                                        <p:tgtEl>
                                          <p:spTgt spid="10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fade">
                                      <p:cBhvr>
                                        <p:cTn id="25" dur="500"/>
                                        <p:tgtEl>
                                          <p:spTgt spid="10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fade">
                                      <p:cBhvr>
                                        <p:cTn id="28" dur="500"/>
                                        <p:tgtEl>
                                          <p:spTgt spid="10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9"/>
                                        </p:tgtEl>
                                        <p:attrNameLst>
                                          <p:attrName>style.visibility</p:attrName>
                                        </p:attrNameLst>
                                      </p:cBhvr>
                                      <p:to>
                                        <p:strVal val="visible"/>
                                      </p:to>
                                    </p:set>
                                    <p:animEffect transition="in" filter="fade">
                                      <p:cBhvr>
                                        <p:cTn id="31" dur="500"/>
                                        <p:tgtEl>
                                          <p:spTgt spid="10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1"/>
                                        </p:tgtEl>
                                        <p:attrNameLst>
                                          <p:attrName>style.visibility</p:attrName>
                                        </p:attrNameLst>
                                      </p:cBhvr>
                                      <p:to>
                                        <p:strVal val="visible"/>
                                      </p:to>
                                    </p:set>
                                    <p:animEffect transition="in" filter="fade">
                                      <p:cBhvr>
                                        <p:cTn id="34" dur="500"/>
                                        <p:tgtEl>
                                          <p:spTgt spid="11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15"/>
                                        </p:tgtEl>
                                        <p:attrNameLst>
                                          <p:attrName>style.visibility</p:attrName>
                                        </p:attrNameLst>
                                      </p:cBhvr>
                                      <p:to>
                                        <p:strVal val="visible"/>
                                      </p:to>
                                    </p:set>
                                    <p:animEffect transition="in" filter="fade">
                                      <p:cBhvr>
                                        <p:cTn id="37" dur="500"/>
                                        <p:tgtEl>
                                          <p:spTgt spid="1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6"/>
                                        </p:tgtEl>
                                        <p:attrNameLst>
                                          <p:attrName>style.visibility</p:attrName>
                                        </p:attrNameLst>
                                      </p:cBhvr>
                                      <p:to>
                                        <p:strVal val="visible"/>
                                      </p:to>
                                    </p:set>
                                    <p:animEffect transition="in" filter="fade">
                                      <p:cBhvr>
                                        <p:cTn id="40" dur="500"/>
                                        <p:tgtEl>
                                          <p:spTgt spid="1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0"/>
                                        </p:tgtEl>
                                        <p:attrNameLst>
                                          <p:attrName>style.visibility</p:attrName>
                                        </p:attrNameLst>
                                      </p:cBhvr>
                                      <p:to>
                                        <p:strVal val="visible"/>
                                      </p:to>
                                    </p:set>
                                    <p:animEffect transition="in" filter="fade">
                                      <p:cBhvr>
                                        <p:cTn id="43"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5" grpId="0" animBg="1"/>
      <p:bldP spid="96" grpId="0" animBg="1"/>
      <p:bldP spid="101" grpId="0"/>
      <p:bldP spid="102" grpId="0"/>
      <p:bldP spid="105" grpId="0"/>
      <p:bldP spid="109" grpId="0" animBg="1"/>
      <p:bldP spid="111" grpId="0" animBg="1"/>
      <p:bldP spid="115" grpId="0" animBg="1"/>
      <p:bldP spid="116" grpId="0" animBg="1"/>
      <p:bldP spid="12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8313" y="44450"/>
            <a:ext cx="7546134" cy="568393"/>
          </a:xfrm>
        </p:spPr>
        <p:txBody>
          <a:bodyPr>
            <a:normAutofit fontScale="90000"/>
          </a:bodyPr>
          <a:lstStyle/>
          <a:p>
            <a:r>
              <a:rPr kumimoji="1" lang="en-US" altLang="ja-JP" sz="3200" dirty="0"/>
              <a:t>【</a:t>
            </a:r>
            <a:r>
              <a:rPr kumimoji="1" lang="ja-JP" altLang="en-US" sz="3200" dirty="0"/>
              <a:t>参考</a:t>
            </a:r>
            <a:r>
              <a:rPr kumimoji="1" lang="en-US" altLang="ja-JP" sz="3200" dirty="0"/>
              <a:t>】STAMP</a:t>
            </a:r>
            <a:r>
              <a:rPr kumimoji="1" lang="ja-JP" altLang="en-US" sz="3200" dirty="0"/>
              <a:t>のモデルの構成要素</a:t>
            </a:r>
          </a:p>
        </p:txBody>
      </p:sp>
      <p:graphicFrame>
        <p:nvGraphicFramePr>
          <p:cNvPr id="4" name="表 3"/>
          <p:cNvGraphicFramePr>
            <a:graphicFrameLocks noGrp="1"/>
          </p:cNvGraphicFramePr>
          <p:nvPr>
            <p:extLst>
              <p:ext uri="{D42A27DB-BD31-4B8C-83A1-F6EECF244321}">
                <p14:modId xmlns:p14="http://schemas.microsoft.com/office/powerpoint/2010/main" val="338978448"/>
              </p:ext>
            </p:extLst>
          </p:nvPr>
        </p:nvGraphicFramePr>
        <p:xfrm>
          <a:off x="479937" y="1487122"/>
          <a:ext cx="8184127" cy="4709813"/>
        </p:xfrm>
        <a:graphic>
          <a:graphicData uri="http://schemas.openxmlformats.org/drawingml/2006/table">
            <a:tbl>
              <a:tblPr firstRow="1" bandRow="1">
                <a:tableStyleId>{5940675A-B579-460E-94D1-54222C63F5DA}</a:tableStyleId>
              </a:tblPr>
              <a:tblGrid>
                <a:gridCol w="423554">
                  <a:extLst>
                    <a:ext uri="{9D8B030D-6E8A-4147-A177-3AD203B41FA5}">
                      <a16:colId xmlns:a16="http://schemas.microsoft.com/office/drawing/2014/main" val="20000"/>
                    </a:ext>
                  </a:extLst>
                </a:gridCol>
                <a:gridCol w="2866998">
                  <a:extLst>
                    <a:ext uri="{9D8B030D-6E8A-4147-A177-3AD203B41FA5}">
                      <a16:colId xmlns:a16="http://schemas.microsoft.com/office/drawing/2014/main" val="20001"/>
                    </a:ext>
                  </a:extLst>
                </a:gridCol>
                <a:gridCol w="4893575">
                  <a:extLst>
                    <a:ext uri="{9D8B030D-6E8A-4147-A177-3AD203B41FA5}">
                      <a16:colId xmlns:a16="http://schemas.microsoft.com/office/drawing/2014/main" val="20002"/>
                    </a:ext>
                  </a:extLst>
                </a:gridCol>
              </a:tblGrid>
              <a:tr h="720000">
                <a:tc rowSpan="4">
                  <a:txBody>
                    <a:bodyPr/>
                    <a:lstStyle/>
                    <a:p>
                      <a:pPr algn="ctr"/>
                      <a:endParaRPr kumimoji="1" lang="ja-JP" altLang="en-US" dirty="0">
                        <a:latin typeface="Century" panose="02040604050505020304" pitchFamily="18" charset="0"/>
                        <a:ea typeface="IPA Pゴシック" panose="020B0500000000000000" pitchFamily="50" charset="-128"/>
                      </a:endParaRPr>
                    </a:p>
                  </a:txBody>
                  <a:tcPr anchor="ctr">
                    <a:lnR w="12700" cmpd="sng">
                      <a:noFill/>
                    </a:lnR>
                    <a:solidFill>
                      <a:srgbClr val="99CCFF"/>
                    </a:solidFill>
                  </a:tcPr>
                </a:tc>
                <a:tc>
                  <a:txBody>
                    <a:bodyPr/>
                    <a:lstStyle/>
                    <a:p>
                      <a:r>
                        <a:rPr kumimoji="1" lang="ja-JP" altLang="en-US" sz="1600" dirty="0">
                          <a:latin typeface="Century" panose="02040604050505020304" pitchFamily="18" charset="0"/>
                          <a:ea typeface="IPA Pゴシック" panose="020B0500000000000000" pitchFamily="50" charset="-128"/>
                        </a:rPr>
                        <a:t>制御するコンポーネント</a:t>
                      </a:r>
                    </a:p>
                  </a:txBody>
                  <a:tcPr anchor="ctr">
                    <a:lnL w="12700" cmpd="sng">
                      <a:noFill/>
                    </a:lnL>
                    <a:solidFill>
                      <a:srgbClr val="99CCFF"/>
                    </a:solidFill>
                  </a:tcPr>
                </a:tc>
                <a:tc>
                  <a:txBody>
                    <a:bodyPr/>
                    <a:lstStyle/>
                    <a:p>
                      <a:r>
                        <a:rPr kumimoji="1" lang="ja-JP" altLang="en-US" sz="1600" dirty="0">
                          <a:latin typeface="Century" panose="02040604050505020304" pitchFamily="18" charset="0"/>
                          <a:ea typeface="IPA Pゴシック" panose="020B0500000000000000" pitchFamily="50" charset="-128"/>
                        </a:rPr>
                        <a:t>システムの安全を保つために必要な制御を行うコンポーネント</a:t>
                      </a:r>
                    </a:p>
                  </a:txBody>
                  <a:tcPr anchor="ctr">
                    <a:solidFill>
                      <a:schemeClr val="bg1"/>
                    </a:solidFill>
                  </a:tcPr>
                </a:tc>
                <a:extLst>
                  <a:ext uri="{0D108BD9-81ED-4DB2-BD59-A6C34878D82A}">
                    <a16:rowId xmlns:a16="http://schemas.microsoft.com/office/drawing/2014/main" val="10000"/>
                  </a:ext>
                </a:extLst>
              </a:tr>
              <a:tr h="720000">
                <a:tc vMerge="1">
                  <a:txBody>
                    <a:bodyPr/>
                    <a:lstStyle/>
                    <a:p>
                      <a:pPr algn="ctr"/>
                      <a:endParaRPr kumimoji="1" lang="ja-JP" altLang="en-US" dirty="0"/>
                    </a:p>
                  </a:txBody>
                  <a:tcPr anchor="ctr"/>
                </a:tc>
                <a:tc>
                  <a:txBody>
                    <a:bodyPr/>
                    <a:lstStyle/>
                    <a:p>
                      <a:r>
                        <a:rPr kumimoji="1" lang="ja-JP" altLang="en-US" sz="1600" dirty="0">
                          <a:latin typeface="Century" panose="02040604050505020304" pitchFamily="18" charset="0"/>
                          <a:ea typeface="IPA Pゴシック" panose="020B0500000000000000" pitchFamily="50" charset="-128"/>
                        </a:rPr>
                        <a:t>コントロール</a:t>
                      </a:r>
                      <a:endParaRPr kumimoji="1" lang="en-US" altLang="ja-JP" sz="1600" dirty="0">
                        <a:latin typeface="Century" panose="02040604050505020304" pitchFamily="18" charset="0"/>
                        <a:ea typeface="IPA Pゴシック" panose="020B0500000000000000" pitchFamily="50" charset="-128"/>
                      </a:endParaRPr>
                    </a:p>
                    <a:p>
                      <a:r>
                        <a:rPr kumimoji="1" lang="ja-JP" altLang="en-US" sz="1600" dirty="0">
                          <a:latin typeface="Century" panose="02040604050505020304" pitchFamily="18" charset="0"/>
                          <a:ea typeface="IPA Pゴシック" panose="020B0500000000000000" pitchFamily="50" charset="-128"/>
                        </a:rPr>
                        <a:t>アクション</a:t>
                      </a:r>
                    </a:p>
                  </a:txBody>
                  <a:tcPr anchor="ctr">
                    <a:solidFill>
                      <a:srgbClr val="E7F6FF"/>
                    </a:solidFill>
                  </a:tcPr>
                </a:tc>
                <a:tc>
                  <a:txBody>
                    <a:bodyPr/>
                    <a:lstStyle/>
                    <a:p>
                      <a:r>
                        <a:rPr kumimoji="1" lang="ja-JP" altLang="en-US" sz="1600" dirty="0">
                          <a:latin typeface="Century" panose="02040604050505020304" pitchFamily="18" charset="0"/>
                          <a:ea typeface="IPA Pゴシック" panose="020B0500000000000000" pitchFamily="50" charset="-128"/>
                        </a:rPr>
                        <a:t>制御対象のコンポーネントを制御するためのアクション</a:t>
                      </a:r>
                    </a:p>
                  </a:txBody>
                  <a:tcPr anchor="ctr">
                    <a:solidFill>
                      <a:schemeClr val="bg1"/>
                    </a:solidFill>
                  </a:tcPr>
                </a:tc>
                <a:extLst>
                  <a:ext uri="{0D108BD9-81ED-4DB2-BD59-A6C34878D82A}">
                    <a16:rowId xmlns:a16="http://schemas.microsoft.com/office/drawing/2014/main" val="10001"/>
                  </a:ext>
                </a:extLst>
              </a:tr>
              <a:tr h="720000">
                <a:tc vMerge="1">
                  <a:txBody>
                    <a:bodyPr/>
                    <a:lstStyle/>
                    <a:p>
                      <a:endParaRPr kumimoji="1" lang="ja-JP" altLang="en-US" dirty="0"/>
                    </a:p>
                  </a:txBody>
                  <a:tcPr/>
                </a:tc>
                <a:tc>
                  <a:txBody>
                    <a:bodyPr/>
                    <a:lstStyle/>
                    <a:p>
                      <a:r>
                        <a:rPr kumimoji="1" lang="ja-JP" altLang="en-US" sz="1600" dirty="0">
                          <a:latin typeface="Century" panose="02040604050505020304" pitchFamily="18" charset="0"/>
                          <a:ea typeface="IPA Pゴシック" panose="020B0500000000000000" pitchFamily="50" charset="-128"/>
                        </a:rPr>
                        <a:t>アルゴリズム</a:t>
                      </a:r>
                    </a:p>
                  </a:txBody>
                  <a:tcPr anchor="ctr">
                    <a:solidFill>
                      <a:srgbClr val="E7F6FF"/>
                    </a:solidFill>
                  </a:tcPr>
                </a:tc>
                <a:tc>
                  <a:txBody>
                    <a:bodyPr/>
                    <a:lstStyle/>
                    <a:p>
                      <a:r>
                        <a:rPr kumimoji="1" lang="ja-JP" altLang="en-US" sz="1600" dirty="0">
                          <a:latin typeface="Century" panose="02040604050505020304" pitchFamily="18" charset="0"/>
                          <a:ea typeface="IPA Pゴシック" panose="020B0500000000000000" pitchFamily="50" charset="-128"/>
                        </a:rPr>
                        <a:t>コントロールアクションの発行を判断するロジック</a:t>
                      </a:r>
                    </a:p>
                  </a:txBody>
                  <a:tcPr anchor="ctr">
                    <a:solidFill>
                      <a:schemeClr val="bg1"/>
                    </a:solidFill>
                  </a:tcPr>
                </a:tc>
                <a:extLst>
                  <a:ext uri="{0D108BD9-81ED-4DB2-BD59-A6C34878D82A}">
                    <a16:rowId xmlns:a16="http://schemas.microsoft.com/office/drawing/2014/main" val="10002"/>
                  </a:ext>
                </a:extLst>
              </a:tr>
              <a:tr h="1109813">
                <a:tc vMerge="1">
                  <a:txBody>
                    <a:bodyPr/>
                    <a:lstStyle/>
                    <a:p>
                      <a:endParaRPr kumimoji="1" lang="ja-JP" altLang="en-US" dirty="0"/>
                    </a:p>
                  </a:txBody>
                  <a:tcPr/>
                </a:tc>
                <a:tc>
                  <a:txBody>
                    <a:bodyPr/>
                    <a:lstStyle/>
                    <a:p>
                      <a:r>
                        <a:rPr kumimoji="1" lang="ja-JP" altLang="en-US" sz="1600" dirty="0">
                          <a:latin typeface="Century" panose="02040604050505020304" pitchFamily="18" charset="0"/>
                          <a:ea typeface="IPA Pゴシック" panose="020B0500000000000000" pitchFamily="50" charset="-128"/>
                        </a:rPr>
                        <a:t>プロセスモデル</a:t>
                      </a:r>
                    </a:p>
                  </a:txBody>
                  <a:tcPr anchor="ctr">
                    <a:solidFill>
                      <a:srgbClr val="E7F6FF"/>
                    </a:solidFill>
                  </a:tcPr>
                </a:tc>
                <a:tc>
                  <a:txBody>
                    <a:bodyPr/>
                    <a:lstStyle/>
                    <a:p>
                      <a:r>
                        <a:rPr kumimoji="1" lang="ja-JP" altLang="en-US" sz="1600" dirty="0">
                          <a:latin typeface="Century" panose="02040604050505020304" pitchFamily="18" charset="0"/>
                          <a:ea typeface="IPA Pゴシック" panose="020B0500000000000000" pitchFamily="50" charset="-128"/>
                        </a:rPr>
                        <a:t>制御するコンポーネントが認識するシステムの状態。</a:t>
                      </a:r>
                      <a:endParaRPr kumimoji="1" lang="en-US" altLang="ja-JP" sz="1600" dirty="0">
                        <a:latin typeface="Century" panose="02040604050505020304" pitchFamily="18" charset="0"/>
                        <a:ea typeface="IPA Pゴシック" panose="020B0500000000000000" pitchFamily="50" charset="-128"/>
                      </a:endParaRPr>
                    </a:p>
                    <a:p>
                      <a:r>
                        <a:rPr kumimoji="1" lang="ja-JP" altLang="en-US" sz="1600" dirty="0">
                          <a:latin typeface="Century" panose="02040604050505020304" pitchFamily="18" charset="0"/>
                          <a:ea typeface="IPA Pゴシック" panose="020B0500000000000000" pitchFamily="50" charset="-128"/>
                        </a:rPr>
                        <a:t>当該コンポーネント外からの情報を得て、アルゴリズムに従って</a:t>
                      </a:r>
                      <a:r>
                        <a:rPr kumimoji="1" lang="en-US" altLang="ja-JP" sz="1600" dirty="0">
                          <a:latin typeface="Century" panose="02040604050505020304" pitchFamily="18" charset="0"/>
                          <a:ea typeface="IPA Pゴシック" panose="020B0500000000000000" pitchFamily="50" charset="-128"/>
                        </a:rPr>
                        <a:t>CA</a:t>
                      </a:r>
                      <a:r>
                        <a:rPr kumimoji="1" lang="ja-JP" altLang="en-US" sz="1600" dirty="0">
                          <a:latin typeface="Century" panose="02040604050505020304" pitchFamily="18" charset="0"/>
                          <a:ea typeface="IPA Pゴシック" panose="020B0500000000000000" pitchFamily="50" charset="-128"/>
                        </a:rPr>
                        <a:t>を実行し、そのフィードバックを得るという、そのコンポーネントにとっての一連の処理のモデル</a:t>
                      </a:r>
                    </a:p>
                  </a:txBody>
                  <a:tcPr anchor="ctr">
                    <a:solidFill>
                      <a:schemeClr val="bg1"/>
                    </a:solidFill>
                  </a:tcPr>
                </a:tc>
                <a:extLst>
                  <a:ext uri="{0D108BD9-81ED-4DB2-BD59-A6C34878D82A}">
                    <a16:rowId xmlns:a16="http://schemas.microsoft.com/office/drawing/2014/main" val="10003"/>
                  </a:ext>
                </a:extLst>
              </a:tr>
              <a:tr h="720000">
                <a:tc rowSpan="2">
                  <a:txBody>
                    <a:bodyPr/>
                    <a:lstStyle/>
                    <a:p>
                      <a:endParaRPr kumimoji="1" lang="ja-JP" altLang="en-US" dirty="0">
                        <a:latin typeface="Century" panose="02040604050505020304" pitchFamily="18" charset="0"/>
                        <a:ea typeface="IPA Pゴシック" panose="020B0500000000000000" pitchFamily="50" charset="-128"/>
                      </a:endParaRPr>
                    </a:p>
                  </a:txBody>
                  <a:tcPr>
                    <a:lnR w="12700" cmpd="sng">
                      <a:noFill/>
                    </a:lnR>
                    <a:solidFill>
                      <a:srgbClr val="99CCFF"/>
                    </a:solidFill>
                  </a:tcPr>
                </a:tc>
                <a:tc>
                  <a:txBody>
                    <a:bodyPr/>
                    <a:lstStyle/>
                    <a:p>
                      <a:r>
                        <a:rPr kumimoji="1" lang="ja-JP" altLang="en-US" sz="1600" dirty="0">
                          <a:latin typeface="Century" panose="02040604050505020304" pitchFamily="18" charset="0"/>
                          <a:ea typeface="IPA Pゴシック" panose="020B0500000000000000" pitchFamily="50" charset="-128"/>
                        </a:rPr>
                        <a:t>制御されるコンポーネント</a:t>
                      </a:r>
                    </a:p>
                  </a:txBody>
                  <a:tcPr anchor="ctr">
                    <a:lnL w="12700" cmpd="sng">
                      <a:noFill/>
                    </a:lnL>
                    <a:solidFill>
                      <a:srgbClr val="99CCFF"/>
                    </a:solidFill>
                  </a:tcPr>
                </a:tc>
                <a:tc>
                  <a:txBody>
                    <a:bodyPr/>
                    <a:lstStyle/>
                    <a:p>
                      <a:r>
                        <a:rPr kumimoji="1" lang="ja-JP" altLang="en-US" sz="1600" dirty="0">
                          <a:latin typeface="Century" panose="02040604050505020304" pitchFamily="18" charset="0"/>
                          <a:ea typeface="IPA Pゴシック" panose="020B0500000000000000" pitchFamily="50" charset="-128"/>
                        </a:rPr>
                        <a:t>コントロールアクションによって制御されるコンポーネント</a:t>
                      </a:r>
                    </a:p>
                  </a:txBody>
                  <a:tcPr anchor="ctr">
                    <a:solidFill>
                      <a:schemeClr val="bg1"/>
                    </a:solidFill>
                  </a:tcPr>
                </a:tc>
                <a:extLst>
                  <a:ext uri="{0D108BD9-81ED-4DB2-BD59-A6C34878D82A}">
                    <a16:rowId xmlns:a16="http://schemas.microsoft.com/office/drawing/2014/main" val="10004"/>
                  </a:ext>
                </a:extLst>
              </a:tr>
              <a:tr h="720000">
                <a:tc vMerge="1">
                  <a:txBody>
                    <a:bodyPr/>
                    <a:lstStyle/>
                    <a:p>
                      <a:endParaRPr kumimoji="1" lang="ja-JP" altLang="en-US" dirty="0"/>
                    </a:p>
                  </a:txBody>
                  <a:tcPr/>
                </a:tc>
                <a:tc>
                  <a:txBody>
                    <a:bodyPr/>
                    <a:lstStyle/>
                    <a:p>
                      <a:r>
                        <a:rPr kumimoji="1" lang="ja-JP" altLang="en-US" sz="1600" dirty="0">
                          <a:latin typeface="Century" panose="02040604050505020304" pitchFamily="18" charset="0"/>
                          <a:ea typeface="IPA Pゴシック" panose="020B0500000000000000" pitchFamily="50" charset="-128"/>
                        </a:rPr>
                        <a:t>フィードバック</a:t>
                      </a:r>
                    </a:p>
                  </a:txBody>
                  <a:tcPr anchor="ctr">
                    <a:solidFill>
                      <a:srgbClr val="E7F6FF"/>
                    </a:solidFill>
                  </a:tcPr>
                </a:tc>
                <a:tc>
                  <a:txBody>
                    <a:bodyPr/>
                    <a:lstStyle/>
                    <a:p>
                      <a:r>
                        <a:rPr kumimoji="1" lang="ja-JP" altLang="en-US" sz="1600" dirty="0">
                          <a:latin typeface="Century" panose="02040604050505020304" pitchFamily="18" charset="0"/>
                          <a:ea typeface="IPA Pゴシック" panose="020B0500000000000000" pitchFamily="50" charset="-128"/>
                        </a:rPr>
                        <a:t>動作した結果を「制御するコンポーネント」にフィードバックする情報</a:t>
                      </a:r>
                    </a:p>
                  </a:txBody>
                  <a:tcPr anchor="ctr">
                    <a:solidFill>
                      <a:schemeClr val="bg1"/>
                    </a:solidFill>
                  </a:tcPr>
                </a:tc>
                <a:extLst>
                  <a:ext uri="{0D108BD9-81ED-4DB2-BD59-A6C34878D82A}">
                    <a16:rowId xmlns:a16="http://schemas.microsoft.com/office/drawing/2014/main" val="10005"/>
                  </a:ext>
                </a:extLst>
              </a:tr>
            </a:tbl>
          </a:graphicData>
        </a:graphic>
      </p:graphicFrame>
      <p:sp>
        <p:nvSpPr>
          <p:cNvPr id="3" name="スライド番号プレースホルダー 2">
            <a:extLst>
              <a:ext uri="{FF2B5EF4-FFF2-40B4-BE49-F238E27FC236}">
                <a16:creationId xmlns:a16="http://schemas.microsoft.com/office/drawing/2014/main" id="{8AAECEF3-3965-45A6-81A3-AB60B308D4B8}"/>
              </a:ext>
            </a:extLst>
          </p:cNvPr>
          <p:cNvSpPr>
            <a:spLocks noGrp="1"/>
          </p:cNvSpPr>
          <p:nvPr>
            <p:ph type="sldNum" sz="quarter" idx="12"/>
          </p:nvPr>
        </p:nvSpPr>
        <p:spPr/>
        <p:txBody>
          <a:bodyPr/>
          <a:lstStyle/>
          <a:p>
            <a:fld id="{3382DF73-28CA-4FAC-8B34-741C96E797DB}" type="slidenum">
              <a:rPr kumimoji="1" lang="ja-JP" altLang="en-US" smtClean="0"/>
              <a:t>32</a:t>
            </a:fld>
            <a:endParaRPr kumimoji="1" lang="ja-JP" altLang="en-US"/>
          </a:p>
        </p:txBody>
      </p:sp>
      <p:sp>
        <p:nvSpPr>
          <p:cNvPr id="6" name="角丸四角形 10">
            <a:extLst>
              <a:ext uri="{FF2B5EF4-FFF2-40B4-BE49-F238E27FC236}">
                <a16:creationId xmlns:a16="http://schemas.microsoft.com/office/drawing/2014/main" id="{7E8E8475-6ECD-4D9A-B719-860CA445520B}"/>
              </a:ext>
            </a:extLst>
          </p:cNvPr>
          <p:cNvSpPr/>
          <p:nvPr/>
        </p:nvSpPr>
        <p:spPr bwMode="auto">
          <a:xfrm>
            <a:off x="8065008" y="53595"/>
            <a:ext cx="869666" cy="538850"/>
          </a:xfrm>
          <a:prstGeom prst="roundRect">
            <a:avLst/>
          </a:prstGeom>
          <a:ln/>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kumimoji="1" lang="ja-JP" altLang="en-US" sz="2400" b="1" dirty="0">
                <a:solidFill>
                  <a:srgbClr val="FF0000"/>
                </a:solidFill>
                <a:effectLst>
                  <a:glow rad="38100">
                    <a:schemeClr val="bg1">
                      <a:alpha val="90000"/>
                    </a:schemeClr>
                  </a:glow>
                </a:effectLst>
                <a:latin typeface="+mj-ea"/>
                <a:ea typeface="+mj-ea"/>
              </a:rPr>
              <a:t>演習</a:t>
            </a:r>
          </a:p>
        </p:txBody>
      </p:sp>
      <p:sp>
        <p:nvSpPr>
          <p:cNvPr id="5" name="フッター プレースホルダー 4">
            <a:extLst>
              <a:ext uri="{FF2B5EF4-FFF2-40B4-BE49-F238E27FC236}">
                <a16:creationId xmlns:a16="http://schemas.microsoft.com/office/drawing/2014/main" id="{1460DE2B-31B2-47D1-A465-D3691516BFD5}"/>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9381905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2374" y="44450"/>
            <a:ext cx="7947498" cy="547994"/>
          </a:xfrm>
        </p:spPr>
        <p:txBody>
          <a:bodyPr>
            <a:normAutofit/>
          </a:bodyPr>
          <a:lstStyle/>
          <a:p>
            <a:r>
              <a:rPr lang="en-US" altLang="ja-JP" sz="2400" dirty="0"/>
              <a:t>Step0 – </a:t>
            </a:r>
            <a:r>
              <a:rPr lang="ja-JP" altLang="en-US" sz="2400" dirty="0"/>
              <a:t>準備２：コントロールストラクチャーの構築</a:t>
            </a:r>
            <a:endParaRPr kumimoji="1" lang="ja-JP" altLang="en-US" sz="2400" dirty="0"/>
          </a:p>
        </p:txBody>
      </p:sp>
      <p:sp>
        <p:nvSpPr>
          <p:cNvPr id="12" name="正方形/長方形 11"/>
          <p:cNvSpPr/>
          <p:nvPr/>
        </p:nvSpPr>
        <p:spPr bwMode="auto">
          <a:xfrm>
            <a:off x="5533964" y="2398034"/>
            <a:ext cx="3288871" cy="3942342"/>
          </a:xfrm>
          <a:prstGeom prst="rect">
            <a:avLst/>
          </a:prstGeom>
          <a:solidFill>
            <a:schemeClr val="accent6">
              <a:lumMod val="10000"/>
              <a:lumOff val="90000"/>
            </a:schemeClr>
          </a:solidFill>
          <a:ln w="28575">
            <a:solidFill>
              <a:schemeClr val="accent6">
                <a:lumMod val="90000"/>
                <a:lumOff val="10000"/>
              </a:schemeClr>
            </a:solid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b="1" dirty="0">
              <a:latin typeface="IPA Pゴシック" panose="020B0500000000000000" pitchFamily="50" charset="-128"/>
              <a:ea typeface="IPA Pゴシック" panose="020B0500000000000000" pitchFamily="50" charset="-128"/>
            </a:endParaRPr>
          </a:p>
        </p:txBody>
      </p:sp>
      <p:sp>
        <p:nvSpPr>
          <p:cNvPr id="25" name="正方形/長方形 24"/>
          <p:cNvSpPr/>
          <p:nvPr/>
        </p:nvSpPr>
        <p:spPr bwMode="auto">
          <a:xfrm>
            <a:off x="6142341" y="2623186"/>
            <a:ext cx="1440000" cy="612000"/>
          </a:xfrm>
          <a:prstGeom prst="rect">
            <a:avLst/>
          </a:prstGeom>
          <a:solidFill>
            <a:schemeClr val="accent6">
              <a:lumMod val="25000"/>
              <a:lumOff val="75000"/>
            </a:schemeClr>
          </a:solidFill>
          <a:ln>
            <a:solidFill>
              <a:schemeClr val="accent6">
                <a:lumMod val="90000"/>
                <a:lumOff val="10000"/>
              </a:schemeClr>
            </a:solidFill>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ja-JP" altLang="en-US" sz="1400" b="1" dirty="0">
                <a:latin typeface="IPA Pゴシック" panose="020B0500000000000000" pitchFamily="50" charset="-128"/>
                <a:ea typeface="IPA Pゴシック" panose="020B0500000000000000" pitchFamily="50" charset="-128"/>
              </a:rPr>
              <a:t>組織</a:t>
            </a:r>
            <a:endParaRPr kumimoji="1" lang="en-US" altLang="ja-JP" sz="1400" b="1" dirty="0">
              <a:latin typeface="IPA Pゴシック" panose="020B0500000000000000" pitchFamily="50" charset="-128"/>
              <a:ea typeface="IPA Pゴシック" panose="020B0500000000000000" pitchFamily="50" charset="-128"/>
            </a:endParaRPr>
          </a:p>
          <a:p>
            <a:pPr algn="ctr"/>
            <a:r>
              <a:rPr lang="ja-JP" altLang="en-US" sz="1400" b="1" dirty="0">
                <a:latin typeface="IPA Pゴシック" panose="020B0500000000000000" pitchFamily="50" charset="-128"/>
                <a:ea typeface="IPA Pゴシック" panose="020B0500000000000000" pitchFamily="50" charset="-128"/>
              </a:rPr>
              <a:t>（管理部門）</a:t>
            </a:r>
            <a:endParaRPr kumimoji="1" lang="ja-JP" altLang="en-US" sz="1400" b="1" dirty="0">
              <a:latin typeface="IPA Pゴシック" panose="020B0500000000000000" pitchFamily="50" charset="-128"/>
              <a:ea typeface="IPA Pゴシック" panose="020B0500000000000000" pitchFamily="50" charset="-128"/>
            </a:endParaRPr>
          </a:p>
        </p:txBody>
      </p:sp>
      <p:sp>
        <p:nvSpPr>
          <p:cNvPr id="26" name="正方形/長方形 25"/>
          <p:cNvSpPr/>
          <p:nvPr/>
        </p:nvSpPr>
        <p:spPr bwMode="auto">
          <a:xfrm>
            <a:off x="6142341" y="4085139"/>
            <a:ext cx="1440000" cy="612000"/>
          </a:xfrm>
          <a:prstGeom prst="rect">
            <a:avLst/>
          </a:prstGeom>
          <a:solidFill>
            <a:schemeClr val="accent6">
              <a:lumMod val="25000"/>
              <a:lumOff val="75000"/>
            </a:schemeClr>
          </a:solidFill>
          <a:ln>
            <a:solidFill>
              <a:schemeClr val="accent6">
                <a:lumMod val="90000"/>
                <a:lumOff val="10000"/>
              </a:schemeClr>
            </a:solidFill>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1400" b="1" dirty="0">
                <a:latin typeface="IPA Pゴシック" panose="020B0500000000000000" pitchFamily="50" charset="-128"/>
                <a:ea typeface="IPA Pゴシック" panose="020B0500000000000000" pitchFamily="50" charset="-128"/>
              </a:rPr>
              <a:t>人</a:t>
            </a:r>
            <a:endParaRPr lang="en-US" altLang="ja-JP" sz="1400" b="1" dirty="0">
              <a:latin typeface="IPA Pゴシック" panose="020B0500000000000000" pitchFamily="50" charset="-128"/>
              <a:ea typeface="IPA Pゴシック" panose="020B0500000000000000" pitchFamily="50" charset="-128"/>
            </a:endParaRPr>
          </a:p>
          <a:p>
            <a:pPr algn="ctr"/>
            <a:r>
              <a:rPr lang="ja-JP" altLang="en-US" sz="1400" b="1" dirty="0">
                <a:latin typeface="IPA Pゴシック" panose="020B0500000000000000" pitchFamily="50" charset="-128"/>
                <a:ea typeface="IPA Pゴシック" panose="020B0500000000000000" pitchFamily="50" charset="-128"/>
              </a:rPr>
              <a:t>（オペレーター）</a:t>
            </a:r>
          </a:p>
        </p:txBody>
      </p:sp>
      <p:sp>
        <p:nvSpPr>
          <p:cNvPr id="27" name="正方形/長方形 26"/>
          <p:cNvSpPr/>
          <p:nvPr/>
        </p:nvSpPr>
        <p:spPr bwMode="auto">
          <a:xfrm>
            <a:off x="6142341" y="5547093"/>
            <a:ext cx="1440000" cy="612000"/>
          </a:xfrm>
          <a:prstGeom prst="rect">
            <a:avLst/>
          </a:prstGeom>
          <a:solidFill>
            <a:schemeClr val="accent6">
              <a:lumMod val="25000"/>
              <a:lumOff val="75000"/>
            </a:schemeClr>
          </a:solidFill>
          <a:ln>
            <a:solidFill>
              <a:schemeClr val="accent6">
                <a:lumMod val="90000"/>
                <a:lumOff val="10000"/>
              </a:schemeClr>
            </a:solidFill>
          </a:ln>
          <a:effectLst/>
        </p:spPr>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ja-JP" altLang="en-US" sz="1400" b="1" dirty="0">
                <a:latin typeface="IPA Pゴシック" panose="020B0500000000000000" pitchFamily="50" charset="-128"/>
                <a:ea typeface="IPA Pゴシック" panose="020B0500000000000000" pitchFamily="50" charset="-128"/>
              </a:rPr>
              <a:t>コンピューター</a:t>
            </a:r>
            <a:endParaRPr lang="en-US" altLang="ja-JP" sz="1400" b="1" dirty="0">
              <a:latin typeface="IPA Pゴシック" panose="020B0500000000000000" pitchFamily="50" charset="-128"/>
              <a:ea typeface="IPA Pゴシック" panose="020B0500000000000000" pitchFamily="50" charset="-128"/>
            </a:endParaRPr>
          </a:p>
          <a:p>
            <a:pPr algn="ctr"/>
            <a:r>
              <a:rPr lang="ja-JP" altLang="en-US" sz="1400" b="1" dirty="0">
                <a:latin typeface="IPA Pゴシック" panose="020B0500000000000000" pitchFamily="50" charset="-128"/>
                <a:ea typeface="IPA Pゴシック" panose="020B0500000000000000" pitchFamily="50" charset="-128"/>
              </a:rPr>
              <a:t>（ソフトウェア）</a:t>
            </a:r>
            <a:endParaRPr lang="en-US" altLang="ja-JP" sz="1400" b="1" dirty="0">
              <a:latin typeface="IPA Pゴシック" panose="020B0500000000000000" pitchFamily="50" charset="-128"/>
              <a:ea typeface="IPA Pゴシック" panose="020B0500000000000000" pitchFamily="50" charset="-128"/>
            </a:endParaRPr>
          </a:p>
        </p:txBody>
      </p:sp>
      <p:cxnSp>
        <p:nvCxnSpPr>
          <p:cNvPr id="28" name="直線矢印コネクタ 27"/>
          <p:cNvCxnSpPr/>
          <p:nvPr/>
        </p:nvCxnSpPr>
        <p:spPr bwMode="auto">
          <a:xfrm flipV="1">
            <a:off x="7115999" y="3228502"/>
            <a:ext cx="0" cy="828000"/>
          </a:xfrm>
          <a:prstGeom prst="straightConnector1">
            <a:avLst/>
          </a:prstGeom>
          <a:solidFill>
            <a:schemeClr val="bg1"/>
          </a:solidFill>
          <a:ln w="57150" cap="flat" cmpd="sng" algn="ctr">
            <a:solidFill>
              <a:schemeClr val="accent6">
                <a:lumMod val="75000"/>
                <a:lumOff val="25000"/>
              </a:schemeClr>
            </a:solidFill>
            <a:prstDash val="sysDot"/>
            <a:round/>
            <a:headEnd type="none" w="med" len="med"/>
            <a:tailEnd type="triangle"/>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9" name="直線矢印コネクタ 28"/>
          <p:cNvCxnSpPr/>
          <p:nvPr/>
        </p:nvCxnSpPr>
        <p:spPr bwMode="auto">
          <a:xfrm>
            <a:off x="6678193" y="3228502"/>
            <a:ext cx="0" cy="86400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0" name="テキスト ボックス 29"/>
          <p:cNvSpPr txBox="1"/>
          <p:nvPr/>
        </p:nvSpPr>
        <p:spPr>
          <a:xfrm>
            <a:off x="5583527" y="3534853"/>
            <a:ext cx="1051891" cy="292388"/>
          </a:xfrm>
          <a:prstGeom prst="rect">
            <a:avLst/>
          </a:prstGeom>
          <a:noFill/>
        </p:spPr>
        <p:txBody>
          <a:bodyPr wrap="none" rtlCol="0">
            <a:spAutoFit/>
          </a:bodyPr>
          <a:lstStyle/>
          <a:p>
            <a:r>
              <a:rPr kumimoji="1" lang="ja-JP" altLang="en-US" sz="1300" b="1" dirty="0">
                <a:solidFill>
                  <a:schemeClr val="accent6">
                    <a:lumMod val="90000"/>
                    <a:lumOff val="10000"/>
                  </a:schemeClr>
                </a:solidFill>
                <a:latin typeface="IPA Pゴシック" panose="020B0500000000000000" pitchFamily="50" charset="-128"/>
                <a:ea typeface="IPA Pゴシック" panose="020B0500000000000000" pitchFamily="50" charset="-128"/>
              </a:rPr>
              <a:t>コントロール</a:t>
            </a:r>
          </a:p>
        </p:txBody>
      </p:sp>
      <p:sp>
        <p:nvSpPr>
          <p:cNvPr id="35" name="テキスト ボックス 34"/>
          <p:cNvSpPr txBox="1"/>
          <p:nvPr/>
        </p:nvSpPr>
        <p:spPr>
          <a:xfrm>
            <a:off x="5549143" y="4921106"/>
            <a:ext cx="1051890" cy="292388"/>
          </a:xfrm>
          <a:prstGeom prst="rect">
            <a:avLst/>
          </a:prstGeom>
          <a:noFill/>
        </p:spPr>
        <p:txBody>
          <a:bodyPr wrap="none" rtlCol="0">
            <a:spAutoFit/>
          </a:bodyPr>
          <a:lstStyle/>
          <a:p>
            <a:pPr algn="r"/>
            <a:r>
              <a:rPr lang="ja-JP" altLang="en-US" sz="1300" b="1" dirty="0">
                <a:solidFill>
                  <a:schemeClr val="accent6">
                    <a:lumMod val="90000"/>
                    <a:lumOff val="10000"/>
                  </a:schemeClr>
                </a:solidFill>
                <a:latin typeface="IPA Pゴシック" panose="020B0500000000000000" pitchFamily="50" charset="-128"/>
                <a:ea typeface="IPA Pゴシック" panose="020B0500000000000000" pitchFamily="50" charset="-128"/>
              </a:rPr>
              <a:t>コントロール</a:t>
            </a:r>
            <a:endParaRPr kumimoji="1" lang="ja-JP" altLang="en-US" sz="1300" b="1" dirty="0">
              <a:solidFill>
                <a:schemeClr val="accent6">
                  <a:lumMod val="90000"/>
                  <a:lumOff val="10000"/>
                </a:schemeClr>
              </a:solidFill>
              <a:latin typeface="IPA Pゴシック" panose="020B0500000000000000" pitchFamily="50" charset="-128"/>
              <a:ea typeface="IPA Pゴシック" panose="020B0500000000000000" pitchFamily="50" charset="-128"/>
            </a:endParaRPr>
          </a:p>
        </p:txBody>
      </p:sp>
      <p:cxnSp>
        <p:nvCxnSpPr>
          <p:cNvPr id="37" name="直線矢印コネクタ 36"/>
          <p:cNvCxnSpPr/>
          <p:nvPr/>
        </p:nvCxnSpPr>
        <p:spPr bwMode="auto">
          <a:xfrm flipV="1">
            <a:off x="7115999" y="4706784"/>
            <a:ext cx="0" cy="828000"/>
          </a:xfrm>
          <a:prstGeom prst="straightConnector1">
            <a:avLst/>
          </a:prstGeom>
          <a:solidFill>
            <a:schemeClr val="bg1"/>
          </a:solidFill>
          <a:ln w="57150" cap="flat" cmpd="sng" algn="ctr">
            <a:solidFill>
              <a:schemeClr val="accent6">
                <a:lumMod val="75000"/>
                <a:lumOff val="25000"/>
              </a:schemeClr>
            </a:solidFill>
            <a:prstDash val="sysDot"/>
            <a:round/>
            <a:headEnd type="none" w="med" len="med"/>
            <a:tailEnd type="triangle"/>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38" name="直線矢印コネクタ 37"/>
          <p:cNvCxnSpPr/>
          <p:nvPr/>
        </p:nvCxnSpPr>
        <p:spPr bwMode="auto">
          <a:xfrm>
            <a:off x="6678193" y="4690455"/>
            <a:ext cx="0" cy="86400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1" name="テキスト ボックス 40"/>
          <p:cNvSpPr txBox="1"/>
          <p:nvPr/>
        </p:nvSpPr>
        <p:spPr>
          <a:xfrm>
            <a:off x="7187200" y="3541059"/>
            <a:ext cx="1106393" cy="292388"/>
          </a:xfrm>
          <a:prstGeom prst="rect">
            <a:avLst/>
          </a:prstGeom>
          <a:noFill/>
        </p:spPr>
        <p:txBody>
          <a:bodyPr wrap="none" rtlCol="0">
            <a:spAutoFit/>
          </a:bodyPr>
          <a:lstStyle/>
          <a:p>
            <a:r>
              <a:rPr kumimoji="1" lang="ja-JP" altLang="en-US" sz="1300" b="1" dirty="0">
                <a:solidFill>
                  <a:schemeClr val="accent6">
                    <a:lumMod val="90000"/>
                    <a:lumOff val="10000"/>
                  </a:schemeClr>
                </a:solidFill>
                <a:latin typeface="IPA Pゴシック" panose="020B0500000000000000" pitchFamily="50" charset="-128"/>
                <a:ea typeface="IPA Pゴシック" panose="020B0500000000000000" pitchFamily="50" charset="-128"/>
              </a:rPr>
              <a:t>フィードバック</a:t>
            </a:r>
          </a:p>
        </p:txBody>
      </p:sp>
      <p:sp>
        <p:nvSpPr>
          <p:cNvPr id="42" name="テキスト ボックス 41"/>
          <p:cNvSpPr txBox="1"/>
          <p:nvPr/>
        </p:nvSpPr>
        <p:spPr>
          <a:xfrm>
            <a:off x="7205893" y="4921106"/>
            <a:ext cx="1106393" cy="292388"/>
          </a:xfrm>
          <a:prstGeom prst="rect">
            <a:avLst/>
          </a:prstGeom>
          <a:noFill/>
        </p:spPr>
        <p:txBody>
          <a:bodyPr wrap="none" rtlCol="0">
            <a:spAutoFit/>
          </a:bodyPr>
          <a:lstStyle/>
          <a:p>
            <a:r>
              <a:rPr kumimoji="1" lang="ja-JP" altLang="en-US" sz="1300" b="1" dirty="0">
                <a:solidFill>
                  <a:schemeClr val="accent6">
                    <a:lumMod val="90000"/>
                    <a:lumOff val="10000"/>
                  </a:schemeClr>
                </a:solidFill>
                <a:latin typeface="IPA Pゴシック" panose="020B0500000000000000" pitchFamily="50" charset="-128"/>
                <a:ea typeface="IPA Pゴシック" panose="020B0500000000000000" pitchFamily="50" charset="-128"/>
              </a:rPr>
              <a:t>フィードバック</a:t>
            </a:r>
          </a:p>
        </p:txBody>
      </p:sp>
      <p:sp>
        <p:nvSpPr>
          <p:cNvPr id="43" name="円形吹き出し 42"/>
          <p:cNvSpPr/>
          <p:nvPr/>
        </p:nvSpPr>
        <p:spPr bwMode="auto">
          <a:xfrm>
            <a:off x="2650036" y="2016969"/>
            <a:ext cx="2883928" cy="1201497"/>
          </a:xfrm>
          <a:prstGeom prst="wedgeEllipseCallout">
            <a:avLst>
              <a:gd name="adj1" fmla="val 48077"/>
              <a:gd name="adj2" fmla="val 52867"/>
            </a:avLst>
          </a:prstGeom>
          <a:solidFill>
            <a:schemeClr val="accent1">
              <a:lumMod val="20000"/>
              <a:lumOff val="80000"/>
            </a:schemeClr>
          </a:solidFill>
          <a:ln>
            <a:solidFill>
              <a:schemeClr val="accent1">
                <a:lumMod val="60000"/>
                <a:lumOff val="40000"/>
              </a:schemeClr>
            </a:solid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b="1" dirty="0">
              <a:latin typeface="IPA Pゴシック" panose="020B0500000000000000" pitchFamily="50" charset="-128"/>
              <a:ea typeface="IPA Pゴシック" panose="020B0500000000000000" pitchFamily="50" charset="-128"/>
            </a:endParaRPr>
          </a:p>
        </p:txBody>
      </p:sp>
      <p:sp>
        <p:nvSpPr>
          <p:cNvPr id="44" name="テキスト ボックス 43"/>
          <p:cNvSpPr txBox="1"/>
          <p:nvPr/>
        </p:nvSpPr>
        <p:spPr>
          <a:xfrm>
            <a:off x="2735863" y="2299163"/>
            <a:ext cx="2717562" cy="738664"/>
          </a:xfrm>
          <a:prstGeom prst="rect">
            <a:avLst/>
          </a:prstGeom>
          <a:noFill/>
        </p:spPr>
        <p:txBody>
          <a:bodyPr wrap="square" rtlCol="0">
            <a:spAutoFit/>
          </a:bodyPr>
          <a:lstStyle/>
          <a:p>
            <a:pPr algn="ctr" fontAlgn="auto">
              <a:spcBef>
                <a:spcPts val="0"/>
              </a:spcBef>
              <a:spcAft>
                <a:spcPts val="0"/>
              </a:spcAft>
            </a:pPr>
            <a:r>
              <a:rPr lang="ja-JP" altLang="en-US" sz="1400" dirty="0">
                <a:latin typeface="IPA Pゴシック" panose="020B0500000000000000" pitchFamily="50" charset="-128"/>
                <a:ea typeface="IPA Pゴシック" panose="020B0500000000000000" pitchFamily="50" charset="-128"/>
              </a:rPr>
              <a:t>組織・人が</a:t>
            </a:r>
            <a:endParaRPr lang="en-US" altLang="ja-JP" sz="1400" dirty="0">
              <a:latin typeface="IPA Pゴシック" panose="020B0500000000000000" pitchFamily="50" charset="-128"/>
              <a:ea typeface="IPA Pゴシック" panose="020B0500000000000000" pitchFamily="50" charset="-128"/>
            </a:endParaRPr>
          </a:p>
          <a:p>
            <a:pPr algn="ctr" fontAlgn="auto">
              <a:spcBef>
                <a:spcPts val="0"/>
              </a:spcBef>
              <a:spcAft>
                <a:spcPts val="0"/>
              </a:spcAft>
            </a:pPr>
            <a:r>
              <a:rPr lang="ja-JP" altLang="en-US" sz="1400" dirty="0">
                <a:latin typeface="IPA Pゴシック" panose="020B0500000000000000" pitchFamily="50" charset="-128"/>
                <a:ea typeface="IPA Pゴシック" panose="020B0500000000000000" pitchFamily="50" charset="-128"/>
              </a:rPr>
              <a:t>コンピュータを制御する場合のモデル化の一例</a:t>
            </a:r>
            <a:endParaRPr lang="en-US" altLang="ja-JP" sz="1400" dirty="0">
              <a:latin typeface="IPA Pゴシック" panose="020B0500000000000000" pitchFamily="50" charset="-128"/>
              <a:ea typeface="IPA Pゴシック" panose="020B0500000000000000" pitchFamily="50" charset="-128"/>
            </a:endParaRPr>
          </a:p>
        </p:txBody>
      </p:sp>
      <p:sp>
        <p:nvSpPr>
          <p:cNvPr id="23" name="テキスト ボックス 22"/>
          <p:cNvSpPr txBox="1"/>
          <p:nvPr/>
        </p:nvSpPr>
        <p:spPr>
          <a:xfrm>
            <a:off x="4560540" y="1514651"/>
            <a:ext cx="3709670" cy="461665"/>
          </a:xfrm>
          <a:prstGeom prst="rect">
            <a:avLst/>
          </a:prstGeom>
          <a:noFill/>
        </p:spPr>
        <p:txBody>
          <a:bodyPr wrap="none" rtlCol="0">
            <a:spAutoFit/>
          </a:bodyPr>
          <a:lstStyle/>
          <a:p>
            <a:pPr algn="ctr"/>
            <a:r>
              <a:rPr kumimoji="1" lang="ja-JP" altLang="en-US" sz="2400" dirty="0">
                <a:latin typeface="IPA Pゴシック" panose="020B0500000000000000" pitchFamily="50" charset="-128"/>
                <a:ea typeface="IPA Pゴシック" panose="020B0500000000000000" pitchFamily="50" charset="-128"/>
              </a:rPr>
              <a:t>の観点で</a:t>
            </a:r>
            <a:r>
              <a:rPr lang="ja-JP" altLang="en-US" sz="2400" dirty="0">
                <a:latin typeface="IPA Pゴシック" panose="020B0500000000000000" pitchFamily="50" charset="-128"/>
                <a:ea typeface="IPA Pゴシック" panose="020B0500000000000000" pitchFamily="50" charset="-128"/>
              </a:rPr>
              <a:t>抽象化したモデル</a:t>
            </a:r>
            <a:endParaRPr kumimoji="1" lang="ja-JP" altLang="en-US" sz="2400" dirty="0">
              <a:latin typeface="IPA Pゴシック" panose="020B0500000000000000" pitchFamily="50" charset="-128"/>
              <a:ea typeface="IPA Pゴシック" panose="020B0500000000000000" pitchFamily="50" charset="-128"/>
            </a:endParaRPr>
          </a:p>
        </p:txBody>
      </p:sp>
      <p:sp>
        <p:nvSpPr>
          <p:cNvPr id="36" name="テキスト ボックス 35"/>
          <p:cNvSpPr txBox="1"/>
          <p:nvPr/>
        </p:nvSpPr>
        <p:spPr>
          <a:xfrm>
            <a:off x="4300574" y="1119335"/>
            <a:ext cx="4968027" cy="461665"/>
          </a:xfrm>
          <a:prstGeom prst="rect">
            <a:avLst/>
          </a:prstGeom>
          <a:noFill/>
        </p:spPr>
        <p:txBody>
          <a:bodyPr wrap="none" rtlCol="0">
            <a:spAutoFit/>
          </a:bodyPr>
          <a:lstStyle/>
          <a:p>
            <a:r>
              <a:rPr lang="ja-JP" altLang="en-US" sz="2400" b="1" dirty="0">
                <a:solidFill>
                  <a:schemeClr val="accent6">
                    <a:lumMod val="75000"/>
                    <a:lumOff val="25000"/>
                  </a:schemeClr>
                </a:solidFill>
                <a:latin typeface="IPA Pゴシック" panose="020B0500000000000000" pitchFamily="50" charset="-128"/>
                <a:ea typeface="IPA Pゴシック" panose="020B0500000000000000" pitchFamily="50" charset="-128"/>
              </a:rPr>
              <a:t>“誰が誰をどうコントロールするか？</a:t>
            </a:r>
            <a:r>
              <a:rPr lang="en-US" altLang="ja-JP" sz="2400" b="1" dirty="0">
                <a:solidFill>
                  <a:schemeClr val="accent6">
                    <a:lumMod val="75000"/>
                    <a:lumOff val="25000"/>
                  </a:schemeClr>
                </a:solidFill>
                <a:latin typeface="IPA Pゴシック" panose="020B0500000000000000" pitchFamily="50" charset="-128"/>
                <a:ea typeface="IPA Pゴシック" panose="020B0500000000000000" pitchFamily="50" charset="-128"/>
              </a:rPr>
              <a:t>”</a:t>
            </a:r>
            <a:endParaRPr kumimoji="1" lang="ja-JP" altLang="en-US" sz="2400" b="1" dirty="0">
              <a:solidFill>
                <a:schemeClr val="accent6">
                  <a:lumMod val="75000"/>
                  <a:lumOff val="25000"/>
                </a:schemeClr>
              </a:solidFill>
              <a:latin typeface="IPA Pゴシック" panose="020B0500000000000000" pitchFamily="50" charset="-128"/>
              <a:ea typeface="IPA Pゴシック" panose="020B0500000000000000" pitchFamily="50" charset="-128"/>
            </a:endParaRPr>
          </a:p>
        </p:txBody>
      </p:sp>
      <p:cxnSp>
        <p:nvCxnSpPr>
          <p:cNvPr id="39" name="直線コネクタ 38"/>
          <p:cNvCxnSpPr/>
          <p:nvPr/>
        </p:nvCxnSpPr>
        <p:spPr bwMode="auto">
          <a:xfrm>
            <a:off x="3176062" y="1379215"/>
            <a:ext cx="884287" cy="0"/>
          </a:xfrm>
          <a:prstGeom prst="line">
            <a:avLst/>
          </a:prstGeom>
          <a:solidFill>
            <a:schemeClr val="bg1"/>
          </a:solidFill>
          <a:ln w="76200" cap="flat" cmpd="sng" algn="ctr">
            <a:solidFill>
              <a:schemeClr val="accent6">
                <a:lumMod val="25000"/>
                <a:lumOff val="75000"/>
              </a:schemeClr>
            </a:solidFill>
            <a:prstDash val="sysDot"/>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0" name="テキスト ボックス 39"/>
          <p:cNvSpPr txBox="1"/>
          <p:nvPr/>
        </p:nvSpPr>
        <p:spPr>
          <a:xfrm>
            <a:off x="550128" y="1159988"/>
            <a:ext cx="2236510" cy="461665"/>
          </a:xfrm>
          <a:prstGeom prst="rect">
            <a:avLst/>
          </a:prstGeom>
          <a:noFill/>
        </p:spPr>
        <p:txBody>
          <a:bodyPr wrap="none" rtlCol="0">
            <a:spAutoFit/>
          </a:bodyPr>
          <a:lstStyle/>
          <a:p>
            <a:r>
              <a:rPr kumimoji="1" lang="ja-JP" altLang="en-US" sz="2400" dirty="0">
                <a:latin typeface="IPA Pゴシック" panose="020B0500000000000000" pitchFamily="50" charset="-128"/>
                <a:ea typeface="IPA Pゴシック" panose="020B0500000000000000" pitchFamily="50" charset="-128"/>
              </a:rPr>
              <a:t>現実のシステム</a:t>
            </a:r>
          </a:p>
        </p:txBody>
      </p:sp>
      <p:sp>
        <p:nvSpPr>
          <p:cNvPr id="3" name="スライド番号プレースホルダー 2">
            <a:extLst>
              <a:ext uri="{FF2B5EF4-FFF2-40B4-BE49-F238E27FC236}">
                <a16:creationId xmlns:a16="http://schemas.microsoft.com/office/drawing/2014/main" id="{FD4B096B-FA8C-4213-8137-ED052F667C48}"/>
              </a:ext>
            </a:extLst>
          </p:cNvPr>
          <p:cNvSpPr>
            <a:spLocks noGrp="1"/>
          </p:cNvSpPr>
          <p:nvPr>
            <p:ph type="sldNum" sz="quarter" idx="12"/>
          </p:nvPr>
        </p:nvSpPr>
        <p:spPr/>
        <p:txBody>
          <a:bodyPr/>
          <a:lstStyle/>
          <a:p>
            <a:fld id="{3382DF73-28CA-4FAC-8B34-741C96E797DB}" type="slidenum">
              <a:rPr kumimoji="1" lang="ja-JP" altLang="en-US" smtClean="0"/>
              <a:t>33</a:t>
            </a:fld>
            <a:endParaRPr kumimoji="1" lang="ja-JP" altLang="en-US"/>
          </a:p>
        </p:txBody>
      </p:sp>
      <p:sp>
        <p:nvSpPr>
          <p:cNvPr id="4" name="テキスト ボックス 3"/>
          <p:cNvSpPr txBox="1"/>
          <p:nvPr/>
        </p:nvSpPr>
        <p:spPr>
          <a:xfrm>
            <a:off x="723039" y="3769336"/>
            <a:ext cx="4178808" cy="2308324"/>
          </a:xfrm>
          <a:prstGeom prst="rect">
            <a:avLst/>
          </a:prstGeom>
          <a:noFill/>
        </p:spPr>
        <p:txBody>
          <a:bodyPr wrap="square" rtlCol="0">
            <a:spAutoFit/>
          </a:bodyPr>
          <a:lstStyle/>
          <a:p>
            <a:r>
              <a:rPr kumimoji="1" lang="ja-JP" altLang="en-US" dirty="0">
                <a:latin typeface="Century" panose="02040604050505020304" pitchFamily="18" charset="0"/>
                <a:ea typeface="IPA Pゴシック" panose="020B0500000000000000" pitchFamily="50" charset="-128"/>
              </a:rPr>
              <a:t>安全に対する責任の所掌を考えると、コンポーネントの上下関係を決め易い。</a:t>
            </a:r>
            <a:endParaRPr kumimoji="1" lang="en-US" altLang="ja-JP" dirty="0">
              <a:latin typeface="Century" panose="02040604050505020304" pitchFamily="18" charset="0"/>
              <a:ea typeface="IPA Pゴシック" panose="020B0500000000000000" pitchFamily="50" charset="-128"/>
            </a:endParaRPr>
          </a:p>
          <a:p>
            <a:r>
              <a:rPr lang="ja-JP" altLang="en-US" dirty="0">
                <a:latin typeface="Century" panose="02040604050505020304" pitchFamily="18" charset="0"/>
                <a:ea typeface="IPA Pゴシック" panose="020B0500000000000000" pitchFamily="50" charset="-128"/>
              </a:rPr>
              <a:t>右図では、組織が人に抽象的な指示を行い、人がコンピューターを操作する、という関係。</a:t>
            </a:r>
            <a:endParaRPr lang="en-US" altLang="ja-JP" dirty="0">
              <a:latin typeface="Century" panose="02040604050505020304" pitchFamily="18" charset="0"/>
              <a:ea typeface="IPA Pゴシック" panose="020B0500000000000000" pitchFamily="50" charset="-128"/>
            </a:endParaRPr>
          </a:p>
          <a:p>
            <a:r>
              <a:rPr kumimoji="1" lang="ja-JP" altLang="en-US" dirty="0">
                <a:latin typeface="Century" panose="02040604050505020304" pitchFamily="18" charset="0"/>
                <a:ea typeface="IPA Pゴシック" panose="020B0500000000000000" pitchFamily="50" charset="-128"/>
              </a:rPr>
              <a:t>コンピューターのソフトが</a:t>
            </a:r>
            <a:r>
              <a:rPr kumimoji="1" lang="en-US" altLang="ja-JP" dirty="0">
                <a:latin typeface="Century" panose="02040604050505020304" pitchFamily="18" charset="0"/>
                <a:ea typeface="IPA Pゴシック" panose="020B0500000000000000" pitchFamily="50" charset="-128"/>
              </a:rPr>
              <a:t>AI</a:t>
            </a:r>
            <a:r>
              <a:rPr kumimoji="1" lang="ja-JP" altLang="en-US" dirty="0">
                <a:latin typeface="Century" panose="02040604050505020304" pitchFamily="18" charset="0"/>
                <a:ea typeface="IPA Pゴシック" panose="020B0500000000000000" pitchFamily="50" charset="-128"/>
              </a:rPr>
              <a:t>になると、</a:t>
            </a:r>
            <a:r>
              <a:rPr kumimoji="1" lang="en-US" altLang="ja-JP" dirty="0">
                <a:latin typeface="Century" panose="02040604050505020304" pitchFamily="18" charset="0"/>
                <a:ea typeface="IPA Pゴシック" panose="020B0500000000000000" pitchFamily="50" charset="-128"/>
              </a:rPr>
              <a:t>AI</a:t>
            </a:r>
            <a:r>
              <a:rPr kumimoji="1" lang="ja-JP" altLang="en-US" dirty="0">
                <a:latin typeface="Century" panose="02040604050505020304" pitchFamily="18" charset="0"/>
                <a:ea typeface="IPA Pゴシック" panose="020B0500000000000000" pitchFamily="50" charset="-128"/>
              </a:rPr>
              <a:t>が判断するようになって、右図のような関係にならないかもしれない。</a:t>
            </a:r>
          </a:p>
        </p:txBody>
      </p:sp>
      <p:sp>
        <p:nvSpPr>
          <p:cNvPr id="5" name="フッター プレースホルダー 4">
            <a:extLst>
              <a:ext uri="{FF2B5EF4-FFF2-40B4-BE49-F238E27FC236}">
                <a16:creationId xmlns:a16="http://schemas.microsoft.com/office/drawing/2014/main" id="{3AFC6F68-0950-40E5-B394-E514F1E0EBC1}"/>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3781311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fontScale="90000"/>
          </a:bodyPr>
          <a:lstStyle/>
          <a:p>
            <a:r>
              <a:rPr kumimoji="1" lang="en-US" altLang="ja-JP" dirty="0"/>
              <a:t>CS</a:t>
            </a:r>
            <a:r>
              <a:rPr kumimoji="1" lang="ja-JP" altLang="en-US" dirty="0"/>
              <a:t>図のひな型自動生成</a:t>
            </a:r>
          </a:p>
        </p:txBody>
      </p:sp>
      <p:sp>
        <p:nvSpPr>
          <p:cNvPr id="5" name="コンテンツ プレースホルダー 4"/>
          <p:cNvSpPr>
            <a:spLocks noGrp="1"/>
          </p:cNvSpPr>
          <p:nvPr>
            <p:ph idx="1"/>
          </p:nvPr>
        </p:nvSpPr>
        <p:spPr>
          <a:xfrm>
            <a:off x="356616" y="744334"/>
            <a:ext cx="8622792" cy="5939929"/>
          </a:xfrm>
        </p:spPr>
        <p:txBody>
          <a:bodyPr>
            <a:normAutofit fontScale="92500" lnSpcReduction="10000"/>
          </a:bodyPr>
          <a:lstStyle/>
          <a:p>
            <a:r>
              <a:rPr kumimoji="1" lang="ja-JP" altLang="en-US" dirty="0">
                <a:latin typeface="Century" panose="02040604050505020304" pitchFamily="18" charset="0"/>
              </a:rPr>
              <a:t>コンポーネント抽出表から</a:t>
            </a:r>
            <a:r>
              <a:rPr kumimoji="1" lang="en-US" altLang="ja-JP" dirty="0">
                <a:latin typeface="Century" panose="02040604050505020304" pitchFamily="18" charset="0"/>
              </a:rPr>
              <a:t>CS</a:t>
            </a:r>
            <a:r>
              <a:rPr kumimoji="1" lang="ja-JP" altLang="en-US" dirty="0">
                <a:latin typeface="Century" panose="02040604050505020304" pitchFamily="18" charset="0"/>
              </a:rPr>
              <a:t>図を自動生成する</a:t>
            </a:r>
            <a:endParaRPr kumimoji="1" lang="en-US" altLang="ja-JP" dirty="0">
              <a:latin typeface="Century" panose="02040604050505020304" pitchFamily="18" charset="0"/>
            </a:endParaRPr>
          </a:p>
          <a:p>
            <a:endParaRPr lang="en-US" altLang="ja-JP" dirty="0">
              <a:latin typeface="Century" panose="02040604050505020304" pitchFamily="18" charset="0"/>
            </a:endParaRPr>
          </a:p>
          <a:p>
            <a:r>
              <a:rPr kumimoji="1" lang="en-US" altLang="ja-JP" dirty="0">
                <a:latin typeface="Century" panose="02040604050505020304" pitchFamily="18" charset="0"/>
              </a:rPr>
              <a:t>CS</a:t>
            </a:r>
            <a:r>
              <a:rPr kumimoji="1" lang="ja-JP" altLang="en-US" dirty="0">
                <a:latin typeface="Century" panose="02040604050505020304" pitchFamily="18" charset="0"/>
              </a:rPr>
              <a:t>図の完成形は自動生成する／できるものではありません。考えながら作ることに意味があります。</a:t>
            </a:r>
            <a:endParaRPr kumimoji="1" lang="en-US" altLang="ja-JP" dirty="0">
              <a:latin typeface="Century" panose="02040604050505020304" pitchFamily="18" charset="0"/>
            </a:endParaRPr>
          </a:p>
          <a:p>
            <a:endParaRPr lang="en-US" altLang="ja-JP" dirty="0">
              <a:latin typeface="Century" panose="02040604050505020304" pitchFamily="18" charset="0"/>
            </a:endParaRPr>
          </a:p>
          <a:p>
            <a:r>
              <a:rPr lang="en-US" altLang="ja-JP" dirty="0">
                <a:latin typeface="Century" panose="02040604050505020304" pitchFamily="18" charset="0"/>
              </a:rPr>
              <a:t>CS</a:t>
            </a:r>
            <a:r>
              <a:rPr lang="ja-JP" altLang="en-US" dirty="0">
                <a:latin typeface="Century" panose="02040604050505020304" pitchFamily="18" charset="0"/>
              </a:rPr>
              <a:t>図とはどういうものか分からないというときには</a:t>
            </a:r>
            <a:r>
              <a:rPr lang="en-US" altLang="ja-JP" dirty="0">
                <a:latin typeface="Century" panose="02040604050505020304" pitchFamily="18" charset="0"/>
              </a:rPr>
              <a:t>CS</a:t>
            </a:r>
            <a:r>
              <a:rPr lang="ja-JP" altLang="en-US" dirty="0">
                <a:latin typeface="Century" panose="02040604050505020304" pitchFamily="18" charset="0"/>
              </a:rPr>
              <a:t>図自動生成機能がとても有効です。</a:t>
            </a:r>
            <a:endParaRPr lang="en-US" altLang="ja-JP" dirty="0">
              <a:latin typeface="Century" panose="02040604050505020304" pitchFamily="18" charset="0"/>
            </a:endParaRPr>
          </a:p>
          <a:p>
            <a:endParaRPr kumimoji="1" lang="en-US" altLang="ja-JP" dirty="0">
              <a:latin typeface="Century" panose="02040604050505020304" pitchFamily="18" charset="0"/>
            </a:endParaRPr>
          </a:p>
          <a:p>
            <a:r>
              <a:rPr lang="ja-JP" altLang="en-US" dirty="0">
                <a:latin typeface="Century" panose="02040604050505020304" pitchFamily="18" charset="0"/>
              </a:rPr>
              <a:t>ひな型があれば、表記法を覚える必要はありません。表記法を覚えることは分析の本質ではありません。</a:t>
            </a:r>
            <a:endParaRPr lang="en-US" altLang="ja-JP" dirty="0">
              <a:latin typeface="Century" panose="02040604050505020304" pitchFamily="18" charset="0"/>
            </a:endParaRPr>
          </a:p>
          <a:p>
            <a:r>
              <a:rPr kumimoji="1" lang="en-US" altLang="ja-JP" dirty="0">
                <a:latin typeface="Century" panose="02040604050505020304" pitchFamily="18" charset="0"/>
              </a:rPr>
              <a:t>STAMP</a:t>
            </a:r>
            <a:r>
              <a:rPr kumimoji="1" lang="ja-JP" altLang="en-US" dirty="0">
                <a:latin typeface="Century" panose="02040604050505020304" pitchFamily="18" charset="0"/>
              </a:rPr>
              <a:t>に慣れてくれば、</a:t>
            </a:r>
            <a:r>
              <a:rPr lang="ja-JP" altLang="en-US" dirty="0">
                <a:latin typeface="Century" panose="02040604050505020304" pitchFamily="18" charset="0"/>
              </a:rPr>
              <a:t>ひな型がなくても</a:t>
            </a:r>
            <a:r>
              <a:rPr lang="en-US" altLang="ja-JP" dirty="0">
                <a:latin typeface="Century" panose="02040604050505020304" pitchFamily="18" charset="0"/>
              </a:rPr>
              <a:t>CS</a:t>
            </a:r>
            <a:r>
              <a:rPr lang="ja-JP" altLang="en-US" dirty="0">
                <a:latin typeface="Century" panose="02040604050505020304" pitchFamily="18" charset="0"/>
              </a:rPr>
              <a:t>図を描けるようになります。</a:t>
            </a:r>
            <a:endParaRPr kumimoji="1" lang="ja-JP" altLang="en-US" dirty="0">
              <a:latin typeface="Century" panose="02040604050505020304" pitchFamily="18" charset="0"/>
            </a:endParaRPr>
          </a:p>
        </p:txBody>
      </p:sp>
      <p:sp>
        <p:nvSpPr>
          <p:cNvPr id="3" name="スライド番号プレースホルダー 2"/>
          <p:cNvSpPr>
            <a:spLocks noGrp="1"/>
          </p:cNvSpPr>
          <p:nvPr>
            <p:ph type="sldNum" sz="quarter" idx="12"/>
          </p:nvPr>
        </p:nvSpPr>
        <p:spPr/>
        <p:txBody>
          <a:bodyPr/>
          <a:lstStyle/>
          <a:p>
            <a:fld id="{3382DF73-28CA-4FAC-8B34-741C96E797DB}" type="slidenum">
              <a:rPr kumimoji="1" lang="ja-JP" altLang="en-US" smtClean="0"/>
              <a:t>34</a:t>
            </a:fld>
            <a:endParaRPr kumimoji="1" lang="ja-JP" altLang="en-US"/>
          </a:p>
        </p:txBody>
      </p:sp>
      <p:sp>
        <p:nvSpPr>
          <p:cNvPr id="2" name="フッター プレースホルダー 1">
            <a:extLst>
              <a:ext uri="{FF2B5EF4-FFF2-40B4-BE49-F238E27FC236}">
                <a16:creationId xmlns:a16="http://schemas.microsoft.com/office/drawing/2014/main" id="{4EEA4122-2675-4C8C-8D87-CE70021A7D72}"/>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6452007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図 52"/>
          <p:cNvPicPr>
            <a:picLocks noChangeAspect="1"/>
          </p:cNvPicPr>
          <p:nvPr/>
        </p:nvPicPr>
        <p:blipFill>
          <a:blip r:embed="rId3"/>
          <a:stretch>
            <a:fillRect/>
          </a:stretch>
        </p:blipFill>
        <p:spPr>
          <a:xfrm>
            <a:off x="663526" y="1825165"/>
            <a:ext cx="7139354" cy="4734831"/>
          </a:xfrm>
          <a:prstGeom prst="rect">
            <a:avLst/>
          </a:prstGeom>
        </p:spPr>
      </p:pic>
      <p:sp>
        <p:nvSpPr>
          <p:cNvPr id="2" name="タイトル 1"/>
          <p:cNvSpPr>
            <a:spLocks noGrp="1"/>
          </p:cNvSpPr>
          <p:nvPr>
            <p:ph type="title"/>
          </p:nvPr>
        </p:nvSpPr>
        <p:spPr/>
        <p:txBody>
          <a:bodyPr>
            <a:normAutofit/>
          </a:bodyPr>
          <a:lstStyle/>
          <a:p>
            <a:r>
              <a:rPr lang="en-US" altLang="ja-JP" sz="2800" dirty="0"/>
              <a:t>CS</a:t>
            </a:r>
            <a:r>
              <a:rPr lang="ja-JP" altLang="en-US" sz="2800" dirty="0"/>
              <a:t>図のひな型自動生成</a:t>
            </a:r>
            <a:r>
              <a:rPr lang="en-US" altLang="ja-JP" sz="2800" dirty="0"/>
              <a:t>(1/2)</a:t>
            </a:r>
            <a:endParaRPr kumimoji="1" lang="ja-JP" altLang="en-US" sz="1800" dirty="0"/>
          </a:p>
        </p:txBody>
      </p:sp>
      <p:sp>
        <p:nvSpPr>
          <p:cNvPr id="4" name="コンテンツ プレースホルダー 3"/>
          <p:cNvSpPr>
            <a:spLocks noGrp="1"/>
          </p:cNvSpPr>
          <p:nvPr>
            <p:ph idx="1"/>
          </p:nvPr>
        </p:nvSpPr>
        <p:spPr>
          <a:xfrm>
            <a:off x="498475" y="744335"/>
            <a:ext cx="8394700" cy="581545"/>
          </a:xfrm>
        </p:spPr>
        <p:txBody>
          <a:bodyPr>
            <a:normAutofit/>
          </a:bodyPr>
          <a:lstStyle/>
          <a:p>
            <a:pPr marL="0" indent="0">
              <a:buNone/>
            </a:pPr>
            <a:r>
              <a:rPr lang="en-US" altLang="ja-JP" dirty="0"/>
              <a:t>CS</a:t>
            </a:r>
            <a:r>
              <a:rPr lang="ja-JP" altLang="en-US" dirty="0"/>
              <a:t>図のひな型を自動生成する。</a:t>
            </a:r>
            <a:endParaRPr lang="en-US" altLang="ja-JP" dirty="0"/>
          </a:p>
          <a:p>
            <a:pPr marL="0" indent="0">
              <a:buNone/>
            </a:pPr>
            <a:endParaRPr kumimoji="1" lang="ja-JP" altLang="en-US" dirty="0"/>
          </a:p>
        </p:txBody>
      </p:sp>
      <p:sp>
        <p:nvSpPr>
          <p:cNvPr id="3" name="スライド番号プレースホルダー 2">
            <a:extLst>
              <a:ext uri="{FF2B5EF4-FFF2-40B4-BE49-F238E27FC236}">
                <a16:creationId xmlns:a16="http://schemas.microsoft.com/office/drawing/2014/main" id="{EE312A86-80B1-41EB-8E01-67104BC53A08}"/>
              </a:ext>
            </a:extLst>
          </p:cNvPr>
          <p:cNvSpPr>
            <a:spLocks noGrp="1"/>
          </p:cNvSpPr>
          <p:nvPr>
            <p:ph type="sldNum" sz="quarter" idx="12"/>
          </p:nvPr>
        </p:nvSpPr>
        <p:spPr/>
        <p:txBody>
          <a:bodyPr/>
          <a:lstStyle/>
          <a:p>
            <a:fld id="{3382DF73-28CA-4FAC-8B34-741C96E797DB}" type="slidenum">
              <a:rPr kumimoji="1" lang="ja-JP" altLang="en-US" smtClean="0"/>
              <a:t>35</a:t>
            </a:fld>
            <a:endParaRPr kumimoji="1" lang="ja-JP" altLang="en-US"/>
          </a:p>
        </p:txBody>
      </p:sp>
      <p:cxnSp>
        <p:nvCxnSpPr>
          <p:cNvPr id="22" name="直線矢印コネクタ 21"/>
          <p:cNvCxnSpPr/>
          <p:nvPr/>
        </p:nvCxnSpPr>
        <p:spPr bwMode="auto">
          <a:xfrm flipH="1">
            <a:off x="1863970" y="1503367"/>
            <a:ext cx="1254369" cy="1828959"/>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3" name="テキスト ボックス 32"/>
          <p:cNvSpPr txBox="1"/>
          <p:nvPr/>
        </p:nvSpPr>
        <p:spPr>
          <a:xfrm>
            <a:off x="3118338" y="1241536"/>
            <a:ext cx="4958861" cy="584775"/>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「コントロールストラクチャーの構築」を</a:t>
            </a:r>
            <a:endParaRPr lang="en-US" altLang="ja-JP" sz="1600" dirty="0">
              <a:latin typeface="IPA Pゴシック" panose="020B0500000000000000" pitchFamily="50" charset="-128"/>
              <a:ea typeface="IPA Pゴシック" panose="020B0500000000000000" pitchFamily="50" charset="-128"/>
            </a:endParaRPr>
          </a:p>
          <a:p>
            <a:r>
              <a:rPr lang="ja-JP" altLang="en-US" sz="1600" dirty="0">
                <a:latin typeface="IPA Pゴシック" panose="020B0500000000000000" pitchFamily="50" charset="-128"/>
                <a:ea typeface="IPA Pゴシック" panose="020B0500000000000000" pitchFamily="50" charset="-128"/>
              </a:rPr>
              <a:t>ダブルクリック</a:t>
            </a:r>
            <a:endParaRPr lang="en-US" altLang="ja-JP" sz="1600" dirty="0">
              <a:latin typeface="IPA Pゴシック" panose="020B0500000000000000" pitchFamily="50" charset="-128"/>
              <a:ea typeface="IPA Pゴシック" panose="020B0500000000000000" pitchFamily="50" charset="-128"/>
            </a:endParaRPr>
          </a:p>
        </p:txBody>
      </p:sp>
      <p:pic>
        <p:nvPicPr>
          <p:cNvPr id="8" name="図 7">
            <a:extLst>
              <a:ext uri="{FF2B5EF4-FFF2-40B4-BE49-F238E27FC236}">
                <a16:creationId xmlns:a16="http://schemas.microsoft.com/office/drawing/2014/main" id="{9E9F299C-1ACF-432D-84BB-15D8EAAF56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5" name="フッター プレースホルダー 4">
            <a:extLst>
              <a:ext uri="{FF2B5EF4-FFF2-40B4-BE49-F238E27FC236}">
                <a16:creationId xmlns:a16="http://schemas.microsoft.com/office/drawing/2014/main" id="{B3A3A132-CCA0-43A4-8E08-E3F9C8BED362}"/>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9913013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2"/>
          <a:srcRect l="33950" t="22979" r="8170" b="6685"/>
          <a:stretch/>
        </p:blipFill>
        <p:spPr>
          <a:xfrm>
            <a:off x="3867912" y="1302920"/>
            <a:ext cx="5276088" cy="4736592"/>
          </a:xfrm>
          <a:prstGeom prst="rect">
            <a:avLst/>
          </a:prstGeom>
        </p:spPr>
      </p:pic>
      <p:sp>
        <p:nvSpPr>
          <p:cNvPr id="3" name="スライド番号プレースホルダー 2">
            <a:extLst>
              <a:ext uri="{FF2B5EF4-FFF2-40B4-BE49-F238E27FC236}">
                <a16:creationId xmlns:a16="http://schemas.microsoft.com/office/drawing/2014/main" id="{F1EF56A5-0504-40F2-A2BF-9B7F73670D15}"/>
              </a:ext>
            </a:extLst>
          </p:cNvPr>
          <p:cNvSpPr>
            <a:spLocks noGrp="1"/>
          </p:cNvSpPr>
          <p:nvPr>
            <p:ph type="sldNum" sz="quarter" idx="12"/>
          </p:nvPr>
        </p:nvSpPr>
        <p:spPr/>
        <p:txBody>
          <a:bodyPr/>
          <a:lstStyle/>
          <a:p>
            <a:fld id="{3382DF73-28CA-4FAC-8B34-741C96E797DB}" type="slidenum">
              <a:rPr kumimoji="1" lang="ja-JP" altLang="en-US" smtClean="0"/>
              <a:t>36</a:t>
            </a:fld>
            <a:endParaRPr kumimoji="1" lang="ja-JP" altLang="en-US" dirty="0"/>
          </a:p>
        </p:txBody>
      </p:sp>
      <p:pic>
        <p:nvPicPr>
          <p:cNvPr id="4" name="図 3">
            <a:extLst>
              <a:ext uri="{FF2B5EF4-FFF2-40B4-BE49-F238E27FC236}">
                <a16:creationId xmlns:a16="http://schemas.microsoft.com/office/drawing/2014/main" id="{16EF1A21-B9F1-43A8-B33A-C01C1E5BD908}"/>
              </a:ext>
            </a:extLst>
          </p:cNvPr>
          <p:cNvPicPr>
            <a:picLocks noChangeAspect="1"/>
          </p:cNvPicPr>
          <p:nvPr/>
        </p:nvPicPr>
        <p:blipFill>
          <a:blip r:embed="rId3"/>
          <a:stretch>
            <a:fillRect/>
          </a:stretch>
        </p:blipFill>
        <p:spPr>
          <a:xfrm>
            <a:off x="972257" y="1205997"/>
            <a:ext cx="2600325" cy="3124200"/>
          </a:xfrm>
          <a:prstGeom prst="rect">
            <a:avLst/>
          </a:prstGeom>
        </p:spPr>
      </p:pic>
      <p:sp>
        <p:nvSpPr>
          <p:cNvPr id="9" name="テキスト ボックス 8">
            <a:extLst>
              <a:ext uri="{FF2B5EF4-FFF2-40B4-BE49-F238E27FC236}">
                <a16:creationId xmlns:a16="http://schemas.microsoft.com/office/drawing/2014/main" id="{481497C7-3222-423F-9046-0F889F483F97}"/>
              </a:ext>
            </a:extLst>
          </p:cNvPr>
          <p:cNvSpPr txBox="1"/>
          <p:nvPr/>
        </p:nvSpPr>
        <p:spPr>
          <a:xfrm>
            <a:off x="628518" y="4454305"/>
            <a:ext cx="4201791" cy="1938992"/>
          </a:xfrm>
          <a:prstGeom prst="rect">
            <a:avLst/>
          </a:prstGeom>
          <a:noFill/>
        </p:spPr>
        <p:txBody>
          <a:bodyPr wrap="none" rtlCol="0">
            <a:spAutoFit/>
          </a:bodyPr>
          <a:lstStyle/>
          <a:p>
            <a:r>
              <a:rPr kumimoji="1" lang="ja-JP" altLang="en-US" sz="2400" dirty="0">
                <a:latin typeface="IPA Pゴシック" panose="020B0500000000000000" pitchFamily="50" charset="-128"/>
                <a:ea typeface="IPA Pゴシック" panose="020B0500000000000000" pitchFamily="50" charset="-128"/>
              </a:rPr>
              <a:t>表から</a:t>
            </a:r>
            <a:r>
              <a:rPr kumimoji="1" lang="en-US" altLang="ja-JP" sz="2400" dirty="0">
                <a:latin typeface="IPA Pゴシック" panose="020B0500000000000000" pitchFamily="50" charset="-128"/>
                <a:ea typeface="IPA Pゴシック" panose="020B0500000000000000" pitchFamily="50" charset="-128"/>
              </a:rPr>
              <a:t>CS</a:t>
            </a:r>
            <a:r>
              <a:rPr kumimoji="1" lang="ja-JP" altLang="en-US" sz="2400" dirty="0">
                <a:latin typeface="IPA Pゴシック" panose="020B0500000000000000" pitchFamily="50" charset="-128"/>
                <a:ea typeface="IPA Pゴシック" panose="020B0500000000000000" pitchFamily="50" charset="-128"/>
              </a:rPr>
              <a:t>図のひな型を生成</a:t>
            </a:r>
            <a:endParaRPr kumimoji="1" lang="en-US" altLang="ja-JP" sz="2400" dirty="0">
              <a:latin typeface="IPA Pゴシック" panose="020B0500000000000000" pitchFamily="50" charset="-128"/>
              <a:ea typeface="IPA Pゴシック" panose="020B0500000000000000" pitchFamily="50" charset="-128"/>
            </a:endParaRPr>
          </a:p>
          <a:p>
            <a:endParaRPr kumimoji="1" lang="en-US" altLang="ja-JP" sz="2400" dirty="0">
              <a:latin typeface="IPA Pゴシック" panose="020B0500000000000000" pitchFamily="50" charset="-128"/>
              <a:ea typeface="IPA Pゴシック" panose="020B0500000000000000" pitchFamily="50" charset="-128"/>
            </a:endParaRPr>
          </a:p>
          <a:p>
            <a:endParaRPr kumimoji="1" lang="en-US" altLang="ja-JP" sz="2400" dirty="0">
              <a:latin typeface="IPA Pゴシック" panose="020B0500000000000000" pitchFamily="50" charset="-128"/>
              <a:ea typeface="IPA Pゴシック" panose="020B0500000000000000" pitchFamily="50" charset="-128"/>
            </a:endParaRPr>
          </a:p>
          <a:p>
            <a:r>
              <a:rPr kumimoji="1" lang="ja-JP" altLang="en-US" sz="2400" dirty="0">
                <a:latin typeface="IPA Pゴシック" panose="020B0500000000000000" pitchFamily="50" charset="-128"/>
                <a:ea typeface="IPA Pゴシック" panose="020B0500000000000000" pitchFamily="50" charset="-128"/>
              </a:rPr>
              <a:t>固まった形式で生成されるので</a:t>
            </a:r>
            <a:endParaRPr kumimoji="1" lang="en-US" altLang="ja-JP" sz="2400" dirty="0">
              <a:latin typeface="IPA Pゴシック" panose="020B0500000000000000" pitchFamily="50" charset="-128"/>
              <a:ea typeface="IPA Pゴシック" panose="020B0500000000000000" pitchFamily="50" charset="-128"/>
            </a:endParaRPr>
          </a:p>
          <a:p>
            <a:r>
              <a:rPr lang="ja-JP" altLang="en-US" sz="2400" dirty="0">
                <a:latin typeface="IPA Pゴシック" panose="020B0500000000000000" pitchFamily="50" charset="-128"/>
                <a:ea typeface="IPA Pゴシック" panose="020B0500000000000000" pitchFamily="50" charset="-128"/>
              </a:rPr>
              <a:t>整形する</a:t>
            </a:r>
            <a:endParaRPr kumimoji="1" lang="ja-JP" altLang="en-US" sz="2400" dirty="0">
              <a:latin typeface="IPA Pゴシック" panose="020B0500000000000000" pitchFamily="50" charset="-128"/>
              <a:ea typeface="IPA Pゴシック" panose="020B0500000000000000" pitchFamily="50" charset="-128"/>
            </a:endParaRPr>
          </a:p>
        </p:txBody>
      </p:sp>
      <p:sp>
        <p:nvSpPr>
          <p:cNvPr id="11" name="矢印: 下 10">
            <a:extLst>
              <a:ext uri="{FF2B5EF4-FFF2-40B4-BE49-F238E27FC236}">
                <a16:creationId xmlns:a16="http://schemas.microsoft.com/office/drawing/2014/main" id="{742EF377-7925-47FA-8E55-4798FFD350F7}"/>
              </a:ext>
            </a:extLst>
          </p:cNvPr>
          <p:cNvSpPr/>
          <p:nvPr/>
        </p:nvSpPr>
        <p:spPr>
          <a:xfrm>
            <a:off x="1717623" y="5069941"/>
            <a:ext cx="746586" cy="3983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タイトル 1">
            <a:extLst>
              <a:ext uri="{FF2B5EF4-FFF2-40B4-BE49-F238E27FC236}">
                <a16:creationId xmlns:a16="http://schemas.microsoft.com/office/drawing/2014/main" id="{0CD72157-1C13-4D6E-9660-93D07544329A}"/>
              </a:ext>
            </a:extLst>
          </p:cNvPr>
          <p:cNvSpPr>
            <a:spLocks noGrp="1"/>
          </p:cNvSpPr>
          <p:nvPr>
            <p:ph type="title"/>
          </p:nvPr>
        </p:nvSpPr>
        <p:spPr>
          <a:xfrm>
            <a:off x="252920" y="44450"/>
            <a:ext cx="7074806" cy="547994"/>
          </a:xfrm>
        </p:spPr>
        <p:txBody>
          <a:bodyPr>
            <a:normAutofit/>
          </a:bodyPr>
          <a:lstStyle/>
          <a:p>
            <a:r>
              <a:rPr lang="en-US" altLang="ja-JP" sz="2800" dirty="0"/>
              <a:t>CS</a:t>
            </a:r>
            <a:r>
              <a:rPr lang="ja-JP" altLang="en-US" sz="2800" dirty="0"/>
              <a:t>図のひな型自動生成</a:t>
            </a:r>
            <a:r>
              <a:rPr lang="en-US" altLang="ja-JP" sz="2800" dirty="0"/>
              <a:t>(2/2)</a:t>
            </a:r>
            <a:endParaRPr kumimoji="1" lang="ja-JP" altLang="en-US" sz="2000" dirty="0"/>
          </a:p>
        </p:txBody>
      </p:sp>
      <p:sp>
        <p:nvSpPr>
          <p:cNvPr id="13" name="右矢印 20">
            <a:extLst>
              <a:ext uri="{FF2B5EF4-FFF2-40B4-BE49-F238E27FC236}">
                <a16:creationId xmlns:a16="http://schemas.microsoft.com/office/drawing/2014/main" id="{EEB03EBE-C331-4C4A-825A-53A1BC1E54D9}"/>
              </a:ext>
            </a:extLst>
          </p:cNvPr>
          <p:cNvSpPr/>
          <p:nvPr/>
        </p:nvSpPr>
        <p:spPr>
          <a:xfrm>
            <a:off x="3988316" y="2488527"/>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16" name="図 15">
            <a:extLst>
              <a:ext uri="{FF2B5EF4-FFF2-40B4-BE49-F238E27FC236}">
                <a16:creationId xmlns:a16="http://schemas.microsoft.com/office/drawing/2014/main" id="{9E9F299C-1ACF-432D-84BB-15D8EAAF56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2" name="フッター プレースホルダー 1">
            <a:extLst>
              <a:ext uri="{FF2B5EF4-FFF2-40B4-BE49-F238E27FC236}">
                <a16:creationId xmlns:a16="http://schemas.microsoft.com/office/drawing/2014/main" id="{017030FD-56EA-482D-9DC1-A3D44A4541A2}"/>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8826544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a:extLst>
              <a:ext uri="{FF2B5EF4-FFF2-40B4-BE49-F238E27FC236}">
                <a16:creationId xmlns:a16="http://schemas.microsoft.com/office/drawing/2014/main" id="{16A5F1F6-F933-44B9-8E55-8FFB5CDCBF31}"/>
              </a:ext>
            </a:extLst>
          </p:cNvPr>
          <p:cNvSpPr>
            <a:spLocks noGrp="1"/>
          </p:cNvSpPr>
          <p:nvPr>
            <p:ph type="title"/>
          </p:nvPr>
        </p:nvSpPr>
        <p:spPr/>
        <p:txBody>
          <a:bodyPr>
            <a:normAutofit/>
          </a:bodyPr>
          <a:lstStyle/>
          <a:p>
            <a:r>
              <a:rPr lang="en-US" altLang="ja-JP" sz="2800" dirty="0"/>
              <a:t>CS</a:t>
            </a:r>
            <a:r>
              <a:rPr lang="ja-JP" altLang="en-US" sz="2800" dirty="0"/>
              <a:t>図の編集</a:t>
            </a:r>
            <a:r>
              <a:rPr lang="en-US" altLang="ja-JP" sz="2800" dirty="0"/>
              <a:t>(1/6)</a:t>
            </a:r>
            <a:endParaRPr kumimoji="1" lang="ja-JP" altLang="en-US" sz="2000" dirty="0"/>
          </a:p>
        </p:txBody>
      </p:sp>
      <p:sp>
        <p:nvSpPr>
          <p:cNvPr id="2" name="コンテンツ プレースホルダー 1"/>
          <p:cNvSpPr>
            <a:spLocks noGrp="1"/>
          </p:cNvSpPr>
          <p:nvPr>
            <p:ph idx="1"/>
          </p:nvPr>
        </p:nvSpPr>
        <p:spPr>
          <a:xfrm>
            <a:off x="387828" y="771766"/>
            <a:ext cx="8628155" cy="1795097"/>
          </a:xfrm>
        </p:spPr>
        <p:txBody>
          <a:bodyPr>
            <a:normAutofit fontScale="85000" lnSpcReduction="10000"/>
          </a:bodyPr>
          <a:lstStyle/>
          <a:p>
            <a:r>
              <a:rPr kumimoji="1" lang="ja-JP" altLang="en-US" dirty="0">
                <a:latin typeface="Century" panose="02040604050505020304" pitchFamily="18" charset="0"/>
              </a:rPr>
              <a:t>まずは、</a:t>
            </a:r>
            <a:r>
              <a:rPr kumimoji="1" lang="en-US" altLang="ja-JP" dirty="0">
                <a:latin typeface="Century" panose="02040604050505020304" pitchFamily="18" charset="0"/>
              </a:rPr>
              <a:t>CA/FB/</a:t>
            </a:r>
            <a:r>
              <a:rPr kumimoji="1" lang="en-US" altLang="ja-JP" dirty="0" err="1">
                <a:latin typeface="Century" panose="02040604050505020304" pitchFamily="18" charset="0"/>
              </a:rPr>
              <a:t>Input/Output</a:t>
            </a:r>
            <a:r>
              <a:rPr kumimoji="1" lang="ja-JP" altLang="en-US" dirty="0">
                <a:latin typeface="Century" panose="02040604050505020304" pitchFamily="18" charset="0"/>
              </a:rPr>
              <a:t>が重ならないようにして</a:t>
            </a:r>
            <a:br>
              <a:rPr kumimoji="1" lang="en-US" altLang="ja-JP" dirty="0">
                <a:latin typeface="Century" panose="02040604050505020304" pitchFamily="18" charset="0"/>
              </a:rPr>
            </a:br>
            <a:r>
              <a:rPr kumimoji="1" lang="ja-JP" altLang="en-US" dirty="0">
                <a:latin typeface="Century" panose="02040604050505020304" pitchFamily="18" charset="0"/>
              </a:rPr>
              <a:t>見易くする。</a:t>
            </a:r>
            <a:endParaRPr kumimoji="1" lang="en-US" altLang="ja-JP" dirty="0">
              <a:latin typeface="Century" panose="02040604050505020304" pitchFamily="18" charset="0"/>
            </a:endParaRPr>
          </a:p>
          <a:p>
            <a:r>
              <a:rPr lang="ja-JP" altLang="en-US" dirty="0">
                <a:latin typeface="Century" panose="02040604050505020304" pitchFamily="18" charset="0"/>
              </a:rPr>
              <a:t>続いて、安全責任の所掌を考えたり、</a:t>
            </a:r>
            <a:r>
              <a:rPr lang="en-US" altLang="ja-JP" dirty="0">
                <a:latin typeface="Century" panose="02040604050505020304" pitchFamily="18" charset="0"/>
              </a:rPr>
              <a:t>CA/</a:t>
            </a:r>
            <a:r>
              <a:rPr lang="ja-JP" altLang="en-US" dirty="0">
                <a:latin typeface="Century" panose="02040604050505020304" pitchFamily="18" charset="0"/>
              </a:rPr>
              <a:t> </a:t>
            </a:r>
            <a:r>
              <a:rPr lang="en-US" altLang="ja-JP" dirty="0">
                <a:latin typeface="Century" panose="02040604050505020304" pitchFamily="18" charset="0"/>
              </a:rPr>
              <a:t>FB/</a:t>
            </a:r>
            <a:r>
              <a:rPr lang="ja-JP" altLang="en-US" dirty="0">
                <a:latin typeface="Century" panose="02040604050505020304" pitchFamily="18" charset="0"/>
              </a:rPr>
              <a:t> </a:t>
            </a:r>
            <a:r>
              <a:rPr lang="en-US" altLang="ja-JP" dirty="0">
                <a:latin typeface="Century" panose="02040604050505020304" pitchFamily="18" charset="0"/>
              </a:rPr>
              <a:t>Input/</a:t>
            </a:r>
            <a:r>
              <a:rPr lang="ja-JP" altLang="en-US" dirty="0">
                <a:latin typeface="Century" panose="02040604050505020304" pitchFamily="18" charset="0"/>
              </a:rPr>
              <a:t> </a:t>
            </a:r>
            <a:r>
              <a:rPr lang="en-US" altLang="ja-JP" dirty="0">
                <a:latin typeface="Century" panose="02040604050505020304" pitchFamily="18" charset="0"/>
              </a:rPr>
              <a:t>Output</a:t>
            </a:r>
            <a:r>
              <a:rPr lang="ja-JP" altLang="en-US" dirty="0">
                <a:latin typeface="Century" panose="02040604050505020304" pitchFamily="18" charset="0"/>
              </a:rPr>
              <a:t>の過不足を補ったりしながら、</a:t>
            </a:r>
            <a:r>
              <a:rPr lang="en-US" altLang="ja-JP" dirty="0">
                <a:latin typeface="Century" panose="02040604050505020304" pitchFamily="18" charset="0"/>
              </a:rPr>
              <a:t>CS</a:t>
            </a:r>
            <a:r>
              <a:rPr lang="ja-JP" altLang="en-US" dirty="0">
                <a:latin typeface="Century" panose="02040604050505020304" pitchFamily="18" charset="0"/>
              </a:rPr>
              <a:t>図を完成させる。</a:t>
            </a:r>
            <a:endParaRPr kumimoji="1" lang="ja-JP" altLang="en-US" dirty="0">
              <a:latin typeface="Century" panose="02040604050505020304" pitchFamily="18" charset="0"/>
            </a:endParaRPr>
          </a:p>
        </p:txBody>
      </p:sp>
      <p:sp>
        <p:nvSpPr>
          <p:cNvPr id="3" name="スライド番号プレースホルダー 2">
            <a:extLst>
              <a:ext uri="{FF2B5EF4-FFF2-40B4-BE49-F238E27FC236}">
                <a16:creationId xmlns:a16="http://schemas.microsoft.com/office/drawing/2014/main" id="{CAD892BB-A181-4D9B-8E56-9D243D5CA9F6}"/>
              </a:ext>
            </a:extLst>
          </p:cNvPr>
          <p:cNvSpPr>
            <a:spLocks noGrp="1"/>
          </p:cNvSpPr>
          <p:nvPr>
            <p:ph type="sldNum" sz="quarter" idx="12"/>
          </p:nvPr>
        </p:nvSpPr>
        <p:spPr/>
        <p:txBody>
          <a:bodyPr/>
          <a:lstStyle/>
          <a:p>
            <a:fld id="{3382DF73-28CA-4FAC-8B34-741C96E797DB}" type="slidenum">
              <a:rPr kumimoji="1" lang="ja-JP" altLang="en-US" smtClean="0"/>
              <a:t>37</a:t>
            </a:fld>
            <a:endParaRPr kumimoji="1" lang="ja-JP" altLang="en-US" dirty="0"/>
          </a:p>
        </p:txBody>
      </p:sp>
      <p:pic>
        <p:nvPicPr>
          <p:cNvPr id="7" name="図 6"/>
          <p:cNvPicPr>
            <a:picLocks noChangeAspect="1"/>
          </p:cNvPicPr>
          <p:nvPr/>
        </p:nvPicPr>
        <p:blipFill rotWithShape="1">
          <a:blip r:embed="rId2"/>
          <a:srcRect l="1635" t="17746" r="1426" b="2612"/>
          <a:stretch/>
        </p:blipFill>
        <p:spPr>
          <a:xfrm>
            <a:off x="4100018" y="3377474"/>
            <a:ext cx="4586782" cy="2575122"/>
          </a:xfrm>
          <a:prstGeom prst="rect">
            <a:avLst/>
          </a:prstGeom>
        </p:spPr>
      </p:pic>
      <p:pic>
        <p:nvPicPr>
          <p:cNvPr id="10" name="図 9"/>
          <p:cNvPicPr>
            <a:picLocks noChangeAspect="1"/>
          </p:cNvPicPr>
          <p:nvPr/>
        </p:nvPicPr>
        <p:blipFill rotWithShape="1">
          <a:blip r:embed="rId3"/>
          <a:srcRect l="2555" t="13333" r="2038" b="1733"/>
          <a:stretch/>
        </p:blipFill>
        <p:spPr>
          <a:xfrm>
            <a:off x="387829" y="2444943"/>
            <a:ext cx="3572190" cy="4114800"/>
          </a:xfrm>
          <a:prstGeom prst="rect">
            <a:avLst/>
          </a:prstGeom>
        </p:spPr>
      </p:pic>
      <p:pic>
        <p:nvPicPr>
          <p:cNvPr id="11" name="図 10">
            <a:extLst>
              <a:ext uri="{FF2B5EF4-FFF2-40B4-BE49-F238E27FC236}">
                <a16:creationId xmlns:a16="http://schemas.microsoft.com/office/drawing/2014/main" id="{9E9F299C-1ACF-432D-84BB-15D8EAAF56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4" name="フッター プレースホルダー 3">
            <a:extLst>
              <a:ext uri="{FF2B5EF4-FFF2-40B4-BE49-F238E27FC236}">
                <a16:creationId xmlns:a16="http://schemas.microsoft.com/office/drawing/2014/main" id="{79ED3D3E-4202-49BC-9919-D16624DD879E}"/>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947758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8410F834-6222-4C45-96FA-6F3DA9E32EB8}"/>
              </a:ext>
            </a:extLst>
          </p:cNvPr>
          <p:cNvPicPr>
            <a:picLocks noChangeAspect="1"/>
          </p:cNvPicPr>
          <p:nvPr/>
        </p:nvPicPr>
        <p:blipFill>
          <a:blip r:embed="rId3"/>
          <a:stretch>
            <a:fillRect/>
          </a:stretch>
        </p:blipFill>
        <p:spPr>
          <a:xfrm>
            <a:off x="1283436" y="4102709"/>
            <a:ext cx="3015707" cy="2710841"/>
          </a:xfrm>
          <a:prstGeom prst="rect">
            <a:avLst/>
          </a:prstGeom>
        </p:spPr>
      </p:pic>
      <p:sp>
        <p:nvSpPr>
          <p:cNvPr id="2" name="タイトル 1"/>
          <p:cNvSpPr>
            <a:spLocks noGrp="1"/>
          </p:cNvSpPr>
          <p:nvPr>
            <p:ph type="title"/>
          </p:nvPr>
        </p:nvSpPr>
        <p:spPr>
          <a:xfrm>
            <a:off x="291830" y="44450"/>
            <a:ext cx="7035896" cy="575591"/>
          </a:xfrm>
        </p:spPr>
        <p:txBody>
          <a:bodyPr>
            <a:normAutofit/>
          </a:bodyPr>
          <a:lstStyle/>
          <a:p>
            <a:r>
              <a:rPr lang="en-US" altLang="ja-JP" sz="2800" dirty="0"/>
              <a:t>CS</a:t>
            </a:r>
            <a:r>
              <a:rPr lang="ja-JP" altLang="en-US" sz="2800" dirty="0"/>
              <a:t>図</a:t>
            </a:r>
            <a:r>
              <a:rPr kumimoji="1" lang="ja-JP" altLang="en-US" sz="2800" dirty="0"/>
              <a:t>の編集</a:t>
            </a:r>
            <a:r>
              <a:rPr kumimoji="1" lang="en-US" altLang="ja-JP" sz="2800" dirty="0"/>
              <a:t>(2/6)</a:t>
            </a:r>
            <a:endParaRPr kumimoji="1" lang="ja-JP" altLang="en-US" sz="2000" dirty="0"/>
          </a:p>
        </p:txBody>
      </p:sp>
      <p:pic>
        <p:nvPicPr>
          <p:cNvPr id="3" name="図 2"/>
          <p:cNvPicPr>
            <a:picLocks noChangeAspect="1"/>
          </p:cNvPicPr>
          <p:nvPr/>
        </p:nvPicPr>
        <p:blipFill>
          <a:blip r:embed="rId4"/>
          <a:stretch>
            <a:fillRect/>
          </a:stretch>
        </p:blipFill>
        <p:spPr>
          <a:xfrm>
            <a:off x="617965" y="2013547"/>
            <a:ext cx="2447619" cy="1895238"/>
          </a:xfrm>
          <a:prstGeom prst="rect">
            <a:avLst/>
          </a:prstGeom>
        </p:spPr>
      </p:pic>
      <p:sp>
        <p:nvSpPr>
          <p:cNvPr id="8" name="テキスト ボックス 7"/>
          <p:cNvSpPr txBox="1"/>
          <p:nvPr/>
        </p:nvSpPr>
        <p:spPr>
          <a:xfrm>
            <a:off x="3065584" y="1310062"/>
            <a:ext cx="3012832" cy="400110"/>
          </a:xfrm>
          <a:prstGeom prst="rect">
            <a:avLst/>
          </a:prstGeom>
          <a:noFill/>
        </p:spPr>
        <p:txBody>
          <a:bodyPr wrap="square" rtlCol="0">
            <a:spAutoFit/>
          </a:bodyPr>
          <a:lstStyle/>
          <a:p>
            <a:pPr algn="ctr"/>
            <a:r>
              <a:rPr lang="ja-JP" altLang="en-US" sz="2000" dirty="0">
                <a:latin typeface="IPA Pゴシック" panose="020B0500000000000000" pitchFamily="50" charset="-128"/>
                <a:ea typeface="IPA Pゴシック" panose="020B0500000000000000" pitchFamily="50" charset="-128"/>
              </a:rPr>
              <a:t>コンポーネントの描画</a:t>
            </a:r>
            <a:endParaRPr kumimoji="1" lang="ja-JP" altLang="en-US" sz="2000" dirty="0">
              <a:latin typeface="IPA Pゴシック" panose="020B0500000000000000" pitchFamily="50" charset="-128"/>
              <a:ea typeface="IPA Pゴシック" panose="020B0500000000000000" pitchFamily="50" charset="-128"/>
            </a:endParaRPr>
          </a:p>
        </p:txBody>
      </p:sp>
      <p:pic>
        <p:nvPicPr>
          <p:cNvPr id="5" name="図 4"/>
          <p:cNvPicPr>
            <a:picLocks noChangeAspect="1"/>
          </p:cNvPicPr>
          <p:nvPr/>
        </p:nvPicPr>
        <p:blipFill>
          <a:blip r:embed="rId5"/>
          <a:stretch>
            <a:fillRect/>
          </a:stretch>
        </p:blipFill>
        <p:spPr>
          <a:xfrm>
            <a:off x="4930863" y="1997542"/>
            <a:ext cx="3361905" cy="2676190"/>
          </a:xfrm>
          <a:prstGeom prst="rect">
            <a:avLst/>
          </a:prstGeom>
        </p:spPr>
      </p:pic>
      <p:sp>
        <p:nvSpPr>
          <p:cNvPr id="11" name="テキスト ボックス 10"/>
          <p:cNvSpPr txBox="1"/>
          <p:nvPr/>
        </p:nvSpPr>
        <p:spPr>
          <a:xfrm>
            <a:off x="2372076" y="3344225"/>
            <a:ext cx="1942188" cy="584775"/>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コンポーネントの</a:t>
            </a:r>
            <a:endParaRPr lang="en-US" altLang="ja-JP" sz="1600" dirty="0">
              <a:latin typeface="IPA Pゴシック" panose="020B0500000000000000" pitchFamily="50" charset="-128"/>
              <a:ea typeface="IPA Pゴシック" panose="020B0500000000000000" pitchFamily="50" charset="-128"/>
            </a:endParaRPr>
          </a:p>
          <a:p>
            <a:r>
              <a:rPr lang="ja-JP" altLang="en-US" sz="1600" dirty="0">
                <a:latin typeface="IPA Pゴシック" panose="020B0500000000000000" pitchFamily="50" charset="-128"/>
                <a:ea typeface="IPA Pゴシック" panose="020B0500000000000000" pitchFamily="50" charset="-128"/>
              </a:rPr>
              <a:t>アイコンを選択</a:t>
            </a:r>
            <a:endParaRPr kumimoji="1" lang="ja-JP" altLang="en-US" sz="1600" dirty="0">
              <a:latin typeface="IPA Pゴシック" panose="020B0500000000000000" pitchFamily="50" charset="-128"/>
              <a:ea typeface="IPA Pゴシック" panose="020B0500000000000000" pitchFamily="50" charset="-128"/>
            </a:endParaRPr>
          </a:p>
        </p:txBody>
      </p:sp>
      <p:sp>
        <p:nvSpPr>
          <p:cNvPr id="12" name="テキスト ボックス 11"/>
          <p:cNvSpPr txBox="1"/>
          <p:nvPr/>
        </p:nvSpPr>
        <p:spPr>
          <a:xfrm>
            <a:off x="6579576" y="4436076"/>
            <a:ext cx="2244970" cy="830997"/>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適当な箇所をクリックすると、コンポーネントの箱が描画される</a:t>
            </a:r>
            <a:endParaRPr kumimoji="1" lang="ja-JP" altLang="en-US" sz="1600" dirty="0">
              <a:latin typeface="IPA Pゴシック" panose="020B0500000000000000" pitchFamily="50" charset="-128"/>
              <a:ea typeface="IPA Pゴシック" panose="020B0500000000000000" pitchFamily="50" charset="-128"/>
            </a:endParaRPr>
          </a:p>
        </p:txBody>
      </p:sp>
      <p:cxnSp>
        <p:nvCxnSpPr>
          <p:cNvPr id="13" name="直線矢印コネクタ 12"/>
          <p:cNvCxnSpPr/>
          <p:nvPr/>
        </p:nvCxnSpPr>
        <p:spPr bwMode="auto">
          <a:xfrm flipH="1" flipV="1">
            <a:off x="1755477" y="3197960"/>
            <a:ext cx="701022" cy="438653"/>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6" name="直線矢印コネクタ 15"/>
          <p:cNvCxnSpPr/>
          <p:nvPr/>
        </p:nvCxnSpPr>
        <p:spPr bwMode="auto">
          <a:xfrm flipH="1" flipV="1">
            <a:off x="6132866" y="3969730"/>
            <a:ext cx="701022" cy="438653"/>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7" name="テキスト ボックス 16"/>
          <p:cNvSpPr txBox="1"/>
          <p:nvPr/>
        </p:nvSpPr>
        <p:spPr>
          <a:xfrm>
            <a:off x="4930863" y="5814923"/>
            <a:ext cx="2366230" cy="338554"/>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コンポーネント名を記述</a:t>
            </a:r>
            <a:endParaRPr kumimoji="1" lang="ja-JP" altLang="en-US" sz="1600" dirty="0">
              <a:latin typeface="IPA Pゴシック" panose="020B0500000000000000" pitchFamily="50" charset="-128"/>
              <a:ea typeface="IPA Pゴシック" panose="020B0500000000000000" pitchFamily="50" charset="-128"/>
            </a:endParaRPr>
          </a:p>
        </p:txBody>
      </p:sp>
      <p:cxnSp>
        <p:nvCxnSpPr>
          <p:cNvPr id="18" name="直線矢印コネクタ 17"/>
          <p:cNvCxnSpPr/>
          <p:nvPr/>
        </p:nvCxnSpPr>
        <p:spPr bwMode="auto">
          <a:xfrm flipH="1" flipV="1">
            <a:off x="3803082" y="5814924"/>
            <a:ext cx="1127781" cy="196574"/>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3" name="テキスト ボックス 22"/>
          <p:cNvSpPr txBox="1"/>
          <p:nvPr/>
        </p:nvSpPr>
        <p:spPr>
          <a:xfrm>
            <a:off x="504052" y="1710172"/>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①</a:t>
            </a:r>
            <a:endParaRPr kumimoji="1" lang="ja-JP" altLang="en-US" sz="3200" dirty="0"/>
          </a:p>
        </p:txBody>
      </p:sp>
      <p:sp>
        <p:nvSpPr>
          <p:cNvPr id="24" name="テキスト ボックス 23"/>
          <p:cNvSpPr txBox="1"/>
          <p:nvPr/>
        </p:nvSpPr>
        <p:spPr>
          <a:xfrm>
            <a:off x="7919356" y="1767325"/>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②</a:t>
            </a:r>
            <a:endParaRPr kumimoji="1" lang="ja-JP" altLang="en-US" sz="3200" dirty="0"/>
          </a:p>
        </p:txBody>
      </p:sp>
      <p:sp>
        <p:nvSpPr>
          <p:cNvPr id="25" name="テキスト ボックス 24"/>
          <p:cNvSpPr txBox="1"/>
          <p:nvPr/>
        </p:nvSpPr>
        <p:spPr>
          <a:xfrm>
            <a:off x="3766507" y="4323004"/>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③</a:t>
            </a:r>
            <a:endParaRPr kumimoji="1" lang="ja-JP" altLang="en-US" sz="3200" dirty="0"/>
          </a:p>
        </p:txBody>
      </p:sp>
      <p:sp>
        <p:nvSpPr>
          <p:cNvPr id="22" name="右矢印 20">
            <a:extLst>
              <a:ext uri="{FF2B5EF4-FFF2-40B4-BE49-F238E27FC236}">
                <a16:creationId xmlns:a16="http://schemas.microsoft.com/office/drawing/2014/main" id="{ECFE8687-43B4-4A8D-9180-114DF5DF5014}"/>
              </a:ext>
            </a:extLst>
          </p:cNvPr>
          <p:cNvSpPr/>
          <p:nvPr/>
        </p:nvSpPr>
        <p:spPr>
          <a:xfrm>
            <a:off x="3780087" y="2400193"/>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右矢印 20">
            <a:extLst>
              <a:ext uri="{FF2B5EF4-FFF2-40B4-BE49-F238E27FC236}">
                <a16:creationId xmlns:a16="http://schemas.microsoft.com/office/drawing/2014/main" id="{7AAB5E58-2C55-4550-B889-6AE0D82B820F}"/>
              </a:ext>
            </a:extLst>
          </p:cNvPr>
          <p:cNvSpPr/>
          <p:nvPr/>
        </p:nvSpPr>
        <p:spPr>
          <a:xfrm rot="8275019">
            <a:off x="4981981" y="4830449"/>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C0E6CEE8-DF72-4342-A141-E50EA3A17727}"/>
              </a:ext>
            </a:extLst>
          </p:cNvPr>
          <p:cNvSpPr>
            <a:spLocks noGrp="1"/>
          </p:cNvSpPr>
          <p:nvPr>
            <p:ph type="sldNum" sz="quarter" idx="12"/>
          </p:nvPr>
        </p:nvSpPr>
        <p:spPr/>
        <p:txBody>
          <a:bodyPr/>
          <a:lstStyle/>
          <a:p>
            <a:fld id="{3382DF73-28CA-4FAC-8B34-741C96E797DB}" type="slidenum">
              <a:rPr kumimoji="1" lang="ja-JP" altLang="en-US" smtClean="0"/>
              <a:t>38</a:t>
            </a:fld>
            <a:endParaRPr kumimoji="1" lang="ja-JP" altLang="en-US"/>
          </a:p>
        </p:txBody>
      </p:sp>
      <p:pic>
        <p:nvPicPr>
          <p:cNvPr id="20" name="図 19">
            <a:extLst>
              <a:ext uri="{FF2B5EF4-FFF2-40B4-BE49-F238E27FC236}">
                <a16:creationId xmlns:a16="http://schemas.microsoft.com/office/drawing/2014/main" id="{9E9F299C-1ACF-432D-84BB-15D8EAAF56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6" name="フッター プレースホルダー 5">
            <a:extLst>
              <a:ext uri="{FF2B5EF4-FFF2-40B4-BE49-F238E27FC236}">
                <a16:creationId xmlns:a16="http://schemas.microsoft.com/office/drawing/2014/main" id="{20EFDCAF-1637-4F07-BD2D-0A27AC0553B5}"/>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5543313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8">
            <a:extLst>
              <a:ext uri="{FF2B5EF4-FFF2-40B4-BE49-F238E27FC236}">
                <a16:creationId xmlns:a16="http://schemas.microsoft.com/office/drawing/2014/main" id="{B684A442-F644-4220-AB2D-4DD2B7255737}"/>
              </a:ext>
            </a:extLst>
          </p:cNvPr>
          <p:cNvPicPr>
            <a:picLocks noChangeAspect="1"/>
          </p:cNvPicPr>
          <p:nvPr/>
        </p:nvPicPr>
        <p:blipFill>
          <a:blip r:embed="rId3"/>
          <a:stretch>
            <a:fillRect/>
          </a:stretch>
        </p:blipFill>
        <p:spPr>
          <a:xfrm>
            <a:off x="5925375" y="4415473"/>
            <a:ext cx="2409959" cy="2324144"/>
          </a:xfrm>
          <a:prstGeom prst="rect">
            <a:avLst/>
          </a:prstGeom>
        </p:spPr>
      </p:pic>
      <p:pic>
        <p:nvPicPr>
          <p:cNvPr id="18" name="図 17">
            <a:extLst>
              <a:ext uri="{FF2B5EF4-FFF2-40B4-BE49-F238E27FC236}">
                <a16:creationId xmlns:a16="http://schemas.microsoft.com/office/drawing/2014/main" id="{1AFBAEA2-FE54-42BF-BE4F-AFBA46B81C09}"/>
              </a:ext>
            </a:extLst>
          </p:cNvPr>
          <p:cNvPicPr>
            <a:picLocks noChangeAspect="1"/>
          </p:cNvPicPr>
          <p:nvPr/>
        </p:nvPicPr>
        <p:blipFill>
          <a:blip r:embed="rId4"/>
          <a:stretch>
            <a:fillRect/>
          </a:stretch>
        </p:blipFill>
        <p:spPr>
          <a:xfrm>
            <a:off x="6800744" y="2141639"/>
            <a:ext cx="1510657" cy="2209058"/>
          </a:xfrm>
          <a:prstGeom prst="rect">
            <a:avLst/>
          </a:prstGeom>
        </p:spPr>
      </p:pic>
      <p:pic>
        <p:nvPicPr>
          <p:cNvPr id="17" name="図 16">
            <a:extLst>
              <a:ext uri="{FF2B5EF4-FFF2-40B4-BE49-F238E27FC236}">
                <a16:creationId xmlns:a16="http://schemas.microsoft.com/office/drawing/2014/main" id="{C3D02B35-5A02-41FF-A85A-1B9C801AF995}"/>
              </a:ext>
            </a:extLst>
          </p:cNvPr>
          <p:cNvPicPr>
            <a:picLocks noChangeAspect="1"/>
          </p:cNvPicPr>
          <p:nvPr/>
        </p:nvPicPr>
        <p:blipFill>
          <a:blip r:embed="rId4"/>
          <a:stretch>
            <a:fillRect/>
          </a:stretch>
        </p:blipFill>
        <p:spPr>
          <a:xfrm>
            <a:off x="3519487" y="2543609"/>
            <a:ext cx="1720333" cy="2280803"/>
          </a:xfrm>
          <a:prstGeom prst="rect">
            <a:avLst/>
          </a:prstGeom>
        </p:spPr>
      </p:pic>
      <p:pic>
        <p:nvPicPr>
          <p:cNvPr id="7" name="図 6">
            <a:extLst>
              <a:ext uri="{FF2B5EF4-FFF2-40B4-BE49-F238E27FC236}">
                <a16:creationId xmlns:a16="http://schemas.microsoft.com/office/drawing/2014/main" id="{BC89A034-5CB0-49B3-A163-0E206C989E1F}"/>
              </a:ext>
            </a:extLst>
          </p:cNvPr>
          <p:cNvPicPr>
            <a:picLocks noChangeAspect="1"/>
          </p:cNvPicPr>
          <p:nvPr/>
        </p:nvPicPr>
        <p:blipFill>
          <a:blip r:embed="rId5"/>
          <a:stretch>
            <a:fillRect/>
          </a:stretch>
        </p:blipFill>
        <p:spPr>
          <a:xfrm>
            <a:off x="539715" y="2111967"/>
            <a:ext cx="2129120" cy="2884404"/>
          </a:xfrm>
          <a:prstGeom prst="rect">
            <a:avLst/>
          </a:prstGeom>
        </p:spPr>
      </p:pic>
      <p:sp>
        <p:nvSpPr>
          <p:cNvPr id="2" name="タイトル 1"/>
          <p:cNvSpPr>
            <a:spLocks noGrp="1"/>
          </p:cNvSpPr>
          <p:nvPr>
            <p:ph type="title"/>
          </p:nvPr>
        </p:nvSpPr>
        <p:spPr>
          <a:xfrm>
            <a:off x="270469" y="32231"/>
            <a:ext cx="7057257" cy="594790"/>
          </a:xfrm>
        </p:spPr>
        <p:txBody>
          <a:bodyPr>
            <a:normAutofit/>
          </a:bodyPr>
          <a:lstStyle/>
          <a:p>
            <a:r>
              <a:rPr lang="en-US" altLang="ja-JP" sz="2800" dirty="0"/>
              <a:t>CS</a:t>
            </a:r>
            <a:r>
              <a:rPr lang="ja-JP" altLang="en-US" sz="2800" dirty="0"/>
              <a:t>図の編集</a:t>
            </a:r>
            <a:r>
              <a:rPr kumimoji="1" lang="en-US" altLang="ja-JP" sz="2800" dirty="0"/>
              <a:t>(3/6)</a:t>
            </a:r>
            <a:endParaRPr kumimoji="1" lang="ja-JP" altLang="en-US" sz="2000" dirty="0"/>
          </a:p>
        </p:txBody>
      </p:sp>
      <p:sp>
        <p:nvSpPr>
          <p:cNvPr id="8" name="テキスト ボックス 7"/>
          <p:cNvSpPr txBox="1"/>
          <p:nvPr/>
        </p:nvSpPr>
        <p:spPr>
          <a:xfrm>
            <a:off x="2461846" y="1169439"/>
            <a:ext cx="4220308" cy="400110"/>
          </a:xfrm>
          <a:prstGeom prst="rect">
            <a:avLst/>
          </a:prstGeom>
          <a:noFill/>
        </p:spPr>
        <p:txBody>
          <a:bodyPr wrap="square" rtlCol="0">
            <a:spAutoFit/>
          </a:bodyPr>
          <a:lstStyle/>
          <a:p>
            <a:pPr algn="ctr"/>
            <a:r>
              <a:rPr lang="ja-JP" altLang="en-US" sz="2000" dirty="0"/>
              <a:t>コントロールアクションの描画</a:t>
            </a:r>
            <a:endParaRPr kumimoji="1" lang="ja-JP" altLang="en-US" sz="2000" dirty="0"/>
          </a:p>
        </p:txBody>
      </p:sp>
      <p:sp>
        <p:nvSpPr>
          <p:cNvPr id="26" name="テキスト ボックス 25"/>
          <p:cNvSpPr txBox="1"/>
          <p:nvPr/>
        </p:nvSpPr>
        <p:spPr>
          <a:xfrm>
            <a:off x="5859860" y="3227057"/>
            <a:ext cx="1367757" cy="584775"/>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a:t>
            </a:r>
            <a:r>
              <a:rPr lang="en-US" altLang="ja-JP" sz="1600" dirty="0">
                <a:latin typeface="IPA Pゴシック" panose="020B0500000000000000" pitchFamily="50" charset="-128"/>
                <a:ea typeface="IPA Pゴシック" panose="020B0500000000000000" pitchFamily="50" charset="-128"/>
              </a:rPr>
              <a:t>CA</a:t>
            </a:r>
            <a:r>
              <a:rPr lang="ja-JP" altLang="en-US" sz="1600" dirty="0">
                <a:latin typeface="IPA Pゴシック" panose="020B0500000000000000" pitchFamily="50" charset="-128"/>
                <a:ea typeface="IPA Pゴシック" panose="020B0500000000000000" pitchFamily="50" charset="-128"/>
              </a:rPr>
              <a:t>」を</a:t>
            </a:r>
            <a:endParaRPr lang="en-US" altLang="ja-JP" sz="1600" dirty="0">
              <a:latin typeface="IPA Pゴシック" panose="020B0500000000000000" pitchFamily="50" charset="-128"/>
              <a:ea typeface="IPA Pゴシック" panose="020B0500000000000000" pitchFamily="50" charset="-128"/>
            </a:endParaRPr>
          </a:p>
          <a:p>
            <a:r>
              <a:rPr lang="ja-JP" altLang="en-US" sz="1600" dirty="0">
                <a:latin typeface="IPA Pゴシック" panose="020B0500000000000000" pitchFamily="50" charset="-128"/>
                <a:ea typeface="IPA Pゴシック" panose="020B0500000000000000" pitchFamily="50" charset="-128"/>
              </a:rPr>
              <a:t>クリックし、</a:t>
            </a:r>
            <a:endParaRPr kumimoji="1" lang="ja-JP" altLang="en-US" sz="1600" dirty="0">
              <a:latin typeface="IPA Pゴシック" panose="020B0500000000000000" pitchFamily="50" charset="-128"/>
              <a:ea typeface="IPA Pゴシック" panose="020B0500000000000000" pitchFamily="50" charset="-128"/>
            </a:endParaRPr>
          </a:p>
        </p:txBody>
      </p:sp>
      <p:cxnSp>
        <p:nvCxnSpPr>
          <p:cNvPr id="27" name="直線矢印コネクタ 26"/>
          <p:cNvCxnSpPr/>
          <p:nvPr/>
        </p:nvCxnSpPr>
        <p:spPr bwMode="auto">
          <a:xfrm flipV="1">
            <a:off x="6787086" y="3093538"/>
            <a:ext cx="672358" cy="301464"/>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1" name="テキスト ボックス 30"/>
          <p:cNvSpPr txBox="1"/>
          <p:nvPr/>
        </p:nvSpPr>
        <p:spPr>
          <a:xfrm>
            <a:off x="4462914" y="5732874"/>
            <a:ext cx="1367757" cy="830997"/>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コントロールアクション名を記述</a:t>
            </a:r>
            <a:endParaRPr kumimoji="1" lang="ja-JP" altLang="en-US" sz="1600" dirty="0">
              <a:latin typeface="IPA Pゴシック" panose="020B0500000000000000" pitchFamily="50" charset="-128"/>
              <a:ea typeface="IPA Pゴシック" panose="020B0500000000000000" pitchFamily="50" charset="-128"/>
            </a:endParaRPr>
          </a:p>
        </p:txBody>
      </p:sp>
      <p:cxnSp>
        <p:nvCxnSpPr>
          <p:cNvPr id="32" name="直線矢印コネクタ 31"/>
          <p:cNvCxnSpPr>
            <a:stCxn id="31" idx="3"/>
          </p:cNvCxnSpPr>
          <p:nvPr/>
        </p:nvCxnSpPr>
        <p:spPr bwMode="auto">
          <a:xfrm flipV="1">
            <a:off x="5830671" y="5732874"/>
            <a:ext cx="466287" cy="415499"/>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3" name="テキスト ボックス 32"/>
          <p:cNvSpPr txBox="1"/>
          <p:nvPr/>
        </p:nvSpPr>
        <p:spPr>
          <a:xfrm>
            <a:off x="504052" y="162660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①</a:t>
            </a:r>
            <a:endParaRPr kumimoji="1" lang="ja-JP" altLang="en-US" sz="3200" dirty="0"/>
          </a:p>
        </p:txBody>
      </p:sp>
      <p:sp>
        <p:nvSpPr>
          <p:cNvPr id="34" name="テキスト ボックス 33"/>
          <p:cNvSpPr txBox="1"/>
          <p:nvPr/>
        </p:nvSpPr>
        <p:spPr>
          <a:xfrm>
            <a:off x="3381885" y="166923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②</a:t>
            </a:r>
            <a:endParaRPr kumimoji="1" lang="ja-JP" altLang="en-US" sz="3200" dirty="0"/>
          </a:p>
        </p:txBody>
      </p:sp>
      <p:sp>
        <p:nvSpPr>
          <p:cNvPr id="35" name="テキスト ボックス 34"/>
          <p:cNvSpPr txBox="1"/>
          <p:nvPr/>
        </p:nvSpPr>
        <p:spPr>
          <a:xfrm>
            <a:off x="8116263" y="1649196"/>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③</a:t>
            </a:r>
            <a:endParaRPr kumimoji="1" lang="ja-JP" altLang="en-US" sz="3200" dirty="0"/>
          </a:p>
        </p:txBody>
      </p:sp>
      <p:sp>
        <p:nvSpPr>
          <p:cNvPr id="36" name="テキスト ボックス 35"/>
          <p:cNvSpPr txBox="1"/>
          <p:nvPr/>
        </p:nvSpPr>
        <p:spPr>
          <a:xfrm>
            <a:off x="8181130" y="445584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④</a:t>
            </a:r>
            <a:endParaRPr kumimoji="1" lang="ja-JP" altLang="en-US" sz="3200" dirty="0"/>
          </a:p>
        </p:txBody>
      </p:sp>
      <p:cxnSp>
        <p:nvCxnSpPr>
          <p:cNvPr id="24" name="直線矢印コネクタ 23"/>
          <p:cNvCxnSpPr>
            <a:cxnSpLocks/>
          </p:cNvCxnSpPr>
          <p:nvPr/>
        </p:nvCxnSpPr>
        <p:spPr bwMode="auto">
          <a:xfrm flipV="1">
            <a:off x="732225" y="2645467"/>
            <a:ext cx="264237" cy="3201442"/>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5" name="テキスト ボックス 24"/>
          <p:cNvSpPr txBox="1"/>
          <p:nvPr/>
        </p:nvSpPr>
        <p:spPr>
          <a:xfrm>
            <a:off x="3208396" y="4877215"/>
            <a:ext cx="2984034" cy="584775"/>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オペレータからコンピュータに向って、線を引く</a:t>
            </a:r>
            <a:endParaRPr kumimoji="1" lang="ja-JP" altLang="en-US" sz="1600" dirty="0">
              <a:latin typeface="IPA Pゴシック" panose="020B0500000000000000" pitchFamily="50" charset="-128"/>
              <a:ea typeface="IPA Pゴシック" panose="020B0500000000000000" pitchFamily="50" charset="-128"/>
            </a:endParaRPr>
          </a:p>
        </p:txBody>
      </p:sp>
      <p:sp>
        <p:nvSpPr>
          <p:cNvPr id="9" name="テキスト ボックス 8">
            <a:extLst>
              <a:ext uri="{FF2B5EF4-FFF2-40B4-BE49-F238E27FC236}">
                <a16:creationId xmlns:a16="http://schemas.microsoft.com/office/drawing/2014/main" id="{3C6B1EE4-35B6-483E-9414-7D74B7396D73}"/>
              </a:ext>
            </a:extLst>
          </p:cNvPr>
          <p:cNvSpPr txBox="1"/>
          <p:nvPr/>
        </p:nvSpPr>
        <p:spPr>
          <a:xfrm>
            <a:off x="376550" y="5846909"/>
            <a:ext cx="2855668" cy="615553"/>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「リンク」のアイコンを選択</a:t>
            </a:r>
          </a:p>
          <a:p>
            <a:endParaRPr kumimoji="1" lang="ja-JP" altLang="en-US" dirty="0">
              <a:latin typeface="IPA Pゴシック" panose="020B0500000000000000" pitchFamily="50" charset="-128"/>
              <a:ea typeface="IPA Pゴシック" panose="020B0500000000000000" pitchFamily="50" charset="-128"/>
            </a:endParaRPr>
          </a:p>
        </p:txBody>
      </p:sp>
      <p:pic>
        <p:nvPicPr>
          <p:cNvPr id="13" name="図 12">
            <a:extLst>
              <a:ext uri="{FF2B5EF4-FFF2-40B4-BE49-F238E27FC236}">
                <a16:creationId xmlns:a16="http://schemas.microsoft.com/office/drawing/2014/main" id="{B305B7A3-50FF-4BFF-98F1-0DECB806C266}"/>
              </a:ext>
            </a:extLst>
          </p:cNvPr>
          <p:cNvPicPr>
            <a:picLocks noChangeAspect="1"/>
          </p:cNvPicPr>
          <p:nvPr/>
        </p:nvPicPr>
        <p:blipFill>
          <a:blip r:embed="rId6"/>
          <a:stretch>
            <a:fillRect/>
          </a:stretch>
        </p:blipFill>
        <p:spPr>
          <a:xfrm>
            <a:off x="3557382" y="2131837"/>
            <a:ext cx="2145194" cy="2670012"/>
          </a:xfrm>
          <a:prstGeom prst="rect">
            <a:avLst/>
          </a:prstGeom>
        </p:spPr>
      </p:pic>
      <p:pic>
        <p:nvPicPr>
          <p:cNvPr id="10" name="図 9">
            <a:extLst>
              <a:ext uri="{FF2B5EF4-FFF2-40B4-BE49-F238E27FC236}">
                <a16:creationId xmlns:a16="http://schemas.microsoft.com/office/drawing/2014/main" id="{8C7C5C41-F515-446F-B673-0E37D412671F}"/>
              </a:ext>
            </a:extLst>
          </p:cNvPr>
          <p:cNvPicPr>
            <a:picLocks noChangeAspect="1"/>
          </p:cNvPicPr>
          <p:nvPr/>
        </p:nvPicPr>
        <p:blipFill>
          <a:blip r:embed="rId7"/>
          <a:stretch>
            <a:fillRect/>
          </a:stretch>
        </p:blipFill>
        <p:spPr>
          <a:xfrm>
            <a:off x="7721917" y="3077044"/>
            <a:ext cx="466725" cy="361950"/>
          </a:xfrm>
          <a:prstGeom prst="rect">
            <a:avLst/>
          </a:prstGeom>
        </p:spPr>
      </p:pic>
      <p:pic>
        <p:nvPicPr>
          <p:cNvPr id="16" name="図 15">
            <a:extLst>
              <a:ext uri="{FF2B5EF4-FFF2-40B4-BE49-F238E27FC236}">
                <a16:creationId xmlns:a16="http://schemas.microsoft.com/office/drawing/2014/main" id="{338A10BC-DCC5-4020-8953-65629E71203A}"/>
              </a:ext>
            </a:extLst>
          </p:cNvPr>
          <p:cNvPicPr>
            <a:picLocks noChangeAspect="1"/>
          </p:cNvPicPr>
          <p:nvPr/>
        </p:nvPicPr>
        <p:blipFill>
          <a:blip r:embed="rId8"/>
          <a:stretch>
            <a:fillRect/>
          </a:stretch>
        </p:blipFill>
        <p:spPr>
          <a:xfrm>
            <a:off x="3424237" y="2287931"/>
            <a:ext cx="2034851" cy="2617443"/>
          </a:xfrm>
          <a:prstGeom prst="rect">
            <a:avLst/>
          </a:prstGeom>
        </p:spPr>
      </p:pic>
      <p:sp>
        <p:nvSpPr>
          <p:cNvPr id="3" name="スライド番号プレースホルダー 2">
            <a:extLst>
              <a:ext uri="{FF2B5EF4-FFF2-40B4-BE49-F238E27FC236}">
                <a16:creationId xmlns:a16="http://schemas.microsoft.com/office/drawing/2014/main" id="{45AEAA0F-71A6-4D09-9769-A92BFBF0DFC3}"/>
              </a:ext>
            </a:extLst>
          </p:cNvPr>
          <p:cNvSpPr>
            <a:spLocks noGrp="1"/>
          </p:cNvSpPr>
          <p:nvPr>
            <p:ph type="sldNum" sz="quarter" idx="12"/>
          </p:nvPr>
        </p:nvSpPr>
        <p:spPr/>
        <p:txBody>
          <a:bodyPr/>
          <a:lstStyle/>
          <a:p>
            <a:fld id="{3382DF73-28CA-4FAC-8B34-741C96E797DB}" type="slidenum">
              <a:rPr kumimoji="1" lang="ja-JP" altLang="en-US" smtClean="0"/>
              <a:t>39</a:t>
            </a:fld>
            <a:endParaRPr kumimoji="1" lang="ja-JP" altLang="en-US"/>
          </a:p>
        </p:txBody>
      </p:sp>
      <p:pic>
        <p:nvPicPr>
          <p:cNvPr id="28" name="図 27">
            <a:extLst>
              <a:ext uri="{FF2B5EF4-FFF2-40B4-BE49-F238E27FC236}">
                <a16:creationId xmlns:a16="http://schemas.microsoft.com/office/drawing/2014/main" id="{9E9F299C-1ACF-432D-84BB-15D8EAAF565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4" name="フッター プレースホルダー 3">
            <a:extLst>
              <a:ext uri="{FF2B5EF4-FFF2-40B4-BE49-F238E27FC236}">
                <a16:creationId xmlns:a16="http://schemas.microsoft.com/office/drawing/2014/main" id="{CC86FE36-FE92-4BDE-BF75-70F93B298FA0}"/>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584306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B4ABB2CC-0CC1-493D-955D-835B4079886C}"/>
              </a:ext>
            </a:extLst>
          </p:cNvPr>
          <p:cNvSpPr>
            <a:spLocks noGrp="1"/>
          </p:cNvSpPr>
          <p:nvPr>
            <p:ph type="sldNum" sz="quarter" idx="12"/>
          </p:nvPr>
        </p:nvSpPr>
        <p:spPr/>
        <p:txBody>
          <a:bodyPr/>
          <a:lstStyle/>
          <a:p>
            <a:fld id="{3382DF73-28CA-4FAC-8B34-741C96E797DB}" type="slidenum">
              <a:rPr kumimoji="1" lang="ja-JP" altLang="en-US" smtClean="0"/>
              <a:t>4</a:t>
            </a:fld>
            <a:endParaRPr kumimoji="1" lang="ja-JP" altLang="en-US"/>
          </a:p>
        </p:txBody>
      </p:sp>
      <p:sp>
        <p:nvSpPr>
          <p:cNvPr id="3" name="テキスト プレースホルダー 2">
            <a:extLst>
              <a:ext uri="{FF2B5EF4-FFF2-40B4-BE49-F238E27FC236}">
                <a16:creationId xmlns:a16="http://schemas.microsoft.com/office/drawing/2014/main" id="{CF7F4A63-140E-4ACC-AEE5-2DEE61CFCFFB}"/>
              </a:ext>
            </a:extLst>
          </p:cNvPr>
          <p:cNvSpPr>
            <a:spLocks noGrp="1"/>
          </p:cNvSpPr>
          <p:nvPr>
            <p:ph type="body" idx="4294967295"/>
          </p:nvPr>
        </p:nvSpPr>
        <p:spPr>
          <a:xfrm>
            <a:off x="1371600" y="1812925"/>
            <a:ext cx="6459166" cy="1500188"/>
          </a:xfrm>
        </p:spPr>
        <p:txBody>
          <a:bodyPr/>
          <a:lstStyle/>
          <a:p>
            <a:pPr marL="0" indent="0">
              <a:buNone/>
            </a:pPr>
            <a:r>
              <a:rPr lang="ja-JP" altLang="en-US" sz="4400" dirty="0"/>
              <a:t>事前準備</a:t>
            </a:r>
            <a:endParaRPr kumimoji="1" lang="ja-JP" altLang="en-US" sz="4400" dirty="0"/>
          </a:p>
        </p:txBody>
      </p:sp>
      <p:sp>
        <p:nvSpPr>
          <p:cNvPr id="2" name="フッター プレースホルダー 1">
            <a:extLst>
              <a:ext uri="{FF2B5EF4-FFF2-40B4-BE49-F238E27FC236}">
                <a16:creationId xmlns:a16="http://schemas.microsoft.com/office/drawing/2014/main" id="{3367A4F2-57FE-4B7F-A2F7-8F204A15AADD}"/>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25414706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05D6026A-E118-49E9-9EB1-FA07767FB4C6}"/>
              </a:ext>
            </a:extLst>
          </p:cNvPr>
          <p:cNvPicPr>
            <a:picLocks noChangeAspect="1"/>
          </p:cNvPicPr>
          <p:nvPr/>
        </p:nvPicPr>
        <p:blipFill>
          <a:blip r:embed="rId3"/>
          <a:stretch>
            <a:fillRect/>
          </a:stretch>
        </p:blipFill>
        <p:spPr>
          <a:xfrm>
            <a:off x="3170448" y="2318230"/>
            <a:ext cx="2233957" cy="2724798"/>
          </a:xfrm>
          <a:prstGeom prst="rect">
            <a:avLst/>
          </a:prstGeom>
        </p:spPr>
      </p:pic>
      <p:pic>
        <p:nvPicPr>
          <p:cNvPr id="3" name="図 2">
            <a:extLst>
              <a:ext uri="{FF2B5EF4-FFF2-40B4-BE49-F238E27FC236}">
                <a16:creationId xmlns:a16="http://schemas.microsoft.com/office/drawing/2014/main" id="{ECEC2DF6-C76D-4AB6-AD94-BB4FF07D1521}"/>
              </a:ext>
            </a:extLst>
          </p:cNvPr>
          <p:cNvPicPr>
            <a:picLocks noChangeAspect="1"/>
          </p:cNvPicPr>
          <p:nvPr/>
        </p:nvPicPr>
        <p:blipFill>
          <a:blip r:embed="rId3"/>
          <a:stretch>
            <a:fillRect/>
          </a:stretch>
        </p:blipFill>
        <p:spPr>
          <a:xfrm>
            <a:off x="553156" y="2029535"/>
            <a:ext cx="2233957" cy="3209056"/>
          </a:xfrm>
          <a:prstGeom prst="rect">
            <a:avLst/>
          </a:prstGeom>
        </p:spPr>
      </p:pic>
      <p:sp>
        <p:nvSpPr>
          <p:cNvPr id="2" name="タイトル 1"/>
          <p:cNvSpPr>
            <a:spLocks noGrp="1"/>
          </p:cNvSpPr>
          <p:nvPr>
            <p:ph type="title"/>
          </p:nvPr>
        </p:nvSpPr>
        <p:spPr>
          <a:xfrm>
            <a:off x="252918" y="44450"/>
            <a:ext cx="7074807" cy="576197"/>
          </a:xfrm>
        </p:spPr>
        <p:txBody>
          <a:bodyPr>
            <a:normAutofit/>
          </a:bodyPr>
          <a:lstStyle/>
          <a:p>
            <a:r>
              <a:rPr lang="en-US" altLang="ja-JP" sz="2800" dirty="0"/>
              <a:t>CS</a:t>
            </a:r>
            <a:r>
              <a:rPr lang="ja-JP" altLang="en-US" sz="2800" dirty="0"/>
              <a:t>図の編集</a:t>
            </a:r>
            <a:r>
              <a:rPr kumimoji="1" lang="en-US" altLang="ja-JP" sz="2800" dirty="0"/>
              <a:t>(4/6)</a:t>
            </a:r>
            <a:endParaRPr kumimoji="1" lang="ja-JP" altLang="en-US" sz="2000" dirty="0"/>
          </a:p>
        </p:txBody>
      </p:sp>
      <p:sp>
        <p:nvSpPr>
          <p:cNvPr id="8" name="テキスト ボックス 7"/>
          <p:cNvSpPr txBox="1"/>
          <p:nvPr/>
        </p:nvSpPr>
        <p:spPr>
          <a:xfrm>
            <a:off x="2461846" y="1169439"/>
            <a:ext cx="4220308" cy="400110"/>
          </a:xfrm>
          <a:prstGeom prst="rect">
            <a:avLst/>
          </a:prstGeom>
          <a:noFill/>
        </p:spPr>
        <p:txBody>
          <a:bodyPr wrap="square" rtlCol="0">
            <a:spAutoFit/>
          </a:bodyPr>
          <a:lstStyle/>
          <a:p>
            <a:pPr algn="ctr"/>
            <a:r>
              <a:rPr lang="ja-JP" altLang="en-US" sz="2000" dirty="0">
                <a:latin typeface="IPA Pゴシック" panose="020B0500000000000000" pitchFamily="50" charset="-128"/>
                <a:ea typeface="IPA Pゴシック" panose="020B0500000000000000" pitchFamily="50" charset="-128"/>
              </a:rPr>
              <a:t>フィードバック</a:t>
            </a:r>
            <a:r>
              <a:rPr lang="en-US" altLang="ja-JP" sz="2000" dirty="0">
                <a:latin typeface="IPA Pゴシック" panose="020B0500000000000000" pitchFamily="50" charset="-128"/>
                <a:ea typeface="IPA Pゴシック" panose="020B0500000000000000" pitchFamily="50" charset="-128"/>
              </a:rPr>
              <a:t>(FB)</a:t>
            </a:r>
            <a:r>
              <a:rPr lang="ja-JP" altLang="en-US" sz="2000" dirty="0">
                <a:latin typeface="IPA Pゴシック" panose="020B0500000000000000" pitchFamily="50" charset="-128"/>
                <a:ea typeface="IPA Pゴシック" panose="020B0500000000000000" pitchFamily="50" charset="-128"/>
              </a:rPr>
              <a:t>の描画</a:t>
            </a:r>
            <a:endParaRPr kumimoji="1" lang="ja-JP" altLang="en-US" sz="2000" dirty="0">
              <a:latin typeface="IPA Pゴシック" panose="020B0500000000000000" pitchFamily="50" charset="-128"/>
              <a:ea typeface="IPA Pゴシック" panose="020B0500000000000000" pitchFamily="50" charset="-128"/>
            </a:endParaRPr>
          </a:p>
        </p:txBody>
      </p:sp>
      <p:pic>
        <p:nvPicPr>
          <p:cNvPr id="10" name="図 9"/>
          <p:cNvPicPr>
            <a:picLocks noChangeAspect="1"/>
          </p:cNvPicPr>
          <p:nvPr/>
        </p:nvPicPr>
        <p:blipFill>
          <a:blip r:embed="rId4"/>
          <a:stretch>
            <a:fillRect/>
          </a:stretch>
        </p:blipFill>
        <p:spPr>
          <a:xfrm>
            <a:off x="7217185" y="1945144"/>
            <a:ext cx="1476190" cy="1961905"/>
          </a:xfrm>
          <a:prstGeom prst="rect">
            <a:avLst/>
          </a:prstGeom>
        </p:spPr>
      </p:pic>
      <p:pic>
        <p:nvPicPr>
          <p:cNvPr id="11" name="図 10"/>
          <p:cNvPicPr>
            <a:picLocks noChangeAspect="1"/>
          </p:cNvPicPr>
          <p:nvPr/>
        </p:nvPicPr>
        <p:blipFill>
          <a:blip r:embed="rId5"/>
          <a:stretch>
            <a:fillRect/>
          </a:stretch>
        </p:blipFill>
        <p:spPr>
          <a:xfrm>
            <a:off x="6944465" y="4697862"/>
            <a:ext cx="2019048" cy="2085714"/>
          </a:xfrm>
          <a:prstGeom prst="rect">
            <a:avLst/>
          </a:prstGeom>
        </p:spPr>
      </p:pic>
      <p:sp>
        <p:nvSpPr>
          <p:cNvPr id="28" name="テキスト ボックス 27"/>
          <p:cNvSpPr txBox="1"/>
          <p:nvPr/>
        </p:nvSpPr>
        <p:spPr>
          <a:xfrm>
            <a:off x="504052" y="162660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①</a:t>
            </a:r>
            <a:endParaRPr kumimoji="1" lang="ja-JP" altLang="en-US" sz="3200" dirty="0"/>
          </a:p>
        </p:txBody>
      </p:sp>
      <p:sp>
        <p:nvSpPr>
          <p:cNvPr id="29" name="テキスト ボックス 28"/>
          <p:cNvSpPr txBox="1"/>
          <p:nvPr/>
        </p:nvSpPr>
        <p:spPr>
          <a:xfrm>
            <a:off x="3381885" y="166923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②</a:t>
            </a:r>
            <a:endParaRPr kumimoji="1" lang="ja-JP" altLang="en-US" sz="3200" dirty="0"/>
          </a:p>
        </p:txBody>
      </p:sp>
      <p:sp>
        <p:nvSpPr>
          <p:cNvPr id="30" name="テキスト ボックス 29"/>
          <p:cNvSpPr txBox="1"/>
          <p:nvPr/>
        </p:nvSpPr>
        <p:spPr>
          <a:xfrm>
            <a:off x="8116263" y="1649196"/>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③</a:t>
            </a:r>
            <a:endParaRPr kumimoji="1" lang="ja-JP" altLang="en-US" sz="3200" dirty="0"/>
          </a:p>
        </p:txBody>
      </p:sp>
      <p:sp>
        <p:nvSpPr>
          <p:cNvPr id="37" name="テキスト ボックス 36"/>
          <p:cNvSpPr txBox="1"/>
          <p:nvPr/>
        </p:nvSpPr>
        <p:spPr>
          <a:xfrm>
            <a:off x="8181130" y="445584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④</a:t>
            </a:r>
            <a:endParaRPr kumimoji="1" lang="ja-JP" altLang="en-US" sz="3200" dirty="0"/>
          </a:p>
        </p:txBody>
      </p:sp>
      <p:sp>
        <p:nvSpPr>
          <p:cNvPr id="38" name="テキスト ボックス 37"/>
          <p:cNvSpPr txBox="1"/>
          <p:nvPr/>
        </p:nvSpPr>
        <p:spPr>
          <a:xfrm>
            <a:off x="252666" y="5155944"/>
            <a:ext cx="2607600" cy="584775"/>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「フィードバックのリンク」のアイコンを選択</a:t>
            </a:r>
            <a:endParaRPr kumimoji="1" lang="ja-JP" altLang="en-US" sz="1600" dirty="0">
              <a:latin typeface="IPA Pゴシック" panose="020B0500000000000000" pitchFamily="50" charset="-128"/>
              <a:ea typeface="IPA Pゴシック" panose="020B0500000000000000" pitchFamily="50" charset="-128"/>
            </a:endParaRPr>
          </a:p>
        </p:txBody>
      </p:sp>
      <p:cxnSp>
        <p:nvCxnSpPr>
          <p:cNvPr id="39" name="直線矢印コネクタ 38"/>
          <p:cNvCxnSpPr/>
          <p:nvPr/>
        </p:nvCxnSpPr>
        <p:spPr bwMode="auto">
          <a:xfrm flipH="1" flipV="1">
            <a:off x="1195754" y="2577127"/>
            <a:ext cx="292021" cy="249633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0" name="テキスト ボックス 39"/>
          <p:cNvSpPr txBox="1"/>
          <p:nvPr/>
        </p:nvSpPr>
        <p:spPr>
          <a:xfrm>
            <a:off x="3062773" y="5101734"/>
            <a:ext cx="2984034" cy="584775"/>
          </a:xfrm>
          <a:prstGeom prst="rect">
            <a:avLst/>
          </a:prstGeom>
          <a:noFill/>
        </p:spPr>
        <p:txBody>
          <a:bodyPr wrap="square" rtlCol="0">
            <a:spAutoFit/>
          </a:bodyPr>
          <a:lstStyle/>
          <a:p>
            <a:r>
              <a:rPr lang="en-US" altLang="ja-JP" sz="1600" dirty="0">
                <a:latin typeface="Century" panose="02040604050505020304" pitchFamily="18" charset="0"/>
                <a:ea typeface="IPA Pゴシック" panose="020B0500000000000000" pitchFamily="50" charset="-128"/>
              </a:rPr>
              <a:t>FB</a:t>
            </a:r>
            <a:r>
              <a:rPr lang="ja-JP" altLang="en-US" sz="1600" dirty="0">
                <a:latin typeface="Century" panose="02040604050505020304" pitchFamily="18" charset="0"/>
                <a:ea typeface="IPA Pゴシック" panose="020B0500000000000000" pitchFamily="50" charset="-128"/>
              </a:rPr>
              <a:t>発行側から</a:t>
            </a:r>
            <a:r>
              <a:rPr lang="en-US" altLang="ja-JP" sz="1600" dirty="0">
                <a:latin typeface="Century" panose="02040604050505020304" pitchFamily="18" charset="0"/>
                <a:ea typeface="IPA Pゴシック" panose="020B0500000000000000" pitchFamily="50" charset="-128"/>
              </a:rPr>
              <a:t>FB</a:t>
            </a:r>
            <a:r>
              <a:rPr lang="ja-JP" altLang="en-US" sz="1600" dirty="0">
                <a:latin typeface="Century" panose="02040604050505020304" pitchFamily="18" charset="0"/>
                <a:ea typeface="IPA Pゴシック" panose="020B0500000000000000" pitchFamily="50" charset="-128"/>
              </a:rPr>
              <a:t>受け取り側</a:t>
            </a:r>
            <a:endParaRPr lang="en-US" altLang="ja-JP" sz="1600" dirty="0">
              <a:latin typeface="Century" panose="02040604050505020304" pitchFamily="18" charset="0"/>
              <a:ea typeface="IPA Pゴシック" panose="020B0500000000000000" pitchFamily="50" charset="-128"/>
            </a:endParaRPr>
          </a:p>
          <a:p>
            <a:r>
              <a:rPr kumimoji="1" lang="ja-JP" altLang="en-US" sz="1600" dirty="0">
                <a:latin typeface="Century" panose="02040604050505020304" pitchFamily="18" charset="0"/>
                <a:ea typeface="IPA Pゴシック" panose="020B0500000000000000" pitchFamily="50" charset="-128"/>
              </a:rPr>
              <a:t>に向って線を引く</a:t>
            </a:r>
          </a:p>
        </p:txBody>
      </p:sp>
      <p:sp>
        <p:nvSpPr>
          <p:cNvPr id="41" name="テキスト ボックス 40"/>
          <p:cNvSpPr txBox="1"/>
          <p:nvPr/>
        </p:nvSpPr>
        <p:spPr>
          <a:xfrm>
            <a:off x="5755508" y="3388242"/>
            <a:ext cx="1367757" cy="584775"/>
          </a:xfrm>
          <a:prstGeom prst="rect">
            <a:avLst/>
          </a:prstGeom>
          <a:noFill/>
        </p:spPr>
        <p:txBody>
          <a:bodyPr wrap="square" rtlCol="0">
            <a:spAutoFit/>
          </a:bodyPr>
          <a:lstStyle/>
          <a:p>
            <a:r>
              <a:rPr lang="ja-JP" altLang="en-US" sz="1600" dirty="0">
                <a:latin typeface="Century" panose="02040604050505020304" pitchFamily="18" charset="0"/>
                <a:ea typeface="IPA Pゴシック" panose="020B0500000000000000" pitchFamily="50" charset="-128"/>
              </a:rPr>
              <a:t>「</a:t>
            </a:r>
            <a:r>
              <a:rPr lang="en-US" altLang="ja-JP" sz="1600" dirty="0">
                <a:latin typeface="Century" panose="02040604050505020304" pitchFamily="18" charset="0"/>
                <a:ea typeface="IPA Pゴシック" panose="020B0500000000000000" pitchFamily="50" charset="-128"/>
              </a:rPr>
              <a:t>FB</a:t>
            </a:r>
            <a:r>
              <a:rPr lang="ja-JP" altLang="en-US" sz="1600" dirty="0">
                <a:latin typeface="Century" panose="02040604050505020304" pitchFamily="18" charset="0"/>
                <a:ea typeface="IPA Pゴシック" panose="020B0500000000000000" pitchFamily="50" charset="-128"/>
              </a:rPr>
              <a:t>」を</a:t>
            </a:r>
            <a:endParaRPr lang="en-US" altLang="ja-JP" sz="1600" dirty="0">
              <a:latin typeface="Century" panose="02040604050505020304" pitchFamily="18" charset="0"/>
              <a:ea typeface="IPA Pゴシック" panose="020B0500000000000000" pitchFamily="50" charset="-128"/>
            </a:endParaRPr>
          </a:p>
          <a:p>
            <a:r>
              <a:rPr lang="ja-JP" altLang="en-US" sz="1600" dirty="0">
                <a:latin typeface="Century" panose="02040604050505020304" pitchFamily="18" charset="0"/>
                <a:ea typeface="IPA Pゴシック" panose="020B0500000000000000" pitchFamily="50" charset="-128"/>
              </a:rPr>
              <a:t>クリックし、</a:t>
            </a:r>
            <a:endParaRPr kumimoji="1" lang="ja-JP" altLang="en-US" sz="1600" dirty="0">
              <a:latin typeface="Century" panose="02040604050505020304" pitchFamily="18" charset="0"/>
              <a:ea typeface="IPA Pゴシック" panose="020B0500000000000000" pitchFamily="50" charset="-128"/>
            </a:endParaRPr>
          </a:p>
        </p:txBody>
      </p:sp>
      <p:cxnSp>
        <p:nvCxnSpPr>
          <p:cNvPr id="42" name="直線矢印コネクタ 41"/>
          <p:cNvCxnSpPr/>
          <p:nvPr/>
        </p:nvCxnSpPr>
        <p:spPr bwMode="auto">
          <a:xfrm flipV="1">
            <a:off x="6787086" y="3127981"/>
            <a:ext cx="1032206" cy="267021"/>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3" name="テキスト ボックス 42"/>
          <p:cNvSpPr txBox="1"/>
          <p:nvPr/>
        </p:nvSpPr>
        <p:spPr>
          <a:xfrm>
            <a:off x="4808017" y="5925408"/>
            <a:ext cx="1894981" cy="584775"/>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フィードバック名を記述</a:t>
            </a:r>
            <a:endParaRPr kumimoji="1" lang="ja-JP" altLang="en-US" sz="1600" dirty="0">
              <a:latin typeface="IPA Pゴシック" panose="020B0500000000000000" pitchFamily="50" charset="-128"/>
              <a:ea typeface="IPA Pゴシック" panose="020B0500000000000000" pitchFamily="50" charset="-128"/>
            </a:endParaRPr>
          </a:p>
        </p:txBody>
      </p:sp>
      <p:cxnSp>
        <p:nvCxnSpPr>
          <p:cNvPr id="44" name="直線矢印コネクタ 43"/>
          <p:cNvCxnSpPr/>
          <p:nvPr/>
        </p:nvCxnSpPr>
        <p:spPr bwMode="auto">
          <a:xfrm flipV="1">
            <a:off x="6588369" y="5927927"/>
            <a:ext cx="1366911" cy="152714"/>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7" name="直線コネクタ 6">
            <a:extLst>
              <a:ext uri="{FF2B5EF4-FFF2-40B4-BE49-F238E27FC236}">
                <a16:creationId xmlns:a16="http://schemas.microsoft.com/office/drawing/2014/main" id="{65A3BB5D-ED45-47B1-A699-1610A0FCCBCD}"/>
              </a:ext>
            </a:extLst>
          </p:cNvPr>
          <p:cNvCxnSpPr/>
          <p:nvPr/>
        </p:nvCxnSpPr>
        <p:spPr>
          <a:xfrm flipV="1">
            <a:off x="4325815" y="3455091"/>
            <a:ext cx="175847" cy="7781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a:extLst>
              <a:ext uri="{FF2B5EF4-FFF2-40B4-BE49-F238E27FC236}">
                <a16:creationId xmlns:a16="http://schemas.microsoft.com/office/drawing/2014/main" id="{176D150F-CEBB-40B2-8126-F001B43AC6EA}"/>
              </a:ext>
            </a:extLst>
          </p:cNvPr>
          <p:cNvSpPr>
            <a:spLocks noGrp="1"/>
          </p:cNvSpPr>
          <p:nvPr>
            <p:ph type="sldNum" sz="quarter" idx="12"/>
          </p:nvPr>
        </p:nvSpPr>
        <p:spPr/>
        <p:txBody>
          <a:bodyPr/>
          <a:lstStyle/>
          <a:p>
            <a:fld id="{3382DF73-28CA-4FAC-8B34-741C96E797DB}" type="slidenum">
              <a:rPr kumimoji="1" lang="ja-JP" altLang="en-US" smtClean="0"/>
              <a:t>40</a:t>
            </a:fld>
            <a:endParaRPr kumimoji="1" lang="ja-JP" altLang="en-US"/>
          </a:p>
        </p:txBody>
      </p:sp>
      <p:pic>
        <p:nvPicPr>
          <p:cNvPr id="23" name="図 22">
            <a:extLst>
              <a:ext uri="{FF2B5EF4-FFF2-40B4-BE49-F238E27FC236}">
                <a16:creationId xmlns:a16="http://schemas.microsoft.com/office/drawing/2014/main" id="{9E9F299C-1ACF-432D-84BB-15D8EAAF56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6" name="フッター プレースホルダー 5">
            <a:extLst>
              <a:ext uri="{FF2B5EF4-FFF2-40B4-BE49-F238E27FC236}">
                <a16:creationId xmlns:a16="http://schemas.microsoft.com/office/drawing/2014/main" id="{B6990B9D-1D8A-4056-8AAF-335FDFDDDC84}"/>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2674069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1468582" y="1042691"/>
            <a:ext cx="6206836" cy="400110"/>
          </a:xfrm>
          <a:prstGeom prst="rect">
            <a:avLst/>
          </a:prstGeom>
          <a:noFill/>
        </p:spPr>
        <p:txBody>
          <a:bodyPr wrap="square" rtlCol="0">
            <a:spAutoFit/>
          </a:bodyPr>
          <a:lstStyle/>
          <a:p>
            <a:pPr algn="ctr"/>
            <a:r>
              <a:rPr lang="ja-JP" altLang="en-US" sz="2000" dirty="0">
                <a:latin typeface="IPA Pゴシック" panose="020B0500000000000000" pitchFamily="50" charset="-128"/>
                <a:ea typeface="IPA Pゴシック" panose="020B0500000000000000" pitchFamily="50" charset="-128"/>
              </a:rPr>
              <a:t>コンポーネント以外から入力される情報の描画</a:t>
            </a:r>
            <a:endParaRPr kumimoji="1" lang="ja-JP" altLang="en-US" sz="2000" dirty="0">
              <a:latin typeface="IPA Pゴシック" panose="020B0500000000000000" pitchFamily="50" charset="-128"/>
              <a:ea typeface="IPA Pゴシック" panose="020B0500000000000000" pitchFamily="50" charset="-128"/>
            </a:endParaRPr>
          </a:p>
        </p:txBody>
      </p:sp>
      <p:pic>
        <p:nvPicPr>
          <p:cNvPr id="5" name="図 4"/>
          <p:cNvPicPr>
            <a:picLocks noChangeAspect="1"/>
          </p:cNvPicPr>
          <p:nvPr/>
        </p:nvPicPr>
        <p:blipFill rotWithShape="1">
          <a:blip r:embed="rId3"/>
          <a:srcRect r="13602" b="23335"/>
          <a:stretch/>
        </p:blipFill>
        <p:spPr>
          <a:xfrm>
            <a:off x="318058" y="1818905"/>
            <a:ext cx="2456569" cy="1856263"/>
          </a:xfrm>
          <a:prstGeom prst="rect">
            <a:avLst/>
          </a:prstGeom>
        </p:spPr>
      </p:pic>
      <p:pic>
        <p:nvPicPr>
          <p:cNvPr id="7" name="図 6"/>
          <p:cNvPicPr>
            <a:picLocks noChangeAspect="1"/>
          </p:cNvPicPr>
          <p:nvPr/>
        </p:nvPicPr>
        <p:blipFill>
          <a:blip r:embed="rId4"/>
          <a:stretch>
            <a:fillRect/>
          </a:stretch>
        </p:blipFill>
        <p:spPr>
          <a:xfrm>
            <a:off x="3261330" y="1797154"/>
            <a:ext cx="2656323" cy="1066554"/>
          </a:xfrm>
          <a:prstGeom prst="rect">
            <a:avLst/>
          </a:prstGeom>
        </p:spPr>
      </p:pic>
      <p:pic>
        <p:nvPicPr>
          <p:cNvPr id="9" name="図 8"/>
          <p:cNvPicPr>
            <a:picLocks noChangeAspect="1"/>
          </p:cNvPicPr>
          <p:nvPr/>
        </p:nvPicPr>
        <p:blipFill>
          <a:blip r:embed="rId5"/>
          <a:stretch>
            <a:fillRect/>
          </a:stretch>
        </p:blipFill>
        <p:spPr>
          <a:xfrm>
            <a:off x="6322203" y="1720504"/>
            <a:ext cx="2582088" cy="1221369"/>
          </a:xfrm>
          <a:prstGeom prst="rect">
            <a:avLst/>
          </a:prstGeom>
        </p:spPr>
      </p:pic>
      <p:pic>
        <p:nvPicPr>
          <p:cNvPr id="12" name="図 11"/>
          <p:cNvPicPr>
            <a:picLocks noChangeAspect="1"/>
          </p:cNvPicPr>
          <p:nvPr/>
        </p:nvPicPr>
        <p:blipFill>
          <a:blip r:embed="rId6"/>
          <a:stretch>
            <a:fillRect/>
          </a:stretch>
        </p:blipFill>
        <p:spPr>
          <a:xfrm>
            <a:off x="405188" y="5059828"/>
            <a:ext cx="2679650" cy="951981"/>
          </a:xfrm>
          <a:prstGeom prst="rect">
            <a:avLst/>
          </a:prstGeom>
        </p:spPr>
      </p:pic>
      <p:pic>
        <p:nvPicPr>
          <p:cNvPr id="13" name="図 12"/>
          <p:cNvPicPr>
            <a:picLocks noChangeAspect="1"/>
          </p:cNvPicPr>
          <p:nvPr/>
        </p:nvPicPr>
        <p:blipFill>
          <a:blip r:embed="rId7"/>
          <a:stretch>
            <a:fillRect/>
          </a:stretch>
        </p:blipFill>
        <p:spPr>
          <a:xfrm>
            <a:off x="3680700" y="5059828"/>
            <a:ext cx="2096646" cy="954504"/>
          </a:xfrm>
          <a:prstGeom prst="rect">
            <a:avLst/>
          </a:prstGeom>
        </p:spPr>
      </p:pic>
      <p:sp>
        <p:nvSpPr>
          <p:cNvPr id="26" name="テキスト ボックス 25"/>
          <p:cNvSpPr txBox="1"/>
          <p:nvPr/>
        </p:nvSpPr>
        <p:spPr>
          <a:xfrm>
            <a:off x="378983" y="1517263"/>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①</a:t>
            </a:r>
            <a:endParaRPr kumimoji="1" lang="ja-JP" altLang="en-US" sz="3200" dirty="0"/>
          </a:p>
        </p:txBody>
      </p:sp>
      <p:sp>
        <p:nvSpPr>
          <p:cNvPr id="27" name="テキスト ボックス 26"/>
          <p:cNvSpPr txBox="1"/>
          <p:nvPr/>
        </p:nvSpPr>
        <p:spPr>
          <a:xfrm>
            <a:off x="3381885" y="1470057"/>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②</a:t>
            </a:r>
            <a:endParaRPr kumimoji="1" lang="ja-JP" altLang="en-US" sz="3200" dirty="0"/>
          </a:p>
        </p:txBody>
      </p:sp>
      <p:sp>
        <p:nvSpPr>
          <p:cNvPr id="31" name="テキスト ボックス 30"/>
          <p:cNvSpPr txBox="1"/>
          <p:nvPr/>
        </p:nvSpPr>
        <p:spPr>
          <a:xfrm>
            <a:off x="8116263" y="1522448"/>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③</a:t>
            </a:r>
            <a:endParaRPr kumimoji="1" lang="ja-JP" altLang="en-US" sz="3200" dirty="0"/>
          </a:p>
        </p:txBody>
      </p:sp>
      <p:sp>
        <p:nvSpPr>
          <p:cNvPr id="33" name="テキスト ボックス 32"/>
          <p:cNvSpPr txBox="1"/>
          <p:nvPr/>
        </p:nvSpPr>
        <p:spPr>
          <a:xfrm>
            <a:off x="216351" y="4009816"/>
            <a:ext cx="3330863" cy="338554"/>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「始点・終点」のアイコンを選択</a:t>
            </a:r>
            <a:endParaRPr kumimoji="1" lang="ja-JP" altLang="en-US" sz="1600" dirty="0">
              <a:latin typeface="IPA Pゴシック" panose="020B0500000000000000" pitchFamily="50" charset="-128"/>
              <a:ea typeface="IPA Pゴシック" panose="020B0500000000000000" pitchFamily="50" charset="-128"/>
            </a:endParaRPr>
          </a:p>
        </p:txBody>
      </p:sp>
      <p:cxnSp>
        <p:nvCxnSpPr>
          <p:cNvPr id="35" name="直線矢印コネクタ 34"/>
          <p:cNvCxnSpPr>
            <a:cxnSpLocks/>
          </p:cNvCxnSpPr>
          <p:nvPr/>
        </p:nvCxnSpPr>
        <p:spPr bwMode="auto">
          <a:xfrm flipV="1">
            <a:off x="4938712" y="2458709"/>
            <a:ext cx="639772" cy="1412012"/>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6" name="テキスト ボックス 35"/>
          <p:cNvSpPr txBox="1"/>
          <p:nvPr/>
        </p:nvSpPr>
        <p:spPr>
          <a:xfrm>
            <a:off x="3838232" y="3856791"/>
            <a:ext cx="2079421" cy="584775"/>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適当なところに</a:t>
            </a:r>
            <a:endParaRPr lang="en-US" altLang="ja-JP" sz="1600" dirty="0">
              <a:latin typeface="IPA Pゴシック" panose="020B0500000000000000" pitchFamily="50" charset="-128"/>
              <a:ea typeface="IPA Pゴシック" panose="020B0500000000000000" pitchFamily="50" charset="-128"/>
            </a:endParaRPr>
          </a:p>
          <a:p>
            <a:r>
              <a:rPr kumimoji="1" lang="ja-JP" altLang="en-US" sz="1600" dirty="0">
                <a:latin typeface="IPA Pゴシック" panose="020B0500000000000000" pitchFamily="50" charset="-128"/>
                <a:ea typeface="IPA Pゴシック" panose="020B0500000000000000" pitchFamily="50" charset="-128"/>
              </a:rPr>
              <a:t>始点を描画</a:t>
            </a:r>
          </a:p>
        </p:txBody>
      </p:sp>
      <p:cxnSp>
        <p:nvCxnSpPr>
          <p:cNvPr id="45" name="直線矢印コネクタ 44"/>
          <p:cNvCxnSpPr/>
          <p:nvPr/>
        </p:nvCxnSpPr>
        <p:spPr bwMode="auto">
          <a:xfrm flipV="1">
            <a:off x="7917322" y="2597178"/>
            <a:ext cx="0" cy="107799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6" name="テキスト ボックス 45"/>
          <p:cNvSpPr txBox="1"/>
          <p:nvPr/>
        </p:nvSpPr>
        <p:spPr>
          <a:xfrm>
            <a:off x="6391371" y="3657274"/>
            <a:ext cx="2867547" cy="584775"/>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「フィードバックのリンク」のアイコンを選択</a:t>
            </a:r>
            <a:endParaRPr kumimoji="1" lang="ja-JP" altLang="en-US" sz="1600" dirty="0">
              <a:latin typeface="IPA Pゴシック" panose="020B0500000000000000" pitchFamily="50" charset="-128"/>
              <a:ea typeface="IPA Pゴシック" panose="020B0500000000000000" pitchFamily="50" charset="-128"/>
            </a:endParaRPr>
          </a:p>
        </p:txBody>
      </p:sp>
      <p:sp>
        <p:nvSpPr>
          <p:cNvPr id="47" name="テキスト ボックス 46"/>
          <p:cNvSpPr txBox="1"/>
          <p:nvPr/>
        </p:nvSpPr>
        <p:spPr>
          <a:xfrm>
            <a:off x="3610058" y="474433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⑤</a:t>
            </a:r>
            <a:endParaRPr kumimoji="1" lang="ja-JP" altLang="en-US" sz="3200" dirty="0"/>
          </a:p>
        </p:txBody>
      </p:sp>
      <p:sp>
        <p:nvSpPr>
          <p:cNvPr id="50" name="テキスト ボックス 49"/>
          <p:cNvSpPr txBox="1"/>
          <p:nvPr/>
        </p:nvSpPr>
        <p:spPr>
          <a:xfrm>
            <a:off x="3460877" y="6252131"/>
            <a:ext cx="2236953" cy="338554"/>
          </a:xfrm>
          <a:prstGeom prst="rect">
            <a:avLst/>
          </a:prstGeom>
          <a:noFill/>
        </p:spPr>
        <p:txBody>
          <a:bodyPr wrap="square" rtlCol="0">
            <a:spAutoFit/>
          </a:bodyPr>
          <a:lstStyle/>
          <a:p>
            <a:r>
              <a:rPr lang="ja-JP" altLang="en-US" sz="1600" dirty="0">
                <a:latin typeface="Century" panose="02040604050505020304" pitchFamily="18" charset="0"/>
                <a:ea typeface="IPA Pゴシック" panose="020B0500000000000000" pitchFamily="50" charset="-128"/>
              </a:rPr>
              <a:t>「</a:t>
            </a:r>
            <a:r>
              <a:rPr lang="en-US" altLang="ja-JP" sz="1600" dirty="0">
                <a:latin typeface="Century" panose="02040604050505020304" pitchFamily="18" charset="0"/>
                <a:ea typeface="IPA Pゴシック" panose="020B0500000000000000" pitchFamily="50" charset="-128"/>
              </a:rPr>
              <a:t>FB</a:t>
            </a:r>
            <a:r>
              <a:rPr lang="ja-JP" altLang="en-US" sz="1600" dirty="0">
                <a:latin typeface="Century" panose="02040604050505020304" pitchFamily="18" charset="0"/>
                <a:ea typeface="IPA Pゴシック" panose="020B0500000000000000" pitchFamily="50" charset="-128"/>
              </a:rPr>
              <a:t>」をクリックし、</a:t>
            </a:r>
            <a:endParaRPr kumimoji="1" lang="ja-JP" altLang="en-US" sz="1600" dirty="0">
              <a:latin typeface="Century" panose="02040604050505020304" pitchFamily="18" charset="0"/>
              <a:ea typeface="IPA Pゴシック" panose="020B0500000000000000" pitchFamily="50" charset="-128"/>
            </a:endParaRPr>
          </a:p>
        </p:txBody>
      </p:sp>
      <p:cxnSp>
        <p:nvCxnSpPr>
          <p:cNvPr id="51" name="直線矢印コネクタ 50"/>
          <p:cNvCxnSpPr>
            <a:stCxn id="50" idx="0"/>
          </p:cNvCxnSpPr>
          <p:nvPr/>
        </p:nvCxnSpPr>
        <p:spPr bwMode="auto">
          <a:xfrm flipV="1">
            <a:off x="4579354" y="5636182"/>
            <a:ext cx="298588" cy="615949"/>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52" name="テキスト ボックス 51"/>
          <p:cNvSpPr txBox="1"/>
          <p:nvPr/>
        </p:nvSpPr>
        <p:spPr>
          <a:xfrm>
            <a:off x="7068532" y="6285928"/>
            <a:ext cx="1894981" cy="338554"/>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入力情報名を記述</a:t>
            </a:r>
            <a:endParaRPr kumimoji="1" lang="ja-JP" altLang="en-US" sz="1600" dirty="0">
              <a:latin typeface="IPA Pゴシック" panose="020B0500000000000000" pitchFamily="50" charset="-128"/>
              <a:ea typeface="IPA Pゴシック" panose="020B0500000000000000" pitchFamily="50" charset="-128"/>
            </a:endParaRPr>
          </a:p>
        </p:txBody>
      </p:sp>
      <p:sp>
        <p:nvSpPr>
          <p:cNvPr id="37" name="タイトル 1">
            <a:extLst>
              <a:ext uri="{FF2B5EF4-FFF2-40B4-BE49-F238E27FC236}">
                <a16:creationId xmlns:a16="http://schemas.microsoft.com/office/drawing/2014/main" id="{17A8BCF3-1DD2-45EB-A002-CE7F7024B6F9}"/>
              </a:ext>
            </a:extLst>
          </p:cNvPr>
          <p:cNvSpPr>
            <a:spLocks noGrp="1"/>
          </p:cNvSpPr>
          <p:nvPr>
            <p:ph type="title"/>
          </p:nvPr>
        </p:nvSpPr>
        <p:spPr>
          <a:xfrm>
            <a:off x="277296" y="44450"/>
            <a:ext cx="7050430" cy="575353"/>
          </a:xfrm>
        </p:spPr>
        <p:txBody>
          <a:bodyPr>
            <a:normAutofit/>
          </a:bodyPr>
          <a:lstStyle/>
          <a:p>
            <a:r>
              <a:rPr lang="en-US" altLang="ja-JP" sz="2800" dirty="0"/>
              <a:t>CS</a:t>
            </a:r>
            <a:r>
              <a:rPr lang="ja-JP" altLang="en-US" sz="2800" dirty="0"/>
              <a:t>図の編集</a:t>
            </a:r>
            <a:r>
              <a:rPr kumimoji="1" lang="en-US" altLang="ja-JP" sz="2800" dirty="0"/>
              <a:t>(5/6)</a:t>
            </a:r>
            <a:endParaRPr kumimoji="1" lang="ja-JP" altLang="en-US" sz="2000" dirty="0"/>
          </a:p>
        </p:txBody>
      </p:sp>
      <p:pic>
        <p:nvPicPr>
          <p:cNvPr id="2" name="図 1">
            <a:extLst>
              <a:ext uri="{FF2B5EF4-FFF2-40B4-BE49-F238E27FC236}">
                <a16:creationId xmlns:a16="http://schemas.microsoft.com/office/drawing/2014/main" id="{5C8F5062-48CD-40C5-9B52-2EEEF5F986DD}"/>
              </a:ext>
            </a:extLst>
          </p:cNvPr>
          <p:cNvPicPr>
            <a:picLocks noChangeAspect="1"/>
          </p:cNvPicPr>
          <p:nvPr/>
        </p:nvPicPr>
        <p:blipFill>
          <a:blip r:embed="rId8"/>
          <a:stretch>
            <a:fillRect/>
          </a:stretch>
        </p:blipFill>
        <p:spPr>
          <a:xfrm>
            <a:off x="919610" y="2848184"/>
            <a:ext cx="1855017" cy="856841"/>
          </a:xfrm>
          <a:prstGeom prst="rect">
            <a:avLst/>
          </a:prstGeom>
        </p:spPr>
      </p:pic>
      <p:cxnSp>
        <p:nvCxnSpPr>
          <p:cNvPr id="34" name="直線矢印コネクタ 33"/>
          <p:cNvCxnSpPr/>
          <p:nvPr/>
        </p:nvCxnSpPr>
        <p:spPr bwMode="auto">
          <a:xfrm flipV="1">
            <a:off x="1721568" y="2574188"/>
            <a:ext cx="1" cy="1347202"/>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6" name="図 5">
            <a:extLst>
              <a:ext uri="{FF2B5EF4-FFF2-40B4-BE49-F238E27FC236}">
                <a16:creationId xmlns:a16="http://schemas.microsoft.com/office/drawing/2014/main" id="{CCB5A88D-35E1-4BCD-B40F-86E014290EC0}"/>
              </a:ext>
            </a:extLst>
          </p:cNvPr>
          <p:cNvPicPr>
            <a:picLocks noChangeAspect="1"/>
          </p:cNvPicPr>
          <p:nvPr/>
        </p:nvPicPr>
        <p:blipFill>
          <a:blip r:embed="rId9"/>
          <a:stretch>
            <a:fillRect/>
          </a:stretch>
        </p:blipFill>
        <p:spPr>
          <a:xfrm>
            <a:off x="3261330" y="1996308"/>
            <a:ext cx="1997268" cy="1082925"/>
          </a:xfrm>
          <a:prstGeom prst="rect">
            <a:avLst/>
          </a:prstGeom>
        </p:spPr>
      </p:pic>
      <p:pic>
        <p:nvPicPr>
          <p:cNvPr id="11" name="図 10">
            <a:extLst>
              <a:ext uri="{FF2B5EF4-FFF2-40B4-BE49-F238E27FC236}">
                <a16:creationId xmlns:a16="http://schemas.microsoft.com/office/drawing/2014/main" id="{051ECCBA-F81B-47C8-8A16-EE12256A9D44}"/>
              </a:ext>
            </a:extLst>
          </p:cNvPr>
          <p:cNvPicPr>
            <a:picLocks noChangeAspect="1"/>
          </p:cNvPicPr>
          <p:nvPr/>
        </p:nvPicPr>
        <p:blipFill>
          <a:blip r:embed="rId10"/>
          <a:stretch>
            <a:fillRect/>
          </a:stretch>
        </p:blipFill>
        <p:spPr>
          <a:xfrm>
            <a:off x="358023" y="5164329"/>
            <a:ext cx="1489095" cy="716972"/>
          </a:xfrm>
          <a:prstGeom prst="rect">
            <a:avLst/>
          </a:prstGeom>
        </p:spPr>
      </p:pic>
      <p:sp>
        <p:nvSpPr>
          <p:cNvPr id="49" name="テキスト ボックス 48"/>
          <p:cNvSpPr txBox="1"/>
          <p:nvPr/>
        </p:nvSpPr>
        <p:spPr>
          <a:xfrm>
            <a:off x="277296" y="5933470"/>
            <a:ext cx="2497331" cy="584775"/>
          </a:xfrm>
          <a:prstGeom prst="rect">
            <a:avLst/>
          </a:prstGeom>
          <a:solidFill>
            <a:schemeClr val="bg1"/>
          </a:solid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始点からコンポーネント</a:t>
            </a:r>
            <a:endParaRPr lang="en-US" altLang="ja-JP" sz="1600" dirty="0">
              <a:latin typeface="IPA Pゴシック" panose="020B0500000000000000" pitchFamily="50" charset="-128"/>
              <a:ea typeface="IPA Pゴシック" panose="020B0500000000000000" pitchFamily="50" charset="-128"/>
            </a:endParaRPr>
          </a:p>
          <a:p>
            <a:r>
              <a:rPr kumimoji="1" lang="ja-JP" altLang="en-US" sz="1600" dirty="0">
                <a:latin typeface="IPA Pゴシック" panose="020B0500000000000000" pitchFamily="50" charset="-128"/>
                <a:ea typeface="IPA Pゴシック" panose="020B0500000000000000" pitchFamily="50" charset="-128"/>
              </a:rPr>
              <a:t>に向って線を引く</a:t>
            </a:r>
          </a:p>
        </p:txBody>
      </p:sp>
      <p:pic>
        <p:nvPicPr>
          <p:cNvPr id="15" name="図 14">
            <a:extLst>
              <a:ext uri="{FF2B5EF4-FFF2-40B4-BE49-F238E27FC236}">
                <a16:creationId xmlns:a16="http://schemas.microsoft.com/office/drawing/2014/main" id="{8EBA9D37-3570-46BB-AF82-83A700014017}"/>
              </a:ext>
            </a:extLst>
          </p:cNvPr>
          <p:cNvPicPr>
            <a:picLocks noChangeAspect="1"/>
          </p:cNvPicPr>
          <p:nvPr/>
        </p:nvPicPr>
        <p:blipFill>
          <a:blip r:embed="rId11"/>
          <a:stretch>
            <a:fillRect/>
          </a:stretch>
        </p:blipFill>
        <p:spPr>
          <a:xfrm>
            <a:off x="6095966" y="5107672"/>
            <a:ext cx="2867547" cy="1035863"/>
          </a:xfrm>
          <a:prstGeom prst="rect">
            <a:avLst/>
          </a:prstGeom>
        </p:spPr>
      </p:pic>
      <p:cxnSp>
        <p:nvCxnSpPr>
          <p:cNvPr id="53" name="直線矢印コネクタ 52"/>
          <p:cNvCxnSpPr>
            <a:cxnSpLocks/>
            <a:stCxn id="52" idx="0"/>
          </p:cNvCxnSpPr>
          <p:nvPr/>
        </p:nvCxnSpPr>
        <p:spPr bwMode="auto">
          <a:xfrm flipV="1">
            <a:off x="8016023" y="5599606"/>
            <a:ext cx="0" cy="686322"/>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 name="スライド番号プレースホルダー 2">
            <a:extLst>
              <a:ext uri="{FF2B5EF4-FFF2-40B4-BE49-F238E27FC236}">
                <a16:creationId xmlns:a16="http://schemas.microsoft.com/office/drawing/2014/main" id="{BD5E70DC-16AC-4933-A308-8ABEE98FB638}"/>
              </a:ext>
            </a:extLst>
          </p:cNvPr>
          <p:cNvSpPr>
            <a:spLocks noGrp="1"/>
          </p:cNvSpPr>
          <p:nvPr>
            <p:ph type="sldNum" sz="quarter" idx="12"/>
          </p:nvPr>
        </p:nvSpPr>
        <p:spPr/>
        <p:txBody>
          <a:bodyPr/>
          <a:lstStyle/>
          <a:p>
            <a:fld id="{3382DF73-28CA-4FAC-8B34-741C96E797DB}" type="slidenum">
              <a:rPr kumimoji="1" lang="ja-JP" altLang="en-US" smtClean="0"/>
              <a:t>41</a:t>
            </a:fld>
            <a:endParaRPr kumimoji="1" lang="ja-JP" altLang="en-US" dirty="0"/>
          </a:p>
        </p:txBody>
      </p:sp>
      <p:pic>
        <p:nvPicPr>
          <p:cNvPr id="39" name="図 38">
            <a:extLst>
              <a:ext uri="{FF2B5EF4-FFF2-40B4-BE49-F238E27FC236}">
                <a16:creationId xmlns:a16="http://schemas.microsoft.com/office/drawing/2014/main" id="{9E9F299C-1ACF-432D-84BB-15D8EAAF5656}"/>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4" name="フッター プレースホルダー 3">
            <a:extLst>
              <a:ext uri="{FF2B5EF4-FFF2-40B4-BE49-F238E27FC236}">
                <a16:creationId xmlns:a16="http://schemas.microsoft.com/office/drawing/2014/main" id="{F9E2909F-A699-42D8-9A54-64E92CD65230}"/>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
        <p:nvSpPr>
          <p:cNvPr id="32" name="テキスト ボックス 31"/>
          <p:cNvSpPr txBox="1"/>
          <p:nvPr/>
        </p:nvSpPr>
        <p:spPr>
          <a:xfrm>
            <a:off x="318058" y="474433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④</a:t>
            </a:r>
            <a:endParaRPr kumimoji="1" lang="ja-JP" altLang="en-US" sz="3200" dirty="0"/>
          </a:p>
        </p:txBody>
      </p:sp>
      <p:sp>
        <p:nvSpPr>
          <p:cNvPr id="48" name="テキスト ボックス 47"/>
          <p:cNvSpPr txBox="1"/>
          <p:nvPr/>
        </p:nvSpPr>
        <p:spPr>
          <a:xfrm>
            <a:off x="6902058" y="474433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⑥</a:t>
            </a:r>
            <a:endParaRPr kumimoji="1" lang="ja-JP" altLang="en-US" sz="3200" dirty="0"/>
          </a:p>
        </p:txBody>
      </p:sp>
    </p:spTree>
    <p:extLst>
      <p:ext uri="{BB962C8B-B14F-4D97-AF65-F5344CB8AC3E}">
        <p14:creationId xmlns:p14="http://schemas.microsoft.com/office/powerpoint/2010/main" val="39692980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1">
            <a:extLst>
              <a:ext uri="{FF2B5EF4-FFF2-40B4-BE49-F238E27FC236}">
                <a16:creationId xmlns:a16="http://schemas.microsoft.com/office/drawing/2014/main" id="{ADB8ED14-9F79-4F55-9DC0-B033EFEBB3AB}"/>
              </a:ext>
            </a:extLst>
          </p:cNvPr>
          <p:cNvSpPr>
            <a:spLocks noGrp="1"/>
          </p:cNvSpPr>
          <p:nvPr>
            <p:ph type="title"/>
          </p:nvPr>
        </p:nvSpPr>
        <p:spPr>
          <a:xfrm>
            <a:off x="262647" y="44450"/>
            <a:ext cx="7065079" cy="547994"/>
          </a:xfrm>
        </p:spPr>
        <p:txBody>
          <a:bodyPr>
            <a:normAutofit/>
          </a:bodyPr>
          <a:lstStyle/>
          <a:p>
            <a:r>
              <a:rPr lang="en-US" altLang="ja-JP" sz="2800" dirty="0"/>
              <a:t>CS</a:t>
            </a:r>
            <a:r>
              <a:rPr lang="ja-JP" altLang="en-US" sz="2800" dirty="0"/>
              <a:t>図の編集</a:t>
            </a:r>
            <a:r>
              <a:rPr kumimoji="1" lang="en-US" altLang="ja-JP" sz="2800" dirty="0"/>
              <a:t>(6/6)</a:t>
            </a:r>
            <a:endParaRPr kumimoji="1" lang="ja-JP" altLang="en-US" sz="2000" dirty="0"/>
          </a:p>
        </p:txBody>
      </p:sp>
      <p:sp>
        <p:nvSpPr>
          <p:cNvPr id="3" name="スライド番号プレースホルダー 2">
            <a:extLst>
              <a:ext uri="{FF2B5EF4-FFF2-40B4-BE49-F238E27FC236}">
                <a16:creationId xmlns:a16="http://schemas.microsoft.com/office/drawing/2014/main" id="{9F1A0989-BC30-4CC2-968B-FFBF29157C37}"/>
              </a:ext>
            </a:extLst>
          </p:cNvPr>
          <p:cNvSpPr>
            <a:spLocks noGrp="1"/>
          </p:cNvSpPr>
          <p:nvPr>
            <p:ph type="sldNum" sz="quarter" idx="12"/>
          </p:nvPr>
        </p:nvSpPr>
        <p:spPr/>
        <p:txBody>
          <a:bodyPr/>
          <a:lstStyle/>
          <a:p>
            <a:fld id="{3382DF73-28CA-4FAC-8B34-741C96E797DB}" type="slidenum">
              <a:rPr kumimoji="1" lang="ja-JP" altLang="en-US" smtClean="0"/>
              <a:t>42</a:t>
            </a:fld>
            <a:endParaRPr kumimoji="1" lang="ja-JP" altLang="en-US"/>
          </a:p>
        </p:txBody>
      </p:sp>
      <p:pic>
        <p:nvPicPr>
          <p:cNvPr id="6" name="図 5">
            <a:extLst>
              <a:ext uri="{FF2B5EF4-FFF2-40B4-BE49-F238E27FC236}">
                <a16:creationId xmlns:a16="http://schemas.microsoft.com/office/drawing/2014/main" id="{9E9F299C-1ACF-432D-84BB-15D8EAAF56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pic>
        <p:nvPicPr>
          <p:cNvPr id="10" name="図 9"/>
          <p:cNvPicPr>
            <a:picLocks noChangeAspect="1"/>
          </p:cNvPicPr>
          <p:nvPr/>
        </p:nvPicPr>
        <p:blipFill>
          <a:blip r:embed="rId4"/>
          <a:stretch>
            <a:fillRect/>
          </a:stretch>
        </p:blipFill>
        <p:spPr>
          <a:xfrm>
            <a:off x="374904" y="1224956"/>
            <a:ext cx="8430768" cy="5195054"/>
          </a:xfrm>
          <a:prstGeom prst="rect">
            <a:avLst/>
          </a:prstGeom>
        </p:spPr>
      </p:pic>
      <p:sp>
        <p:nvSpPr>
          <p:cNvPr id="2" name="フッター プレースホルダー 1">
            <a:extLst>
              <a:ext uri="{FF2B5EF4-FFF2-40B4-BE49-F238E27FC236}">
                <a16:creationId xmlns:a16="http://schemas.microsoft.com/office/drawing/2014/main" id="{8C65C46E-B9F0-45DF-A56A-0D50D2F5032F}"/>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466867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2" y="4406902"/>
            <a:ext cx="8108537" cy="1362075"/>
          </a:xfrm>
        </p:spPr>
        <p:txBody>
          <a:bodyPr/>
          <a:lstStyle/>
          <a:p>
            <a:r>
              <a:rPr lang="en-US" altLang="ja-JP" dirty="0"/>
              <a:t>STEP 1:</a:t>
            </a:r>
            <a:r>
              <a:rPr lang="ja-JP" altLang="ja-JP" dirty="0"/>
              <a:t>非安全なコントロールアクション</a:t>
            </a:r>
            <a:r>
              <a:rPr lang="en-US" altLang="ja-JP" dirty="0"/>
              <a:t>(UCA)</a:t>
            </a:r>
            <a:r>
              <a:rPr lang="ja-JP" altLang="ja-JP" dirty="0" err="1"/>
              <a:t>の抽</a:t>
            </a:r>
            <a:r>
              <a:rPr lang="ja-JP" altLang="ja-JP" dirty="0"/>
              <a:t>出</a:t>
            </a:r>
            <a:endParaRPr kumimoji="1" lang="ja-JP" altLang="en-US" dirty="0"/>
          </a:p>
        </p:txBody>
      </p:sp>
      <p:sp>
        <p:nvSpPr>
          <p:cNvPr id="3" name="テキスト プレースホルダー 2">
            <a:extLst>
              <a:ext uri="{FF2B5EF4-FFF2-40B4-BE49-F238E27FC236}">
                <a16:creationId xmlns:a16="http://schemas.microsoft.com/office/drawing/2014/main" id="{3C28B821-53D9-4BF9-AB44-A5D453C8DB5D}"/>
              </a:ext>
            </a:extLst>
          </p:cNvPr>
          <p:cNvSpPr>
            <a:spLocks noGrp="1"/>
          </p:cNvSpPr>
          <p:nvPr>
            <p:ph type="body" idx="1"/>
          </p:nvPr>
        </p:nvSpPr>
        <p:spPr/>
        <p:txBody>
          <a:bodyPr/>
          <a:lstStyle/>
          <a:p>
            <a:r>
              <a:rPr lang="ja-JP" altLang="en-US" sz="4800" dirty="0"/>
              <a:t>演習</a:t>
            </a:r>
            <a:endParaRPr kumimoji="1" lang="ja-JP" altLang="en-US" sz="4800" dirty="0"/>
          </a:p>
        </p:txBody>
      </p:sp>
      <p:sp>
        <p:nvSpPr>
          <p:cNvPr id="4" name="スライド番号プレースホルダー 3">
            <a:extLst>
              <a:ext uri="{FF2B5EF4-FFF2-40B4-BE49-F238E27FC236}">
                <a16:creationId xmlns:a16="http://schemas.microsoft.com/office/drawing/2014/main" id="{598C32B3-B8C3-4160-B697-CB8E3F4AFA7D}"/>
              </a:ext>
            </a:extLst>
          </p:cNvPr>
          <p:cNvSpPr>
            <a:spLocks noGrp="1"/>
          </p:cNvSpPr>
          <p:nvPr>
            <p:ph type="sldNum" sz="quarter" idx="12"/>
          </p:nvPr>
        </p:nvSpPr>
        <p:spPr/>
        <p:txBody>
          <a:bodyPr/>
          <a:lstStyle/>
          <a:p>
            <a:fld id="{3382DF73-28CA-4FAC-8B34-741C96E797DB}" type="slidenum">
              <a:rPr kumimoji="1" lang="ja-JP" altLang="en-US" smtClean="0"/>
              <a:t>43</a:t>
            </a:fld>
            <a:endParaRPr kumimoji="1" lang="ja-JP" altLang="en-US"/>
          </a:p>
        </p:txBody>
      </p:sp>
      <p:sp>
        <p:nvSpPr>
          <p:cNvPr id="5" name="フッター プレースホルダー 4">
            <a:extLst>
              <a:ext uri="{FF2B5EF4-FFF2-40B4-BE49-F238E27FC236}">
                <a16:creationId xmlns:a16="http://schemas.microsoft.com/office/drawing/2014/main" id="{5FF7AA04-9C3C-41A8-A399-67B1CDD76F78}"/>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12374102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3200" dirty="0"/>
              <a:t>STAMP</a:t>
            </a:r>
            <a:r>
              <a:rPr kumimoji="1" lang="ja-JP" altLang="en-US" sz="3200" dirty="0"/>
              <a:t>による分析手順の概観</a:t>
            </a:r>
          </a:p>
        </p:txBody>
      </p:sp>
      <p:sp>
        <p:nvSpPr>
          <p:cNvPr id="115" name="角丸四角形 4">
            <a:extLst>
              <a:ext uri="{FF2B5EF4-FFF2-40B4-BE49-F238E27FC236}">
                <a16:creationId xmlns:a16="http://schemas.microsoft.com/office/drawing/2014/main" id="{856AAF1B-D83D-474D-9345-4E3583306557}"/>
              </a:ext>
            </a:extLst>
          </p:cNvPr>
          <p:cNvSpPr>
            <a:spLocks noChangeArrowheads="1"/>
          </p:cNvSpPr>
          <p:nvPr/>
        </p:nvSpPr>
        <p:spPr bwMode="auto">
          <a:xfrm>
            <a:off x="542013" y="2627116"/>
            <a:ext cx="4702192" cy="864715"/>
          </a:xfrm>
          <a:prstGeom prst="roundRect">
            <a:avLst>
              <a:gd name="adj" fmla="val 16667"/>
            </a:avLst>
          </a:prstGeom>
          <a:solidFill>
            <a:schemeClr val="bg1">
              <a:lumMod val="85000"/>
              <a:alpha val="70195"/>
            </a:scheme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（準備２）：</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コンポーネントと</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相互作用から成る</a:t>
            </a:r>
            <a:br>
              <a:rPr lang="en-US" altLang="ja-JP" sz="1800" b="1"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spc="-100" dirty="0">
                <a:latin typeface="Century" panose="02040604050505020304" pitchFamily="18" charset="0"/>
                <a:ea typeface="HGPｺﾞｼｯｸE" panose="020B0900000000000000" pitchFamily="50" charset="-128"/>
                <a:cs typeface="源真ゴシックP Medium" panose="020B0402020203020207" pitchFamily="50" charset="-128"/>
              </a:rPr>
              <a:t>コントロールストラクチャー</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の構築</a:t>
            </a:r>
          </a:p>
        </p:txBody>
      </p:sp>
      <p:sp>
        <p:nvSpPr>
          <p:cNvPr id="117" name="角丸四角形 7">
            <a:extLst>
              <a:ext uri="{FF2B5EF4-FFF2-40B4-BE49-F238E27FC236}">
                <a16:creationId xmlns:a16="http://schemas.microsoft.com/office/drawing/2014/main" id="{333A4413-8C06-4057-A94A-0C5AE6D608FF}"/>
              </a:ext>
            </a:extLst>
          </p:cNvPr>
          <p:cNvSpPr>
            <a:spLocks noChangeArrowheads="1"/>
          </p:cNvSpPr>
          <p:nvPr/>
        </p:nvSpPr>
        <p:spPr bwMode="auto">
          <a:xfrm>
            <a:off x="539552" y="5032608"/>
            <a:ext cx="4707114" cy="1132696"/>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 2</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毎の</a:t>
            </a:r>
            <a:r>
              <a:rPr lang="ja-JP" altLang="en-US" sz="1800" spc="-1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コントロールループ</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にガイドワード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適用 → ハザード誘発要因（</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HCF</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Hazard</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Causal Factor</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）の特定</a:t>
            </a:r>
          </a:p>
        </p:txBody>
      </p:sp>
      <p:sp>
        <p:nvSpPr>
          <p:cNvPr id="118" name="角丸四角形 5">
            <a:extLst>
              <a:ext uri="{FF2B5EF4-FFF2-40B4-BE49-F238E27FC236}">
                <a16:creationId xmlns:a16="http://schemas.microsoft.com/office/drawing/2014/main" id="{961597FB-A2FC-4B97-8F55-41C61C1747D4}"/>
              </a:ext>
            </a:extLst>
          </p:cNvPr>
          <p:cNvSpPr>
            <a:spLocks noChangeArrowheads="1"/>
          </p:cNvSpPr>
          <p:nvPr/>
        </p:nvSpPr>
        <p:spPr bwMode="auto">
          <a:xfrm>
            <a:off x="542013" y="3794956"/>
            <a:ext cx="4702192" cy="934527"/>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spc="3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非安全なコントロールアクション（</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Unsafe Control</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Action</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）の抽出</a:t>
            </a:r>
          </a:p>
        </p:txBody>
      </p:sp>
      <p:cxnSp>
        <p:nvCxnSpPr>
          <p:cNvPr id="119" name="直線矢印コネクタ 27">
            <a:extLst>
              <a:ext uri="{FF2B5EF4-FFF2-40B4-BE49-F238E27FC236}">
                <a16:creationId xmlns:a16="http://schemas.microsoft.com/office/drawing/2014/main" id="{935DE69D-34B8-4C2A-A1DF-391EB26E7002}"/>
              </a:ext>
            </a:extLst>
          </p:cNvPr>
          <p:cNvCxnSpPr>
            <a:cxnSpLocks noChangeShapeType="1"/>
            <a:stCxn id="115" idx="2"/>
            <a:endCxn id="118" idx="0"/>
          </p:cNvCxnSpPr>
          <p:nvPr/>
        </p:nvCxnSpPr>
        <p:spPr bwMode="auto">
          <a:xfrm>
            <a:off x="2893109" y="349183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120" name="直線矢印コネクタ 29">
            <a:extLst>
              <a:ext uri="{FF2B5EF4-FFF2-40B4-BE49-F238E27FC236}">
                <a16:creationId xmlns:a16="http://schemas.microsoft.com/office/drawing/2014/main" id="{4CB7F736-0D4B-4184-B9F9-DA2FE49D59D6}"/>
              </a:ext>
            </a:extLst>
          </p:cNvPr>
          <p:cNvCxnSpPr>
            <a:cxnSpLocks noChangeShapeType="1"/>
            <a:stCxn id="118" idx="2"/>
            <a:endCxn id="117" idx="0"/>
          </p:cNvCxnSpPr>
          <p:nvPr/>
        </p:nvCxnSpPr>
        <p:spPr bwMode="auto">
          <a:xfrm>
            <a:off x="2893109" y="4729483"/>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121" name="Text Box 15">
            <a:extLst>
              <a:ext uri="{FF2B5EF4-FFF2-40B4-BE49-F238E27FC236}">
                <a16:creationId xmlns:a16="http://schemas.microsoft.com/office/drawing/2014/main" id="{2B50B4B0-455A-4355-A134-428374C3999A}"/>
              </a:ext>
            </a:extLst>
          </p:cNvPr>
          <p:cNvSpPr txBox="1">
            <a:spLocks noChangeArrowheads="1"/>
          </p:cNvSpPr>
          <p:nvPr/>
        </p:nvSpPr>
        <p:spPr bwMode="auto">
          <a:xfrm>
            <a:off x="2248288" y="1052736"/>
            <a:ext cx="12806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ja-JP" altLang="en-US" sz="2000" dirty="0">
                <a:solidFill>
                  <a:srgbClr val="0000FF"/>
                </a:solidFill>
                <a:latin typeface="Century" panose="02040604050505020304" pitchFamily="18" charset="0"/>
                <a:ea typeface="HGPｺﾞｼｯｸE" panose="020B0900000000000000" pitchFamily="50" charset="-128"/>
                <a:cs typeface="源真ゴシックP Medium" panose="020B0402020203020207" pitchFamily="50" charset="-128"/>
              </a:rPr>
              <a:t>分析手順</a:t>
            </a:r>
          </a:p>
        </p:txBody>
      </p:sp>
      <p:sp>
        <p:nvSpPr>
          <p:cNvPr id="122" name="角丸四角形 4">
            <a:extLst>
              <a:ext uri="{FF2B5EF4-FFF2-40B4-BE49-F238E27FC236}">
                <a16:creationId xmlns:a16="http://schemas.microsoft.com/office/drawing/2014/main" id="{DD329E41-12C9-4770-A729-A7DA545A99CE}"/>
              </a:ext>
            </a:extLst>
          </p:cNvPr>
          <p:cNvSpPr>
            <a:spLocks noChangeArrowheads="1"/>
          </p:cNvSpPr>
          <p:nvPr/>
        </p:nvSpPr>
        <p:spPr bwMode="auto">
          <a:xfrm>
            <a:off x="542013" y="1459276"/>
            <a:ext cx="4702192" cy="864715"/>
          </a:xfrm>
          <a:prstGeom prst="roundRect">
            <a:avLst>
              <a:gd name="adj" fmla="val 16667"/>
            </a:avLst>
          </a:prstGeom>
          <a:solidFill>
            <a:schemeClr val="bg1">
              <a:lumMod val="85000"/>
              <a:alpha val="70195"/>
            </a:scheme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a:t>
            </a:r>
            <a:r>
              <a:rPr lang="ja-JP" altLang="en-US"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備</a:t>
            </a:r>
            <a:r>
              <a:rPr lang="en-US" altLang="ja-JP"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（望ましくない事象）、 ハザード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a:t>
            </a: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に至る状態）、 安全制約の識別</a:t>
            </a:r>
          </a:p>
        </p:txBody>
      </p:sp>
      <p:cxnSp>
        <p:nvCxnSpPr>
          <p:cNvPr id="123" name="直線矢印コネクタ 27">
            <a:extLst>
              <a:ext uri="{FF2B5EF4-FFF2-40B4-BE49-F238E27FC236}">
                <a16:creationId xmlns:a16="http://schemas.microsoft.com/office/drawing/2014/main" id="{25915676-61E9-4482-8195-E707A255C777}"/>
              </a:ext>
            </a:extLst>
          </p:cNvPr>
          <p:cNvCxnSpPr>
            <a:cxnSpLocks noChangeShapeType="1"/>
            <a:stCxn id="122" idx="2"/>
            <a:endCxn id="115" idx="0"/>
          </p:cNvCxnSpPr>
          <p:nvPr/>
        </p:nvCxnSpPr>
        <p:spPr bwMode="auto">
          <a:xfrm>
            <a:off x="2893109" y="232399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46" name="正方形/長方形 45">
            <a:extLst>
              <a:ext uri="{FF2B5EF4-FFF2-40B4-BE49-F238E27FC236}">
                <a16:creationId xmlns:a16="http://schemas.microsoft.com/office/drawing/2014/main" id="{EEFCADCD-399A-4381-A8F3-C6C0E5930C84}"/>
              </a:ext>
            </a:extLst>
          </p:cNvPr>
          <p:cNvSpPr/>
          <p:nvPr/>
        </p:nvSpPr>
        <p:spPr>
          <a:xfrm>
            <a:off x="276125" y="3613560"/>
            <a:ext cx="8790915" cy="12674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01E1D108-630D-4409-87C4-B640EBD4B28B}"/>
              </a:ext>
            </a:extLst>
          </p:cNvPr>
          <p:cNvSpPr txBox="1"/>
          <p:nvPr/>
        </p:nvSpPr>
        <p:spPr>
          <a:xfrm>
            <a:off x="5206111" y="3923830"/>
            <a:ext cx="3684392" cy="769441"/>
          </a:xfrm>
          <a:prstGeom prst="rect">
            <a:avLst/>
          </a:prstGeom>
          <a:noFill/>
          <a:effectLst>
            <a:glow rad="63500">
              <a:sysClr val="window" lastClr="FFFFFF"/>
            </a:glow>
          </a:effectLst>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kern="0" noProof="0" dirty="0">
                <a:effectLst/>
                <a:latin typeface="Century" panose="02040604050505020304" pitchFamily="18" charset="0"/>
                <a:ea typeface="IPA Pゴシック" panose="020B0500000000000000" pitchFamily="50" charset="-128"/>
              </a:rPr>
              <a:t>ハザードが起きるシナリオ（</a:t>
            </a:r>
            <a:r>
              <a:rPr kumimoji="0" lang="en-US" altLang="ja-JP" sz="2200" b="1" kern="0" noProof="0" dirty="0">
                <a:effectLst/>
                <a:latin typeface="Century" panose="02040604050505020304" pitchFamily="18" charset="0"/>
                <a:ea typeface="IPA Pゴシック" panose="020B0500000000000000" pitchFamily="50" charset="-128"/>
              </a:rPr>
              <a:t>UCA</a:t>
            </a:r>
            <a:r>
              <a:rPr kumimoji="0" lang="ja-JP" altLang="en-US" sz="2200" b="1" kern="0" noProof="0" dirty="0">
                <a:effectLst/>
                <a:latin typeface="Century" panose="02040604050505020304" pitchFamily="18" charset="0"/>
                <a:ea typeface="IPA Pゴシック" panose="020B0500000000000000" pitchFamily="50" charset="-128"/>
              </a:rPr>
              <a:t>）をラフに分析する</a:t>
            </a:r>
            <a:endParaRPr kumimoji="0" lang="en-US" altLang="ja-JP" sz="2200" b="1" i="0" u="none" strike="noStrike" kern="0" cap="none" spc="0" normalizeH="0" baseline="0" noProof="0" dirty="0">
              <a:ln>
                <a:noFill/>
              </a:ln>
              <a:effectLst/>
              <a:uLnTx/>
              <a:uFillTx/>
              <a:latin typeface="Century" panose="02040604050505020304" pitchFamily="18" charset="0"/>
              <a:ea typeface="IPA Pゴシック" panose="020B0500000000000000" pitchFamily="50" charset="-128"/>
            </a:endParaRPr>
          </a:p>
        </p:txBody>
      </p:sp>
      <p:sp>
        <p:nvSpPr>
          <p:cNvPr id="3" name="スライド番号プレースホルダー 2">
            <a:extLst>
              <a:ext uri="{FF2B5EF4-FFF2-40B4-BE49-F238E27FC236}">
                <a16:creationId xmlns:a16="http://schemas.microsoft.com/office/drawing/2014/main" id="{FB8D388E-972F-4BF0-9C7C-12614B8F7D03}"/>
              </a:ext>
            </a:extLst>
          </p:cNvPr>
          <p:cNvSpPr>
            <a:spLocks noGrp="1"/>
          </p:cNvSpPr>
          <p:nvPr>
            <p:ph type="sldNum" sz="quarter" idx="12"/>
          </p:nvPr>
        </p:nvSpPr>
        <p:spPr/>
        <p:txBody>
          <a:bodyPr/>
          <a:lstStyle/>
          <a:p>
            <a:fld id="{3382DF73-28CA-4FAC-8B34-741C96E797DB}" type="slidenum">
              <a:rPr kumimoji="1" lang="ja-JP" altLang="en-US" smtClean="0"/>
              <a:t>44</a:t>
            </a:fld>
            <a:endParaRPr kumimoji="1" lang="ja-JP" altLang="en-US"/>
          </a:p>
        </p:txBody>
      </p:sp>
      <p:sp>
        <p:nvSpPr>
          <p:cNvPr id="4" name="フッター プレースホルダー 3">
            <a:extLst>
              <a:ext uri="{FF2B5EF4-FFF2-40B4-BE49-F238E27FC236}">
                <a16:creationId xmlns:a16="http://schemas.microsoft.com/office/drawing/2014/main" id="{BA02BFFB-C523-4967-880B-3F1F56497E98}"/>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2545382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255493" y="186956"/>
            <a:ext cx="8229600" cy="445342"/>
          </a:xfrm>
        </p:spPr>
        <p:txBody>
          <a:bodyPr>
            <a:normAutofit fontScale="90000"/>
          </a:bodyPr>
          <a:lstStyle/>
          <a:p>
            <a:r>
              <a:rPr lang="en-US" altLang="ja-JP" sz="3200" dirty="0">
                <a:latin typeface="+mn-ea"/>
                <a:ea typeface="+mn-ea"/>
              </a:rPr>
              <a:t>Step 1</a:t>
            </a:r>
            <a:r>
              <a:rPr lang="ja-JP" altLang="en-US" sz="3200" dirty="0">
                <a:latin typeface="+mn-ea"/>
                <a:ea typeface="+mn-ea"/>
              </a:rPr>
              <a:t>：</a:t>
            </a:r>
            <a:r>
              <a:rPr lang="en-US" altLang="ja-JP" sz="3200" dirty="0">
                <a:latin typeface="+mn-ea"/>
                <a:ea typeface="+mn-ea"/>
              </a:rPr>
              <a:t>UCA</a:t>
            </a:r>
            <a:r>
              <a:rPr lang="ja-JP" altLang="en-US" sz="3200" dirty="0">
                <a:latin typeface="+mn-ea"/>
                <a:ea typeface="+mn-ea"/>
              </a:rPr>
              <a:t>（</a:t>
            </a:r>
            <a:r>
              <a:rPr lang="en-US" altLang="ja-JP" sz="3200" dirty="0">
                <a:latin typeface="+mn-ea"/>
                <a:ea typeface="+mn-ea"/>
              </a:rPr>
              <a:t>Unsafe Control Action</a:t>
            </a:r>
            <a:r>
              <a:rPr lang="ja-JP" altLang="en-US" sz="3200" dirty="0">
                <a:latin typeface="+mn-ea"/>
                <a:ea typeface="+mn-ea"/>
              </a:rPr>
              <a:t>）の抽出</a:t>
            </a:r>
            <a:endParaRPr kumimoji="1" lang="ja-JP" altLang="en-US" sz="3200" dirty="0">
              <a:latin typeface="+mn-ea"/>
              <a:ea typeface="+mn-ea"/>
            </a:endParaRPr>
          </a:p>
        </p:txBody>
      </p:sp>
      <p:pic>
        <p:nvPicPr>
          <p:cNvPr id="4" name="コンテンツ プレースホルダー 3"/>
          <p:cNvPicPr>
            <a:picLocks noGrp="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849854" y="1674787"/>
            <a:ext cx="7643812" cy="4586288"/>
          </a:xfrm>
          <a:prstGeom prst="rect">
            <a:avLst/>
          </a:prstGeom>
          <a:noFill/>
          <a:ln>
            <a:noFill/>
          </a:ln>
        </p:spPr>
      </p:pic>
      <p:sp>
        <p:nvSpPr>
          <p:cNvPr id="5" name="テキスト ボックス 4"/>
          <p:cNvSpPr txBox="1"/>
          <p:nvPr/>
        </p:nvSpPr>
        <p:spPr>
          <a:xfrm>
            <a:off x="849740" y="1273232"/>
            <a:ext cx="4578787" cy="348109"/>
          </a:xfrm>
          <a:prstGeom prst="rect">
            <a:avLst/>
          </a:prstGeom>
          <a:noFill/>
        </p:spPr>
        <p:txBody>
          <a:bodyPr wrap="square" rtlCol="0">
            <a:spAutoFit/>
          </a:bodyPr>
          <a:lstStyle/>
          <a:p>
            <a:r>
              <a:rPr lang="ja-JP" altLang="en-US" sz="1662" dirty="0">
                <a:latin typeface="Century" panose="02040604050505020304" pitchFamily="18" charset="0"/>
                <a:ea typeface="IPA Pゴシック" panose="020B0500000000000000" pitchFamily="50" charset="-128"/>
              </a:rPr>
              <a:t>「はじめての</a:t>
            </a:r>
            <a:r>
              <a:rPr lang="en-US" altLang="ja-JP" sz="1662" dirty="0">
                <a:latin typeface="Century" panose="02040604050505020304" pitchFamily="18" charset="0"/>
                <a:ea typeface="IPA Pゴシック" panose="020B0500000000000000" pitchFamily="50" charset="-128"/>
              </a:rPr>
              <a:t>STAMP/STPA</a:t>
            </a:r>
            <a:r>
              <a:rPr lang="ja-JP" altLang="en-US" sz="1662" dirty="0">
                <a:latin typeface="Century" panose="02040604050505020304" pitchFamily="18" charset="0"/>
                <a:ea typeface="IPA Pゴシック" panose="020B0500000000000000" pitchFamily="50" charset="-128"/>
              </a:rPr>
              <a:t>」　</a:t>
            </a:r>
            <a:r>
              <a:rPr lang="en-US" altLang="ja-JP" sz="1662" dirty="0">
                <a:latin typeface="Century" panose="02040604050505020304" pitchFamily="18" charset="0"/>
                <a:ea typeface="IPA Pゴシック" panose="020B0500000000000000" pitchFamily="50" charset="-128"/>
              </a:rPr>
              <a:t>P19</a:t>
            </a:r>
            <a:r>
              <a:rPr lang="ja-JP" altLang="en-US" sz="1662" dirty="0">
                <a:latin typeface="Century" panose="02040604050505020304" pitchFamily="18" charset="0"/>
                <a:ea typeface="IPA Pゴシック" panose="020B0500000000000000" pitchFamily="50" charset="-128"/>
              </a:rPr>
              <a:t>　より</a:t>
            </a:r>
          </a:p>
        </p:txBody>
      </p:sp>
      <p:sp>
        <p:nvSpPr>
          <p:cNvPr id="3" name="スライド番号プレースホルダー 2">
            <a:extLst>
              <a:ext uri="{FF2B5EF4-FFF2-40B4-BE49-F238E27FC236}">
                <a16:creationId xmlns:a16="http://schemas.microsoft.com/office/drawing/2014/main" id="{4DF94F85-BB10-4627-9D78-3BD026586BCC}"/>
              </a:ext>
            </a:extLst>
          </p:cNvPr>
          <p:cNvSpPr>
            <a:spLocks noGrp="1"/>
          </p:cNvSpPr>
          <p:nvPr>
            <p:ph type="sldNum" sz="quarter" idx="12"/>
          </p:nvPr>
        </p:nvSpPr>
        <p:spPr/>
        <p:txBody>
          <a:bodyPr/>
          <a:lstStyle/>
          <a:p>
            <a:fld id="{3382DF73-28CA-4FAC-8B34-741C96E797DB}" type="slidenum">
              <a:rPr kumimoji="1" lang="ja-JP" altLang="en-US" smtClean="0"/>
              <a:t>45</a:t>
            </a:fld>
            <a:endParaRPr kumimoji="1" lang="ja-JP" altLang="en-US"/>
          </a:p>
        </p:txBody>
      </p:sp>
      <p:sp>
        <p:nvSpPr>
          <p:cNvPr id="6" name="フッター プレースホルダー 5">
            <a:extLst>
              <a:ext uri="{FF2B5EF4-FFF2-40B4-BE49-F238E27FC236}">
                <a16:creationId xmlns:a16="http://schemas.microsoft.com/office/drawing/2014/main" id="{D6795482-4FCE-4C03-97F8-9F238E4E0C82}"/>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29744828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3200" dirty="0"/>
              <a:t>Step1</a:t>
            </a:r>
            <a:r>
              <a:rPr lang="ja-JP" altLang="en-US" sz="3200" dirty="0"/>
              <a:t>：</a:t>
            </a:r>
            <a:r>
              <a:rPr lang="en-US" altLang="ja-JP" sz="3200" dirty="0"/>
              <a:t>UCA</a:t>
            </a:r>
            <a:r>
              <a:rPr lang="ja-JP" altLang="en-US" sz="3200" dirty="0" err="1"/>
              <a:t>の抽</a:t>
            </a:r>
            <a:r>
              <a:rPr lang="ja-JP" altLang="en-US" sz="3200" dirty="0"/>
              <a:t>出</a:t>
            </a:r>
            <a:endParaRPr kumimoji="1" lang="ja-JP" altLang="en-US" sz="3200" dirty="0"/>
          </a:p>
        </p:txBody>
      </p:sp>
      <p:sp>
        <p:nvSpPr>
          <p:cNvPr id="19" name="正方形/長方形 18">
            <a:extLst>
              <a:ext uri="{FF2B5EF4-FFF2-40B4-BE49-F238E27FC236}">
                <a16:creationId xmlns:a16="http://schemas.microsoft.com/office/drawing/2014/main" id="{1DDD86D8-A106-4C6C-9062-3AF9C8809B40}"/>
              </a:ext>
            </a:extLst>
          </p:cNvPr>
          <p:cNvSpPr/>
          <p:nvPr/>
        </p:nvSpPr>
        <p:spPr bwMode="auto">
          <a:xfrm>
            <a:off x="677655" y="1391647"/>
            <a:ext cx="8029184" cy="1522800"/>
          </a:xfrm>
          <a:prstGeom prst="rect">
            <a:avLst/>
          </a:prstGeom>
          <a:solidFill>
            <a:srgbClr val="FFFF99"/>
          </a:solidFill>
          <a:ln>
            <a:solidFill>
              <a:srgbClr val="FF9900"/>
            </a:solid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b="1" dirty="0">
              <a:latin typeface="メイリオ" panose="020B0604030504040204" pitchFamily="50" charset="-128"/>
              <a:ea typeface="メイリオ" panose="020B0604030504040204" pitchFamily="50" charset="-128"/>
            </a:endParaRPr>
          </a:p>
        </p:txBody>
      </p:sp>
      <p:sp>
        <p:nvSpPr>
          <p:cNvPr id="20" name="テキスト ボックス 19">
            <a:extLst>
              <a:ext uri="{FF2B5EF4-FFF2-40B4-BE49-F238E27FC236}">
                <a16:creationId xmlns:a16="http://schemas.microsoft.com/office/drawing/2014/main" id="{43E2ED01-B15D-4A58-910B-8E7624597411}"/>
              </a:ext>
            </a:extLst>
          </p:cNvPr>
          <p:cNvSpPr txBox="1"/>
          <p:nvPr/>
        </p:nvSpPr>
        <p:spPr>
          <a:xfrm>
            <a:off x="1346726" y="1437609"/>
            <a:ext cx="6525270" cy="467239"/>
          </a:xfrm>
          <a:prstGeom prst="rect">
            <a:avLst/>
          </a:prstGeom>
          <a:noFill/>
        </p:spPr>
        <p:txBody>
          <a:bodyPr wrap="square" lIns="0" tIns="36000" rIns="0" bIns="0" rtlCol="0" anchor="ctr" anchorCtr="0">
            <a:spAutoFit/>
          </a:bodyPr>
          <a:lstStyle/>
          <a:p>
            <a:pPr algn="ctr"/>
            <a:r>
              <a:rPr lang="en-US" altLang="ja-JP" sz="2800" b="1" dirty="0">
                <a:latin typeface="メイリオ" panose="020B0604030504040204" pitchFamily="50" charset="-128"/>
                <a:ea typeface="メイリオ" panose="020B0604030504040204" pitchFamily="50" charset="-128"/>
              </a:rPr>
              <a:t>UCA</a:t>
            </a:r>
            <a:r>
              <a:rPr lang="ja-JP" altLang="en-US" sz="2800" b="1" dirty="0">
                <a:latin typeface="メイリオ" panose="020B0604030504040204" pitchFamily="50" charset="-128"/>
                <a:ea typeface="メイリオ" panose="020B0604030504040204" pitchFamily="50" charset="-128"/>
              </a:rPr>
              <a:t>（</a:t>
            </a:r>
            <a:r>
              <a:rPr lang="en-US" altLang="ja-JP" sz="2800" b="1" dirty="0">
                <a:latin typeface="メイリオ" panose="020B0604030504040204" pitchFamily="50" charset="-128"/>
                <a:ea typeface="メイリオ" panose="020B0604030504040204" pitchFamily="50" charset="-128"/>
              </a:rPr>
              <a:t>Unsafe Control Action</a:t>
            </a:r>
            <a:r>
              <a:rPr lang="ja-JP" altLang="en-US" sz="2800" b="1" dirty="0">
                <a:latin typeface="メイリオ" panose="020B0604030504040204" pitchFamily="50" charset="-128"/>
                <a:ea typeface="メイリオ" panose="020B0604030504040204" pitchFamily="50" charset="-128"/>
              </a:rPr>
              <a:t>）とは</a:t>
            </a:r>
            <a:endParaRPr kumimoji="1" lang="ja-JP" altLang="en-US" sz="2800" b="1" dirty="0">
              <a:solidFill>
                <a:schemeClr val="accent6">
                  <a:lumMod val="75000"/>
                  <a:lumOff val="25000"/>
                </a:schemeClr>
              </a:solidFill>
              <a:latin typeface="メイリオ" panose="020B0604030504040204" pitchFamily="50" charset="-128"/>
              <a:ea typeface="メイリオ" panose="020B0604030504040204" pitchFamily="50" charset="-128"/>
            </a:endParaRPr>
          </a:p>
        </p:txBody>
      </p:sp>
      <p:sp>
        <p:nvSpPr>
          <p:cNvPr id="21" name="テキスト ボックス 20">
            <a:extLst>
              <a:ext uri="{FF2B5EF4-FFF2-40B4-BE49-F238E27FC236}">
                <a16:creationId xmlns:a16="http://schemas.microsoft.com/office/drawing/2014/main" id="{597CC78F-E7F9-488D-BA87-6C46FD6CBD39}"/>
              </a:ext>
            </a:extLst>
          </p:cNvPr>
          <p:cNvSpPr txBox="1"/>
          <p:nvPr/>
        </p:nvSpPr>
        <p:spPr>
          <a:xfrm>
            <a:off x="1118175" y="1956946"/>
            <a:ext cx="7259904" cy="898126"/>
          </a:xfrm>
          <a:prstGeom prst="rect">
            <a:avLst/>
          </a:prstGeom>
          <a:noFill/>
        </p:spPr>
        <p:txBody>
          <a:bodyPr wrap="square" lIns="0" tIns="36000" rIns="0" bIns="0" rtlCol="0" anchor="ctr" anchorCtr="0">
            <a:spAutoFit/>
          </a:bodyPr>
          <a:lstStyle/>
          <a:p>
            <a:pPr algn="ctr"/>
            <a:r>
              <a:rPr kumimoji="1" lang="ja-JP" altLang="en-US" sz="2800" b="1" dirty="0">
                <a:solidFill>
                  <a:schemeClr val="accent6"/>
                </a:solidFill>
                <a:latin typeface="メイリオ" panose="020B0604030504040204" pitchFamily="50" charset="-128"/>
                <a:ea typeface="メイリオ" panose="020B0604030504040204" pitchFamily="50" charset="-128"/>
              </a:rPr>
              <a:t>ある特定の環境条件で、ハザードにつなが</a:t>
            </a:r>
            <a:r>
              <a:rPr lang="ja-JP" altLang="en-US" sz="2800" b="1" dirty="0">
                <a:solidFill>
                  <a:schemeClr val="accent6"/>
                </a:solidFill>
                <a:latin typeface="メイリオ" panose="020B0604030504040204" pitchFamily="50" charset="-128"/>
                <a:ea typeface="メイリオ" panose="020B0604030504040204" pitchFamily="50" charset="-128"/>
              </a:rPr>
              <a:t>るコントロールアクション</a:t>
            </a:r>
            <a:endParaRPr kumimoji="1" lang="en-US" altLang="ja-JP" sz="2800" b="1" dirty="0">
              <a:solidFill>
                <a:schemeClr val="accent6"/>
              </a:solidFill>
              <a:latin typeface="メイリオ" panose="020B0604030504040204" pitchFamily="50" charset="-128"/>
              <a:ea typeface="メイリオ" panose="020B0604030504040204" pitchFamily="50" charset="-128"/>
            </a:endParaRPr>
          </a:p>
        </p:txBody>
      </p:sp>
      <p:sp>
        <p:nvSpPr>
          <p:cNvPr id="22" name="テキスト ボックス 21">
            <a:extLst>
              <a:ext uri="{FF2B5EF4-FFF2-40B4-BE49-F238E27FC236}">
                <a16:creationId xmlns:a16="http://schemas.microsoft.com/office/drawing/2014/main" id="{81D76596-5916-4C8E-A17C-D491BA79F9BD}"/>
              </a:ext>
            </a:extLst>
          </p:cNvPr>
          <p:cNvSpPr txBox="1"/>
          <p:nvPr/>
        </p:nvSpPr>
        <p:spPr>
          <a:xfrm>
            <a:off x="1024129" y="3359411"/>
            <a:ext cx="7662672" cy="2683230"/>
          </a:xfrm>
          <a:prstGeom prst="rect">
            <a:avLst/>
          </a:prstGeom>
          <a:noFill/>
        </p:spPr>
        <p:txBody>
          <a:bodyPr wrap="square" lIns="0" tIns="36000" rIns="0" bIns="0" rtlCol="0" anchor="t" anchorCtr="0">
            <a:spAutoFit/>
          </a:bodyPr>
          <a:lstStyle/>
          <a:p>
            <a:r>
              <a:rPr lang="ja-JP" altLang="en-US" sz="2800" b="1" dirty="0">
                <a:latin typeface="IPA Pゴシック" panose="020B0500000000000000" pitchFamily="50" charset="-128"/>
                <a:ea typeface="IPA Pゴシック" panose="020B0500000000000000" pitchFamily="50" charset="-128"/>
              </a:rPr>
              <a:t>例：</a:t>
            </a:r>
            <a:endParaRPr lang="en-US" altLang="ja-JP" sz="2800" b="1" dirty="0">
              <a:latin typeface="IPA Pゴシック" panose="020B0500000000000000" pitchFamily="50" charset="-128"/>
              <a:ea typeface="IPA Pゴシック" panose="020B0500000000000000" pitchFamily="50" charset="-128"/>
            </a:endParaRPr>
          </a:p>
          <a:p>
            <a:r>
              <a:rPr lang="ja-JP" altLang="en-US" sz="2400" b="1" dirty="0">
                <a:latin typeface="IPA Pゴシック" panose="020B0500000000000000" pitchFamily="50" charset="-128"/>
                <a:ea typeface="IPA Pゴシック" panose="020B0500000000000000" pitchFamily="50" charset="-128"/>
              </a:rPr>
              <a:t>自動車というシステムの「加速」というコントロールアクションを考える。</a:t>
            </a:r>
            <a:endParaRPr lang="en-US" altLang="ja-JP" sz="2400" b="1" dirty="0">
              <a:latin typeface="IPA Pゴシック" panose="020B0500000000000000" pitchFamily="50" charset="-128"/>
              <a:ea typeface="IPA Pゴシック" panose="020B0500000000000000" pitchFamily="50" charset="-128"/>
            </a:endParaRPr>
          </a:p>
          <a:p>
            <a:r>
              <a:rPr lang="ja-JP" altLang="en-US" sz="2400" b="1" dirty="0">
                <a:latin typeface="IPA Pゴシック" panose="020B0500000000000000" pitchFamily="50" charset="-128"/>
                <a:ea typeface="IPA Pゴシック" panose="020B0500000000000000" pitchFamily="50" charset="-128"/>
              </a:rPr>
              <a:t>「加速」自体は、安全とも危険とも判断できない。</a:t>
            </a:r>
            <a:endParaRPr lang="en-US" altLang="ja-JP" sz="2400" b="1" dirty="0">
              <a:latin typeface="IPA Pゴシック" panose="020B0500000000000000" pitchFamily="50" charset="-128"/>
              <a:ea typeface="IPA Pゴシック" panose="020B0500000000000000" pitchFamily="50" charset="-128"/>
            </a:endParaRPr>
          </a:p>
          <a:p>
            <a:r>
              <a:rPr lang="ja-JP" altLang="en-US" sz="2400" b="1" dirty="0">
                <a:latin typeface="IPA Pゴシック" panose="020B0500000000000000" pitchFamily="50" charset="-128"/>
                <a:ea typeface="IPA Pゴシック" panose="020B0500000000000000" pitchFamily="50" charset="-128"/>
              </a:rPr>
              <a:t>しかし、</a:t>
            </a:r>
            <a:endParaRPr lang="en-US" altLang="ja-JP" sz="2400" b="1" dirty="0">
              <a:latin typeface="IPA Pゴシック" panose="020B0500000000000000" pitchFamily="50" charset="-128"/>
              <a:ea typeface="IPA Pゴシック" panose="020B0500000000000000" pitchFamily="50" charset="-128"/>
            </a:endParaRPr>
          </a:p>
          <a:p>
            <a:r>
              <a:rPr lang="ja-JP" altLang="en-US" sz="2400" b="1" dirty="0">
                <a:latin typeface="IPA Pゴシック" panose="020B0500000000000000" pitchFamily="50" charset="-128"/>
                <a:ea typeface="IPA Pゴシック" panose="020B0500000000000000" pitchFamily="50" charset="-128"/>
              </a:rPr>
              <a:t>「路面が滑りやすく、前方車両と近づきつつある」という環境条件では、「加速」は危険な状態につながる。</a:t>
            </a:r>
            <a:endParaRPr lang="en-US" altLang="ja-JP" sz="2400" b="1" dirty="0">
              <a:latin typeface="IPA Pゴシック" panose="020B0500000000000000" pitchFamily="50" charset="-128"/>
              <a:ea typeface="IPA Pゴシック" panose="020B0500000000000000" pitchFamily="50" charset="-128"/>
            </a:endParaRPr>
          </a:p>
        </p:txBody>
      </p:sp>
      <p:sp>
        <p:nvSpPr>
          <p:cNvPr id="3" name="スライド番号プレースホルダー 2">
            <a:extLst>
              <a:ext uri="{FF2B5EF4-FFF2-40B4-BE49-F238E27FC236}">
                <a16:creationId xmlns:a16="http://schemas.microsoft.com/office/drawing/2014/main" id="{1C635D24-9A14-4105-95DB-561A7DE4055B}"/>
              </a:ext>
            </a:extLst>
          </p:cNvPr>
          <p:cNvSpPr>
            <a:spLocks noGrp="1"/>
          </p:cNvSpPr>
          <p:nvPr>
            <p:ph type="sldNum" sz="quarter" idx="12"/>
          </p:nvPr>
        </p:nvSpPr>
        <p:spPr/>
        <p:txBody>
          <a:bodyPr/>
          <a:lstStyle/>
          <a:p>
            <a:fld id="{3382DF73-28CA-4FAC-8B34-741C96E797DB}" type="slidenum">
              <a:rPr kumimoji="1" lang="ja-JP" altLang="en-US" smtClean="0"/>
              <a:t>46</a:t>
            </a:fld>
            <a:endParaRPr kumimoji="1" lang="ja-JP" altLang="en-US"/>
          </a:p>
        </p:txBody>
      </p:sp>
      <p:sp>
        <p:nvSpPr>
          <p:cNvPr id="4" name="フッター プレースホルダー 3">
            <a:extLst>
              <a:ext uri="{FF2B5EF4-FFF2-40B4-BE49-F238E27FC236}">
                <a16:creationId xmlns:a16="http://schemas.microsoft.com/office/drawing/2014/main" id="{EAC4EEC2-9846-44EF-ABA0-8407B29E7A45}"/>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5264065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z="3200" dirty="0"/>
              <a:t>Step1</a:t>
            </a:r>
            <a:r>
              <a:rPr lang="ja-JP" altLang="en-US" sz="3200" dirty="0"/>
              <a:t>：</a:t>
            </a:r>
            <a:r>
              <a:rPr lang="en-US" altLang="ja-JP" sz="3200" dirty="0"/>
              <a:t>UCA</a:t>
            </a:r>
            <a:r>
              <a:rPr lang="ja-JP" altLang="en-US" sz="3200" dirty="0" err="1"/>
              <a:t>の抽</a:t>
            </a:r>
            <a:r>
              <a:rPr lang="ja-JP" altLang="en-US" sz="3200" dirty="0"/>
              <a:t>出</a:t>
            </a:r>
            <a:endParaRPr kumimoji="1" lang="ja-JP" altLang="en-US" sz="3200" dirty="0"/>
          </a:p>
        </p:txBody>
      </p:sp>
      <p:sp>
        <p:nvSpPr>
          <p:cNvPr id="17" name="テキスト ボックス 16"/>
          <p:cNvSpPr txBox="1"/>
          <p:nvPr/>
        </p:nvSpPr>
        <p:spPr>
          <a:xfrm>
            <a:off x="485932" y="1467238"/>
            <a:ext cx="3039615" cy="461665"/>
          </a:xfrm>
          <a:prstGeom prst="rect">
            <a:avLst/>
          </a:prstGeom>
          <a:noFill/>
        </p:spPr>
        <p:txBody>
          <a:bodyPr wrap="none" rtlCol="0">
            <a:spAutoFit/>
          </a:bodyPr>
          <a:lstStyle/>
          <a:p>
            <a:pPr algn="ctr"/>
            <a:r>
              <a:rPr lang="ja-JP" altLang="en-US" sz="2400" b="1" dirty="0">
                <a:latin typeface="IPA Pゴシック" panose="020B0500000000000000" pitchFamily="50" charset="-128"/>
                <a:ea typeface="IPA Pゴシック" panose="020B0500000000000000" pitchFamily="50" charset="-128"/>
              </a:rPr>
              <a:t>コントロールアクション</a:t>
            </a:r>
            <a:endParaRPr lang="en-US" altLang="ja-JP" sz="2400" b="1" dirty="0">
              <a:latin typeface="IPA Pゴシック" panose="020B0500000000000000" pitchFamily="50" charset="-128"/>
              <a:ea typeface="IPA Pゴシック" panose="020B0500000000000000" pitchFamily="50" charset="-128"/>
            </a:endParaRPr>
          </a:p>
        </p:txBody>
      </p:sp>
      <p:grpSp>
        <p:nvGrpSpPr>
          <p:cNvPr id="6" name="グループ化 5">
            <a:extLst>
              <a:ext uri="{FF2B5EF4-FFF2-40B4-BE49-F238E27FC236}">
                <a16:creationId xmlns:a16="http://schemas.microsoft.com/office/drawing/2014/main" id="{2A563616-68EC-4C4D-9190-2829C5622381}"/>
              </a:ext>
            </a:extLst>
          </p:cNvPr>
          <p:cNvGrpSpPr/>
          <p:nvPr/>
        </p:nvGrpSpPr>
        <p:grpSpPr>
          <a:xfrm>
            <a:off x="3383955" y="3179550"/>
            <a:ext cx="576064" cy="576064"/>
            <a:chOff x="3064024" y="4225280"/>
            <a:chExt cx="576064" cy="576064"/>
          </a:xfrm>
        </p:grpSpPr>
        <p:cxnSp>
          <p:nvCxnSpPr>
            <p:cNvPr id="7" name="直線コネクタ 6">
              <a:extLst>
                <a:ext uri="{FF2B5EF4-FFF2-40B4-BE49-F238E27FC236}">
                  <a16:creationId xmlns:a16="http://schemas.microsoft.com/office/drawing/2014/main" id="{C6B631B1-4215-46A3-97EC-D2B537FA3B4B}"/>
                </a:ext>
              </a:extLst>
            </p:cNvPr>
            <p:cNvCxnSpPr/>
            <p:nvPr/>
          </p:nvCxnSpPr>
          <p:spPr bwMode="auto">
            <a:xfrm>
              <a:off x="3064024" y="4225280"/>
              <a:ext cx="576064" cy="576064"/>
            </a:xfrm>
            <a:prstGeom prst="line">
              <a:avLst/>
            </a:prstGeom>
            <a:solidFill>
              <a:srgbClr val="FFFFFF"/>
            </a:solidFill>
            <a:ln w="762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線コネクタ 7">
              <a:extLst>
                <a:ext uri="{FF2B5EF4-FFF2-40B4-BE49-F238E27FC236}">
                  <a16:creationId xmlns:a16="http://schemas.microsoft.com/office/drawing/2014/main" id="{87CF4818-7D58-4432-9F54-6D8D242BBA2E}"/>
                </a:ext>
              </a:extLst>
            </p:cNvPr>
            <p:cNvCxnSpPr>
              <a:cxnSpLocks/>
            </p:cNvCxnSpPr>
            <p:nvPr/>
          </p:nvCxnSpPr>
          <p:spPr bwMode="auto">
            <a:xfrm flipV="1">
              <a:off x="3064024" y="4225280"/>
              <a:ext cx="576064" cy="576064"/>
            </a:xfrm>
            <a:prstGeom prst="line">
              <a:avLst/>
            </a:prstGeom>
            <a:solidFill>
              <a:srgbClr val="FFFFFF"/>
            </a:solidFill>
            <a:ln w="76200" cap="flat" cmpd="sng" algn="ctr">
              <a:solidFill>
                <a:srgbClr val="80808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 name="テキスト ボックス 12"/>
          <p:cNvSpPr txBox="1"/>
          <p:nvPr/>
        </p:nvSpPr>
        <p:spPr>
          <a:xfrm>
            <a:off x="5575697" y="1160710"/>
            <a:ext cx="2528256" cy="461665"/>
          </a:xfrm>
          <a:prstGeom prst="rect">
            <a:avLst/>
          </a:prstGeom>
          <a:noFill/>
        </p:spPr>
        <p:txBody>
          <a:bodyPr wrap="none" rtlCol="0">
            <a:spAutoFit/>
          </a:bodyPr>
          <a:lstStyle/>
          <a:p>
            <a:r>
              <a:rPr lang="en-US" altLang="ja-JP" sz="2400" b="1" dirty="0">
                <a:latin typeface="IPA Pゴシック" panose="020B0500000000000000" pitchFamily="50" charset="-128"/>
                <a:ea typeface="IPA Pゴシック" panose="020B0500000000000000" pitchFamily="50" charset="-128"/>
              </a:rPr>
              <a:t>4</a:t>
            </a:r>
            <a:r>
              <a:rPr lang="ja-JP" altLang="en-US" sz="2400" b="1" dirty="0" err="1">
                <a:latin typeface="IPA Pゴシック" panose="020B0500000000000000" pitchFamily="50" charset="-128"/>
                <a:ea typeface="IPA Pゴシック" panose="020B0500000000000000" pitchFamily="50" charset="-128"/>
              </a:rPr>
              <a:t>つの</a:t>
            </a:r>
            <a:r>
              <a:rPr lang="ja-JP" altLang="en-US" sz="2400" b="1" dirty="0">
                <a:latin typeface="IPA Pゴシック" panose="020B0500000000000000" pitchFamily="50" charset="-128"/>
                <a:ea typeface="IPA Pゴシック" panose="020B0500000000000000" pitchFamily="50" charset="-128"/>
              </a:rPr>
              <a:t>ガイドワード</a:t>
            </a:r>
            <a:endParaRPr lang="en-US" altLang="ja-JP" sz="2400" b="1" dirty="0">
              <a:latin typeface="IPA Pゴシック" panose="020B0500000000000000" pitchFamily="50" charset="-128"/>
              <a:ea typeface="IPA Pゴシック" panose="020B0500000000000000" pitchFamily="50" charset="-128"/>
            </a:endParaRPr>
          </a:p>
        </p:txBody>
      </p:sp>
      <p:sp>
        <p:nvSpPr>
          <p:cNvPr id="14" name="テキスト ボックス 13"/>
          <p:cNvSpPr txBox="1"/>
          <p:nvPr/>
        </p:nvSpPr>
        <p:spPr>
          <a:xfrm>
            <a:off x="5222135" y="1531883"/>
            <a:ext cx="3458020" cy="584775"/>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（コントロールアクションの振る舞いが</a:t>
            </a:r>
            <a:br>
              <a:rPr lang="en-US" altLang="ja-JP" sz="1600" dirty="0">
                <a:latin typeface="IPA Pゴシック" panose="020B0500000000000000" pitchFamily="50" charset="-128"/>
                <a:ea typeface="IPA Pゴシック" panose="020B0500000000000000" pitchFamily="50" charset="-128"/>
              </a:rPr>
            </a:br>
            <a:r>
              <a:rPr lang="en-US" altLang="ja-JP" sz="1600" dirty="0">
                <a:latin typeface="IPA Pゴシック" panose="020B0500000000000000" pitchFamily="50" charset="-128"/>
                <a:ea typeface="IPA Pゴシック" panose="020B0500000000000000" pitchFamily="50" charset="-128"/>
              </a:rPr>
              <a:t>  </a:t>
            </a:r>
            <a:r>
              <a:rPr lang="ja-JP" altLang="en-US" sz="1600" dirty="0">
                <a:latin typeface="IPA Pゴシック" panose="020B0500000000000000" pitchFamily="50" charset="-128"/>
                <a:ea typeface="IPA Pゴシック" panose="020B0500000000000000" pitchFamily="50" charset="-128"/>
              </a:rPr>
              <a:t>ハザードにつながるパターン）</a:t>
            </a:r>
            <a:endParaRPr lang="en-US" altLang="ja-JP" sz="1600" dirty="0">
              <a:latin typeface="IPA Pゴシック" panose="020B0500000000000000" pitchFamily="50" charset="-128"/>
              <a:ea typeface="IPA Pゴシック" panose="020B0500000000000000" pitchFamily="50" charset="-128"/>
            </a:endParaRPr>
          </a:p>
        </p:txBody>
      </p:sp>
      <p:sp>
        <p:nvSpPr>
          <p:cNvPr id="15" name="二等辺三角形 14">
            <a:extLst>
              <a:ext uri="{FF2B5EF4-FFF2-40B4-BE49-F238E27FC236}">
                <a16:creationId xmlns:a16="http://schemas.microsoft.com/office/drawing/2014/main" id="{29478FEB-DAC1-4622-A5DE-CB7D0782A6D8}"/>
              </a:ext>
            </a:extLst>
          </p:cNvPr>
          <p:cNvSpPr/>
          <p:nvPr/>
        </p:nvSpPr>
        <p:spPr bwMode="auto">
          <a:xfrm flipV="1">
            <a:off x="3061344" y="5193234"/>
            <a:ext cx="2736304" cy="504056"/>
          </a:xfrm>
          <a:prstGeom prst="triangle">
            <a:avLst/>
          </a:prstGeom>
          <a:solidFill>
            <a:srgbClr val="99CCFF"/>
          </a:solidFill>
          <a:ln w="9525" cap="flat" cmpd="sng" algn="ctr">
            <a:noFill/>
            <a:prstDash val="solid"/>
            <a:round/>
            <a:headEnd type="none" w="med" len="med"/>
            <a:tailEnd type="none" w="med" len="med"/>
          </a:ln>
          <a:effectLst/>
        </p:spPr>
        <p:txBody>
          <a:bodyPr vert="horz" wrap="non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chemeClr val="tx1"/>
              </a:solidFill>
              <a:effectLst/>
              <a:latin typeface="IPA Pゴシック" panose="020B0500000000000000" pitchFamily="50" charset="-128"/>
              <a:ea typeface="IPA Pゴシック" panose="020B0500000000000000" pitchFamily="50" charset="-128"/>
            </a:endParaRPr>
          </a:p>
        </p:txBody>
      </p:sp>
      <p:sp>
        <p:nvSpPr>
          <p:cNvPr id="16" name="正方形/長方形 15">
            <a:extLst>
              <a:ext uri="{FF2B5EF4-FFF2-40B4-BE49-F238E27FC236}">
                <a16:creationId xmlns:a16="http://schemas.microsoft.com/office/drawing/2014/main" id="{6A712A45-F442-46E7-945C-A30B3AF8A41B}"/>
              </a:ext>
            </a:extLst>
          </p:cNvPr>
          <p:cNvSpPr/>
          <p:nvPr/>
        </p:nvSpPr>
        <p:spPr>
          <a:xfrm>
            <a:off x="1951894" y="5750375"/>
            <a:ext cx="4955203" cy="830997"/>
          </a:xfrm>
          <a:prstGeom prst="rect">
            <a:avLst/>
          </a:prstGeom>
        </p:spPr>
        <p:txBody>
          <a:bodyPr wrap="none">
            <a:spAutoFit/>
          </a:bodyPr>
          <a:lstStyle/>
          <a:p>
            <a:pPr algn="ctr"/>
            <a:r>
              <a:rPr lang="ja-JP" altLang="en-US" sz="2400" b="1" dirty="0">
                <a:solidFill>
                  <a:srgbClr val="0070C0"/>
                </a:solidFill>
                <a:latin typeface="IPA Pゴシック" panose="020B0500000000000000" pitchFamily="50" charset="-128"/>
                <a:ea typeface="IPA Pゴシック" panose="020B0500000000000000" pitchFamily="50" charset="-128"/>
                <a:cs typeface="メイリオ" panose="020B0604030504040204" pitchFamily="50" charset="-128"/>
              </a:rPr>
              <a:t>組み合わせの一つ一つについて、</a:t>
            </a:r>
            <a:endParaRPr lang="en-US" altLang="ja-JP" sz="2400" b="1" dirty="0">
              <a:solidFill>
                <a:srgbClr val="0070C0"/>
              </a:solidFill>
              <a:latin typeface="IPA Pゴシック" panose="020B0500000000000000" pitchFamily="50" charset="-128"/>
              <a:ea typeface="IPA Pゴシック" panose="020B0500000000000000" pitchFamily="50" charset="-128"/>
              <a:cs typeface="メイリオ" panose="020B0604030504040204" pitchFamily="50" charset="-128"/>
            </a:endParaRPr>
          </a:p>
          <a:p>
            <a:pPr algn="ctr"/>
            <a:r>
              <a:rPr lang="ja-JP" altLang="en-US" sz="2400" b="1" dirty="0">
                <a:solidFill>
                  <a:srgbClr val="0070C0"/>
                </a:solidFill>
                <a:latin typeface="IPA Pゴシック" panose="020B0500000000000000" pitchFamily="50" charset="-128"/>
                <a:ea typeface="IPA Pゴシック" panose="020B0500000000000000" pitchFamily="50" charset="-128"/>
                <a:cs typeface="メイリオ" panose="020B0604030504040204" pitchFamily="50" charset="-128"/>
              </a:rPr>
              <a:t>ハザードにつながる環境条件を考える</a:t>
            </a:r>
            <a:endParaRPr lang="en-US" altLang="ja-JP" sz="2400" b="1" dirty="0">
              <a:solidFill>
                <a:srgbClr val="0070C0"/>
              </a:solidFill>
              <a:latin typeface="IPA Pゴシック" panose="020B0500000000000000" pitchFamily="50" charset="-128"/>
              <a:ea typeface="IPA Pゴシック" panose="020B0500000000000000" pitchFamily="50" charset="-128"/>
              <a:cs typeface="メイリオ" panose="020B0604030504040204" pitchFamily="50" charset="-128"/>
            </a:endParaRPr>
          </a:p>
        </p:txBody>
      </p:sp>
      <p:graphicFrame>
        <p:nvGraphicFramePr>
          <p:cNvPr id="21" name="表 20">
            <a:extLst>
              <a:ext uri="{FF2B5EF4-FFF2-40B4-BE49-F238E27FC236}">
                <a16:creationId xmlns:a16="http://schemas.microsoft.com/office/drawing/2014/main" id="{960A5593-E01D-48E0-8E68-DEAF442D4357}"/>
              </a:ext>
            </a:extLst>
          </p:cNvPr>
          <p:cNvGraphicFramePr>
            <a:graphicFrameLocks noGrp="1"/>
          </p:cNvGraphicFramePr>
          <p:nvPr/>
        </p:nvGraphicFramePr>
        <p:xfrm>
          <a:off x="4476997" y="2159078"/>
          <a:ext cx="4562393" cy="2730986"/>
        </p:xfrm>
        <a:graphic>
          <a:graphicData uri="http://schemas.openxmlformats.org/drawingml/2006/table">
            <a:tbl>
              <a:tblPr firstRow="1" bandRow="1">
                <a:tableStyleId>{5940675A-B579-460E-94D1-54222C63F5DA}</a:tableStyleId>
              </a:tblPr>
              <a:tblGrid>
                <a:gridCol w="1385012">
                  <a:extLst>
                    <a:ext uri="{9D8B030D-6E8A-4147-A177-3AD203B41FA5}">
                      <a16:colId xmlns:a16="http://schemas.microsoft.com/office/drawing/2014/main" val="20000"/>
                    </a:ext>
                  </a:extLst>
                </a:gridCol>
                <a:gridCol w="3177381">
                  <a:extLst>
                    <a:ext uri="{9D8B030D-6E8A-4147-A177-3AD203B41FA5}">
                      <a16:colId xmlns:a16="http://schemas.microsoft.com/office/drawing/2014/main" val="20001"/>
                    </a:ext>
                  </a:extLst>
                </a:gridCol>
              </a:tblGrid>
              <a:tr h="309098">
                <a:tc>
                  <a:txBody>
                    <a:bodyPr/>
                    <a:lstStyle/>
                    <a:p>
                      <a:pPr algn="ctr"/>
                      <a:r>
                        <a:rPr kumimoji="1" lang="ja-JP" altLang="en-US" sz="1400" b="1" dirty="0">
                          <a:solidFill>
                            <a:schemeClr val="bg1"/>
                          </a:solidFill>
                        </a:rPr>
                        <a:t>ガイドワード</a:t>
                      </a:r>
                    </a:p>
                  </a:txBody>
                  <a:tcPr>
                    <a:solidFill>
                      <a:srgbClr val="006600"/>
                    </a:solidFill>
                  </a:tcPr>
                </a:tc>
                <a:tc>
                  <a:txBody>
                    <a:bodyPr/>
                    <a:lstStyle/>
                    <a:p>
                      <a:pPr algn="ctr"/>
                      <a:r>
                        <a:rPr kumimoji="1" lang="ja-JP" altLang="en-US" sz="14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意味</a:t>
                      </a:r>
                    </a:p>
                  </a:txBody>
                  <a:tcPr>
                    <a:solidFill>
                      <a:srgbClr val="006600"/>
                    </a:solidFill>
                  </a:tcPr>
                </a:tc>
                <a:extLst>
                  <a:ext uri="{0D108BD9-81ED-4DB2-BD59-A6C34878D82A}">
                    <a16:rowId xmlns:a16="http://schemas.microsoft.com/office/drawing/2014/main" val="10000"/>
                  </a:ext>
                </a:extLst>
              </a:tr>
              <a:tr h="563456">
                <a:tc>
                  <a:txBody>
                    <a:bodyPr/>
                    <a:lstStyle/>
                    <a:p>
                      <a:r>
                        <a:rPr kumimoji="1" lang="en-US" altLang="ja-JP" sz="1400" dirty="0"/>
                        <a:t>Not Providing</a:t>
                      </a:r>
                      <a:r>
                        <a:rPr kumimoji="1" lang="en-US" altLang="ja-JP" sz="1400" baseline="0" dirty="0"/>
                        <a:t> causes hazard</a:t>
                      </a:r>
                      <a:endParaRPr kumimoji="1" lang="ja-JP" altLang="en-US" sz="1400" dirty="0"/>
                    </a:p>
                  </a:txBody>
                  <a:tcPr>
                    <a:solidFill>
                      <a:srgbClr val="CAE8AA"/>
                    </a:solidFill>
                  </a:tcPr>
                </a:tc>
                <a:tc>
                  <a:txBody>
                    <a:bodyPr/>
                    <a:lstStyle/>
                    <a:p>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コントロールアクションが与えられずにハザードとなる</a:t>
                      </a:r>
                    </a:p>
                  </a:txBody>
                  <a:tcPr>
                    <a:solidFill>
                      <a:schemeClr val="accent3">
                        <a:lumMod val="20000"/>
                        <a:lumOff val="80000"/>
                      </a:schemeClr>
                    </a:solidFill>
                  </a:tcPr>
                </a:tc>
                <a:extLst>
                  <a:ext uri="{0D108BD9-81ED-4DB2-BD59-A6C34878D82A}">
                    <a16:rowId xmlns:a16="http://schemas.microsoft.com/office/drawing/2014/main" val="10001"/>
                  </a:ext>
                </a:extLst>
              </a:tr>
              <a:tr h="563456">
                <a:tc>
                  <a:txBody>
                    <a:bodyPr/>
                    <a:lstStyle/>
                    <a:p>
                      <a:r>
                        <a:rPr kumimoji="1" lang="en-US" altLang="ja-JP" sz="1400" dirty="0"/>
                        <a:t>Providing </a:t>
                      </a:r>
                    </a:p>
                    <a:p>
                      <a:r>
                        <a:rPr kumimoji="1" lang="en-US" altLang="ja-JP" sz="1400" dirty="0"/>
                        <a:t>causes hazard</a:t>
                      </a:r>
                      <a:endParaRPr kumimoji="1" lang="ja-JP" altLang="en-US" sz="1400" dirty="0"/>
                    </a:p>
                  </a:txBody>
                  <a:tcPr>
                    <a:solidFill>
                      <a:srgbClr val="CAE8AA"/>
                    </a:solidFill>
                  </a:tcPr>
                </a:tc>
                <a:tc>
                  <a:txBody>
                    <a:bodyPr/>
                    <a:lstStyle/>
                    <a:p>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コントロールアクションが与えられてハザードとなる</a:t>
                      </a:r>
                    </a:p>
                  </a:txBody>
                  <a:tcPr>
                    <a:solidFill>
                      <a:schemeClr val="accent3">
                        <a:lumMod val="20000"/>
                        <a:lumOff val="80000"/>
                      </a:schemeClr>
                    </a:solidFill>
                  </a:tcPr>
                </a:tc>
                <a:extLst>
                  <a:ext uri="{0D108BD9-81ED-4DB2-BD59-A6C34878D82A}">
                    <a16:rowId xmlns:a16="http://schemas.microsoft.com/office/drawing/2014/main" val="10002"/>
                  </a:ext>
                </a:extLst>
              </a:tr>
              <a:tr h="674395">
                <a:tc>
                  <a:txBody>
                    <a:bodyPr/>
                    <a:lstStyle/>
                    <a:p>
                      <a:r>
                        <a:rPr kumimoji="1" lang="en-US" altLang="ja-JP" sz="1400" dirty="0"/>
                        <a:t>Too early/late, Wrong</a:t>
                      </a:r>
                      <a:r>
                        <a:rPr kumimoji="1" lang="en-US" altLang="ja-JP" sz="1400" baseline="0" dirty="0"/>
                        <a:t> order</a:t>
                      </a:r>
                    </a:p>
                    <a:p>
                      <a:r>
                        <a:rPr kumimoji="1" lang="en-US" altLang="ja-JP" sz="1400" baseline="0" dirty="0"/>
                        <a:t>causes hazard</a:t>
                      </a:r>
                      <a:endParaRPr kumimoji="1" lang="ja-JP" altLang="en-US" sz="1400" dirty="0"/>
                    </a:p>
                  </a:txBody>
                  <a:tcPr>
                    <a:solidFill>
                      <a:srgbClr val="CAE8AA"/>
                    </a:solidFill>
                  </a:tcPr>
                </a:tc>
                <a:tc>
                  <a:txBody>
                    <a:bodyPr/>
                    <a:lstStyle/>
                    <a:p>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コントロールアクションが早すぎる／遅すぎる／順序が誤っているためにハザードとなる</a:t>
                      </a:r>
                    </a:p>
                  </a:txBody>
                  <a:tcPr>
                    <a:solidFill>
                      <a:schemeClr val="accent3">
                        <a:lumMod val="20000"/>
                        <a:lumOff val="80000"/>
                      </a:schemeClr>
                    </a:solidFill>
                  </a:tcPr>
                </a:tc>
                <a:extLst>
                  <a:ext uri="{0D108BD9-81ED-4DB2-BD59-A6C34878D82A}">
                    <a16:rowId xmlns:a16="http://schemas.microsoft.com/office/drawing/2014/main" val="10003"/>
                  </a:ext>
                </a:extLst>
              </a:tr>
              <a:tr h="563456">
                <a:tc>
                  <a:txBody>
                    <a:bodyPr/>
                    <a:lstStyle/>
                    <a:p>
                      <a:r>
                        <a:rPr kumimoji="1" lang="en-US" altLang="ja-JP" sz="1400" dirty="0"/>
                        <a:t>Too short/long</a:t>
                      </a:r>
                      <a:r>
                        <a:rPr kumimoji="1" lang="ja-JP" altLang="en-US" sz="1400" baseline="0" dirty="0"/>
                        <a:t> </a:t>
                      </a:r>
                      <a:endParaRPr kumimoji="1" lang="en-US" altLang="ja-JP" sz="1400" baseline="0" dirty="0"/>
                    </a:p>
                    <a:p>
                      <a:r>
                        <a:rPr kumimoji="1" lang="en-US" altLang="ja-JP" sz="1400" baseline="0" dirty="0"/>
                        <a:t>causes hazard</a:t>
                      </a:r>
                      <a:endParaRPr kumimoji="1" lang="en-US" altLang="ja-JP" sz="1400" dirty="0"/>
                    </a:p>
                  </a:txBody>
                  <a:tcPr>
                    <a:solidFill>
                      <a:srgbClr val="CAE8AA"/>
                    </a:solidFill>
                  </a:tcPr>
                </a:tc>
                <a:tc>
                  <a:txBody>
                    <a:bodyPr/>
                    <a:lstStyle/>
                    <a:p>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コントロールアクションが短すぎる／長すぎるためにハザードとなる</a:t>
                      </a:r>
                    </a:p>
                  </a:txBody>
                  <a:tcPr>
                    <a:solidFill>
                      <a:schemeClr val="accent3">
                        <a:lumMod val="20000"/>
                        <a:lumOff val="80000"/>
                      </a:schemeClr>
                    </a:solidFill>
                  </a:tcPr>
                </a:tc>
                <a:extLst>
                  <a:ext uri="{0D108BD9-81ED-4DB2-BD59-A6C34878D82A}">
                    <a16:rowId xmlns:a16="http://schemas.microsoft.com/office/drawing/2014/main" val="10004"/>
                  </a:ext>
                </a:extLst>
              </a:tr>
            </a:tbl>
          </a:graphicData>
        </a:graphic>
      </p:graphicFrame>
      <p:sp>
        <p:nvSpPr>
          <p:cNvPr id="22" name="テキスト ボックス 21">
            <a:extLst>
              <a:ext uri="{FF2B5EF4-FFF2-40B4-BE49-F238E27FC236}">
                <a16:creationId xmlns:a16="http://schemas.microsoft.com/office/drawing/2014/main" id="{D926E4FA-7772-4618-8A93-7730E2F9F010}"/>
              </a:ext>
            </a:extLst>
          </p:cNvPr>
          <p:cNvSpPr txBox="1"/>
          <p:nvPr/>
        </p:nvSpPr>
        <p:spPr>
          <a:xfrm>
            <a:off x="613932" y="2579385"/>
            <a:ext cx="2844349" cy="1200329"/>
          </a:xfrm>
          <a:prstGeom prst="rect">
            <a:avLst/>
          </a:prstGeom>
          <a:noFill/>
        </p:spPr>
        <p:txBody>
          <a:bodyPr wrap="square" rtlCol="0">
            <a:spAutoFit/>
          </a:bodyPr>
          <a:lstStyle/>
          <a:p>
            <a:pPr marL="177800" indent="-177800">
              <a:buFont typeface="Arial" panose="020B0604020202020204" pitchFamily="34" charset="0"/>
              <a:buChar char="•"/>
            </a:pPr>
            <a:r>
              <a:rPr lang="ja-JP" altLang="en-US" b="1" dirty="0">
                <a:solidFill>
                  <a:srgbClr val="FF0000"/>
                </a:solidFill>
                <a:latin typeface="IPA Pゴシック" panose="020B0500000000000000" pitchFamily="50" charset="-128"/>
                <a:ea typeface="IPA Pゴシック" panose="020B0500000000000000" pitchFamily="50" charset="-128"/>
              </a:rPr>
              <a:t>変身</a:t>
            </a:r>
            <a:endParaRPr lang="en-US" altLang="ja-JP" b="1" dirty="0">
              <a:solidFill>
                <a:srgbClr val="FF0000"/>
              </a:solidFill>
              <a:latin typeface="IPA Pゴシック" panose="020B0500000000000000" pitchFamily="50" charset="-128"/>
              <a:ea typeface="IPA Pゴシック" panose="020B0500000000000000" pitchFamily="50" charset="-128"/>
            </a:endParaRPr>
          </a:p>
          <a:p>
            <a:pPr marL="177800" indent="-177800">
              <a:buFont typeface="Arial" panose="020B0604020202020204" pitchFamily="34" charset="0"/>
              <a:buChar char="•"/>
            </a:pPr>
            <a:r>
              <a:rPr lang="ja-JP" altLang="en-US" b="1" dirty="0">
                <a:solidFill>
                  <a:srgbClr val="FF0000"/>
                </a:solidFill>
                <a:latin typeface="IPA Pゴシック" panose="020B0500000000000000" pitchFamily="50" charset="-128"/>
                <a:ea typeface="IPA Pゴシック" panose="020B0500000000000000" pitchFamily="50" charset="-128"/>
              </a:rPr>
              <a:t>キック、パンチ</a:t>
            </a:r>
            <a:endParaRPr lang="en-US" altLang="ja-JP" b="1" dirty="0">
              <a:solidFill>
                <a:srgbClr val="FF0000"/>
              </a:solidFill>
              <a:latin typeface="IPA Pゴシック" panose="020B0500000000000000" pitchFamily="50" charset="-128"/>
              <a:ea typeface="IPA Pゴシック" panose="020B0500000000000000" pitchFamily="50" charset="-128"/>
            </a:endParaRPr>
          </a:p>
          <a:p>
            <a:pPr marL="177800" indent="-177800">
              <a:buFont typeface="Arial" panose="020B0604020202020204" pitchFamily="34" charset="0"/>
              <a:buChar char="•"/>
            </a:pPr>
            <a:r>
              <a:rPr lang="ja-JP" altLang="en-US" b="1" dirty="0">
                <a:solidFill>
                  <a:srgbClr val="FF0000"/>
                </a:solidFill>
                <a:latin typeface="IPA Pゴシック" panose="020B0500000000000000" pitchFamily="50" charset="-128"/>
                <a:ea typeface="IPA Pゴシック" panose="020B0500000000000000" pitchFamily="50" charset="-128"/>
              </a:rPr>
              <a:t>スペシウム光線</a:t>
            </a:r>
            <a:endParaRPr lang="en-US" altLang="ja-JP" b="1" dirty="0">
              <a:solidFill>
                <a:srgbClr val="FF0000"/>
              </a:solidFill>
              <a:latin typeface="IPA Pゴシック" panose="020B0500000000000000" pitchFamily="50" charset="-128"/>
              <a:ea typeface="IPA Pゴシック" panose="020B0500000000000000" pitchFamily="50" charset="-128"/>
            </a:endParaRPr>
          </a:p>
          <a:p>
            <a:pPr marL="177800" indent="-177800">
              <a:buFont typeface="Arial" panose="020B0604020202020204" pitchFamily="34" charset="0"/>
              <a:buChar char="•"/>
            </a:pPr>
            <a:r>
              <a:rPr lang="ja-JP" altLang="en-US" b="1" dirty="0">
                <a:solidFill>
                  <a:srgbClr val="FF0000"/>
                </a:solidFill>
                <a:latin typeface="IPA Pゴシック" panose="020B0500000000000000" pitchFamily="50" charset="-128"/>
                <a:ea typeface="IPA Pゴシック" panose="020B0500000000000000" pitchFamily="50" charset="-128"/>
              </a:rPr>
              <a:t>出動指示</a:t>
            </a:r>
            <a:endParaRPr lang="en-US" altLang="ja-JP" b="1" dirty="0">
              <a:solidFill>
                <a:srgbClr val="FF0000"/>
              </a:solidFill>
              <a:latin typeface="IPA Pゴシック" panose="020B0500000000000000" pitchFamily="50" charset="-128"/>
              <a:ea typeface="IPA Pゴシック" panose="020B0500000000000000" pitchFamily="50" charset="-128"/>
            </a:endParaRPr>
          </a:p>
        </p:txBody>
      </p:sp>
      <p:cxnSp>
        <p:nvCxnSpPr>
          <p:cNvPr id="4" name="直線コネクタ 3">
            <a:extLst>
              <a:ext uri="{FF2B5EF4-FFF2-40B4-BE49-F238E27FC236}">
                <a16:creationId xmlns:a16="http://schemas.microsoft.com/office/drawing/2014/main" id="{A4958FC9-AFB6-4F1C-878B-252ABE9B3B8F}"/>
              </a:ext>
            </a:extLst>
          </p:cNvPr>
          <p:cNvCxnSpPr>
            <a:cxnSpLocks/>
          </p:cNvCxnSpPr>
          <p:nvPr/>
        </p:nvCxnSpPr>
        <p:spPr>
          <a:xfrm>
            <a:off x="1781298" y="3966566"/>
            <a:ext cx="0" cy="379872"/>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a:extLst>
              <a:ext uri="{FF2B5EF4-FFF2-40B4-BE49-F238E27FC236}">
                <a16:creationId xmlns:a16="http://schemas.microsoft.com/office/drawing/2014/main" id="{B41CDE92-B2B9-446F-9BA5-56B0130977DF}"/>
              </a:ext>
            </a:extLst>
          </p:cNvPr>
          <p:cNvSpPr>
            <a:spLocks noGrp="1"/>
          </p:cNvSpPr>
          <p:nvPr>
            <p:ph type="sldNum" sz="quarter" idx="12"/>
          </p:nvPr>
        </p:nvSpPr>
        <p:spPr/>
        <p:txBody>
          <a:bodyPr/>
          <a:lstStyle/>
          <a:p>
            <a:fld id="{3382DF73-28CA-4FAC-8B34-741C96E797DB}" type="slidenum">
              <a:rPr kumimoji="1" lang="ja-JP" altLang="en-US" smtClean="0"/>
              <a:t>47</a:t>
            </a:fld>
            <a:endParaRPr kumimoji="1" lang="ja-JP" altLang="en-US"/>
          </a:p>
        </p:txBody>
      </p:sp>
      <p:sp>
        <p:nvSpPr>
          <p:cNvPr id="5" name="フッター プレースホルダー 4">
            <a:extLst>
              <a:ext uri="{FF2B5EF4-FFF2-40B4-BE49-F238E27FC236}">
                <a16:creationId xmlns:a16="http://schemas.microsoft.com/office/drawing/2014/main" id="{36632A46-3BBC-45A5-8FC5-B7AD4B3C2106}"/>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4494777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3611"/>
          <a:stretch/>
        </p:blipFill>
        <p:spPr>
          <a:xfrm>
            <a:off x="259569" y="1142976"/>
            <a:ext cx="8842248" cy="5383239"/>
          </a:xfrm>
          <a:prstGeom prst="rect">
            <a:avLst/>
          </a:prstGeom>
        </p:spPr>
      </p:pic>
      <p:sp>
        <p:nvSpPr>
          <p:cNvPr id="2" name="タイトル 1"/>
          <p:cNvSpPr>
            <a:spLocks noGrp="1"/>
          </p:cNvSpPr>
          <p:nvPr>
            <p:ph type="title"/>
          </p:nvPr>
        </p:nvSpPr>
        <p:spPr/>
        <p:txBody>
          <a:bodyPr>
            <a:normAutofit fontScale="90000"/>
          </a:bodyPr>
          <a:lstStyle/>
          <a:p>
            <a:r>
              <a:rPr lang="en-US" altLang="ja-JP" sz="3200" dirty="0"/>
              <a:t>Step1</a:t>
            </a:r>
            <a:r>
              <a:rPr lang="ja-JP" altLang="en-US" sz="3200" dirty="0"/>
              <a:t>：</a:t>
            </a:r>
            <a:r>
              <a:rPr lang="en-US" altLang="ja-JP" sz="3200" dirty="0"/>
              <a:t>UCA</a:t>
            </a:r>
            <a:r>
              <a:rPr lang="ja-JP" altLang="en-US" sz="3200" dirty="0" err="1"/>
              <a:t>の抽</a:t>
            </a:r>
            <a:r>
              <a:rPr lang="ja-JP" altLang="en-US" sz="3200" dirty="0"/>
              <a:t>出</a:t>
            </a:r>
            <a:endParaRPr kumimoji="1" lang="ja-JP" altLang="en-US" sz="3200" dirty="0"/>
          </a:p>
        </p:txBody>
      </p:sp>
      <p:sp>
        <p:nvSpPr>
          <p:cNvPr id="8" name="コンテンツ プレースホルダー 7"/>
          <p:cNvSpPr>
            <a:spLocks noGrp="1"/>
          </p:cNvSpPr>
          <p:nvPr>
            <p:ph idx="1"/>
          </p:nvPr>
        </p:nvSpPr>
        <p:spPr>
          <a:xfrm>
            <a:off x="356616" y="744335"/>
            <a:ext cx="8536559" cy="488000"/>
          </a:xfrm>
        </p:spPr>
        <p:txBody>
          <a:bodyPr>
            <a:normAutofit fontScale="92500" lnSpcReduction="20000"/>
          </a:bodyPr>
          <a:lstStyle/>
          <a:p>
            <a:pPr marL="0" indent="0">
              <a:buNone/>
            </a:pPr>
            <a:r>
              <a:rPr lang="ja-JP" altLang="en-US" dirty="0"/>
              <a:t>どのような条件でハザードになるかを考える</a:t>
            </a:r>
            <a:endParaRPr lang="en-US" altLang="ja-JP" dirty="0"/>
          </a:p>
        </p:txBody>
      </p:sp>
      <p:sp>
        <p:nvSpPr>
          <p:cNvPr id="3" name="スライド番号プレースホルダー 2">
            <a:extLst>
              <a:ext uri="{FF2B5EF4-FFF2-40B4-BE49-F238E27FC236}">
                <a16:creationId xmlns:a16="http://schemas.microsoft.com/office/drawing/2014/main" id="{9E573EEC-6CCC-428B-AFA2-4BD307BCC13F}"/>
              </a:ext>
            </a:extLst>
          </p:cNvPr>
          <p:cNvSpPr>
            <a:spLocks noGrp="1"/>
          </p:cNvSpPr>
          <p:nvPr>
            <p:ph type="sldNum" sz="quarter" idx="12"/>
          </p:nvPr>
        </p:nvSpPr>
        <p:spPr/>
        <p:txBody>
          <a:bodyPr/>
          <a:lstStyle/>
          <a:p>
            <a:fld id="{3382DF73-28CA-4FAC-8B34-741C96E797DB}" type="slidenum">
              <a:rPr kumimoji="1" lang="ja-JP" altLang="en-US" smtClean="0"/>
              <a:t>48</a:t>
            </a:fld>
            <a:endParaRPr kumimoji="1" lang="ja-JP" altLang="en-US"/>
          </a:p>
        </p:txBody>
      </p:sp>
      <p:sp>
        <p:nvSpPr>
          <p:cNvPr id="24" name="テキスト ボックス 23"/>
          <p:cNvSpPr txBox="1"/>
          <p:nvPr/>
        </p:nvSpPr>
        <p:spPr>
          <a:xfrm>
            <a:off x="4896430" y="1288839"/>
            <a:ext cx="1744387" cy="461665"/>
          </a:xfrm>
          <a:prstGeom prst="rect">
            <a:avLst/>
          </a:prstGeom>
          <a:noFill/>
        </p:spPr>
        <p:txBody>
          <a:bodyPr wrap="none" rtlCol="0">
            <a:spAutoFit/>
          </a:bodyPr>
          <a:lstStyle/>
          <a:p>
            <a:pPr algn="ctr"/>
            <a:r>
              <a:rPr lang="ja-JP" altLang="en-US" sz="2400" dirty="0">
                <a:solidFill>
                  <a:srgbClr val="006600"/>
                </a:solidFill>
                <a:latin typeface="IPA Pゴシック" panose="020B0500000000000000" pitchFamily="50" charset="-128"/>
                <a:ea typeface="IPA Pゴシック" panose="020B0500000000000000" pitchFamily="50" charset="-128"/>
              </a:rPr>
              <a:t>ガイドワード</a:t>
            </a:r>
            <a:endParaRPr kumimoji="1" lang="ja-JP" altLang="en-US" sz="2400" dirty="0">
              <a:solidFill>
                <a:srgbClr val="006600"/>
              </a:solidFill>
              <a:latin typeface="IPA Pゴシック" panose="020B0500000000000000" pitchFamily="50" charset="-128"/>
              <a:ea typeface="IPA Pゴシック" panose="020B0500000000000000" pitchFamily="50" charset="-128"/>
            </a:endParaRPr>
          </a:p>
        </p:txBody>
      </p:sp>
      <p:cxnSp>
        <p:nvCxnSpPr>
          <p:cNvPr id="25" name="直線矢印コネクタ 24"/>
          <p:cNvCxnSpPr>
            <a:stCxn id="24" idx="1"/>
          </p:cNvCxnSpPr>
          <p:nvPr/>
        </p:nvCxnSpPr>
        <p:spPr bwMode="auto">
          <a:xfrm flipH="1">
            <a:off x="4361688" y="1519672"/>
            <a:ext cx="534742" cy="450716"/>
          </a:xfrm>
          <a:prstGeom prst="straightConnector1">
            <a:avLst/>
          </a:prstGeom>
          <a:solidFill>
            <a:schemeClr val="bg1"/>
          </a:solidFill>
          <a:ln w="9525" cap="flat" cmpd="sng" algn="ctr">
            <a:solidFill>
              <a:srgbClr val="0066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 name="テキスト ボックス 3"/>
          <p:cNvSpPr txBox="1"/>
          <p:nvPr/>
        </p:nvSpPr>
        <p:spPr>
          <a:xfrm>
            <a:off x="3063240" y="3858755"/>
            <a:ext cx="4700016" cy="923330"/>
          </a:xfrm>
          <a:prstGeom prst="rect">
            <a:avLst/>
          </a:prstGeom>
          <a:noFill/>
        </p:spPr>
        <p:txBody>
          <a:bodyPr wrap="square" rtlCol="0">
            <a:spAutoFit/>
          </a:bodyPr>
          <a:lstStyle/>
          <a:p>
            <a:r>
              <a:rPr lang="en-US" altLang="ja-JP" dirty="0">
                <a:solidFill>
                  <a:srgbClr val="0000FF"/>
                </a:solidFill>
                <a:latin typeface="IPA Pゴシック" panose="020B0500000000000000" pitchFamily="50" charset="-128"/>
                <a:ea typeface="IPA Pゴシック" panose="020B0500000000000000" pitchFamily="50" charset="-128"/>
              </a:rPr>
              <a:t>【</a:t>
            </a:r>
            <a:r>
              <a:rPr lang="ja-JP" altLang="en-US" dirty="0">
                <a:solidFill>
                  <a:srgbClr val="0000FF"/>
                </a:solidFill>
                <a:latin typeface="IPA Pゴシック" panose="020B0500000000000000" pitchFamily="50" charset="-128"/>
                <a:ea typeface="IPA Pゴシック" panose="020B0500000000000000" pitchFamily="50" charset="-128"/>
              </a:rPr>
              <a:t>ここで疑問</a:t>
            </a:r>
            <a:r>
              <a:rPr lang="en-US" altLang="ja-JP" dirty="0">
                <a:solidFill>
                  <a:srgbClr val="0000FF"/>
                </a:solidFill>
                <a:latin typeface="IPA Pゴシック" panose="020B0500000000000000" pitchFamily="50" charset="-128"/>
                <a:ea typeface="IPA Pゴシック" panose="020B0500000000000000" pitchFamily="50" charset="-128"/>
              </a:rPr>
              <a:t>】</a:t>
            </a:r>
          </a:p>
          <a:p>
            <a:r>
              <a:rPr lang="ja-JP" altLang="en-US" dirty="0">
                <a:solidFill>
                  <a:srgbClr val="0000FF"/>
                </a:solidFill>
                <a:latin typeface="IPA Pゴシック" panose="020B0500000000000000" pitchFamily="50" charset="-128"/>
                <a:ea typeface="IPA Pゴシック" panose="020B0500000000000000" pitchFamily="50" charset="-128"/>
              </a:rPr>
              <a:t>なぜすぐにスペシウム光線を使わない？</a:t>
            </a:r>
          </a:p>
          <a:p>
            <a:r>
              <a:rPr lang="ja-JP" altLang="en-US" dirty="0">
                <a:solidFill>
                  <a:srgbClr val="0000FF"/>
                </a:solidFill>
                <a:latin typeface="IPA Pゴシック" panose="020B0500000000000000" pitchFamily="50" charset="-128"/>
                <a:ea typeface="IPA Pゴシック" panose="020B0500000000000000" pitchFamily="50" charset="-128"/>
              </a:rPr>
              <a:t>→すぐに使わない理由を前提条件に追加する</a:t>
            </a:r>
            <a:endParaRPr kumimoji="1" lang="ja-JP" altLang="en-US" dirty="0">
              <a:solidFill>
                <a:srgbClr val="0000FF"/>
              </a:solidFill>
              <a:latin typeface="IPA Pゴシック" panose="020B0500000000000000" pitchFamily="50" charset="-128"/>
              <a:ea typeface="IPA Pゴシック" panose="020B0500000000000000" pitchFamily="50" charset="-128"/>
            </a:endParaRPr>
          </a:p>
        </p:txBody>
      </p:sp>
      <p:sp>
        <p:nvSpPr>
          <p:cNvPr id="18" name="角丸四角形 10">
            <a:extLst>
              <a:ext uri="{FF2B5EF4-FFF2-40B4-BE49-F238E27FC236}">
                <a16:creationId xmlns:a16="http://schemas.microsoft.com/office/drawing/2014/main" id="{7E8E8475-6ECD-4D9A-B719-860CA445520B}"/>
              </a:ext>
            </a:extLst>
          </p:cNvPr>
          <p:cNvSpPr/>
          <p:nvPr/>
        </p:nvSpPr>
        <p:spPr bwMode="auto">
          <a:xfrm>
            <a:off x="8065008" y="53595"/>
            <a:ext cx="869666" cy="538850"/>
          </a:xfrm>
          <a:prstGeom prst="roundRect">
            <a:avLst/>
          </a:prstGeom>
          <a:ln/>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kumimoji="1" lang="ja-JP" altLang="en-US" sz="2400" b="1" dirty="0">
                <a:solidFill>
                  <a:srgbClr val="FF0000"/>
                </a:solidFill>
                <a:effectLst>
                  <a:glow rad="38100">
                    <a:schemeClr val="bg1">
                      <a:alpha val="90000"/>
                    </a:schemeClr>
                  </a:glow>
                </a:effectLst>
                <a:latin typeface="+mj-ea"/>
                <a:ea typeface="+mj-ea"/>
              </a:rPr>
              <a:t>演習</a:t>
            </a:r>
          </a:p>
        </p:txBody>
      </p:sp>
      <p:sp>
        <p:nvSpPr>
          <p:cNvPr id="6" name="フッター プレースホルダー 5">
            <a:extLst>
              <a:ext uri="{FF2B5EF4-FFF2-40B4-BE49-F238E27FC236}">
                <a16:creationId xmlns:a16="http://schemas.microsoft.com/office/drawing/2014/main" id="{E876E0A8-710F-48CB-A6F6-DBC18446C3E3}"/>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1684676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sz="3200" dirty="0"/>
              <a:t>ツールの操作：</a:t>
            </a:r>
            <a:r>
              <a:rPr kumimoji="1" lang="en-US" altLang="ja-JP" sz="3200" dirty="0"/>
              <a:t>UCA</a:t>
            </a:r>
            <a:r>
              <a:rPr kumimoji="1" lang="ja-JP" altLang="en-US" sz="3200" dirty="0"/>
              <a:t>の</a:t>
            </a:r>
            <a:r>
              <a:rPr lang="ja-JP" altLang="en-US" sz="3200" dirty="0"/>
              <a:t>記述 </a:t>
            </a:r>
            <a:r>
              <a:rPr lang="en-US" altLang="ja-JP" sz="3200" dirty="0"/>
              <a:t>(1/3)</a:t>
            </a:r>
            <a:endParaRPr kumimoji="1" lang="ja-JP" altLang="en-US" sz="3200" dirty="0"/>
          </a:p>
        </p:txBody>
      </p:sp>
      <p:pic>
        <p:nvPicPr>
          <p:cNvPr id="3" name="図 2"/>
          <p:cNvPicPr>
            <a:picLocks noChangeAspect="1"/>
          </p:cNvPicPr>
          <p:nvPr/>
        </p:nvPicPr>
        <p:blipFill rotWithShape="1">
          <a:blip r:embed="rId3"/>
          <a:srcRect b="10834"/>
          <a:stretch/>
        </p:blipFill>
        <p:spPr>
          <a:xfrm>
            <a:off x="348479" y="1061283"/>
            <a:ext cx="2876190" cy="2428704"/>
          </a:xfrm>
          <a:prstGeom prst="rect">
            <a:avLst/>
          </a:prstGeom>
        </p:spPr>
      </p:pic>
      <p:sp>
        <p:nvSpPr>
          <p:cNvPr id="6" name="テキスト ボックス 5"/>
          <p:cNvSpPr txBox="1"/>
          <p:nvPr/>
        </p:nvSpPr>
        <p:spPr>
          <a:xfrm>
            <a:off x="284471" y="4068537"/>
            <a:ext cx="2373385" cy="830997"/>
          </a:xfrm>
          <a:prstGeom prst="rect">
            <a:avLst/>
          </a:prstGeom>
          <a:noFill/>
        </p:spPr>
        <p:txBody>
          <a:bodyPr wrap="square" rtlCol="0">
            <a:spAutoFit/>
          </a:bodyPr>
          <a:lstStyle/>
          <a:p>
            <a:r>
              <a:rPr lang="ja-JP" altLang="en-US" sz="1600" dirty="0">
                <a:latin typeface="Century" panose="02040604050505020304" pitchFamily="18" charset="0"/>
                <a:ea typeface="IPA Pゴシック" panose="020B0500000000000000" pitchFamily="50" charset="-128"/>
              </a:rPr>
              <a:t>「</a:t>
            </a:r>
            <a:r>
              <a:rPr lang="en-US" altLang="ja-JP" sz="1600" dirty="0">
                <a:latin typeface="Century" panose="02040604050505020304" pitchFamily="18" charset="0"/>
                <a:ea typeface="IPA Pゴシック" panose="020B0500000000000000" pitchFamily="50" charset="-128"/>
              </a:rPr>
              <a:t>UCA(Unsafe Control Action)</a:t>
            </a:r>
            <a:r>
              <a:rPr lang="ja-JP" altLang="en-US" sz="1600" dirty="0" err="1">
                <a:latin typeface="Century" panose="02040604050505020304" pitchFamily="18" charset="0"/>
                <a:ea typeface="IPA Pゴシック" panose="020B0500000000000000" pitchFamily="50" charset="-128"/>
              </a:rPr>
              <a:t>の抽</a:t>
            </a:r>
            <a:r>
              <a:rPr lang="ja-JP" altLang="en-US" sz="1600" dirty="0">
                <a:latin typeface="Century" panose="02040604050505020304" pitchFamily="18" charset="0"/>
                <a:ea typeface="IPA Pゴシック" panose="020B0500000000000000" pitchFamily="50" charset="-128"/>
              </a:rPr>
              <a:t>出」をダブルクリック</a:t>
            </a:r>
            <a:endParaRPr kumimoji="1" lang="ja-JP" altLang="en-US" sz="1600" dirty="0">
              <a:latin typeface="Century" panose="02040604050505020304" pitchFamily="18" charset="0"/>
              <a:ea typeface="IPA Pゴシック" panose="020B0500000000000000" pitchFamily="50" charset="-128"/>
            </a:endParaRPr>
          </a:p>
        </p:txBody>
      </p:sp>
      <p:cxnSp>
        <p:nvCxnSpPr>
          <p:cNvPr id="7" name="直線矢印コネクタ 6"/>
          <p:cNvCxnSpPr>
            <a:cxnSpLocks/>
            <a:stCxn id="6" idx="0"/>
          </p:cNvCxnSpPr>
          <p:nvPr/>
        </p:nvCxnSpPr>
        <p:spPr bwMode="auto">
          <a:xfrm flipV="1">
            <a:off x="1471164" y="2999232"/>
            <a:ext cx="251402" cy="1069305"/>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3" name="テキスト ボックス 12"/>
          <p:cNvSpPr txBox="1"/>
          <p:nvPr/>
        </p:nvSpPr>
        <p:spPr>
          <a:xfrm>
            <a:off x="2367837" y="740865"/>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①</a:t>
            </a:r>
            <a:endParaRPr kumimoji="1" lang="ja-JP" altLang="en-US" sz="3200" dirty="0"/>
          </a:p>
        </p:txBody>
      </p:sp>
      <p:sp>
        <p:nvSpPr>
          <p:cNvPr id="14" name="テキスト ボックス 13"/>
          <p:cNvSpPr txBox="1"/>
          <p:nvPr/>
        </p:nvSpPr>
        <p:spPr>
          <a:xfrm>
            <a:off x="4830799" y="314998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②</a:t>
            </a:r>
            <a:endParaRPr kumimoji="1" lang="ja-JP" altLang="en-US" sz="3200" dirty="0"/>
          </a:p>
        </p:txBody>
      </p:sp>
      <p:sp>
        <p:nvSpPr>
          <p:cNvPr id="20" name="テキスト ボックス 19"/>
          <p:cNvSpPr txBox="1"/>
          <p:nvPr/>
        </p:nvSpPr>
        <p:spPr>
          <a:xfrm>
            <a:off x="5393838" y="3259723"/>
            <a:ext cx="2057887" cy="338554"/>
          </a:xfrm>
          <a:prstGeom prst="rect">
            <a:avLst/>
          </a:prstGeom>
          <a:noFill/>
        </p:spPr>
        <p:txBody>
          <a:bodyPr wrap="square" rtlCol="0">
            <a:spAutoFit/>
          </a:bodyPr>
          <a:lstStyle/>
          <a:p>
            <a:r>
              <a:rPr lang="ja-JP" altLang="en-US" sz="1600" dirty="0">
                <a:latin typeface="Century" panose="02040604050505020304" pitchFamily="18" charset="0"/>
                <a:ea typeface="IPA Pゴシック" panose="020B0500000000000000" pitchFamily="50" charset="-128"/>
              </a:rPr>
              <a:t>「</a:t>
            </a:r>
            <a:r>
              <a:rPr lang="en-US" altLang="ja-JP" sz="1600" dirty="0">
                <a:latin typeface="Century" panose="02040604050505020304" pitchFamily="18" charset="0"/>
                <a:ea typeface="IPA Pゴシック" panose="020B0500000000000000" pitchFamily="50" charset="-128"/>
              </a:rPr>
              <a:t>UCA</a:t>
            </a:r>
            <a:r>
              <a:rPr lang="ja-JP" altLang="en-US" sz="1600" dirty="0">
                <a:latin typeface="Century" panose="02040604050505020304" pitchFamily="18" charset="0"/>
                <a:ea typeface="IPA Pゴシック" panose="020B0500000000000000" pitchFamily="50" charset="-128"/>
              </a:rPr>
              <a:t>表」を開く</a:t>
            </a:r>
            <a:endParaRPr kumimoji="1" lang="ja-JP" altLang="en-US" sz="1600" dirty="0">
              <a:latin typeface="Century" panose="02040604050505020304" pitchFamily="18" charset="0"/>
              <a:ea typeface="IPA Pゴシック" panose="020B0500000000000000" pitchFamily="50" charset="-128"/>
            </a:endParaRPr>
          </a:p>
        </p:txBody>
      </p:sp>
      <p:sp>
        <p:nvSpPr>
          <p:cNvPr id="8" name="右矢印 7"/>
          <p:cNvSpPr/>
          <p:nvPr/>
        </p:nvSpPr>
        <p:spPr>
          <a:xfrm rot="2235811">
            <a:off x="3833867" y="2406990"/>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507F2996-395A-4B8D-AE10-7AB328A35105}"/>
              </a:ext>
            </a:extLst>
          </p:cNvPr>
          <p:cNvSpPr>
            <a:spLocks noGrp="1"/>
          </p:cNvSpPr>
          <p:nvPr>
            <p:ph type="sldNum" sz="quarter" idx="12"/>
          </p:nvPr>
        </p:nvSpPr>
        <p:spPr/>
        <p:txBody>
          <a:bodyPr/>
          <a:lstStyle/>
          <a:p>
            <a:fld id="{3382DF73-28CA-4FAC-8B34-741C96E797DB}" type="slidenum">
              <a:rPr kumimoji="1" lang="ja-JP" altLang="en-US" smtClean="0"/>
              <a:t>49</a:t>
            </a:fld>
            <a:endParaRPr kumimoji="1" lang="ja-JP" altLang="en-US"/>
          </a:p>
        </p:txBody>
      </p:sp>
      <p:pic>
        <p:nvPicPr>
          <p:cNvPr id="16" name="図 15">
            <a:extLst>
              <a:ext uri="{FF2B5EF4-FFF2-40B4-BE49-F238E27FC236}">
                <a16:creationId xmlns:a16="http://schemas.microsoft.com/office/drawing/2014/main" id="{9E9F299C-1ACF-432D-84BB-15D8EAAF56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pic>
        <p:nvPicPr>
          <p:cNvPr id="18" name="図 17"/>
          <p:cNvPicPr>
            <a:picLocks noChangeAspect="1"/>
          </p:cNvPicPr>
          <p:nvPr/>
        </p:nvPicPr>
        <p:blipFill rotWithShape="1">
          <a:blip r:embed="rId5"/>
          <a:srcRect l="1182" t="13666" r="218" b="2297"/>
          <a:stretch/>
        </p:blipFill>
        <p:spPr>
          <a:xfrm>
            <a:off x="3052816" y="3642425"/>
            <a:ext cx="6028263" cy="2922424"/>
          </a:xfrm>
          <a:prstGeom prst="rect">
            <a:avLst/>
          </a:prstGeom>
        </p:spPr>
      </p:pic>
      <p:sp>
        <p:nvSpPr>
          <p:cNvPr id="5" name="フッター プレースホルダー 4">
            <a:extLst>
              <a:ext uri="{FF2B5EF4-FFF2-40B4-BE49-F238E27FC236}">
                <a16:creationId xmlns:a16="http://schemas.microsoft.com/office/drawing/2014/main" id="{15B36DE9-FF80-4585-B1C3-1889B26A8BAE}"/>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836317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bwMode="auto">
          <a:xfrm>
            <a:off x="472612" y="1235439"/>
            <a:ext cx="8512892" cy="2259094"/>
          </a:xfrm>
          <a:prstGeom prst="rect">
            <a:avLst/>
          </a:prstGeom>
          <a:solidFill>
            <a:schemeClr val="bg1"/>
          </a:solidFill>
          <a:ln>
            <a:solidFill>
              <a:schemeClr val="tx1"/>
            </a:solidFill>
          </a:ln>
          <a:effectLst>
            <a:outerShdw blurRad="50800" dist="762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b="1" dirty="0">
              <a:latin typeface="Century" panose="02040604050505020304" pitchFamily="18" charset="0"/>
              <a:ea typeface="IPA Pゴシック" panose="020B0500000000000000" pitchFamily="50" charset="-128"/>
            </a:endParaRPr>
          </a:p>
        </p:txBody>
      </p:sp>
      <p:sp>
        <p:nvSpPr>
          <p:cNvPr id="2" name="タイトル 1"/>
          <p:cNvSpPr>
            <a:spLocks noGrp="1"/>
          </p:cNvSpPr>
          <p:nvPr>
            <p:ph type="title"/>
          </p:nvPr>
        </p:nvSpPr>
        <p:spPr/>
        <p:txBody>
          <a:bodyPr>
            <a:normAutofit fontScale="90000"/>
          </a:bodyPr>
          <a:lstStyle/>
          <a:p>
            <a:r>
              <a:rPr kumimoji="1" lang="en-US" altLang="ja-JP" sz="3200" dirty="0"/>
              <a:t>“STAMP Workbench” </a:t>
            </a:r>
            <a:r>
              <a:rPr kumimoji="1" lang="ja-JP" altLang="en-US" sz="3200" dirty="0"/>
              <a:t>のインストール</a:t>
            </a:r>
          </a:p>
        </p:txBody>
      </p:sp>
      <p:sp>
        <p:nvSpPr>
          <p:cNvPr id="3" name="コンテンツ プレースホルダー 2"/>
          <p:cNvSpPr>
            <a:spLocks noGrp="1"/>
          </p:cNvSpPr>
          <p:nvPr>
            <p:ph idx="4294967295"/>
          </p:nvPr>
        </p:nvSpPr>
        <p:spPr>
          <a:xfrm>
            <a:off x="468313" y="1358020"/>
            <a:ext cx="8316912" cy="5168195"/>
          </a:xfrm>
        </p:spPr>
        <p:txBody>
          <a:bodyPr>
            <a:normAutofit/>
          </a:bodyPr>
          <a:lstStyle/>
          <a:p>
            <a:pPr>
              <a:buFont typeface="Wingdings" panose="05000000000000000000" pitchFamily="2" charset="2"/>
              <a:buChar char="u"/>
            </a:pPr>
            <a:r>
              <a:rPr lang="ja-JP" altLang="en-US" sz="1800" dirty="0">
                <a:latin typeface="Century" panose="02040604050505020304" pitchFamily="18" charset="0"/>
              </a:rPr>
              <a:t>インストール</a:t>
            </a:r>
            <a:endParaRPr kumimoji="1" lang="en-US" altLang="ja-JP" sz="1800" dirty="0">
              <a:latin typeface="Century" panose="02040604050505020304" pitchFamily="18" charset="0"/>
            </a:endParaRPr>
          </a:p>
          <a:p>
            <a:pPr marL="636588" lvl="1" indent="-365125">
              <a:buFont typeface="+mj-lt"/>
              <a:buAutoNum type="arabicPeriod"/>
            </a:pPr>
            <a:r>
              <a:rPr kumimoji="1" lang="ja-JP" altLang="en-US" sz="1400" dirty="0">
                <a:latin typeface="Century" panose="02040604050505020304" pitchFamily="18" charset="0"/>
              </a:rPr>
              <a:t>ツールのダウンロードサイト </a:t>
            </a:r>
            <a:r>
              <a:rPr lang="ja-JP" altLang="en-US" sz="1400" dirty="0">
                <a:latin typeface="Century" panose="02040604050505020304" pitchFamily="18" charset="0"/>
              </a:rPr>
              <a:t> </a:t>
            </a:r>
            <a:r>
              <a:rPr lang="en-US" altLang="ja-JP" sz="1400" dirty="0">
                <a:effectLst/>
                <a:latin typeface="Century" panose="02040604050505020304" pitchFamily="18" charset="0"/>
                <a:ea typeface="Meiryo UI" panose="020B0604030504040204" pitchFamily="50" charset="-128"/>
                <a:hlinkClick r:id="rId3"/>
              </a:rPr>
              <a:t>https://www.ipa.go.jp/digital/stamp/stamp_workbench.html#down</a:t>
            </a:r>
            <a:r>
              <a:rPr lang="ja-JP" altLang="en-US" sz="1400" dirty="0">
                <a:latin typeface="Century" panose="02040604050505020304" pitchFamily="18" charset="0"/>
              </a:rPr>
              <a:t>　</a:t>
            </a:r>
            <a:br>
              <a:rPr lang="en-US" altLang="ja-JP" sz="1400" dirty="0">
                <a:latin typeface="Century" panose="02040604050505020304" pitchFamily="18" charset="0"/>
              </a:rPr>
            </a:br>
            <a:r>
              <a:rPr lang="ja-JP" altLang="en-US" sz="1400" dirty="0">
                <a:latin typeface="Century" panose="02040604050505020304" pitchFamily="18" charset="0"/>
              </a:rPr>
              <a:t>にアクセスし、実行環境に合わせて「インストーラー（実行形式）」をダウンロード</a:t>
            </a:r>
            <a:endParaRPr lang="en-US" altLang="ja-JP" sz="1400" dirty="0">
              <a:latin typeface="Century" panose="02040604050505020304" pitchFamily="18" charset="0"/>
            </a:endParaRPr>
          </a:p>
          <a:p>
            <a:pPr marL="636588" lvl="1" indent="-365125">
              <a:spcBef>
                <a:spcPts val="1800"/>
              </a:spcBef>
              <a:buFont typeface="+mj-lt"/>
              <a:buAutoNum type="arabicPeriod"/>
            </a:pPr>
            <a:r>
              <a:rPr lang="ja-JP" altLang="en-US" sz="1400" dirty="0">
                <a:latin typeface="Century" panose="02040604050505020304" pitchFamily="18" charset="0"/>
              </a:rPr>
              <a:t>手順書</a:t>
            </a:r>
            <a:r>
              <a:rPr lang="en-US" altLang="ja-JP" sz="1400" dirty="0">
                <a:latin typeface="Century" panose="02040604050505020304" pitchFamily="18" charset="0"/>
                <a:hlinkClick r:id="rId4"/>
              </a:rPr>
              <a:t>https://www.ipa.go.jp/digital/stamp/stamp_wb/manual_ja/install/install_windows/install_windows.html#ref-install-windows</a:t>
            </a:r>
            <a:r>
              <a:rPr lang="ja-JP" altLang="en-US" sz="1400" dirty="0">
                <a:latin typeface="Century" panose="02040604050505020304" pitchFamily="18" charset="0"/>
              </a:rPr>
              <a:t>  にしたがってインストールを実施</a:t>
            </a:r>
            <a:endParaRPr lang="en-US" altLang="ja-JP" sz="1400" dirty="0">
              <a:latin typeface="Century" panose="02040604050505020304" pitchFamily="18" charset="0"/>
            </a:endParaRPr>
          </a:p>
          <a:p>
            <a:pPr marL="636588" lvl="1" indent="-365125">
              <a:spcBef>
                <a:spcPts val="1800"/>
              </a:spcBef>
              <a:buFont typeface="+mj-lt"/>
              <a:buAutoNum type="arabicPeriod"/>
            </a:pPr>
            <a:endParaRPr lang="en-US" altLang="ja-JP" sz="1400" dirty="0">
              <a:latin typeface="Century" panose="02040604050505020304" pitchFamily="18" charset="0"/>
            </a:endParaRPr>
          </a:p>
          <a:p>
            <a:pPr>
              <a:spcBef>
                <a:spcPts val="1800"/>
              </a:spcBef>
              <a:buFont typeface="Wingdings" panose="05000000000000000000" pitchFamily="2" charset="2"/>
              <a:buChar char="u"/>
            </a:pPr>
            <a:r>
              <a:rPr lang="ja-JP" altLang="en-US" sz="1800" dirty="0">
                <a:latin typeface="Century" panose="02040604050505020304" pitchFamily="18" charset="0"/>
              </a:rPr>
              <a:t>動作環境</a:t>
            </a:r>
            <a:endParaRPr lang="en-US" altLang="ja-JP" sz="1800" dirty="0">
              <a:latin typeface="Century" panose="02040604050505020304" pitchFamily="18" charset="0"/>
            </a:endParaRPr>
          </a:p>
          <a:p>
            <a:pPr lvl="1">
              <a:buFont typeface="Arial" panose="020B0604020202020204" pitchFamily="34" charset="0"/>
              <a:buChar char="•"/>
            </a:pPr>
            <a:r>
              <a:rPr lang="en-US" altLang="ja-JP" sz="1400" dirty="0">
                <a:latin typeface="Century" panose="02040604050505020304" pitchFamily="18" charset="0"/>
                <a:hlinkClick r:id="rId5"/>
              </a:rPr>
              <a:t>https://www.ipa.go.jp/digital/stamp/stamp_workbench.html#working</a:t>
            </a:r>
            <a:r>
              <a:rPr lang="ja-JP" altLang="en-US" sz="1400" dirty="0">
                <a:latin typeface="Century" panose="02040604050505020304" pitchFamily="18" charset="0"/>
              </a:rPr>
              <a:t> を参照</a:t>
            </a:r>
            <a:endParaRPr lang="en-US" altLang="ja-JP" dirty="0">
              <a:latin typeface="Century" panose="02040604050505020304" pitchFamily="18" charset="0"/>
            </a:endParaRPr>
          </a:p>
          <a:p>
            <a:pPr>
              <a:buFont typeface="Wingdings" panose="05000000000000000000" pitchFamily="2" charset="2"/>
              <a:buChar char="u"/>
            </a:pPr>
            <a:endParaRPr lang="en-US" altLang="ja-JP" sz="1800" dirty="0">
              <a:latin typeface="Century" panose="02040604050505020304" pitchFamily="18" charset="0"/>
            </a:endParaRPr>
          </a:p>
          <a:p>
            <a:pPr>
              <a:buFont typeface="Wingdings" panose="05000000000000000000" pitchFamily="2" charset="2"/>
              <a:buChar char="u"/>
            </a:pPr>
            <a:r>
              <a:rPr lang="ja-JP" altLang="en-US" sz="1800" dirty="0">
                <a:latin typeface="Century" panose="02040604050505020304" pitchFamily="18" charset="0"/>
              </a:rPr>
              <a:t>ライセンス</a:t>
            </a:r>
            <a:endParaRPr lang="en-US" altLang="ja-JP" sz="1600" dirty="0">
              <a:latin typeface="Century" panose="02040604050505020304" pitchFamily="18" charset="0"/>
            </a:endParaRPr>
          </a:p>
          <a:p>
            <a:pPr lvl="1">
              <a:buFont typeface="Arial" panose="020B0604020202020204" pitchFamily="34" charset="0"/>
              <a:buChar char="•"/>
            </a:pPr>
            <a:r>
              <a:rPr lang="en-US" altLang="ja-JP" sz="1400" dirty="0">
                <a:latin typeface="Century" panose="02040604050505020304" pitchFamily="18" charset="0"/>
              </a:rPr>
              <a:t>STAMP Workbench</a:t>
            </a:r>
            <a:r>
              <a:rPr lang="ja-JP" altLang="en-US" sz="1400" dirty="0">
                <a:latin typeface="Century" panose="02040604050505020304" pitchFamily="18" charset="0"/>
              </a:rPr>
              <a:t>は、２条項</a:t>
            </a:r>
            <a:r>
              <a:rPr lang="en-US" altLang="ja-JP" sz="1400" dirty="0">
                <a:latin typeface="Century" panose="02040604050505020304" pitchFamily="18" charset="0"/>
              </a:rPr>
              <a:t>BSD</a:t>
            </a:r>
            <a:r>
              <a:rPr lang="ja-JP" altLang="en-US" sz="1400" dirty="0">
                <a:latin typeface="Century" panose="02040604050505020304" pitchFamily="18" charset="0"/>
              </a:rPr>
              <a:t>ライセンスのもとに利用許諾される。</a:t>
            </a:r>
            <a:br>
              <a:rPr lang="en-US" altLang="ja-JP" sz="1400" dirty="0">
                <a:latin typeface="Century" panose="02040604050505020304" pitchFamily="18" charset="0"/>
              </a:rPr>
            </a:br>
            <a:r>
              <a:rPr lang="en-US" altLang="ja-JP" sz="1400" dirty="0">
                <a:latin typeface="Century" panose="02040604050505020304" pitchFamily="18" charset="0"/>
                <a:hlinkClick r:id="rId6"/>
              </a:rPr>
              <a:t>https://www.ipa.go.jp/digital/stamp/stamp_workbench.html#license</a:t>
            </a:r>
            <a:r>
              <a:rPr lang="ja-JP" altLang="en-US" sz="1400" dirty="0">
                <a:latin typeface="Century" panose="02040604050505020304" pitchFamily="18" charset="0"/>
              </a:rPr>
              <a:t> を参照</a:t>
            </a:r>
            <a:endParaRPr lang="en-US" altLang="ja-JP" sz="1200" dirty="0">
              <a:latin typeface="Century" panose="02040604050505020304" pitchFamily="18" charset="0"/>
            </a:endParaRPr>
          </a:p>
          <a:p>
            <a:pPr lvl="1">
              <a:spcBef>
                <a:spcPts val="1800"/>
              </a:spcBef>
              <a:buFont typeface="Arial" panose="020B0604020202020204" pitchFamily="34" charset="0"/>
              <a:buChar char="•"/>
            </a:pPr>
            <a:r>
              <a:rPr lang="ja-JP" altLang="en-US" sz="1400" dirty="0">
                <a:latin typeface="Century" panose="02040604050505020304" pitchFamily="18" charset="0"/>
              </a:rPr>
              <a:t>チェンジビジョン社のツール </a:t>
            </a:r>
            <a:r>
              <a:rPr lang="en-US" altLang="ja-JP" sz="1400" dirty="0" err="1">
                <a:latin typeface="Century" panose="02040604050505020304" pitchFamily="18" charset="0"/>
              </a:rPr>
              <a:t>astah</a:t>
            </a:r>
            <a:r>
              <a:rPr lang="en-US" altLang="ja-JP" sz="1400" dirty="0">
                <a:latin typeface="Century" panose="02040604050505020304" pitchFamily="18" charset="0"/>
              </a:rPr>
              <a:t> </a:t>
            </a:r>
            <a:r>
              <a:rPr lang="ja-JP" altLang="en-US" sz="1400" dirty="0">
                <a:latin typeface="Century" panose="02040604050505020304" pitchFamily="18" charset="0"/>
              </a:rPr>
              <a:t>のプラットフォームを利用するため、同プラットフォームの利用許諾条件も参照のこと。</a:t>
            </a:r>
            <a:br>
              <a:rPr lang="en-US" altLang="ja-JP" sz="1400" dirty="0">
                <a:latin typeface="Century" panose="02040604050505020304" pitchFamily="18" charset="0"/>
              </a:rPr>
            </a:br>
            <a:r>
              <a:rPr lang="en-US" altLang="ja-JP" sz="1400" dirty="0">
                <a:latin typeface="Century" panose="02040604050505020304" pitchFamily="18" charset="0"/>
                <a:hlinkClick r:id="rId7"/>
              </a:rPr>
              <a:t>http://astah.change-vision.com/platform/AstahLicenseAgreement_ja.pdf</a:t>
            </a:r>
            <a:endParaRPr lang="en-US" altLang="ja-JP" dirty="0">
              <a:latin typeface="Century" panose="02040604050505020304" pitchFamily="18" charset="0"/>
            </a:endParaRPr>
          </a:p>
        </p:txBody>
      </p:sp>
      <p:pic>
        <p:nvPicPr>
          <p:cNvPr id="6" name="図 5">
            <a:extLst>
              <a:ext uri="{FF2B5EF4-FFF2-40B4-BE49-F238E27FC236}">
                <a16:creationId xmlns:a16="http://schemas.microsoft.com/office/drawing/2014/main" id="{9E9F299C-1ACF-432D-84BB-15D8EAAF565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5" name="スライド番号プレースホルダー 4">
            <a:extLst>
              <a:ext uri="{FF2B5EF4-FFF2-40B4-BE49-F238E27FC236}">
                <a16:creationId xmlns:a16="http://schemas.microsoft.com/office/drawing/2014/main" id="{C76C6CB8-335B-49AC-AC71-B86D5199AC0F}"/>
              </a:ext>
            </a:extLst>
          </p:cNvPr>
          <p:cNvSpPr>
            <a:spLocks noGrp="1"/>
          </p:cNvSpPr>
          <p:nvPr>
            <p:ph type="sldNum" sz="quarter" idx="12"/>
          </p:nvPr>
        </p:nvSpPr>
        <p:spPr/>
        <p:txBody>
          <a:bodyPr/>
          <a:lstStyle/>
          <a:p>
            <a:fld id="{3382DF73-28CA-4FAC-8B34-741C96E797DB}" type="slidenum">
              <a:rPr kumimoji="1" lang="ja-JP" altLang="en-US" smtClean="0"/>
              <a:t>5</a:t>
            </a:fld>
            <a:endParaRPr kumimoji="1" lang="ja-JP" altLang="en-US"/>
          </a:p>
        </p:txBody>
      </p:sp>
      <p:sp>
        <p:nvSpPr>
          <p:cNvPr id="7" name="フッター プレースホルダー 6">
            <a:extLst>
              <a:ext uri="{FF2B5EF4-FFF2-40B4-BE49-F238E27FC236}">
                <a16:creationId xmlns:a16="http://schemas.microsoft.com/office/drawing/2014/main" id="{A34FA2C4-D9FD-47E0-9DBC-A2F22BC42AB5}"/>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2922814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p:cNvPicPr>
            <a:picLocks noChangeAspect="1"/>
          </p:cNvPicPr>
          <p:nvPr/>
        </p:nvPicPr>
        <p:blipFill rotWithShape="1">
          <a:blip r:embed="rId3"/>
          <a:srcRect l="1182" t="13665" r="24681" b="241"/>
          <a:stretch/>
        </p:blipFill>
        <p:spPr>
          <a:xfrm>
            <a:off x="355094" y="797441"/>
            <a:ext cx="5175314" cy="3418399"/>
          </a:xfrm>
          <a:prstGeom prst="rect">
            <a:avLst/>
          </a:prstGeom>
        </p:spPr>
      </p:pic>
      <p:sp>
        <p:nvSpPr>
          <p:cNvPr id="2" name="タイトル 1"/>
          <p:cNvSpPr>
            <a:spLocks noGrp="1"/>
          </p:cNvSpPr>
          <p:nvPr>
            <p:ph type="title"/>
          </p:nvPr>
        </p:nvSpPr>
        <p:spPr/>
        <p:txBody>
          <a:bodyPr>
            <a:normAutofit fontScale="90000"/>
          </a:bodyPr>
          <a:lstStyle/>
          <a:p>
            <a:r>
              <a:rPr lang="ja-JP" altLang="en-US" sz="3200" dirty="0"/>
              <a:t>ツールの操作：</a:t>
            </a:r>
            <a:r>
              <a:rPr lang="en-US" altLang="ja-JP" sz="3200" dirty="0"/>
              <a:t>UCA</a:t>
            </a:r>
            <a:r>
              <a:rPr lang="ja-JP" altLang="en-US" sz="3200" dirty="0"/>
              <a:t>の記述 </a:t>
            </a:r>
            <a:r>
              <a:rPr lang="en-US" altLang="ja-JP" sz="3200" dirty="0"/>
              <a:t>(2/3)</a:t>
            </a:r>
            <a:endParaRPr kumimoji="1" lang="ja-JP" altLang="en-US" sz="3200" dirty="0"/>
          </a:p>
        </p:txBody>
      </p:sp>
      <p:sp>
        <p:nvSpPr>
          <p:cNvPr id="6" name="テキスト ボックス 5"/>
          <p:cNvSpPr txBox="1"/>
          <p:nvPr/>
        </p:nvSpPr>
        <p:spPr>
          <a:xfrm>
            <a:off x="6508610" y="2006517"/>
            <a:ext cx="2222779" cy="584775"/>
          </a:xfrm>
          <a:prstGeom prst="rect">
            <a:avLst/>
          </a:prstGeom>
          <a:noFill/>
        </p:spPr>
        <p:txBody>
          <a:bodyPr wrap="square" rtlCol="0">
            <a:spAutoFit/>
          </a:bodyPr>
          <a:lstStyle/>
          <a:p>
            <a:r>
              <a:rPr lang="en-US" altLang="ja-JP" sz="1600" dirty="0">
                <a:latin typeface="Century" panose="02040604050505020304" pitchFamily="18" charset="0"/>
                <a:ea typeface="IPA Pゴシック" panose="020B0500000000000000" pitchFamily="50" charset="-128"/>
              </a:rPr>
              <a:t>UCA</a:t>
            </a:r>
            <a:r>
              <a:rPr lang="ja-JP" altLang="en-US" sz="1600" dirty="0">
                <a:latin typeface="Century" panose="02040604050505020304" pitchFamily="18" charset="0"/>
                <a:ea typeface="IPA Pゴシック" panose="020B0500000000000000" pitchFamily="50" charset="-128"/>
              </a:rPr>
              <a:t>を記入するマスをダブルクリック</a:t>
            </a:r>
            <a:endParaRPr kumimoji="1" lang="ja-JP" altLang="en-US" sz="1600" dirty="0">
              <a:latin typeface="Century" panose="02040604050505020304" pitchFamily="18" charset="0"/>
              <a:ea typeface="IPA Pゴシック" panose="020B0500000000000000" pitchFamily="50" charset="-128"/>
            </a:endParaRPr>
          </a:p>
        </p:txBody>
      </p:sp>
      <p:cxnSp>
        <p:nvCxnSpPr>
          <p:cNvPr id="7" name="直線矢印コネクタ 6"/>
          <p:cNvCxnSpPr>
            <a:stCxn id="6" idx="1"/>
          </p:cNvCxnSpPr>
          <p:nvPr/>
        </p:nvCxnSpPr>
        <p:spPr bwMode="auto">
          <a:xfrm flipH="1">
            <a:off x="4443984" y="2298905"/>
            <a:ext cx="2064626" cy="603628"/>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9" name="図 8"/>
          <p:cNvPicPr>
            <a:picLocks noChangeAspect="1"/>
          </p:cNvPicPr>
          <p:nvPr/>
        </p:nvPicPr>
        <p:blipFill>
          <a:blip r:embed="rId4"/>
          <a:stretch>
            <a:fillRect/>
          </a:stretch>
        </p:blipFill>
        <p:spPr>
          <a:xfrm>
            <a:off x="4543431" y="4744824"/>
            <a:ext cx="4377695" cy="1791169"/>
          </a:xfrm>
          <a:prstGeom prst="rect">
            <a:avLst/>
          </a:prstGeom>
        </p:spPr>
      </p:pic>
      <p:cxnSp>
        <p:nvCxnSpPr>
          <p:cNvPr id="13" name="直線矢印コネクタ 12"/>
          <p:cNvCxnSpPr>
            <a:stCxn id="15" idx="2"/>
          </p:cNvCxnSpPr>
          <p:nvPr/>
        </p:nvCxnSpPr>
        <p:spPr bwMode="auto">
          <a:xfrm flipH="1">
            <a:off x="5034372" y="4677505"/>
            <a:ext cx="761710" cy="1430687"/>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5" name="テキスト ボックス 14"/>
          <p:cNvSpPr txBox="1"/>
          <p:nvPr/>
        </p:nvSpPr>
        <p:spPr>
          <a:xfrm>
            <a:off x="4543431" y="4338951"/>
            <a:ext cx="2505301" cy="338554"/>
          </a:xfrm>
          <a:prstGeom prst="rect">
            <a:avLst/>
          </a:prstGeom>
          <a:noFill/>
        </p:spPr>
        <p:txBody>
          <a:bodyPr wrap="square" rtlCol="0">
            <a:spAutoFit/>
          </a:bodyPr>
          <a:lstStyle/>
          <a:p>
            <a:r>
              <a:rPr lang="ja-JP" altLang="en-US" sz="1600" dirty="0">
                <a:latin typeface="Century" panose="02040604050505020304" pitchFamily="18" charset="0"/>
                <a:ea typeface="IPA Pゴシック" panose="020B0500000000000000" pitchFamily="50" charset="-128"/>
              </a:rPr>
              <a:t>「</a:t>
            </a:r>
            <a:r>
              <a:rPr lang="en-US" altLang="ja-JP" sz="1600" dirty="0">
                <a:latin typeface="Century" panose="02040604050505020304" pitchFamily="18" charset="0"/>
                <a:ea typeface="IPA Pゴシック" panose="020B0500000000000000" pitchFamily="50" charset="-128"/>
              </a:rPr>
              <a:t>UCA</a:t>
            </a:r>
            <a:r>
              <a:rPr lang="ja-JP" altLang="en-US" sz="1600" dirty="0">
                <a:latin typeface="Century" panose="02040604050505020304" pitchFamily="18" charset="0"/>
                <a:ea typeface="IPA Pゴシック" panose="020B0500000000000000" pitchFamily="50" charset="-128"/>
              </a:rPr>
              <a:t>の追加」をクリックし、</a:t>
            </a:r>
            <a:endParaRPr kumimoji="1" lang="ja-JP" altLang="en-US" sz="1600" dirty="0">
              <a:latin typeface="Century" panose="02040604050505020304" pitchFamily="18" charset="0"/>
              <a:ea typeface="IPA Pゴシック" panose="020B0500000000000000" pitchFamily="50" charset="-128"/>
            </a:endParaRPr>
          </a:p>
        </p:txBody>
      </p:sp>
      <p:cxnSp>
        <p:nvCxnSpPr>
          <p:cNvPr id="16" name="直線矢印コネクタ 15"/>
          <p:cNvCxnSpPr>
            <a:stCxn id="19" idx="1"/>
          </p:cNvCxnSpPr>
          <p:nvPr/>
        </p:nvCxnSpPr>
        <p:spPr bwMode="auto">
          <a:xfrm flipH="1">
            <a:off x="6675120" y="4650679"/>
            <a:ext cx="373612" cy="770973"/>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9" name="テキスト ボックス 18"/>
          <p:cNvSpPr txBox="1"/>
          <p:nvPr/>
        </p:nvSpPr>
        <p:spPr>
          <a:xfrm>
            <a:off x="7048732" y="4481402"/>
            <a:ext cx="1846587" cy="338554"/>
          </a:xfrm>
          <a:prstGeom prst="rect">
            <a:avLst/>
          </a:prstGeom>
          <a:noFill/>
        </p:spPr>
        <p:txBody>
          <a:bodyPr wrap="square" rtlCol="0">
            <a:spAutoFit/>
          </a:bodyPr>
          <a:lstStyle/>
          <a:p>
            <a:r>
              <a:rPr lang="en-US" altLang="ja-JP" sz="1600" dirty="0">
                <a:latin typeface="Century" panose="02040604050505020304" pitchFamily="18" charset="0"/>
                <a:ea typeface="IPA Pゴシック" panose="020B0500000000000000" pitchFamily="50" charset="-128"/>
              </a:rPr>
              <a:t>UCA</a:t>
            </a:r>
            <a:r>
              <a:rPr lang="ja-JP" altLang="en-US" sz="1600" dirty="0">
                <a:latin typeface="Century" panose="02040604050505020304" pitchFamily="18" charset="0"/>
                <a:ea typeface="IPA Pゴシック" panose="020B0500000000000000" pitchFamily="50" charset="-128"/>
              </a:rPr>
              <a:t>の内容を記述</a:t>
            </a:r>
            <a:endParaRPr kumimoji="1" lang="ja-JP" altLang="en-US" sz="1600" dirty="0">
              <a:latin typeface="Century" panose="02040604050505020304" pitchFamily="18" charset="0"/>
              <a:ea typeface="IPA Pゴシック" panose="020B0500000000000000" pitchFamily="50" charset="-128"/>
            </a:endParaRPr>
          </a:p>
        </p:txBody>
      </p:sp>
      <p:sp>
        <p:nvSpPr>
          <p:cNvPr id="14" name="テキスト ボックス 13"/>
          <p:cNvSpPr txBox="1"/>
          <p:nvPr/>
        </p:nvSpPr>
        <p:spPr>
          <a:xfrm>
            <a:off x="334080" y="79744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③</a:t>
            </a:r>
            <a:endParaRPr kumimoji="1" lang="ja-JP" altLang="en-US" sz="3200" dirty="0"/>
          </a:p>
        </p:txBody>
      </p:sp>
      <p:sp>
        <p:nvSpPr>
          <p:cNvPr id="17" name="テキスト ボックス 16"/>
          <p:cNvSpPr txBox="1"/>
          <p:nvPr/>
        </p:nvSpPr>
        <p:spPr>
          <a:xfrm>
            <a:off x="4101087" y="4596941"/>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④</a:t>
            </a:r>
            <a:endParaRPr kumimoji="1" lang="ja-JP" altLang="en-US" sz="3200" dirty="0"/>
          </a:p>
        </p:txBody>
      </p:sp>
      <p:sp>
        <p:nvSpPr>
          <p:cNvPr id="21" name="右矢印 20"/>
          <p:cNvSpPr/>
          <p:nvPr/>
        </p:nvSpPr>
        <p:spPr>
          <a:xfrm rot="3200412">
            <a:off x="5591018" y="3188237"/>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a:extLst>
              <a:ext uri="{FF2B5EF4-FFF2-40B4-BE49-F238E27FC236}">
                <a16:creationId xmlns:a16="http://schemas.microsoft.com/office/drawing/2014/main" id="{FD6E5A20-1626-4EF1-AC9B-FC8FA8B38FDC}"/>
              </a:ext>
            </a:extLst>
          </p:cNvPr>
          <p:cNvSpPr>
            <a:spLocks noGrp="1"/>
          </p:cNvSpPr>
          <p:nvPr>
            <p:ph type="sldNum" sz="quarter" idx="12"/>
          </p:nvPr>
        </p:nvSpPr>
        <p:spPr/>
        <p:txBody>
          <a:bodyPr/>
          <a:lstStyle/>
          <a:p>
            <a:fld id="{3382DF73-28CA-4FAC-8B34-741C96E797DB}" type="slidenum">
              <a:rPr kumimoji="1" lang="ja-JP" altLang="en-US" smtClean="0"/>
              <a:t>50</a:t>
            </a:fld>
            <a:endParaRPr kumimoji="1" lang="ja-JP" altLang="en-US"/>
          </a:p>
        </p:txBody>
      </p:sp>
      <p:pic>
        <p:nvPicPr>
          <p:cNvPr id="18" name="図 17">
            <a:extLst>
              <a:ext uri="{FF2B5EF4-FFF2-40B4-BE49-F238E27FC236}">
                <a16:creationId xmlns:a16="http://schemas.microsoft.com/office/drawing/2014/main" id="{9E9F299C-1ACF-432D-84BB-15D8EAAF5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4" name="フッター プレースホルダー 3">
            <a:extLst>
              <a:ext uri="{FF2B5EF4-FFF2-40B4-BE49-F238E27FC236}">
                <a16:creationId xmlns:a16="http://schemas.microsoft.com/office/drawing/2014/main" id="{EE13B8D8-8CBA-457E-BE40-DA04E4FD6E00}"/>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66921295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3"/>
          <a:stretch>
            <a:fillRect/>
          </a:stretch>
        </p:blipFill>
        <p:spPr>
          <a:xfrm>
            <a:off x="1899285" y="4259265"/>
            <a:ext cx="6991350" cy="2266950"/>
          </a:xfrm>
          <a:prstGeom prst="rect">
            <a:avLst/>
          </a:prstGeom>
        </p:spPr>
      </p:pic>
      <p:pic>
        <p:nvPicPr>
          <p:cNvPr id="5" name="図 4"/>
          <p:cNvPicPr>
            <a:picLocks noChangeAspect="1"/>
          </p:cNvPicPr>
          <p:nvPr/>
        </p:nvPicPr>
        <p:blipFill>
          <a:blip r:embed="rId4"/>
          <a:stretch>
            <a:fillRect/>
          </a:stretch>
        </p:blipFill>
        <p:spPr>
          <a:xfrm>
            <a:off x="386403" y="1210367"/>
            <a:ext cx="5448300" cy="1962150"/>
          </a:xfrm>
          <a:prstGeom prst="rect">
            <a:avLst/>
          </a:prstGeom>
        </p:spPr>
      </p:pic>
      <p:sp>
        <p:nvSpPr>
          <p:cNvPr id="2" name="タイトル 1"/>
          <p:cNvSpPr>
            <a:spLocks noGrp="1"/>
          </p:cNvSpPr>
          <p:nvPr>
            <p:ph type="title"/>
          </p:nvPr>
        </p:nvSpPr>
        <p:spPr/>
        <p:txBody>
          <a:bodyPr/>
          <a:lstStyle/>
          <a:p>
            <a:r>
              <a:rPr lang="ja-JP" altLang="en-US" sz="3200" dirty="0"/>
              <a:t>ツールの操作：</a:t>
            </a:r>
            <a:r>
              <a:rPr lang="en-US" altLang="ja-JP" sz="3200" dirty="0"/>
              <a:t>UCA</a:t>
            </a:r>
            <a:r>
              <a:rPr lang="ja-JP" altLang="en-US" sz="3200" dirty="0"/>
              <a:t>の記述 </a:t>
            </a:r>
            <a:r>
              <a:rPr lang="en-US" altLang="ja-JP" sz="3200" dirty="0"/>
              <a:t>(3/3)</a:t>
            </a:r>
            <a:endParaRPr kumimoji="1" lang="ja-JP" altLang="en-US" sz="3200" dirty="0"/>
          </a:p>
        </p:txBody>
      </p:sp>
      <p:sp>
        <p:nvSpPr>
          <p:cNvPr id="17" name="テキスト ボックス 16"/>
          <p:cNvSpPr txBox="1"/>
          <p:nvPr/>
        </p:nvSpPr>
        <p:spPr>
          <a:xfrm>
            <a:off x="6382228" y="1544777"/>
            <a:ext cx="2252756" cy="584775"/>
          </a:xfrm>
          <a:prstGeom prst="rect">
            <a:avLst/>
          </a:prstGeom>
          <a:noFill/>
        </p:spPr>
        <p:txBody>
          <a:bodyPr wrap="square" rtlCol="0">
            <a:spAutoFit/>
          </a:bodyPr>
          <a:lstStyle/>
          <a:p>
            <a:r>
              <a:rPr lang="ja-JP" altLang="en-US" sz="1600" dirty="0">
                <a:latin typeface="Century" panose="02040604050505020304" pitchFamily="18" charset="0"/>
                <a:ea typeface="IPA Pゴシック" panose="020B0500000000000000" pitchFamily="50" charset="-128"/>
              </a:rPr>
              <a:t>「違反する安全制約」をダブルクリック</a:t>
            </a:r>
            <a:endParaRPr kumimoji="1" lang="ja-JP" altLang="en-US" sz="1600" dirty="0">
              <a:latin typeface="Century" panose="02040604050505020304" pitchFamily="18" charset="0"/>
              <a:ea typeface="IPA Pゴシック" panose="020B0500000000000000" pitchFamily="50" charset="-128"/>
            </a:endParaRPr>
          </a:p>
        </p:txBody>
      </p:sp>
      <p:cxnSp>
        <p:nvCxnSpPr>
          <p:cNvPr id="18" name="直線矢印コネクタ 17"/>
          <p:cNvCxnSpPr>
            <a:stCxn id="17" idx="1"/>
          </p:cNvCxnSpPr>
          <p:nvPr/>
        </p:nvCxnSpPr>
        <p:spPr bwMode="auto">
          <a:xfrm flipH="1">
            <a:off x="5568696" y="1837165"/>
            <a:ext cx="813532" cy="220235"/>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0" name="直線矢印コネクタ 19"/>
          <p:cNvCxnSpPr>
            <a:stCxn id="22" idx="2"/>
          </p:cNvCxnSpPr>
          <p:nvPr/>
        </p:nvCxnSpPr>
        <p:spPr bwMode="auto">
          <a:xfrm>
            <a:off x="3961654" y="4128994"/>
            <a:ext cx="0" cy="132083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2" name="テキスト ボックス 21"/>
          <p:cNvSpPr txBox="1"/>
          <p:nvPr/>
        </p:nvSpPr>
        <p:spPr>
          <a:xfrm>
            <a:off x="2136158" y="3790440"/>
            <a:ext cx="3650992" cy="338554"/>
          </a:xfrm>
          <a:prstGeom prst="rect">
            <a:avLst/>
          </a:prstGeom>
          <a:noFill/>
        </p:spPr>
        <p:txBody>
          <a:bodyPr wrap="square" rtlCol="0">
            <a:spAutoFit/>
          </a:bodyPr>
          <a:lstStyle/>
          <a:p>
            <a:r>
              <a:rPr lang="en-US" altLang="ja-JP" sz="1600" dirty="0">
                <a:latin typeface="Century" panose="02040604050505020304" pitchFamily="18" charset="0"/>
                <a:ea typeface="IPA Pゴシック" panose="020B0500000000000000" pitchFamily="50" charset="-128"/>
              </a:rPr>
              <a:t>UCA</a:t>
            </a:r>
            <a:r>
              <a:rPr lang="ja-JP" altLang="en-US" sz="1600" dirty="0">
                <a:latin typeface="Century" panose="02040604050505020304" pitchFamily="18" charset="0"/>
                <a:ea typeface="IPA Pゴシック" panose="020B0500000000000000" pitchFamily="50" charset="-128"/>
              </a:rPr>
              <a:t>が違反を招く安全制約を選択し、</a:t>
            </a:r>
            <a:endParaRPr kumimoji="1" lang="ja-JP" altLang="en-US" sz="1600" dirty="0">
              <a:latin typeface="Century" panose="02040604050505020304" pitchFamily="18" charset="0"/>
              <a:ea typeface="IPA Pゴシック" panose="020B0500000000000000" pitchFamily="50" charset="-128"/>
            </a:endParaRPr>
          </a:p>
        </p:txBody>
      </p:sp>
      <p:cxnSp>
        <p:nvCxnSpPr>
          <p:cNvPr id="23" name="直線矢印コネクタ 22"/>
          <p:cNvCxnSpPr>
            <a:stCxn id="25" idx="2"/>
          </p:cNvCxnSpPr>
          <p:nvPr/>
        </p:nvCxnSpPr>
        <p:spPr bwMode="auto">
          <a:xfrm flipH="1">
            <a:off x="5212080" y="4141205"/>
            <a:ext cx="1890559" cy="2003563"/>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5" name="テキスト ボックス 24"/>
          <p:cNvSpPr txBox="1"/>
          <p:nvPr/>
        </p:nvSpPr>
        <p:spPr>
          <a:xfrm>
            <a:off x="6268684" y="3802651"/>
            <a:ext cx="1667909" cy="338554"/>
          </a:xfrm>
          <a:prstGeom prst="rect">
            <a:avLst/>
          </a:prstGeom>
          <a:noFill/>
        </p:spPr>
        <p:txBody>
          <a:bodyPr wrap="square" rtlCol="0">
            <a:spAutoFit/>
          </a:bodyPr>
          <a:lstStyle/>
          <a:p>
            <a:r>
              <a:rPr lang="ja-JP" altLang="en-US" sz="1600" dirty="0">
                <a:latin typeface="Century" panose="02040604050505020304" pitchFamily="18" charset="0"/>
                <a:ea typeface="IPA Pゴシック" panose="020B0500000000000000" pitchFamily="50" charset="-128"/>
              </a:rPr>
              <a:t>「</a:t>
            </a:r>
            <a:r>
              <a:rPr lang="en-US" altLang="ja-JP" sz="1600" dirty="0">
                <a:latin typeface="Century" panose="02040604050505020304" pitchFamily="18" charset="0"/>
                <a:ea typeface="IPA Pゴシック" panose="020B0500000000000000" pitchFamily="50" charset="-128"/>
              </a:rPr>
              <a:t>OK</a:t>
            </a:r>
            <a:r>
              <a:rPr lang="ja-JP" altLang="en-US" sz="1600" dirty="0">
                <a:latin typeface="Century" panose="02040604050505020304" pitchFamily="18" charset="0"/>
                <a:ea typeface="IPA Pゴシック" panose="020B0500000000000000" pitchFamily="50" charset="-128"/>
              </a:rPr>
              <a:t>」で確定</a:t>
            </a:r>
            <a:endParaRPr kumimoji="1" lang="ja-JP" altLang="en-US" sz="1600" dirty="0">
              <a:latin typeface="Century" panose="02040604050505020304" pitchFamily="18" charset="0"/>
              <a:ea typeface="IPA Pゴシック" panose="020B0500000000000000" pitchFamily="50" charset="-128"/>
            </a:endParaRPr>
          </a:p>
        </p:txBody>
      </p:sp>
      <p:sp>
        <p:nvSpPr>
          <p:cNvPr id="13" name="テキスト ボックス 12"/>
          <p:cNvSpPr txBox="1"/>
          <p:nvPr/>
        </p:nvSpPr>
        <p:spPr>
          <a:xfrm>
            <a:off x="375525" y="717924"/>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⑤</a:t>
            </a:r>
            <a:endParaRPr kumimoji="1" lang="ja-JP" altLang="en-US" sz="3200" dirty="0"/>
          </a:p>
        </p:txBody>
      </p:sp>
      <p:sp>
        <p:nvSpPr>
          <p:cNvPr id="14" name="テキスト ボックス 13"/>
          <p:cNvSpPr txBox="1"/>
          <p:nvPr/>
        </p:nvSpPr>
        <p:spPr>
          <a:xfrm>
            <a:off x="1442938" y="3971928"/>
            <a:ext cx="456347" cy="492443"/>
          </a:xfrm>
          <a:prstGeom prst="rect">
            <a:avLst/>
          </a:prstGeom>
          <a:solidFill>
            <a:schemeClr val="bg1"/>
          </a:solidFill>
        </p:spPr>
        <p:txBody>
          <a:bodyPr wrap="square" lIns="72000" tIns="0" rIns="72000" bIns="0" rtlCol="0" anchor="b" anchorCtr="1">
            <a:spAutoFit/>
          </a:bodyPr>
          <a:lstStyle/>
          <a:p>
            <a:pPr algn="ctr"/>
            <a:r>
              <a:rPr lang="ja-JP" altLang="en-US" sz="3200" dirty="0"/>
              <a:t>⑥</a:t>
            </a:r>
            <a:endParaRPr kumimoji="1" lang="ja-JP" altLang="en-US" sz="3200" dirty="0"/>
          </a:p>
        </p:txBody>
      </p:sp>
      <p:sp>
        <p:nvSpPr>
          <p:cNvPr id="19" name="右矢印 18"/>
          <p:cNvSpPr/>
          <p:nvPr/>
        </p:nvSpPr>
        <p:spPr>
          <a:xfrm rot="3200412">
            <a:off x="5542861" y="2419768"/>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C7B8D8E3-42DF-472B-A2D7-4967257678EA}"/>
              </a:ext>
            </a:extLst>
          </p:cNvPr>
          <p:cNvSpPr>
            <a:spLocks noGrp="1"/>
          </p:cNvSpPr>
          <p:nvPr>
            <p:ph type="sldNum" sz="quarter" idx="12"/>
          </p:nvPr>
        </p:nvSpPr>
        <p:spPr/>
        <p:txBody>
          <a:bodyPr/>
          <a:lstStyle/>
          <a:p>
            <a:fld id="{3382DF73-28CA-4FAC-8B34-741C96E797DB}" type="slidenum">
              <a:rPr kumimoji="1" lang="ja-JP" altLang="en-US" smtClean="0"/>
              <a:t>51</a:t>
            </a:fld>
            <a:endParaRPr kumimoji="1" lang="ja-JP" altLang="en-US"/>
          </a:p>
        </p:txBody>
      </p:sp>
      <p:pic>
        <p:nvPicPr>
          <p:cNvPr id="21" name="図 20">
            <a:extLst>
              <a:ext uri="{FF2B5EF4-FFF2-40B4-BE49-F238E27FC236}">
                <a16:creationId xmlns:a16="http://schemas.microsoft.com/office/drawing/2014/main" id="{9E9F299C-1ACF-432D-84BB-15D8EAAF5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3" name="フッター プレースホルダー 2">
            <a:extLst>
              <a:ext uri="{FF2B5EF4-FFF2-40B4-BE49-F238E27FC236}">
                <a16:creationId xmlns:a16="http://schemas.microsoft.com/office/drawing/2014/main" id="{1019EDD7-648C-421A-A24E-9AEEF53996DC}"/>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89198417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3200" dirty="0"/>
              <a:t>Step1</a:t>
            </a:r>
            <a:r>
              <a:rPr lang="ja-JP" altLang="en-US" sz="3200" dirty="0"/>
              <a:t>：</a:t>
            </a:r>
            <a:r>
              <a:rPr lang="en-US" altLang="ja-JP" sz="3200" dirty="0"/>
              <a:t>UCA</a:t>
            </a:r>
            <a:r>
              <a:rPr lang="ja-JP" altLang="en-US" sz="3200" dirty="0" err="1"/>
              <a:t>の抽</a:t>
            </a:r>
            <a:r>
              <a:rPr lang="ja-JP" altLang="en-US" sz="3200" dirty="0"/>
              <a:t>出</a:t>
            </a:r>
            <a:endParaRPr kumimoji="1" lang="ja-JP" altLang="en-US" sz="3200" dirty="0"/>
          </a:p>
        </p:txBody>
      </p:sp>
      <p:sp>
        <p:nvSpPr>
          <p:cNvPr id="5" name="コンテンツ プレースホルダー 4"/>
          <p:cNvSpPr>
            <a:spLocks noGrp="1"/>
          </p:cNvSpPr>
          <p:nvPr>
            <p:ph idx="1"/>
          </p:nvPr>
        </p:nvSpPr>
        <p:spPr>
          <a:xfrm>
            <a:off x="256032" y="744336"/>
            <a:ext cx="8750808" cy="538850"/>
          </a:xfrm>
        </p:spPr>
        <p:txBody>
          <a:bodyPr>
            <a:normAutofit fontScale="85000" lnSpcReduction="10000"/>
          </a:bodyPr>
          <a:lstStyle/>
          <a:p>
            <a:pPr marL="0" indent="0">
              <a:buNone/>
            </a:pPr>
            <a:r>
              <a:rPr lang="ja-JP" altLang="en-US" b="1" dirty="0">
                <a:latin typeface="Century" panose="02040604050505020304" pitchFamily="18" charset="0"/>
              </a:rPr>
              <a:t>「スペシウム光線」という</a:t>
            </a:r>
            <a:r>
              <a:rPr lang="en-US" altLang="ja-JP" b="1" dirty="0">
                <a:latin typeface="Century" panose="02040604050505020304" pitchFamily="18" charset="0"/>
              </a:rPr>
              <a:t>CA</a:t>
            </a:r>
            <a:r>
              <a:rPr lang="ja-JP" altLang="en-US" b="1" dirty="0">
                <a:latin typeface="Century" panose="02040604050505020304" pitchFamily="18" charset="0"/>
              </a:rPr>
              <a:t>について、</a:t>
            </a:r>
            <a:r>
              <a:rPr lang="en-US" altLang="ja-JP" b="1" dirty="0">
                <a:latin typeface="Century" panose="02040604050505020304" pitchFamily="18" charset="0"/>
              </a:rPr>
              <a:t>UCA</a:t>
            </a:r>
            <a:r>
              <a:rPr lang="ja-JP" altLang="en-US" b="1" dirty="0">
                <a:latin typeface="Century" panose="02040604050505020304" pitchFamily="18" charset="0"/>
              </a:rPr>
              <a:t>を考えてください。</a:t>
            </a:r>
          </a:p>
        </p:txBody>
      </p:sp>
      <p:sp>
        <p:nvSpPr>
          <p:cNvPr id="3" name="スライド番号プレースホルダー 2">
            <a:extLst>
              <a:ext uri="{FF2B5EF4-FFF2-40B4-BE49-F238E27FC236}">
                <a16:creationId xmlns:a16="http://schemas.microsoft.com/office/drawing/2014/main" id="{3A58DA1D-EC2B-4205-B7D8-53F106D5FBC8}"/>
              </a:ext>
            </a:extLst>
          </p:cNvPr>
          <p:cNvSpPr>
            <a:spLocks noGrp="1"/>
          </p:cNvSpPr>
          <p:nvPr>
            <p:ph type="sldNum" sz="quarter" idx="12"/>
          </p:nvPr>
        </p:nvSpPr>
        <p:spPr/>
        <p:txBody>
          <a:bodyPr/>
          <a:lstStyle/>
          <a:p>
            <a:fld id="{3382DF73-28CA-4FAC-8B34-741C96E797DB}" type="slidenum">
              <a:rPr kumimoji="1" lang="ja-JP" altLang="en-US" smtClean="0"/>
              <a:t>52</a:t>
            </a:fld>
            <a:endParaRPr kumimoji="1" lang="ja-JP" altLang="en-US"/>
          </a:p>
        </p:txBody>
      </p:sp>
      <p:sp>
        <p:nvSpPr>
          <p:cNvPr id="9" name="角丸四角形 10">
            <a:extLst>
              <a:ext uri="{FF2B5EF4-FFF2-40B4-BE49-F238E27FC236}">
                <a16:creationId xmlns:a16="http://schemas.microsoft.com/office/drawing/2014/main" id="{7E8E8475-6ECD-4D9A-B719-860CA445520B}"/>
              </a:ext>
            </a:extLst>
          </p:cNvPr>
          <p:cNvSpPr/>
          <p:nvPr/>
        </p:nvSpPr>
        <p:spPr bwMode="auto">
          <a:xfrm>
            <a:off x="8065008" y="53595"/>
            <a:ext cx="869666" cy="538850"/>
          </a:xfrm>
          <a:prstGeom prst="roundRect">
            <a:avLst/>
          </a:prstGeom>
          <a:ln/>
        </p:spPr>
        <p:style>
          <a:lnRef idx="0">
            <a:schemeClr val="accent2"/>
          </a:lnRef>
          <a:fillRef idx="3">
            <a:schemeClr val="accent2"/>
          </a:fillRef>
          <a:effectRef idx="3">
            <a:schemeClr val="accent2"/>
          </a:effectRef>
          <a:fontRef idx="minor">
            <a:schemeClr val="lt1"/>
          </a:fontRef>
        </p:style>
        <p:txBody>
          <a:bodyPr rot="0" spcFirstLastPara="0" vertOverflow="overflow" horzOverflow="overflow" vert="horz" wrap="square" lIns="91440" tIns="0" rIns="91440" bIns="0" numCol="1" spcCol="0" rtlCol="0" fromWordArt="0" anchor="ctr" anchorCtr="0" forceAA="0" compatLnSpc="1">
            <a:prstTxWarp prst="textNoShape">
              <a:avLst/>
            </a:prstTxWarp>
            <a:noAutofit/>
          </a:bodyPr>
          <a:lstStyle/>
          <a:p>
            <a:pPr algn="ctr"/>
            <a:r>
              <a:rPr kumimoji="1" lang="ja-JP" altLang="en-US" sz="2400" b="1" dirty="0">
                <a:solidFill>
                  <a:srgbClr val="FF0000"/>
                </a:solidFill>
                <a:effectLst>
                  <a:glow rad="38100">
                    <a:schemeClr val="bg1">
                      <a:alpha val="90000"/>
                    </a:schemeClr>
                  </a:glow>
                </a:effectLst>
                <a:latin typeface="+mj-ea"/>
                <a:ea typeface="+mj-ea"/>
              </a:rPr>
              <a:t>演習</a:t>
            </a:r>
          </a:p>
        </p:txBody>
      </p:sp>
      <p:pic>
        <p:nvPicPr>
          <p:cNvPr id="4" name="図 3"/>
          <p:cNvPicPr>
            <a:picLocks noChangeAspect="1"/>
          </p:cNvPicPr>
          <p:nvPr/>
        </p:nvPicPr>
        <p:blipFill rotWithShape="1">
          <a:blip r:embed="rId3"/>
          <a:srcRect l="40" t="3333"/>
          <a:stretch/>
        </p:blipFill>
        <p:spPr>
          <a:xfrm>
            <a:off x="292608" y="1306746"/>
            <a:ext cx="6424300" cy="5219469"/>
          </a:xfrm>
          <a:prstGeom prst="rect">
            <a:avLst/>
          </a:prstGeom>
        </p:spPr>
      </p:pic>
      <p:sp>
        <p:nvSpPr>
          <p:cNvPr id="10" name="角丸四角形 9"/>
          <p:cNvSpPr/>
          <p:nvPr/>
        </p:nvSpPr>
        <p:spPr>
          <a:xfrm>
            <a:off x="1856232" y="1261872"/>
            <a:ext cx="484632" cy="201168"/>
          </a:xfrm>
          <a:prstGeom prst="roundRect">
            <a:avLst/>
          </a:prstGeom>
          <a:noFill/>
          <a:ln w="3492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6848856" y="1336379"/>
            <a:ext cx="2247900" cy="1477328"/>
          </a:xfrm>
          <a:prstGeom prst="rect">
            <a:avLst/>
          </a:prstGeom>
          <a:noFill/>
        </p:spPr>
        <p:txBody>
          <a:bodyPr wrap="square" lIns="36000" rIns="36000" rtlCol="0">
            <a:spAutoFit/>
          </a:bodyPr>
          <a:lstStyle/>
          <a:p>
            <a:r>
              <a:rPr lang="en-US" altLang="ja-JP" b="1" dirty="0">
                <a:solidFill>
                  <a:srgbClr val="0000FF"/>
                </a:solidFill>
                <a:latin typeface="Century" panose="02040604050505020304" pitchFamily="18" charset="0"/>
                <a:ea typeface="IPA Pゴシック" panose="020B0500000000000000" pitchFamily="50" charset="-128"/>
              </a:rPr>
              <a:t>Tips</a:t>
            </a:r>
          </a:p>
          <a:p>
            <a:r>
              <a:rPr lang="en-US" altLang="ja-JP" b="1" dirty="0">
                <a:solidFill>
                  <a:srgbClr val="0000FF"/>
                </a:solidFill>
                <a:latin typeface="Century" panose="02040604050505020304" pitchFamily="18" charset="0"/>
                <a:ea typeface="IPA Pゴシック" panose="020B0500000000000000" pitchFamily="50" charset="-128"/>
              </a:rPr>
              <a:t>[</a:t>
            </a:r>
            <a:r>
              <a:rPr lang="ja-JP" altLang="en-US" b="1" dirty="0">
                <a:solidFill>
                  <a:srgbClr val="0000FF"/>
                </a:solidFill>
                <a:latin typeface="Century" panose="02040604050505020304" pitchFamily="18" charset="0"/>
                <a:ea typeface="IPA Pゴシック" panose="020B0500000000000000" pitchFamily="50" charset="-128"/>
              </a:rPr>
              <a:t>ウィンドウ</a:t>
            </a:r>
            <a:r>
              <a:rPr lang="en-US" altLang="ja-JP" b="1" dirty="0">
                <a:solidFill>
                  <a:srgbClr val="0000FF"/>
                </a:solidFill>
                <a:latin typeface="Century" panose="02040604050505020304" pitchFamily="18" charset="0"/>
                <a:ea typeface="IPA Pゴシック" panose="020B0500000000000000" pitchFamily="50" charset="-128"/>
              </a:rPr>
              <a:t>]</a:t>
            </a:r>
            <a:r>
              <a:rPr lang="ja-JP" altLang="en-US" b="1" dirty="0">
                <a:solidFill>
                  <a:srgbClr val="0000FF"/>
                </a:solidFill>
                <a:latin typeface="Century" panose="02040604050505020304" pitchFamily="18" charset="0"/>
                <a:ea typeface="IPA Pゴシック" panose="020B0500000000000000" pitchFamily="50" charset="-128"/>
              </a:rPr>
              <a:t>→</a:t>
            </a:r>
            <a:r>
              <a:rPr lang="en-US" altLang="ja-JP" b="1" dirty="0">
                <a:solidFill>
                  <a:srgbClr val="0000FF"/>
                </a:solidFill>
                <a:latin typeface="Century" panose="02040604050505020304" pitchFamily="18" charset="0"/>
                <a:ea typeface="IPA Pゴシック" panose="020B0500000000000000" pitchFamily="50" charset="-128"/>
              </a:rPr>
              <a:t>[</a:t>
            </a:r>
            <a:r>
              <a:rPr lang="ja-JP" altLang="en-US" b="1" dirty="0">
                <a:solidFill>
                  <a:srgbClr val="0000FF"/>
                </a:solidFill>
                <a:latin typeface="Century" panose="02040604050505020304" pitchFamily="18" charset="0"/>
                <a:ea typeface="IPA Pゴシック" panose="020B0500000000000000" pitchFamily="50" charset="-128"/>
              </a:rPr>
              <a:t>上下に並べて表示</a:t>
            </a:r>
            <a:r>
              <a:rPr lang="en-US" altLang="ja-JP" b="1" dirty="0">
                <a:solidFill>
                  <a:srgbClr val="0000FF"/>
                </a:solidFill>
                <a:latin typeface="Century" panose="02040604050505020304" pitchFamily="18" charset="0"/>
                <a:ea typeface="IPA Pゴシック" panose="020B0500000000000000" pitchFamily="50" charset="-128"/>
              </a:rPr>
              <a:t>]</a:t>
            </a:r>
            <a:r>
              <a:rPr lang="ja-JP" altLang="en-US" b="1" dirty="0">
                <a:solidFill>
                  <a:srgbClr val="0000FF"/>
                </a:solidFill>
                <a:latin typeface="Century" panose="02040604050505020304" pitchFamily="18" charset="0"/>
                <a:ea typeface="IPA Pゴシック" panose="020B0500000000000000" pitchFamily="50" charset="-128"/>
              </a:rPr>
              <a:t>とすると、</a:t>
            </a:r>
          </a:p>
          <a:p>
            <a:r>
              <a:rPr kumimoji="1" lang="ja-JP" altLang="en-US" dirty="0">
                <a:solidFill>
                  <a:srgbClr val="0000FF"/>
                </a:solidFill>
                <a:latin typeface="Century" panose="02040604050505020304" pitchFamily="18" charset="0"/>
                <a:ea typeface="IPA Pゴシック" panose="020B0500000000000000" pitchFamily="50" charset="-128"/>
              </a:rPr>
              <a:t>手を止めて考えることに専念し易くなります。</a:t>
            </a:r>
          </a:p>
        </p:txBody>
      </p:sp>
      <p:cxnSp>
        <p:nvCxnSpPr>
          <p:cNvPr id="17" name="直線矢印コネクタ 16"/>
          <p:cNvCxnSpPr>
            <a:stCxn id="15" idx="1"/>
            <a:endCxn id="10" idx="3"/>
          </p:cNvCxnSpPr>
          <p:nvPr/>
        </p:nvCxnSpPr>
        <p:spPr>
          <a:xfrm flipH="1" flipV="1">
            <a:off x="2340864" y="1362456"/>
            <a:ext cx="4507992" cy="712587"/>
          </a:xfrm>
          <a:prstGeom prst="straightConnector1">
            <a:avLst/>
          </a:prstGeom>
          <a:ln w="25400">
            <a:solidFill>
              <a:srgbClr val="0000FF"/>
            </a:solidFill>
            <a:tailEnd type="arrow" w="lg" len="lg"/>
          </a:ln>
        </p:spPr>
        <p:style>
          <a:lnRef idx="1">
            <a:schemeClr val="accent1"/>
          </a:lnRef>
          <a:fillRef idx="0">
            <a:schemeClr val="accent1"/>
          </a:fillRef>
          <a:effectRef idx="0">
            <a:schemeClr val="accent1"/>
          </a:effectRef>
          <a:fontRef idx="minor">
            <a:schemeClr val="tx1"/>
          </a:fontRef>
        </p:style>
      </p:cxnSp>
      <p:sp>
        <p:nvSpPr>
          <p:cNvPr id="6" name="フッター プレースホルダー 5">
            <a:extLst>
              <a:ext uri="{FF2B5EF4-FFF2-40B4-BE49-F238E27FC236}">
                <a16:creationId xmlns:a16="http://schemas.microsoft.com/office/drawing/2014/main" id="{65B4FA2A-0E39-4896-A02B-27F00BBBEEE3}"/>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1561766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4405650-E06D-4217-BEE0-42D41915B5DD}"/>
              </a:ext>
            </a:extLst>
          </p:cNvPr>
          <p:cNvSpPr>
            <a:spLocks noGrp="1"/>
          </p:cNvSpPr>
          <p:nvPr>
            <p:ph type="sldNum" sz="quarter" idx="12"/>
          </p:nvPr>
        </p:nvSpPr>
        <p:spPr/>
        <p:txBody>
          <a:bodyPr/>
          <a:lstStyle/>
          <a:p>
            <a:fld id="{3382DF73-28CA-4FAC-8B34-741C96E797DB}" type="slidenum">
              <a:rPr kumimoji="1" lang="ja-JP" altLang="en-US" smtClean="0"/>
              <a:t>53</a:t>
            </a:fld>
            <a:endParaRPr kumimoji="1" lang="ja-JP" altLang="en-US"/>
          </a:p>
        </p:txBody>
      </p:sp>
      <p:sp>
        <p:nvSpPr>
          <p:cNvPr id="3" name="テキスト プレースホルダー 2">
            <a:extLst>
              <a:ext uri="{FF2B5EF4-FFF2-40B4-BE49-F238E27FC236}">
                <a16:creationId xmlns:a16="http://schemas.microsoft.com/office/drawing/2014/main" id="{3C28B821-53D9-4BF9-AB44-A5D453C8DB5D}"/>
              </a:ext>
            </a:extLst>
          </p:cNvPr>
          <p:cNvSpPr>
            <a:spLocks noGrp="1"/>
          </p:cNvSpPr>
          <p:nvPr>
            <p:ph type="body" idx="4294967295"/>
          </p:nvPr>
        </p:nvSpPr>
        <p:spPr>
          <a:xfrm>
            <a:off x="1371600" y="1812925"/>
            <a:ext cx="7772400" cy="1500188"/>
          </a:xfrm>
        </p:spPr>
        <p:txBody>
          <a:bodyPr/>
          <a:lstStyle/>
          <a:p>
            <a:r>
              <a:rPr lang="ja-JP" altLang="en-US" sz="4800" dirty="0"/>
              <a:t>演習</a:t>
            </a:r>
            <a:endParaRPr kumimoji="1" lang="ja-JP" altLang="en-US" sz="4800" dirty="0"/>
          </a:p>
        </p:txBody>
      </p:sp>
      <p:sp>
        <p:nvSpPr>
          <p:cNvPr id="5" name="テキスト ボックス 4"/>
          <p:cNvSpPr txBox="1"/>
          <p:nvPr/>
        </p:nvSpPr>
        <p:spPr>
          <a:xfrm>
            <a:off x="640080" y="4090891"/>
            <a:ext cx="8119872" cy="954107"/>
          </a:xfrm>
          <a:prstGeom prst="rect">
            <a:avLst/>
          </a:prstGeom>
          <a:noFill/>
        </p:spPr>
        <p:txBody>
          <a:bodyPr wrap="square" rtlCol="0">
            <a:spAutoFit/>
          </a:bodyPr>
          <a:lstStyle/>
          <a:p>
            <a:r>
              <a:rPr lang="en-US" altLang="ja-JP" sz="2800" dirty="0">
                <a:solidFill>
                  <a:srgbClr val="000066"/>
                </a:solidFill>
                <a:latin typeface="IPA Pゴシック" panose="020B0500000000000000" pitchFamily="50" charset="-128"/>
                <a:ea typeface="IPA Pゴシック" panose="020B0500000000000000" pitchFamily="50" charset="-128"/>
              </a:rPr>
              <a:t>STEP 2:UCA</a:t>
            </a:r>
            <a:r>
              <a:rPr lang="ja-JP" altLang="ja-JP" sz="2800" dirty="0">
                <a:solidFill>
                  <a:srgbClr val="000066"/>
                </a:solidFill>
                <a:latin typeface="IPA Pゴシック" panose="020B0500000000000000" pitchFamily="50" charset="-128"/>
                <a:ea typeface="IPA Pゴシック" panose="020B0500000000000000" pitchFamily="50" charset="-128"/>
              </a:rPr>
              <a:t>の</a:t>
            </a:r>
            <a:r>
              <a:rPr lang="ja-JP" altLang="en-US" sz="2800" dirty="0">
                <a:solidFill>
                  <a:srgbClr val="000066"/>
                </a:solidFill>
                <a:latin typeface="IPA Pゴシック" panose="020B0500000000000000" pitchFamily="50" charset="-128"/>
                <a:ea typeface="IPA Pゴシック" panose="020B0500000000000000" pitchFamily="50" charset="-128"/>
              </a:rPr>
              <a:t>発生要因</a:t>
            </a:r>
            <a:r>
              <a:rPr lang="en-US" altLang="ja-JP" sz="2800" dirty="0">
                <a:solidFill>
                  <a:srgbClr val="000066"/>
                </a:solidFill>
                <a:latin typeface="IPA Pゴシック" panose="020B0500000000000000" pitchFamily="50" charset="-128"/>
                <a:ea typeface="IPA Pゴシック" panose="020B0500000000000000" pitchFamily="50" charset="-128"/>
              </a:rPr>
              <a:t>(</a:t>
            </a:r>
            <a:r>
              <a:rPr lang="en-US" altLang="ja-JP" sz="2800" dirty="0" err="1">
                <a:solidFill>
                  <a:srgbClr val="000066"/>
                </a:solidFill>
                <a:latin typeface="IPA Pゴシック" panose="020B0500000000000000" pitchFamily="50" charset="-128"/>
                <a:ea typeface="IPA Pゴシック" panose="020B0500000000000000" pitchFamily="50" charset="-128"/>
              </a:rPr>
              <a:t>HCF:Hazard</a:t>
            </a:r>
            <a:r>
              <a:rPr lang="en-US" altLang="ja-JP" sz="2800" dirty="0">
                <a:solidFill>
                  <a:srgbClr val="000066"/>
                </a:solidFill>
                <a:latin typeface="IPA Pゴシック" panose="020B0500000000000000" pitchFamily="50" charset="-128"/>
                <a:ea typeface="IPA Pゴシック" panose="020B0500000000000000" pitchFamily="50" charset="-128"/>
              </a:rPr>
              <a:t> Causal Factor)</a:t>
            </a:r>
            <a:r>
              <a:rPr lang="ja-JP" altLang="en-US" sz="2800" dirty="0">
                <a:solidFill>
                  <a:srgbClr val="000066"/>
                </a:solidFill>
                <a:latin typeface="IPA Pゴシック" panose="020B0500000000000000" pitchFamily="50" charset="-128"/>
                <a:ea typeface="IPA Pゴシック" panose="020B0500000000000000" pitchFamily="50" charset="-128"/>
              </a:rPr>
              <a:t>の特定</a:t>
            </a:r>
            <a:endParaRPr kumimoji="1" lang="ja-JP" altLang="en-US" sz="2800" dirty="0">
              <a:solidFill>
                <a:srgbClr val="000066"/>
              </a:solidFill>
              <a:latin typeface="IPA Pゴシック" panose="020B0500000000000000" pitchFamily="50" charset="-128"/>
              <a:ea typeface="IPA Pゴシック" panose="020B0500000000000000" pitchFamily="50" charset="-128"/>
            </a:endParaRPr>
          </a:p>
        </p:txBody>
      </p:sp>
      <p:sp>
        <p:nvSpPr>
          <p:cNvPr id="2" name="フッター プレースホルダー 1">
            <a:extLst>
              <a:ext uri="{FF2B5EF4-FFF2-40B4-BE49-F238E27FC236}">
                <a16:creationId xmlns:a16="http://schemas.microsoft.com/office/drawing/2014/main" id="{B80B902A-35CE-4D16-97C2-8E0CFD62216B}"/>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14535572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sz="3200" dirty="0"/>
              <a:t>STAMP</a:t>
            </a:r>
            <a:r>
              <a:rPr kumimoji="1" lang="ja-JP" altLang="en-US" sz="3200" dirty="0"/>
              <a:t>による分析手順の概観</a:t>
            </a:r>
          </a:p>
        </p:txBody>
      </p:sp>
      <p:sp>
        <p:nvSpPr>
          <p:cNvPr id="115" name="角丸四角形 4">
            <a:extLst>
              <a:ext uri="{FF2B5EF4-FFF2-40B4-BE49-F238E27FC236}">
                <a16:creationId xmlns:a16="http://schemas.microsoft.com/office/drawing/2014/main" id="{856AAF1B-D83D-474D-9345-4E3583306557}"/>
              </a:ext>
            </a:extLst>
          </p:cNvPr>
          <p:cNvSpPr>
            <a:spLocks noChangeArrowheads="1"/>
          </p:cNvSpPr>
          <p:nvPr/>
        </p:nvSpPr>
        <p:spPr bwMode="auto">
          <a:xfrm>
            <a:off x="542013" y="2627116"/>
            <a:ext cx="4702192" cy="864715"/>
          </a:xfrm>
          <a:prstGeom prst="roundRect">
            <a:avLst>
              <a:gd name="adj" fmla="val 16667"/>
            </a:avLst>
          </a:prstGeom>
          <a:solidFill>
            <a:schemeClr val="bg1">
              <a:lumMod val="85000"/>
              <a:alpha val="70195"/>
            </a:scheme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（準備２）：</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コンポーネントと</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相互作用から成る</a:t>
            </a:r>
            <a:br>
              <a:rPr lang="en-US" altLang="ja-JP" sz="1800" b="1"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spc="-100" dirty="0">
                <a:latin typeface="Century" panose="02040604050505020304" pitchFamily="18" charset="0"/>
                <a:ea typeface="HGPｺﾞｼｯｸE" panose="020B0900000000000000" pitchFamily="50" charset="-128"/>
                <a:cs typeface="源真ゴシックP Medium" panose="020B0402020203020207" pitchFamily="50" charset="-128"/>
              </a:rPr>
              <a:t>コントロールストラクチャー</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の構築</a:t>
            </a:r>
          </a:p>
        </p:txBody>
      </p:sp>
      <p:sp>
        <p:nvSpPr>
          <p:cNvPr id="117" name="角丸四角形 7">
            <a:extLst>
              <a:ext uri="{FF2B5EF4-FFF2-40B4-BE49-F238E27FC236}">
                <a16:creationId xmlns:a16="http://schemas.microsoft.com/office/drawing/2014/main" id="{333A4413-8C06-4057-A94A-0C5AE6D608FF}"/>
              </a:ext>
            </a:extLst>
          </p:cNvPr>
          <p:cNvSpPr>
            <a:spLocks noChangeArrowheads="1"/>
          </p:cNvSpPr>
          <p:nvPr/>
        </p:nvSpPr>
        <p:spPr bwMode="auto">
          <a:xfrm>
            <a:off x="539552" y="5032608"/>
            <a:ext cx="4707114" cy="1132696"/>
          </a:xfrm>
          <a:prstGeom prst="roundRect">
            <a:avLst>
              <a:gd name="adj" fmla="val 16667"/>
            </a:avLst>
          </a:prstGeom>
          <a:solidFill>
            <a:srgbClr val="99CCFF">
              <a:alpha val="70195"/>
            </a:srgb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 2</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毎の</a:t>
            </a:r>
            <a:r>
              <a:rPr lang="ja-JP" altLang="en-US" sz="1800" spc="-1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コントロールループ</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にガイドワード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適用 → ハザード誘発要因（</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HCF</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Hazard</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Causal Factor</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）の特定</a:t>
            </a:r>
          </a:p>
        </p:txBody>
      </p:sp>
      <p:sp>
        <p:nvSpPr>
          <p:cNvPr id="118" name="角丸四角形 5">
            <a:extLst>
              <a:ext uri="{FF2B5EF4-FFF2-40B4-BE49-F238E27FC236}">
                <a16:creationId xmlns:a16="http://schemas.microsoft.com/office/drawing/2014/main" id="{961597FB-A2FC-4B97-8F55-41C61C1747D4}"/>
              </a:ext>
            </a:extLst>
          </p:cNvPr>
          <p:cNvSpPr>
            <a:spLocks noChangeArrowheads="1"/>
          </p:cNvSpPr>
          <p:nvPr/>
        </p:nvSpPr>
        <p:spPr bwMode="auto">
          <a:xfrm>
            <a:off x="542013" y="3794956"/>
            <a:ext cx="4702192" cy="934527"/>
          </a:xfrm>
          <a:prstGeom prst="roundRect">
            <a:avLst>
              <a:gd name="adj" fmla="val 16667"/>
            </a:avLst>
          </a:prstGeom>
          <a:solidFill>
            <a:schemeClr val="bg1">
              <a:lumMod val="85000"/>
              <a:alpha val="70195"/>
            </a:scheme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spc="3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非安全なコントロールアクション（</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UCA</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b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b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Unsafe Control</a:t>
            </a:r>
            <a:r>
              <a:rPr lang="ja-JP" altLang="en-US"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 </a:t>
            </a:r>
            <a:r>
              <a:rPr lang="en-US" altLang="ja-JP" sz="1800" dirty="0">
                <a:solidFill>
                  <a:srgbClr val="0070C0"/>
                </a:solidFill>
                <a:latin typeface="Century" panose="02040604050505020304" pitchFamily="18" charset="0"/>
                <a:ea typeface="HGPｺﾞｼｯｸE" panose="020B0900000000000000" pitchFamily="50" charset="-128"/>
                <a:cs typeface="源真ゴシックP Medium" panose="020B0402020203020207" pitchFamily="50" charset="-128"/>
              </a:rPr>
              <a:t>Action</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）の抽出</a:t>
            </a:r>
          </a:p>
        </p:txBody>
      </p:sp>
      <p:cxnSp>
        <p:nvCxnSpPr>
          <p:cNvPr id="119" name="直線矢印コネクタ 27">
            <a:extLst>
              <a:ext uri="{FF2B5EF4-FFF2-40B4-BE49-F238E27FC236}">
                <a16:creationId xmlns:a16="http://schemas.microsoft.com/office/drawing/2014/main" id="{935DE69D-34B8-4C2A-A1DF-391EB26E7002}"/>
              </a:ext>
            </a:extLst>
          </p:cNvPr>
          <p:cNvCxnSpPr>
            <a:cxnSpLocks noChangeShapeType="1"/>
            <a:stCxn id="115" idx="2"/>
            <a:endCxn id="118" idx="0"/>
          </p:cNvCxnSpPr>
          <p:nvPr/>
        </p:nvCxnSpPr>
        <p:spPr bwMode="auto">
          <a:xfrm>
            <a:off x="2893109" y="349183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cxnSp>
        <p:nvCxnSpPr>
          <p:cNvPr id="120" name="直線矢印コネクタ 29">
            <a:extLst>
              <a:ext uri="{FF2B5EF4-FFF2-40B4-BE49-F238E27FC236}">
                <a16:creationId xmlns:a16="http://schemas.microsoft.com/office/drawing/2014/main" id="{4CB7F736-0D4B-4184-B9F9-DA2FE49D59D6}"/>
              </a:ext>
            </a:extLst>
          </p:cNvPr>
          <p:cNvCxnSpPr>
            <a:cxnSpLocks noChangeShapeType="1"/>
            <a:stCxn id="118" idx="2"/>
            <a:endCxn id="117" idx="0"/>
          </p:cNvCxnSpPr>
          <p:nvPr/>
        </p:nvCxnSpPr>
        <p:spPr bwMode="auto">
          <a:xfrm>
            <a:off x="2893109" y="4729483"/>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121" name="Text Box 15">
            <a:extLst>
              <a:ext uri="{FF2B5EF4-FFF2-40B4-BE49-F238E27FC236}">
                <a16:creationId xmlns:a16="http://schemas.microsoft.com/office/drawing/2014/main" id="{2B50B4B0-455A-4355-A134-428374C3999A}"/>
              </a:ext>
            </a:extLst>
          </p:cNvPr>
          <p:cNvSpPr txBox="1">
            <a:spLocks noChangeArrowheads="1"/>
          </p:cNvSpPr>
          <p:nvPr/>
        </p:nvSpPr>
        <p:spPr bwMode="auto">
          <a:xfrm>
            <a:off x="2248288" y="1052736"/>
            <a:ext cx="12806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ja-JP" altLang="en-US" sz="2000" dirty="0">
                <a:solidFill>
                  <a:srgbClr val="0000FF"/>
                </a:solidFill>
                <a:latin typeface="Century" panose="02040604050505020304" pitchFamily="18" charset="0"/>
                <a:ea typeface="HGPｺﾞｼｯｸE" panose="020B0900000000000000" pitchFamily="50" charset="-128"/>
                <a:cs typeface="源真ゴシックP Medium" panose="020B0402020203020207" pitchFamily="50" charset="-128"/>
              </a:rPr>
              <a:t>分析手順</a:t>
            </a:r>
          </a:p>
        </p:txBody>
      </p:sp>
      <p:sp>
        <p:nvSpPr>
          <p:cNvPr id="122" name="角丸四角形 4">
            <a:extLst>
              <a:ext uri="{FF2B5EF4-FFF2-40B4-BE49-F238E27FC236}">
                <a16:creationId xmlns:a16="http://schemas.microsoft.com/office/drawing/2014/main" id="{DD329E41-12C9-4770-A729-A7DA545A99CE}"/>
              </a:ext>
            </a:extLst>
          </p:cNvPr>
          <p:cNvSpPr>
            <a:spLocks noChangeArrowheads="1"/>
          </p:cNvSpPr>
          <p:nvPr/>
        </p:nvSpPr>
        <p:spPr bwMode="auto">
          <a:xfrm>
            <a:off x="542013" y="1459276"/>
            <a:ext cx="4702192" cy="864715"/>
          </a:xfrm>
          <a:prstGeom prst="roundRect">
            <a:avLst>
              <a:gd name="adj" fmla="val 16667"/>
            </a:avLst>
          </a:prstGeom>
          <a:solidFill>
            <a:schemeClr val="bg1">
              <a:lumMod val="85000"/>
              <a:alpha val="70195"/>
            </a:schemeClr>
          </a:solidFill>
          <a:ln w="25400" algn="ctr">
            <a:solidFill>
              <a:srgbClr val="0000FF"/>
            </a:solidFill>
            <a:round/>
            <a:headEnd/>
            <a:tailEnd/>
          </a:ln>
        </p:spPr>
        <p:txBody>
          <a:bodyPr anchor="ctr"/>
          <a:lstStyle>
            <a:lvl1pPr eaLnBrk="0" hangingPunct="0">
              <a:spcBef>
                <a:spcPct val="20000"/>
              </a:spcBef>
              <a:buClr>
                <a:schemeClr val="tx2"/>
              </a:buClr>
              <a:buSzPct val="70000"/>
              <a:buFont typeface="Wingdings" pitchFamily="2" charset="2"/>
              <a:buChar char="l"/>
              <a:defRPr kumimoji="1" sz="3000">
                <a:solidFill>
                  <a:schemeClr val="tx1"/>
                </a:solidFill>
                <a:latin typeface="メイリオ" pitchFamily="50" charset="-128"/>
                <a:ea typeface="メイリオ" pitchFamily="50" charset="-128"/>
                <a:cs typeface="メイリオ" pitchFamily="50" charset="-128"/>
              </a:defRPr>
            </a:lvl1pPr>
            <a:lvl2pPr marL="742950" indent="-285750" eaLnBrk="0" hangingPunct="0">
              <a:spcBef>
                <a:spcPct val="20000"/>
              </a:spcBef>
              <a:buClr>
                <a:schemeClr val="accent2"/>
              </a:buClr>
              <a:buSzPct val="70000"/>
              <a:buFont typeface="Wingdings" pitchFamily="2" charset="2"/>
              <a:buChar char="l"/>
              <a:defRPr kumimoji="1" sz="2600">
                <a:solidFill>
                  <a:schemeClr val="tx1"/>
                </a:solidFill>
                <a:latin typeface="メイリオ" pitchFamily="50" charset="-128"/>
                <a:ea typeface="メイリオ" pitchFamily="50" charset="-128"/>
                <a:cs typeface="メイリオ" pitchFamily="50" charset="-128"/>
              </a:defRPr>
            </a:lvl2pPr>
            <a:lvl3pPr marL="1143000" indent="-228600" eaLnBrk="0" hangingPunct="0">
              <a:spcBef>
                <a:spcPct val="20000"/>
              </a:spcBef>
              <a:buClr>
                <a:schemeClr val="accent1"/>
              </a:buClr>
              <a:buSzPct val="70000"/>
              <a:buFont typeface="Wingdings" pitchFamily="2" charset="2"/>
              <a:buChar char="l"/>
              <a:defRPr kumimoji="1" sz="2300">
                <a:solidFill>
                  <a:schemeClr val="tx1"/>
                </a:solidFill>
                <a:latin typeface="メイリオ" pitchFamily="50" charset="-128"/>
                <a:ea typeface="メイリオ" pitchFamily="50" charset="-128"/>
                <a:cs typeface="メイリオ" pitchFamily="50" charset="-128"/>
              </a:defRPr>
            </a:lvl3pPr>
            <a:lvl4pPr marL="1600200" indent="-228600" eaLnBrk="0" hangingPunct="0">
              <a:spcBef>
                <a:spcPct val="20000"/>
              </a:spcBef>
              <a:buClr>
                <a:schemeClr val="tx2"/>
              </a:buClr>
              <a:buSzPct val="75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4pPr>
            <a:lvl5pPr marL="2057400" indent="-228600" eaLnBrk="0" hangingPunct="0">
              <a:spcBef>
                <a:spcPct val="20000"/>
              </a:spcBef>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5pPr>
            <a:lvl6pPr marL="25146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6pPr>
            <a:lvl7pPr marL="29718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7pPr>
            <a:lvl8pPr marL="34290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8pPr>
            <a:lvl9pPr marL="3886200" indent="-228600" eaLnBrk="0" fontAlgn="base" hangingPunct="0">
              <a:spcBef>
                <a:spcPct val="20000"/>
              </a:spcBef>
              <a:spcAft>
                <a:spcPct val="0"/>
              </a:spcAft>
              <a:buClr>
                <a:schemeClr val="folHlink"/>
              </a:buClr>
              <a:buSzPct val="80000"/>
              <a:buFont typeface="Wingdings" pitchFamily="2" charset="2"/>
              <a:buChar char="§"/>
              <a:defRPr kumimoji="1" sz="2000">
                <a:solidFill>
                  <a:schemeClr val="tx1"/>
                </a:solidFill>
                <a:latin typeface="メイリオ" pitchFamily="50" charset="-128"/>
                <a:ea typeface="メイリオ" pitchFamily="50" charset="-128"/>
                <a:cs typeface="メイリオ" pitchFamily="50" charset="-128"/>
              </a:defRPr>
            </a:lvl9pPr>
          </a:lstStyle>
          <a:p>
            <a:pPr eaLnBrk="1" hangingPunct="1">
              <a:spcBef>
                <a:spcPct val="0"/>
              </a:spcBef>
              <a:buClrTx/>
              <a:buSzTx/>
              <a:buFontTx/>
              <a:buNone/>
            </a:pP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Step</a:t>
            </a:r>
            <a:r>
              <a:rPr lang="ja-JP" altLang="en-US"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 </a:t>
            </a:r>
            <a:r>
              <a:rPr lang="en-US" altLang="ja-JP" sz="1800" dirty="0">
                <a:solidFill>
                  <a:srgbClr val="002060"/>
                </a:solidFill>
                <a:latin typeface="Century" panose="02040604050505020304" pitchFamily="18" charset="0"/>
                <a:ea typeface="HGPｺﾞｼｯｸE" panose="020B0900000000000000" pitchFamily="50" charset="-128"/>
                <a:cs typeface="源真ゴシックP Bold" panose="020B0602020203020207" pitchFamily="50" charset="-128"/>
              </a:rPr>
              <a:t>0</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（準</a:t>
            </a:r>
            <a:r>
              <a:rPr lang="ja-JP" altLang="en-US"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備</a:t>
            </a:r>
            <a:r>
              <a:rPr lang="en-US" altLang="ja-JP" sz="1800" spc="15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1</a:t>
            </a:r>
            <a:r>
              <a:rPr lang="ja-JP" altLang="en-US"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rPr>
              <a:t>）：</a:t>
            </a:r>
            <a:endParaRPr lang="en-US" altLang="ja-JP" sz="1800" dirty="0">
              <a:solidFill>
                <a:srgbClr val="002060"/>
              </a:solidFill>
              <a:latin typeface="Century" panose="02040604050505020304" pitchFamily="18" charset="0"/>
              <a:ea typeface="HGPｺﾞｼｯｸE" panose="020B0900000000000000" pitchFamily="50" charset="-128"/>
              <a:cs typeface="源真ゴシックP Medium" panose="020B0402020203020207" pitchFamily="50" charset="-128"/>
            </a:endParaRPr>
          </a:p>
          <a:p>
            <a:pPr algn="ctr" eaLnBrk="1" hangingPunct="1">
              <a:spcBef>
                <a:spcPct val="0"/>
              </a:spcBef>
              <a:buClrTx/>
              <a:buSzTx/>
              <a:buFontTx/>
              <a:buNone/>
            </a:pP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（望ましくない事象）、 ハザード</a:t>
            </a:r>
            <a:br>
              <a:rPr lang="en-US" altLang="ja-JP" sz="1800" dirty="0">
                <a:latin typeface="Century" panose="02040604050505020304" pitchFamily="18" charset="0"/>
                <a:ea typeface="HGPｺﾞｼｯｸE" panose="020B0900000000000000" pitchFamily="50" charset="-128"/>
                <a:cs typeface="源真ゴシックP Medium" panose="020B0402020203020207" pitchFamily="50" charset="-128"/>
              </a:rPr>
            </a:b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a:t>
            </a:r>
            <a:r>
              <a:rPr lang="ja-JP" altLang="en-US" sz="1800" spc="-150" dirty="0">
                <a:latin typeface="Century" panose="02040604050505020304" pitchFamily="18" charset="0"/>
                <a:ea typeface="HGPｺﾞｼｯｸE" panose="020B0900000000000000" pitchFamily="50" charset="-128"/>
                <a:cs typeface="源真ゴシックP Medium" panose="020B0402020203020207" pitchFamily="50" charset="-128"/>
              </a:rPr>
              <a:t>アクシデント</a:t>
            </a:r>
            <a:r>
              <a:rPr lang="ja-JP" altLang="en-US" sz="1800" dirty="0">
                <a:latin typeface="Century" panose="02040604050505020304" pitchFamily="18" charset="0"/>
                <a:ea typeface="HGPｺﾞｼｯｸE" panose="020B0900000000000000" pitchFamily="50" charset="-128"/>
                <a:cs typeface="源真ゴシックP Medium" panose="020B0402020203020207" pitchFamily="50" charset="-128"/>
              </a:rPr>
              <a:t>に至る状態）、 安全制約の識別</a:t>
            </a:r>
          </a:p>
        </p:txBody>
      </p:sp>
      <p:cxnSp>
        <p:nvCxnSpPr>
          <p:cNvPr id="123" name="直線矢印コネクタ 27">
            <a:extLst>
              <a:ext uri="{FF2B5EF4-FFF2-40B4-BE49-F238E27FC236}">
                <a16:creationId xmlns:a16="http://schemas.microsoft.com/office/drawing/2014/main" id="{25915676-61E9-4482-8195-E707A255C777}"/>
              </a:ext>
            </a:extLst>
          </p:cNvPr>
          <p:cNvCxnSpPr>
            <a:cxnSpLocks noChangeShapeType="1"/>
            <a:stCxn id="122" idx="2"/>
            <a:endCxn id="115" idx="0"/>
          </p:cNvCxnSpPr>
          <p:nvPr/>
        </p:nvCxnSpPr>
        <p:spPr bwMode="auto">
          <a:xfrm>
            <a:off x="2893109" y="2323991"/>
            <a:ext cx="0" cy="303125"/>
          </a:xfrm>
          <a:prstGeom prst="straightConnector1">
            <a:avLst/>
          </a:prstGeom>
          <a:noFill/>
          <a:ln w="28575" algn="ctr">
            <a:solidFill>
              <a:srgbClr val="0000FF"/>
            </a:solidFill>
            <a:round/>
            <a:headEnd/>
            <a:tailEnd type="arrow" w="med" len="med"/>
          </a:ln>
          <a:extLst>
            <a:ext uri="{909E8E84-426E-40DD-AFC4-6F175D3DCCD1}">
              <a14:hiddenFill xmlns:a14="http://schemas.microsoft.com/office/drawing/2010/main">
                <a:noFill/>
              </a14:hiddenFill>
            </a:ext>
          </a:extLst>
        </p:spPr>
      </p:cxnSp>
      <p:sp>
        <p:nvSpPr>
          <p:cNvPr id="46" name="正方形/長方形 45">
            <a:extLst>
              <a:ext uri="{FF2B5EF4-FFF2-40B4-BE49-F238E27FC236}">
                <a16:creationId xmlns:a16="http://schemas.microsoft.com/office/drawing/2014/main" id="{EEFCADCD-399A-4381-A8F3-C6C0E5930C84}"/>
              </a:ext>
            </a:extLst>
          </p:cNvPr>
          <p:cNvSpPr/>
          <p:nvPr/>
        </p:nvSpPr>
        <p:spPr>
          <a:xfrm>
            <a:off x="353085" y="4994055"/>
            <a:ext cx="8636803" cy="126748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87FBD143-603D-4822-B72E-ECD203C244DF}"/>
              </a:ext>
            </a:extLst>
          </p:cNvPr>
          <p:cNvSpPr txBox="1"/>
          <p:nvPr/>
        </p:nvSpPr>
        <p:spPr>
          <a:xfrm>
            <a:off x="5509836" y="5039417"/>
            <a:ext cx="3094612" cy="1107996"/>
          </a:xfrm>
          <a:prstGeom prst="rect">
            <a:avLst/>
          </a:prstGeom>
          <a:noFill/>
          <a:effectLst>
            <a:glow rad="63500">
              <a:sysClr val="window" lastClr="FFFFFF"/>
            </a:glow>
          </a:effectLst>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ja-JP" sz="2200" b="1" kern="0" noProof="0" dirty="0">
                <a:effectLst/>
                <a:latin typeface="Century" panose="02040604050505020304" pitchFamily="18" charset="0"/>
                <a:ea typeface="IPA Pゴシック" panose="020B0500000000000000" pitchFamily="50" charset="-128"/>
              </a:rPr>
              <a:t>UCA</a:t>
            </a:r>
            <a:r>
              <a:rPr kumimoji="0" lang="ja-JP" altLang="en-US" sz="2200" b="1" kern="0" noProof="0" dirty="0">
                <a:effectLst/>
                <a:latin typeface="Century" panose="02040604050505020304" pitchFamily="18" charset="0"/>
                <a:ea typeface="IPA Pゴシック" panose="020B0500000000000000" pitchFamily="50" charset="-128"/>
              </a:rPr>
              <a:t>の発生要因を</a:t>
            </a:r>
            <a:endParaRPr kumimoji="0" lang="en-US" altLang="ja-JP" sz="2200" b="1" kern="0" noProof="0" dirty="0">
              <a:effectLst/>
              <a:latin typeface="Century" panose="02040604050505020304" pitchFamily="18" charset="0"/>
              <a:ea typeface="IPA Pゴシック" panose="020B0500000000000000" pitchFamily="50" charset="-128"/>
            </a:endParaRPr>
          </a:p>
          <a:p>
            <a:pPr marL="0" marR="0" lvl="0" indent="0" algn="ctr" defTabSz="914400" eaLnBrk="1" fontAlgn="base" latinLnBrk="0" hangingPunct="1">
              <a:lnSpc>
                <a:spcPct val="100000"/>
              </a:lnSpc>
              <a:spcBef>
                <a:spcPct val="0"/>
              </a:spcBef>
              <a:spcAft>
                <a:spcPct val="0"/>
              </a:spcAft>
              <a:buClrTx/>
              <a:buSzTx/>
              <a:buFontTx/>
              <a:buNone/>
              <a:tabLst/>
              <a:defRPr/>
            </a:pPr>
            <a:r>
              <a:rPr kumimoji="0" lang="ja-JP" altLang="en-US" sz="2200" b="1" kern="0" noProof="0" dirty="0">
                <a:effectLst/>
                <a:latin typeface="Century" panose="02040604050505020304" pitchFamily="18" charset="0"/>
                <a:ea typeface="IPA Pゴシック" panose="020B0500000000000000" pitchFamily="50" charset="-128"/>
              </a:rPr>
              <a:t>コンポーネントレベルで詳細に分析する</a:t>
            </a:r>
            <a:endParaRPr kumimoji="0" lang="en-US" altLang="ja-JP" sz="2200" b="1" i="0" u="none" strike="noStrike" kern="0" cap="none" spc="0" normalizeH="0" baseline="0" noProof="0" dirty="0">
              <a:ln>
                <a:noFill/>
              </a:ln>
              <a:effectLst/>
              <a:uLnTx/>
              <a:uFillTx/>
              <a:latin typeface="Century" panose="02040604050505020304" pitchFamily="18" charset="0"/>
              <a:ea typeface="IPA Pゴシック" panose="020B0500000000000000" pitchFamily="50" charset="-128"/>
            </a:endParaRPr>
          </a:p>
        </p:txBody>
      </p:sp>
      <p:sp>
        <p:nvSpPr>
          <p:cNvPr id="3" name="スライド番号プレースホルダー 2">
            <a:extLst>
              <a:ext uri="{FF2B5EF4-FFF2-40B4-BE49-F238E27FC236}">
                <a16:creationId xmlns:a16="http://schemas.microsoft.com/office/drawing/2014/main" id="{EB552875-3124-4E14-B738-E3C6AAD55AB1}"/>
              </a:ext>
            </a:extLst>
          </p:cNvPr>
          <p:cNvSpPr>
            <a:spLocks noGrp="1"/>
          </p:cNvSpPr>
          <p:nvPr>
            <p:ph type="sldNum" sz="quarter" idx="12"/>
          </p:nvPr>
        </p:nvSpPr>
        <p:spPr/>
        <p:txBody>
          <a:bodyPr/>
          <a:lstStyle/>
          <a:p>
            <a:fld id="{3382DF73-28CA-4FAC-8B34-741C96E797DB}" type="slidenum">
              <a:rPr kumimoji="1" lang="ja-JP" altLang="en-US" smtClean="0"/>
              <a:t>54</a:t>
            </a:fld>
            <a:endParaRPr kumimoji="1" lang="ja-JP" altLang="en-US"/>
          </a:p>
        </p:txBody>
      </p:sp>
      <p:sp>
        <p:nvSpPr>
          <p:cNvPr id="4" name="フッター プレースホルダー 3">
            <a:extLst>
              <a:ext uri="{FF2B5EF4-FFF2-40B4-BE49-F238E27FC236}">
                <a16:creationId xmlns:a16="http://schemas.microsoft.com/office/drawing/2014/main" id="{1A830276-3B48-493E-8926-2F40FB8BEEF1}"/>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69483512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278800" y="50900"/>
            <a:ext cx="7834064" cy="562074"/>
          </a:xfrm>
        </p:spPr>
        <p:txBody>
          <a:bodyPr>
            <a:normAutofit fontScale="90000"/>
          </a:bodyPr>
          <a:lstStyle/>
          <a:p>
            <a:pPr algn="l"/>
            <a:r>
              <a:rPr lang="en-US" altLang="ja-JP" sz="3200" dirty="0"/>
              <a:t>Step 2</a:t>
            </a:r>
            <a:r>
              <a:rPr lang="ja-JP" altLang="en-US" sz="3200" dirty="0"/>
              <a:t>：</a:t>
            </a:r>
            <a:r>
              <a:rPr lang="en-US" altLang="ja-JP" sz="3200" dirty="0"/>
              <a:t>HCF</a:t>
            </a:r>
            <a:r>
              <a:rPr lang="ja-JP" altLang="en-US" sz="3200" dirty="0"/>
              <a:t>（</a:t>
            </a:r>
            <a:r>
              <a:rPr lang="en-US" altLang="ja-JP" sz="3200" dirty="0"/>
              <a:t>Hazard Causal factor</a:t>
            </a:r>
            <a:r>
              <a:rPr lang="ja-JP" altLang="en-US" sz="3200" dirty="0"/>
              <a:t>）の特定</a:t>
            </a:r>
            <a:endParaRPr kumimoji="1" lang="ja-JP" altLang="en-US" sz="3200" dirty="0"/>
          </a:p>
        </p:txBody>
      </p:sp>
      <p:pic>
        <p:nvPicPr>
          <p:cNvPr id="4" name="コンテンツ プレースホルダー 3"/>
          <p:cNvPicPr>
            <a:picLocks noGrp="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1080183" y="1708725"/>
            <a:ext cx="7378700" cy="4519613"/>
          </a:xfrm>
          <a:prstGeom prst="rect">
            <a:avLst/>
          </a:prstGeom>
          <a:noFill/>
          <a:ln>
            <a:noFill/>
          </a:ln>
        </p:spPr>
      </p:pic>
      <p:sp>
        <p:nvSpPr>
          <p:cNvPr id="5" name="テキスト ボックス 4"/>
          <p:cNvSpPr txBox="1"/>
          <p:nvPr/>
        </p:nvSpPr>
        <p:spPr>
          <a:xfrm>
            <a:off x="1592674" y="1343111"/>
            <a:ext cx="6173941" cy="348109"/>
          </a:xfrm>
          <a:prstGeom prst="rect">
            <a:avLst/>
          </a:prstGeom>
          <a:noFill/>
        </p:spPr>
        <p:txBody>
          <a:bodyPr wrap="square" rtlCol="0">
            <a:spAutoFit/>
          </a:bodyPr>
          <a:lstStyle/>
          <a:p>
            <a:r>
              <a:rPr lang="ja-JP" altLang="en-US" sz="1662" dirty="0">
                <a:latin typeface="Century" panose="02040604050505020304" pitchFamily="18" charset="0"/>
                <a:ea typeface="IPA Pゴシック" panose="020B0500000000000000" pitchFamily="50" charset="-128"/>
              </a:rPr>
              <a:t>「はじめての</a:t>
            </a:r>
            <a:r>
              <a:rPr lang="en-US" altLang="ja-JP" sz="1662" dirty="0">
                <a:latin typeface="Century" panose="02040604050505020304" pitchFamily="18" charset="0"/>
                <a:ea typeface="IPA Pゴシック" panose="020B0500000000000000" pitchFamily="50" charset="-128"/>
              </a:rPr>
              <a:t>STAMP/STPA</a:t>
            </a:r>
            <a:r>
              <a:rPr lang="ja-JP" altLang="en-US" sz="1662" dirty="0">
                <a:latin typeface="Century" panose="02040604050505020304" pitchFamily="18" charset="0"/>
                <a:ea typeface="IPA Pゴシック" panose="020B0500000000000000" pitchFamily="50" charset="-128"/>
              </a:rPr>
              <a:t>」　</a:t>
            </a:r>
            <a:r>
              <a:rPr lang="en-US" altLang="ja-JP" sz="1662" dirty="0">
                <a:latin typeface="Century" panose="02040604050505020304" pitchFamily="18" charset="0"/>
                <a:ea typeface="IPA Pゴシック" panose="020B0500000000000000" pitchFamily="50" charset="-128"/>
              </a:rPr>
              <a:t>P21 </a:t>
            </a:r>
            <a:r>
              <a:rPr lang="ja-JP" altLang="en-US" sz="1662" dirty="0">
                <a:latin typeface="Century" panose="02040604050505020304" pitchFamily="18" charset="0"/>
                <a:ea typeface="IPA Pゴシック" panose="020B0500000000000000" pitchFamily="50" charset="-128"/>
              </a:rPr>
              <a:t>より</a:t>
            </a:r>
          </a:p>
        </p:txBody>
      </p:sp>
      <p:sp>
        <p:nvSpPr>
          <p:cNvPr id="3" name="スライド番号プレースホルダー 2">
            <a:extLst>
              <a:ext uri="{FF2B5EF4-FFF2-40B4-BE49-F238E27FC236}">
                <a16:creationId xmlns:a16="http://schemas.microsoft.com/office/drawing/2014/main" id="{52B59850-A2CB-4DF2-92A8-07A2BC4B7F4F}"/>
              </a:ext>
            </a:extLst>
          </p:cNvPr>
          <p:cNvSpPr>
            <a:spLocks noGrp="1"/>
          </p:cNvSpPr>
          <p:nvPr>
            <p:ph type="sldNum" sz="quarter" idx="12"/>
          </p:nvPr>
        </p:nvSpPr>
        <p:spPr/>
        <p:txBody>
          <a:bodyPr/>
          <a:lstStyle/>
          <a:p>
            <a:fld id="{3382DF73-28CA-4FAC-8B34-741C96E797DB}" type="slidenum">
              <a:rPr kumimoji="1" lang="ja-JP" altLang="en-US" smtClean="0"/>
              <a:t>55</a:t>
            </a:fld>
            <a:endParaRPr kumimoji="1" lang="ja-JP" altLang="en-US"/>
          </a:p>
        </p:txBody>
      </p:sp>
      <p:sp>
        <p:nvSpPr>
          <p:cNvPr id="6" name="フッター プレースホルダー 5">
            <a:extLst>
              <a:ext uri="{FF2B5EF4-FFF2-40B4-BE49-F238E27FC236}">
                <a16:creationId xmlns:a16="http://schemas.microsoft.com/office/drawing/2014/main" id="{77629043-5C5E-4F65-90C1-61E415788479}"/>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5617760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1DDD86D8-A106-4C6C-9062-3AF9C8809B40}"/>
              </a:ext>
            </a:extLst>
          </p:cNvPr>
          <p:cNvSpPr/>
          <p:nvPr/>
        </p:nvSpPr>
        <p:spPr bwMode="auto">
          <a:xfrm>
            <a:off x="1254469" y="3057168"/>
            <a:ext cx="6745524" cy="1659474"/>
          </a:xfrm>
          <a:prstGeom prst="rect">
            <a:avLst/>
          </a:prstGeom>
          <a:solidFill>
            <a:srgbClr val="FFFF99"/>
          </a:solidFill>
          <a:ln>
            <a:solidFill>
              <a:srgbClr val="FF9900"/>
            </a:solid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b="1" dirty="0">
              <a:latin typeface="Century" panose="02040604050505020304" pitchFamily="18" charset="0"/>
              <a:ea typeface="IPA Pゴシック" panose="020B0500000000000000" pitchFamily="50" charset="-128"/>
            </a:endParaRPr>
          </a:p>
        </p:txBody>
      </p:sp>
      <p:sp>
        <p:nvSpPr>
          <p:cNvPr id="2" name="タイトル 1"/>
          <p:cNvSpPr>
            <a:spLocks noGrp="1"/>
          </p:cNvSpPr>
          <p:nvPr>
            <p:ph type="title"/>
          </p:nvPr>
        </p:nvSpPr>
        <p:spPr>
          <a:xfrm>
            <a:off x="291830" y="44450"/>
            <a:ext cx="7864746" cy="539210"/>
          </a:xfrm>
        </p:spPr>
        <p:txBody>
          <a:bodyPr>
            <a:normAutofit fontScale="90000"/>
          </a:bodyPr>
          <a:lstStyle/>
          <a:p>
            <a:r>
              <a:rPr lang="en-US" altLang="ja-JP" sz="3200" dirty="0"/>
              <a:t>Step2</a:t>
            </a:r>
            <a:r>
              <a:rPr lang="ja-JP" altLang="en-US" sz="3200" dirty="0"/>
              <a:t>：</a:t>
            </a:r>
            <a:r>
              <a:rPr lang="en-US" altLang="ja-JP" sz="3200" dirty="0"/>
              <a:t>UCA</a:t>
            </a:r>
            <a:r>
              <a:rPr lang="ja-JP" altLang="en-US" sz="3200" dirty="0"/>
              <a:t>の発生要因（</a:t>
            </a:r>
            <a:r>
              <a:rPr lang="en-US" altLang="ja-JP" sz="3200" dirty="0"/>
              <a:t>HCF</a:t>
            </a:r>
            <a:r>
              <a:rPr lang="ja-JP" altLang="en-US" sz="3200" dirty="0"/>
              <a:t>）の特定</a:t>
            </a:r>
            <a:endParaRPr kumimoji="1" lang="ja-JP" altLang="en-US" sz="3200" dirty="0"/>
          </a:p>
        </p:txBody>
      </p:sp>
      <p:sp>
        <p:nvSpPr>
          <p:cNvPr id="17" name="テキスト ボックス 16"/>
          <p:cNvSpPr txBox="1"/>
          <p:nvPr/>
        </p:nvSpPr>
        <p:spPr>
          <a:xfrm>
            <a:off x="1764909" y="3230538"/>
            <a:ext cx="5724644" cy="1384995"/>
          </a:xfrm>
          <a:prstGeom prst="rect">
            <a:avLst/>
          </a:prstGeom>
          <a:noFill/>
        </p:spPr>
        <p:txBody>
          <a:bodyPr wrap="none" rtlCol="0">
            <a:spAutoFit/>
          </a:bodyPr>
          <a:lstStyle/>
          <a:p>
            <a:pPr algn="ctr"/>
            <a:r>
              <a:rPr lang="en-US" altLang="ja-JP" sz="2800" b="1" dirty="0">
                <a:latin typeface="Century" panose="02040604050505020304" pitchFamily="18" charset="0"/>
                <a:ea typeface="IPA Pゴシック" panose="020B0500000000000000" pitchFamily="50" charset="-128"/>
              </a:rPr>
              <a:t>Step2</a:t>
            </a:r>
            <a:r>
              <a:rPr lang="ja-JP" altLang="en-US" sz="2800" b="1" dirty="0">
                <a:latin typeface="Century" panose="02040604050505020304" pitchFamily="18" charset="0"/>
                <a:ea typeface="IPA Pゴシック" panose="020B0500000000000000" pitchFamily="50" charset="-128"/>
              </a:rPr>
              <a:t>では、</a:t>
            </a:r>
            <a:r>
              <a:rPr lang="en-US" altLang="ja-JP" sz="2800" b="1" dirty="0">
                <a:latin typeface="Century" panose="02040604050505020304" pitchFamily="18" charset="0"/>
                <a:ea typeface="IPA Pゴシック" panose="020B0500000000000000" pitchFamily="50" charset="-128"/>
              </a:rPr>
              <a:t>UCA</a:t>
            </a:r>
            <a:r>
              <a:rPr lang="ja-JP" altLang="en-US" sz="2800" b="1" dirty="0">
                <a:latin typeface="Century" panose="02040604050505020304" pitchFamily="18" charset="0"/>
                <a:ea typeface="IPA Pゴシック" panose="020B0500000000000000" pitchFamily="50" charset="-128"/>
              </a:rPr>
              <a:t>の一つ一つについて</a:t>
            </a:r>
            <a:endParaRPr lang="en-US" altLang="ja-JP" sz="2800" b="1" dirty="0">
              <a:latin typeface="Century" panose="02040604050505020304" pitchFamily="18" charset="0"/>
              <a:ea typeface="IPA Pゴシック" panose="020B0500000000000000" pitchFamily="50" charset="-128"/>
            </a:endParaRPr>
          </a:p>
          <a:p>
            <a:pPr algn="ctr"/>
            <a:r>
              <a:rPr lang="ja-JP" altLang="en-US" sz="2800" b="1" dirty="0">
                <a:latin typeface="Century" panose="02040604050505020304" pitchFamily="18" charset="0"/>
                <a:ea typeface="IPA Pゴシック" panose="020B0500000000000000" pitchFamily="50" charset="-128"/>
              </a:rPr>
              <a:t>それを発生させるシナリオを</a:t>
            </a:r>
            <a:endParaRPr lang="en-US" altLang="ja-JP" sz="2800" b="1" dirty="0">
              <a:latin typeface="Century" panose="02040604050505020304" pitchFamily="18" charset="0"/>
              <a:ea typeface="IPA Pゴシック" panose="020B0500000000000000" pitchFamily="50" charset="-128"/>
            </a:endParaRPr>
          </a:p>
          <a:p>
            <a:pPr algn="ctr"/>
            <a:r>
              <a:rPr lang="ja-JP" altLang="en-US" sz="2800" b="1" dirty="0">
                <a:latin typeface="Century" panose="02040604050505020304" pitchFamily="18" charset="0"/>
                <a:ea typeface="IPA Pゴシック" panose="020B0500000000000000" pitchFamily="50" charset="-128"/>
              </a:rPr>
              <a:t>具体的に考える</a:t>
            </a:r>
            <a:endParaRPr lang="en-US" altLang="ja-JP" sz="2800" b="1" dirty="0">
              <a:latin typeface="Century" panose="02040604050505020304" pitchFamily="18" charset="0"/>
              <a:ea typeface="IPA Pゴシック" panose="020B0500000000000000" pitchFamily="50" charset="-128"/>
            </a:endParaRPr>
          </a:p>
        </p:txBody>
      </p:sp>
      <p:sp>
        <p:nvSpPr>
          <p:cNvPr id="43" name="テキスト ボックス 42"/>
          <p:cNvSpPr txBox="1"/>
          <p:nvPr/>
        </p:nvSpPr>
        <p:spPr>
          <a:xfrm>
            <a:off x="1171798" y="4922805"/>
            <a:ext cx="6910866" cy="1569660"/>
          </a:xfrm>
          <a:prstGeom prst="rect">
            <a:avLst/>
          </a:prstGeom>
          <a:solidFill>
            <a:srgbClr val="FFFFFF">
              <a:alpha val="76863"/>
            </a:srgbClr>
          </a:solidFill>
        </p:spPr>
        <p:txBody>
          <a:bodyPr wrap="none" rtlCol="0">
            <a:spAutoFit/>
          </a:bodyPr>
          <a:lstStyle/>
          <a:p>
            <a:pPr algn="ctr"/>
            <a:r>
              <a:rPr lang="ja-JP" altLang="en-US" sz="2400" dirty="0">
                <a:latin typeface="Century" panose="02040604050505020304" pitchFamily="18" charset="0"/>
                <a:ea typeface="IPA Pゴシック" panose="020B0500000000000000" pitchFamily="50" charset="-128"/>
              </a:rPr>
              <a:t>考えるきっかけとして</a:t>
            </a:r>
            <a:endParaRPr lang="en-US" altLang="ja-JP" sz="2400" dirty="0">
              <a:latin typeface="Century" panose="02040604050505020304" pitchFamily="18" charset="0"/>
              <a:ea typeface="IPA Pゴシック" panose="020B0500000000000000" pitchFamily="50" charset="-128"/>
            </a:endParaRPr>
          </a:p>
          <a:p>
            <a:pPr algn="ctr"/>
            <a:r>
              <a:rPr lang="en-US" altLang="ja-JP" sz="2400" dirty="0">
                <a:latin typeface="Century" panose="02040604050505020304" pitchFamily="18" charset="0"/>
                <a:ea typeface="IPA Pゴシック" panose="020B0500000000000000" pitchFamily="50" charset="-128"/>
              </a:rPr>
              <a:t>UCA</a:t>
            </a:r>
            <a:r>
              <a:rPr lang="ja-JP" altLang="en-US" sz="2400" dirty="0">
                <a:latin typeface="Century" panose="02040604050505020304" pitchFamily="18" charset="0"/>
                <a:ea typeface="IPA Pゴシック" panose="020B0500000000000000" pitchFamily="50" charset="-128"/>
              </a:rPr>
              <a:t>に関わるコンポーネントの周辺でチェックすべき</a:t>
            </a:r>
            <a:endParaRPr lang="en-US" altLang="ja-JP" sz="2400" dirty="0">
              <a:latin typeface="Century" panose="02040604050505020304" pitchFamily="18" charset="0"/>
              <a:ea typeface="IPA Pゴシック" panose="020B0500000000000000" pitchFamily="50" charset="-128"/>
            </a:endParaRPr>
          </a:p>
          <a:p>
            <a:pPr algn="ctr"/>
            <a:r>
              <a:rPr lang="ja-JP" altLang="en-US" sz="2400" dirty="0">
                <a:latin typeface="Century" panose="02040604050505020304" pitchFamily="18" charset="0"/>
                <a:ea typeface="IPA Pゴシック" panose="020B0500000000000000" pitchFamily="50" charset="-128"/>
              </a:rPr>
              <a:t>ポイントが「ヒントワード」として示されており、</a:t>
            </a:r>
            <a:endParaRPr lang="en-US" altLang="ja-JP" sz="2400" dirty="0">
              <a:latin typeface="Century" panose="02040604050505020304" pitchFamily="18" charset="0"/>
              <a:ea typeface="IPA Pゴシック" panose="020B0500000000000000" pitchFamily="50" charset="-128"/>
            </a:endParaRPr>
          </a:p>
          <a:p>
            <a:pPr algn="ctr"/>
            <a:r>
              <a:rPr lang="ja-JP" altLang="en-US" sz="2400" dirty="0">
                <a:latin typeface="Century" panose="02040604050505020304" pitchFamily="18" charset="0"/>
                <a:ea typeface="IPA Pゴシック" panose="020B0500000000000000" pitchFamily="50" charset="-128"/>
              </a:rPr>
              <a:t>これによって発想が促される</a:t>
            </a:r>
            <a:endParaRPr lang="en-US" altLang="ja-JP" sz="2400" dirty="0">
              <a:latin typeface="Century" panose="02040604050505020304" pitchFamily="18" charset="0"/>
              <a:ea typeface="IPA Pゴシック" panose="020B0500000000000000" pitchFamily="50" charset="-128"/>
            </a:endParaRPr>
          </a:p>
        </p:txBody>
      </p:sp>
      <p:sp>
        <p:nvSpPr>
          <p:cNvPr id="8" name="テキスト ボックス 7">
            <a:extLst>
              <a:ext uri="{FF2B5EF4-FFF2-40B4-BE49-F238E27FC236}">
                <a16:creationId xmlns:a16="http://schemas.microsoft.com/office/drawing/2014/main" id="{2EABE719-1A5C-4DD8-8464-6345D53EC6BC}"/>
              </a:ext>
            </a:extLst>
          </p:cNvPr>
          <p:cNvSpPr txBox="1"/>
          <p:nvPr/>
        </p:nvSpPr>
        <p:spPr>
          <a:xfrm>
            <a:off x="1177409" y="1254303"/>
            <a:ext cx="6899645" cy="1200329"/>
          </a:xfrm>
          <a:prstGeom prst="rect">
            <a:avLst/>
          </a:prstGeom>
          <a:noFill/>
        </p:spPr>
        <p:txBody>
          <a:bodyPr wrap="none" rtlCol="0">
            <a:spAutoFit/>
          </a:bodyPr>
          <a:lstStyle/>
          <a:p>
            <a:pPr algn="ctr"/>
            <a:r>
              <a:rPr lang="en-US" altLang="ja-JP" sz="2400" dirty="0">
                <a:latin typeface="Century" panose="02040604050505020304" pitchFamily="18" charset="0"/>
                <a:ea typeface="IPA Pゴシック" panose="020B0500000000000000" pitchFamily="50" charset="-128"/>
              </a:rPr>
              <a:t>Step1</a:t>
            </a:r>
            <a:r>
              <a:rPr lang="ja-JP" altLang="en-US" sz="2400" dirty="0">
                <a:latin typeface="Century" panose="02040604050505020304" pitchFamily="18" charset="0"/>
                <a:ea typeface="IPA Pゴシック" panose="020B0500000000000000" pitchFamily="50" charset="-128"/>
              </a:rPr>
              <a:t>までで、システムのハザードを起こす要因が</a:t>
            </a:r>
            <a:endParaRPr lang="en-US" altLang="ja-JP" sz="2400" dirty="0">
              <a:latin typeface="Century" panose="02040604050505020304" pitchFamily="18" charset="0"/>
              <a:ea typeface="IPA Pゴシック" panose="020B0500000000000000" pitchFamily="50" charset="-128"/>
            </a:endParaRPr>
          </a:p>
          <a:p>
            <a:pPr algn="ctr"/>
            <a:r>
              <a:rPr lang="ja-JP" altLang="en-US" sz="2400" dirty="0">
                <a:latin typeface="Century" panose="02040604050505020304" pitchFamily="18" charset="0"/>
                <a:ea typeface="IPA Pゴシック" panose="020B0500000000000000" pitchFamily="50" charset="-128"/>
              </a:rPr>
              <a:t>コントロールアクションの視点でブレークダウンされ、</a:t>
            </a:r>
            <a:endParaRPr lang="en-US" altLang="ja-JP" sz="2400" dirty="0">
              <a:latin typeface="Century" panose="02040604050505020304" pitchFamily="18" charset="0"/>
              <a:ea typeface="IPA Pゴシック" panose="020B0500000000000000" pitchFamily="50" charset="-128"/>
            </a:endParaRPr>
          </a:p>
          <a:p>
            <a:pPr algn="ctr"/>
            <a:r>
              <a:rPr lang="en-US" altLang="ja-JP" sz="2400" dirty="0">
                <a:latin typeface="Century" panose="02040604050505020304" pitchFamily="18" charset="0"/>
                <a:ea typeface="IPA Pゴシック" panose="020B0500000000000000" pitchFamily="50" charset="-128"/>
              </a:rPr>
              <a:t>UCA</a:t>
            </a:r>
            <a:r>
              <a:rPr lang="ja-JP" altLang="en-US" sz="2400" dirty="0">
                <a:latin typeface="Century" panose="02040604050505020304" pitchFamily="18" charset="0"/>
                <a:ea typeface="IPA Pゴシック" panose="020B0500000000000000" pitchFamily="50" charset="-128"/>
              </a:rPr>
              <a:t>として識別された</a:t>
            </a:r>
            <a:endParaRPr lang="en-US" altLang="ja-JP" sz="2400" dirty="0">
              <a:latin typeface="Century" panose="02040604050505020304" pitchFamily="18" charset="0"/>
              <a:ea typeface="IPA Pゴシック" panose="020B0500000000000000" pitchFamily="50" charset="-128"/>
            </a:endParaRPr>
          </a:p>
        </p:txBody>
      </p:sp>
      <p:sp>
        <p:nvSpPr>
          <p:cNvPr id="9" name="二等辺三角形 8">
            <a:extLst>
              <a:ext uri="{FF2B5EF4-FFF2-40B4-BE49-F238E27FC236}">
                <a16:creationId xmlns:a16="http://schemas.microsoft.com/office/drawing/2014/main" id="{7AF81487-4D50-458D-A594-D99A3A6F5023}"/>
              </a:ext>
            </a:extLst>
          </p:cNvPr>
          <p:cNvSpPr/>
          <p:nvPr/>
        </p:nvSpPr>
        <p:spPr>
          <a:xfrm flipV="1">
            <a:off x="3014471" y="2660795"/>
            <a:ext cx="3225521" cy="307458"/>
          </a:xfrm>
          <a:prstGeom prst="triangle">
            <a:avLst/>
          </a:prstGeom>
          <a:solidFill>
            <a:srgbClr val="99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entury" panose="02040604050505020304" pitchFamily="18" charset="0"/>
              <a:ea typeface="IPA Pゴシック" panose="020B0500000000000000" pitchFamily="50" charset="-128"/>
            </a:endParaRPr>
          </a:p>
        </p:txBody>
      </p:sp>
      <p:sp>
        <p:nvSpPr>
          <p:cNvPr id="3" name="スライド番号プレースホルダー 2">
            <a:extLst>
              <a:ext uri="{FF2B5EF4-FFF2-40B4-BE49-F238E27FC236}">
                <a16:creationId xmlns:a16="http://schemas.microsoft.com/office/drawing/2014/main" id="{DA1A9E0E-528B-4804-9757-6544AADD998D}"/>
              </a:ext>
            </a:extLst>
          </p:cNvPr>
          <p:cNvSpPr>
            <a:spLocks noGrp="1"/>
          </p:cNvSpPr>
          <p:nvPr>
            <p:ph type="sldNum" sz="quarter" idx="12"/>
          </p:nvPr>
        </p:nvSpPr>
        <p:spPr/>
        <p:txBody>
          <a:bodyPr/>
          <a:lstStyle/>
          <a:p>
            <a:fld id="{3382DF73-28CA-4FAC-8B34-741C96E797DB}" type="slidenum">
              <a:rPr kumimoji="1" lang="ja-JP" altLang="en-US" smtClean="0"/>
              <a:t>56</a:t>
            </a:fld>
            <a:endParaRPr kumimoji="1" lang="ja-JP" altLang="en-US"/>
          </a:p>
        </p:txBody>
      </p:sp>
      <p:sp>
        <p:nvSpPr>
          <p:cNvPr id="4" name="フッター プレースホルダー 3">
            <a:extLst>
              <a:ext uri="{FF2B5EF4-FFF2-40B4-BE49-F238E27FC236}">
                <a16:creationId xmlns:a16="http://schemas.microsoft.com/office/drawing/2014/main" id="{6C3CA0C8-40E0-4F74-A841-5B3D334593E3}"/>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7058281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a:extLst>
              <a:ext uri="{FF2B5EF4-FFF2-40B4-BE49-F238E27FC236}">
                <a16:creationId xmlns:a16="http://schemas.microsoft.com/office/drawing/2014/main" id="{1DDD86D8-A106-4C6C-9062-3AF9C8809B40}"/>
              </a:ext>
            </a:extLst>
          </p:cNvPr>
          <p:cNvSpPr/>
          <p:nvPr/>
        </p:nvSpPr>
        <p:spPr bwMode="auto">
          <a:xfrm>
            <a:off x="667011" y="907925"/>
            <a:ext cx="7809978" cy="760586"/>
          </a:xfrm>
          <a:prstGeom prst="rect">
            <a:avLst/>
          </a:prstGeom>
          <a:solidFill>
            <a:srgbClr val="FFFF99"/>
          </a:solidFill>
          <a:ln>
            <a:solidFill>
              <a:srgbClr val="FF9900"/>
            </a:solid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b="1" dirty="0">
              <a:latin typeface="Century" panose="02040604050505020304" pitchFamily="18" charset="0"/>
              <a:ea typeface="IPA Pゴシック" panose="020B0500000000000000" pitchFamily="50" charset="-128"/>
            </a:endParaRPr>
          </a:p>
        </p:txBody>
      </p:sp>
      <p:sp>
        <p:nvSpPr>
          <p:cNvPr id="2" name="タイトル 1"/>
          <p:cNvSpPr>
            <a:spLocks noGrp="1"/>
          </p:cNvSpPr>
          <p:nvPr>
            <p:ph type="title"/>
          </p:nvPr>
        </p:nvSpPr>
        <p:spPr/>
        <p:txBody>
          <a:bodyPr>
            <a:normAutofit fontScale="90000"/>
          </a:bodyPr>
          <a:lstStyle/>
          <a:p>
            <a:pPr algn="ctr"/>
            <a:r>
              <a:rPr lang="ja-JP" altLang="en-US" dirty="0"/>
              <a:t>ヒントワード</a:t>
            </a:r>
            <a:endParaRPr kumimoji="1" lang="ja-JP" altLang="en-US" dirty="0"/>
          </a:p>
        </p:txBody>
      </p:sp>
      <p:sp>
        <p:nvSpPr>
          <p:cNvPr id="7" name="正方形/長方形 6"/>
          <p:cNvSpPr/>
          <p:nvPr/>
        </p:nvSpPr>
        <p:spPr bwMode="auto">
          <a:xfrm>
            <a:off x="2950073" y="3210718"/>
            <a:ext cx="3316322" cy="907302"/>
          </a:xfrm>
          <a:prstGeom prst="rect">
            <a:avLst/>
          </a:prstGeom>
          <a:solidFill>
            <a:srgbClr val="C5E2FF"/>
          </a:solidFill>
          <a:ln>
            <a:solidFill>
              <a:schemeClr val="tx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kumimoji="1" lang="ja-JP" altLang="en-US" sz="1400" b="1" dirty="0">
              <a:latin typeface="IPA Pゴシック" panose="020B0500000000000000" pitchFamily="50" charset="-128"/>
              <a:ea typeface="IPA Pゴシック" panose="020B0500000000000000" pitchFamily="50" charset="-128"/>
            </a:endParaRPr>
          </a:p>
        </p:txBody>
      </p:sp>
      <p:sp>
        <p:nvSpPr>
          <p:cNvPr id="8" name="テキスト ボックス 7"/>
          <p:cNvSpPr txBox="1"/>
          <p:nvPr/>
        </p:nvSpPr>
        <p:spPr>
          <a:xfrm>
            <a:off x="3420845" y="2921457"/>
            <a:ext cx="2504691" cy="338554"/>
          </a:xfrm>
          <a:prstGeom prst="rect">
            <a:avLst/>
          </a:prstGeom>
          <a:noFill/>
        </p:spPr>
        <p:txBody>
          <a:bodyPr wrap="square" rtlCol="0">
            <a:spAutoFit/>
          </a:bodyPr>
          <a:lstStyle/>
          <a:p>
            <a:pPr algn="ctr"/>
            <a:r>
              <a:rPr lang="ja-JP" altLang="en-US" sz="1600" b="1" dirty="0">
                <a:latin typeface="IPA Pゴシック" panose="020B0500000000000000" pitchFamily="50" charset="-128"/>
                <a:ea typeface="IPA Pゴシック" panose="020B0500000000000000" pitchFamily="50" charset="-128"/>
              </a:rPr>
              <a:t>制御するコンポーネント</a:t>
            </a:r>
            <a:endParaRPr kumimoji="1" lang="ja-JP" altLang="en-US" sz="1600" b="1" dirty="0">
              <a:latin typeface="IPA Pゴシック" panose="020B0500000000000000" pitchFamily="50" charset="-128"/>
              <a:ea typeface="IPA Pゴシック" panose="020B0500000000000000" pitchFamily="50" charset="-128"/>
            </a:endParaRPr>
          </a:p>
        </p:txBody>
      </p:sp>
      <p:cxnSp>
        <p:nvCxnSpPr>
          <p:cNvPr id="9" name="カギ線コネクタ 8"/>
          <p:cNvCxnSpPr>
            <a:stCxn id="7" idx="1"/>
            <a:endCxn id="22" idx="1"/>
          </p:cNvCxnSpPr>
          <p:nvPr/>
        </p:nvCxnSpPr>
        <p:spPr bwMode="auto">
          <a:xfrm rot="10800000" flipV="1">
            <a:off x="2950073" y="3664369"/>
            <a:ext cx="12700" cy="1767844"/>
          </a:xfrm>
          <a:prstGeom prst="bentConnector3">
            <a:avLst>
              <a:gd name="adj1" fmla="val 2742858"/>
            </a:avLst>
          </a:prstGeom>
          <a:solidFill>
            <a:schemeClr val="bg1"/>
          </a:solidFill>
          <a:ln w="31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0" name="カギ線コネクタ 9"/>
          <p:cNvCxnSpPr>
            <a:stCxn id="22" idx="3"/>
            <a:endCxn id="12" idx="3"/>
          </p:cNvCxnSpPr>
          <p:nvPr/>
        </p:nvCxnSpPr>
        <p:spPr bwMode="auto">
          <a:xfrm flipV="1">
            <a:off x="6266395" y="3723421"/>
            <a:ext cx="16510" cy="1708792"/>
          </a:xfrm>
          <a:prstGeom prst="bentConnector3">
            <a:avLst>
              <a:gd name="adj1" fmla="val 1484615"/>
            </a:avLst>
          </a:prstGeom>
          <a:solidFill>
            <a:schemeClr val="bg1"/>
          </a:solidFill>
          <a:ln w="31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テキスト ボックス 10"/>
          <p:cNvSpPr txBox="1"/>
          <p:nvPr/>
        </p:nvSpPr>
        <p:spPr>
          <a:xfrm>
            <a:off x="2981822" y="3461811"/>
            <a:ext cx="1586641" cy="523220"/>
          </a:xfrm>
          <a:prstGeom prst="rect">
            <a:avLst/>
          </a:prstGeom>
          <a:noFill/>
        </p:spPr>
        <p:txBody>
          <a:bodyPr wrap="square" rtlCol="0" anchor="ctr">
            <a:spAutoFit/>
          </a:bodyPr>
          <a:lstStyle/>
          <a:p>
            <a:pPr algn="ctr"/>
            <a:r>
              <a:rPr lang="ja-JP" altLang="en-US" sz="1400" b="1" dirty="0">
                <a:solidFill>
                  <a:srgbClr val="006600"/>
                </a:solidFill>
                <a:latin typeface="IPA Pゴシック" panose="020B0500000000000000" pitchFamily="50" charset="-128"/>
                <a:ea typeface="IPA Pゴシック" panose="020B0500000000000000" pitchFamily="50" charset="-128"/>
              </a:rPr>
              <a:t>不正確</a:t>
            </a:r>
            <a:r>
              <a:rPr lang="en-US" altLang="ja-JP" sz="1400" b="1" dirty="0">
                <a:solidFill>
                  <a:srgbClr val="006600"/>
                </a:solidFill>
                <a:latin typeface="IPA Pゴシック" panose="020B0500000000000000" pitchFamily="50" charset="-128"/>
                <a:ea typeface="IPA Pゴシック" panose="020B0500000000000000" pitchFamily="50" charset="-128"/>
              </a:rPr>
              <a:t>/</a:t>
            </a:r>
            <a:r>
              <a:rPr lang="ja-JP" altLang="en-US" sz="1400" b="1" dirty="0">
                <a:solidFill>
                  <a:srgbClr val="006600"/>
                </a:solidFill>
                <a:latin typeface="IPA Pゴシック" panose="020B0500000000000000" pitchFamily="50" charset="-128"/>
                <a:ea typeface="IPA Pゴシック" panose="020B0500000000000000" pitchFamily="50" charset="-128"/>
              </a:rPr>
              <a:t>不完全な</a:t>
            </a:r>
            <a:r>
              <a:rPr kumimoji="1" lang="ja-JP" altLang="en-US" sz="1400" b="1" dirty="0">
                <a:solidFill>
                  <a:srgbClr val="006600"/>
                </a:solidFill>
                <a:latin typeface="IPA Pゴシック" panose="020B0500000000000000" pitchFamily="50" charset="-128"/>
                <a:ea typeface="IPA Pゴシック" panose="020B0500000000000000" pitchFamily="50" charset="-128"/>
              </a:rPr>
              <a:t>アルゴリズム</a:t>
            </a:r>
          </a:p>
        </p:txBody>
      </p:sp>
      <p:sp>
        <p:nvSpPr>
          <p:cNvPr id="12" name="テキスト ボックス 11"/>
          <p:cNvSpPr txBox="1"/>
          <p:nvPr/>
        </p:nvSpPr>
        <p:spPr>
          <a:xfrm>
            <a:off x="4596247" y="3354089"/>
            <a:ext cx="1686658" cy="738664"/>
          </a:xfrm>
          <a:prstGeom prst="rect">
            <a:avLst/>
          </a:prstGeom>
          <a:noFill/>
        </p:spPr>
        <p:txBody>
          <a:bodyPr wrap="square" rtlCol="0" anchor="ctr">
            <a:spAutoFit/>
          </a:bodyPr>
          <a:lstStyle/>
          <a:p>
            <a:pPr algn="ctr"/>
            <a:r>
              <a:rPr lang="ja-JP" altLang="en-US" sz="1400" b="1" dirty="0">
                <a:solidFill>
                  <a:srgbClr val="006600"/>
                </a:solidFill>
                <a:latin typeface="IPA Pゴシック" panose="020B0500000000000000" pitchFamily="50" charset="-128"/>
                <a:ea typeface="IPA Pゴシック" panose="020B0500000000000000" pitchFamily="50" charset="-128"/>
              </a:rPr>
              <a:t>プロセスモデルの</a:t>
            </a:r>
            <a:endParaRPr lang="en-US" altLang="ja-JP" sz="1400" b="1" dirty="0">
              <a:solidFill>
                <a:srgbClr val="006600"/>
              </a:solidFill>
              <a:latin typeface="IPA Pゴシック" panose="020B0500000000000000" pitchFamily="50" charset="-128"/>
              <a:ea typeface="IPA Pゴシック" panose="020B0500000000000000" pitchFamily="50" charset="-128"/>
            </a:endParaRPr>
          </a:p>
          <a:p>
            <a:pPr algn="ctr"/>
            <a:r>
              <a:rPr kumimoji="1" lang="ja-JP" altLang="en-US" sz="1400" b="1" dirty="0">
                <a:solidFill>
                  <a:srgbClr val="006600"/>
                </a:solidFill>
                <a:latin typeface="IPA Pゴシック" panose="020B0500000000000000" pitchFamily="50" charset="-128"/>
                <a:ea typeface="IPA Pゴシック" panose="020B0500000000000000" pitchFamily="50" charset="-128"/>
              </a:rPr>
              <a:t>矛盾、不完全、</a:t>
            </a:r>
            <a:endParaRPr kumimoji="1" lang="en-US" altLang="ja-JP" sz="1400" b="1" dirty="0">
              <a:solidFill>
                <a:srgbClr val="006600"/>
              </a:solidFill>
              <a:latin typeface="IPA Pゴシック" panose="020B0500000000000000" pitchFamily="50" charset="-128"/>
              <a:ea typeface="IPA Pゴシック" panose="020B0500000000000000" pitchFamily="50" charset="-128"/>
            </a:endParaRPr>
          </a:p>
          <a:p>
            <a:pPr algn="ctr"/>
            <a:r>
              <a:rPr lang="ja-JP" altLang="en-US" sz="1400" b="1" dirty="0">
                <a:solidFill>
                  <a:srgbClr val="006600"/>
                </a:solidFill>
                <a:latin typeface="IPA Pゴシック" panose="020B0500000000000000" pitchFamily="50" charset="-128"/>
                <a:ea typeface="IPA Pゴシック" panose="020B0500000000000000" pitchFamily="50" charset="-128"/>
              </a:rPr>
              <a:t>不正確</a:t>
            </a:r>
            <a:endParaRPr kumimoji="1" lang="ja-JP" altLang="en-US" sz="1400" b="1" dirty="0">
              <a:solidFill>
                <a:srgbClr val="006600"/>
              </a:solidFill>
              <a:latin typeface="IPA Pゴシック" panose="020B0500000000000000" pitchFamily="50" charset="-128"/>
              <a:ea typeface="IPA Pゴシック" panose="020B0500000000000000" pitchFamily="50" charset="-128"/>
            </a:endParaRPr>
          </a:p>
        </p:txBody>
      </p:sp>
      <p:sp>
        <p:nvSpPr>
          <p:cNvPr id="13" name="テキスト ボックス 12"/>
          <p:cNvSpPr txBox="1"/>
          <p:nvPr/>
        </p:nvSpPr>
        <p:spPr>
          <a:xfrm>
            <a:off x="6373379" y="4316207"/>
            <a:ext cx="1922490" cy="523220"/>
          </a:xfrm>
          <a:prstGeom prst="rect">
            <a:avLst/>
          </a:prstGeom>
          <a:noFill/>
        </p:spPr>
        <p:txBody>
          <a:bodyPr wrap="square" rtlCol="0">
            <a:spAutoFit/>
          </a:bodyPr>
          <a:lstStyle/>
          <a:p>
            <a:pPr algn="ctr"/>
            <a:r>
              <a:rPr lang="ja-JP" altLang="en-US" sz="1400" b="1" dirty="0">
                <a:solidFill>
                  <a:srgbClr val="006600"/>
                </a:solidFill>
                <a:latin typeface="IPA Pゴシック" panose="020B0500000000000000" pitchFamily="50" charset="-128"/>
                <a:ea typeface="IPA Pゴシック" panose="020B0500000000000000" pitchFamily="50" charset="-128"/>
              </a:rPr>
              <a:t>フィードバックの</a:t>
            </a:r>
            <a:endParaRPr lang="en-US" altLang="ja-JP" sz="1400" b="1" dirty="0">
              <a:solidFill>
                <a:srgbClr val="006600"/>
              </a:solidFill>
              <a:latin typeface="IPA Pゴシック" panose="020B0500000000000000" pitchFamily="50" charset="-128"/>
              <a:ea typeface="IPA Pゴシック" panose="020B0500000000000000" pitchFamily="50" charset="-128"/>
            </a:endParaRPr>
          </a:p>
          <a:p>
            <a:pPr algn="ctr"/>
            <a:r>
              <a:rPr lang="ja-JP" altLang="en-US" sz="1400" b="1" dirty="0">
                <a:solidFill>
                  <a:srgbClr val="006600"/>
                </a:solidFill>
                <a:latin typeface="IPA Pゴシック" panose="020B0500000000000000" pitchFamily="50" charset="-128"/>
                <a:ea typeface="IPA Pゴシック" panose="020B0500000000000000" pitchFamily="50" charset="-128"/>
              </a:rPr>
              <a:t>欠落、遅延、誤り</a:t>
            </a:r>
            <a:endParaRPr lang="en-US" altLang="ja-JP" sz="1400" b="1" dirty="0">
              <a:solidFill>
                <a:srgbClr val="006600"/>
              </a:solidFill>
              <a:latin typeface="IPA Pゴシック" panose="020B0500000000000000" pitchFamily="50" charset="-128"/>
              <a:ea typeface="IPA Pゴシック" panose="020B0500000000000000" pitchFamily="50" charset="-128"/>
            </a:endParaRPr>
          </a:p>
        </p:txBody>
      </p:sp>
      <p:sp>
        <p:nvSpPr>
          <p:cNvPr id="14" name="テキスト ボックス 13"/>
          <p:cNvSpPr txBox="1"/>
          <p:nvPr/>
        </p:nvSpPr>
        <p:spPr>
          <a:xfrm>
            <a:off x="519543" y="4200597"/>
            <a:ext cx="2092119" cy="523220"/>
          </a:xfrm>
          <a:prstGeom prst="rect">
            <a:avLst/>
          </a:prstGeom>
          <a:noFill/>
        </p:spPr>
        <p:txBody>
          <a:bodyPr wrap="square" rtlCol="0">
            <a:spAutoFit/>
          </a:bodyPr>
          <a:lstStyle/>
          <a:p>
            <a:pPr algn="ctr"/>
            <a:r>
              <a:rPr lang="ja-JP" altLang="en-US" sz="1400" b="1" dirty="0">
                <a:solidFill>
                  <a:srgbClr val="006600"/>
                </a:solidFill>
                <a:latin typeface="IPA Pゴシック" panose="020B0500000000000000" pitchFamily="50" charset="-128"/>
                <a:ea typeface="IPA Pゴシック" panose="020B0500000000000000" pitchFamily="50" charset="-128"/>
              </a:rPr>
              <a:t>コントロールアクション</a:t>
            </a:r>
            <a:r>
              <a:rPr kumimoji="1" lang="ja-JP" altLang="en-US" sz="1400" b="1" dirty="0">
                <a:solidFill>
                  <a:srgbClr val="006600"/>
                </a:solidFill>
                <a:latin typeface="IPA Pゴシック" panose="020B0500000000000000" pitchFamily="50" charset="-128"/>
                <a:ea typeface="IPA Pゴシック" panose="020B0500000000000000" pitchFamily="50" charset="-128"/>
              </a:rPr>
              <a:t>が欠落、遅延、変質</a:t>
            </a:r>
          </a:p>
        </p:txBody>
      </p:sp>
      <p:cxnSp>
        <p:nvCxnSpPr>
          <p:cNvPr id="15" name="直線矢印コネクタ 14"/>
          <p:cNvCxnSpPr/>
          <p:nvPr/>
        </p:nvCxnSpPr>
        <p:spPr bwMode="auto">
          <a:xfrm>
            <a:off x="2281362" y="5692718"/>
            <a:ext cx="668712" cy="0"/>
          </a:xfrm>
          <a:prstGeom prst="straightConnector1">
            <a:avLst/>
          </a:prstGeom>
          <a:solidFill>
            <a:schemeClr val="bg1"/>
          </a:solidFill>
          <a:ln w="31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6" name="テキスト ボックス 15"/>
          <p:cNvSpPr txBox="1"/>
          <p:nvPr/>
        </p:nvSpPr>
        <p:spPr>
          <a:xfrm>
            <a:off x="428608" y="5432213"/>
            <a:ext cx="1945450" cy="738664"/>
          </a:xfrm>
          <a:prstGeom prst="rect">
            <a:avLst/>
          </a:prstGeom>
          <a:noFill/>
        </p:spPr>
        <p:txBody>
          <a:bodyPr wrap="square" rtlCol="0">
            <a:spAutoFit/>
          </a:bodyPr>
          <a:lstStyle/>
          <a:p>
            <a:pPr algn="ctr"/>
            <a:r>
              <a:rPr kumimoji="1" lang="ja-JP" altLang="en-US" sz="1400" b="1" dirty="0">
                <a:solidFill>
                  <a:srgbClr val="006600"/>
                </a:solidFill>
                <a:latin typeface="IPA Pゴシック" panose="020B0500000000000000" pitchFamily="50" charset="-128"/>
                <a:ea typeface="IPA Pゴシック" panose="020B0500000000000000" pitchFamily="50" charset="-128"/>
              </a:rPr>
              <a:t>他のコントロールアクションとの衝突、入力の誤り・欠落</a:t>
            </a:r>
          </a:p>
        </p:txBody>
      </p:sp>
      <p:cxnSp>
        <p:nvCxnSpPr>
          <p:cNvPr id="18" name="直線矢印コネクタ 17"/>
          <p:cNvCxnSpPr>
            <a:cxnSpLocks/>
            <a:stCxn id="19" idx="0"/>
            <a:endCxn id="22" idx="2"/>
          </p:cNvCxnSpPr>
          <p:nvPr/>
        </p:nvCxnSpPr>
        <p:spPr bwMode="auto">
          <a:xfrm flipH="1" flipV="1">
            <a:off x="4608234" y="5828213"/>
            <a:ext cx="14468" cy="253081"/>
          </a:xfrm>
          <a:prstGeom prst="straightConnector1">
            <a:avLst/>
          </a:prstGeom>
          <a:solidFill>
            <a:schemeClr val="bg1"/>
          </a:solidFill>
          <a:ln w="31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9" name="テキスト ボックス 18"/>
          <p:cNvSpPr txBox="1"/>
          <p:nvPr/>
        </p:nvSpPr>
        <p:spPr>
          <a:xfrm>
            <a:off x="3100112" y="6081294"/>
            <a:ext cx="3045179" cy="307777"/>
          </a:xfrm>
          <a:prstGeom prst="rect">
            <a:avLst/>
          </a:prstGeom>
          <a:noFill/>
        </p:spPr>
        <p:txBody>
          <a:bodyPr wrap="square" rtlCol="0">
            <a:spAutoFit/>
          </a:bodyPr>
          <a:lstStyle/>
          <a:p>
            <a:pPr algn="ctr"/>
            <a:r>
              <a:rPr kumimoji="1" lang="ja-JP" altLang="en-US" sz="1400" b="1" dirty="0">
                <a:solidFill>
                  <a:srgbClr val="006600"/>
                </a:solidFill>
                <a:latin typeface="IPA Pゴシック" panose="020B0500000000000000" pitchFamily="50" charset="-128"/>
                <a:ea typeface="IPA Pゴシック" panose="020B0500000000000000" pitchFamily="50" charset="-128"/>
              </a:rPr>
              <a:t>範囲外の外乱</a:t>
            </a:r>
          </a:p>
        </p:txBody>
      </p:sp>
      <p:sp>
        <p:nvSpPr>
          <p:cNvPr id="22" name="正方形/長方形 21"/>
          <p:cNvSpPr/>
          <p:nvPr/>
        </p:nvSpPr>
        <p:spPr bwMode="auto">
          <a:xfrm>
            <a:off x="2950073" y="5036213"/>
            <a:ext cx="3316322" cy="792000"/>
          </a:xfrm>
          <a:prstGeom prst="rect">
            <a:avLst/>
          </a:prstGeom>
          <a:solidFill>
            <a:srgbClr val="C5E2FF"/>
          </a:solidFill>
          <a:ln>
            <a:solidFill>
              <a:schemeClr val="tx1"/>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kumimoji="1" lang="ja-JP" altLang="en-US" sz="1400" b="1" dirty="0">
              <a:latin typeface="IPA Pゴシック" panose="020B0500000000000000" pitchFamily="50" charset="-128"/>
              <a:ea typeface="IPA Pゴシック" panose="020B0500000000000000" pitchFamily="50" charset="-128"/>
            </a:endParaRPr>
          </a:p>
        </p:txBody>
      </p:sp>
      <p:sp>
        <p:nvSpPr>
          <p:cNvPr id="23" name="テキスト ボックス 22"/>
          <p:cNvSpPr txBox="1"/>
          <p:nvPr/>
        </p:nvSpPr>
        <p:spPr>
          <a:xfrm>
            <a:off x="3805418" y="5162636"/>
            <a:ext cx="1735543" cy="523220"/>
          </a:xfrm>
          <a:prstGeom prst="rect">
            <a:avLst/>
          </a:prstGeom>
          <a:noFill/>
        </p:spPr>
        <p:txBody>
          <a:bodyPr wrap="square" rtlCol="0">
            <a:spAutoFit/>
          </a:bodyPr>
          <a:lstStyle/>
          <a:p>
            <a:pPr algn="ctr"/>
            <a:r>
              <a:rPr lang="ja-JP" altLang="en-US" sz="1400" b="1" dirty="0">
                <a:solidFill>
                  <a:srgbClr val="006600"/>
                </a:solidFill>
                <a:latin typeface="IPA Pゴシック" panose="020B0500000000000000" pitchFamily="50" charset="-128"/>
                <a:ea typeface="IPA Pゴシック" panose="020B0500000000000000" pitchFamily="50" charset="-128"/>
              </a:rPr>
              <a:t>コンポーネントの不具合、</a:t>
            </a:r>
            <a:r>
              <a:rPr kumimoji="1" lang="ja-JP" altLang="en-US" sz="1400" b="1" dirty="0">
                <a:solidFill>
                  <a:srgbClr val="006600"/>
                </a:solidFill>
                <a:latin typeface="IPA Pゴシック" panose="020B0500000000000000" pitchFamily="50" charset="-128"/>
                <a:ea typeface="IPA Pゴシック" panose="020B0500000000000000" pitchFamily="50" charset="-128"/>
              </a:rPr>
              <a:t>経時変化</a:t>
            </a:r>
          </a:p>
        </p:txBody>
      </p:sp>
      <p:sp>
        <p:nvSpPr>
          <p:cNvPr id="24" name="テキスト ボックス 23"/>
          <p:cNvSpPr txBox="1"/>
          <p:nvPr/>
        </p:nvSpPr>
        <p:spPr>
          <a:xfrm>
            <a:off x="3263080" y="4751499"/>
            <a:ext cx="2690308" cy="338554"/>
          </a:xfrm>
          <a:prstGeom prst="rect">
            <a:avLst/>
          </a:prstGeom>
          <a:noFill/>
        </p:spPr>
        <p:txBody>
          <a:bodyPr wrap="square" rtlCol="0">
            <a:spAutoFit/>
          </a:bodyPr>
          <a:lstStyle/>
          <a:p>
            <a:pPr algn="ctr"/>
            <a:r>
              <a:rPr lang="ja-JP" altLang="en-US" sz="1600" b="1" dirty="0">
                <a:latin typeface="IPA Pゴシック" panose="020B0500000000000000" pitchFamily="50" charset="-128"/>
                <a:ea typeface="IPA Pゴシック" panose="020B0500000000000000" pitchFamily="50" charset="-128"/>
              </a:rPr>
              <a:t>制御されるコンポーネント</a:t>
            </a:r>
            <a:endParaRPr kumimoji="1" lang="ja-JP" altLang="en-US" sz="1600" b="1" dirty="0">
              <a:latin typeface="IPA Pゴシック" panose="020B0500000000000000" pitchFamily="50" charset="-128"/>
              <a:ea typeface="IPA Pゴシック" panose="020B0500000000000000" pitchFamily="50" charset="-128"/>
            </a:endParaRPr>
          </a:p>
        </p:txBody>
      </p:sp>
      <p:cxnSp>
        <p:nvCxnSpPr>
          <p:cNvPr id="25" name="カギ線コネクタ 24"/>
          <p:cNvCxnSpPr/>
          <p:nvPr/>
        </p:nvCxnSpPr>
        <p:spPr bwMode="auto">
          <a:xfrm rot="5400000">
            <a:off x="6758258" y="2858751"/>
            <a:ext cx="180000" cy="1173149"/>
          </a:xfrm>
          <a:prstGeom prst="bentConnector2">
            <a:avLst/>
          </a:prstGeom>
          <a:solidFill>
            <a:schemeClr val="bg1"/>
          </a:solidFill>
          <a:ln w="31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6" name="テキスト ボックス 25"/>
          <p:cNvSpPr txBox="1"/>
          <p:nvPr/>
        </p:nvSpPr>
        <p:spPr>
          <a:xfrm>
            <a:off x="6468211" y="2948051"/>
            <a:ext cx="2567964" cy="430887"/>
          </a:xfrm>
          <a:prstGeom prst="rect">
            <a:avLst/>
          </a:prstGeom>
          <a:noFill/>
        </p:spPr>
        <p:txBody>
          <a:bodyPr wrap="square" tIns="0" bIns="0" rtlCol="0">
            <a:spAutoFit/>
          </a:bodyPr>
          <a:lstStyle/>
          <a:p>
            <a:pPr algn="ctr"/>
            <a:r>
              <a:rPr kumimoji="1" lang="ja-JP" altLang="en-US" sz="1400" b="1" dirty="0">
                <a:solidFill>
                  <a:srgbClr val="006600"/>
                </a:solidFill>
                <a:latin typeface="IPA Pゴシック" panose="020B0500000000000000" pitchFamily="50" charset="-128"/>
                <a:ea typeface="IPA Pゴシック" panose="020B0500000000000000" pitchFamily="50" charset="-128"/>
              </a:rPr>
              <a:t>上位からの指示や、入力情報</a:t>
            </a:r>
            <a:r>
              <a:rPr lang="ja-JP" altLang="en-US" sz="1400" b="1" dirty="0">
                <a:solidFill>
                  <a:srgbClr val="006600"/>
                </a:solidFill>
                <a:latin typeface="IPA Pゴシック" panose="020B0500000000000000" pitchFamily="50" charset="-128"/>
                <a:ea typeface="IPA Pゴシック" panose="020B0500000000000000" pitchFamily="50" charset="-128"/>
              </a:rPr>
              <a:t>の</a:t>
            </a:r>
            <a:r>
              <a:rPr kumimoji="1" lang="ja-JP" altLang="en-US" sz="1400" b="1" dirty="0">
                <a:solidFill>
                  <a:srgbClr val="006600"/>
                </a:solidFill>
                <a:latin typeface="IPA Pゴシック" panose="020B0500000000000000" pitchFamily="50" charset="-128"/>
                <a:ea typeface="IPA Pゴシック" panose="020B0500000000000000" pitchFamily="50" charset="-128"/>
              </a:rPr>
              <a:t>欠落、遅延、</a:t>
            </a:r>
            <a:r>
              <a:rPr lang="ja-JP" altLang="en-US" sz="1400" b="1" dirty="0">
                <a:solidFill>
                  <a:srgbClr val="006600"/>
                </a:solidFill>
                <a:latin typeface="IPA Pゴシック" panose="020B0500000000000000" pitchFamily="50" charset="-128"/>
                <a:ea typeface="IPA Pゴシック" panose="020B0500000000000000" pitchFamily="50" charset="-128"/>
              </a:rPr>
              <a:t>誤り</a:t>
            </a:r>
            <a:endParaRPr kumimoji="1" lang="en-US" altLang="ja-JP" sz="1400" b="1" dirty="0">
              <a:solidFill>
                <a:srgbClr val="006600"/>
              </a:solidFill>
              <a:latin typeface="IPA Pゴシック" panose="020B0500000000000000" pitchFamily="50" charset="-128"/>
              <a:ea typeface="IPA Pゴシック" panose="020B0500000000000000" pitchFamily="50" charset="-128"/>
            </a:endParaRPr>
          </a:p>
        </p:txBody>
      </p:sp>
      <p:sp>
        <p:nvSpPr>
          <p:cNvPr id="28" name="テキスト ボックス 27"/>
          <p:cNvSpPr txBox="1"/>
          <p:nvPr/>
        </p:nvSpPr>
        <p:spPr>
          <a:xfrm>
            <a:off x="1052637" y="962459"/>
            <a:ext cx="7095779" cy="646331"/>
          </a:xfrm>
          <a:prstGeom prst="rect">
            <a:avLst/>
          </a:prstGeom>
          <a:noFill/>
        </p:spPr>
        <p:txBody>
          <a:bodyPr wrap="square" rtlCol="0">
            <a:spAutoFit/>
          </a:bodyPr>
          <a:lstStyle/>
          <a:p>
            <a:r>
              <a:rPr kumimoji="1" lang="ja-JP" altLang="en-US" b="1" dirty="0">
                <a:latin typeface="IPA Pゴシック" panose="020B0500000000000000" pitchFamily="50" charset="-128"/>
                <a:ea typeface="IPA Pゴシック" panose="020B0500000000000000" pitchFamily="50" charset="-128"/>
              </a:rPr>
              <a:t>コントロールアクションを「出すコンポーネント」と「受けるコンポーネント」にフォーカスし、</a:t>
            </a:r>
            <a:r>
              <a:rPr kumimoji="1" lang="en-US" altLang="ja-JP" b="1" dirty="0">
                <a:latin typeface="IPA Pゴシック" panose="020B0500000000000000" pitchFamily="50" charset="-128"/>
                <a:ea typeface="IPA Pゴシック" panose="020B0500000000000000" pitchFamily="50" charset="-128"/>
              </a:rPr>
              <a:t>UCA</a:t>
            </a:r>
            <a:r>
              <a:rPr kumimoji="1" lang="ja-JP" altLang="en-US" b="1" dirty="0">
                <a:latin typeface="IPA Pゴシック" panose="020B0500000000000000" pitchFamily="50" charset="-128"/>
                <a:ea typeface="IPA Pゴシック" panose="020B0500000000000000" pitchFamily="50" charset="-128"/>
              </a:rPr>
              <a:t>の要因となり得る因子を示したもの</a:t>
            </a:r>
          </a:p>
        </p:txBody>
      </p:sp>
      <p:sp>
        <p:nvSpPr>
          <p:cNvPr id="27" name="テキスト ボックス 26"/>
          <p:cNvSpPr txBox="1"/>
          <p:nvPr/>
        </p:nvSpPr>
        <p:spPr>
          <a:xfrm>
            <a:off x="667011" y="2233087"/>
            <a:ext cx="2167453" cy="324072"/>
          </a:xfrm>
          <a:prstGeom prst="rect">
            <a:avLst/>
          </a:prstGeom>
          <a:noFill/>
          <a:ln>
            <a:solidFill>
              <a:schemeClr val="tx1"/>
            </a:solidFill>
          </a:ln>
        </p:spPr>
        <p:txBody>
          <a:bodyPr wrap="square" tIns="0" bIns="0" rtlCol="0" anchor="ctr" anchorCtr="1">
            <a:noAutofit/>
          </a:bodyPr>
          <a:lstStyle/>
          <a:p>
            <a:pPr algn="ctr"/>
            <a:r>
              <a:rPr lang="ja-JP" altLang="en-US" sz="1600" b="1" dirty="0">
                <a:solidFill>
                  <a:srgbClr val="006600"/>
                </a:solidFill>
                <a:latin typeface="IPA Pゴシック" panose="020B0500000000000000" pitchFamily="50" charset="-128"/>
                <a:ea typeface="IPA Pゴシック" panose="020B0500000000000000" pitchFamily="50" charset="-128"/>
              </a:rPr>
              <a:t>緑字：ヒントワード</a:t>
            </a:r>
            <a:endParaRPr kumimoji="1" lang="en-US" altLang="ja-JP" sz="1600" b="1" dirty="0">
              <a:solidFill>
                <a:srgbClr val="006600"/>
              </a:solidFill>
              <a:latin typeface="IPA Pゴシック" panose="020B0500000000000000" pitchFamily="50" charset="-128"/>
              <a:ea typeface="IPA Pゴシック" panose="020B0500000000000000" pitchFamily="50" charset="-128"/>
            </a:endParaRPr>
          </a:p>
        </p:txBody>
      </p:sp>
      <p:sp>
        <p:nvSpPr>
          <p:cNvPr id="29" name="テキスト ボックス 28"/>
          <p:cNvSpPr txBox="1"/>
          <p:nvPr/>
        </p:nvSpPr>
        <p:spPr>
          <a:xfrm>
            <a:off x="3645408" y="1729476"/>
            <a:ext cx="5219092" cy="738664"/>
          </a:xfrm>
          <a:prstGeom prst="rect">
            <a:avLst/>
          </a:prstGeom>
          <a:noFill/>
        </p:spPr>
        <p:txBody>
          <a:bodyPr wrap="square" rtlCol="0">
            <a:spAutoFit/>
          </a:bodyPr>
          <a:lstStyle/>
          <a:p>
            <a:r>
              <a:rPr kumimoji="1" lang="ja-JP" altLang="en-US" sz="1400" b="1" dirty="0">
                <a:solidFill>
                  <a:srgbClr val="FF0000"/>
                </a:solidFill>
                <a:latin typeface="Century" panose="02040604050505020304" pitchFamily="18" charset="0"/>
                <a:ea typeface="IPA Pゴシック" panose="020B0500000000000000" pitchFamily="50" charset="-128"/>
              </a:rPr>
              <a:t>注意</a:t>
            </a:r>
            <a:r>
              <a:rPr kumimoji="1" lang="ja-JP" altLang="en-US" sz="1400" dirty="0">
                <a:latin typeface="Century" panose="02040604050505020304" pitchFamily="18" charset="0"/>
                <a:ea typeface="IPA Pゴシック" panose="020B0500000000000000" pitchFamily="50" charset="-128"/>
              </a:rPr>
              <a:t>：ヒントワードについて、</a:t>
            </a:r>
            <a:r>
              <a:rPr kumimoji="1" lang="en-US" altLang="ja-JP" sz="1400" dirty="0">
                <a:latin typeface="Century" panose="02040604050505020304" pitchFamily="18" charset="0"/>
                <a:ea typeface="IPA Pゴシック" panose="020B0500000000000000" pitchFamily="50" charset="-128"/>
              </a:rPr>
              <a:t>STAMP</a:t>
            </a:r>
            <a:r>
              <a:rPr kumimoji="1" lang="ja-JP" altLang="en-US" sz="1400" dirty="0">
                <a:latin typeface="Century" panose="02040604050505020304" pitchFamily="18" charset="0"/>
                <a:ea typeface="IPA Pゴシック" panose="020B0500000000000000" pitchFamily="50" charset="-128"/>
              </a:rPr>
              <a:t>としての規定はない。</a:t>
            </a:r>
            <a:br>
              <a:rPr kumimoji="1" lang="en-US" altLang="ja-JP" sz="1400" dirty="0">
                <a:latin typeface="Century" panose="02040604050505020304" pitchFamily="18" charset="0"/>
                <a:ea typeface="IPA Pゴシック" panose="020B0500000000000000" pitchFamily="50" charset="-128"/>
              </a:rPr>
            </a:br>
            <a:r>
              <a:rPr kumimoji="1" lang="ja-JP" altLang="en-US" sz="1400" dirty="0">
                <a:latin typeface="Century" panose="02040604050505020304" pitchFamily="18" charset="0"/>
                <a:ea typeface="IPA Pゴシック" panose="020B0500000000000000" pitchFamily="50" charset="-128"/>
              </a:rPr>
              <a:t>　　　対象システムに合うヒントワードを設定することが推奨される。</a:t>
            </a:r>
            <a:endParaRPr kumimoji="1" lang="en-US" altLang="ja-JP" sz="1400" dirty="0">
              <a:latin typeface="Century" panose="02040604050505020304" pitchFamily="18" charset="0"/>
              <a:ea typeface="IPA Pゴシック" panose="020B0500000000000000" pitchFamily="50" charset="-128"/>
            </a:endParaRPr>
          </a:p>
          <a:p>
            <a:r>
              <a:rPr kumimoji="1" lang="ja-JP" altLang="en-US" sz="1400" dirty="0">
                <a:latin typeface="Century" panose="02040604050505020304" pitchFamily="18" charset="0"/>
                <a:ea typeface="IPA Pゴシック" panose="020B0500000000000000" pitchFamily="50" charset="-128"/>
              </a:rPr>
              <a:t>　　　（下図、緑字で示すのは、ごく一般的なヒントワードの例）</a:t>
            </a:r>
          </a:p>
        </p:txBody>
      </p:sp>
      <p:sp>
        <p:nvSpPr>
          <p:cNvPr id="3" name="スライド番号プレースホルダー 2">
            <a:extLst>
              <a:ext uri="{FF2B5EF4-FFF2-40B4-BE49-F238E27FC236}">
                <a16:creationId xmlns:a16="http://schemas.microsoft.com/office/drawing/2014/main" id="{3FB40BD7-A504-4E3F-85E5-3C70A8C4BA68}"/>
              </a:ext>
            </a:extLst>
          </p:cNvPr>
          <p:cNvSpPr>
            <a:spLocks noGrp="1"/>
          </p:cNvSpPr>
          <p:nvPr>
            <p:ph type="sldNum" sz="quarter" idx="12"/>
          </p:nvPr>
        </p:nvSpPr>
        <p:spPr/>
        <p:txBody>
          <a:bodyPr/>
          <a:lstStyle/>
          <a:p>
            <a:fld id="{3382DF73-28CA-4FAC-8B34-741C96E797DB}" type="slidenum">
              <a:rPr kumimoji="1" lang="ja-JP" altLang="en-US" smtClean="0"/>
              <a:t>57</a:t>
            </a:fld>
            <a:endParaRPr kumimoji="1" lang="ja-JP" altLang="en-US"/>
          </a:p>
        </p:txBody>
      </p:sp>
      <p:sp>
        <p:nvSpPr>
          <p:cNvPr id="4" name="フッター プレースホルダー 3">
            <a:extLst>
              <a:ext uri="{FF2B5EF4-FFF2-40B4-BE49-F238E27FC236}">
                <a16:creationId xmlns:a16="http://schemas.microsoft.com/office/drawing/2014/main" id="{0A7DDC91-6306-412C-BEEC-42204C26B1EE}"/>
              </a:ext>
            </a:extLst>
          </p:cNvPr>
          <p:cNvSpPr>
            <a:spLocks noGrp="1"/>
          </p:cNvSpPr>
          <p:nvPr>
            <p:ph type="ftr" sz="quarter" idx="11"/>
          </p:nvPr>
        </p:nvSpPr>
        <p:spPr/>
        <p:txBody>
          <a:bodyPr/>
          <a:lstStyle/>
          <a:p>
            <a:r>
              <a:rPr kumimoji="1" lang="en-US" altLang="ja-JP" dirty="0"/>
              <a:t>©2024 IPA, All Rights Reserved</a:t>
            </a:r>
            <a:endParaRPr kumimoji="1" lang="ja-JP" altLang="en-US" dirty="0"/>
          </a:p>
        </p:txBody>
      </p:sp>
    </p:spTree>
    <p:extLst>
      <p:ext uri="{BB962C8B-B14F-4D97-AF65-F5344CB8AC3E}">
        <p14:creationId xmlns:p14="http://schemas.microsoft.com/office/powerpoint/2010/main" val="15098300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HCF</a:t>
            </a:r>
            <a:r>
              <a:rPr lang="ja-JP" altLang="en-US" dirty="0"/>
              <a:t>特定の</a:t>
            </a:r>
            <a:r>
              <a:rPr lang="en-US" altLang="ja-JP" dirty="0"/>
              <a:t>Tips</a:t>
            </a:r>
            <a:endParaRPr kumimoji="1" lang="ja-JP" altLang="en-US" dirty="0"/>
          </a:p>
        </p:txBody>
      </p:sp>
      <p:sp>
        <p:nvSpPr>
          <p:cNvPr id="4" name="コンテンツ プレースホルダー 3"/>
          <p:cNvSpPr>
            <a:spLocks noGrp="1"/>
          </p:cNvSpPr>
          <p:nvPr>
            <p:ph idx="1"/>
          </p:nvPr>
        </p:nvSpPr>
        <p:spPr>
          <a:xfrm>
            <a:off x="283464" y="744335"/>
            <a:ext cx="8759952" cy="5664404"/>
          </a:xfrm>
        </p:spPr>
        <p:txBody>
          <a:bodyPr/>
          <a:lstStyle/>
          <a:p>
            <a:r>
              <a:rPr kumimoji="1" lang="ja-JP" altLang="en-US" dirty="0">
                <a:latin typeface="Century" panose="02040604050505020304" pitchFamily="18" charset="0"/>
              </a:rPr>
              <a:t>ヒントワードを並べたチェックリストを埋める作業に</a:t>
            </a:r>
            <a:r>
              <a:rPr lang="ja-JP" altLang="en-US" dirty="0">
                <a:latin typeface="Century" panose="02040604050505020304" pitchFamily="18" charset="0"/>
              </a:rPr>
              <a:t>しないこと。</a:t>
            </a:r>
            <a:endParaRPr lang="en-US" altLang="ja-JP" dirty="0">
              <a:latin typeface="Century" panose="02040604050505020304" pitchFamily="18" charset="0"/>
            </a:endParaRPr>
          </a:p>
          <a:p>
            <a:r>
              <a:rPr kumimoji="1" lang="ja-JP" altLang="en-US" dirty="0">
                <a:latin typeface="Century" panose="02040604050505020304" pitchFamily="18" charset="0"/>
              </a:rPr>
              <a:t>ヒントワードの文言にとらわれないこと。</a:t>
            </a:r>
            <a:endParaRPr kumimoji="1" lang="en-US" altLang="ja-JP" dirty="0">
              <a:latin typeface="Century" panose="02040604050505020304" pitchFamily="18" charset="0"/>
            </a:endParaRPr>
          </a:p>
          <a:p>
            <a:endParaRPr kumimoji="1" lang="en-US" altLang="ja-JP" dirty="0">
              <a:latin typeface="Century" panose="02040604050505020304" pitchFamily="18" charset="0"/>
            </a:endParaRPr>
          </a:p>
          <a:p>
            <a:r>
              <a:rPr kumimoji="1" lang="ja-JP" altLang="en-US" dirty="0">
                <a:latin typeface="Century" panose="02040604050505020304" pitchFamily="18" charset="0"/>
              </a:rPr>
              <a:t>大事なのは、コントロールループを成すコンポーネントとその相互作用、</a:t>
            </a:r>
            <a:r>
              <a:rPr kumimoji="1" lang="en-US" altLang="ja-JP" dirty="0">
                <a:latin typeface="Century" panose="02040604050505020304" pitchFamily="18" charset="0"/>
              </a:rPr>
              <a:t>Input/</a:t>
            </a:r>
            <a:r>
              <a:rPr kumimoji="1" lang="ja-JP" altLang="en-US" dirty="0">
                <a:latin typeface="Century" panose="02040604050505020304" pitchFamily="18" charset="0"/>
              </a:rPr>
              <a:t> </a:t>
            </a:r>
            <a:r>
              <a:rPr kumimoji="1" lang="en-US" altLang="ja-JP" dirty="0">
                <a:latin typeface="Century" panose="02040604050505020304" pitchFamily="18" charset="0"/>
              </a:rPr>
              <a:t>Output</a:t>
            </a:r>
            <a:r>
              <a:rPr lang="ja-JP" altLang="en-US" dirty="0">
                <a:latin typeface="Century" panose="02040604050505020304" pitchFamily="18" charset="0"/>
              </a:rPr>
              <a:t>について漏れなく、要因がないかを考えること（</a:t>
            </a:r>
            <a:r>
              <a:rPr lang="en-US" altLang="ja-JP" dirty="0">
                <a:latin typeface="Century" panose="02040604050505020304" pitchFamily="18" charset="0"/>
              </a:rPr>
              <a:t>HCF</a:t>
            </a:r>
            <a:r>
              <a:rPr lang="ja-JP" altLang="en-US" dirty="0">
                <a:latin typeface="Century" panose="02040604050505020304" pitchFamily="18" charset="0"/>
              </a:rPr>
              <a:t>を考える際の視点に漏れがないこと）。</a:t>
            </a:r>
            <a:endParaRPr kumimoji="1" lang="ja-JP" altLang="en-US" dirty="0">
              <a:latin typeface="Century" panose="02040604050505020304" pitchFamily="18" charset="0"/>
            </a:endParaRPr>
          </a:p>
        </p:txBody>
      </p:sp>
      <p:sp>
        <p:nvSpPr>
          <p:cNvPr id="3" name="スライド番号プレースホルダー 2"/>
          <p:cNvSpPr>
            <a:spLocks noGrp="1"/>
          </p:cNvSpPr>
          <p:nvPr>
            <p:ph type="sldNum" sz="quarter" idx="12"/>
          </p:nvPr>
        </p:nvSpPr>
        <p:spPr/>
        <p:txBody>
          <a:bodyPr/>
          <a:lstStyle/>
          <a:p>
            <a:fld id="{3382DF73-28CA-4FAC-8B34-741C96E797DB}" type="slidenum">
              <a:rPr kumimoji="1" lang="ja-JP" altLang="en-US" smtClean="0"/>
              <a:t>58</a:t>
            </a:fld>
            <a:endParaRPr kumimoji="1" lang="ja-JP" altLang="en-US"/>
          </a:p>
        </p:txBody>
      </p:sp>
      <p:sp>
        <p:nvSpPr>
          <p:cNvPr id="5" name="フッター プレースホルダー 4">
            <a:extLst>
              <a:ext uri="{FF2B5EF4-FFF2-40B4-BE49-F238E27FC236}">
                <a16:creationId xmlns:a16="http://schemas.microsoft.com/office/drawing/2014/main" id="{064FDB6F-BF12-4B23-8BCD-424931F66D79}"/>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2498480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stretch>
            <a:fillRect/>
          </a:stretch>
        </p:blipFill>
        <p:spPr>
          <a:xfrm>
            <a:off x="3326957" y="2688241"/>
            <a:ext cx="5677820" cy="2196233"/>
          </a:xfrm>
          <a:prstGeom prst="rect">
            <a:avLst/>
          </a:prstGeom>
        </p:spPr>
      </p:pic>
      <p:pic>
        <p:nvPicPr>
          <p:cNvPr id="6" name="図 5"/>
          <p:cNvPicPr>
            <a:picLocks noChangeAspect="1"/>
          </p:cNvPicPr>
          <p:nvPr/>
        </p:nvPicPr>
        <p:blipFill rotWithShape="1">
          <a:blip r:embed="rId4"/>
          <a:srcRect t="26801"/>
          <a:stretch/>
        </p:blipFill>
        <p:spPr>
          <a:xfrm>
            <a:off x="437207" y="1245285"/>
            <a:ext cx="2799770" cy="2498774"/>
          </a:xfrm>
          <a:prstGeom prst="rect">
            <a:avLst/>
          </a:prstGeom>
        </p:spPr>
      </p:pic>
      <p:sp>
        <p:nvSpPr>
          <p:cNvPr id="8" name="テキスト ボックス 7"/>
          <p:cNvSpPr txBox="1"/>
          <p:nvPr/>
        </p:nvSpPr>
        <p:spPr>
          <a:xfrm>
            <a:off x="317902" y="700057"/>
            <a:ext cx="422733" cy="492443"/>
          </a:xfrm>
          <a:prstGeom prst="rect">
            <a:avLst/>
          </a:prstGeom>
          <a:solidFill>
            <a:schemeClr val="bg1"/>
          </a:solidFill>
        </p:spPr>
        <p:txBody>
          <a:bodyPr wrap="square" lIns="72000" tIns="0" rIns="72000" bIns="0" rtlCol="0" anchor="b" anchorCtr="1">
            <a:spAutoFit/>
          </a:bodyPr>
          <a:lstStyle/>
          <a:p>
            <a:pPr algn="ctr"/>
            <a:r>
              <a:rPr lang="ja-JP" altLang="en-US" sz="3200" dirty="0"/>
              <a:t>①</a:t>
            </a:r>
            <a:endParaRPr kumimoji="1" lang="ja-JP" altLang="en-US" sz="3200" dirty="0"/>
          </a:p>
        </p:txBody>
      </p:sp>
      <p:sp>
        <p:nvSpPr>
          <p:cNvPr id="2" name="タイトル 1"/>
          <p:cNvSpPr>
            <a:spLocks noGrp="1"/>
          </p:cNvSpPr>
          <p:nvPr>
            <p:ph type="title"/>
          </p:nvPr>
        </p:nvSpPr>
        <p:spPr/>
        <p:txBody>
          <a:bodyPr>
            <a:normAutofit fontScale="90000"/>
          </a:bodyPr>
          <a:lstStyle/>
          <a:p>
            <a:r>
              <a:rPr kumimoji="1" lang="ja-JP" altLang="en-US" sz="3200" dirty="0"/>
              <a:t>ツールの操作：</a:t>
            </a:r>
            <a:r>
              <a:rPr kumimoji="1" lang="en-US" altLang="ja-JP" sz="3200" dirty="0"/>
              <a:t>HCF</a:t>
            </a:r>
            <a:r>
              <a:rPr kumimoji="1" lang="ja-JP" altLang="en-US" sz="3200" dirty="0"/>
              <a:t>の記述</a:t>
            </a:r>
          </a:p>
        </p:txBody>
      </p:sp>
      <p:cxnSp>
        <p:nvCxnSpPr>
          <p:cNvPr id="7" name="直線矢印コネクタ 6"/>
          <p:cNvCxnSpPr>
            <a:stCxn id="9" idx="0"/>
          </p:cNvCxnSpPr>
          <p:nvPr/>
        </p:nvCxnSpPr>
        <p:spPr bwMode="auto">
          <a:xfrm flipH="1" flipV="1">
            <a:off x="1472926" y="3338939"/>
            <a:ext cx="202309" cy="781431"/>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9" name="テキスト ボックス 8"/>
          <p:cNvSpPr txBox="1"/>
          <p:nvPr/>
        </p:nvSpPr>
        <p:spPr>
          <a:xfrm>
            <a:off x="437207" y="4120370"/>
            <a:ext cx="2476055" cy="338554"/>
          </a:xfrm>
          <a:prstGeom prst="rect">
            <a:avLst/>
          </a:prstGeom>
          <a:noFill/>
        </p:spPr>
        <p:txBody>
          <a:bodyPr wrap="square" rtlCol="0">
            <a:spAutoFit/>
          </a:bodyPr>
          <a:lstStyle/>
          <a:p>
            <a:r>
              <a:rPr lang="ja-JP" altLang="en-US" sz="1600" dirty="0">
                <a:latin typeface="Century" panose="02040604050505020304" pitchFamily="18" charset="0"/>
                <a:ea typeface="IPA Pゴシック" panose="020B0500000000000000" pitchFamily="50" charset="-128"/>
              </a:rPr>
              <a:t>「</a:t>
            </a:r>
            <a:r>
              <a:rPr lang="en-US" altLang="ja-JP" sz="1600" dirty="0">
                <a:latin typeface="Century" panose="02040604050505020304" pitchFamily="18" charset="0"/>
                <a:ea typeface="IPA Pゴシック" panose="020B0500000000000000" pitchFamily="50" charset="-128"/>
              </a:rPr>
              <a:t>HCF</a:t>
            </a:r>
            <a:r>
              <a:rPr lang="ja-JP" altLang="en-US" sz="1600" dirty="0">
                <a:latin typeface="Century" panose="02040604050505020304" pitchFamily="18" charset="0"/>
                <a:ea typeface="IPA Pゴシック" panose="020B0500000000000000" pitchFamily="50" charset="-128"/>
              </a:rPr>
              <a:t>表」をダブルクリック</a:t>
            </a:r>
            <a:endParaRPr kumimoji="1" lang="ja-JP" altLang="en-US" sz="1600" dirty="0">
              <a:latin typeface="Century" panose="02040604050505020304" pitchFamily="18" charset="0"/>
              <a:ea typeface="IPA Pゴシック" panose="020B0500000000000000" pitchFamily="50" charset="-128"/>
            </a:endParaRPr>
          </a:p>
        </p:txBody>
      </p:sp>
      <p:sp>
        <p:nvSpPr>
          <p:cNvPr id="11" name="テキスト ボックス 10"/>
          <p:cNvSpPr txBox="1"/>
          <p:nvPr/>
        </p:nvSpPr>
        <p:spPr>
          <a:xfrm>
            <a:off x="8141323" y="2195798"/>
            <a:ext cx="422733" cy="492443"/>
          </a:xfrm>
          <a:prstGeom prst="rect">
            <a:avLst/>
          </a:prstGeom>
          <a:solidFill>
            <a:schemeClr val="bg1"/>
          </a:solidFill>
        </p:spPr>
        <p:txBody>
          <a:bodyPr wrap="square" lIns="72000" tIns="0" rIns="72000" bIns="0" rtlCol="0" anchor="b" anchorCtr="1">
            <a:spAutoFit/>
          </a:bodyPr>
          <a:lstStyle/>
          <a:p>
            <a:pPr algn="ctr"/>
            <a:r>
              <a:rPr lang="ja-JP" altLang="en-US" sz="3200" dirty="0"/>
              <a:t>②</a:t>
            </a:r>
            <a:endParaRPr kumimoji="1" lang="ja-JP" altLang="en-US" sz="3200" dirty="0"/>
          </a:p>
        </p:txBody>
      </p:sp>
      <p:sp>
        <p:nvSpPr>
          <p:cNvPr id="12" name="テキスト ボックス 11"/>
          <p:cNvSpPr txBox="1"/>
          <p:nvPr/>
        </p:nvSpPr>
        <p:spPr>
          <a:xfrm>
            <a:off x="3577786" y="5709172"/>
            <a:ext cx="3623310" cy="830997"/>
          </a:xfrm>
          <a:prstGeom prst="rect">
            <a:avLst/>
          </a:prstGeom>
          <a:noFill/>
        </p:spPr>
        <p:txBody>
          <a:bodyPr wrap="square" rtlCol="0">
            <a:spAutoFit/>
          </a:bodyPr>
          <a:lstStyle/>
          <a:p>
            <a:r>
              <a:rPr kumimoji="1" lang="ja-JP" altLang="en-US" sz="1600" dirty="0">
                <a:latin typeface="Century" panose="02040604050505020304" pitchFamily="18" charset="0"/>
                <a:ea typeface="IPA Pゴシック" panose="020B0500000000000000" pitchFamily="50" charset="-128"/>
              </a:rPr>
              <a:t>表示される</a:t>
            </a:r>
            <a:r>
              <a:rPr kumimoji="1" lang="en-US" altLang="ja-JP" sz="1600" dirty="0">
                <a:latin typeface="Century" panose="02040604050505020304" pitchFamily="18" charset="0"/>
                <a:ea typeface="IPA Pゴシック" panose="020B0500000000000000" pitchFamily="50" charset="-128"/>
              </a:rPr>
              <a:t>UCA</a:t>
            </a:r>
            <a:r>
              <a:rPr kumimoji="1" lang="ja-JP" altLang="en-US" sz="1600" dirty="0">
                <a:latin typeface="Century" panose="02040604050505020304" pitchFamily="18" charset="0"/>
                <a:ea typeface="IPA Pゴシック" panose="020B0500000000000000" pitchFamily="50" charset="-128"/>
              </a:rPr>
              <a:t>の一覧から</a:t>
            </a:r>
            <a:endParaRPr kumimoji="1" lang="en-US" altLang="ja-JP" sz="1600" dirty="0">
              <a:latin typeface="Century" panose="02040604050505020304" pitchFamily="18" charset="0"/>
              <a:ea typeface="IPA Pゴシック" panose="020B0500000000000000" pitchFamily="50" charset="-128"/>
            </a:endParaRPr>
          </a:p>
          <a:p>
            <a:r>
              <a:rPr lang="en-US" altLang="ja-JP" sz="1600" dirty="0">
                <a:latin typeface="Century" panose="02040604050505020304" pitchFamily="18" charset="0"/>
                <a:ea typeface="IPA Pゴシック" panose="020B0500000000000000" pitchFamily="50" charset="-128"/>
              </a:rPr>
              <a:t>HCF</a:t>
            </a:r>
            <a:r>
              <a:rPr lang="ja-JP" altLang="en-US" sz="1600" dirty="0">
                <a:latin typeface="Century" panose="02040604050505020304" pitchFamily="18" charset="0"/>
                <a:ea typeface="IPA Pゴシック" panose="020B0500000000000000" pitchFamily="50" charset="-128"/>
              </a:rPr>
              <a:t>を記述する対象の</a:t>
            </a:r>
            <a:r>
              <a:rPr lang="en-US" altLang="ja-JP" sz="1600" dirty="0">
                <a:latin typeface="Century" panose="02040604050505020304" pitchFamily="18" charset="0"/>
                <a:ea typeface="IPA Pゴシック" panose="020B0500000000000000" pitchFamily="50" charset="-128"/>
              </a:rPr>
              <a:t>UCA</a:t>
            </a:r>
            <a:r>
              <a:rPr lang="ja-JP" altLang="en-US" sz="1600" dirty="0">
                <a:latin typeface="Century" panose="02040604050505020304" pitchFamily="18" charset="0"/>
                <a:ea typeface="IPA Pゴシック" panose="020B0500000000000000" pitchFamily="50" charset="-128"/>
              </a:rPr>
              <a:t>を選択し、</a:t>
            </a:r>
            <a:endParaRPr lang="en-US" altLang="ja-JP" sz="1600" dirty="0">
              <a:latin typeface="Century" panose="02040604050505020304" pitchFamily="18" charset="0"/>
              <a:ea typeface="IPA Pゴシック" panose="020B0500000000000000" pitchFamily="50" charset="-128"/>
            </a:endParaRPr>
          </a:p>
          <a:p>
            <a:r>
              <a:rPr kumimoji="1" lang="ja-JP" altLang="en-US" sz="1600" dirty="0">
                <a:latin typeface="Century" panose="02040604050505020304" pitchFamily="18" charset="0"/>
                <a:ea typeface="IPA Pゴシック" panose="020B0500000000000000" pitchFamily="50" charset="-128"/>
              </a:rPr>
              <a:t>「了解」をクリック</a:t>
            </a:r>
          </a:p>
        </p:txBody>
      </p:sp>
      <p:cxnSp>
        <p:nvCxnSpPr>
          <p:cNvPr id="13" name="直線矢印コネクタ 12"/>
          <p:cNvCxnSpPr>
            <a:stCxn id="12" idx="0"/>
          </p:cNvCxnSpPr>
          <p:nvPr/>
        </p:nvCxnSpPr>
        <p:spPr bwMode="auto">
          <a:xfrm flipV="1">
            <a:off x="5389441" y="3412542"/>
            <a:ext cx="97019" cy="229663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6" name="直線矢印コネクタ 15"/>
          <p:cNvCxnSpPr/>
          <p:nvPr/>
        </p:nvCxnSpPr>
        <p:spPr bwMode="auto">
          <a:xfrm flipV="1">
            <a:off x="5849655" y="4782312"/>
            <a:ext cx="1699289" cy="933161"/>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 name="スライド番号プレースホルダー 2">
            <a:extLst>
              <a:ext uri="{FF2B5EF4-FFF2-40B4-BE49-F238E27FC236}">
                <a16:creationId xmlns:a16="http://schemas.microsoft.com/office/drawing/2014/main" id="{D1FA162F-8BF9-471A-ABCC-21DE5BBA4143}"/>
              </a:ext>
            </a:extLst>
          </p:cNvPr>
          <p:cNvSpPr>
            <a:spLocks noGrp="1"/>
          </p:cNvSpPr>
          <p:nvPr>
            <p:ph type="sldNum" sz="quarter" idx="12"/>
          </p:nvPr>
        </p:nvSpPr>
        <p:spPr/>
        <p:txBody>
          <a:bodyPr/>
          <a:lstStyle/>
          <a:p>
            <a:fld id="{3382DF73-28CA-4FAC-8B34-741C96E797DB}" type="slidenum">
              <a:rPr kumimoji="1" lang="ja-JP" altLang="en-US" smtClean="0"/>
              <a:t>59</a:t>
            </a:fld>
            <a:endParaRPr kumimoji="1" lang="ja-JP" altLang="en-US"/>
          </a:p>
        </p:txBody>
      </p:sp>
      <p:pic>
        <p:nvPicPr>
          <p:cNvPr id="15" name="図 14">
            <a:extLst>
              <a:ext uri="{FF2B5EF4-FFF2-40B4-BE49-F238E27FC236}">
                <a16:creationId xmlns:a16="http://schemas.microsoft.com/office/drawing/2014/main" id="{9E9F299C-1ACF-432D-84BB-15D8EAAF5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5" name="フッター プレースホルダー 4">
            <a:extLst>
              <a:ext uri="{FF2B5EF4-FFF2-40B4-BE49-F238E27FC236}">
                <a16:creationId xmlns:a16="http://schemas.microsoft.com/office/drawing/2014/main" id="{7FEDCF42-9FEB-4F00-8FD6-D023751F6094}"/>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54317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15105" y="44449"/>
            <a:ext cx="7136620" cy="866753"/>
          </a:xfrm>
        </p:spPr>
        <p:txBody>
          <a:bodyPr>
            <a:normAutofit fontScale="90000"/>
          </a:bodyPr>
          <a:lstStyle/>
          <a:p>
            <a:r>
              <a:rPr kumimoji="1" lang="ja-JP" altLang="en-US" sz="3200" dirty="0"/>
              <a:t>ツールの準備①</a:t>
            </a:r>
            <a:br>
              <a:rPr lang="en-US" altLang="ja-JP" sz="3200" dirty="0"/>
            </a:br>
            <a:r>
              <a:rPr lang="ja-JP" altLang="en-US" sz="3200" dirty="0"/>
              <a:t>　</a:t>
            </a:r>
            <a:r>
              <a:rPr kumimoji="1" lang="ja-JP" altLang="en-US" sz="3200" dirty="0"/>
              <a:t>プロジェクトを新規作成する</a:t>
            </a:r>
          </a:p>
        </p:txBody>
      </p:sp>
      <p:pic>
        <p:nvPicPr>
          <p:cNvPr id="5" name="図 4"/>
          <p:cNvPicPr>
            <a:picLocks noChangeAspect="1"/>
          </p:cNvPicPr>
          <p:nvPr/>
        </p:nvPicPr>
        <p:blipFill rotWithShape="1">
          <a:blip r:embed="rId3"/>
          <a:srcRect t="924" r="-1696" b="23545"/>
          <a:stretch/>
        </p:blipFill>
        <p:spPr>
          <a:xfrm>
            <a:off x="315105" y="1061699"/>
            <a:ext cx="4274153" cy="2619058"/>
          </a:xfrm>
          <a:prstGeom prst="rect">
            <a:avLst/>
          </a:prstGeom>
        </p:spPr>
      </p:pic>
      <p:pic>
        <p:nvPicPr>
          <p:cNvPr id="6" name="図 5"/>
          <p:cNvPicPr>
            <a:picLocks noChangeAspect="1"/>
          </p:cNvPicPr>
          <p:nvPr/>
        </p:nvPicPr>
        <p:blipFill>
          <a:blip r:embed="rId4"/>
          <a:stretch>
            <a:fillRect/>
          </a:stretch>
        </p:blipFill>
        <p:spPr>
          <a:xfrm>
            <a:off x="3869514" y="2729861"/>
            <a:ext cx="5093999" cy="3761627"/>
          </a:xfrm>
          <a:prstGeom prst="rect">
            <a:avLst/>
          </a:prstGeom>
        </p:spPr>
      </p:pic>
      <p:sp>
        <p:nvSpPr>
          <p:cNvPr id="3" name="テキスト ボックス 2"/>
          <p:cNvSpPr txBox="1"/>
          <p:nvPr/>
        </p:nvSpPr>
        <p:spPr>
          <a:xfrm>
            <a:off x="988891" y="3694855"/>
            <a:ext cx="2051267" cy="584775"/>
          </a:xfrm>
          <a:prstGeom prst="rect">
            <a:avLst/>
          </a:prstGeom>
          <a:noFill/>
        </p:spPr>
        <p:txBody>
          <a:bodyPr wrap="square" rtlCol="0">
            <a:spAutoFit/>
          </a:bodyPr>
          <a:lstStyle/>
          <a:p>
            <a:r>
              <a:rPr kumimoji="1" lang="en-US" altLang="ja-JP" sz="1600" dirty="0">
                <a:latin typeface="Century" panose="02040604050505020304" pitchFamily="18" charset="0"/>
                <a:ea typeface="IPA Pゴシック" panose="020B0500000000000000" pitchFamily="50" charset="-128"/>
              </a:rPr>
              <a:t>STAMP Workbench</a:t>
            </a:r>
          </a:p>
          <a:p>
            <a:pPr algn="ctr"/>
            <a:r>
              <a:rPr lang="ja-JP" altLang="en-US" sz="1600" dirty="0">
                <a:latin typeface="Century" panose="02040604050505020304" pitchFamily="18" charset="0"/>
                <a:ea typeface="IPA Pゴシック" panose="020B0500000000000000" pitchFamily="50" charset="-128"/>
              </a:rPr>
              <a:t>起動直後</a:t>
            </a:r>
            <a:endParaRPr kumimoji="1" lang="ja-JP" altLang="en-US" sz="1600" dirty="0">
              <a:latin typeface="Century" panose="02040604050505020304" pitchFamily="18" charset="0"/>
              <a:ea typeface="IPA Pゴシック" panose="020B0500000000000000" pitchFamily="50" charset="-128"/>
            </a:endParaRPr>
          </a:p>
        </p:txBody>
      </p:sp>
      <p:sp>
        <p:nvSpPr>
          <p:cNvPr id="9" name="テキスト ボックス 8"/>
          <p:cNvSpPr txBox="1"/>
          <p:nvPr/>
        </p:nvSpPr>
        <p:spPr>
          <a:xfrm>
            <a:off x="5394679" y="1230758"/>
            <a:ext cx="3434216" cy="707886"/>
          </a:xfrm>
          <a:prstGeom prst="rect">
            <a:avLst/>
          </a:prstGeom>
          <a:noFill/>
        </p:spPr>
        <p:txBody>
          <a:bodyPr wrap="square" rtlCol="0">
            <a:spAutoFit/>
          </a:bodyPr>
          <a:lstStyle/>
          <a:p>
            <a:pPr algn="ctr"/>
            <a:r>
              <a:rPr lang="ja-JP" altLang="en-US" sz="2000" b="1" dirty="0">
                <a:solidFill>
                  <a:srgbClr val="FF0000"/>
                </a:solidFill>
                <a:latin typeface="IPA Pゴシック" panose="020B0500000000000000" pitchFamily="50" charset="-128"/>
                <a:ea typeface="IPA Pゴシック" panose="020B0500000000000000" pitchFamily="50" charset="-128"/>
              </a:rPr>
              <a:t>「プロジェクトの新規作成」</a:t>
            </a:r>
            <a:endParaRPr lang="en-US" altLang="ja-JP" sz="2000" b="1" dirty="0">
              <a:solidFill>
                <a:srgbClr val="FF0000"/>
              </a:solidFill>
              <a:latin typeface="IPA Pゴシック" panose="020B0500000000000000" pitchFamily="50" charset="-128"/>
              <a:ea typeface="IPA Pゴシック" panose="020B0500000000000000" pitchFamily="50" charset="-128"/>
            </a:endParaRPr>
          </a:p>
          <a:p>
            <a:pPr algn="ctr"/>
            <a:r>
              <a:rPr kumimoji="1" lang="ja-JP" altLang="en-US" sz="2000" b="1" dirty="0">
                <a:solidFill>
                  <a:srgbClr val="FF0000"/>
                </a:solidFill>
                <a:latin typeface="IPA Pゴシック" panose="020B0500000000000000" pitchFamily="50" charset="-128"/>
                <a:ea typeface="IPA Pゴシック" panose="020B0500000000000000" pitchFamily="50" charset="-128"/>
              </a:rPr>
              <a:t>をクリック</a:t>
            </a:r>
          </a:p>
        </p:txBody>
      </p:sp>
      <p:cxnSp>
        <p:nvCxnSpPr>
          <p:cNvPr id="10" name="直線矢印コネクタ 9"/>
          <p:cNvCxnSpPr/>
          <p:nvPr/>
        </p:nvCxnSpPr>
        <p:spPr bwMode="auto">
          <a:xfrm flipH="1">
            <a:off x="1582220" y="1399765"/>
            <a:ext cx="3955551" cy="50384"/>
          </a:xfrm>
          <a:prstGeom prst="straightConnector1">
            <a:avLst/>
          </a:prstGeom>
          <a:solidFill>
            <a:schemeClr val="bg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3" name="右矢印 7">
            <a:extLst>
              <a:ext uri="{FF2B5EF4-FFF2-40B4-BE49-F238E27FC236}">
                <a16:creationId xmlns:a16="http://schemas.microsoft.com/office/drawing/2014/main" id="{FBACAE59-C8AE-4EE5-B7E4-A4EC73E330C2}"/>
              </a:ext>
            </a:extLst>
          </p:cNvPr>
          <p:cNvSpPr/>
          <p:nvPr/>
        </p:nvSpPr>
        <p:spPr>
          <a:xfrm rot="2235811">
            <a:off x="4773644" y="2090032"/>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0BAC2467-B254-460F-A7F4-E96FC89AD0F3}"/>
              </a:ext>
            </a:extLst>
          </p:cNvPr>
          <p:cNvSpPr>
            <a:spLocks noGrp="1"/>
          </p:cNvSpPr>
          <p:nvPr>
            <p:ph type="sldNum" sz="quarter" idx="12"/>
          </p:nvPr>
        </p:nvSpPr>
        <p:spPr/>
        <p:txBody>
          <a:bodyPr/>
          <a:lstStyle/>
          <a:p>
            <a:fld id="{3382DF73-28CA-4FAC-8B34-741C96E797DB}" type="slidenum">
              <a:rPr kumimoji="1" lang="ja-JP" altLang="en-US" smtClean="0"/>
              <a:t>6</a:t>
            </a:fld>
            <a:endParaRPr kumimoji="1" lang="ja-JP" altLang="en-US"/>
          </a:p>
        </p:txBody>
      </p:sp>
      <p:pic>
        <p:nvPicPr>
          <p:cNvPr id="11" name="図 10">
            <a:extLst>
              <a:ext uri="{FF2B5EF4-FFF2-40B4-BE49-F238E27FC236}">
                <a16:creationId xmlns:a16="http://schemas.microsoft.com/office/drawing/2014/main" id="{9E9F299C-1ACF-432D-84BB-15D8EAAF5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7" name="フッター プレースホルダー 6">
            <a:extLst>
              <a:ext uri="{FF2B5EF4-FFF2-40B4-BE49-F238E27FC236}">
                <a16:creationId xmlns:a16="http://schemas.microsoft.com/office/drawing/2014/main" id="{EBFD7CE1-8DAE-4203-B25A-D0AB2657D97F}"/>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364732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l="1805" t="32377" r="-52" b="3817"/>
          <a:stretch/>
        </p:blipFill>
        <p:spPr>
          <a:xfrm>
            <a:off x="2322576" y="4472951"/>
            <a:ext cx="5998464" cy="2011680"/>
          </a:xfrm>
          <a:prstGeom prst="rect">
            <a:avLst/>
          </a:prstGeom>
        </p:spPr>
      </p:pic>
      <p:pic>
        <p:nvPicPr>
          <p:cNvPr id="18" name="図 17"/>
          <p:cNvPicPr>
            <a:picLocks noChangeAspect="1"/>
          </p:cNvPicPr>
          <p:nvPr/>
        </p:nvPicPr>
        <p:blipFill>
          <a:blip r:embed="rId4"/>
          <a:stretch>
            <a:fillRect/>
          </a:stretch>
        </p:blipFill>
        <p:spPr>
          <a:xfrm>
            <a:off x="480958" y="1343657"/>
            <a:ext cx="4963275" cy="2196724"/>
          </a:xfrm>
          <a:prstGeom prst="rect">
            <a:avLst/>
          </a:prstGeom>
        </p:spPr>
      </p:pic>
      <p:sp>
        <p:nvSpPr>
          <p:cNvPr id="8" name="テキスト ボックス 7"/>
          <p:cNvSpPr txBox="1"/>
          <p:nvPr/>
        </p:nvSpPr>
        <p:spPr>
          <a:xfrm>
            <a:off x="480958" y="844940"/>
            <a:ext cx="422733" cy="492443"/>
          </a:xfrm>
          <a:prstGeom prst="rect">
            <a:avLst/>
          </a:prstGeom>
          <a:solidFill>
            <a:schemeClr val="bg1"/>
          </a:solidFill>
        </p:spPr>
        <p:txBody>
          <a:bodyPr wrap="square" lIns="72000" tIns="0" rIns="72000" bIns="0" rtlCol="0" anchor="b" anchorCtr="1">
            <a:spAutoFit/>
          </a:bodyPr>
          <a:lstStyle/>
          <a:p>
            <a:pPr algn="ctr"/>
            <a:r>
              <a:rPr lang="ja-JP" altLang="en-US" sz="3200" dirty="0"/>
              <a:t>③</a:t>
            </a:r>
            <a:endParaRPr kumimoji="1" lang="ja-JP" altLang="en-US" sz="3200" dirty="0"/>
          </a:p>
        </p:txBody>
      </p:sp>
      <p:sp>
        <p:nvSpPr>
          <p:cNvPr id="2" name="タイトル 1"/>
          <p:cNvSpPr>
            <a:spLocks noGrp="1"/>
          </p:cNvSpPr>
          <p:nvPr>
            <p:ph type="title"/>
          </p:nvPr>
        </p:nvSpPr>
        <p:spPr/>
        <p:txBody>
          <a:bodyPr>
            <a:normAutofit fontScale="90000"/>
          </a:bodyPr>
          <a:lstStyle/>
          <a:p>
            <a:r>
              <a:rPr kumimoji="1" lang="ja-JP" altLang="en-US" sz="3200" dirty="0"/>
              <a:t>ツールの操作：</a:t>
            </a:r>
            <a:r>
              <a:rPr kumimoji="1" lang="en-US" altLang="ja-JP" sz="3200" dirty="0"/>
              <a:t>HCF</a:t>
            </a:r>
            <a:r>
              <a:rPr kumimoji="1" lang="ja-JP" altLang="en-US" sz="3200" dirty="0"/>
              <a:t>の記述</a:t>
            </a:r>
          </a:p>
        </p:txBody>
      </p:sp>
      <p:sp>
        <p:nvSpPr>
          <p:cNvPr id="11" name="テキスト ボックス 10"/>
          <p:cNvSpPr txBox="1"/>
          <p:nvPr/>
        </p:nvSpPr>
        <p:spPr>
          <a:xfrm>
            <a:off x="1758602" y="4291595"/>
            <a:ext cx="422733" cy="492443"/>
          </a:xfrm>
          <a:prstGeom prst="rect">
            <a:avLst/>
          </a:prstGeom>
          <a:solidFill>
            <a:schemeClr val="bg1"/>
          </a:solidFill>
        </p:spPr>
        <p:txBody>
          <a:bodyPr wrap="square" lIns="72000" tIns="0" rIns="72000" bIns="0" rtlCol="0" anchor="b" anchorCtr="1">
            <a:spAutoFit/>
          </a:bodyPr>
          <a:lstStyle/>
          <a:p>
            <a:pPr algn="ctr"/>
            <a:r>
              <a:rPr lang="ja-JP" altLang="en-US" sz="3200" dirty="0"/>
              <a:t>④</a:t>
            </a:r>
            <a:endParaRPr kumimoji="1" lang="ja-JP" altLang="en-US" sz="3200" dirty="0"/>
          </a:p>
        </p:txBody>
      </p:sp>
      <p:cxnSp>
        <p:nvCxnSpPr>
          <p:cNvPr id="16" name="直線矢印コネクタ 15"/>
          <p:cNvCxnSpPr>
            <a:stCxn id="14" idx="1"/>
          </p:cNvCxnSpPr>
          <p:nvPr/>
        </p:nvCxnSpPr>
        <p:spPr bwMode="auto">
          <a:xfrm flipH="1">
            <a:off x="2953512" y="2529536"/>
            <a:ext cx="2995313" cy="504573"/>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4" name="テキスト ボックス 13"/>
          <p:cNvSpPr txBox="1"/>
          <p:nvPr/>
        </p:nvSpPr>
        <p:spPr>
          <a:xfrm>
            <a:off x="5948825" y="2237148"/>
            <a:ext cx="2372215" cy="584775"/>
          </a:xfrm>
          <a:prstGeom prst="rect">
            <a:avLst/>
          </a:prstGeom>
          <a:noFill/>
        </p:spPr>
        <p:txBody>
          <a:bodyPr wrap="square" rtlCol="0">
            <a:spAutoFit/>
          </a:bodyPr>
          <a:lstStyle/>
          <a:p>
            <a:r>
              <a:rPr lang="ja-JP" altLang="en-US" sz="1600" dirty="0">
                <a:latin typeface="Century" panose="02040604050505020304" pitchFamily="18" charset="0"/>
                <a:ea typeface="IPA Pゴシック" panose="020B0500000000000000" pitchFamily="50" charset="-128"/>
              </a:rPr>
              <a:t>適当な箇所を右クリックし、</a:t>
            </a:r>
            <a:endParaRPr lang="en-US" altLang="ja-JP" sz="1600" dirty="0">
              <a:latin typeface="Century" panose="02040604050505020304" pitchFamily="18" charset="0"/>
              <a:ea typeface="IPA Pゴシック" panose="020B0500000000000000" pitchFamily="50" charset="-128"/>
            </a:endParaRPr>
          </a:p>
          <a:p>
            <a:r>
              <a:rPr kumimoji="1" lang="ja-JP" altLang="en-US" sz="1600" dirty="0">
                <a:latin typeface="Century" panose="02040604050505020304" pitchFamily="18" charset="0"/>
                <a:ea typeface="IPA Pゴシック" panose="020B0500000000000000" pitchFamily="50" charset="-128"/>
              </a:rPr>
              <a:t>「</a:t>
            </a:r>
            <a:r>
              <a:rPr kumimoji="1" lang="en-US" altLang="ja-JP" sz="1600" dirty="0">
                <a:latin typeface="Century" panose="02040604050505020304" pitchFamily="18" charset="0"/>
                <a:ea typeface="IPA Pゴシック" panose="020B0500000000000000" pitchFamily="50" charset="-128"/>
              </a:rPr>
              <a:t>HCF</a:t>
            </a:r>
            <a:r>
              <a:rPr kumimoji="1" lang="ja-JP" altLang="en-US" sz="1600" dirty="0">
                <a:latin typeface="Century" panose="02040604050505020304" pitchFamily="18" charset="0"/>
                <a:ea typeface="IPA Pゴシック" panose="020B0500000000000000" pitchFamily="50" charset="-128"/>
              </a:rPr>
              <a:t>の追加」をクリック</a:t>
            </a:r>
          </a:p>
        </p:txBody>
      </p:sp>
      <p:cxnSp>
        <p:nvCxnSpPr>
          <p:cNvPr id="19" name="直線矢印コネクタ 18"/>
          <p:cNvCxnSpPr>
            <a:stCxn id="22" idx="1"/>
          </p:cNvCxnSpPr>
          <p:nvPr/>
        </p:nvCxnSpPr>
        <p:spPr bwMode="auto">
          <a:xfrm flipH="1">
            <a:off x="4654297" y="4177079"/>
            <a:ext cx="984290" cy="1640456"/>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2" name="テキスト ボックス 21"/>
          <p:cNvSpPr txBox="1"/>
          <p:nvPr/>
        </p:nvSpPr>
        <p:spPr>
          <a:xfrm>
            <a:off x="5638587" y="4007802"/>
            <a:ext cx="1950933" cy="338554"/>
          </a:xfrm>
          <a:prstGeom prst="rect">
            <a:avLst/>
          </a:prstGeom>
          <a:noFill/>
        </p:spPr>
        <p:txBody>
          <a:bodyPr wrap="square" rtlCol="0">
            <a:spAutoFit/>
          </a:bodyPr>
          <a:lstStyle/>
          <a:p>
            <a:r>
              <a:rPr lang="en-US" altLang="ja-JP" sz="1600" dirty="0">
                <a:latin typeface="Century" panose="02040604050505020304" pitchFamily="18" charset="0"/>
                <a:ea typeface="IPA Pゴシック" panose="020B0500000000000000" pitchFamily="50" charset="-128"/>
              </a:rPr>
              <a:t>HCF</a:t>
            </a:r>
            <a:r>
              <a:rPr lang="ja-JP" altLang="en-US" sz="1600" dirty="0">
                <a:latin typeface="Century" panose="02040604050505020304" pitchFamily="18" charset="0"/>
                <a:ea typeface="IPA Pゴシック" panose="020B0500000000000000" pitchFamily="50" charset="-128"/>
              </a:rPr>
              <a:t>の概要を記述</a:t>
            </a:r>
            <a:endParaRPr kumimoji="1" lang="ja-JP" altLang="en-US" sz="1600" dirty="0">
              <a:latin typeface="Century" panose="02040604050505020304" pitchFamily="18" charset="0"/>
              <a:ea typeface="IPA Pゴシック" panose="020B0500000000000000" pitchFamily="50" charset="-128"/>
            </a:endParaRPr>
          </a:p>
        </p:txBody>
      </p:sp>
      <p:sp>
        <p:nvSpPr>
          <p:cNvPr id="3" name="スライド番号プレースホルダー 2">
            <a:extLst>
              <a:ext uri="{FF2B5EF4-FFF2-40B4-BE49-F238E27FC236}">
                <a16:creationId xmlns:a16="http://schemas.microsoft.com/office/drawing/2014/main" id="{34731056-5528-40B1-88F0-FC159522450F}"/>
              </a:ext>
            </a:extLst>
          </p:cNvPr>
          <p:cNvSpPr>
            <a:spLocks noGrp="1"/>
          </p:cNvSpPr>
          <p:nvPr>
            <p:ph type="sldNum" sz="quarter" idx="12"/>
          </p:nvPr>
        </p:nvSpPr>
        <p:spPr/>
        <p:txBody>
          <a:bodyPr/>
          <a:lstStyle/>
          <a:p>
            <a:fld id="{3382DF73-28CA-4FAC-8B34-741C96E797DB}" type="slidenum">
              <a:rPr kumimoji="1" lang="ja-JP" altLang="en-US" smtClean="0"/>
              <a:t>60</a:t>
            </a:fld>
            <a:endParaRPr kumimoji="1" lang="ja-JP" altLang="en-US"/>
          </a:p>
        </p:txBody>
      </p:sp>
      <p:sp>
        <p:nvSpPr>
          <p:cNvPr id="4" name="フッター プレースホルダー 3">
            <a:extLst>
              <a:ext uri="{FF2B5EF4-FFF2-40B4-BE49-F238E27FC236}">
                <a16:creationId xmlns:a16="http://schemas.microsoft.com/office/drawing/2014/main" id="{D696C041-16CB-4F3A-A4DE-5147ADD69850}"/>
              </a:ext>
            </a:extLst>
          </p:cNvPr>
          <p:cNvSpPr>
            <a:spLocks noGrp="1"/>
          </p:cNvSpPr>
          <p:nvPr>
            <p:ph type="ftr" sz="quarter" idx="11"/>
          </p:nvPr>
        </p:nvSpPr>
        <p:spPr/>
        <p:txBody>
          <a:bodyPr/>
          <a:lstStyle/>
          <a:p>
            <a:r>
              <a:rPr kumimoji="1" lang="en-US" altLang="ja-JP"/>
              <a:t>©2024 IPA, All Rights Reserved</a:t>
            </a:r>
            <a:endParaRPr kumimoji="1" lang="ja-JP" altLang="en-US" dirty="0"/>
          </a:p>
        </p:txBody>
      </p:sp>
      <p:pic>
        <p:nvPicPr>
          <p:cNvPr id="15" name="図 14">
            <a:extLst>
              <a:ext uri="{FF2B5EF4-FFF2-40B4-BE49-F238E27FC236}">
                <a16:creationId xmlns:a16="http://schemas.microsoft.com/office/drawing/2014/main" id="{35BB50EB-BEB6-4908-85EE-ABF9CEFCC83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Tree>
    <p:extLst>
      <p:ext uri="{BB962C8B-B14F-4D97-AF65-F5344CB8AC3E}">
        <p14:creationId xmlns:p14="http://schemas.microsoft.com/office/powerpoint/2010/main" val="7123947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ツールの操作：</a:t>
            </a:r>
            <a:r>
              <a:rPr lang="en-US" altLang="ja-JP" dirty="0"/>
              <a:t>HCF</a:t>
            </a:r>
            <a:r>
              <a:rPr lang="ja-JP" altLang="en-US" dirty="0"/>
              <a:t>の記述</a:t>
            </a:r>
            <a:endParaRPr kumimoji="1" lang="ja-JP" altLang="en-US" dirty="0"/>
          </a:p>
        </p:txBody>
      </p:sp>
      <p:sp>
        <p:nvSpPr>
          <p:cNvPr id="3" name="スライド番号プレースホルダー 2"/>
          <p:cNvSpPr>
            <a:spLocks noGrp="1"/>
          </p:cNvSpPr>
          <p:nvPr>
            <p:ph type="sldNum" sz="quarter" idx="12"/>
          </p:nvPr>
        </p:nvSpPr>
        <p:spPr/>
        <p:txBody>
          <a:bodyPr/>
          <a:lstStyle/>
          <a:p>
            <a:fld id="{3382DF73-28CA-4FAC-8B34-741C96E797DB}" type="slidenum">
              <a:rPr kumimoji="1" lang="ja-JP" altLang="en-US" smtClean="0"/>
              <a:t>61</a:t>
            </a:fld>
            <a:endParaRPr kumimoji="1" lang="ja-JP" altLang="en-US"/>
          </a:p>
        </p:txBody>
      </p:sp>
      <p:pic>
        <p:nvPicPr>
          <p:cNvPr id="6" name="図 5"/>
          <p:cNvPicPr>
            <a:picLocks noChangeAspect="1"/>
          </p:cNvPicPr>
          <p:nvPr/>
        </p:nvPicPr>
        <p:blipFill rotWithShape="1">
          <a:blip r:embed="rId2"/>
          <a:srcRect l="1270" t="20566" r="124" b="2272"/>
          <a:stretch/>
        </p:blipFill>
        <p:spPr>
          <a:xfrm>
            <a:off x="329184" y="1975104"/>
            <a:ext cx="8650224" cy="3895344"/>
          </a:xfrm>
          <a:prstGeom prst="rect">
            <a:avLst/>
          </a:prstGeom>
        </p:spPr>
      </p:pic>
      <p:sp>
        <p:nvSpPr>
          <p:cNvPr id="7" name="テキスト ボックス 6"/>
          <p:cNvSpPr txBox="1"/>
          <p:nvPr/>
        </p:nvSpPr>
        <p:spPr>
          <a:xfrm>
            <a:off x="3910584" y="1026949"/>
            <a:ext cx="2819400" cy="584775"/>
          </a:xfrm>
          <a:prstGeom prst="rect">
            <a:avLst/>
          </a:prstGeom>
          <a:noFill/>
        </p:spPr>
        <p:txBody>
          <a:bodyPr wrap="square" rtlCol="0">
            <a:spAutoFit/>
          </a:bodyPr>
          <a:lstStyle/>
          <a:p>
            <a:r>
              <a:rPr lang="en-US" altLang="ja-JP" sz="1600" dirty="0">
                <a:latin typeface="Century" panose="02040604050505020304" pitchFamily="18" charset="0"/>
                <a:ea typeface="IPA Pゴシック" panose="020B0500000000000000" pitchFamily="50" charset="-128"/>
              </a:rPr>
              <a:t>HCF</a:t>
            </a:r>
            <a:r>
              <a:rPr lang="ja-JP" altLang="en-US" sz="1600" dirty="0">
                <a:latin typeface="Century" panose="02040604050505020304" pitchFamily="18" charset="0"/>
                <a:ea typeface="IPA Pゴシック" panose="020B0500000000000000" pitchFamily="50" charset="-128"/>
              </a:rPr>
              <a:t>に対応するヒントワードをプルダウンリストから選択する</a:t>
            </a:r>
            <a:endParaRPr kumimoji="1" lang="ja-JP" altLang="en-US" sz="1600" dirty="0">
              <a:latin typeface="Century" panose="02040604050505020304" pitchFamily="18" charset="0"/>
              <a:ea typeface="IPA Pゴシック" panose="020B0500000000000000" pitchFamily="50" charset="-128"/>
            </a:endParaRPr>
          </a:p>
        </p:txBody>
      </p:sp>
      <p:cxnSp>
        <p:nvCxnSpPr>
          <p:cNvPr id="8" name="直線矢印コネクタ 7"/>
          <p:cNvCxnSpPr>
            <a:stCxn id="7" idx="2"/>
          </p:cNvCxnSpPr>
          <p:nvPr/>
        </p:nvCxnSpPr>
        <p:spPr bwMode="auto">
          <a:xfrm>
            <a:off x="5320284" y="1611724"/>
            <a:ext cx="1318260" cy="1899572"/>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 name="フッター プレースホルダー 3">
            <a:extLst>
              <a:ext uri="{FF2B5EF4-FFF2-40B4-BE49-F238E27FC236}">
                <a16:creationId xmlns:a16="http://schemas.microsoft.com/office/drawing/2014/main" id="{9892BF2A-F369-4ABF-92DD-C942A69378B4}"/>
              </a:ext>
            </a:extLst>
          </p:cNvPr>
          <p:cNvSpPr>
            <a:spLocks noGrp="1"/>
          </p:cNvSpPr>
          <p:nvPr>
            <p:ph type="ftr" sz="quarter" idx="11"/>
          </p:nvPr>
        </p:nvSpPr>
        <p:spPr/>
        <p:txBody>
          <a:bodyPr/>
          <a:lstStyle/>
          <a:p>
            <a:r>
              <a:rPr kumimoji="1" lang="en-US" altLang="ja-JP"/>
              <a:t>©2024 IPA, All Rights Reserved</a:t>
            </a:r>
            <a:endParaRPr kumimoji="1" lang="ja-JP" altLang="en-US" dirty="0"/>
          </a:p>
        </p:txBody>
      </p:sp>
      <p:pic>
        <p:nvPicPr>
          <p:cNvPr id="9" name="図 8">
            <a:extLst>
              <a:ext uri="{FF2B5EF4-FFF2-40B4-BE49-F238E27FC236}">
                <a16:creationId xmlns:a16="http://schemas.microsoft.com/office/drawing/2014/main" id="{01D8B8BB-E5C8-4B79-9B32-7D71273C7B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Tree>
    <p:extLst>
      <p:ext uri="{BB962C8B-B14F-4D97-AF65-F5344CB8AC3E}">
        <p14:creationId xmlns:p14="http://schemas.microsoft.com/office/powerpoint/2010/main" val="323736988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3"/>
          <a:stretch>
            <a:fillRect/>
          </a:stretch>
        </p:blipFill>
        <p:spPr>
          <a:xfrm>
            <a:off x="362418" y="3624115"/>
            <a:ext cx="4972050" cy="2543175"/>
          </a:xfrm>
          <a:prstGeom prst="rect">
            <a:avLst/>
          </a:prstGeom>
        </p:spPr>
      </p:pic>
      <p:pic>
        <p:nvPicPr>
          <p:cNvPr id="6" name="図 5"/>
          <p:cNvPicPr>
            <a:picLocks noChangeAspect="1"/>
          </p:cNvPicPr>
          <p:nvPr/>
        </p:nvPicPr>
        <p:blipFill rotWithShape="1">
          <a:blip r:embed="rId4"/>
          <a:srcRect l="1218" t="31394" r="905" b="3888"/>
          <a:stretch/>
        </p:blipFill>
        <p:spPr>
          <a:xfrm>
            <a:off x="362418" y="885738"/>
            <a:ext cx="8586216" cy="2194560"/>
          </a:xfrm>
          <a:prstGeom prst="rect">
            <a:avLst/>
          </a:prstGeom>
        </p:spPr>
      </p:pic>
      <p:sp>
        <p:nvSpPr>
          <p:cNvPr id="2" name="タイトル 1"/>
          <p:cNvSpPr>
            <a:spLocks noGrp="1"/>
          </p:cNvSpPr>
          <p:nvPr>
            <p:ph type="title"/>
          </p:nvPr>
        </p:nvSpPr>
        <p:spPr/>
        <p:txBody>
          <a:bodyPr>
            <a:normAutofit fontScale="90000"/>
          </a:bodyPr>
          <a:lstStyle/>
          <a:p>
            <a:r>
              <a:rPr kumimoji="1" lang="ja-JP" altLang="en-US" sz="3200" dirty="0"/>
              <a:t>ツールの操作：</a:t>
            </a:r>
            <a:r>
              <a:rPr kumimoji="1" lang="en-US" altLang="ja-JP" sz="3200" dirty="0"/>
              <a:t>HCF</a:t>
            </a:r>
            <a:r>
              <a:rPr kumimoji="1" lang="ja-JP" altLang="en-US" sz="3200" dirty="0"/>
              <a:t>の記述</a:t>
            </a:r>
          </a:p>
        </p:txBody>
      </p:sp>
      <p:sp>
        <p:nvSpPr>
          <p:cNvPr id="13" name="テキスト ボックス 12"/>
          <p:cNvSpPr txBox="1"/>
          <p:nvPr/>
        </p:nvSpPr>
        <p:spPr>
          <a:xfrm>
            <a:off x="362418" y="702212"/>
            <a:ext cx="422733" cy="492443"/>
          </a:xfrm>
          <a:prstGeom prst="rect">
            <a:avLst/>
          </a:prstGeom>
          <a:solidFill>
            <a:schemeClr val="bg1"/>
          </a:solidFill>
        </p:spPr>
        <p:txBody>
          <a:bodyPr wrap="square" lIns="72000" tIns="0" rIns="72000" bIns="0" rtlCol="0" anchor="b" anchorCtr="1">
            <a:spAutoFit/>
          </a:bodyPr>
          <a:lstStyle/>
          <a:p>
            <a:pPr algn="ctr"/>
            <a:r>
              <a:rPr lang="ja-JP" altLang="en-US" sz="3200" dirty="0"/>
              <a:t>⑤</a:t>
            </a:r>
            <a:endParaRPr kumimoji="1" lang="ja-JP" altLang="en-US" sz="3200" dirty="0"/>
          </a:p>
        </p:txBody>
      </p:sp>
      <p:cxnSp>
        <p:nvCxnSpPr>
          <p:cNvPr id="15" name="直線矢印コネクタ 14"/>
          <p:cNvCxnSpPr>
            <a:stCxn id="20" idx="0"/>
          </p:cNvCxnSpPr>
          <p:nvPr/>
        </p:nvCxnSpPr>
        <p:spPr bwMode="auto">
          <a:xfrm flipH="1" flipV="1">
            <a:off x="7543665" y="2708963"/>
            <a:ext cx="48756" cy="495352"/>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0" name="テキスト ボックス 19"/>
          <p:cNvSpPr txBox="1"/>
          <p:nvPr/>
        </p:nvSpPr>
        <p:spPr>
          <a:xfrm>
            <a:off x="6236208" y="3204315"/>
            <a:ext cx="2712426" cy="338554"/>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「シナリオ」欄をダブルクリック</a:t>
            </a:r>
            <a:endParaRPr kumimoji="1" lang="ja-JP" altLang="en-US" sz="1600" dirty="0">
              <a:latin typeface="IPA Pゴシック" panose="020B0500000000000000" pitchFamily="50" charset="-128"/>
              <a:ea typeface="IPA Pゴシック" panose="020B0500000000000000" pitchFamily="50" charset="-128"/>
            </a:endParaRPr>
          </a:p>
        </p:txBody>
      </p:sp>
      <p:sp>
        <p:nvSpPr>
          <p:cNvPr id="21" name="テキスト ボックス 20"/>
          <p:cNvSpPr txBox="1"/>
          <p:nvPr/>
        </p:nvSpPr>
        <p:spPr>
          <a:xfrm>
            <a:off x="468313" y="3131672"/>
            <a:ext cx="422733" cy="492443"/>
          </a:xfrm>
          <a:prstGeom prst="rect">
            <a:avLst/>
          </a:prstGeom>
          <a:solidFill>
            <a:schemeClr val="bg1"/>
          </a:solidFill>
        </p:spPr>
        <p:txBody>
          <a:bodyPr wrap="square" lIns="72000" tIns="0" rIns="72000" bIns="0" rtlCol="0" anchor="b" anchorCtr="1">
            <a:spAutoFit/>
          </a:bodyPr>
          <a:lstStyle/>
          <a:p>
            <a:pPr algn="ctr"/>
            <a:r>
              <a:rPr lang="ja-JP" altLang="en-US" sz="3200" dirty="0"/>
              <a:t>⑥</a:t>
            </a:r>
            <a:endParaRPr kumimoji="1" lang="ja-JP" altLang="en-US" sz="3200" dirty="0"/>
          </a:p>
        </p:txBody>
      </p:sp>
      <p:cxnSp>
        <p:nvCxnSpPr>
          <p:cNvPr id="23" name="直線矢印コネクタ 22"/>
          <p:cNvCxnSpPr>
            <a:stCxn id="24" idx="1"/>
          </p:cNvCxnSpPr>
          <p:nvPr/>
        </p:nvCxnSpPr>
        <p:spPr bwMode="auto">
          <a:xfrm flipH="1" flipV="1">
            <a:off x="4379976" y="4463444"/>
            <a:ext cx="1256567" cy="1193574"/>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4" name="テキスト ボックス 23"/>
          <p:cNvSpPr txBox="1"/>
          <p:nvPr/>
        </p:nvSpPr>
        <p:spPr>
          <a:xfrm>
            <a:off x="5636543" y="5241519"/>
            <a:ext cx="2171798" cy="830997"/>
          </a:xfrm>
          <a:prstGeom prst="rect">
            <a:avLst/>
          </a:prstGeom>
          <a:noFill/>
        </p:spPr>
        <p:txBody>
          <a:bodyPr wrap="square" rtlCol="0">
            <a:spAutoFit/>
          </a:bodyPr>
          <a:lstStyle/>
          <a:p>
            <a:r>
              <a:rPr lang="ja-JP" altLang="en-US" sz="1600" dirty="0">
                <a:latin typeface="IPA Pゴシック" panose="020B0500000000000000" pitchFamily="50" charset="-128"/>
                <a:ea typeface="IPA Pゴシック" panose="020B0500000000000000" pitchFamily="50" charset="-128"/>
              </a:rPr>
              <a:t>「追加」をクリックし、</a:t>
            </a:r>
            <a:endParaRPr lang="en-US" altLang="ja-JP" sz="1600" dirty="0">
              <a:latin typeface="IPA Pゴシック" panose="020B0500000000000000" pitchFamily="50" charset="-128"/>
              <a:ea typeface="IPA Pゴシック" panose="020B0500000000000000" pitchFamily="50" charset="-128"/>
            </a:endParaRPr>
          </a:p>
          <a:p>
            <a:r>
              <a:rPr kumimoji="1" lang="ja-JP" altLang="en-US" sz="1600" dirty="0">
                <a:latin typeface="IPA Pゴシック" panose="020B0500000000000000" pitchFamily="50" charset="-128"/>
                <a:ea typeface="IPA Pゴシック" panose="020B0500000000000000" pitchFamily="50" charset="-128"/>
              </a:rPr>
              <a:t>詳しいシナリオを記述。</a:t>
            </a:r>
            <a:endParaRPr kumimoji="1" lang="en-US" altLang="ja-JP" sz="1600" dirty="0">
              <a:latin typeface="IPA Pゴシック" panose="020B0500000000000000" pitchFamily="50" charset="-128"/>
              <a:ea typeface="IPA Pゴシック" panose="020B0500000000000000" pitchFamily="50" charset="-128"/>
            </a:endParaRPr>
          </a:p>
          <a:p>
            <a:r>
              <a:rPr lang="ja-JP" altLang="en-US" sz="1600" dirty="0">
                <a:latin typeface="IPA Pゴシック" panose="020B0500000000000000" pitchFamily="50" charset="-128"/>
                <a:ea typeface="IPA Pゴシック" panose="020B0500000000000000" pitchFamily="50" charset="-128"/>
              </a:rPr>
              <a:t>記述後、「</a:t>
            </a:r>
            <a:r>
              <a:rPr lang="en-US" altLang="ja-JP" sz="1600" dirty="0">
                <a:latin typeface="IPA Pゴシック" panose="020B0500000000000000" pitchFamily="50" charset="-128"/>
                <a:ea typeface="IPA Pゴシック" panose="020B0500000000000000" pitchFamily="50" charset="-128"/>
              </a:rPr>
              <a:t>OK</a:t>
            </a:r>
            <a:r>
              <a:rPr lang="ja-JP" altLang="en-US" sz="1600" dirty="0">
                <a:latin typeface="IPA Pゴシック" panose="020B0500000000000000" pitchFamily="50" charset="-128"/>
                <a:ea typeface="IPA Pゴシック" panose="020B0500000000000000" pitchFamily="50" charset="-128"/>
              </a:rPr>
              <a:t>」で保存。</a:t>
            </a:r>
            <a:endParaRPr lang="en-US" altLang="ja-JP" sz="1600" dirty="0">
              <a:latin typeface="IPA Pゴシック" panose="020B0500000000000000" pitchFamily="50" charset="-128"/>
              <a:ea typeface="IPA Pゴシック" panose="020B0500000000000000" pitchFamily="50" charset="-128"/>
            </a:endParaRPr>
          </a:p>
        </p:txBody>
      </p:sp>
      <p:cxnSp>
        <p:nvCxnSpPr>
          <p:cNvPr id="25" name="直線矢印コネクタ 24"/>
          <p:cNvCxnSpPr/>
          <p:nvPr/>
        </p:nvCxnSpPr>
        <p:spPr bwMode="auto">
          <a:xfrm flipH="1">
            <a:off x="2342367" y="5377507"/>
            <a:ext cx="3294176" cy="0"/>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6" name="直線矢印コネクタ 25"/>
          <p:cNvCxnSpPr/>
          <p:nvPr/>
        </p:nvCxnSpPr>
        <p:spPr bwMode="auto">
          <a:xfrm flipH="1" flipV="1">
            <a:off x="2706625" y="5921214"/>
            <a:ext cx="2929918" cy="111"/>
          </a:xfrm>
          <a:prstGeom prst="straightConnector1">
            <a:avLst/>
          </a:prstGeom>
          <a:solidFill>
            <a:schemeClr val="bg1"/>
          </a:solidFill>
          <a:ln w="57150" cap="flat" cmpd="sng" algn="ctr">
            <a:solidFill>
              <a:schemeClr val="accent2">
                <a:lumMod val="60000"/>
                <a:lumOff val="40000"/>
              </a:schemeClr>
            </a:solidFill>
            <a:prstDash val="solid"/>
            <a:round/>
            <a:headEnd type="none" w="med" len="med"/>
            <a:tailEnd type="arrow" w="lg" len="lg"/>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 name="スライド番号プレースホルダー 3">
            <a:extLst>
              <a:ext uri="{FF2B5EF4-FFF2-40B4-BE49-F238E27FC236}">
                <a16:creationId xmlns:a16="http://schemas.microsoft.com/office/drawing/2014/main" id="{656D17FE-88CF-4F29-91AE-AC1358F89CE4}"/>
              </a:ext>
            </a:extLst>
          </p:cNvPr>
          <p:cNvSpPr>
            <a:spLocks noGrp="1"/>
          </p:cNvSpPr>
          <p:nvPr>
            <p:ph type="sldNum" sz="quarter" idx="12"/>
          </p:nvPr>
        </p:nvSpPr>
        <p:spPr/>
        <p:txBody>
          <a:bodyPr/>
          <a:lstStyle/>
          <a:p>
            <a:fld id="{3382DF73-28CA-4FAC-8B34-741C96E797DB}" type="slidenum">
              <a:rPr kumimoji="1" lang="ja-JP" altLang="en-US" smtClean="0"/>
              <a:t>62</a:t>
            </a:fld>
            <a:endParaRPr kumimoji="1" lang="ja-JP" altLang="en-US"/>
          </a:p>
        </p:txBody>
      </p:sp>
      <p:pic>
        <p:nvPicPr>
          <p:cNvPr id="16" name="図 15">
            <a:extLst>
              <a:ext uri="{FF2B5EF4-FFF2-40B4-BE49-F238E27FC236}">
                <a16:creationId xmlns:a16="http://schemas.microsoft.com/office/drawing/2014/main" id="{9E9F299C-1ACF-432D-84BB-15D8EAAF5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3" name="フッター プレースホルダー 2">
            <a:extLst>
              <a:ext uri="{FF2B5EF4-FFF2-40B4-BE49-F238E27FC236}">
                <a16:creationId xmlns:a16="http://schemas.microsoft.com/office/drawing/2014/main" id="{C6EB8DB9-50A0-4E41-9703-EA22BE1B7051}"/>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416511587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z="3200" dirty="0"/>
              <a:t>対策検討</a:t>
            </a:r>
            <a:endParaRPr kumimoji="1" lang="ja-JP" altLang="en-US" sz="3200" dirty="0"/>
          </a:p>
        </p:txBody>
      </p:sp>
      <p:sp>
        <p:nvSpPr>
          <p:cNvPr id="3" name="スライド番号プレースホルダー 2">
            <a:extLst>
              <a:ext uri="{FF2B5EF4-FFF2-40B4-BE49-F238E27FC236}">
                <a16:creationId xmlns:a16="http://schemas.microsoft.com/office/drawing/2014/main" id="{BEEC872B-E78D-4DF9-AD6B-7BFDABC7C925}"/>
              </a:ext>
            </a:extLst>
          </p:cNvPr>
          <p:cNvSpPr>
            <a:spLocks noGrp="1"/>
          </p:cNvSpPr>
          <p:nvPr>
            <p:ph type="sldNum" sz="quarter" idx="12"/>
          </p:nvPr>
        </p:nvSpPr>
        <p:spPr/>
        <p:txBody>
          <a:bodyPr/>
          <a:lstStyle/>
          <a:p>
            <a:fld id="{3382DF73-28CA-4FAC-8B34-741C96E797DB}" type="slidenum">
              <a:rPr kumimoji="1" lang="ja-JP" altLang="en-US" smtClean="0"/>
              <a:t>63</a:t>
            </a:fld>
            <a:endParaRPr kumimoji="1" lang="ja-JP" altLang="en-US"/>
          </a:p>
        </p:txBody>
      </p:sp>
      <p:sp>
        <p:nvSpPr>
          <p:cNvPr id="18" name="正方形/長方形 17">
            <a:extLst>
              <a:ext uri="{FF2B5EF4-FFF2-40B4-BE49-F238E27FC236}">
                <a16:creationId xmlns:a16="http://schemas.microsoft.com/office/drawing/2014/main" id="{1DDD86D8-A106-4C6C-9062-3AF9C8809B40}"/>
              </a:ext>
            </a:extLst>
          </p:cNvPr>
          <p:cNvSpPr/>
          <p:nvPr/>
        </p:nvSpPr>
        <p:spPr bwMode="auto">
          <a:xfrm>
            <a:off x="468313" y="753593"/>
            <a:ext cx="8440148" cy="499135"/>
          </a:xfrm>
          <a:prstGeom prst="rect">
            <a:avLst/>
          </a:prstGeom>
          <a:solidFill>
            <a:srgbClr val="FFFF99"/>
          </a:solidFill>
          <a:ln>
            <a:solidFill>
              <a:srgbClr val="FF9900"/>
            </a:solid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2400" b="1" dirty="0">
                <a:latin typeface="Century" panose="02040604050505020304" pitchFamily="18" charset="0"/>
              </a:rPr>
              <a:t>HCF</a:t>
            </a:r>
            <a:r>
              <a:rPr lang="ja-JP" altLang="en-US" sz="2400" b="1" dirty="0">
                <a:latin typeface="Century" panose="02040604050505020304" pitchFamily="18" charset="0"/>
              </a:rPr>
              <a:t>（</a:t>
            </a:r>
            <a:r>
              <a:rPr lang="en-US" altLang="ja-JP" sz="2400" b="1" dirty="0">
                <a:latin typeface="Century" panose="02040604050505020304" pitchFamily="18" charset="0"/>
              </a:rPr>
              <a:t>UCA</a:t>
            </a:r>
            <a:r>
              <a:rPr lang="ja-JP" altLang="en-US" sz="2400" b="1" dirty="0">
                <a:latin typeface="Century" panose="02040604050505020304" pitchFamily="18" charset="0"/>
              </a:rPr>
              <a:t>が発生するシナリオ）から、対策の検討を行う</a:t>
            </a:r>
            <a:endParaRPr lang="en-US" altLang="ja-JP" sz="2400" b="1" dirty="0">
              <a:latin typeface="Century" panose="02040604050505020304" pitchFamily="18" charset="0"/>
            </a:endParaRPr>
          </a:p>
        </p:txBody>
      </p:sp>
      <p:sp>
        <p:nvSpPr>
          <p:cNvPr id="4" name="テキスト ボックス 3"/>
          <p:cNvSpPr txBox="1"/>
          <p:nvPr/>
        </p:nvSpPr>
        <p:spPr>
          <a:xfrm>
            <a:off x="468313" y="1591056"/>
            <a:ext cx="8538527" cy="1200329"/>
          </a:xfrm>
          <a:prstGeom prst="rect">
            <a:avLst/>
          </a:prstGeom>
          <a:noFill/>
        </p:spPr>
        <p:txBody>
          <a:bodyPr wrap="square" rtlCol="0">
            <a:spAutoFit/>
          </a:bodyPr>
          <a:lstStyle/>
          <a:p>
            <a:r>
              <a:rPr kumimoji="1" lang="en-US" altLang="ja-JP" dirty="0">
                <a:latin typeface="Century" panose="02040604050505020304" pitchFamily="18" charset="0"/>
                <a:ea typeface="IPA Pゴシック" panose="020B0500000000000000" pitchFamily="50" charset="-128"/>
              </a:rPr>
              <a:t>STPA</a:t>
            </a:r>
            <a:r>
              <a:rPr kumimoji="1" lang="ja-JP" altLang="en-US" dirty="0">
                <a:latin typeface="Century" panose="02040604050505020304" pitchFamily="18" charset="0"/>
                <a:ea typeface="IPA Pゴシック" panose="020B0500000000000000" pitchFamily="50" charset="-128"/>
              </a:rPr>
              <a:t>の手順は、</a:t>
            </a:r>
            <a:r>
              <a:rPr kumimoji="1" lang="en-US" altLang="ja-JP" dirty="0">
                <a:latin typeface="Century" panose="02040604050505020304" pitchFamily="18" charset="0"/>
                <a:ea typeface="IPA Pゴシック" panose="020B0500000000000000" pitchFamily="50" charset="-128"/>
              </a:rPr>
              <a:t>Step</a:t>
            </a:r>
            <a:r>
              <a:rPr kumimoji="1" lang="ja-JP" altLang="en-US" dirty="0">
                <a:latin typeface="Century" panose="02040604050505020304" pitchFamily="18" charset="0"/>
                <a:ea typeface="IPA Pゴシック" panose="020B0500000000000000" pitchFamily="50" charset="-128"/>
              </a:rPr>
              <a:t> </a:t>
            </a:r>
            <a:r>
              <a:rPr kumimoji="1" lang="en-US" altLang="ja-JP" dirty="0">
                <a:latin typeface="Century" panose="02040604050505020304" pitchFamily="18" charset="0"/>
                <a:ea typeface="IPA Pゴシック" panose="020B0500000000000000" pitchFamily="50" charset="-128"/>
              </a:rPr>
              <a:t>2</a:t>
            </a:r>
            <a:r>
              <a:rPr kumimoji="1" lang="ja-JP" altLang="en-US" dirty="0">
                <a:latin typeface="Century" panose="02040604050505020304" pitchFamily="18" charset="0"/>
                <a:ea typeface="IPA Pゴシック" panose="020B0500000000000000" pitchFamily="50" charset="-128"/>
              </a:rPr>
              <a:t>迄であって、対策検討は</a:t>
            </a:r>
            <a:r>
              <a:rPr kumimoji="1" lang="en-US" altLang="ja-JP" dirty="0">
                <a:latin typeface="Century" panose="02040604050505020304" pitchFamily="18" charset="0"/>
                <a:ea typeface="IPA Pゴシック" panose="020B0500000000000000" pitchFamily="50" charset="-128"/>
              </a:rPr>
              <a:t>STPA</a:t>
            </a:r>
            <a:r>
              <a:rPr kumimoji="1" lang="ja-JP" altLang="en-US" dirty="0">
                <a:latin typeface="Century" panose="02040604050505020304" pitchFamily="18" charset="0"/>
                <a:ea typeface="IPA Pゴシック" panose="020B0500000000000000" pitchFamily="50" charset="-128"/>
              </a:rPr>
              <a:t>の手順の範囲外である。</a:t>
            </a:r>
            <a:endParaRPr kumimoji="1" lang="en-US" altLang="ja-JP" dirty="0">
              <a:latin typeface="Century" panose="02040604050505020304" pitchFamily="18" charset="0"/>
              <a:ea typeface="IPA Pゴシック" panose="020B0500000000000000" pitchFamily="50" charset="-128"/>
            </a:endParaRPr>
          </a:p>
          <a:p>
            <a:r>
              <a:rPr lang="ja-JP" altLang="en-US" dirty="0">
                <a:latin typeface="Century" panose="02040604050505020304" pitchFamily="18" charset="0"/>
                <a:ea typeface="IPA Pゴシック" panose="020B0500000000000000" pitchFamily="50" charset="-128"/>
              </a:rPr>
              <a:t>しかし、どの手法で分析したかに係わらず「ハザード／リスク分析」したら「対策検討」しなければ意味がない。</a:t>
            </a:r>
            <a:endParaRPr lang="en-US" altLang="ja-JP" dirty="0">
              <a:latin typeface="Century" panose="02040604050505020304" pitchFamily="18" charset="0"/>
              <a:ea typeface="IPA Pゴシック" panose="020B0500000000000000" pitchFamily="50" charset="-128"/>
            </a:endParaRPr>
          </a:p>
          <a:p>
            <a:r>
              <a:rPr kumimoji="1" lang="ja-JP" altLang="en-US" dirty="0">
                <a:latin typeface="Century" panose="02040604050505020304" pitchFamily="18" charset="0"/>
                <a:ea typeface="IPA Pゴシック" panose="020B0500000000000000" pitchFamily="50" charset="-128"/>
              </a:rPr>
              <a:t>なので、</a:t>
            </a:r>
            <a:r>
              <a:rPr kumimoji="1" lang="en-US" altLang="ja-JP" dirty="0">
                <a:latin typeface="Century" panose="02040604050505020304" pitchFamily="18" charset="0"/>
                <a:ea typeface="IPA Pゴシック" panose="020B0500000000000000" pitchFamily="50" charset="-128"/>
              </a:rPr>
              <a:t>STAMP</a:t>
            </a:r>
            <a:r>
              <a:rPr kumimoji="1" lang="ja-JP" altLang="en-US" dirty="0">
                <a:latin typeface="Century" panose="02040604050505020304" pitchFamily="18" charset="0"/>
                <a:ea typeface="IPA Pゴシック" panose="020B0500000000000000" pitchFamily="50" charset="-128"/>
              </a:rPr>
              <a:t> </a:t>
            </a:r>
            <a:r>
              <a:rPr kumimoji="1" lang="en-US" altLang="ja-JP" dirty="0">
                <a:latin typeface="Century" panose="02040604050505020304" pitchFamily="18" charset="0"/>
                <a:ea typeface="IPA Pゴシック" panose="020B0500000000000000" pitchFamily="50" charset="-128"/>
              </a:rPr>
              <a:t>Workbench</a:t>
            </a:r>
            <a:r>
              <a:rPr kumimoji="1" lang="ja-JP" altLang="en-US" dirty="0">
                <a:latin typeface="Century" panose="02040604050505020304" pitchFamily="18" charset="0"/>
                <a:ea typeface="IPA Pゴシック" panose="020B0500000000000000" pitchFamily="50" charset="-128"/>
              </a:rPr>
              <a:t>は対策検討までをサポートしている。</a:t>
            </a:r>
            <a:endParaRPr kumimoji="1" lang="en-US" altLang="ja-JP" dirty="0">
              <a:latin typeface="Century" panose="02040604050505020304" pitchFamily="18" charset="0"/>
              <a:ea typeface="IPA Pゴシック" panose="020B0500000000000000" pitchFamily="50" charset="-128"/>
            </a:endParaRPr>
          </a:p>
        </p:txBody>
      </p:sp>
      <p:sp>
        <p:nvSpPr>
          <p:cNvPr id="5" name="フッター プレースホルダー 4">
            <a:extLst>
              <a:ext uri="{FF2B5EF4-FFF2-40B4-BE49-F238E27FC236}">
                <a16:creationId xmlns:a16="http://schemas.microsoft.com/office/drawing/2014/main" id="{013F73C8-CF3C-48F4-A3A0-53C207D48133}"/>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62850351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z="3200" dirty="0"/>
              <a:t>対策検討の際の</a:t>
            </a:r>
            <a:r>
              <a:rPr lang="en-US" altLang="ja-JP" sz="3200" dirty="0"/>
              <a:t>Tips</a:t>
            </a:r>
            <a:endParaRPr kumimoji="1" lang="ja-JP" altLang="en-US" sz="3200" dirty="0"/>
          </a:p>
        </p:txBody>
      </p:sp>
      <p:sp>
        <p:nvSpPr>
          <p:cNvPr id="3" name="スライド番号プレースホルダー 2">
            <a:extLst>
              <a:ext uri="{FF2B5EF4-FFF2-40B4-BE49-F238E27FC236}">
                <a16:creationId xmlns:a16="http://schemas.microsoft.com/office/drawing/2014/main" id="{BEEC872B-E78D-4DF9-AD6B-7BFDABC7C925}"/>
              </a:ext>
            </a:extLst>
          </p:cNvPr>
          <p:cNvSpPr>
            <a:spLocks noGrp="1"/>
          </p:cNvSpPr>
          <p:nvPr>
            <p:ph type="sldNum" sz="quarter" idx="12"/>
          </p:nvPr>
        </p:nvSpPr>
        <p:spPr/>
        <p:txBody>
          <a:bodyPr/>
          <a:lstStyle/>
          <a:p>
            <a:fld id="{3382DF73-28CA-4FAC-8B34-741C96E797DB}" type="slidenum">
              <a:rPr kumimoji="1" lang="ja-JP" altLang="en-US" smtClean="0"/>
              <a:t>64</a:t>
            </a:fld>
            <a:endParaRPr kumimoji="1" lang="ja-JP" altLang="en-US"/>
          </a:p>
        </p:txBody>
      </p:sp>
      <p:sp>
        <p:nvSpPr>
          <p:cNvPr id="4" name="テキスト ボックス 3"/>
          <p:cNvSpPr txBox="1"/>
          <p:nvPr/>
        </p:nvSpPr>
        <p:spPr>
          <a:xfrm>
            <a:off x="468313" y="758952"/>
            <a:ext cx="8538527" cy="923330"/>
          </a:xfrm>
          <a:prstGeom prst="rect">
            <a:avLst/>
          </a:prstGeom>
          <a:noFill/>
        </p:spPr>
        <p:txBody>
          <a:bodyPr wrap="square" rtlCol="0">
            <a:spAutoFit/>
          </a:bodyPr>
          <a:lstStyle/>
          <a:p>
            <a:r>
              <a:rPr kumimoji="1" lang="ja-JP" altLang="en-US" dirty="0">
                <a:latin typeface="Century" panose="02040604050505020304" pitchFamily="18" charset="0"/>
                <a:ea typeface="IPA Pゴシック" panose="020B0500000000000000" pitchFamily="50" charset="-128"/>
              </a:rPr>
              <a:t>対策はハザードシナリオを見ながら考えると良い。</a:t>
            </a:r>
            <a:endParaRPr kumimoji="1" lang="en-US" altLang="ja-JP" dirty="0">
              <a:latin typeface="Century" panose="02040604050505020304" pitchFamily="18" charset="0"/>
              <a:ea typeface="IPA Pゴシック" panose="020B0500000000000000" pitchFamily="50" charset="-128"/>
            </a:endParaRPr>
          </a:p>
          <a:p>
            <a:r>
              <a:rPr lang="en-US" altLang="ja-JP" dirty="0">
                <a:latin typeface="Century" panose="02040604050505020304" pitchFamily="18" charset="0"/>
                <a:ea typeface="IPA Pゴシック" panose="020B0500000000000000" pitchFamily="50" charset="-128"/>
              </a:rPr>
              <a:t>HCF</a:t>
            </a:r>
            <a:r>
              <a:rPr lang="ja-JP" altLang="en-US" dirty="0">
                <a:latin typeface="Century" panose="02040604050505020304" pitchFamily="18" charset="0"/>
                <a:ea typeface="IPA Pゴシック" panose="020B0500000000000000" pitchFamily="50" charset="-128"/>
              </a:rPr>
              <a:t>表と対策表のウィンドウを並べて表示したり、下のようにシナリオを</a:t>
            </a:r>
            <a:r>
              <a:rPr lang="en-US" altLang="ja-JP" dirty="0">
                <a:latin typeface="Century" panose="02040604050505020304" pitchFamily="18" charset="0"/>
                <a:ea typeface="IPA Pゴシック" panose="020B0500000000000000" pitchFamily="50" charset="-128"/>
              </a:rPr>
              <a:t>HCF</a:t>
            </a:r>
            <a:r>
              <a:rPr lang="ja-JP" altLang="en-US" dirty="0">
                <a:latin typeface="Century" panose="02040604050505020304" pitchFamily="18" charset="0"/>
                <a:ea typeface="IPA Pゴシック" panose="020B0500000000000000" pitchFamily="50" charset="-128"/>
              </a:rPr>
              <a:t>欄にコピーしておく方法もある。</a:t>
            </a:r>
            <a:endParaRPr kumimoji="1" lang="ja-JP" altLang="en-US" dirty="0">
              <a:latin typeface="Century" panose="02040604050505020304" pitchFamily="18" charset="0"/>
              <a:ea typeface="IPA Pゴシック" panose="020B0500000000000000" pitchFamily="50" charset="-128"/>
            </a:endParaRPr>
          </a:p>
        </p:txBody>
      </p:sp>
      <p:pic>
        <p:nvPicPr>
          <p:cNvPr id="5" name="図 4"/>
          <p:cNvPicPr>
            <a:picLocks noChangeAspect="1"/>
          </p:cNvPicPr>
          <p:nvPr/>
        </p:nvPicPr>
        <p:blipFill rotWithShape="1">
          <a:blip r:embed="rId3"/>
          <a:srcRect l="1400" t="14373" r="200" b="51968"/>
          <a:stretch/>
        </p:blipFill>
        <p:spPr>
          <a:xfrm>
            <a:off x="374892" y="1629719"/>
            <a:ext cx="8533569" cy="2089296"/>
          </a:xfrm>
          <a:prstGeom prst="rect">
            <a:avLst/>
          </a:prstGeom>
        </p:spPr>
      </p:pic>
      <p:pic>
        <p:nvPicPr>
          <p:cNvPr id="6" name="図 5"/>
          <p:cNvPicPr>
            <a:picLocks noChangeAspect="1"/>
          </p:cNvPicPr>
          <p:nvPr/>
        </p:nvPicPr>
        <p:blipFill rotWithShape="1">
          <a:blip r:embed="rId4"/>
          <a:srcRect l="1300" t="14233" r="742" b="47278"/>
          <a:stretch/>
        </p:blipFill>
        <p:spPr>
          <a:xfrm>
            <a:off x="351894" y="4119824"/>
            <a:ext cx="8556567" cy="2406391"/>
          </a:xfrm>
          <a:prstGeom prst="rect">
            <a:avLst/>
          </a:prstGeom>
        </p:spPr>
      </p:pic>
      <p:sp>
        <p:nvSpPr>
          <p:cNvPr id="7" name="フッター プレースホルダー 6">
            <a:extLst>
              <a:ext uri="{FF2B5EF4-FFF2-40B4-BE49-F238E27FC236}">
                <a16:creationId xmlns:a16="http://schemas.microsoft.com/office/drawing/2014/main" id="{06EDE0C2-D6E3-479E-8F6B-DD457EB0EA8F}"/>
              </a:ext>
            </a:extLst>
          </p:cNvPr>
          <p:cNvSpPr>
            <a:spLocks noGrp="1"/>
          </p:cNvSpPr>
          <p:nvPr>
            <p:ph type="ftr" sz="quarter" idx="11"/>
          </p:nvPr>
        </p:nvSpPr>
        <p:spPr/>
        <p:txBody>
          <a:bodyPr/>
          <a:lstStyle/>
          <a:p>
            <a:r>
              <a:rPr kumimoji="1" lang="en-US" altLang="ja-JP"/>
              <a:t>©2024 IPA, All Rights Reserved</a:t>
            </a:r>
            <a:endParaRPr kumimoji="1" lang="ja-JP" altLang="en-US" dirty="0"/>
          </a:p>
        </p:txBody>
      </p:sp>
      <p:pic>
        <p:nvPicPr>
          <p:cNvPr id="8" name="図 7">
            <a:extLst>
              <a:ext uri="{FF2B5EF4-FFF2-40B4-BE49-F238E27FC236}">
                <a16:creationId xmlns:a16="http://schemas.microsoft.com/office/drawing/2014/main" id="{D230B454-5A28-4980-97E6-4C69E118B1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Tree>
    <p:extLst>
      <p:ext uri="{BB962C8B-B14F-4D97-AF65-F5344CB8AC3E}">
        <p14:creationId xmlns:p14="http://schemas.microsoft.com/office/powerpoint/2010/main" val="34766660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75D1814F-DF0B-4DF1-8247-9410F7D4CFFD}"/>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
        <p:nvSpPr>
          <p:cNvPr id="2" name="タイトル 1"/>
          <p:cNvSpPr>
            <a:spLocks noGrp="1"/>
          </p:cNvSpPr>
          <p:nvPr>
            <p:ph type="title"/>
          </p:nvPr>
        </p:nvSpPr>
        <p:spPr/>
        <p:txBody>
          <a:bodyPr>
            <a:normAutofit fontScale="90000"/>
          </a:bodyPr>
          <a:lstStyle/>
          <a:p>
            <a:r>
              <a:rPr kumimoji="1" lang="ja-JP" altLang="en-US" sz="3200" dirty="0"/>
              <a:t>ツールの操作：対策の記述</a:t>
            </a:r>
          </a:p>
        </p:txBody>
      </p:sp>
      <p:sp>
        <p:nvSpPr>
          <p:cNvPr id="4" name="スライド番号プレースホルダー 3">
            <a:extLst>
              <a:ext uri="{FF2B5EF4-FFF2-40B4-BE49-F238E27FC236}">
                <a16:creationId xmlns:a16="http://schemas.microsoft.com/office/drawing/2014/main" id="{1F1576BF-2153-441E-AE9D-F73FDD028253}"/>
              </a:ext>
            </a:extLst>
          </p:cNvPr>
          <p:cNvSpPr>
            <a:spLocks noGrp="1"/>
          </p:cNvSpPr>
          <p:nvPr>
            <p:ph type="sldNum" sz="quarter" idx="12"/>
          </p:nvPr>
        </p:nvSpPr>
        <p:spPr/>
        <p:txBody>
          <a:bodyPr/>
          <a:lstStyle/>
          <a:p>
            <a:fld id="{3382DF73-28CA-4FAC-8B34-741C96E797DB}" type="slidenum">
              <a:rPr kumimoji="1" lang="ja-JP" altLang="en-US" smtClean="0"/>
              <a:t>65</a:t>
            </a:fld>
            <a:endParaRPr kumimoji="1" lang="ja-JP" altLang="en-US"/>
          </a:p>
        </p:txBody>
      </p:sp>
      <p:pic>
        <p:nvPicPr>
          <p:cNvPr id="7" name="図 6">
            <a:extLst>
              <a:ext uri="{FF2B5EF4-FFF2-40B4-BE49-F238E27FC236}">
                <a16:creationId xmlns:a16="http://schemas.microsoft.com/office/drawing/2014/main" id="{9E9F299C-1ACF-432D-84BB-15D8EAAF56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pic>
        <p:nvPicPr>
          <p:cNvPr id="6" name="図 5"/>
          <p:cNvPicPr>
            <a:picLocks noChangeAspect="1"/>
          </p:cNvPicPr>
          <p:nvPr/>
        </p:nvPicPr>
        <p:blipFill rotWithShape="1">
          <a:blip r:embed="rId4"/>
          <a:srcRect l="1100" t="13360" r="500" b="1790"/>
          <a:stretch/>
        </p:blipFill>
        <p:spPr>
          <a:xfrm>
            <a:off x="376001" y="698997"/>
            <a:ext cx="8692887" cy="5441889"/>
          </a:xfrm>
          <a:prstGeom prst="rect">
            <a:avLst/>
          </a:prstGeom>
        </p:spPr>
      </p:pic>
      <p:sp>
        <p:nvSpPr>
          <p:cNvPr id="5" name="正方形/長方形 4">
            <a:extLst>
              <a:ext uri="{FF2B5EF4-FFF2-40B4-BE49-F238E27FC236}">
                <a16:creationId xmlns:a16="http://schemas.microsoft.com/office/drawing/2014/main" id="{10289151-15E3-4828-A6F9-38EF24B079DB}"/>
              </a:ext>
            </a:extLst>
          </p:cNvPr>
          <p:cNvSpPr/>
          <p:nvPr/>
        </p:nvSpPr>
        <p:spPr bwMode="auto">
          <a:xfrm>
            <a:off x="975360" y="5979022"/>
            <a:ext cx="7245096" cy="547194"/>
          </a:xfrm>
          <a:prstGeom prst="rect">
            <a:avLst/>
          </a:prstGeom>
          <a:solidFill>
            <a:srgbClr val="FFFF99"/>
          </a:solidFill>
          <a:ln>
            <a:solidFill>
              <a:srgbClr val="FF9900"/>
            </a:solidFill>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b="1" dirty="0">
                <a:latin typeface="Century" panose="02040604050505020304" pitchFamily="18" charset="0"/>
                <a:ea typeface="IPA Pゴシック" panose="020B0500000000000000" pitchFamily="50" charset="-128"/>
              </a:rPr>
              <a:t>対策表にはＨＣＦ、対策、</a:t>
            </a:r>
            <a:r>
              <a:rPr lang="en-US" altLang="ja-JP" sz="1600" b="1" dirty="0">
                <a:latin typeface="Century" panose="02040604050505020304" pitchFamily="18" charset="0"/>
                <a:ea typeface="IPA Pゴシック" panose="020B0500000000000000" pitchFamily="50" charset="-128"/>
              </a:rPr>
              <a:t>UCA</a:t>
            </a:r>
            <a:r>
              <a:rPr lang="ja-JP" altLang="en-US" sz="1600" b="1" dirty="0" err="1">
                <a:latin typeface="Century" panose="02040604050505020304" pitchFamily="18" charset="0"/>
                <a:ea typeface="IPA Pゴシック" panose="020B0500000000000000" pitchFamily="50" charset="-128"/>
              </a:rPr>
              <a:t>、</a:t>
            </a:r>
            <a:r>
              <a:rPr lang="ja-JP" altLang="en-US" sz="1600" b="1" dirty="0">
                <a:latin typeface="Century" panose="02040604050505020304" pitchFamily="18" charset="0"/>
                <a:ea typeface="IPA Pゴシック" panose="020B0500000000000000" pitchFamily="50" charset="-128"/>
              </a:rPr>
              <a:t>対策対象コンポーネントが一覧化される。</a:t>
            </a:r>
            <a:endParaRPr lang="en-US" altLang="ja-JP" sz="1600" b="1" dirty="0">
              <a:latin typeface="Century" panose="02040604050505020304" pitchFamily="18" charset="0"/>
              <a:ea typeface="IPA Pゴシック" panose="020B0500000000000000" pitchFamily="50" charset="-128"/>
            </a:endParaRPr>
          </a:p>
          <a:p>
            <a:pPr algn="ctr"/>
            <a:r>
              <a:rPr kumimoji="1" lang="ja-JP" altLang="en-US" sz="1600" b="1" dirty="0">
                <a:latin typeface="Century" panose="02040604050505020304" pitchFamily="18" charset="0"/>
                <a:ea typeface="IPA Pゴシック" panose="020B0500000000000000" pitchFamily="50" charset="-128"/>
              </a:rPr>
              <a:t>この表の</a:t>
            </a:r>
            <a:r>
              <a:rPr lang="ja-JP" altLang="en-US" sz="1600" b="1" dirty="0">
                <a:latin typeface="Century" panose="02040604050505020304" pitchFamily="18" charset="0"/>
                <a:ea typeface="IPA Pゴシック" panose="020B0500000000000000" pitchFamily="50" charset="-128"/>
              </a:rPr>
              <a:t>他、全ての</a:t>
            </a:r>
            <a:r>
              <a:rPr kumimoji="1" lang="ja-JP" altLang="en-US" sz="1600" b="1" dirty="0">
                <a:latin typeface="Century" panose="02040604050505020304" pitchFamily="18" charset="0"/>
                <a:ea typeface="IPA Pゴシック" panose="020B0500000000000000" pitchFamily="50" charset="-128"/>
              </a:rPr>
              <a:t>表は</a:t>
            </a:r>
            <a:r>
              <a:rPr kumimoji="1" lang="en-US" altLang="ja-JP" sz="1600" b="1" dirty="0">
                <a:latin typeface="Century" panose="02040604050505020304" pitchFamily="18" charset="0"/>
                <a:ea typeface="IPA Pゴシック" panose="020B0500000000000000" pitchFamily="50" charset="-128"/>
              </a:rPr>
              <a:t>Excel</a:t>
            </a:r>
            <a:r>
              <a:rPr kumimoji="1" lang="ja-JP" altLang="en-US" sz="1600" b="1" dirty="0">
                <a:latin typeface="Century" panose="02040604050505020304" pitchFamily="18" charset="0"/>
                <a:ea typeface="IPA Pゴシック" panose="020B0500000000000000" pitchFamily="50" charset="-128"/>
              </a:rPr>
              <a:t>に出力して利用可能。</a:t>
            </a:r>
            <a:r>
              <a:rPr lang="ja-JP" altLang="en-US" sz="1600" b="1" dirty="0">
                <a:latin typeface="Century" panose="02040604050505020304" pitchFamily="18" charset="0"/>
                <a:ea typeface="IPA Pゴシック" panose="020B0500000000000000" pitchFamily="50" charset="-128"/>
              </a:rPr>
              <a:t>図も画像ファイルで出力可能。</a:t>
            </a:r>
            <a:endParaRPr kumimoji="1" lang="en-US" altLang="ja-JP" sz="1600" b="1" dirty="0">
              <a:latin typeface="Century" panose="02040604050505020304" pitchFamily="18" charset="0"/>
              <a:ea typeface="IPA Pゴシック" panose="020B0500000000000000" pitchFamily="50" charset="-128"/>
            </a:endParaRPr>
          </a:p>
        </p:txBody>
      </p:sp>
    </p:spTree>
    <p:extLst>
      <p:ext uri="{BB962C8B-B14F-4D97-AF65-F5344CB8AC3E}">
        <p14:creationId xmlns:p14="http://schemas.microsoft.com/office/powerpoint/2010/main" val="104619308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z="3200" dirty="0"/>
              <a:t>おわりに</a:t>
            </a:r>
            <a:endParaRPr kumimoji="1" lang="ja-JP" altLang="en-US" sz="3200" dirty="0"/>
          </a:p>
        </p:txBody>
      </p:sp>
      <p:sp>
        <p:nvSpPr>
          <p:cNvPr id="3" name="スライド番号プレースホルダー 2">
            <a:extLst>
              <a:ext uri="{FF2B5EF4-FFF2-40B4-BE49-F238E27FC236}">
                <a16:creationId xmlns:a16="http://schemas.microsoft.com/office/drawing/2014/main" id="{048D9052-5674-458A-8008-32113D41CC11}"/>
              </a:ext>
            </a:extLst>
          </p:cNvPr>
          <p:cNvSpPr>
            <a:spLocks noGrp="1"/>
          </p:cNvSpPr>
          <p:nvPr>
            <p:ph type="sldNum" sz="quarter" idx="12"/>
          </p:nvPr>
        </p:nvSpPr>
        <p:spPr/>
        <p:txBody>
          <a:bodyPr/>
          <a:lstStyle/>
          <a:p>
            <a:fld id="{3382DF73-28CA-4FAC-8B34-741C96E797DB}" type="slidenum">
              <a:rPr kumimoji="1" lang="ja-JP" altLang="en-US" smtClean="0"/>
              <a:t>66</a:t>
            </a:fld>
            <a:endParaRPr kumimoji="1" lang="ja-JP" altLang="en-US"/>
          </a:p>
        </p:txBody>
      </p:sp>
      <p:sp>
        <p:nvSpPr>
          <p:cNvPr id="5" name="テキスト ボックス 4">
            <a:extLst>
              <a:ext uri="{FF2B5EF4-FFF2-40B4-BE49-F238E27FC236}">
                <a16:creationId xmlns:a16="http://schemas.microsoft.com/office/drawing/2014/main" id="{A8AFFA05-24EF-49FC-B89C-E8B16D91DDE3}"/>
              </a:ext>
            </a:extLst>
          </p:cNvPr>
          <p:cNvSpPr txBox="1"/>
          <p:nvPr/>
        </p:nvSpPr>
        <p:spPr>
          <a:xfrm>
            <a:off x="1691681" y="1988840"/>
            <a:ext cx="5409881" cy="2646878"/>
          </a:xfrm>
          <a:prstGeom prst="rect">
            <a:avLst/>
          </a:prstGeom>
          <a:noFill/>
        </p:spPr>
        <p:txBody>
          <a:bodyPr wrap="square" rtlCol="0">
            <a:spAutoFit/>
          </a:bodyPr>
          <a:lstStyle/>
          <a:p>
            <a:r>
              <a:rPr lang="en-US" altLang="ja-JP" sz="16600" dirty="0">
                <a:solidFill>
                  <a:srgbClr val="00B050"/>
                </a:solidFill>
                <a:latin typeface="Meiryo UI" panose="020B0604030504040204" pitchFamily="50" charset="-128"/>
                <a:ea typeface="Meiryo UI" panose="020B0604030504040204" pitchFamily="50" charset="-128"/>
              </a:rPr>
              <a:t>Q&amp;A</a:t>
            </a:r>
            <a:endParaRPr lang="ja-JP" altLang="en-US" sz="16600" dirty="0">
              <a:solidFill>
                <a:srgbClr val="00B050"/>
              </a:solidFill>
              <a:latin typeface="Meiryo UI" panose="020B0604030504040204" pitchFamily="50" charset="-128"/>
              <a:ea typeface="Meiryo UI" panose="020B0604030504040204" pitchFamily="50" charset="-128"/>
            </a:endParaRPr>
          </a:p>
        </p:txBody>
      </p:sp>
      <p:sp>
        <p:nvSpPr>
          <p:cNvPr id="4" name="フッター プレースホルダー 3">
            <a:extLst>
              <a:ext uri="{FF2B5EF4-FFF2-40B4-BE49-F238E27FC236}">
                <a16:creationId xmlns:a16="http://schemas.microsoft.com/office/drawing/2014/main" id="{886FC2F9-8101-49A8-9E9C-44C96D74C1F0}"/>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98476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8313" y="44450"/>
            <a:ext cx="7743180" cy="922592"/>
          </a:xfrm>
        </p:spPr>
        <p:txBody>
          <a:bodyPr>
            <a:normAutofit fontScale="90000"/>
          </a:bodyPr>
          <a:lstStyle/>
          <a:p>
            <a:r>
              <a:rPr lang="ja-JP" altLang="en-US" sz="3200" dirty="0"/>
              <a:t>ツールの準備②</a:t>
            </a:r>
            <a:br>
              <a:rPr lang="en-US" altLang="ja-JP" sz="3200" dirty="0"/>
            </a:br>
            <a:r>
              <a:rPr lang="ja-JP" altLang="en-US" sz="3200" dirty="0"/>
              <a:t>　プロジェクト</a:t>
            </a:r>
            <a:r>
              <a:rPr kumimoji="1" lang="ja-JP" altLang="en-US" sz="3200" dirty="0"/>
              <a:t>に名前を付けて保存する</a:t>
            </a:r>
          </a:p>
        </p:txBody>
      </p:sp>
      <p:pic>
        <p:nvPicPr>
          <p:cNvPr id="4" name="図 3"/>
          <p:cNvPicPr>
            <a:picLocks noChangeAspect="1"/>
          </p:cNvPicPr>
          <p:nvPr/>
        </p:nvPicPr>
        <p:blipFill>
          <a:blip r:embed="rId3"/>
          <a:stretch>
            <a:fillRect/>
          </a:stretch>
        </p:blipFill>
        <p:spPr>
          <a:xfrm>
            <a:off x="310948" y="1351855"/>
            <a:ext cx="3754425" cy="2914537"/>
          </a:xfrm>
          <a:prstGeom prst="rect">
            <a:avLst/>
          </a:prstGeom>
        </p:spPr>
      </p:pic>
      <p:sp>
        <p:nvSpPr>
          <p:cNvPr id="8" name="右矢印 7">
            <a:extLst>
              <a:ext uri="{FF2B5EF4-FFF2-40B4-BE49-F238E27FC236}">
                <a16:creationId xmlns:a16="http://schemas.microsoft.com/office/drawing/2014/main" id="{EA764426-9B68-414F-8F49-2DAEB939E122}"/>
              </a:ext>
            </a:extLst>
          </p:cNvPr>
          <p:cNvSpPr/>
          <p:nvPr/>
        </p:nvSpPr>
        <p:spPr>
          <a:xfrm rot="2235811">
            <a:off x="4420017" y="2233473"/>
            <a:ext cx="583684" cy="4442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スライド番号プレースホルダー 2">
            <a:extLst>
              <a:ext uri="{FF2B5EF4-FFF2-40B4-BE49-F238E27FC236}">
                <a16:creationId xmlns:a16="http://schemas.microsoft.com/office/drawing/2014/main" id="{762841A3-6CF8-469F-A224-631170CDFF6A}"/>
              </a:ext>
            </a:extLst>
          </p:cNvPr>
          <p:cNvSpPr>
            <a:spLocks noGrp="1"/>
          </p:cNvSpPr>
          <p:nvPr>
            <p:ph type="sldNum" sz="quarter" idx="12"/>
          </p:nvPr>
        </p:nvSpPr>
        <p:spPr/>
        <p:txBody>
          <a:bodyPr/>
          <a:lstStyle/>
          <a:p>
            <a:fld id="{3382DF73-28CA-4FAC-8B34-741C96E797DB}" type="slidenum">
              <a:rPr kumimoji="1" lang="ja-JP" altLang="en-US" smtClean="0"/>
              <a:t>7</a:t>
            </a:fld>
            <a:endParaRPr kumimoji="1" lang="ja-JP" altLang="en-US"/>
          </a:p>
        </p:txBody>
      </p:sp>
      <p:pic>
        <p:nvPicPr>
          <p:cNvPr id="7" name="図 6">
            <a:extLst>
              <a:ext uri="{FF2B5EF4-FFF2-40B4-BE49-F238E27FC236}">
                <a16:creationId xmlns:a16="http://schemas.microsoft.com/office/drawing/2014/main" id="{9221182D-7844-4564-ADEA-780D0789B8C9}"/>
              </a:ext>
            </a:extLst>
          </p:cNvPr>
          <p:cNvPicPr>
            <a:picLocks noChangeAspect="1"/>
          </p:cNvPicPr>
          <p:nvPr/>
        </p:nvPicPr>
        <p:blipFill>
          <a:blip r:embed="rId4"/>
          <a:stretch>
            <a:fillRect/>
          </a:stretch>
        </p:blipFill>
        <p:spPr>
          <a:xfrm>
            <a:off x="4229009" y="2876550"/>
            <a:ext cx="4648381" cy="3491592"/>
          </a:xfrm>
          <a:prstGeom prst="rect">
            <a:avLst/>
          </a:prstGeom>
        </p:spPr>
      </p:pic>
      <p:pic>
        <p:nvPicPr>
          <p:cNvPr id="10" name="図 9">
            <a:extLst>
              <a:ext uri="{FF2B5EF4-FFF2-40B4-BE49-F238E27FC236}">
                <a16:creationId xmlns:a16="http://schemas.microsoft.com/office/drawing/2014/main" id="{8423556F-C955-4D5F-A6ED-B6E2329A207D}"/>
              </a:ext>
            </a:extLst>
          </p:cNvPr>
          <p:cNvPicPr>
            <a:picLocks noChangeAspect="1"/>
          </p:cNvPicPr>
          <p:nvPr/>
        </p:nvPicPr>
        <p:blipFill>
          <a:blip r:embed="rId5"/>
          <a:stretch>
            <a:fillRect/>
          </a:stretch>
        </p:blipFill>
        <p:spPr>
          <a:xfrm>
            <a:off x="4896828" y="4143375"/>
            <a:ext cx="3905332" cy="2059701"/>
          </a:xfrm>
          <a:prstGeom prst="rect">
            <a:avLst/>
          </a:prstGeom>
        </p:spPr>
      </p:pic>
      <p:pic>
        <p:nvPicPr>
          <p:cNvPr id="11" name="図 10">
            <a:extLst>
              <a:ext uri="{FF2B5EF4-FFF2-40B4-BE49-F238E27FC236}">
                <a16:creationId xmlns:a16="http://schemas.microsoft.com/office/drawing/2014/main" id="{9E9F299C-1ACF-432D-84BB-15D8EAAF56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82128" y="50310"/>
            <a:ext cx="1198952" cy="542134"/>
          </a:xfrm>
          <a:prstGeom prst="rect">
            <a:avLst/>
          </a:prstGeom>
        </p:spPr>
      </p:pic>
      <p:sp>
        <p:nvSpPr>
          <p:cNvPr id="5" name="フッター プレースホルダー 4">
            <a:extLst>
              <a:ext uri="{FF2B5EF4-FFF2-40B4-BE49-F238E27FC236}">
                <a16:creationId xmlns:a16="http://schemas.microsoft.com/office/drawing/2014/main" id="{8555FF9C-BD50-4F93-BDDA-9CB1F44EA021}"/>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1314188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2"/>
            <a:ext cx="7252106" cy="1362075"/>
          </a:xfrm>
        </p:spPr>
        <p:txBody>
          <a:bodyPr/>
          <a:lstStyle/>
          <a:p>
            <a:r>
              <a:rPr lang="ja-JP" altLang="ja-JP" dirty="0"/>
              <a:t>・</a:t>
            </a:r>
            <a:r>
              <a:rPr lang="ja-JP" altLang="en-US" dirty="0"/>
              <a:t>例題の説明</a:t>
            </a:r>
            <a:endParaRPr kumimoji="1" lang="ja-JP" altLang="en-US" dirty="0"/>
          </a:p>
        </p:txBody>
      </p:sp>
      <p:sp>
        <p:nvSpPr>
          <p:cNvPr id="3" name="テキスト プレースホルダー 2">
            <a:extLst>
              <a:ext uri="{FF2B5EF4-FFF2-40B4-BE49-F238E27FC236}">
                <a16:creationId xmlns:a16="http://schemas.microsoft.com/office/drawing/2014/main" id="{3C28B821-53D9-4BF9-AB44-A5D453C8DB5D}"/>
              </a:ext>
            </a:extLst>
          </p:cNvPr>
          <p:cNvSpPr>
            <a:spLocks noGrp="1"/>
          </p:cNvSpPr>
          <p:nvPr>
            <p:ph type="body" idx="1"/>
          </p:nvPr>
        </p:nvSpPr>
        <p:spPr/>
        <p:txBody>
          <a:bodyPr/>
          <a:lstStyle/>
          <a:p>
            <a:r>
              <a:rPr lang="ja-JP" altLang="en-US" sz="4800" dirty="0"/>
              <a:t>演習</a:t>
            </a:r>
            <a:endParaRPr kumimoji="1" lang="ja-JP" altLang="en-US" sz="4800" dirty="0"/>
          </a:p>
        </p:txBody>
      </p:sp>
      <p:sp>
        <p:nvSpPr>
          <p:cNvPr id="4" name="スライド番号プレースホルダー 3">
            <a:extLst>
              <a:ext uri="{FF2B5EF4-FFF2-40B4-BE49-F238E27FC236}">
                <a16:creationId xmlns:a16="http://schemas.microsoft.com/office/drawing/2014/main" id="{9CDBF27A-6C24-49E7-B474-021CEA55D883}"/>
              </a:ext>
            </a:extLst>
          </p:cNvPr>
          <p:cNvSpPr>
            <a:spLocks noGrp="1"/>
          </p:cNvSpPr>
          <p:nvPr>
            <p:ph type="sldNum" sz="quarter" idx="12"/>
          </p:nvPr>
        </p:nvSpPr>
        <p:spPr/>
        <p:txBody>
          <a:bodyPr/>
          <a:lstStyle/>
          <a:p>
            <a:fld id="{3382DF73-28CA-4FAC-8B34-741C96E797DB}" type="slidenum">
              <a:rPr kumimoji="1" lang="ja-JP" altLang="en-US" smtClean="0"/>
              <a:t>8</a:t>
            </a:fld>
            <a:endParaRPr kumimoji="1" lang="ja-JP" altLang="en-US"/>
          </a:p>
        </p:txBody>
      </p:sp>
      <p:sp>
        <p:nvSpPr>
          <p:cNvPr id="5" name="フッター プレースホルダー 4">
            <a:extLst>
              <a:ext uri="{FF2B5EF4-FFF2-40B4-BE49-F238E27FC236}">
                <a16:creationId xmlns:a16="http://schemas.microsoft.com/office/drawing/2014/main" id="{C12C667E-5266-4D12-A278-B197245B0EDE}"/>
              </a:ext>
            </a:extLst>
          </p:cNvPr>
          <p:cNvSpPr>
            <a:spLocks noGrp="1"/>
          </p:cNvSpPr>
          <p:nvPr>
            <p:ph type="ftr" sz="quarter" idx="11"/>
          </p:nvPr>
        </p:nvSpPr>
        <p:spPr/>
        <p:txBody>
          <a:bodyPr/>
          <a:lstStyle/>
          <a:p>
            <a:r>
              <a:rPr kumimoji="1" lang="en-US" altLang="ja-JP"/>
              <a:t>©2024 IPA, All Rights Reserved</a:t>
            </a:r>
            <a:endParaRPr kumimoji="1" lang="ja-JP" altLang="en-US"/>
          </a:p>
        </p:txBody>
      </p:sp>
    </p:spTree>
    <p:extLst>
      <p:ext uri="{BB962C8B-B14F-4D97-AF65-F5344CB8AC3E}">
        <p14:creationId xmlns:p14="http://schemas.microsoft.com/office/powerpoint/2010/main" val="29883362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585641-B99C-4E65-B8CC-530762DC4B8A}"/>
              </a:ext>
            </a:extLst>
          </p:cNvPr>
          <p:cNvSpPr>
            <a:spLocks noGrp="1"/>
          </p:cNvSpPr>
          <p:nvPr>
            <p:ph type="title"/>
          </p:nvPr>
        </p:nvSpPr>
        <p:spPr/>
        <p:txBody>
          <a:bodyPr>
            <a:normAutofit fontScale="90000"/>
          </a:bodyPr>
          <a:lstStyle/>
          <a:p>
            <a:r>
              <a:rPr lang="ja-JP" altLang="en-US" sz="3200" dirty="0"/>
              <a:t>例題：ウルトラマン</a:t>
            </a:r>
            <a:r>
              <a:rPr kumimoji="1" lang="ja-JP" altLang="en-US" sz="3200" dirty="0"/>
              <a:t>　</a:t>
            </a:r>
          </a:p>
        </p:txBody>
      </p:sp>
      <p:sp>
        <p:nvSpPr>
          <p:cNvPr id="3" name="コンテンツ プレースホルダー 2">
            <a:extLst>
              <a:ext uri="{FF2B5EF4-FFF2-40B4-BE49-F238E27FC236}">
                <a16:creationId xmlns:a16="http://schemas.microsoft.com/office/drawing/2014/main" id="{2E1E8EB0-EB65-4CF5-BA21-3ACE4D0FDAB9}"/>
              </a:ext>
            </a:extLst>
          </p:cNvPr>
          <p:cNvSpPr>
            <a:spLocks noGrp="1"/>
          </p:cNvSpPr>
          <p:nvPr>
            <p:ph idx="1"/>
          </p:nvPr>
        </p:nvSpPr>
        <p:spPr>
          <a:xfrm>
            <a:off x="284085" y="790575"/>
            <a:ext cx="8609090" cy="5735640"/>
          </a:xfrm>
        </p:spPr>
        <p:txBody>
          <a:bodyPr>
            <a:normAutofit fontScale="77500" lnSpcReduction="20000"/>
          </a:bodyPr>
          <a:lstStyle/>
          <a:p>
            <a:pPr marL="0" indent="0">
              <a:spcBef>
                <a:spcPts val="1200"/>
              </a:spcBef>
              <a:buNone/>
            </a:pPr>
            <a:r>
              <a:rPr lang="en-US" altLang="ja-JP" sz="2400" dirty="0">
                <a:latin typeface="Century" panose="02040604050505020304" pitchFamily="18" charset="0"/>
              </a:rPr>
              <a:t>【</a:t>
            </a:r>
            <a:r>
              <a:rPr lang="ja-JP" altLang="en-US" sz="2400" dirty="0">
                <a:latin typeface="Century" panose="02040604050505020304" pitchFamily="18" charset="0"/>
              </a:rPr>
              <a:t>ウルトラマンの要求仕様</a:t>
            </a:r>
            <a:r>
              <a:rPr lang="en-US" altLang="ja-JP" sz="2400" dirty="0">
                <a:latin typeface="Century" panose="02040604050505020304" pitchFamily="18" charset="0"/>
              </a:rPr>
              <a:t>】</a:t>
            </a:r>
          </a:p>
          <a:p>
            <a:r>
              <a:rPr lang="en-US" altLang="ja-JP" dirty="0">
                <a:latin typeface="Century" panose="02040604050505020304" pitchFamily="18" charset="0"/>
              </a:rPr>
              <a:t>M78 </a:t>
            </a:r>
            <a:r>
              <a:rPr lang="ja-JP" altLang="ja-JP" dirty="0">
                <a:latin typeface="Century" panose="02040604050505020304" pitchFamily="18" charset="0"/>
              </a:rPr>
              <a:t>星雲光の国の宇宙警備隊員であるウルトラマンは、地球の科学特捜隊に協力して、地球の平和を守るために、人類を脅かす怪獣や宇宙人と戦う。</a:t>
            </a:r>
          </a:p>
          <a:p>
            <a:r>
              <a:rPr lang="ja-JP" altLang="ja-JP" dirty="0">
                <a:latin typeface="Century" panose="02040604050505020304" pitchFamily="18" charset="0"/>
              </a:rPr>
              <a:t>科学特捜隊ハヤタ隊員に自分の命を分け与えて一心同体となった。</a:t>
            </a:r>
          </a:p>
          <a:p>
            <a:r>
              <a:rPr lang="ja-JP" altLang="ja-JP" dirty="0">
                <a:latin typeface="Century" panose="02040604050505020304" pitchFamily="18" charset="0"/>
              </a:rPr>
              <a:t>ウルトラキック、ウルトラパンチ、ウルトラスイング（ハンマー投げ）を多用する。</a:t>
            </a:r>
          </a:p>
          <a:p>
            <a:r>
              <a:rPr lang="ja-JP" altLang="ja-JP" dirty="0">
                <a:latin typeface="Century" panose="02040604050505020304" pitchFamily="18" charset="0"/>
              </a:rPr>
              <a:t>必殺技はスペシウム光線。</a:t>
            </a:r>
          </a:p>
          <a:p>
            <a:r>
              <a:rPr lang="ja-JP" altLang="ja-JP" dirty="0">
                <a:latin typeface="Century" panose="02040604050505020304" pitchFamily="18" charset="0"/>
              </a:rPr>
              <a:t>活動時間は</a:t>
            </a:r>
            <a:r>
              <a:rPr lang="en-US" altLang="ja-JP" dirty="0">
                <a:latin typeface="Century" panose="02040604050505020304" pitchFamily="18" charset="0"/>
              </a:rPr>
              <a:t>3</a:t>
            </a:r>
            <a:r>
              <a:rPr lang="ja-JP" altLang="ja-JP" dirty="0">
                <a:latin typeface="Century" panose="02040604050505020304" pitchFamily="18" charset="0"/>
              </a:rPr>
              <a:t>分間。ウルトラマンのエネルギーは</a:t>
            </a:r>
            <a:r>
              <a:rPr lang="en-US" altLang="ja-JP" dirty="0">
                <a:latin typeface="Century" panose="02040604050505020304" pitchFamily="18" charset="0"/>
              </a:rPr>
              <a:t>3</a:t>
            </a:r>
            <a:r>
              <a:rPr lang="ja-JP" altLang="ja-JP" dirty="0">
                <a:latin typeface="Century" panose="02040604050505020304" pitchFamily="18" charset="0"/>
              </a:rPr>
              <a:t>分間しか続かない。</a:t>
            </a:r>
          </a:p>
          <a:p>
            <a:r>
              <a:rPr lang="ja-JP" altLang="ja-JP" dirty="0">
                <a:latin typeface="Century" panose="02040604050505020304" pitchFamily="18" charset="0"/>
              </a:rPr>
              <a:t>胸に点滅するカラータイマーのランプの色と警告ブザーが残り時間を示す。</a:t>
            </a:r>
          </a:p>
          <a:p>
            <a:r>
              <a:rPr lang="ja-JP" altLang="ja-JP" dirty="0">
                <a:latin typeface="Century" panose="02040604050505020304" pitchFamily="18" charset="0"/>
              </a:rPr>
              <a:t>最初は青色</a:t>
            </a:r>
            <a:r>
              <a:rPr lang="ja-JP" altLang="en-US" dirty="0">
                <a:latin typeface="Century" panose="02040604050505020304" pitchFamily="18" charset="0"/>
              </a:rPr>
              <a:t>点灯</a:t>
            </a:r>
            <a:r>
              <a:rPr lang="ja-JP" altLang="ja-JP" dirty="0">
                <a:latin typeface="Century" panose="02040604050505020304" pitchFamily="18" charset="0"/>
              </a:rPr>
              <a:t>で</a:t>
            </a:r>
            <a:r>
              <a:rPr lang="en-US" altLang="ja-JP" dirty="0">
                <a:latin typeface="Century" panose="02040604050505020304" pitchFamily="18" charset="0"/>
              </a:rPr>
              <a:t>3</a:t>
            </a:r>
            <a:r>
              <a:rPr lang="ja-JP" altLang="ja-JP" dirty="0">
                <a:latin typeface="Century" panose="02040604050505020304" pitchFamily="18" charset="0"/>
              </a:rPr>
              <a:t>分間。黄色</a:t>
            </a:r>
            <a:r>
              <a:rPr lang="ja-JP" altLang="en-US" dirty="0">
                <a:latin typeface="Century" panose="02040604050505020304" pitchFamily="18" charset="0"/>
              </a:rPr>
              <a:t>点灯</a:t>
            </a:r>
            <a:r>
              <a:rPr lang="ja-JP" altLang="ja-JP" dirty="0">
                <a:latin typeface="Century" panose="02040604050505020304" pitchFamily="18" charset="0"/>
              </a:rPr>
              <a:t>で警告、赤色</a:t>
            </a:r>
            <a:r>
              <a:rPr lang="ja-JP" altLang="en-US" dirty="0">
                <a:latin typeface="Century" panose="02040604050505020304" pitchFamily="18" charset="0"/>
              </a:rPr>
              <a:t>点滅</a:t>
            </a:r>
            <a:r>
              <a:rPr lang="ja-JP" altLang="ja-JP" dirty="0">
                <a:latin typeface="Century" panose="02040604050505020304" pitchFamily="18" charset="0"/>
              </a:rPr>
              <a:t>になると残り</a:t>
            </a:r>
            <a:r>
              <a:rPr lang="en-US" altLang="ja-JP" dirty="0">
                <a:latin typeface="Century" panose="02040604050505020304" pitchFamily="18" charset="0"/>
              </a:rPr>
              <a:t>30</a:t>
            </a:r>
            <a:r>
              <a:rPr lang="ja-JP" altLang="ja-JP" dirty="0">
                <a:latin typeface="Century" panose="02040604050505020304" pitchFamily="18" charset="0"/>
              </a:rPr>
              <a:t>秒で全ての力を失う。</a:t>
            </a:r>
            <a:endParaRPr lang="en-US" altLang="ja-JP" dirty="0">
              <a:latin typeface="Century" panose="02040604050505020304" pitchFamily="18" charset="0"/>
            </a:endParaRPr>
          </a:p>
          <a:p>
            <a:pPr marL="0" indent="0">
              <a:buNone/>
            </a:pPr>
            <a:endParaRPr lang="en-US" altLang="ja-JP" sz="2100" dirty="0">
              <a:latin typeface="Century" panose="02040604050505020304" pitchFamily="18" charset="0"/>
            </a:endParaRPr>
          </a:p>
          <a:p>
            <a:pPr marL="0" indent="0">
              <a:buNone/>
            </a:pPr>
            <a:r>
              <a:rPr lang="ja-JP" altLang="en-US" sz="2100" dirty="0">
                <a:latin typeface="Century" panose="02040604050505020304" pitchFamily="18" charset="0"/>
              </a:rPr>
              <a:t>★「ウルトラマン」は円谷プロダクションの登録商標です。</a:t>
            </a:r>
            <a:endParaRPr lang="ja-JP" altLang="ja-JP" sz="2100" dirty="0">
              <a:latin typeface="Century" panose="02040604050505020304" pitchFamily="18" charset="0"/>
            </a:endParaRPr>
          </a:p>
        </p:txBody>
      </p:sp>
      <p:sp>
        <p:nvSpPr>
          <p:cNvPr id="4" name="スライド番号プレースホルダー 3">
            <a:extLst>
              <a:ext uri="{FF2B5EF4-FFF2-40B4-BE49-F238E27FC236}">
                <a16:creationId xmlns:a16="http://schemas.microsoft.com/office/drawing/2014/main" id="{41A7997C-E1B5-45FC-898B-9CB6C301217F}"/>
              </a:ext>
            </a:extLst>
          </p:cNvPr>
          <p:cNvSpPr>
            <a:spLocks noGrp="1"/>
          </p:cNvSpPr>
          <p:nvPr>
            <p:ph type="sldNum" sz="quarter" idx="12"/>
          </p:nvPr>
        </p:nvSpPr>
        <p:spPr/>
        <p:txBody>
          <a:bodyPr/>
          <a:lstStyle/>
          <a:p>
            <a:fld id="{3382DF73-28CA-4FAC-8B34-741C96E797DB}" type="slidenum">
              <a:rPr kumimoji="1" lang="ja-JP" altLang="en-US" smtClean="0"/>
              <a:t>9</a:t>
            </a:fld>
            <a:endParaRPr kumimoji="1" lang="ja-JP" altLang="en-US" dirty="0"/>
          </a:p>
        </p:txBody>
      </p:sp>
      <p:sp>
        <p:nvSpPr>
          <p:cNvPr id="5" name="フッター プレースホルダー 4">
            <a:extLst>
              <a:ext uri="{FF2B5EF4-FFF2-40B4-BE49-F238E27FC236}">
                <a16:creationId xmlns:a16="http://schemas.microsoft.com/office/drawing/2014/main" id="{08F248A0-850B-438E-B659-C1DD1ADC15D3}"/>
              </a:ext>
            </a:extLst>
          </p:cNvPr>
          <p:cNvSpPr>
            <a:spLocks noGrp="1"/>
          </p:cNvSpPr>
          <p:nvPr>
            <p:ph type="ftr" sz="quarter" idx="11"/>
          </p:nvPr>
        </p:nvSpPr>
        <p:spPr/>
        <p:txBody>
          <a:bodyPr/>
          <a:lstStyle/>
          <a:p>
            <a:r>
              <a:rPr kumimoji="1" lang="en-US" altLang="ja-JP"/>
              <a:t>©2024 IPA, All Rights Reserved</a:t>
            </a:r>
            <a:endParaRPr kumimoji="1" lang="ja-JP" altLang="en-US" dirty="0"/>
          </a:p>
        </p:txBody>
      </p:sp>
    </p:spTree>
    <p:extLst>
      <p:ext uri="{BB962C8B-B14F-4D97-AF65-F5344CB8AC3E}">
        <p14:creationId xmlns:p14="http://schemas.microsoft.com/office/powerpoint/2010/main" val="294681100"/>
      </p:ext>
    </p:extLst>
  </p:cSld>
  <p:clrMapOvr>
    <a:masterClrMapping/>
  </p:clrMapOvr>
</p:sld>
</file>

<file path=ppt/theme/theme1.xml><?xml version="1.0" encoding="utf-8"?>
<a:theme xmlns:a="http://schemas.openxmlformats.org/drawingml/2006/main" name="IPA2004">
  <a:themeElements>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PA2004">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200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200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200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200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200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200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200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200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200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200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200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200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PAテンプレートデザイン.potx" id="{246C8F3D-ACAC-40D4-9CF6-A3E2241F85FB}" vid="{16E8828E-E965-4576-87F9-11050EFB2AFE}"/>
    </a:ext>
  </a:extLst>
</a:theme>
</file>

<file path=ppt/theme/theme2.xml><?xml version="1.0" encoding="utf-8"?>
<a:theme xmlns:a="http://schemas.openxmlformats.org/drawingml/2006/main" name="Office ??テーマ">
  <a:themeElements>
    <a:clrScheme name="orchestratedcolor_2015">
      <a:dk1>
        <a:srgbClr val="000000"/>
      </a:dk1>
      <a:lt1>
        <a:srgbClr val="FFFFFF"/>
      </a:lt1>
      <a:dk2>
        <a:srgbClr val="000000"/>
      </a:dk2>
      <a:lt2>
        <a:srgbClr val="FFFFFF"/>
      </a:lt2>
      <a:accent1>
        <a:srgbClr val="76491B"/>
      </a:accent1>
      <a:accent2>
        <a:srgbClr val="76161B"/>
      </a:accent2>
      <a:accent3>
        <a:srgbClr val="203315"/>
      </a:accent3>
      <a:accent4>
        <a:srgbClr val="1C4A50"/>
      </a:accent4>
      <a:accent5>
        <a:srgbClr val="31253B"/>
      </a:accent5>
      <a:accent6>
        <a:srgbClr val="002B62"/>
      </a:accent6>
      <a:hlink>
        <a:srgbClr val="4575FD"/>
      </a:hlink>
      <a:folHlink>
        <a:srgbClr val="9E5ECE"/>
      </a:folHlink>
    </a:clrScheme>
    <a:fontScheme name="orchestratedfont_2015">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 ??"/>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 ??"/>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4657</Words>
  <Application>Microsoft Office PowerPoint</Application>
  <PresentationFormat>画面に合わせる (4:3)</PresentationFormat>
  <Paragraphs>661</Paragraphs>
  <Slides>66</Slides>
  <Notes>55</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66</vt:i4>
      </vt:variant>
    </vt:vector>
  </HeadingPairs>
  <TitlesOfParts>
    <vt:vector size="75" baseType="lpstr">
      <vt:lpstr>IPA Pゴシック</vt:lpstr>
      <vt:lpstr>Meiryo UI</vt:lpstr>
      <vt:lpstr>メイリオ</vt:lpstr>
      <vt:lpstr>游ゴシック</vt:lpstr>
      <vt:lpstr>Arial</vt:lpstr>
      <vt:lpstr>Calibri</vt:lpstr>
      <vt:lpstr>Century</vt:lpstr>
      <vt:lpstr>Wingdings</vt:lpstr>
      <vt:lpstr>IPA2004</vt:lpstr>
      <vt:lpstr>演習教材　初級編  ～ウルトラマンの安全分析～  </vt:lpstr>
      <vt:lpstr>【グループ演習】アジェンダ</vt:lpstr>
      <vt:lpstr>演習の概要</vt:lpstr>
      <vt:lpstr>PowerPoint プレゼンテーション</vt:lpstr>
      <vt:lpstr>“STAMP Workbench” のインストール</vt:lpstr>
      <vt:lpstr>ツールの準備① 　プロジェクトを新規作成する</vt:lpstr>
      <vt:lpstr>ツールの準備② 　プロジェクトに名前を付けて保存する</vt:lpstr>
      <vt:lpstr>・例題の説明</vt:lpstr>
      <vt:lpstr>例題：ウルトラマン　</vt:lpstr>
      <vt:lpstr>STAMPによる分析手順の概観</vt:lpstr>
      <vt:lpstr>Step0（準備1）:アクシデント、ハザード、 安全制約の識別 </vt:lpstr>
      <vt:lpstr>STAMPによる分析手順の概観</vt:lpstr>
      <vt:lpstr>Step0 準備1：アクシデント、ハザード、安全制約の識別</vt:lpstr>
      <vt:lpstr>Step0 準備1：アクシデント、ハザード、安全制約の識別</vt:lpstr>
      <vt:lpstr>アクシデント、ハザードの定義におけるTips</vt:lpstr>
      <vt:lpstr>Step0 準備1：アクシデント、ハザード、安全制約の識別</vt:lpstr>
      <vt:lpstr>ツールの操作：アクシデントの記述</vt:lpstr>
      <vt:lpstr>ハザードを定義する際のTips</vt:lpstr>
      <vt:lpstr>ツールの操作：ハザードの記述</vt:lpstr>
      <vt:lpstr>Step0 準備1：アクシデント、ハザード、安全制約の識別</vt:lpstr>
      <vt:lpstr>Step0 準備1：アクシデント、ハザード、安全制約の識別</vt:lpstr>
      <vt:lpstr>ツールの操作：安全制約の記述</vt:lpstr>
      <vt:lpstr>Step0（準備2）: 登場人物の抽出 　（コンポーネント抽出表）  </vt:lpstr>
      <vt:lpstr>STAMPによる分析手順の概観</vt:lpstr>
      <vt:lpstr>Step0準備2：コントロールストラクチャーの構築</vt:lpstr>
      <vt:lpstr>コンポーネント抽出表入力時のTips</vt:lpstr>
      <vt:lpstr>コンポーネント抽出</vt:lpstr>
      <vt:lpstr>登場人物と責務の抽出</vt:lpstr>
      <vt:lpstr>ツールの操作：コンポーネント抽出表</vt:lpstr>
      <vt:lpstr>・Step 0（準備2）:コントロールストラクチャーの構築</vt:lpstr>
      <vt:lpstr>Step0 準備2：コントロールストラクチャーの構築</vt:lpstr>
      <vt:lpstr>【参考】STAMPのモデルの構成要素</vt:lpstr>
      <vt:lpstr>Step0 – 準備２：コントロールストラクチャーの構築</vt:lpstr>
      <vt:lpstr>CS図のひな型自動生成</vt:lpstr>
      <vt:lpstr>CS図のひな型自動生成(1/2)</vt:lpstr>
      <vt:lpstr>CS図のひな型自動生成(2/2)</vt:lpstr>
      <vt:lpstr>CS図の編集(1/6)</vt:lpstr>
      <vt:lpstr>CS図の編集(2/6)</vt:lpstr>
      <vt:lpstr>CS図の編集(3/6)</vt:lpstr>
      <vt:lpstr>CS図の編集(4/6)</vt:lpstr>
      <vt:lpstr>CS図の編集(5/6)</vt:lpstr>
      <vt:lpstr>CS図の編集(6/6)</vt:lpstr>
      <vt:lpstr>STEP 1:非安全なコントロールアクション(UCA)の抽出</vt:lpstr>
      <vt:lpstr>STAMPによる分析手順の概観</vt:lpstr>
      <vt:lpstr>Step 1：UCA（Unsafe Control Action）の抽出</vt:lpstr>
      <vt:lpstr>Step1：UCAの抽出</vt:lpstr>
      <vt:lpstr>Step1：UCAの抽出</vt:lpstr>
      <vt:lpstr>Step1：UCAの抽出</vt:lpstr>
      <vt:lpstr>ツールの操作：UCAの記述 (1/3)</vt:lpstr>
      <vt:lpstr>ツールの操作：UCAの記述 (2/3)</vt:lpstr>
      <vt:lpstr>ツールの操作：UCAの記述 (3/3)</vt:lpstr>
      <vt:lpstr>Step1：UCAの抽出</vt:lpstr>
      <vt:lpstr>PowerPoint プレゼンテーション</vt:lpstr>
      <vt:lpstr>STAMPによる分析手順の概観</vt:lpstr>
      <vt:lpstr>Step 2：HCF（Hazard Causal factor）の特定</vt:lpstr>
      <vt:lpstr>Step2：UCAの発生要因（HCF）の特定</vt:lpstr>
      <vt:lpstr>ヒントワード</vt:lpstr>
      <vt:lpstr>HCF特定のTips</vt:lpstr>
      <vt:lpstr>ツールの操作：HCFの記述</vt:lpstr>
      <vt:lpstr>ツールの操作：HCFの記述</vt:lpstr>
      <vt:lpstr>ツールの操作：HCFの記述</vt:lpstr>
      <vt:lpstr>ツールの操作：HCFの記述</vt:lpstr>
      <vt:lpstr>対策検討</vt:lpstr>
      <vt:lpstr>対策検討の際のTips</vt:lpstr>
      <vt:lpstr>ツールの操作：対策の記述</vt:lpstr>
      <vt:lpstr>おわりに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2024-10-29T08:28:10Z</dcterms:created>
  <dcterms:modified xsi:type="dcterms:W3CDTF">2024-11-15T05:50:46Z</dcterms:modified>
</cp:coreProperties>
</file>