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 id="2147483684" r:id="rId2"/>
  </p:sldMasterIdLst>
  <p:notesMasterIdLst>
    <p:notesMasterId r:id="rId15"/>
  </p:notesMasterIdLst>
  <p:sldIdLst>
    <p:sldId id="256" r:id="rId3"/>
    <p:sldId id="2147472128" r:id="rId4"/>
    <p:sldId id="2147472134" r:id="rId5"/>
    <p:sldId id="259" r:id="rId6"/>
    <p:sldId id="2147472129" r:id="rId7"/>
    <p:sldId id="2147472127" r:id="rId8"/>
    <p:sldId id="2147472106" r:id="rId9"/>
    <p:sldId id="2147472130" r:id="rId10"/>
    <p:sldId id="2147472105" r:id="rId11"/>
    <p:sldId id="2147472131" r:id="rId12"/>
    <p:sldId id="2147472133" r:id="rId13"/>
    <p:sldId id="2147376877" r:id="rId14"/>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24235C"/>
    <a:srgbClr val="FFCC99"/>
    <a:srgbClr val="5B9BD5"/>
    <a:srgbClr val="FF66FF"/>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13" autoAdjust="0"/>
  </p:normalViewPr>
  <p:slideViewPr>
    <p:cSldViewPr snapToGrid="0">
      <p:cViewPr varScale="1">
        <p:scale>
          <a:sx n="103" d="100"/>
          <a:sy n="103" d="100"/>
        </p:scale>
        <p:origin x="8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30" tIns="45714" rIns="91430" bIns="45714"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5839" y="0"/>
            <a:ext cx="2949787" cy="498693"/>
          </a:xfrm>
          <a:prstGeom prst="rect">
            <a:avLst/>
          </a:prstGeom>
        </p:spPr>
        <p:txBody>
          <a:bodyPr vert="horz" lIns="91430" tIns="45714" rIns="91430" bIns="45714" rtlCol="0"/>
          <a:lstStyle>
            <a:lvl1pPr algn="r">
              <a:defRPr sz="1200">
                <a:latin typeface="Meiryo UI" panose="020B0604030504040204" pitchFamily="50" charset="-128"/>
                <a:ea typeface="Meiryo UI" panose="020B0604030504040204" pitchFamily="50" charset="-128"/>
              </a:defRPr>
            </a:lvl1pPr>
          </a:lstStyle>
          <a:p>
            <a:fld id="{A0B70AD0-0B19-4E45-9096-808A6B714750}" type="datetimeFigureOut">
              <a:rPr lang="ja-JP" altLang="en-US" smtClean="0"/>
              <a:pPr/>
              <a:t>2024/8/7</a:t>
            </a:fld>
            <a:endParaRPr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0" tIns="45714" rIns="91430" bIns="45714" rtlCol="0" anchor="ctr"/>
          <a:lstStyle/>
          <a:p>
            <a:endParaRPr lang="ja-JP" altLang="en-US" dirty="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30" tIns="45714" rIns="91430" bIns="45714"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440647"/>
            <a:ext cx="2949787" cy="498692"/>
          </a:xfrm>
          <a:prstGeom prst="rect">
            <a:avLst/>
          </a:prstGeom>
        </p:spPr>
        <p:txBody>
          <a:bodyPr vert="horz" lIns="91430" tIns="45714" rIns="91430" bIns="45714"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5839" y="9440647"/>
            <a:ext cx="2949787" cy="498692"/>
          </a:xfrm>
          <a:prstGeom prst="rect">
            <a:avLst/>
          </a:prstGeom>
        </p:spPr>
        <p:txBody>
          <a:bodyPr vert="horz" lIns="91430" tIns="45714" rIns="91430" bIns="45714" rtlCol="0" anchor="b"/>
          <a:lstStyle>
            <a:lvl1pPr algn="r">
              <a:defRPr sz="1200">
                <a:latin typeface="Meiryo UI" panose="020B0604030504040204" pitchFamily="50" charset="-128"/>
                <a:ea typeface="Meiryo UI" panose="020B0604030504040204" pitchFamily="50" charset="-128"/>
              </a:defRPr>
            </a:lvl1pPr>
          </a:lstStyle>
          <a:p>
            <a:fld id="{730E8A71-E6BE-F24E-92B0-7AD55539A2AD}" type="slidenum">
              <a:rPr lang="ja-JP" altLang="en-US" smtClean="0"/>
              <a:pPr/>
              <a:t>‹#›</a:t>
            </a:fld>
            <a:endParaRPr lang="ja-JP" altLang="en-US" dirty="0"/>
          </a:p>
        </p:txBody>
      </p:sp>
    </p:spTree>
    <p:extLst>
      <p:ext uri="{BB962C8B-B14F-4D97-AF65-F5344CB8AC3E}">
        <p14:creationId xmlns:p14="http://schemas.microsoft.com/office/powerpoint/2010/main" val="12150567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5</a:t>
            </a:fld>
            <a:endParaRPr kumimoji="1" lang="ja-JP" altLang="en-US"/>
          </a:p>
        </p:txBody>
      </p:sp>
    </p:spTree>
    <p:extLst>
      <p:ext uri="{BB962C8B-B14F-4D97-AF65-F5344CB8AC3E}">
        <p14:creationId xmlns:p14="http://schemas.microsoft.com/office/powerpoint/2010/main" val="31267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6</a:t>
            </a:fld>
            <a:endParaRPr kumimoji="1" lang="ja-JP" altLang="en-US"/>
          </a:p>
        </p:txBody>
      </p:sp>
    </p:spTree>
    <p:extLst>
      <p:ext uri="{BB962C8B-B14F-4D97-AF65-F5344CB8AC3E}">
        <p14:creationId xmlns:p14="http://schemas.microsoft.com/office/powerpoint/2010/main" val="3648522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7</a:t>
            </a:fld>
            <a:endParaRPr kumimoji="1" lang="ja-JP" altLang="en-US"/>
          </a:p>
        </p:txBody>
      </p:sp>
    </p:spTree>
    <p:extLst>
      <p:ext uri="{BB962C8B-B14F-4D97-AF65-F5344CB8AC3E}">
        <p14:creationId xmlns:p14="http://schemas.microsoft.com/office/powerpoint/2010/main" val="1523657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0E8A71-E6BE-F24E-92B0-7AD55539A2AD}" type="slidenum">
              <a:rPr lang="ja-JP" altLang="en-US" smtClean="0"/>
              <a:pPr/>
              <a:t>8</a:t>
            </a:fld>
            <a:endParaRPr lang="ja-JP" altLang="en-US" dirty="0"/>
          </a:p>
        </p:txBody>
      </p:sp>
    </p:spTree>
    <p:extLst>
      <p:ext uri="{BB962C8B-B14F-4D97-AF65-F5344CB8AC3E}">
        <p14:creationId xmlns:p14="http://schemas.microsoft.com/office/powerpoint/2010/main" val="3602423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730E8A71-E6BE-F24E-92B0-7AD55539A2AD}" type="slidenum">
              <a:rPr kumimoji="1" lang="ja-JP" altLang="en-US" smtClean="0"/>
              <a:t>12</a:t>
            </a:fld>
            <a:endParaRPr kumimoji="1" lang="ja-JP" altLang="en-US"/>
          </a:p>
        </p:txBody>
      </p:sp>
    </p:spTree>
    <p:extLst>
      <p:ext uri="{BB962C8B-B14F-4D97-AF65-F5344CB8AC3E}">
        <p14:creationId xmlns:p14="http://schemas.microsoft.com/office/powerpoint/2010/main" val="913390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63759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英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dirty="0"/>
              <a:t>タイトルを入力タイトルを入力</a:t>
            </a:r>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
        <p:nvSpPr>
          <p:cNvPr id="2" name="テキスト ボックス 1">
            <a:extLst>
              <a:ext uri="{FF2B5EF4-FFF2-40B4-BE49-F238E27FC236}">
                <a16:creationId xmlns:a16="http://schemas.microsoft.com/office/drawing/2014/main" id="{FE89257F-065A-CC1F-20FC-2619191F6A29}"/>
              </a:ext>
            </a:extLst>
          </p:cNvPr>
          <p:cNvSpPr txBox="1"/>
          <p:nvPr userDrawn="1"/>
        </p:nvSpPr>
        <p:spPr>
          <a:xfrm>
            <a:off x="1836766" y="5550195"/>
            <a:ext cx="2820003" cy="707886"/>
          </a:xfrm>
          <a:prstGeom prst="rect">
            <a:avLst/>
          </a:prstGeom>
          <a:solidFill>
            <a:schemeClr val="bg1"/>
          </a:solidFill>
        </p:spPr>
        <p:txBody>
          <a:bodyPr wrap="none" rtlCol="0">
            <a:spAutoFit/>
          </a:bodyPr>
          <a:lstStyle/>
          <a:p>
            <a:r>
              <a:rPr kumimoji="1" lang="en-US" altLang="ja-JP" sz="2000" dirty="0">
                <a:solidFill>
                  <a:srgbClr val="FF0000"/>
                </a:solidFill>
              </a:rPr>
              <a:t>I</a:t>
            </a:r>
            <a:r>
              <a:rPr kumimoji="1" lang="en-US" altLang="ja-JP" sz="2000" dirty="0"/>
              <a:t>T </a:t>
            </a:r>
            <a:r>
              <a:rPr kumimoji="1" lang="en-US" altLang="ja-JP" sz="2000" dirty="0">
                <a:solidFill>
                  <a:srgbClr val="FF0000"/>
                </a:solidFill>
              </a:rPr>
              <a:t>P</a:t>
            </a:r>
            <a:r>
              <a:rPr kumimoji="1" lang="en-US" altLang="ja-JP" sz="2000" dirty="0"/>
              <a:t>romotion </a:t>
            </a:r>
            <a:r>
              <a:rPr kumimoji="1" lang="en-US" altLang="ja-JP" sz="2000" dirty="0">
                <a:solidFill>
                  <a:srgbClr val="FF0000"/>
                </a:solidFill>
              </a:rPr>
              <a:t>A</a:t>
            </a:r>
            <a:r>
              <a:rPr kumimoji="1" lang="en-US" altLang="ja-JP" sz="2000" dirty="0"/>
              <a:t>gency</a:t>
            </a:r>
          </a:p>
          <a:p>
            <a:r>
              <a:rPr kumimoji="1" lang="en-US" altLang="ja-JP" sz="2000" dirty="0"/>
              <a:t>Japan</a:t>
            </a:r>
            <a:endParaRPr kumimoji="1" lang="ja-JP" altLang="en-US" sz="2000" dirty="0"/>
          </a:p>
        </p:txBody>
      </p:sp>
    </p:spTree>
    <p:extLst>
      <p:ext uri="{BB962C8B-B14F-4D97-AF65-F5344CB8AC3E}">
        <p14:creationId xmlns:p14="http://schemas.microsoft.com/office/powerpoint/2010/main" val="5472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英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2275281"/>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pic>
        <p:nvPicPr>
          <p:cNvPr id="4" name="図 3">
            <a:extLst>
              <a:ext uri="{FF2B5EF4-FFF2-40B4-BE49-F238E27FC236}">
                <a16:creationId xmlns:a16="http://schemas.microsoft.com/office/drawing/2014/main" id="{08FE7004-1166-843D-D74D-637CCA1726A1}"/>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155BE7BE-AC6F-AC4D-2AE2-AFFCFC174341}"/>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3416135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英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pic>
        <p:nvPicPr>
          <p:cNvPr id="4" name="図 3">
            <a:extLst>
              <a:ext uri="{FF2B5EF4-FFF2-40B4-BE49-F238E27FC236}">
                <a16:creationId xmlns:a16="http://schemas.microsoft.com/office/drawing/2014/main" id="{7C5628AD-BDB4-30A0-FFC4-3FD4F0921D10}"/>
              </a:ext>
            </a:extLst>
          </p:cNvPr>
          <p:cNvPicPr>
            <a:picLocks noChangeAspect="1"/>
          </p:cNvPicPr>
          <p:nvPr userDrawn="1"/>
        </p:nvPicPr>
        <p:blipFill>
          <a:blip r:embed="rId4"/>
          <a:stretch>
            <a:fillRect/>
          </a:stretch>
        </p:blipFill>
        <p:spPr>
          <a:xfrm>
            <a:off x="10907778" y="198169"/>
            <a:ext cx="1103588" cy="1071129"/>
          </a:xfrm>
          <a:prstGeom prst="rect">
            <a:avLst/>
          </a:prstGeom>
        </p:spPr>
      </p:pic>
      <p:sp>
        <p:nvSpPr>
          <p:cNvPr id="5" name="テキスト ボックス 4">
            <a:extLst>
              <a:ext uri="{FF2B5EF4-FFF2-40B4-BE49-F238E27FC236}">
                <a16:creationId xmlns:a16="http://schemas.microsoft.com/office/drawing/2014/main" id="{69239AF4-16FB-E342-07EE-CC8E2A947BD2}"/>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1493624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英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3" name="図 2">
            <a:extLst>
              <a:ext uri="{FF2B5EF4-FFF2-40B4-BE49-F238E27FC236}">
                <a16:creationId xmlns:a16="http://schemas.microsoft.com/office/drawing/2014/main" id="{1BD3330A-9C45-4DC1-28EE-A3B922DF7F32}"/>
              </a:ext>
            </a:extLst>
          </p:cNvPr>
          <p:cNvPicPr>
            <a:picLocks noChangeAspect="1"/>
          </p:cNvPicPr>
          <p:nvPr userDrawn="1"/>
        </p:nvPicPr>
        <p:blipFill>
          <a:blip r:embed="rId2"/>
          <a:stretch>
            <a:fillRect/>
          </a:stretch>
        </p:blipFill>
        <p:spPr>
          <a:xfrm>
            <a:off x="10907778" y="198169"/>
            <a:ext cx="1103588" cy="1071129"/>
          </a:xfrm>
          <a:prstGeom prst="rect">
            <a:avLst/>
          </a:prstGeom>
        </p:spPr>
      </p:pic>
      <p:sp>
        <p:nvSpPr>
          <p:cNvPr id="4" name="テキスト ボックス 3">
            <a:extLst>
              <a:ext uri="{FF2B5EF4-FFF2-40B4-BE49-F238E27FC236}">
                <a16:creationId xmlns:a16="http://schemas.microsoft.com/office/drawing/2014/main" id="{2956109B-20D1-FAA9-E859-BA66CD24B725}"/>
              </a:ext>
            </a:extLst>
          </p:cNvPr>
          <p:cNvSpPr txBox="1"/>
          <p:nvPr userDrawn="1"/>
        </p:nvSpPr>
        <p:spPr>
          <a:xfrm>
            <a:off x="11097724" y="797531"/>
            <a:ext cx="764953" cy="338554"/>
          </a:xfrm>
          <a:prstGeom prst="rect">
            <a:avLst/>
          </a:prstGeom>
          <a:noFill/>
        </p:spPr>
        <p:txBody>
          <a:bodyPr wrap="none" rtlCol="0">
            <a:spAutoFit/>
          </a:bodyPr>
          <a:lstStyle/>
          <a:p>
            <a:r>
              <a:rPr kumimoji="1" lang="en-US" altLang="ja-JP" sz="1600" dirty="0"/>
              <a:t>Japan</a:t>
            </a:r>
            <a:endParaRPr kumimoji="1" lang="ja-JP" altLang="en-US" sz="1600" dirty="0"/>
          </a:p>
        </p:txBody>
      </p:sp>
    </p:spTree>
    <p:extLst>
      <p:ext uri="{BB962C8B-B14F-4D97-AF65-F5344CB8AC3E}">
        <p14:creationId xmlns:p14="http://schemas.microsoft.com/office/powerpoint/2010/main" val="1659766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全白紙">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E2F19384-E0F2-80F1-1B8C-EA064204CE0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4623719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3B17F815-C815-91FF-EAA6-013357983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5123" name="Rectangle 3"/>
          <p:cNvSpPr>
            <a:spLocks noGrp="1" noChangeArrowheads="1"/>
          </p:cNvSpPr>
          <p:nvPr>
            <p:ph type="ctrTitle" hasCustomPrompt="1"/>
          </p:nvPr>
        </p:nvSpPr>
        <p:spPr>
          <a:xfrm>
            <a:off x="624417" y="1107698"/>
            <a:ext cx="10251243" cy="1191600"/>
          </a:xfrm>
          <a:solidFill>
            <a:schemeClr val="bg1">
              <a:alpha val="0"/>
            </a:schemeClr>
          </a:solidFill>
        </p:spPr>
        <p:txBody>
          <a:bodyPr anchor="b" anchorCtr="0"/>
          <a:lstStyle>
            <a:lvl1pPr>
              <a:defRPr b="1">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5124" name="Rectangle 4"/>
          <p:cNvSpPr>
            <a:spLocks noGrp="1" noChangeArrowheads="1"/>
          </p:cNvSpPr>
          <p:nvPr>
            <p:ph type="subTitle" idx="1" hasCustomPrompt="1"/>
          </p:nvPr>
        </p:nvSpPr>
        <p:spPr>
          <a:xfrm>
            <a:off x="2836383" y="4396485"/>
            <a:ext cx="8071395" cy="757434"/>
          </a:xfrm>
          <a:solidFill>
            <a:schemeClr val="bg1">
              <a:alpha val="0"/>
            </a:schemeClr>
          </a:solidFill>
        </p:spPr>
        <p:txBody>
          <a:bodyPr anchor="ctr"/>
          <a:lstStyle>
            <a:lvl1pPr marL="0" indent="0" algn="r">
              <a:buFontTx/>
              <a:buNone/>
              <a:defRPr sz="2800" baseline="0">
                <a:solidFill>
                  <a:srgbClr val="24235C"/>
                </a:solidFill>
                <a:latin typeface="Meiryo UI" panose="020B0604030504040204" pitchFamily="34" charset="-128"/>
                <a:ea typeface="Meiryo UI" panose="020B0604030504040204" pitchFamily="34" charset="-128"/>
              </a:defRPr>
            </a:lvl1pPr>
          </a:lstStyle>
          <a:p>
            <a:pPr marL="0" marR="0" lvl="0" indent="0" algn="r" defTabSz="914400" rtl="0" eaLnBrk="1" fontAlgn="base" latinLnBrk="0" hangingPunct="1">
              <a:lnSpc>
                <a:spcPct val="100000"/>
              </a:lnSpc>
              <a:spcBef>
                <a:spcPct val="20000"/>
              </a:spcBef>
              <a:spcAft>
                <a:spcPct val="0"/>
              </a:spcAft>
              <a:buClr>
                <a:srgbClr val="000066"/>
              </a:buClr>
              <a:buSzTx/>
              <a:buFontTx/>
              <a:buNone/>
              <a:tabLst/>
              <a:defRPr/>
            </a:pPr>
            <a:r>
              <a:rPr kumimoji="1" lang="ja-JP" altLang="en-US"/>
              <a:t>サブタイトルを入力サブタイトルを入力</a:t>
            </a:r>
          </a:p>
        </p:txBody>
      </p:sp>
    </p:spTree>
    <p:extLst>
      <p:ext uri="{BB962C8B-B14F-4D97-AF65-F5344CB8AC3E}">
        <p14:creationId xmlns:p14="http://schemas.microsoft.com/office/powerpoint/2010/main" val="4275513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テキスト">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8228271D-B0DC-964A-B573-F178493C22D0}" type="datetime1">
              <a:rPr lang="ja-JP" altLang="en-US" smtClean="0"/>
              <a:t>2024/8/7</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p>
            <a:r>
              <a:rPr lang="ja-JP" altLang="en-US"/>
              <a:t>タイトルを入力タイトルを入力</a:t>
            </a:r>
            <a:endParaRPr kumimoji="1" lang="ja-JP" altLang="en-US"/>
          </a:p>
        </p:txBody>
      </p:sp>
      <p:sp>
        <p:nvSpPr>
          <p:cNvPr id="11" name="コンテンツ プレースホルダー 1">
            <a:extLst>
              <a:ext uri="{FF2B5EF4-FFF2-40B4-BE49-F238E27FC236}">
                <a16:creationId xmlns:a16="http://schemas.microsoft.com/office/drawing/2014/main" id="{F6779F0E-F064-FE73-C401-D747385F19AB}"/>
              </a:ext>
            </a:extLst>
          </p:cNvPr>
          <p:cNvSpPr>
            <a:spLocks noGrp="1"/>
          </p:cNvSpPr>
          <p:nvPr>
            <p:ph idx="1" hasCustomPrompt="1"/>
          </p:nvPr>
        </p:nvSpPr>
        <p:spPr>
          <a:xfrm>
            <a:off x="650862" y="1832124"/>
            <a:ext cx="9564555" cy="460375"/>
          </a:xfrm>
          <a:noFill/>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2" name="コンテンツ プレースホルダー 2">
            <a:extLst>
              <a:ext uri="{FF2B5EF4-FFF2-40B4-BE49-F238E27FC236}">
                <a16:creationId xmlns:a16="http://schemas.microsoft.com/office/drawing/2014/main" id="{6DEB15CD-ACAF-5065-4CE9-0E0DF4F5D3F1}"/>
              </a:ext>
            </a:extLst>
          </p:cNvPr>
          <p:cNvSpPr>
            <a:spLocks noGrp="1"/>
          </p:cNvSpPr>
          <p:nvPr>
            <p:ph idx="14" hasCustomPrompt="1"/>
          </p:nvPr>
        </p:nvSpPr>
        <p:spPr>
          <a:xfrm>
            <a:off x="650862" y="2324171"/>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
        <p:nvSpPr>
          <p:cNvPr id="5" name="コンテンツ プレースホルダー 1">
            <a:extLst>
              <a:ext uri="{FF2B5EF4-FFF2-40B4-BE49-F238E27FC236}">
                <a16:creationId xmlns:a16="http://schemas.microsoft.com/office/drawing/2014/main" id="{32A9961D-CCC1-A7DA-1A89-6ED9594B4F87}"/>
              </a:ext>
            </a:extLst>
          </p:cNvPr>
          <p:cNvSpPr>
            <a:spLocks noGrp="1"/>
          </p:cNvSpPr>
          <p:nvPr>
            <p:ph idx="15" hasCustomPrompt="1"/>
          </p:nvPr>
        </p:nvSpPr>
        <p:spPr>
          <a:xfrm>
            <a:off x="650862" y="3818686"/>
            <a:ext cx="9564555" cy="460375"/>
          </a:xfrm>
        </p:spPr>
        <p:txBody>
          <a:bodyPr/>
          <a:lstStyle>
            <a:lvl1pPr marL="457200" indent="-457200">
              <a:buFont typeface="Wingdings" pitchFamily="2" charset="2"/>
              <a:buChar char="n"/>
              <a:defRPr baseline="0">
                <a:solidFill>
                  <a:srgbClr val="000066"/>
                </a:solidFill>
                <a:latin typeface="Meiryo UI" panose="020B0604030504040204" pitchFamily="34" charset="-128"/>
                <a:ea typeface="Meiryo UI" panose="020B0604030504040204" pitchFamily="34" charset="-128"/>
              </a:defRPr>
            </a:lvl1pPr>
          </a:lstStyle>
          <a:p>
            <a:pPr lvl="0"/>
            <a:r>
              <a:rPr kumimoji="1" lang="ja-JP" altLang="en-US"/>
              <a:t>テキストを入力テキストを入力</a:t>
            </a:r>
          </a:p>
        </p:txBody>
      </p:sp>
      <p:sp>
        <p:nvSpPr>
          <p:cNvPr id="15" name="コンテンツ プレースホルダー 2">
            <a:extLst>
              <a:ext uri="{FF2B5EF4-FFF2-40B4-BE49-F238E27FC236}">
                <a16:creationId xmlns:a16="http://schemas.microsoft.com/office/drawing/2014/main" id="{78A2A32C-A9BB-318D-9E6A-DD115FD487F7}"/>
              </a:ext>
            </a:extLst>
          </p:cNvPr>
          <p:cNvSpPr>
            <a:spLocks noGrp="1"/>
          </p:cNvSpPr>
          <p:nvPr>
            <p:ph idx="16" hasCustomPrompt="1"/>
          </p:nvPr>
        </p:nvSpPr>
        <p:spPr>
          <a:xfrm>
            <a:off x="650862" y="4310733"/>
            <a:ext cx="9997571" cy="1415115"/>
          </a:xfrm>
        </p:spPr>
        <p:txBody>
          <a:bodyPr/>
          <a:lstStyle>
            <a:lvl1pPr marL="0" indent="0">
              <a:lnSpc>
                <a:spcPct val="150000"/>
              </a:lnSpc>
              <a:buNone/>
              <a:defRPr sz="1200">
                <a:latin typeface="Meiryo UI" panose="020B0604030504040204" pitchFamily="34" charset="-128"/>
                <a:ea typeface="Meiryo UI" panose="020B0604030504040204" pitchFamily="34" charset="-128"/>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a:t>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を入力テキスト</a:t>
            </a:r>
            <a:endParaRPr kumimoji="1" lang="en-US" altLang="ja-JP" dirty="0"/>
          </a:p>
        </p:txBody>
      </p:sp>
    </p:spTree>
    <p:extLst>
      <p:ext uri="{BB962C8B-B14F-4D97-AF65-F5344CB8AC3E}">
        <p14:creationId xmlns:p14="http://schemas.microsoft.com/office/powerpoint/2010/main" val="28017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19"/>
            <a:ext cx="10265549" cy="4745463"/>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86E7FBC-4CD7-D345-A0F0-52C622A6F2E9}" type="datetime1">
              <a:rPr lang="ja-JP" altLang="en-US" smtClean="0"/>
              <a:t>2024/8/7</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181142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41213" y="4373037"/>
            <a:ext cx="10266565" cy="1362075"/>
          </a:xfrm>
        </p:spPr>
        <p:txBody>
          <a:bodyPr anchor="t"/>
          <a:lstStyle>
            <a:lvl1pPr algn="l">
              <a:defRPr sz="4000" b="1" cap="all">
                <a:latin typeface="Meiryo UI" panose="020B0604030504040204" pitchFamily="34" charset="-128"/>
                <a:ea typeface="Meiryo UI" panose="020B0604030504040204" pitchFamily="34" charset="-128"/>
              </a:defRPr>
            </a:lvl1pPr>
          </a:lstStyle>
          <a:p>
            <a:r>
              <a:rPr lang="ja-JP" altLang="en-US"/>
              <a:t>マスター タイトルの書式設定</a:t>
            </a:r>
            <a:endParaRPr lang="ja-JP" altLang="en-US" dirty="0"/>
          </a:p>
        </p:txBody>
      </p:sp>
      <p:sp>
        <p:nvSpPr>
          <p:cNvPr id="3" name="テキスト プレースホルダ 2"/>
          <p:cNvSpPr>
            <a:spLocks noGrp="1"/>
          </p:cNvSpPr>
          <p:nvPr>
            <p:ph type="body" idx="1"/>
          </p:nvPr>
        </p:nvSpPr>
        <p:spPr>
          <a:xfrm>
            <a:off x="641213" y="2872847"/>
            <a:ext cx="10266565" cy="1500187"/>
          </a:xfrm>
        </p:spPr>
        <p:txBody>
          <a:bodyPr anchor="b"/>
          <a:lstStyle>
            <a:lvl1pPr marL="0" indent="0">
              <a:buNone/>
              <a:defRPr sz="20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sp>
        <p:nvSpPr>
          <p:cNvPr id="4"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431EA7E4-FDE3-3041-8856-5979033DB303}" type="datetime1">
              <a:rPr lang="ja-JP" altLang="en-US" smtClean="0"/>
              <a:pPr/>
              <a:t>2024/8/7</a:t>
            </a:fld>
            <a:endParaRPr lang="ja-JP" altLang="en-US"/>
          </a:p>
        </p:txBody>
      </p:sp>
      <p:sp>
        <p:nvSpPr>
          <p:cNvPr id="5"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6"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88800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5"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4A47CAC-1C34-4E49-9BE6-EAE6FCEB2024}" type="datetime1">
              <a:rPr lang="ja-JP" altLang="en-US" smtClean="0"/>
              <a:pPr/>
              <a:t>2024/8/7</a:t>
            </a:fld>
            <a:endParaRPr lang="ja-JP" altLang="en-US"/>
          </a:p>
        </p:txBody>
      </p:sp>
      <p:sp>
        <p:nvSpPr>
          <p:cNvPr id="6"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458985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42229" y="1382320"/>
            <a:ext cx="10265549" cy="2222118"/>
          </a:xfrm>
        </p:spPr>
        <p:txBody>
          <a:bodyPr/>
          <a:lstStyle>
            <a:lvl1pPr>
              <a:defRPr>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Tree>
    <p:extLst>
      <p:ext uri="{BB962C8B-B14F-4D97-AF65-F5344CB8AC3E}">
        <p14:creationId xmlns:p14="http://schemas.microsoft.com/office/powerpoint/2010/main" val="2587759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7" name="日付プレースホルダー 6">
            <a:extLst>
              <a:ext uri="{FF2B5EF4-FFF2-40B4-BE49-F238E27FC236}">
                <a16:creationId xmlns:a16="http://schemas.microsoft.com/office/drawing/2014/main" id="{0AE3C8B9-3C4D-4F71-8D43-F061902EF52D}"/>
              </a:ext>
            </a:extLst>
          </p:cNvPr>
          <p:cNvSpPr>
            <a:spLocks noGrp="1"/>
          </p:cNvSpPr>
          <p:nvPr>
            <p:ph type="dt" sz="half" idx="10"/>
          </p:nvPr>
        </p:nvSpPr>
        <p:spPr/>
        <p:txBody>
          <a:bodyPr/>
          <a:lstStyle/>
          <a:p>
            <a:fld id="{97EA84A3-1D0C-0749-B94A-C843FE53A7B3}" type="datetime1">
              <a:rPr lang="ja-JP" altLang="en-US" smtClean="0"/>
              <a:t>2024/8/7</a:t>
            </a:fld>
            <a:endParaRPr lang="ja-JP" altLang="en-US"/>
          </a:p>
        </p:txBody>
      </p:sp>
      <p:sp>
        <p:nvSpPr>
          <p:cNvPr id="8" name="フッター プレースホルダー 7">
            <a:extLst>
              <a:ext uri="{FF2B5EF4-FFF2-40B4-BE49-F238E27FC236}">
                <a16:creationId xmlns:a16="http://schemas.microsoft.com/office/drawing/2014/main" id="{E8B55238-83B7-47E8-B2E7-7E2749480E4C}"/>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2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2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206139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2024/8/7</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5781105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ミッション・ビジョン・バリュー">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2024/8/7</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7" name="図 6" descr="タイムライン&#10;&#10;自動的に生成された説明">
            <a:extLst>
              <a:ext uri="{FF2B5EF4-FFF2-40B4-BE49-F238E27FC236}">
                <a16:creationId xmlns:a16="http://schemas.microsoft.com/office/drawing/2014/main" id="{7A50EB61-2672-59C5-4EA3-AC343A122B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85752" y="1280118"/>
            <a:ext cx="7772400" cy="4888726"/>
          </a:xfrm>
          <a:prstGeom prst="rect">
            <a:avLst/>
          </a:prstGeom>
        </p:spPr>
      </p:pic>
    </p:spTree>
    <p:extLst>
      <p:ext uri="{BB962C8B-B14F-4D97-AF65-F5344CB8AC3E}">
        <p14:creationId xmlns:p14="http://schemas.microsoft.com/office/powerpoint/2010/main" val="2698525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第五期事業ポートフォリオ">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3"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D31929FE-337A-A94E-9275-11A6C3A3B5EC}" type="datetime1">
              <a:rPr lang="ja-JP" altLang="en-US" smtClean="0"/>
              <a:pPr/>
              <a:t>2024/8/7</a:t>
            </a:fld>
            <a:endParaRPr lang="ja-JP" altLang="en-US"/>
          </a:p>
        </p:txBody>
      </p:sp>
      <p:sp>
        <p:nvSpPr>
          <p:cNvPr id="4"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pic>
        <p:nvPicPr>
          <p:cNvPr id="7" name="図 6" descr="ダイアグラム&#10;&#10;自動的に生成された説明">
            <a:extLst>
              <a:ext uri="{FF2B5EF4-FFF2-40B4-BE49-F238E27FC236}">
                <a16:creationId xmlns:a16="http://schemas.microsoft.com/office/drawing/2014/main" id="{6CD4702F-56D6-89F7-4F54-57A50A82A38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56397" y="1195367"/>
            <a:ext cx="7772400" cy="5058228"/>
          </a:xfrm>
          <a:prstGeom prst="rect">
            <a:avLst/>
          </a:prstGeom>
        </p:spPr>
      </p:pic>
    </p:spTree>
    <p:extLst>
      <p:ext uri="{BB962C8B-B14F-4D97-AF65-F5344CB8AC3E}">
        <p14:creationId xmlns:p14="http://schemas.microsoft.com/office/powerpoint/2010/main" val="985615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atin typeface="Meiryo UI" panose="020B0604030504040204" pitchFamily="34" charset="-128"/>
                <a:ea typeface="Meiryo UI" panose="020B0604030504040204" pitchFamily="34" charset="-128"/>
              </a:defRPr>
            </a:lvl1pPr>
          </a:lstStyle>
          <a:p>
            <a:fld id="{10A7C1D4-3D66-D048-8804-739B927DAA39}" type="datetime1">
              <a:rPr lang="ja-JP" altLang="en-US" smtClean="0"/>
              <a:pPr/>
              <a:t>2024/8/7</a:t>
            </a:fld>
            <a:endParaRPr lang="ja-JP" altLang="en-US"/>
          </a:p>
        </p:txBody>
      </p:sp>
      <p:sp>
        <p:nvSpPr>
          <p:cNvPr id="3" name="Rectangle 6"/>
          <p:cNvSpPr>
            <a:spLocks noGrp="1" noChangeArrowheads="1"/>
          </p:cNvSpPr>
          <p:nvPr>
            <p:ph type="ftr" sz="quarter" idx="11"/>
          </p:nvPr>
        </p:nvSpPr>
        <p:spPr>
          <a:ln/>
        </p:spPr>
        <p:txBody>
          <a:bodyPr/>
          <a:lstStyle>
            <a:lvl1pPr>
              <a:defRPr>
                <a:latin typeface="Meiryo UI" panose="020B0604030504040204" pitchFamily="34" charset="-128"/>
                <a:ea typeface="Meiryo UI" panose="020B0604030504040204" pitchFamily="34" charset="-128"/>
              </a:defRPr>
            </a:lvl1pPr>
          </a:lstStyle>
          <a:p>
            <a:endParaRPr lang="ja-JP" altLang="en-US"/>
          </a:p>
        </p:txBody>
      </p:sp>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41497274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E8909C-8621-ABA6-183D-463C7012AF76}"/>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3A82078-6839-1A03-5E74-80B4B6BBBCDE}"/>
              </a:ext>
            </a:extLst>
          </p:cNvPr>
          <p:cNvSpPr>
            <a:spLocks noGrp="1"/>
          </p:cNvSpPr>
          <p:nvPr>
            <p:ph type="dt" sz="half" idx="10"/>
          </p:nvPr>
        </p:nvSpPr>
        <p:spPr/>
        <p:txBody>
          <a:bodyPr/>
          <a:lstStyle/>
          <a:p>
            <a:fld id="{EAF7B99B-EE61-554D-ADDE-1BE8873B1F62}" type="datetime1">
              <a:rPr lang="ja-JP" altLang="en-US" smtClean="0"/>
              <a:t>2024/8/7</a:t>
            </a:fld>
            <a:endParaRPr lang="ja-JP" altLang="en-US"/>
          </a:p>
        </p:txBody>
      </p:sp>
      <p:sp>
        <p:nvSpPr>
          <p:cNvPr id="4" name="フッター プレースホルダー 3">
            <a:extLst>
              <a:ext uri="{FF2B5EF4-FFF2-40B4-BE49-F238E27FC236}">
                <a16:creationId xmlns:a16="http://schemas.microsoft.com/office/drawing/2014/main" id="{EDB42A8C-73A3-5190-B295-1FB7B134C5D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7E1B04D9-1260-ED19-8055-A4C8F0465ABD}"/>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コンテンツ プレースホルダー 2">
            <a:extLst>
              <a:ext uri="{FF2B5EF4-FFF2-40B4-BE49-F238E27FC236}">
                <a16:creationId xmlns:a16="http://schemas.microsoft.com/office/drawing/2014/main" id="{49DB83D1-A824-C593-83C4-654268DFF3CE}"/>
              </a:ext>
            </a:extLst>
          </p:cNvPr>
          <p:cNvSpPr>
            <a:spLocks noGrp="1"/>
          </p:cNvSpPr>
          <p:nvPr>
            <p:ph idx="1" hasCustomPrompt="1"/>
          </p:nvPr>
        </p:nvSpPr>
        <p:spPr>
          <a:xfrm>
            <a:off x="4991101" y="1409518"/>
            <a:ext cx="5916678"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
        <p:nvSpPr>
          <p:cNvPr id="7" name="テキスト プレースホルダー 3">
            <a:extLst>
              <a:ext uri="{FF2B5EF4-FFF2-40B4-BE49-F238E27FC236}">
                <a16:creationId xmlns:a16="http://schemas.microsoft.com/office/drawing/2014/main" id="{83557190-D0A6-F172-F598-C588F9829EF0}"/>
              </a:ext>
            </a:extLst>
          </p:cNvPr>
          <p:cNvSpPr>
            <a:spLocks noGrp="1"/>
          </p:cNvSpPr>
          <p:nvPr>
            <p:ph type="body" sz="half" idx="2" hasCustomPrompt="1"/>
          </p:nvPr>
        </p:nvSpPr>
        <p:spPr>
          <a:xfrm>
            <a:off x="641212" y="1409519"/>
            <a:ext cx="4102237" cy="4691063"/>
          </a:xfrm>
        </p:spPr>
        <p:txBody>
          <a:bodyPr/>
          <a:lstStyle>
            <a:lvl1pPr marL="0" indent="0">
              <a:buNone/>
              <a:defRPr baseline="0">
                <a:solidFill>
                  <a:srgbClr val="24235C"/>
                </a:solidFill>
                <a:latin typeface="Meiryo UI" panose="020B0604030504040204" pitchFamily="34" charset="-128"/>
                <a:ea typeface="Meiryo UI" panose="020B0604030504040204" pitchFamily="34" charset="-128"/>
              </a:defRPr>
            </a:lvl1pPr>
          </a:lstStyle>
          <a:p>
            <a:r>
              <a:rPr kumimoji="1" lang="ja-JP" altLang="en-US"/>
              <a:t>テキストを入力</a:t>
            </a:r>
          </a:p>
        </p:txBody>
      </p:sp>
    </p:spTree>
    <p:extLst>
      <p:ext uri="{BB962C8B-B14F-4D97-AF65-F5344CB8AC3E}">
        <p14:creationId xmlns:p14="http://schemas.microsoft.com/office/powerpoint/2010/main" val="3850738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97B23F0F-09AA-941E-F922-22034250DF33}"/>
              </a:ext>
            </a:extLst>
          </p:cNvPr>
          <p:cNvSpPr>
            <a:spLocks noGrp="1"/>
          </p:cNvSpPr>
          <p:nvPr>
            <p:ph type="dt" sz="half" idx="10"/>
          </p:nvPr>
        </p:nvSpPr>
        <p:spPr/>
        <p:txBody>
          <a:bodyPr/>
          <a:lstStyle/>
          <a:p>
            <a:fld id="{C8B6247D-9A13-D548-B67B-9A012379A535}" type="datetime1">
              <a:rPr lang="ja-JP" altLang="en-US" smtClean="0"/>
              <a:t>2024/8/7</a:t>
            </a:fld>
            <a:endParaRPr lang="ja-JP" altLang="en-US"/>
          </a:p>
        </p:txBody>
      </p:sp>
      <p:sp>
        <p:nvSpPr>
          <p:cNvPr id="4" name="フッター プレースホルダー 3">
            <a:extLst>
              <a:ext uri="{FF2B5EF4-FFF2-40B4-BE49-F238E27FC236}">
                <a16:creationId xmlns:a16="http://schemas.microsoft.com/office/drawing/2014/main" id="{80176F45-0B73-F10B-10B1-6CF95AB3486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04A7E5BE-AF6C-B910-24C6-C89F2F75800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タイトル 1">
            <a:extLst>
              <a:ext uri="{FF2B5EF4-FFF2-40B4-BE49-F238E27FC236}">
                <a16:creationId xmlns:a16="http://schemas.microsoft.com/office/drawing/2014/main" id="{76087650-A42E-F9E5-E21F-1147D4F86C96}"/>
              </a:ext>
            </a:extLst>
          </p:cNvPr>
          <p:cNvSpPr txBox="1">
            <a:spLocks/>
          </p:cNvSpPr>
          <p:nvPr userDrawn="1"/>
        </p:nvSpPr>
        <p:spPr bwMode="auto">
          <a:xfrm>
            <a:off x="641213" y="4895850"/>
            <a:ext cx="1026656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2000" b="1" baseline="0">
                <a:solidFill>
                  <a:srgbClr val="140858"/>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dirty="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7" name="図プレースホルダ 2">
            <a:extLst>
              <a:ext uri="{FF2B5EF4-FFF2-40B4-BE49-F238E27FC236}">
                <a16:creationId xmlns:a16="http://schemas.microsoft.com/office/drawing/2014/main" id="{D272A2FB-7CDA-9CEC-0125-D93A6FD493AF}"/>
              </a:ext>
            </a:extLst>
          </p:cNvPr>
          <p:cNvSpPr>
            <a:spLocks noGrp="1"/>
          </p:cNvSpPr>
          <p:nvPr>
            <p:ph type="pic" idx="1"/>
          </p:nvPr>
        </p:nvSpPr>
        <p:spPr>
          <a:xfrm>
            <a:off x="641213" y="1287051"/>
            <a:ext cx="10266565" cy="3535773"/>
          </a:xfrm>
        </p:spPr>
        <p:txBody>
          <a:bodyPr/>
          <a:lstStyle>
            <a:lvl1pPr marL="0" indent="0">
              <a:buNone/>
              <a:defRPr sz="3200" baseline="0">
                <a:solidFill>
                  <a:srgbClr val="24235C"/>
                </a:solidFill>
                <a:latin typeface="Meiryo UI" panose="020B0604030504040204" pitchFamily="34" charset="-128"/>
                <a:ea typeface="Meiryo UI" panose="020B0604030504040204" pitchFamily="34" charset="-128"/>
              </a:defRPr>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pPr lvl="0"/>
            <a:r>
              <a:rPr lang="ja-JP" altLang="en-US" noProof="0"/>
              <a:t>アイコンをクリックして図を追加</a:t>
            </a:r>
          </a:p>
        </p:txBody>
      </p:sp>
      <p:sp>
        <p:nvSpPr>
          <p:cNvPr id="8" name="テキスト プレースホルダ 3">
            <a:extLst>
              <a:ext uri="{FF2B5EF4-FFF2-40B4-BE49-F238E27FC236}">
                <a16:creationId xmlns:a16="http://schemas.microsoft.com/office/drawing/2014/main" id="{54AFDCB3-9209-E735-B6CF-1BF7EB7F8727}"/>
              </a:ext>
            </a:extLst>
          </p:cNvPr>
          <p:cNvSpPr>
            <a:spLocks noGrp="1"/>
          </p:cNvSpPr>
          <p:nvPr>
            <p:ph type="body" sz="half" idx="2"/>
          </p:nvPr>
        </p:nvSpPr>
        <p:spPr>
          <a:xfrm>
            <a:off x="641213" y="5462588"/>
            <a:ext cx="10266565" cy="804862"/>
          </a:xfrm>
        </p:spPr>
        <p:txBody>
          <a:bodyPr/>
          <a:lstStyle>
            <a:lvl1pPr marL="0" indent="0">
              <a:buNone/>
              <a:defRPr sz="1400" baseline="0">
                <a:solidFill>
                  <a:srgbClr val="24235C"/>
                </a:solidFill>
                <a:latin typeface="Meiryo UI" panose="020B0604030504040204" pitchFamily="34" charset="-128"/>
                <a:ea typeface="Meiryo UI" panose="020B0604030504040204" pitchFamily="34" charset="-128"/>
              </a:defRPr>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lang="ja-JP" altLang="en-US"/>
              <a:t>マスター テキストの書式設定</a:t>
            </a:r>
          </a:p>
        </p:txBody>
      </p:sp>
    </p:spTree>
    <p:extLst>
      <p:ext uri="{BB962C8B-B14F-4D97-AF65-F5344CB8AC3E}">
        <p14:creationId xmlns:p14="http://schemas.microsoft.com/office/powerpoint/2010/main" val="2417928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6D918-E540-AC2A-C0D6-CA0ACA8BF951}"/>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7D5DF95E-0A0E-799E-7888-00961DB21750}"/>
              </a:ext>
            </a:extLst>
          </p:cNvPr>
          <p:cNvSpPr>
            <a:spLocks noGrp="1"/>
          </p:cNvSpPr>
          <p:nvPr>
            <p:ph type="dt" sz="half" idx="10"/>
          </p:nvPr>
        </p:nvSpPr>
        <p:spPr/>
        <p:txBody>
          <a:bodyPr/>
          <a:lstStyle/>
          <a:p>
            <a:fld id="{5FFD0F5D-8CE1-BF4C-9966-32C322FB19D7}" type="datetime1">
              <a:rPr lang="ja-JP" altLang="en-US" smtClean="0"/>
              <a:t>2024/8/7</a:t>
            </a:fld>
            <a:endParaRPr lang="ja-JP" altLang="en-US"/>
          </a:p>
        </p:txBody>
      </p:sp>
      <p:sp>
        <p:nvSpPr>
          <p:cNvPr id="4" name="フッター プレースホルダー 3">
            <a:extLst>
              <a:ext uri="{FF2B5EF4-FFF2-40B4-BE49-F238E27FC236}">
                <a16:creationId xmlns:a16="http://schemas.microsoft.com/office/drawing/2014/main" id="{8D5F24FB-9EA2-BF39-C3EF-6FC07B241178}"/>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82D60226-15B9-2A74-FE70-526B03C8D01B}"/>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テキスト プレースホルダー 2">
            <a:extLst>
              <a:ext uri="{FF2B5EF4-FFF2-40B4-BE49-F238E27FC236}">
                <a16:creationId xmlns:a16="http://schemas.microsoft.com/office/drawing/2014/main" id="{68FCDCC6-B4D2-858A-660F-B5AA74C357A4}"/>
              </a:ext>
            </a:extLst>
          </p:cNvPr>
          <p:cNvSpPr>
            <a:spLocks noGrp="1"/>
          </p:cNvSpPr>
          <p:nvPr>
            <p:ph type="body" orient="vert" idx="1"/>
          </p:nvPr>
        </p:nvSpPr>
        <p:spPr>
          <a:xfrm>
            <a:off x="641213" y="1579381"/>
            <a:ext cx="10266565" cy="435133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1281857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F83F9A-E336-2687-2870-E876CF38A617}"/>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3" name="日付プレースホルダー 2">
            <a:extLst>
              <a:ext uri="{FF2B5EF4-FFF2-40B4-BE49-F238E27FC236}">
                <a16:creationId xmlns:a16="http://schemas.microsoft.com/office/drawing/2014/main" id="{345073AF-1FE6-3A84-2A43-4FC20E255AFA}"/>
              </a:ext>
            </a:extLst>
          </p:cNvPr>
          <p:cNvSpPr>
            <a:spLocks noGrp="1"/>
          </p:cNvSpPr>
          <p:nvPr>
            <p:ph type="dt" sz="half" idx="10"/>
          </p:nvPr>
        </p:nvSpPr>
        <p:spPr/>
        <p:txBody>
          <a:bodyPr/>
          <a:lstStyle/>
          <a:p>
            <a:fld id="{5B93FB17-366F-F040-9FCD-8C845C1EB05C}" type="datetime1">
              <a:rPr lang="ja-JP" altLang="en-US" smtClean="0"/>
              <a:t>2024/8/7</a:t>
            </a:fld>
            <a:endParaRPr lang="ja-JP" altLang="en-US"/>
          </a:p>
        </p:txBody>
      </p:sp>
      <p:sp>
        <p:nvSpPr>
          <p:cNvPr id="4" name="フッター プレースホルダー 3">
            <a:extLst>
              <a:ext uri="{FF2B5EF4-FFF2-40B4-BE49-F238E27FC236}">
                <a16:creationId xmlns:a16="http://schemas.microsoft.com/office/drawing/2014/main" id="{A2C31FF9-CBC6-87B3-4A27-E466CD1D32C3}"/>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70D26B1-D3AB-CFBC-4382-9AA6D565230F}"/>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6" name="縦書きタイトル 1">
            <a:extLst>
              <a:ext uri="{FF2B5EF4-FFF2-40B4-BE49-F238E27FC236}">
                <a16:creationId xmlns:a16="http://schemas.microsoft.com/office/drawing/2014/main" id="{7785F06B-55EC-DA97-FC0C-F297A878E521}"/>
              </a:ext>
            </a:extLst>
          </p:cNvPr>
          <p:cNvSpPr txBox="1">
            <a:spLocks/>
          </p:cNvSpPr>
          <p:nvPr userDrawn="1"/>
        </p:nvSpPr>
        <p:spPr bwMode="auto">
          <a:xfrm>
            <a:off x="8724900" y="1345915"/>
            <a:ext cx="2628900"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dirty="0">
                <a:latin typeface="Meiryo UI" panose="020B0604030504040204" pitchFamily="50" charset="-128"/>
                <a:ea typeface="Meiryo UI" panose="020B0604030504040204" pitchFamily="50" charset="-128"/>
              </a:rPr>
              <a:t>マスター タイトルの書式設定</a:t>
            </a:r>
          </a:p>
        </p:txBody>
      </p:sp>
      <p:sp>
        <p:nvSpPr>
          <p:cNvPr id="8" name="縦書きタイトル 1">
            <a:extLst>
              <a:ext uri="{FF2B5EF4-FFF2-40B4-BE49-F238E27FC236}">
                <a16:creationId xmlns:a16="http://schemas.microsoft.com/office/drawing/2014/main" id="{D5F9B07B-F440-2F33-E048-F5F0E9DA2113}"/>
              </a:ext>
            </a:extLst>
          </p:cNvPr>
          <p:cNvSpPr txBox="1">
            <a:spLocks/>
          </p:cNvSpPr>
          <p:nvPr userDrawn="1"/>
        </p:nvSpPr>
        <p:spPr bwMode="auto">
          <a:xfrm>
            <a:off x="8724900" y="1345915"/>
            <a:ext cx="2182878" cy="4831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b" anchorCtr="0" compatLnSpc="1">
            <a:prstTxWarp prst="textNoShape">
              <a:avLst/>
            </a:prstTxWarp>
          </a:bodyPr>
          <a:lstStyle>
            <a:lvl1pPr algn="l" rtl="0" eaLnBrk="1" fontAlgn="base" hangingPunct="1">
              <a:spcBef>
                <a:spcPct val="0"/>
              </a:spcBef>
              <a:spcAft>
                <a:spcPct val="0"/>
              </a:spcAft>
              <a:defRPr kumimoji="1" sz="3600" b="1">
                <a:solidFill>
                  <a:schemeClr val="bg1"/>
                </a:solidFill>
                <a:latin typeface="メイリオ" panose="020B0604030504040204" pitchFamily="50" charset="-128"/>
                <a:ea typeface="メイリオ" panose="020B0604030504040204" pitchFamily="50"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a:lstStyle>
          <a:p>
            <a:r>
              <a:rPr lang="ja-JP" altLang="en-US" kern="0" baseline="0" dirty="0">
                <a:solidFill>
                  <a:srgbClr val="24235C"/>
                </a:solidFill>
                <a:latin typeface="Meiryo UI" panose="020B0604030504040204" pitchFamily="34" charset="-128"/>
                <a:ea typeface="Meiryo UI" panose="020B0604030504040204" pitchFamily="34" charset="-128"/>
              </a:rPr>
              <a:t>マスター タイトルの書式設定</a:t>
            </a:r>
          </a:p>
        </p:txBody>
      </p:sp>
      <p:sp>
        <p:nvSpPr>
          <p:cNvPr id="9" name="縦書きテキスト プレースホルダー 2">
            <a:extLst>
              <a:ext uri="{FF2B5EF4-FFF2-40B4-BE49-F238E27FC236}">
                <a16:creationId xmlns:a16="http://schemas.microsoft.com/office/drawing/2014/main" id="{D7964AC2-FF7B-65D6-85E1-270E8AD36F89}"/>
              </a:ext>
            </a:extLst>
          </p:cNvPr>
          <p:cNvSpPr>
            <a:spLocks noGrp="1"/>
          </p:cNvSpPr>
          <p:nvPr>
            <p:ph type="body" orient="vert" idx="1"/>
          </p:nvPr>
        </p:nvSpPr>
        <p:spPr>
          <a:xfrm>
            <a:off x="641213" y="1345915"/>
            <a:ext cx="7734300" cy="4831048"/>
          </a:xfrm>
        </p:spPr>
        <p:txBody>
          <a:bodyPr vert="eaVert"/>
          <a:lstStyle>
            <a:lvl1pPr>
              <a:defRPr baseline="0">
                <a:solidFill>
                  <a:srgbClr val="24235C"/>
                </a:solidFill>
                <a:latin typeface="Meiryo UI" panose="020B0604030504040204" pitchFamily="34" charset="-128"/>
                <a:ea typeface="Meiryo UI" panose="020B0604030504040204" pitchFamily="34" charset="-128"/>
              </a:defRPr>
            </a:lvl1pPr>
            <a:lvl2pPr>
              <a:defRPr>
                <a:latin typeface="Meiryo UI" panose="020B0604030504040204" pitchFamily="34" charset="-128"/>
                <a:ea typeface="Meiryo UI" panose="020B0604030504040204" pitchFamily="34" charset="-128"/>
              </a:defRPr>
            </a:lvl2pPr>
            <a:lvl3pPr>
              <a:defRPr>
                <a:latin typeface="Meiryo UI" panose="020B0604030504040204" pitchFamily="34" charset="-128"/>
                <a:ea typeface="Meiryo UI" panose="020B0604030504040204" pitchFamily="34" charset="-128"/>
              </a:defRPr>
            </a:lvl3pPr>
            <a:lvl4pPr>
              <a:defRPr baseline="0">
                <a:solidFill>
                  <a:srgbClr val="000000"/>
                </a:solidFill>
                <a:latin typeface="Meiryo UI" panose="020B0604030504040204" pitchFamily="34" charset="-128"/>
                <a:ea typeface="Meiryo UI" panose="020B0604030504040204" pitchFamily="34" charset="-128"/>
              </a:defRPr>
            </a:lvl4pPr>
            <a:lvl5pPr>
              <a:defRPr>
                <a:latin typeface="Meiryo UI" panose="020B0604030504040204" pitchFamily="34" charset="-128"/>
                <a:ea typeface="Meiryo UI" panose="020B0604030504040204"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214297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
        <p:nvSpPr>
          <p:cNvPr id="9" name="日付プレースホルダー 2">
            <a:extLst>
              <a:ext uri="{FF2B5EF4-FFF2-40B4-BE49-F238E27FC236}">
                <a16:creationId xmlns:a16="http://schemas.microsoft.com/office/drawing/2014/main" id="{3C3E7E20-5C1C-354E-7378-4AB2E12EFDC1}"/>
              </a:ext>
            </a:extLst>
          </p:cNvPr>
          <p:cNvSpPr>
            <a:spLocks noGrp="1"/>
          </p:cNvSpPr>
          <p:nvPr>
            <p:ph type="dt" sz="half" idx="10"/>
          </p:nvPr>
        </p:nvSpPr>
        <p:spPr>
          <a:xfrm>
            <a:off x="263352" y="6465078"/>
            <a:ext cx="2844800" cy="287337"/>
          </a:xfrm>
        </p:spPr>
        <p:txBody>
          <a:bodyPr/>
          <a:lstStyle>
            <a:lvl1pPr>
              <a:defRPr baseline="0">
                <a:solidFill>
                  <a:srgbClr val="000066"/>
                </a:solidFill>
              </a:defRPr>
            </a:lvl1pPr>
          </a:lstStyle>
          <a:p>
            <a:fld id="{5B93FB17-366F-F040-9FCD-8C845C1EB05C}" type="datetime1">
              <a:rPr lang="ja-JP" altLang="en-US" smtClean="0"/>
              <a:pPr/>
              <a:t>2024/8/7</a:t>
            </a:fld>
            <a:endParaRPr lang="ja-JP" altLang="en-US"/>
          </a:p>
        </p:txBody>
      </p:sp>
      <p:sp>
        <p:nvSpPr>
          <p:cNvPr id="10" name="フッター プレースホルダー 3">
            <a:extLst>
              <a:ext uri="{FF2B5EF4-FFF2-40B4-BE49-F238E27FC236}">
                <a16:creationId xmlns:a16="http://schemas.microsoft.com/office/drawing/2014/main" id="{219C1246-4C3B-080D-9F9F-CAD707FA11EA}"/>
              </a:ext>
            </a:extLst>
          </p:cNvPr>
          <p:cNvSpPr>
            <a:spLocks noGrp="1"/>
          </p:cNvSpPr>
          <p:nvPr>
            <p:ph type="ftr" sz="quarter" idx="11"/>
          </p:nvPr>
        </p:nvSpPr>
        <p:spPr>
          <a:xfrm>
            <a:off x="4165600" y="6458932"/>
            <a:ext cx="3860800" cy="287337"/>
          </a:xfrm>
        </p:spPr>
        <p:txBody>
          <a:bodyPr/>
          <a:lstStyle/>
          <a:p>
            <a:endParaRPr lang="ja-JP" altLang="en-US"/>
          </a:p>
        </p:txBody>
      </p:sp>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9227864" y="6454031"/>
            <a:ext cx="2844800" cy="287337"/>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50592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1715102" y="3511797"/>
            <a:ext cx="10266565" cy="1362075"/>
          </a:xfrm>
        </p:spPr>
        <p:txBody>
          <a:bodyPr anchor="t"/>
          <a:lstStyle>
            <a:lvl1pPr marL="457200" indent="-457200" algn="l">
              <a:buFont typeface="Arial" panose="020B0604020202020204" pitchFamily="34" charset="0"/>
              <a:buChar char="•"/>
              <a:defRPr sz="2800" b="0" cap="none">
                <a:solidFill>
                  <a:schemeClr val="accent2"/>
                </a:solidFill>
                <a:latin typeface="Meiryo UI" panose="020B0604030504040204" pitchFamily="34" charset="-128"/>
                <a:ea typeface="Meiryo UI" panose="020B0604030504040204" pitchFamily="34" charset="-128"/>
              </a:defRPr>
            </a:lvl1pPr>
          </a:lstStyle>
          <a:p>
            <a:r>
              <a:rPr lang="ja-JP" altLang="en-US" dirty="0"/>
              <a:t>書式設定</a:t>
            </a:r>
          </a:p>
        </p:txBody>
      </p:sp>
      <p:sp>
        <p:nvSpPr>
          <p:cNvPr id="3" name="テキスト プレースホルダ 2"/>
          <p:cNvSpPr>
            <a:spLocks noGrp="1"/>
          </p:cNvSpPr>
          <p:nvPr>
            <p:ph type="body" idx="1"/>
          </p:nvPr>
        </p:nvSpPr>
        <p:spPr>
          <a:xfrm>
            <a:off x="1715102" y="2011607"/>
            <a:ext cx="10266565" cy="1500187"/>
          </a:xfrm>
        </p:spPr>
        <p:txBody>
          <a:bodyPr anchor="b"/>
          <a:lstStyle>
            <a:lvl1pPr marL="0" indent="0">
              <a:buNone/>
              <a:defRPr sz="3600">
                <a:solidFill>
                  <a:srgbClr val="24235C"/>
                </a:solidFill>
                <a:latin typeface="Meiryo UI" panose="020B0604030504040204" pitchFamily="34" charset="-128"/>
                <a:ea typeface="Meiryo UI" panose="020B0604030504040204" pitchFamily="34" charset="-128"/>
              </a:defRPr>
            </a:lvl1pPr>
            <a:lvl2pPr marL="457198" indent="0">
              <a:buNone/>
              <a:defRPr sz="1800"/>
            </a:lvl2pPr>
            <a:lvl3pPr marL="914395" indent="0">
              <a:buNone/>
              <a:defRPr sz="1600"/>
            </a:lvl3pPr>
            <a:lvl4pPr marL="1371592" indent="0">
              <a:buNone/>
              <a:defRPr sz="1400"/>
            </a:lvl4pPr>
            <a:lvl5pPr marL="1828789" indent="0">
              <a:buNone/>
              <a:defRPr sz="1400"/>
            </a:lvl5pPr>
            <a:lvl6pPr marL="2285987" indent="0">
              <a:buNone/>
              <a:defRPr sz="1400"/>
            </a:lvl6pPr>
            <a:lvl7pPr marL="2743185" indent="0">
              <a:buNone/>
              <a:defRPr sz="1400"/>
            </a:lvl7pPr>
            <a:lvl8pPr marL="3200381" indent="0">
              <a:buNone/>
              <a:defRPr sz="1400"/>
            </a:lvl8pPr>
            <a:lvl9pPr marL="3657579" indent="0">
              <a:buNone/>
              <a:defRPr sz="1400"/>
            </a:lvl9pPr>
          </a:lstStyle>
          <a:p>
            <a:pPr lvl="0"/>
            <a:r>
              <a:rPr lang="ja-JP" altLang="en-US"/>
              <a:t>マスター テキストの書式設定</a:t>
            </a:r>
          </a:p>
        </p:txBody>
      </p:sp>
      <p:pic>
        <p:nvPicPr>
          <p:cNvPr id="10" name="図 9" descr="グラフィカル ユーザー インターフェイス, アプリケーション&#10;&#10;自動的に生成された説明">
            <a:extLst>
              <a:ext uri="{FF2B5EF4-FFF2-40B4-BE49-F238E27FC236}">
                <a16:creationId xmlns:a16="http://schemas.microsoft.com/office/drawing/2014/main" id="{F13820A5-F28E-4BCD-E699-95D76DF4AD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907778" y="318976"/>
            <a:ext cx="1284222" cy="701749"/>
          </a:xfrm>
          <a:prstGeom prst="rect">
            <a:avLst/>
          </a:prstGeom>
          <a:solidFill>
            <a:schemeClr val="bg1">
              <a:alpha val="0"/>
            </a:schemeClr>
          </a:solidFill>
        </p:spPr>
      </p:pic>
      <p:sp>
        <p:nvSpPr>
          <p:cNvPr id="7" name="スライド番号プレースホルダー 8">
            <a:extLst>
              <a:ext uri="{FF2B5EF4-FFF2-40B4-BE49-F238E27FC236}">
                <a16:creationId xmlns:a16="http://schemas.microsoft.com/office/drawing/2014/main" id="{FB712CBE-D6A9-5BAF-0FC1-65D3A11D46E4}"/>
              </a:ext>
            </a:extLst>
          </p:cNvPr>
          <p:cNvSpPr>
            <a:spLocks noGrp="1"/>
          </p:cNvSpPr>
          <p:nvPr>
            <p:ph type="sldNum" sz="quarter" idx="12"/>
          </p:nvPr>
        </p:nvSpPr>
        <p:spPr>
          <a:xfrm>
            <a:off x="11578856" y="6454032"/>
            <a:ext cx="493808" cy="233848"/>
          </a:xfrm>
        </p:spPr>
        <p:txBody>
          <a:bodyPr/>
          <a:lstStyle>
            <a:lvl1pPr>
              <a:defRPr>
                <a:solidFill>
                  <a:schemeClr val="bg1"/>
                </a:solidFill>
              </a:defRPr>
            </a:lvl1pPr>
          </a:lstStyle>
          <a:p>
            <a:fld id="{DBFB1F43-6F2E-4538-AABB-23AEDF146290}" type="slidenum">
              <a:rPr lang="ja-JP" altLang="en-US" smtClean="0"/>
              <a:pPr/>
              <a:t>‹#›</a:t>
            </a:fld>
            <a:endParaRPr lang="ja-JP" altLang="en-US"/>
          </a:p>
        </p:txBody>
      </p:sp>
      <p:sp>
        <p:nvSpPr>
          <p:cNvPr id="11" name="正方形/長方形 10">
            <a:extLst>
              <a:ext uri="{FF2B5EF4-FFF2-40B4-BE49-F238E27FC236}">
                <a16:creationId xmlns:a16="http://schemas.microsoft.com/office/drawing/2014/main" id="{6A8F3B84-5EC6-9D42-9AA5-A25331B5BC12}"/>
              </a:ext>
            </a:extLst>
          </p:cNvPr>
          <p:cNvSpPr/>
          <p:nvPr userDrawn="1"/>
        </p:nvSpPr>
        <p:spPr>
          <a:xfrm>
            <a:off x="1" y="0"/>
            <a:ext cx="10972800" cy="13184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グラフィカル ユーザー インターフェイス, アプリケーション&#10;&#10;自動的に生成された説明">
            <a:extLst>
              <a:ext uri="{FF2B5EF4-FFF2-40B4-BE49-F238E27FC236}">
                <a16:creationId xmlns:a16="http://schemas.microsoft.com/office/drawing/2014/main" id="{DFDDD8E4-0AB6-0E3C-ECBA-0A4C2E2FAD0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18680" b="84533"/>
          <a:stretch/>
        </p:blipFill>
        <p:spPr>
          <a:xfrm>
            <a:off x="1" y="0"/>
            <a:ext cx="1105785" cy="6857999"/>
          </a:xfrm>
          <a:prstGeom prst="rect">
            <a:avLst/>
          </a:prstGeom>
          <a:solidFill>
            <a:schemeClr val="bg1">
              <a:alpha val="0"/>
            </a:schemeClr>
          </a:solidFill>
        </p:spPr>
      </p:pic>
    </p:spTree>
    <p:extLst>
      <p:ext uri="{BB962C8B-B14F-4D97-AF65-F5344CB8AC3E}">
        <p14:creationId xmlns:p14="http://schemas.microsoft.com/office/powerpoint/2010/main" val="198570508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lang="ja-JP" altLang="en-US" dirty="0"/>
          </a:p>
        </p:txBody>
      </p:sp>
      <p:sp>
        <p:nvSpPr>
          <p:cNvPr id="3" name="コンテンツ プレースホルダ 2"/>
          <p:cNvSpPr>
            <a:spLocks noGrp="1"/>
          </p:cNvSpPr>
          <p:nvPr>
            <p:ph sz="half" idx="1"/>
          </p:nvPr>
        </p:nvSpPr>
        <p:spPr>
          <a:xfrm>
            <a:off x="638959"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3" y="1412878"/>
            <a:ext cx="4710176" cy="4547655"/>
          </a:xfrm>
        </p:spPr>
        <p:txBody>
          <a:bodyPr/>
          <a:lstStyle>
            <a:lvl1pPr>
              <a:defRPr sz="2800">
                <a:solidFill>
                  <a:srgbClr val="24235C"/>
                </a:solidFill>
                <a:latin typeface="Meiryo UI" panose="020B0604030504040204" pitchFamily="34" charset="-128"/>
                <a:ea typeface="Meiryo UI" panose="020B0604030504040204" pitchFamily="34" charset="-128"/>
              </a:defRPr>
            </a:lvl1pPr>
            <a:lvl2pPr>
              <a:defRPr sz="2400">
                <a:latin typeface="Meiryo UI" panose="020B0604030504040204" pitchFamily="34" charset="-128"/>
                <a:ea typeface="Meiryo UI" panose="020B0604030504040204" pitchFamily="34" charset="-128"/>
              </a:defRPr>
            </a:lvl2pPr>
            <a:lvl3pPr>
              <a:defRPr sz="2000">
                <a:latin typeface="Meiryo UI" panose="020B0604030504040204" pitchFamily="34" charset="-128"/>
                <a:ea typeface="Meiryo UI" panose="020B0604030504040204" pitchFamily="34" charset="-128"/>
              </a:defRPr>
            </a:lvl3pPr>
            <a:lvl4pPr>
              <a:defRPr sz="1800">
                <a:latin typeface="Meiryo UI" panose="020B0604030504040204" pitchFamily="34" charset="-128"/>
                <a:ea typeface="Meiryo UI" panose="020B0604030504040204" pitchFamily="34" charset="-128"/>
              </a:defRPr>
            </a:lvl4pPr>
            <a:lvl5pPr>
              <a:defRPr sz="1800">
                <a:latin typeface="Meiryo UI" panose="020B0604030504040204" pitchFamily="34" charset="-128"/>
                <a:ea typeface="Meiryo UI" panose="020B0604030504040204" pitchFamily="34" charset="-128"/>
              </a:defRPr>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395143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9" name="スライド番号プレースホルダー 8">
            <a:extLst>
              <a:ext uri="{FF2B5EF4-FFF2-40B4-BE49-F238E27FC236}">
                <a16:creationId xmlns:a16="http://schemas.microsoft.com/office/drawing/2014/main" id="{3AF67035-8FE8-49E0-8684-E36815121AC6}"/>
              </a:ext>
            </a:extLst>
          </p:cNvPr>
          <p:cNvSpPr>
            <a:spLocks noGrp="1"/>
          </p:cNvSpPr>
          <p:nvPr>
            <p:ph type="sldNum" sz="quarter" idx="12"/>
          </p:nvPr>
        </p:nvSpPr>
        <p:spPr/>
        <p:txBody>
          <a:bodyPr/>
          <a:lstStyle/>
          <a:p>
            <a:fld id="{DBFB1F43-6F2E-4538-AABB-23AEDF146290}" type="slidenum">
              <a:rPr lang="ja-JP" altLang="en-US" smtClean="0"/>
              <a:pPr/>
              <a:t>‹#›</a:t>
            </a:fld>
            <a:endParaRPr lang="ja-JP" altLang="en-US"/>
          </a:p>
        </p:txBody>
      </p:sp>
      <p:sp>
        <p:nvSpPr>
          <p:cNvPr id="10" name="タイトル 9">
            <a:extLst>
              <a:ext uri="{FF2B5EF4-FFF2-40B4-BE49-F238E27FC236}">
                <a16:creationId xmlns:a16="http://schemas.microsoft.com/office/drawing/2014/main" id="{68FA7D42-151E-4FA2-8965-23F8C1B386FC}"/>
              </a:ext>
            </a:extLst>
          </p:cNvPr>
          <p:cNvSpPr>
            <a:spLocks noGrp="1"/>
          </p:cNvSpPr>
          <p:nvPr>
            <p:ph type="title" hasCustomPrompt="1"/>
          </p:nvPr>
        </p:nvSpPr>
        <p:spPr/>
        <p:txBody>
          <a:bodyPr/>
          <a:lstStyle>
            <a:lvl1pPr>
              <a:defRPr>
                <a:latin typeface="Meiryo UI" panose="020B0604030504040204" pitchFamily="34" charset="-128"/>
                <a:ea typeface="Meiryo UI" panose="020B0604030504040204" pitchFamily="34" charset="-128"/>
              </a:defRPr>
            </a:lvl1pPr>
          </a:lstStyle>
          <a:p>
            <a:r>
              <a:rPr lang="ja-JP" altLang="en-US"/>
              <a:t>タイトルを入力タイトルを入力</a:t>
            </a:r>
            <a:endParaRPr kumimoji="1" lang="ja-JP" altLang="en-US"/>
          </a:p>
        </p:txBody>
      </p:sp>
      <p:sp>
        <p:nvSpPr>
          <p:cNvPr id="17" name="コンテンツ プレースホルダー 1">
            <a:extLst>
              <a:ext uri="{FF2B5EF4-FFF2-40B4-BE49-F238E27FC236}">
                <a16:creationId xmlns:a16="http://schemas.microsoft.com/office/drawing/2014/main" id="{CB4BF5C3-D547-C112-F341-911B6F2AF162}"/>
              </a:ext>
            </a:extLst>
          </p:cNvPr>
          <p:cNvSpPr>
            <a:spLocks noGrp="1"/>
          </p:cNvSpPr>
          <p:nvPr>
            <p:ph idx="1"/>
          </p:nvPr>
        </p:nvSpPr>
        <p:spPr>
          <a:xfrm>
            <a:off x="650863" y="1652230"/>
            <a:ext cx="4918062" cy="505775"/>
          </a:xfrm>
        </p:spPr>
        <p:txBody>
          <a:bodyPr/>
          <a:lstStyle>
            <a:lvl1pPr marL="342900" indent="-342900">
              <a:buFont typeface="Wingdings" pitchFamily="2" charset="2"/>
              <a:buChar char="n"/>
              <a:defRPr sz="2400">
                <a:latin typeface="Meiryo UI" panose="020B0604030504040204" pitchFamily="34" charset="-128"/>
                <a:ea typeface="Meiryo UI" panose="020B0604030504040204" pitchFamily="34" charset="-128"/>
              </a:defRPr>
            </a:lvl1pPr>
          </a:lstStyle>
          <a:p>
            <a:pPr lvl="0"/>
            <a:r>
              <a:rPr kumimoji="1" lang="ja-JP" altLang="en-US" dirty="0"/>
              <a:t>マスター テキストの書式設定</a:t>
            </a:r>
          </a:p>
        </p:txBody>
      </p:sp>
      <p:sp>
        <p:nvSpPr>
          <p:cNvPr id="18" name="コンテンツ プレースホルダー 2">
            <a:extLst>
              <a:ext uri="{FF2B5EF4-FFF2-40B4-BE49-F238E27FC236}">
                <a16:creationId xmlns:a16="http://schemas.microsoft.com/office/drawing/2014/main" id="{89817553-19E8-0D02-1EEC-CB3BEE8A1315}"/>
              </a:ext>
            </a:extLst>
          </p:cNvPr>
          <p:cNvSpPr>
            <a:spLocks noGrp="1"/>
          </p:cNvSpPr>
          <p:nvPr>
            <p:ph idx="14" hasCustomPrompt="1"/>
          </p:nvPr>
        </p:nvSpPr>
        <p:spPr>
          <a:xfrm>
            <a:off x="650863" y="2240328"/>
            <a:ext cx="4918062" cy="3889540"/>
          </a:xfrm>
        </p:spPr>
        <p:txBody>
          <a:bodyPr/>
          <a:lstStyle>
            <a:lvl1pPr marL="0" indent="0">
              <a:buNone/>
              <a:defRPr sz="1800">
                <a:solidFill>
                  <a:srgbClr val="24235C"/>
                </a:solidFill>
                <a:latin typeface="Meiryo UI" panose="020B0604030504040204" pitchFamily="34" charset="-128"/>
                <a:ea typeface="Meiryo UI" panose="020B0604030504040204" pitchFamily="34" charset="-128"/>
              </a:defRPr>
            </a:lvl1pPr>
          </a:lstStyle>
          <a:p>
            <a:pPr lvl="0"/>
            <a:r>
              <a:rPr kumimoji="1" lang="ja-JP" altLang="en-US" dirty="0"/>
              <a:t>マスター トの書式設定</a:t>
            </a:r>
          </a:p>
        </p:txBody>
      </p:sp>
      <p:sp>
        <p:nvSpPr>
          <p:cNvPr id="20" name="コンテンツ プレースホルダー 1">
            <a:extLst>
              <a:ext uri="{FF2B5EF4-FFF2-40B4-BE49-F238E27FC236}">
                <a16:creationId xmlns:a16="http://schemas.microsoft.com/office/drawing/2014/main" id="{41DF0F5E-7E85-7AE7-3FA3-97C4D3194299}"/>
              </a:ext>
            </a:extLst>
          </p:cNvPr>
          <p:cNvSpPr>
            <a:spLocks noGrp="1"/>
          </p:cNvSpPr>
          <p:nvPr>
            <p:ph idx="15"/>
          </p:nvPr>
        </p:nvSpPr>
        <p:spPr>
          <a:xfrm>
            <a:off x="5980595" y="1652230"/>
            <a:ext cx="4918062" cy="505775"/>
          </a:xfrm>
        </p:spPr>
        <p:txBody>
          <a:bodyPr/>
          <a:lstStyle>
            <a:lvl1pPr marL="342900" indent="-342900">
              <a:buFont typeface="Wingdings" pitchFamily="2" charset="2"/>
              <a:buChar char="n"/>
              <a:defRPr sz="2400">
                <a:solidFill>
                  <a:srgbClr val="24235C"/>
                </a:solidFill>
                <a:latin typeface="Meiryo UI" panose="020B0604030504040204" pitchFamily="34" charset="-128"/>
                <a:ea typeface="Meiryo UI" panose="020B0604030504040204" pitchFamily="34" charset="-128"/>
              </a:defRPr>
            </a:lvl1pPr>
          </a:lstStyle>
          <a:p>
            <a:pPr lvl="0"/>
            <a:r>
              <a:rPr kumimoji="1" lang="ja-JP" altLang="en-US"/>
              <a:t>マスター テキストの書式設定</a:t>
            </a:r>
          </a:p>
        </p:txBody>
      </p:sp>
      <p:sp>
        <p:nvSpPr>
          <p:cNvPr id="21" name="コンテンツ プレースホルダー 2">
            <a:extLst>
              <a:ext uri="{FF2B5EF4-FFF2-40B4-BE49-F238E27FC236}">
                <a16:creationId xmlns:a16="http://schemas.microsoft.com/office/drawing/2014/main" id="{6A2281D9-6F6F-5B3C-8867-50EEE9DC8654}"/>
              </a:ext>
            </a:extLst>
          </p:cNvPr>
          <p:cNvSpPr>
            <a:spLocks noGrp="1"/>
          </p:cNvSpPr>
          <p:nvPr>
            <p:ph idx="16" hasCustomPrompt="1"/>
          </p:nvPr>
        </p:nvSpPr>
        <p:spPr>
          <a:xfrm>
            <a:off x="5980595" y="2240328"/>
            <a:ext cx="4918062" cy="3889540"/>
          </a:xfrm>
        </p:spPr>
        <p:txBody>
          <a:bodyPr/>
          <a:lstStyle>
            <a:lvl1pPr marL="0" indent="0">
              <a:buNone/>
              <a:defRPr sz="1800">
                <a:latin typeface="Meiryo UI" panose="020B0604030504040204" pitchFamily="34" charset="-128"/>
                <a:ea typeface="Meiryo UI" panose="020B0604030504040204" pitchFamily="34" charset="-128"/>
              </a:defRPr>
            </a:lvl1pPr>
          </a:lstStyle>
          <a:p>
            <a:pPr lvl="0"/>
            <a:r>
              <a:rPr kumimoji="1" lang="ja-JP" altLang="en-US"/>
              <a:t>マスター トの書式設定</a:t>
            </a:r>
          </a:p>
        </p:txBody>
      </p:sp>
    </p:spTree>
    <p:extLst>
      <p:ext uri="{BB962C8B-B14F-4D97-AF65-F5344CB8AC3E}">
        <p14:creationId xmlns:p14="http://schemas.microsoft.com/office/powerpoint/2010/main" val="3248597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nchor="b"/>
          <a:lstStyle/>
          <a:p>
            <a:r>
              <a:rPr lang="ja-JP" altLang="en-US"/>
              <a:t>タイトルを入力タイトルを入力</a:t>
            </a:r>
          </a:p>
        </p:txBody>
      </p:sp>
      <p:sp>
        <p:nvSpPr>
          <p:cNvPr id="5"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14448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Rectangle 7"/>
          <p:cNvSpPr>
            <a:spLocks noGrp="1" noChangeArrowheads="1"/>
          </p:cNvSpPr>
          <p:nvPr>
            <p:ph type="sldNum" sz="quarter" idx="12"/>
          </p:nvPr>
        </p:nvSpPr>
        <p:spPr>
          <a:ln/>
        </p:spPr>
        <p:txBody>
          <a:bodyPr/>
          <a:lstStyle>
            <a:lvl1pPr>
              <a:defRPr>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77273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712"/>
            <a:ext cx="12195049" cy="6856287"/>
          </a:xfrm>
          <a:prstGeom prst="rect">
            <a:avLst/>
          </a:prstGeom>
        </p:spPr>
      </p:pic>
    </p:spTree>
    <p:extLst>
      <p:ext uri="{BB962C8B-B14F-4D97-AF65-F5344CB8AC3E}">
        <p14:creationId xmlns:p14="http://schemas.microsoft.com/office/powerpoint/2010/main" val="234675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裏表紙　横空白">
    <p:spTree>
      <p:nvGrpSpPr>
        <p:cNvPr id="1" name=""/>
        <p:cNvGrpSpPr/>
        <p:nvPr/>
      </p:nvGrpSpPr>
      <p:grpSpPr>
        <a:xfrm>
          <a:off x="0" y="0"/>
          <a:ext cx="0" cy="0"/>
          <a:chOff x="0" y="0"/>
          <a:chExt cx="0" cy="0"/>
        </a:xfrm>
      </p:grpSpPr>
      <p:pic>
        <p:nvPicPr>
          <p:cNvPr id="7" name="図 6" descr="ロゴ&#10;&#10;低い精度で自動的に生成された説明">
            <a:extLst>
              <a:ext uri="{FF2B5EF4-FFF2-40B4-BE49-F238E27FC236}">
                <a16:creationId xmlns:a16="http://schemas.microsoft.com/office/drawing/2014/main" id="{D5428FA8-40B6-8B61-FAEA-4B5641E73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49" y="0"/>
            <a:ext cx="12195049" cy="6856287"/>
          </a:xfrm>
          <a:prstGeom prst="rect">
            <a:avLst/>
          </a:prstGeom>
        </p:spPr>
      </p:pic>
      <p:sp>
        <p:nvSpPr>
          <p:cNvPr id="11" name="スライド番号プレースホルダー 4">
            <a:extLst>
              <a:ext uri="{FF2B5EF4-FFF2-40B4-BE49-F238E27FC236}">
                <a16:creationId xmlns:a16="http://schemas.microsoft.com/office/drawing/2014/main" id="{BBC5AFC1-67C0-DA2E-3B5B-49FE2489FBF9}"/>
              </a:ext>
            </a:extLst>
          </p:cNvPr>
          <p:cNvSpPr>
            <a:spLocks noGrp="1"/>
          </p:cNvSpPr>
          <p:nvPr>
            <p:ph type="sldNum" sz="quarter" idx="12"/>
          </p:nvPr>
        </p:nvSpPr>
        <p:spPr>
          <a:xfrm>
            <a:off x="11493794" y="6454032"/>
            <a:ext cx="578869" cy="265746"/>
          </a:xfrm>
        </p:spPr>
        <p:txBody>
          <a:bodyPr/>
          <a:lstStyle>
            <a:lvl1pPr>
              <a:defRPr baseline="0">
                <a:solidFill>
                  <a:srgbClr val="000066"/>
                </a:solidFill>
              </a:defRPr>
            </a:lvl1pPr>
          </a:lstStyle>
          <a:p>
            <a:fld id="{DBFB1F43-6F2E-4538-AABB-23AEDF146290}" type="slidenum">
              <a:rPr lang="ja-JP" altLang="en-US" smtClean="0"/>
              <a:pPr/>
              <a:t>‹#›</a:t>
            </a:fld>
            <a:endParaRPr lang="ja-JP" altLang="en-US"/>
          </a:p>
        </p:txBody>
      </p:sp>
      <p:pic>
        <p:nvPicPr>
          <p:cNvPr id="2" name="図 1" descr="ロゴ&#10;&#10;低い精度で自動的に生成された説明">
            <a:extLst>
              <a:ext uri="{FF2B5EF4-FFF2-40B4-BE49-F238E27FC236}">
                <a16:creationId xmlns:a16="http://schemas.microsoft.com/office/drawing/2014/main" id="{C23273A9-D0D4-3BBC-AFB0-987AE01341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1738" t="41315" r="10474" b="41332"/>
          <a:stretch/>
        </p:blipFill>
        <p:spPr>
          <a:xfrm>
            <a:off x="1251638" y="2833231"/>
            <a:ext cx="5827923" cy="1189823"/>
          </a:xfrm>
          <a:prstGeom prst="rect">
            <a:avLst/>
          </a:prstGeom>
        </p:spPr>
      </p:pic>
    </p:spTree>
    <p:extLst>
      <p:ext uri="{BB962C8B-B14F-4D97-AF65-F5344CB8AC3E}">
        <p14:creationId xmlns:p14="http://schemas.microsoft.com/office/powerpoint/2010/main" val="317248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6.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4"/>
            <a:ext cx="10265549" cy="2330484"/>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103" name="Rectangle 7"/>
          <p:cNvSpPr>
            <a:spLocks noGrp="1" noChangeArrowheads="1"/>
          </p:cNvSpPr>
          <p:nvPr>
            <p:ph type="sldNum" sz="quarter" idx="4"/>
          </p:nvPr>
        </p:nvSpPr>
        <p:spPr bwMode="auto">
          <a:xfrm>
            <a:off x="11578856" y="6454032"/>
            <a:ext cx="493808" cy="233848"/>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259627620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 id="2147483663" r:id="rId5"/>
    <p:sldLayoutId id="2147483667" r:id="rId6"/>
    <p:sldLayoutId id="2147483668" r:id="rId7"/>
    <p:sldLayoutId id="2147483669" r:id="rId8"/>
    <p:sldLayoutId id="2147483678" r:id="rId9"/>
    <p:sldLayoutId id="2147483683" r:id="rId10"/>
    <p:sldLayoutId id="2147483680" r:id="rId11"/>
    <p:sldLayoutId id="2147483682" r:id="rId12"/>
    <p:sldLayoutId id="2147483681" r:id="rId13"/>
    <p:sldLayoutId id="2147483679" r:id="rId14"/>
  </p:sldLayoutIdLst>
  <p:hf hdr="0" ftr="0" dt="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図 2" descr="グラフィカル ユーザー インターフェイス, アプリケーション&#10;&#10;自動的に生成された説明">
            <a:extLst>
              <a:ext uri="{FF2B5EF4-FFF2-40B4-BE49-F238E27FC236}">
                <a16:creationId xmlns:a16="http://schemas.microsoft.com/office/drawing/2014/main" id="{5B1F687F-9DF2-447C-A7A0-650AE4A40754}"/>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0" y="0"/>
            <a:ext cx="12192000" cy="6858000"/>
          </a:xfrm>
          <a:prstGeom prst="rect">
            <a:avLst/>
          </a:prstGeom>
          <a:solidFill>
            <a:schemeClr val="bg1">
              <a:alpha val="0"/>
            </a:schemeClr>
          </a:solidFill>
        </p:spPr>
      </p:pic>
      <p:sp>
        <p:nvSpPr>
          <p:cNvPr id="1026" name="Rectangle 3"/>
          <p:cNvSpPr>
            <a:spLocks noGrp="1" noChangeArrowheads="1"/>
          </p:cNvSpPr>
          <p:nvPr>
            <p:ph type="title"/>
          </p:nvPr>
        </p:nvSpPr>
        <p:spPr bwMode="auto">
          <a:xfrm>
            <a:off x="641213" y="313754"/>
            <a:ext cx="8063871" cy="676276"/>
          </a:xfrm>
          <a:prstGeom prst="rect">
            <a:avLst/>
          </a:prstGeom>
          <a:solidFill>
            <a:schemeClr val="bg1">
              <a:alpha val="0"/>
            </a:schemeClr>
          </a:solidFill>
          <a:ln>
            <a:noFill/>
          </a:ln>
        </p:spPr>
        <p:txBody>
          <a:bodyPr vert="horz" wrap="square" lIns="91440" tIns="45720" rIns="91440" bIns="45720" numCol="1" anchor="b" anchorCtr="0" compatLnSpc="1">
            <a:prstTxWarp prst="textNoShape">
              <a:avLst/>
            </a:prstTxWarp>
          </a:bodyPr>
          <a:lstStyle/>
          <a:p>
            <a:pPr lvl="0"/>
            <a:r>
              <a:rPr lang="ja-JP" altLang="en-US"/>
              <a:t>タイトルを入力タイトルを入力</a:t>
            </a:r>
          </a:p>
        </p:txBody>
      </p:sp>
      <p:sp>
        <p:nvSpPr>
          <p:cNvPr id="1027" name="Rectangle 4"/>
          <p:cNvSpPr>
            <a:spLocks noGrp="1" noChangeArrowheads="1"/>
          </p:cNvSpPr>
          <p:nvPr>
            <p:ph type="body" idx="1"/>
          </p:nvPr>
        </p:nvSpPr>
        <p:spPr bwMode="auto">
          <a:xfrm>
            <a:off x="641213" y="1316483"/>
            <a:ext cx="10265549" cy="4745463"/>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dirty="0"/>
              <a:t>2 </a:t>
            </a:r>
            <a:r>
              <a:rPr lang="ja-JP" altLang="en-US"/>
              <a:t>レベル</a:t>
            </a:r>
          </a:p>
          <a:p>
            <a:pPr lvl="2"/>
            <a:r>
              <a:rPr lang="ja-JP" altLang="en-US"/>
              <a:t>第 </a:t>
            </a:r>
            <a:r>
              <a:rPr lang="en-US" altLang="ja-JP" dirty="0"/>
              <a:t>3 </a:t>
            </a:r>
            <a:r>
              <a:rPr lang="ja-JP" altLang="en-US"/>
              <a:t>レベル</a:t>
            </a:r>
          </a:p>
          <a:p>
            <a:pPr lvl="3"/>
            <a:r>
              <a:rPr lang="ja-JP" altLang="en-US"/>
              <a:t>第 </a:t>
            </a:r>
            <a:r>
              <a:rPr lang="en-US" altLang="ja-JP" dirty="0"/>
              <a:t>4 </a:t>
            </a:r>
            <a:r>
              <a:rPr lang="ja-JP" altLang="en-US"/>
              <a:t>レベル</a:t>
            </a:r>
          </a:p>
          <a:p>
            <a:pPr lvl="4"/>
            <a:r>
              <a:rPr lang="ja-JP" altLang="en-US"/>
              <a:t>第 </a:t>
            </a:r>
            <a:r>
              <a:rPr lang="en-US" altLang="ja-JP" dirty="0"/>
              <a:t>5 </a:t>
            </a:r>
            <a:r>
              <a:rPr lang="ja-JP" altLang="en-US"/>
              <a:t>レベル</a:t>
            </a:r>
          </a:p>
        </p:txBody>
      </p:sp>
      <p:sp>
        <p:nvSpPr>
          <p:cNvPr id="4101" name="Rectangle 5"/>
          <p:cNvSpPr>
            <a:spLocks noGrp="1" noChangeArrowheads="1"/>
          </p:cNvSpPr>
          <p:nvPr>
            <p:ph type="dt" sz="half" idx="2"/>
          </p:nvPr>
        </p:nvSpPr>
        <p:spPr bwMode="auto">
          <a:xfrm>
            <a:off x="263352" y="6465078"/>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solidFill>
                  <a:srgbClr val="24235C"/>
                </a:solidFill>
                <a:latin typeface="Meiryo UI" panose="020B0604030504040204" pitchFamily="34" charset="-128"/>
                <a:ea typeface="Meiryo UI" panose="020B0604030504040204" pitchFamily="34" charset="-128"/>
              </a:defRPr>
            </a:lvl1pPr>
          </a:lstStyle>
          <a:p>
            <a:fld id="{E6769CAD-3DEF-194C-95A9-C4E7EF363A4A}" type="datetime1">
              <a:rPr lang="ja-JP" altLang="en-US" smtClean="0"/>
              <a:pPr/>
              <a:t>2024/8/7</a:t>
            </a:fld>
            <a:endParaRPr lang="ja-JP" altLang="en-US"/>
          </a:p>
        </p:txBody>
      </p:sp>
      <p:sp>
        <p:nvSpPr>
          <p:cNvPr id="4102" name="Rectangle 6"/>
          <p:cNvSpPr>
            <a:spLocks noGrp="1" noChangeArrowheads="1"/>
          </p:cNvSpPr>
          <p:nvPr>
            <p:ph type="ftr" sz="quarter" idx="3"/>
          </p:nvPr>
        </p:nvSpPr>
        <p:spPr bwMode="auto">
          <a:xfrm>
            <a:off x="4165600" y="6458932"/>
            <a:ext cx="3860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100">
                <a:solidFill>
                  <a:srgbClr val="24235C"/>
                </a:solidFill>
                <a:latin typeface="Meiryo UI" panose="020B0604030504040204" pitchFamily="34" charset="-128"/>
                <a:ea typeface="Meiryo UI" panose="020B0604030504040204" pitchFamily="34" charset="-128"/>
              </a:defRPr>
            </a:lvl1pPr>
          </a:lstStyle>
          <a:p>
            <a:endParaRPr lang="ja-JP" altLang="en-US"/>
          </a:p>
        </p:txBody>
      </p:sp>
      <p:sp>
        <p:nvSpPr>
          <p:cNvPr id="4103" name="Rectangle 7"/>
          <p:cNvSpPr>
            <a:spLocks noGrp="1" noChangeArrowheads="1"/>
          </p:cNvSpPr>
          <p:nvPr>
            <p:ph type="sldNum" sz="quarter" idx="4"/>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100">
                <a:solidFill>
                  <a:schemeClr val="bg1"/>
                </a:solidFill>
                <a:latin typeface="Meiryo UI" panose="020B0604030504040204" pitchFamily="34" charset="-128"/>
                <a:ea typeface="Meiryo UI" panose="020B0604030504040204" pitchFamily="34" charset="-128"/>
              </a:defRPr>
            </a:lvl1pPr>
          </a:lstStyle>
          <a:p>
            <a:fld id="{DBFB1F43-6F2E-4538-AABB-23AEDF146290}" type="slidenum">
              <a:rPr lang="ja-JP" altLang="en-US" smtClean="0"/>
              <a:pPr/>
              <a:t>‹#›</a:t>
            </a:fld>
            <a:endParaRPr lang="ja-JP" altLang="en-US"/>
          </a:p>
        </p:txBody>
      </p:sp>
    </p:spTree>
    <p:extLst>
      <p:ext uri="{BB962C8B-B14F-4D97-AF65-F5344CB8AC3E}">
        <p14:creationId xmlns:p14="http://schemas.microsoft.com/office/powerpoint/2010/main" val="17847786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hf hdr="0"/>
  <p:txStyles>
    <p:titleStyle>
      <a:lvl1pPr algn="l" rtl="0" eaLnBrk="1" fontAlgn="base" hangingPunct="1">
        <a:spcBef>
          <a:spcPct val="0"/>
        </a:spcBef>
        <a:spcAft>
          <a:spcPct val="0"/>
        </a:spcAft>
        <a:defRPr kumimoji="1" sz="3600" b="1">
          <a:solidFill>
            <a:schemeClr val="bg1"/>
          </a:solidFill>
          <a:latin typeface="Meiryo UI" panose="020B0604030504040204" pitchFamily="34" charset="-128"/>
          <a:ea typeface="Meiryo UI" panose="020B0604030504040204" pitchFamily="34" charset="-128"/>
          <a:cs typeface="+mj-cs"/>
        </a:defRPr>
      </a:lvl1pPr>
      <a:lvl2pPr algn="l" rtl="0" eaLnBrk="1" fontAlgn="base" hangingPunct="1">
        <a:spcBef>
          <a:spcPct val="0"/>
        </a:spcBef>
        <a:spcAft>
          <a:spcPct val="0"/>
        </a:spcAft>
        <a:defRPr kumimoji="1" sz="3600">
          <a:solidFill>
            <a:srgbClr val="000066"/>
          </a:solidFill>
          <a:latin typeface="Arial" charset="0"/>
          <a:ea typeface="ＭＳ Ｐゴシック" charset="-128"/>
        </a:defRPr>
      </a:lvl2pPr>
      <a:lvl3pPr algn="l" rtl="0" eaLnBrk="1" fontAlgn="base" hangingPunct="1">
        <a:spcBef>
          <a:spcPct val="0"/>
        </a:spcBef>
        <a:spcAft>
          <a:spcPct val="0"/>
        </a:spcAft>
        <a:defRPr kumimoji="1" sz="3600">
          <a:solidFill>
            <a:srgbClr val="000066"/>
          </a:solidFill>
          <a:latin typeface="Arial" charset="0"/>
          <a:ea typeface="ＭＳ Ｐゴシック" charset="-128"/>
        </a:defRPr>
      </a:lvl3pPr>
      <a:lvl4pPr algn="l" rtl="0" eaLnBrk="1" fontAlgn="base" hangingPunct="1">
        <a:spcBef>
          <a:spcPct val="0"/>
        </a:spcBef>
        <a:spcAft>
          <a:spcPct val="0"/>
        </a:spcAft>
        <a:defRPr kumimoji="1" sz="3600">
          <a:solidFill>
            <a:srgbClr val="000066"/>
          </a:solidFill>
          <a:latin typeface="Arial" charset="0"/>
          <a:ea typeface="ＭＳ Ｐゴシック" charset="-128"/>
        </a:defRPr>
      </a:lvl4pPr>
      <a:lvl5pPr algn="l" rtl="0" eaLnBrk="1" fontAlgn="base" hangingPunct="1">
        <a:spcBef>
          <a:spcPct val="0"/>
        </a:spcBef>
        <a:spcAft>
          <a:spcPct val="0"/>
        </a:spcAft>
        <a:defRPr kumimoji="1" sz="3600">
          <a:solidFill>
            <a:srgbClr val="000066"/>
          </a:solidFill>
          <a:latin typeface="Arial" charset="0"/>
          <a:ea typeface="ＭＳ Ｐゴシック" charset="-128"/>
        </a:defRPr>
      </a:lvl5pPr>
      <a:lvl6pPr marL="457198" algn="l" rtl="0" eaLnBrk="1" fontAlgn="base" hangingPunct="1">
        <a:spcBef>
          <a:spcPct val="0"/>
        </a:spcBef>
        <a:spcAft>
          <a:spcPct val="0"/>
        </a:spcAft>
        <a:defRPr kumimoji="1" sz="3600">
          <a:solidFill>
            <a:srgbClr val="003399"/>
          </a:solidFill>
          <a:latin typeface="Arial" charset="0"/>
          <a:ea typeface="ＭＳ Ｐゴシック" charset="-128"/>
        </a:defRPr>
      </a:lvl6pPr>
      <a:lvl7pPr marL="914395" algn="l" rtl="0" eaLnBrk="1" fontAlgn="base" hangingPunct="1">
        <a:spcBef>
          <a:spcPct val="0"/>
        </a:spcBef>
        <a:spcAft>
          <a:spcPct val="0"/>
        </a:spcAft>
        <a:defRPr kumimoji="1" sz="3600">
          <a:solidFill>
            <a:srgbClr val="003399"/>
          </a:solidFill>
          <a:latin typeface="Arial" charset="0"/>
          <a:ea typeface="ＭＳ Ｐゴシック" charset="-128"/>
        </a:defRPr>
      </a:lvl7pPr>
      <a:lvl8pPr marL="1371592" algn="l" rtl="0" eaLnBrk="1" fontAlgn="base" hangingPunct="1">
        <a:spcBef>
          <a:spcPct val="0"/>
        </a:spcBef>
        <a:spcAft>
          <a:spcPct val="0"/>
        </a:spcAft>
        <a:defRPr kumimoji="1" sz="3600">
          <a:solidFill>
            <a:srgbClr val="003399"/>
          </a:solidFill>
          <a:latin typeface="Arial" charset="0"/>
          <a:ea typeface="ＭＳ Ｐゴシック" charset="-128"/>
        </a:defRPr>
      </a:lvl8pPr>
      <a:lvl9pPr marL="1828789" algn="l" rtl="0" eaLnBrk="1" fontAlgn="base" hangingPunct="1">
        <a:spcBef>
          <a:spcPct val="0"/>
        </a:spcBef>
        <a:spcAft>
          <a:spcPct val="0"/>
        </a:spcAft>
        <a:defRPr kumimoji="1" sz="3600">
          <a:solidFill>
            <a:srgbClr val="003399"/>
          </a:solidFill>
          <a:latin typeface="Arial" charset="0"/>
          <a:ea typeface="ＭＳ Ｐゴシック" charset="-128"/>
        </a:defRPr>
      </a:lvl9pPr>
    </p:titleStyle>
    <p:body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60430/digital.guidebook0014"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iware.org/catalogue/" TargetMode="External"/><Relationship Id="rId2" Type="http://schemas.openxmlformats.org/officeDocument/2006/relationships/hyperlink" Target="https://www.fiware.org/" TargetMode="External"/><Relationship Id="rId1" Type="http://schemas.openxmlformats.org/officeDocument/2006/relationships/slideLayout" Target="../slideLayouts/slideLayout2.xml"/><Relationship Id="rId6" Type="http://schemas.openxmlformats.org/officeDocument/2006/relationships/hyperlink" Target="https://coe-dsc.nl/use-cases/" TargetMode="External"/><Relationship Id="rId5" Type="http://schemas.openxmlformats.org/officeDocument/2006/relationships/hyperlink" Target="https://coe-dsc.nl/" TargetMode="External"/><Relationship Id="rId4" Type="http://schemas.openxmlformats.org/officeDocument/2006/relationships/hyperlink" Target="https://www.fiware.org/smart-data-model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society-alliance.org/library/survey-research/" TargetMode="External"/><Relationship Id="rId2" Type="http://schemas.openxmlformats.org/officeDocument/2006/relationships/hyperlink" Target="https://data-society-alliance.org/data-ex/" TargetMode="External"/><Relationship Id="rId1" Type="http://schemas.openxmlformats.org/officeDocument/2006/relationships/slideLayout" Target="../slideLayouts/slideLayout2.xml"/><Relationship Id="rId6" Type="http://schemas.openxmlformats.org/officeDocument/2006/relationships/hyperlink" Target="https://www.jmfrri.gr.jp/document/library/" TargetMode="External"/><Relationship Id="rId5" Type="http://schemas.openxmlformats.org/officeDocument/2006/relationships/hyperlink" Target="https://www.jmfrri.gr.jp/index.html" TargetMode="External"/><Relationship Id="rId4" Type="http://schemas.openxmlformats.org/officeDocument/2006/relationships/hyperlink" Target="https://github.com/CADDE-sip/documents/tree/master?tab=readme-ov-file#readm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joinup.ec.europa.eu/collection/nifo-national-interoperability-framework-observatory/solution/european-interoperability-framework-eif-toolbox/eif-policy" TargetMode="External"/><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hyperlink" Target="https://joinup.ec.europa.eu/collection/nifo-national-interoperability-framework-observatory/solution/european-interoperability-framework-eif-toolbox/eif-policy" TargetMode="External"/><Relationship Id="rId7" Type="http://schemas.openxmlformats.org/officeDocument/2006/relationships/hyperlink" Target="https://joinup.ec.europa.eu/collection/nifo-national-interoperability-framework-observatory/solution/european-interoperability-framework-eif-toolbox/conceptual-mode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joinup.ec.europa.eu/collection/nifo-national-interoperability-framework-observatory/glossary" TargetMode="External"/><Relationship Id="rId5" Type="http://schemas.openxmlformats.org/officeDocument/2006/relationships/hyperlink" Target="https://joinup.ec.europa.eu/collection/nifo-national-interoperability-framework-observatory/solution/european-interoperability-framework-eif-toolbox/eif-community" TargetMode="External"/><Relationship Id="rId4" Type="http://schemas.openxmlformats.org/officeDocument/2006/relationships/hyperlink" Target="https://joinup.ec.europa.eu/collection/nifo-national-interoperability-framework-observatory/solution/european-interoperability-framework-eif-toolbox/eif-solutions"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atena-x.net/fileadmin/user_upload/03_Angebote/Portal/One_Pager_CX_Onboarding.pdf" TargetMode="External"/><Relationship Id="rId3" Type="http://schemas.openxmlformats.org/officeDocument/2006/relationships/hyperlink" Target="https://catena-x.net/en/" TargetMode="External"/><Relationship Id="rId7" Type="http://schemas.openxmlformats.org/officeDocument/2006/relationships/hyperlink" Target="https://catena-x.net/fileadmin/user_upload/04_Einfuehren_und_umsetzen/Onboarding/Internal_Company_Onboarding_Tracker.xlsx" TargetMode="External"/><Relationship Id="rId12" Type="http://schemas.openxmlformats.org/officeDocument/2006/relationships/hyperlink" Target="https://catena-x.net/en/catena-x-introduce-implement/onboard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atena-x.net/fileadmin/user_upload/04_Einfuehren_und_umsetzen/Onboarding/Data_Governance_Guide_V2.pdf" TargetMode="External"/><Relationship Id="rId11" Type="http://schemas.openxmlformats.org/officeDocument/2006/relationships/hyperlink" Target="https://catena-x.net/en/standard-library" TargetMode="External"/><Relationship Id="rId5" Type="http://schemas.openxmlformats.org/officeDocument/2006/relationships/hyperlink" Target="https://catena-x.net/fileadmin/user_upload/04_Einfuehren_und_umsetzen/Onboarding/DataIntegrationPatterns_Guide_V1.1.pdf" TargetMode="External"/><Relationship Id="rId10" Type="http://schemas.openxmlformats.org/officeDocument/2006/relationships/hyperlink" Target="https://eclipse-tractusx.github.io/" TargetMode="External"/><Relationship Id="rId4" Type="http://schemas.openxmlformats.org/officeDocument/2006/relationships/hyperlink" Target="https://catena-x.net/fileadmin/user_upload/04_Einfuehren_und_umsetzen/Onboarding/OnboardingGuide_LargeEnterprises_V1.1.pdf" TargetMode="External"/><Relationship Id="rId9" Type="http://schemas.openxmlformats.org/officeDocument/2006/relationships/hyperlink" Target="https://catena-x.net/en/offers-standards/portal-marketplac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gaia-x.eu/gxdch/" TargetMode="External"/><Relationship Id="rId3" Type="http://schemas.openxmlformats.org/officeDocument/2006/relationships/hyperlink" Target="https://internationaldataspaces.org/" TargetMode="External"/><Relationship Id="rId7" Type="http://schemas.openxmlformats.org/officeDocument/2006/relationships/hyperlink" Target="https://docs.gaia-x.eu/framework/?tab=softwa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docs.gaia-x.eu/framework/?tab=specifications" TargetMode="External"/><Relationship Id="rId5" Type="http://schemas.openxmlformats.org/officeDocument/2006/relationships/hyperlink" Target="https://gaia-x.eu/" TargetMode="External"/><Relationship Id="rId4" Type="http://schemas.openxmlformats.org/officeDocument/2006/relationships/hyperlink" Target="https://internationaldataspaces.org/publications/most-important-documents/" TargetMode="External"/><Relationship Id="rId9" Type="http://schemas.openxmlformats.org/officeDocument/2006/relationships/hyperlink" Target="https://gaia-x.eu/media/publications/"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dssc.eu/space/BVE/357074136/Business+Building+Blocks" TargetMode="External"/><Relationship Id="rId13" Type="http://schemas.openxmlformats.org/officeDocument/2006/relationships/hyperlink" Target="https://dssc.eu/space/BVE/357075333/Data+Sovereignty+and+Trust" TargetMode="External"/><Relationship Id="rId3" Type="http://schemas.openxmlformats.org/officeDocument/2006/relationships/hyperlink" Target="https://dssc.eu/space/BVE/357073006/Data+Spaces+Blueprint+v1.0#Introduction" TargetMode="External"/><Relationship Id="rId7" Type="http://schemas.openxmlformats.org/officeDocument/2006/relationships/hyperlink" Target="https://dssc.eu/space/BVE/357074046/Business+and+Organisational+Building+Blocks" TargetMode="External"/><Relationship Id="rId12" Type="http://schemas.openxmlformats.org/officeDocument/2006/relationships/hyperlink" Target="https://dssc.eu/space/BVE/357075068/Data+Interoperability" TargetMode="External"/><Relationship Id="rId2" Type="http://schemas.openxmlformats.org/officeDocument/2006/relationships/hyperlink" Target="https://dssc.eu/" TargetMode="External"/><Relationship Id="rId1" Type="http://schemas.openxmlformats.org/officeDocument/2006/relationships/slideLayout" Target="../slideLayouts/slideLayout2.xml"/><Relationship Id="rId6" Type="http://schemas.openxmlformats.org/officeDocument/2006/relationships/hyperlink" Target="https://dssc.eu/space/BVE/357076940/Co-Creation+Method#Introduction" TargetMode="External"/><Relationship Id="rId11" Type="http://schemas.openxmlformats.org/officeDocument/2006/relationships/hyperlink" Target="https://dssc.eu/space/BVE/357074917/Technical+Building+Blocks" TargetMode="External"/><Relationship Id="rId5" Type="http://schemas.openxmlformats.org/officeDocument/2006/relationships/hyperlink" Target="https://dssc.eu/space/BVE/357073899/Building+Block+Overview" TargetMode="External"/><Relationship Id="rId10" Type="http://schemas.openxmlformats.org/officeDocument/2006/relationships/hyperlink" Target="https://dssc.eu/space/BVE/357074679/Legal+Building+Blocks" TargetMode="External"/><Relationship Id="rId4" Type="http://schemas.openxmlformats.org/officeDocument/2006/relationships/hyperlink" Target="https://dssc.eu/space/BVE/357073105/Conceptual+Model+of+Data+Spaces#Introduction" TargetMode="External"/><Relationship Id="rId9" Type="http://schemas.openxmlformats.org/officeDocument/2006/relationships/hyperlink" Target="https://dssc.eu/space/BVE/357074527/Governance+Building+Blocks" TargetMode="External"/><Relationship Id="rId14" Type="http://schemas.openxmlformats.org/officeDocument/2006/relationships/hyperlink" Target="https://dssc.eu/space/BVE/357075747/Data+Value+Creation+Enabl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36B565A-6E4E-CAC0-184B-56567D05A7A5}"/>
              </a:ext>
            </a:extLst>
          </p:cNvPr>
          <p:cNvSpPr>
            <a:spLocks noGrp="1"/>
          </p:cNvSpPr>
          <p:nvPr>
            <p:ph type="ctrTitle"/>
          </p:nvPr>
        </p:nvSpPr>
        <p:spPr>
          <a:xfrm>
            <a:off x="624417" y="761463"/>
            <a:ext cx="10251243" cy="1191600"/>
          </a:xfrm>
        </p:spPr>
        <p:txBody>
          <a:bodyPr/>
          <a:lstStyle/>
          <a:p>
            <a:r>
              <a:rPr lang="ja-JP" altLang="en-US" dirty="0"/>
              <a:t>データに関するツール一覧 ガイド</a:t>
            </a:r>
          </a:p>
        </p:txBody>
      </p:sp>
      <p:sp>
        <p:nvSpPr>
          <p:cNvPr id="4" name="テキスト ボックス 3">
            <a:extLst>
              <a:ext uri="{FF2B5EF4-FFF2-40B4-BE49-F238E27FC236}">
                <a16:creationId xmlns:a16="http://schemas.microsoft.com/office/drawing/2014/main" id="{6F48EC8B-0200-5FDC-C178-4365F1AC64CE}"/>
              </a:ext>
            </a:extLst>
          </p:cNvPr>
          <p:cNvSpPr txBox="1"/>
          <p:nvPr/>
        </p:nvSpPr>
        <p:spPr>
          <a:xfrm>
            <a:off x="4166516" y="4161833"/>
            <a:ext cx="3095486" cy="369332"/>
          </a:xfrm>
          <a:prstGeom prst="rect">
            <a:avLst/>
          </a:prstGeom>
          <a:noFill/>
        </p:spPr>
        <p:txBody>
          <a:bodyPr wrap="square">
            <a:spAutoFit/>
          </a:bodyPr>
          <a:lstStyle/>
          <a:p>
            <a:pPr algn="ctr"/>
            <a:r>
              <a:rPr lang="ja-JP" altLang="en-US" dirty="0"/>
              <a:t>公開日：</a:t>
            </a:r>
            <a:r>
              <a:rPr lang="en-US" altLang="ja-JP" dirty="0"/>
              <a:t>2024</a:t>
            </a:r>
            <a:r>
              <a:rPr lang="ja-JP" altLang="en-US" dirty="0"/>
              <a:t>年</a:t>
            </a:r>
            <a:r>
              <a:rPr lang="en-US" altLang="ja-JP" dirty="0"/>
              <a:t>6</a:t>
            </a:r>
            <a:r>
              <a:rPr lang="ja-JP" altLang="en-US" dirty="0"/>
              <a:t>月</a:t>
            </a:r>
            <a:r>
              <a:rPr lang="en-US" altLang="ja-JP" dirty="0"/>
              <a:t>28</a:t>
            </a:r>
            <a:r>
              <a:rPr lang="ja-JP" altLang="en-US" dirty="0"/>
              <a:t>日</a:t>
            </a:r>
          </a:p>
        </p:txBody>
      </p:sp>
      <p:sp>
        <p:nvSpPr>
          <p:cNvPr id="2" name="テキスト ボックス 1">
            <a:extLst>
              <a:ext uri="{FF2B5EF4-FFF2-40B4-BE49-F238E27FC236}">
                <a16:creationId xmlns:a16="http://schemas.microsoft.com/office/drawing/2014/main" id="{F452DF71-B796-C11B-CBE7-AF4F8944AB39}"/>
              </a:ext>
            </a:extLst>
          </p:cNvPr>
          <p:cNvSpPr txBox="1"/>
          <p:nvPr/>
        </p:nvSpPr>
        <p:spPr>
          <a:xfrm>
            <a:off x="8266815" y="5751247"/>
            <a:ext cx="2750587" cy="923330"/>
          </a:xfrm>
          <a:prstGeom prst="rect">
            <a:avLst/>
          </a:prstGeom>
          <a:noFill/>
        </p:spPr>
        <p:txBody>
          <a:bodyPr wrap="square">
            <a:spAutoFit/>
          </a:bodyPr>
          <a:lstStyle/>
          <a:p>
            <a:r>
              <a:rPr lang="ja-JP" altLang="en-US" dirty="0"/>
              <a:t>　</a:t>
            </a:r>
            <a:r>
              <a:rPr lang="ja-JP" altLang="en-US" dirty="0">
                <a:solidFill>
                  <a:schemeClr val="tx2"/>
                </a:solidFill>
              </a:rPr>
              <a:t>デジタル基盤センター</a:t>
            </a:r>
          </a:p>
          <a:p>
            <a:r>
              <a:rPr lang="ja-JP" altLang="en-US" dirty="0">
                <a:solidFill>
                  <a:schemeClr val="tx2"/>
                </a:solidFill>
              </a:rPr>
              <a:t>　デジタルエンジニアリング部</a:t>
            </a:r>
          </a:p>
          <a:p>
            <a:r>
              <a:rPr lang="ja-JP" altLang="en-US" dirty="0">
                <a:solidFill>
                  <a:schemeClr val="tx2"/>
                </a:solidFill>
              </a:rPr>
              <a:t>　データスペースグループ</a:t>
            </a:r>
          </a:p>
        </p:txBody>
      </p:sp>
      <p:pic>
        <p:nvPicPr>
          <p:cNvPr id="3" name="図 2" descr="図形&#10;&#10;中程度の精度で自動的に生成された説明">
            <a:extLst>
              <a:ext uri="{FF2B5EF4-FFF2-40B4-BE49-F238E27FC236}">
                <a16:creationId xmlns:a16="http://schemas.microsoft.com/office/drawing/2014/main" id="{BDA41DF7-EA1D-857C-67B9-8F10BBF170D7}"/>
              </a:ext>
            </a:extLst>
          </p:cNvPr>
          <p:cNvPicPr>
            <a:picLocks noChangeAspect="1"/>
          </p:cNvPicPr>
          <p:nvPr/>
        </p:nvPicPr>
        <p:blipFill>
          <a:blip r:embed="rId2"/>
          <a:stretch>
            <a:fillRect/>
          </a:stretch>
        </p:blipFill>
        <p:spPr>
          <a:xfrm>
            <a:off x="7562185" y="5244891"/>
            <a:ext cx="4111145" cy="529120"/>
          </a:xfrm>
          <a:prstGeom prst="rect">
            <a:avLst/>
          </a:prstGeom>
        </p:spPr>
      </p:pic>
      <p:sp>
        <p:nvSpPr>
          <p:cNvPr id="5" name="テキスト ボックス 4">
            <a:extLst>
              <a:ext uri="{FF2B5EF4-FFF2-40B4-BE49-F238E27FC236}">
                <a16:creationId xmlns:a16="http://schemas.microsoft.com/office/drawing/2014/main" id="{715DDC74-E5A4-D1B2-D9DB-D17EBCE37438}"/>
              </a:ext>
            </a:extLst>
          </p:cNvPr>
          <p:cNvSpPr txBox="1"/>
          <p:nvPr/>
        </p:nvSpPr>
        <p:spPr>
          <a:xfrm>
            <a:off x="7562185" y="4904938"/>
            <a:ext cx="4307957" cy="276999"/>
          </a:xfrm>
          <a:prstGeom prst="rect">
            <a:avLst/>
          </a:prstGeom>
          <a:noFill/>
        </p:spPr>
        <p:txBody>
          <a:bodyPr wrap="square">
            <a:spAutoFit/>
          </a:bodyPr>
          <a:lstStyle/>
          <a:p>
            <a:r>
              <a:rPr lang="en-US" altLang="ja-JP" sz="1200" dirty="0">
                <a:solidFill>
                  <a:schemeClr val="tx2"/>
                </a:solidFill>
              </a:rPr>
              <a:t>DOI</a:t>
            </a:r>
            <a:r>
              <a:rPr lang="ja-JP" altLang="en-US" sz="1200" dirty="0">
                <a:solidFill>
                  <a:schemeClr val="tx2"/>
                </a:solidFill>
              </a:rPr>
              <a:t>：</a:t>
            </a:r>
            <a:r>
              <a:rPr lang="en-US" altLang="ja-JP" sz="1200" dirty="0">
                <a:solidFill>
                  <a:schemeClr val="tx2"/>
                </a:solidFill>
                <a:hlinkClick r:id="rId3"/>
              </a:rPr>
              <a:t>https://doi.org/10.60430/digital.guidebook0014</a:t>
            </a:r>
            <a:endParaRPr lang="ja-JP" altLang="en-US" sz="1200" dirty="0">
              <a:solidFill>
                <a:schemeClr val="tx2"/>
              </a:solidFill>
            </a:endParaRPr>
          </a:p>
        </p:txBody>
      </p:sp>
    </p:spTree>
    <p:extLst>
      <p:ext uri="{BB962C8B-B14F-4D97-AF65-F5344CB8AC3E}">
        <p14:creationId xmlns:p14="http://schemas.microsoft.com/office/powerpoint/2010/main" val="361966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5D6BF6-FB24-2856-6089-936AB4941373}"/>
              </a:ext>
            </a:extLst>
          </p:cNvPr>
          <p:cNvSpPr>
            <a:spLocks noGrp="1"/>
          </p:cNvSpPr>
          <p:nvPr>
            <p:ph type="sldNum" sz="quarter" idx="12"/>
          </p:nvPr>
        </p:nvSpPr>
        <p:spPr/>
        <p:txBody>
          <a:bodyPr/>
          <a:lstStyle/>
          <a:p>
            <a:fld id="{DBFB1F43-6F2E-4538-AABB-23AEDF146290}" type="slidenum">
              <a:rPr lang="ja-JP" altLang="en-US" smtClean="0"/>
              <a:pPr/>
              <a:t>10</a:t>
            </a:fld>
            <a:endParaRPr lang="ja-JP" altLang="en-US"/>
          </a:p>
        </p:txBody>
      </p:sp>
      <p:sp>
        <p:nvSpPr>
          <p:cNvPr id="2" name="コンテンツ プレースホルダー 1">
            <a:extLst>
              <a:ext uri="{FF2B5EF4-FFF2-40B4-BE49-F238E27FC236}">
                <a16:creationId xmlns:a16="http://schemas.microsoft.com/office/drawing/2014/main" id="{642AED70-C32D-9E16-872F-E4DDF217DD18}"/>
              </a:ext>
            </a:extLst>
          </p:cNvPr>
          <p:cNvSpPr>
            <a:spLocks noGrp="1"/>
          </p:cNvSpPr>
          <p:nvPr>
            <p:ph idx="1"/>
          </p:nvPr>
        </p:nvSpPr>
        <p:spPr>
          <a:xfrm>
            <a:off x="509639" y="1110953"/>
            <a:ext cx="10941725" cy="5432722"/>
          </a:xfrm>
        </p:spPr>
        <p:txBody>
          <a:bodyPr/>
          <a:lstStyle/>
          <a:p>
            <a:pPr marL="0" indent="0">
              <a:buNone/>
            </a:pPr>
            <a:endParaRPr kumimoji="1" lang="en-US" altLang="ja-JP" sz="1600" dirty="0"/>
          </a:p>
          <a:p>
            <a:pPr>
              <a:buFont typeface="Wingdings" panose="05000000000000000000" pitchFamily="2" charset="2"/>
              <a:buChar char="n"/>
            </a:pPr>
            <a:r>
              <a:rPr kumimoji="1" lang="en-US" altLang="ja-JP" sz="1600" dirty="0">
                <a:solidFill>
                  <a:schemeClr val="tx1"/>
                </a:solidFill>
                <a:latin typeface="+mn-lt"/>
                <a:hlinkClick r:id="rId2">
                  <a:extLst>
                    <a:ext uri="{A12FA001-AC4F-418D-AE19-62706E023703}">
                      <ahyp:hlinkClr xmlns:ahyp="http://schemas.microsoft.com/office/drawing/2018/hyperlinkcolor" val="tx"/>
                    </a:ext>
                  </a:extLst>
                </a:hlinkClick>
              </a:rPr>
              <a:t>FIWARE</a:t>
            </a:r>
            <a:r>
              <a:rPr lang="ja-JP" altLang="en-US" sz="1600" dirty="0">
                <a:latin typeface="+mn-lt"/>
              </a:rPr>
              <a:t>は非営利団体</a:t>
            </a:r>
            <a:r>
              <a:rPr lang="en-US" altLang="ja-JP" sz="1600" dirty="0">
                <a:latin typeface="+mn-lt"/>
              </a:rPr>
              <a:t>FIWARE Foundation</a:t>
            </a:r>
            <a:r>
              <a:rPr lang="ja-JP" altLang="en-US" sz="1600" dirty="0">
                <a:latin typeface="+mn-lt"/>
              </a:rPr>
              <a:t>によって運営されるオープンソースのプラットフォームで、スマートシティや</a:t>
            </a:r>
            <a:r>
              <a:rPr lang="en-US" altLang="ja-JP" sz="1600" dirty="0">
                <a:latin typeface="+mn-lt"/>
              </a:rPr>
              <a:t>IoT </a:t>
            </a:r>
            <a:r>
              <a:rPr lang="en-US" altLang="ja-JP" sz="1200" dirty="0">
                <a:latin typeface="+mn-lt"/>
              </a:rPr>
              <a:t>(Internet of Things)</a:t>
            </a:r>
            <a:r>
              <a:rPr lang="ja-JP" altLang="en-US" sz="1600" dirty="0">
                <a:latin typeface="+mn-lt"/>
              </a:rPr>
              <a:t>、様々な産業や公共セクターで利用されている。データの標準化と相互運用性を促進するための仕組み、</a:t>
            </a:r>
            <a:r>
              <a:rPr lang="en-US" altLang="ja-JP" sz="1600" dirty="0">
                <a:latin typeface="+mn-lt"/>
              </a:rPr>
              <a:t>API</a:t>
            </a:r>
            <a:r>
              <a:rPr lang="ja-JP" altLang="en-US" sz="1600" dirty="0">
                <a:latin typeface="+mn-lt"/>
              </a:rPr>
              <a:t>やコンポーネント、</a:t>
            </a:r>
            <a:r>
              <a:rPr lang="ja-JP" altLang="en-US" sz="1600" dirty="0">
                <a:solidFill>
                  <a:schemeClr val="tx1"/>
                </a:solidFill>
                <a:latin typeface="+mn-lt"/>
                <a:hlinkClick r:id="rId3">
                  <a:extLst>
                    <a:ext uri="{A12FA001-AC4F-418D-AE19-62706E023703}">
                      <ahyp:hlinkClr xmlns:ahyp="http://schemas.microsoft.com/office/drawing/2018/hyperlinkcolor" val="tx"/>
                    </a:ext>
                  </a:extLst>
                </a:hlinkClick>
              </a:rPr>
              <a:t>ファイウェアカタログ</a:t>
            </a:r>
            <a:r>
              <a:rPr lang="ja-JP" altLang="en-US" sz="1600" dirty="0">
                <a:latin typeface="+mn-lt"/>
              </a:rPr>
              <a:t>、</a:t>
            </a:r>
            <a:r>
              <a:rPr lang="ja-JP" altLang="en-US" sz="1600" dirty="0">
                <a:solidFill>
                  <a:schemeClr val="tx1"/>
                </a:solidFill>
                <a:latin typeface="+mn-lt"/>
                <a:hlinkClick r:id="rId4">
                  <a:extLst>
                    <a:ext uri="{A12FA001-AC4F-418D-AE19-62706E023703}">
                      <ahyp:hlinkClr xmlns:ahyp="http://schemas.microsoft.com/office/drawing/2018/hyperlinkcolor" val="tx"/>
                    </a:ext>
                  </a:extLst>
                </a:hlinkClick>
              </a:rPr>
              <a:t>スマートデータモデル</a:t>
            </a:r>
            <a:r>
              <a:rPr lang="ja-JP" altLang="en-US" sz="1600" dirty="0">
                <a:latin typeface="+mn-lt"/>
              </a:rPr>
              <a:t>、用語集等の開発者向けのツールが公開されている。</a:t>
            </a:r>
          </a:p>
          <a:p>
            <a:pPr>
              <a:buFont typeface="Wingdings" panose="05000000000000000000" pitchFamily="2" charset="2"/>
              <a:buChar char="n"/>
            </a:pPr>
            <a:endParaRPr kumimoji="1" lang="en-US" altLang="ja-JP" sz="1600" dirty="0">
              <a:latin typeface="+mn-lt"/>
            </a:endParaRPr>
          </a:p>
          <a:p>
            <a:pPr>
              <a:buFont typeface="Wingdings" panose="05000000000000000000" pitchFamily="2" charset="2"/>
              <a:buChar char="n"/>
            </a:pPr>
            <a:r>
              <a:rPr kumimoji="1" lang="en-US" altLang="ja-JP" sz="1600" dirty="0" err="1">
                <a:solidFill>
                  <a:schemeClr val="tx1"/>
                </a:solidFill>
                <a:latin typeface="+mn-lt"/>
                <a:hlinkClick r:id="rId5">
                  <a:extLst>
                    <a:ext uri="{A12FA001-AC4F-418D-AE19-62706E023703}">
                      <ahyp:hlinkClr xmlns:ahyp="http://schemas.microsoft.com/office/drawing/2018/hyperlinkcolor" val="tx"/>
                    </a:ext>
                  </a:extLst>
                </a:hlinkClick>
              </a:rPr>
              <a:t>CoE</a:t>
            </a:r>
            <a:r>
              <a:rPr kumimoji="1" lang="en-US" altLang="ja-JP" sz="1600" dirty="0">
                <a:solidFill>
                  <a:schemeClr val="tx1"/>
                </a:solidFill>
                <a:latin typeface="+mn-lt"/>
                <a:hlinkClick r:id="rId5">
                  <a:extLst>
                    <a:ext uri="{A12FA001-AC4F-418D-AE19-62706E023703}">
                      <ahyp:hlinkClr xmlns:ahyp="http://schemas.microsoft.com/office/drawing/2018/hyperlinkcolor" val="tx"/>
                    </a:ext>
                  </a:extLst>
                </a:hlinkClick>
              </a:rPr>
              <a:t>-DSC</a:t>
            </a:r>
            <a:r>
              <a:rPr kumimoji="1" lang="en-US" altLang="ja-JP" sz="1200" dirty="0">
                <a:solidFill>
                  <a:schemeClr val="tx1"/>
                </a:solidFill>
                <a:latin typeface="+mn-lt"/>
              </a:rPr>
              <a:t>(</a:t>
            </a:r>
            <a:r>
              <a:rPr lang="en-US" altLang="ja-JP" sz="1200" b="0" i="0" dirty="0">
                <a:solidFill>
                  <a:schemeClr val="tx1"/>
                </a:solidFill>
                <a:effectLst/>
                <a:latin typeface="+mn-lt"/>
              </a:rPr>
              <a:t>The Centre of Excellence for Data Sharing and Cloud</a:t>
            </a:r>
            <a:r>
              <a:rPr kumimoji="1" lang="en-US" altLang="ja-JP" sz="1200" dirty="0">
                <a:latin typeface="+mn-lt"/>
              </a:rPr>
              <a:t>)</a:t>
            </a:r>
            <a:r>
              <a:rPr kumimoji="1" lang="ja-JP" altLang="en-US" sz="1600" dirty="0">
                <a:latin typeface="+mn-lt"/>
              </a:rPr>
              <a:t>は</a:t>
            </a:r>
            <a:r>
              <a:rPr kumimoji="1" lang="en-US" altLang="ja-JP" sz="1600" dirty="0">
                <a:latin typeface="+mn-lt"/>
              </a:rPr>
              <a:t>NL AIC</a:t>
            </a:r>
            <a:r>
              <a:rPr kumimoji="1" lang="en-US" altLang="ja-JP" sz="1200" dirty="0">
                <a:latin typeface="+mn-lt"/>
              </a:rPr>
              <a:t>(Dutch AI Coalition</a:t>
            </a:r>
            <a:r>
              <a:rPr kumimoji="1" lang="ja-JP" altLang="en-US" sz="1200" dirty="0">
                <a:latin typeface="+mn-lt"/>
              </a:rPr>
              <a:t>／オランダ </a:t>
            </a:r>
            <a:r>
              <a:rPr kumimoji="1" lang="en-US" altLang="ja-JP" sz="1200" dirty="0">
                <a:latin typeface="+mn-lt"/>
              </a:rPr>
              <a:t>AI </a:t>
            </a:r>
            <a:r>
              <a:rPr kumimoji="1" lang="ja-JP" altLang="en-US" sz="1200" dirty="0">
                <a:latin typeface="+mn-lt"/>
              </a:rPr>
              <a:t>連合</a:t>
            </a:r>
            <a:r>
              <a:rPr kumimoji="1" lang="en-US" altLang="ja-JP" sz="1200" dirty="0">
                <a:latin typeface="+mn-lt"/>
              </a:rPr>
              <a:t>)</a:t>
            </a:r>
            <a:r>
              <a:rPr kumimoji="1" lang="ja-JP" altLang="en-US" sz="1600" dirty="0">
                <a:latin typeface="+mn-lt"/>
              </a:rPr>
              <a:t>、データ共有連合</a:t>
            </a:r>
            <a:r>
              <a:rPr kumimoji="1" lang="en-US" altLang="ja-JP" sz="1600" dirty="0">
                <a:latin typeface="+mn-lt"/>
              </a:rPr>
              <a:t> </a:t>
            </a:r>
            <a:r>
              <a:rPr kumimoji="1" lang="en-US" altLang="ja-JP" sz="1200" dirty="0">
                <a:latin typeface="+mn-lt"/>
              </a:rPr>
              <a:t>(Data Sharing Coalition)</a:t>
            </a:r>
            <a:r>
              <a:rPr kumimoji="1" lang="ja-JP" altLang="en-US" sz="1600" dirty="0">
                <a:latin typeface="+mn-lt"/>
              </a:rPr>
              <a:t>、</a:t>
            </a:r>
            <a:r>
              <a:rPr kumimoji="1" lang="en-US" altLang="ja-JP" sz="1600" dirty="0">
                <a:latin typeface="+mn-lt"/>
              </a:rPr>
              <a:t>Gaia-X</a:t>
            </a:r>
            <a:r>
              <a:rPr kumimoji="1" lang="ja-JP" altLang="en-US" sz="1600" dirty="0">
                <a:latin typeface="+mn-lt"/>
              </a:rPr>
              <a:t>オランダ </a:t>
            </a:r>
            <a:r>
              <a:rPr kumimoji="1" lang="en-US" altLang="ja-JP" sz="1600" dirty="0">
                <a:latin typeface="+mn-lt"/>
              </a:rPr>
              <a:t>Hub</a:t>
            </a:r>
            <a:r>
              <a:rPr kumimoji="1" lang="ja-JP" altLang="en-US" sz="1600" dirty="0">
                <a:latin typeface="+mn-lt"/>
              </a:rPr>
              <a:t>の３団体</a:t>
            </a:r>
            <a:r>
              <a:rPr lang="ja-JP" altLang="en-US" sz="1600" dirty="0">
                <a:latin typeface="+mn-lt"/>
              </a:rPr>
              <a:t>により</a:t>
            </a:r>
            <a:r>
              <a:rPr kumimoji="1" lang="ja-JP" altLang="en-US" sz="1600" dirty="0">
                <a:latin typeface="+mn-lt"/>
              </a:rPr>
              <a:t>創設された</a:t>
            </a:r>
            <a:r>
              <a:rPr kumimoji="1" lang="en-US" altLang="ja-JP" sz="1600" dirty="0">
                <a:latin typeface="+mn-lt"/>
              </a:rPr>
              <a:t>AI</a:t>
            </a:r>
            <a:r>
              <a:rPr kumimoji="1" lang="ja-JP" altLang="en-US" sz="1600" dirty="0">
                <a:latin typeface="+mn-lt"/>
              </a:rPr>
              <a:t>・データスペースを推進するオランダのイニシアティブで、</a:t>
            </a:r>
            <a:r>
              <a:rPr lang="en-US" altLang="ja-JP" sz="1600" dirty="0">
                <a:latin typeface="+mn-lt"/>
              </a:rPr>
              <a:t>IDSA</a:t>
            </a:r>
            <a:r>
              <a:rPr lang="ja-JP" altLang="en-US" sz="1600" dirty="0">
                <a:latin typeface="+mn-lt"/>
              </a:rPr>
              <a:t>、</a:t>
            </a:r>
            <a:r>
              <a:rPr lang="en-US" altLang="ja-JP" sz="1600" dirty="0">
                <a:latin typeface="+mn-lt"/>
              </a:rPr>
              <a:t>DSSC</a:t>
            </a:r>
            <a:r>
              <a:rPr lang="ja-JP" altLang="en-US" sz="1600" dirty="0">
                <a:latin typeface="+mn-lt"/>
              </a:rPr>
              <a:t>とパートナー関係にある。</a:t>
            </a:r>
            <a:r>
              <a:rPr kumimoji="1" lang="ja-JP" altLang="en-US" sz="1600" dirty="0">
                <a:latin typeface="+mn-lt"/>
              </a:rPr>
              <a:t>オランダを中心とする業界毎、業界横断</a:t>
            </a:r>
            <a:r>
              <a:rPr kumimoji="1" lang="ja-JP" altLang="en-US" sz="1600" dirty="0">
                <a:solidFill>
                  <a:schemeClr val="tx1"/>
                </a:solidFill>
                <a:latin typeface="+mn-lt"/>
              </a:rPr>
              <a:t>の</a:t>
            </a:r>
            <a:r>
              <a:rPr kumimoji="1" lang="ja-JP" altLang="en-US" sz="1600" dirty="0">
                <a:solidFill>
                  <a:schemeClr val="tx1"/>
                </a:solidFill>
                <a:latin typeface="+mn-lt"/>
                <a:hlinkClick r:id="rId6">
                  <a:extLst>
                    <a:ext uri="{A12FA001-AC4F-418D-AE19-62706E023703}">
                      <ahyp:hlinkClr xmlns:ahyp="http://schemas.microsoft.com/office/drawing/2018/hyperlinkcolor" val="tx"/>
                    </a:ext>
                  </a:extLst>
                </a:hlinkClick>
              </a:rPr>
              <a:t>ユースケース</a:t>
            </a:r>
            <a:r>
              <a:rPr kumimoji="1" lang="en-US" altLang="ja-JP" sz="1600" dirty="0">
                <a:latin typeface="+mn-lt"/>
              </a:rPr>
              <a:t>(</a:t>
            </a:r>
            <a:r>
              <a:rPr kumimoji="1" lang="ja-JP" altLang="en-US" sz="1600" dirty="0">
                <a:latin typeface="+mn-lt"/>
              </a:rPr>
              <a:t>約</a:t>
            </a:r>
            <a:r>
              <a:rPr kumimoji="1" lang="en-US" altLang="ja-JP" sz="1600" dirty="0">
                <a:latin typeface="+mn-lt"/>
              </a:rPr>
              <a:t>20</a:t>
            </a:r>
            <a:r>
              <a:rPr kumimoji="1" lang="ja-JP" altLang="en-US" sz="1600" dirty="0">
                <a:latin typeface="+mn-lt"/>
              </a:rPr>
              <a:t>例</a:t>
            </a:r>
            <a:r>
              <a:rPr kumimoji="1" lang="en-US" altLang="ja-JP" sz="1600" dirty="0">
                <a:latin typeface="+mn-lt"/>
              </a:rPr>
              <a:t>)</a:t>
            </a:r>
            <a:r>
              <a:rPr kumimoji="1" lang="ja-JP" altLang="en-US" sz="1600" dirty="0">
                <a:latin typeface="+mn-lt"/>
              </a:rPr>
              <a:t>が公開されている。</a:t>
            </a:r>
            <a:r>
              <a:rPr kumimoji="1" lang="en-US" altLang="ja-JP" sz="1600" dirty="0">
                <a:latin typeface="+mn-lt"/>
              </a:rPr>
              <a:t>AI</a:t>
            </a:r>
            <a:r>
              <a:rPr kumimoji="1" lang="ja-JP" altLang="en-US" sz="1600" dirty="0">
                <a:latin typeface="+mn-lt"/>
              </a:rPr>
              <a:t>を活用した事例もある。</a:t>
            </a:r>
          </a:p>
        </p:txBody>
      </p:sp>
      <p:sp>
        <p:nvSpPr>
          <p:cNvPr id="8" name="タイトル 3">
            <a:extLst>
              <a:ext uri="{FF2B5EF4-FFF2-40B4-BE49-F238E27FC236}">
                <a16:creationId xmlns:a16="http://schemas.microsoft.com/office/drawing/2014/main" id="{9597C35A-1F7A-6410-5A5A-9E9CE82C0E68}"/>
              </a:ext>
            </a:extLst>
          </p:cNvPr>
          <p:cNvSpPr>
            <a:spLocks noGrp="1"/>
          </p:cNvSpPr>
          <p:nvPr>
            <p:ph type="title"/>
          </p:nvPr>
        </p:nvSpPr>
        <p:spPr>
          <a:xfrm>
            <a:off x="641350" y="314325"/>
            <a:ext cx="8064500" cy="676275"/>
          </a:xfrm>
        </p:spPr>
        <p:txBody>
          <a:bodyPr/>
          <a:lstStyle/>
          <a:p>
            <a:r>
              <a:rPr kumimoji="1" lang="en-US" altLang="ja-JP" dirty="0"/>
              <a:t>FIWARE</a:t>
            </a:r>
            <a:r>
              <a:rPr kumimoji="1" lang="ja-JP" altLang="en-US" dirty="0"/>
              <a:t>、</a:t>
            </a:r>
            <a:r>
              <a:rPr kumimoji="1" lang="en-US" altLang="ja-JP" dirty="0" err="1"/>
              <a:t>CoE</a:t>
            </a:r>
            <a:r>
              <a:rPr kumimoji="1" lang="en-US" altLang="ja-JP" dirty="0"/>
              <a:t>-DSC</a:t>
            </a:r>
            <a:endParaRPr kumimoji="1" lang="ja-JP" altLang="en-US" dirty="0"/>
          </a:p>
        </p:txBody>
      </p:sp>
      <p:sp>
        <p:nvSpPr>
          <p:cNvPr id="4" name="テキスト ボックス 3">
            <a:extLst>
              <a:ext uri="{FF2B5EF4-FFF2-40B4-BE49-F238E27FC236}">
                <a16:creationId xmlns:a16="http://schemas.microsoft.com/office/drawing/2014/main" id="{BB55E442-63BB-4658-246F-6EDF191950F8}"/>
              </a:ext>
            </a:extLst>
          </p:cNvPr>
          <p:cNvSpPr txBox="1"/>
          <p:nvPr/>
        </p:nvSpPr>
        <p:spPr>
          <a:xfrm>
            <a:off x="8987522" y="6540916"/>
            <a:ext cx="1364792" cy="246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2">
                  <a:extLst>
                    <a:ext uri="{A12FA001-AC4F-418D-AE19-62706E023703}">
                      <ahyp:hlinkClr xmlns:ahyp="http://schemas.microsoft.com/office/drawing/2018/hyperlinkcolor" val="tx"/>
                    </a:ext>
                  </a:extLst>
                </a:hlinkClick>
              </a:rPr>
              <a:t>FIWARE</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9D55F393-5CA7-0531-7624-C870B9763358}"/>
              </a:ext>
            </a:extLst>
          </p:cNvPr>
          <p:cNvSpPr txBox="1"/>
          <p:nvPr/>
        </p:nvSpPr>
        <p:spPr>
          <a:xfrm>
            <a:off x="10259064" y="6540916"/>
            <a:ext cx="2288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5">
                  <a:extLst>
                    <a:ext uri="{A12FA001-AC4F-418D-AE19-62706E023703}">
                      <ahyp:hlinkClr xmlns:ahyp="http://schemas.microsoft.com/office/drawing/2018/hyperlinkcolor" val="tx"/>
                    </a:ext>
                  </a:extLst>
                </a:hlinkClick>
              </a:rPr>
              <a:t>CoE-DSC</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Tree>
    <p:extLst>
      <p:ext uri="{BB962C8B-B14F-4D97-AF65-F5344CB8AC3E}">
        <p14:creationId xmlns:p14="http://schemas.microsoft.com/office/powerpoint/2010/main" val="1156345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5D6BF6-FB24-2856-6089-936AB4941373}"/>
              </a:ext>
            </a:extLst>
          </p:cNvPr>
          <p:cNvSpPr>
            <a:spLocks noGrp="1"/>
          </p:cNvSpPr>
          <p:nvPr>
            <p:ph type="sldNum" sz="quarter" idx="12"/>
          </p:nvPr>
        </p:nvSpPr>
        <p:spPr/>
        <p:txBody>
          <a:bodyPr/>
          <a:lstStyle/>
          <a:p>
            <a:fld id="{DBFB1F43-6F2E-4538-AABB-23AEDF146290}" type="slidenum">
              <a:rPr lang="ja-JP" altLang="en-US" smtClean="0"/>
              <a:pPr/>
              <a:t>11</a:t>
            </a:fld>
            <a:endParaRPr lang="ja-JP" altLang="en-US"/>
          </a:p>
        </p:txBody>
      </p:sp>
      <p:sp>
        <p:nvSpPr>
          <p:cNvPr id="2" name="コンテンツ プレースホルダー 1">
            <a:extLst>
              <a:ext uri="{FF2B5EF4-FFF2-40B4-BE49-F238E27FC236}">
                <a16:creationId xmlns:a16="http://schemas.microsoft.com/office/drawing/2014/main" id="{642AED70-C32D-9E16-872F-E4DDF217DD18}"/>
              </a:ext>
            </a:extLst>
          </p:cNvPr>
          <p:cNvSpPr>
            <a:spLocks noGrp="1"/>
          </p:cNvSpPr>
          <p:nvPr>
            <p:ph idx="1"/>
          </p:nvPr>
        </p:nvSpPr>
        <p:spPr>
          <a:xfrm>
            <a:off x="509639" y="1110953"/>
            <a:ext cx="10941725" cy="5432722"/>
          </a:xfrm>
        </p:spPr>
        <p:txBody>
          <a:bodyPr/>
          <a:lstStyle/>
          <a:p>
            <a:pPr marL="0" indent="0">
              <a:buNone/>
            </a:pPr>
            <a:endParaRPr kumimoji="1" lang="en-US" altLang="ja-JP" sz="1600" dirty="0"/>
          </a:p>
          <a:p>
            <a:pPr>
              <a:buFont typeface="Wingdings" panose="05000000000000000000" pitchFamily="2" charset="2"/>
              <a:buChar char="n"/>
            </a:pPr>
            <a:r>
              <a:rPr kumimoji="1" lang="en-US" altLang="ja-JP" sz="1600" dirty="0">
                <a:solidFill>
                  <a:schemeClr val="tx1"/>
                </a:solidFill>
                <a:hlinkClick r:id="rId2">
                  <a:extLst>
                    <a:ext uri="{A12FA001-AC4F-418D-AE19-62706E023703}">
                      <ahyp:hlinkClr xmlns:ahyp="http://schemas.microsoft.com/office/drawing/2018/hyperlinkcolor" val="tx"/>
                    </a:ext>
                  </a:extLst>
                </a:hlinkClick>
              </a:rPr>
              <a:t>DSA</a:t>
            </a:r>
            <a:r>
              <a:rPr kumimoji="1" lang="en-US" altLang="ja-JP" sz="1200" dirty="0">
                <a:solidFill>
                  <a:schemeClr val="tx1"/>
                </a:solidFill>
              </a:rPr>
              <a:t>(Data Society Alliance)</a:t>
            </a:r>
            <a:r>
              <a:rPr kumimoji="1" lang="ja-JP" altLang="en-US" sz="1600" dirty="0">
                <a:solidFill>
                  <a:schemeClr val="tx1"/>
                </a:solidFill>
              </a:rPr>
              <a:t>は日本の一般社団法人データ社会推進協議会で、国境、分野を超えたデータ連携を実現するために行う取組の総称、ブランド名が「</a:t>
            </a:r>
            <a:r>
              <a:rPr kumimoji="1" lang="en-US" altLang="ja-JP" sz="1600" dirty="0">
                <a:solidFill>
                  <a:schemeClr val="tx1"/>
                </a:solidFill>
              </a:rPr>
              <a:t>DATA-EX</a:t>
            </a:r>
            <a:r>
              <a:rPr kumimoji="1" lang="ja-JP" altLang="en-US" sz="1600" dirty="0">
                <a:solidFill>
                  <a:schemeClr val="tx1"/>
                </a:solidFill>
              </a:rPr>
              <a:t>」である。</a:t>
            </a:r>
            <a:r>
              <a:rPr kumimoji="1" lang="en-US" altLang="ja-JP" sz="1600" dirty="0">
                <a:solidFill>
                  <a:schemeClr val="tx1"/>
                </a:solidFill>
                <a:hlinkClick r:id="rId3">
                  <a:extLst>
                    <a:ext uri="{A12FA001-AC4F-418D-AE19-62706E023703}">
                      <ahyp:hlinkClr xmlns:ahyp="http://schemas.microsoft.com/office/drawing/2018/hyperlinkcolor" val="tx"/>
                    </a:ext>
                  </a:extLst>
                </a:hlinkClick>
              </a:rPr>
              <a:t>DSA</a:t>
            </a:r>
            <a:r>
              <a:rPr kumimoji="1" lang="ja-JP" altLang="en-US" sz="1600" dirty="0">
                <a:solidFill>
                  <a:schemeClr val="tx1"/>
                </a:solidFill>
                <a:hlinkClick r:id="rId3">
                  <a:extLst>
                    <a:ext uri="{A12FA001-AC4F-418D-AE19-62706E023703}">
                      <ahyp:hlinkClr xmlns:ahyp="http://schemas.microsoft.com/office/drawing/2018/hyperlinkcolor" val="tx"/>
                    </a:ext>
                  </a:extLst>
                </a:hlinkClick>
              </a:rPr>
              <a:t>のライブラリ</a:t>
            </a:r>
            <a:r>
              <a:rPr kumimoji="1" lang="ja-JP" altLang="en-US" sz="1600" dirty="0">
                <a:solidFill>
                  <a:schemeClr val="tx1"/>
                </a:solidFill>
              </a:rPr>
              <a:t>には「</a:t>
            </a:r>
            <a:r>
              <a:rPr kumimoji="1" lang="en-US" altLang="ja-JP" sz="1600" dirty="0">
                <a:solidFill>
                  <a:schemeClr val="tx1"/>
                </a:solidFill>
              </a:rPr>
              <a:t>DATA-EX</a:t>
            </a:r>
            <a:r>
              <a:rPr kumimoji="1" lang="ja-JP" altLang="en-US" sz="1600" dirty="0">
                <a:solidFill>
                  <a:schemeClr val="tx1"/>
                </a:solidFill>
              </a:rPr>
              <a:t>調査研究成果」、「</a:t>
            </a:r>
            <a:r>
              <a:rPr kumimoji="1" lang="en-US" altLang="ja-JP" sz="1600" dirty="0">
                <a:solidFill>
                  <a:schemeClr val="tx1"/>
                </a:solidFill>
              </a:rPr>
              <a:t>DATA-EX</a:t>
            </a:r>
            <a:r>
              <a:rPr kumimoji="1" lang="ja-JP" altLang="en-US" sz="1600" dirty="0">
                <a:solidFill>
                  <a:schemeClr val="tx1"/>
                </a:solidFill>
              </a:rPr>
              <a:t>活動レポート」</a:t>
            </a:r>
            <a:r>
              <a:rPr lang="ja-JP" altLang="en-US" sz="1600" dirty="0">
                <a:solidFill>
                  <a:schemeClr val="tx1"/>
                </a:solidFill>
              </a:rPr>
              <a:t>が公開されている。「</a:t>
            </a:r>
            <a:r>
              <a:rPr kumimoji="1" lang="en-US" altLang="ja-JP" sz="1600" dirty="0">
                <a:solidFill>
                  <a:schemeClr val="tx1"/>
                </a:solidFill>
                <a:hlinkClick r:id="rId4">
                  <a:extLst>
                    <a:ext uri="{A12FA001-AC4F-418D-AE19-62706E023703}">
                      <ahyp:hlinkClr xmlns:ahyp="http://schemas.microsoft.com/office/drawing/2018/hyperlinkcolor" val="tx"/>
                    </a:ext>
                  </a:extLst>
                </a:hlinkClick>
              </a:rPr>
              <a:t>SIP</a:t>
            </a:r>
            <a:r>
              <a:rPr kumimoji="1" lang="ja-JP" altLang="en-US" sz="1600" dirty="0">
                <a:solidFill>
                  <a:schemeClr val="tx1"/>
                </a:solidFill>
                <a:hlinkClick r:id="rId4">
                  <a:extLst>
                    <a:ext uri="{A12FA001-AC4F-418D-AE19-62706E023703}">
                      <ahyp:hlinkClr xmlns:ahyp="http://schemas.microsoft.com/office/drawing/2018/hyperlinkcolor" val="tx"/>
                    </a:ext>
                  </a:extLst>
                </a:hlinkClick>
              </a:rPr>
              <a:t>分野間データ連携基盤</a:t>
            </a:r>
            <a:r>
              <a:rPr kumimoji="1" lang="ja-JP" altLang="en-US" sz="1600" dirty="0">
                <a:solidFill>
                  <a:schemeClr val="tx1"/>
                </a:solidFill>
              </a:rPr>
              <a:t>」にはデータ連携基盤の仕様、</a:t>
            </a:r>
            <a:r>
              <a:rPr kumimoji="1" lang="en-US" altLang="ja-JP" sz="1600" dirty="0">
                <a:solidFill>
                  <a:schemeClr val="tx1"/>
                </a:solidFill>
              </a:rPr>
              <a:t>CADDE</a:t>
            </a:r>
            <a:r>
              <a:rPr kumimoji="1" lang="ja-JP" altLang="en-US" sz="1600" dirty="0">
                <a:solidFill>
                  <a:schemeClr val="tx1"/>
                </a:solidFill>
              </a:rPr>
              <a:t>コネクタの仕様等技術者向けの情報が公開されている。</a:t>
            </a:r>
            <a:endParaRPr kumimoji="1" lang="en-US" altLang="ja-JP" sz="1600" dirty="0">
              <a:solidFill>
                <a:schemeClr val="tx1"/>
              </a:solidFill>
            </a:endParaRPr>
          </a:p>
          <a:p>
            <a:pPr>
              <a:buFont typeface="Wingdings" panose="05000000000000000000" pitchFamily="2" charset="2"/>
              <a:buChar char="n"/>
            </a:pPr>
            <a:endParaRPr kumimoji="1" lang="en-US" altLang="ja-JP" sz="1600" dirty="0">
              <a:solidFill>
                <a:schemeClr val="tx1"/>
              </a:solidFill>
            </a:endParaRPr>
          </a:p>
          <a:p>
            <a:pPr>
              <a:buFont typeface="Wingdings" panose="05000000000000000000" pitchFamily="2" charset="2"/>
              <a:buChar char="n"/>
            </a:pPr>
            <a:r>
              <a:rPr kumimoji="1" lang="en-US" altLang="ja-JP" sz="1600" dirty="0">
                <a:solidFill>
                  <a:schemeClr val="tx1"/>
                </a:solidFill>
                <a:hlinkClick r:id="rId5">
                  <a:extLst>
                    <a:ext uri="{A12FA001-AC4F-418D-AE19-62706E023703}">
                      <ahyp:hlinkClr xmlns:ahyp="http://schemas.microsoft.com/office/drawing/2018/hyperlinkcolor" val="tx"/>
                    </a:ext>
                  </a:extLst>
                </a:hlinkClick>
              </a:rPr>
              <a:t>RRI</a:t>
            </a:r>
            <a:r>
              <a:rPr kumimoji="1" lang="en-US" altLang="ja-JP" sz="1200" dirty="0">
                <a:solidFill>
                  <a:schemeClr val="tx1"/>
                </a:solidFill>
              </a:rPr>
              <a:t>(Robot Revolution &amp; Industrial IoT Initiative)</a:t>
            </a:r>
            <a:r>
              <a:rPr kumimoji="1" lang="ja-JP" altLang="en-US" sz="1600" dirty="0">
                <a:solidFill>
                  <a:schemeClr val="tx1"/>
                </a:solidFill>
              </a:rPr>
              <a:t>は日本の</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ロボット革命・産業</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IoT</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イニシアティブ協議会で、</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2015</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年</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2</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月に決定された「ロボット新戦略」に基づいて設立された日本の民間主導の組織的プラットフォームである。</a:t>
            </a:r>
            <a:r>
              <a:rPr lang="en-US" altLang="ja-JP" sz="1600" b="0" i="0" u="none" strike="noStrike" dirty="0">
                <a:solidFill>
                  <a:schemeClr val="tx1"/>
                </a:solidFill>
                <a:effectLst/>
                <a:latin typeface="Meiryo UI" panose="020B0604030504040204" pitchFamily="50" charset="-128"/>
                <a:ea typeface="Meiryo UI" panose="020B0604030504040204" pitchFamily="50" charset="-128"/>
                <a:hlinkClick r:id="rId6">
                  <a:extLst>
                    <a:ext uri="{A12FA001-AC4F-418D-AE19-62706E023703}">
                      <ahyp:hlinkClr xmlns:ahyp="http://schemas.microsoft.com/office/drawing/2018/hyperlinkcolor" val="tx"/>
                    </a:ext>
                  </a:extLst>
                </a:hlinkClick>
              </a:rPr>
              <a:t>RRI</a:t>
            </a:r>
            <a:r>
              <a:rPr lang="ja-JP" altLang="en-US" sz="1600" b="0" i="0" u="none" strike="noStrike" dirty="0">
                <a:solidFill>
                  <a:schemeClr val="tx1"/>
                </a:solidFill>
                <a:effectLst/>
                <a:latin typeface="Meiryo UI" panose="020B0604030504040204" pitchFamily="50" charset="-128"/>
                <a:ea typeface="Meiryo UI" panose="020B0604030504040204" pitchFamily="50" charset="-128"/>
                <a:hlinkClick r:id="rId6">
                  <a:extLst>
                    <a:ext uri="{A12FA001-AC4F-418D-AE19-62706E023703}">
                      <ahyp:hlinkClr xmlns:ahyp="http://schemas.microsoft.com/office/drawing/2018/hyperlinkcolor" val="tx"/>
                    </a:ext>
                  </a:extLst>
                </a:hlinkClick>
              </a:rPr>
              <a:t>オンライン・ライブラリ</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に</a:t>
            </a:r>
            <a:r>
              <a:rPr lang="en-US" altLang="ja-JP" sz="1600" b="0" i="0" u="none" strike="noStrike" dirty="0">
                <a:solidFill>
                  <a:schemeClr val="tx1"/>
                </a:solidFill>
                <a:effectLst/>
                <a:latin typeface="Meiryo UI" panose="020B0604030504040204" pitchFamily="50" charset="-128"/>
                <a:ea typeface="Meiryo UI" panose="020B0604030504040204" pitchFamily="50" charset="-128"/>
              </a:rPr>
              <a:t>RRI</a:t>
            </a:r>
            <a:r>
              <a:rPr lang="ja-JP" altLang="en-US" sz="1600" b="0" i="0" u="none" strike="noStrike" dirty="0">
                <a:solidFill>
                  <a:schemeClr val="tx1"/>
                </a:solidFill>
                <a:effectLst/>
                <a:latin typeface="Meiryo UI" panose="020B0604030504040204" pitchFamily="50" charset="-128"/>
                <a:ea typeface="Meiryo UI" panose="020B0604030504040204" pitchFamily="50" charset="-128"/>
              </a:rPr>
              <a:t>が参画するワーキンググループの仕様書、レポート、事例集、解説書等が公開されている。</a:t>
            </a:r>
            <a:endParaRPr lang="en-US" altLang="ja-JP" sz="1600" b="0" i="0" u="none" strike="noStrike" dirty="0">
              <a:solidFill>
                <a:schemeClr val="tx1"/>
              </a:solidFill>
              <a:effectLst/>
              <a:latin typeface="Meiryo UI" panose="020B0604030504040204" pitchFamily="50" charset="-128"/>
              <a:ea typeface="Meiryo UI" panose="020B0604030504040204" pitchFamily="50" charset="-128"/>
            </a:endParaRPr>
          </a:p>
        </p:txBody>
      </p:sp>
      <p:sp>
        <p:nvSpPr>
          <p:cNvPr id="8" name="タイトル 3">
            <a:extLst>
              <a:ext uri="{FF2B5EF4-FFF2-40B4-BE49-F238E27FC236}">
                <a16:creationId xmlns:a16="http://schemas.microsoft.com/office/drawing/2014/main" id="{9597C35A-1F7A-6410-5A5A-9E9CE82C0E68}"/>
              </a:ext>
            </a:extLst>
          </p:cNvPr>
          <p:cNvSpPr>
            <a:spLocks noGrp="1"/>
          </p:cNvSpPr>
          <p:nvPr>
            <p:ph type="title"/>
          </p:nvPr>
        </p:nvSpPr>
        <p:spPr>
          <a:xfrm>
            <a:off x="641350" y="314325"/>
            <a:ext cx="8064500" cy="676275"/>
          </a:xfrm>
        </p:spPr>
        <p:txBody>
          <a:bodyPr/>
          <a:lstStyle/>
          <a:p>
            <a:r>
              <a:rPr kumimoji="1" lang="en-US" altLang="ja-JP" dirty="0"/>
              <a:t>DSA</a:t>
            </a:r>
            <a:r>
              <a:rPr kumimoji="1" lang="ja-JP" altLang="en-US" dirty="0"/>
              <a:t>、</a:t>
            </a:r>
            <a:r>
              <a:rPr kumimoji="1" lang="en-US" altLang="ja-JP" dirty="0"/>
              <a:t>RRI(</a:t>
            </a:r>
            <a:r>
              <a:rPr kumimoji="1" lang="ja-JP" altLang="en-US" dirty="0"/>
              <a:t>日本のツール提供組織</a:t>
            </a:r>
            <a:r>
              <a:rPr kumimoji="1" lang="en-US" altLang="ja-JP" dirty="0"/>
              <a:t>)</a:t>
            </a:r>
            <a:endParaRPr kumimoji="1" lang="ja-JP" altLang="en-US" dirty="0"/>
          </a:p>
        </p:txBody>
      </p:sp>
      <p:sp>
        <p:nvSpPr>
          <p:cNvPr id="4" name="テキスト ボックス 3">
            <a:extLst>
              <a:ext uri="{FF2B5EF4-FFF2-40B4-BE49-F238E27FC236}">
                <a16:creationId xmlns:a16="http://schemas.microsoft.com/office/drawing/2014/main" id="{7FF21171-C454-1180-C0C2-C4278F822BA3}"/>
              </a:ext>
            </a:extLst>
          </p:cNvPr>
          <p:cNvSpPr txBox="1"/>
          <p:nvPr/>
        </p:nvSpPr>
        <p:spPr>
          <a:xfrm>
            <a:off x="8987517" y="6540917"/>
            <a:ext cx="89671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2">
                  <a:extLst>
                    <a:ext uri="{A12FA001-AC4F-418D-AE19-62706E023703}">
                      <ahyp:hlinkClr xmlns:ahyp="http://schemas.microsoft.com/office/drawing/2018/hyperlinkcolor" val="tx"/>
                    </a:ext>
                  </a:extLst>
                </a:hlinkClick>
              </a:rPr>
              <a:t>DSA</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D8F9BA21-0583-247D-6718-D2857DC45597}"/>
              </a:ext>
            </a:extLst>
          </p:cNvPr>
          <p:cNvSpPr txBox="1"/>
          <p:nvPr/>
        </p:nvSpPr>
        <p:spPr>
          <a:xfrm>
            <a:off x="10032546" y="6540917"/>
            <a:ext cx="99468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hlinkClick r:id="rId5">
                  <a:extLst>
                    <a:ext uri="{A12FA001-AC4F-418D-AE19-62706E023703}">
                      <ahyp:hlinkClr xmlns:ahyp="http://schemas.microsoft.com/office/drawing/2018/hyperlinkcolor" val="tx"/>
                    </a:ext>
                  </a:extLst>
                </a:hlinkClick>
              </a:rPr>
              <a:t> RRI</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Tree>
    <p:extLst>
      <p:ext uri="{BB962C8B-B14F-4D97-AF65-F5344CB8AC3E}">
        <p14:creationId xmlns:p14="http://schemas.microsoft.com/office/powerpoint/2010/main" val="190553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3EA7A9F-2ECD-2BF3-9902-D7313F938FC6}"/>
              </a:ext>
            </a:extLst>
          </p:cNvPr>
          <p:cNvSpPr>
            <a:spLocks noGrp="1"/>
          </p:cNvSpPr>
          <p:nvPr>
            <p:ph type="sldNum" sz="quarter" idx="12"/>
          </p:nvPr>
        </p:nvSpPr>
        <p:spPr bwMode="auto">
          <a:xfrm>
            <a:off x="9227864" y="6454031"/>
            <a:ext cx="2844800" cy="287337"/>
          </a:xfrm>
          <a:prstGeom prst="rect">
            <a:avLst/>
          </a:prstGeom>
          <a:solidFill>
            <a:schemeClr val="bg1">
              <a:alpha val="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marL="0" algn="r" defTabSz="914400" rtl="0" eaLnBrk="1" latinLnBrk="0" hangingPunct="1">
              <a:defRPr kumimoji="1" sz="1100" kern="1200" baseline="0">
                <a:solidFill>
                  <a:srgbClr val="000066"/>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BFB1F43-6F2E-4538-AABB-23AEDF146290}" type="slidenum">
              <a:rPr lang="ja-JP" altLang="en-US" smtClean="0"/>
              <a:pPr/>
              <a:t>12</a:t>
            </a:fld>
            <a:endParaRPr lang="ja-JP" altLang="en-US"/>
          </a:p>
        </p:txBody>
      </p:sp>
    </p:spTree>
    <p:extLst>
      <p:ext uri="{BB962C8B-B14F-4D97-AF65-F5344CB8AC3E}">
        <p14:creationId xmlns:p14="http://schemas.microsoft.com/office/powerpoint/2010/main" val="90097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5D6BF6-FB24-2856-6089-936AB4941373}"/>
              </a:ext>
            </a:extLst>
          </p:cNvPr>
          <p:cNvSpPr>
            <a:spLocks noGrp="1"/>
          </p:cNvSpPr>
          <p:nvPr>
            <p:ph type="sldNum" sz="quarter" idx="12"/>
          </p:nvPr>
        </p:nvSpPr>
        <p:spPr/>
        <p:txBody>
          <a:bodyPr/>
          <a:lstStyle/>
          <a:p>
            <a:fld id="{DBFB1F43-6F2E-4538-AABB-23AEDF146290}" type="slidenum">
              <a:rPr lang="ja-JP" altLang="en-US" smtClean="0"/>
              <a:pPr/>
              <a:t>2</a:t>
            </a:fld>
            <a:endParaRPr lang="ja-JP" altLang="en-US"/>
          </a:p>
        </p:txBody>
      </p:sp>
      <p:sp>
        <p:nvSpPr>
          <p:cNvPr id="2" name="コンテンツ プレースホルダー 1">
            <a:extLst>
              <a:ext uri="{FF2B5EF4-FFF2-40B4-BE49-F238E27FC236}">
                <a16:creationId xmlns:a16="http://schemas.microsoft.com/office/drawing/2014/main" id="{642AED70-C32D-9E16-872F-E4DDF217DD18}"/>
              </a:ext>
            </a:extLst>
          </p:cNvPr>
          <p:cNvSpPr>
            <a:spLocks noGrp="1"/>
          </p:cNvSpPr>
          <p:nvPr>
            <p:ph idx="1"/>
          </p:nvPr>
        </p:nvSpPr>
        <p:spPr>
          <a:xfrm>
            <a:off x="509639" y="1110953"/>
            <a:ext cx="10941725" cy="5747047"/>
          </a:xfrm>
        </p:spPr>
        <p:txBody>
          <a:bodyPr/>
          <a:lstStyle/>
          <a:p>
            <a:pPr marL="0" indent="0">
              <a:buNone/>
            </a:pPr>
            <a:r>
              <a:rPr lang="en-US" altLang="ja-JP" sz="1600" b="1" dirty="0">
                <a:latin typeface="+mn-lt"/>
                <a:ea typeface="Meiryo UI" panose="020B0604030504040204" pitchFamily="50" charset="-128"/>
              </a:rPr>
              <a:t>【</a:t>
            </a:r>
            <a:r>
              <a:rPr lang="ja-JP" altLang="en-US" sz="1600" b="1" dirty="0">
                <a:latin typeface="+mn-lt"/>
                <a:ea typeface="Meiryo UI" panose="020B0604030504040204" pitchFamily="50" charset="-128"/>
              </a:rPr>
              <a:t>目的</a:t>
            </a:r>
            <a:r>
              <a:rPr lang="en-US" altLang="ja-JP" sz="1600" b="1" dirty="0">
                <a:latin typeface="+mn-lt"/>
                <a:ea typeface="Meiryo UI" panose="020B0604030504040204" pitchFamily="50" charset="-128"/>
              </a:rPr>
              <a:t>】</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本書は、「データに関するツール一覧」で紹介している</a:t>
            </a:r>
            <a:r>
              <a:rPr lang="ja-JP" altLang="en-US" sz="1800" dirty="0">
                <a:effectLst/>
                <a:latin typeface="Meiryo UI" panose="020B0604030504040204" pitchFamily="50" charset="-128"/>
                <a:ea typeface="Meiryo UI" panose="020B0604030504040204" pitchFamily="50" charset="-128"/>
              </a:rPr>
              <a:t>ツールの提供組織とツール構成について説明します</a:t>
            </a:r>
            <a:r>
              <a:rPr lang="ja-JP" altLang="en-US" sz="1600" dirty="0">
                <a:latin typeface="+mn-lt"/>
                <a:ea typeface="Meiryo UI" panose="020B0604030504040204" pitchFamily="50" charset="-128"/>
              </a:rPr>
              <a:t>。</a:t>
            </a:r>
            <a:endParaRPr lang="en-US" altLang="ja-JP" sz="1600" b="1" dirty="0">
              <a:latin typeface="+mn-lt"/>
              <a:ea typeface="Meiryo UI" panose="020B0604030504040204" pitchFamily="50" charset="-128"/>
            </a:endParaRPr>
          </a:p>
          <a:p>
            <a:pPr marL="0" indent="0">
              <a:buClrTx/>
              <a:buNone/>
            </a:pPr>
            <a:r>
              <a:rPr lang="en-US" altLang="ja-JP" sz="1600" b="1" dirty="0">
                <a:latin typeface="+mn-lt"/>
                <a:ea typeface="Meiryo UI" panose="020B0604030504040204" pitchFamily="50" charset="-128"/>
              </a:rPr>
              <a:t>【</a:t>
            </a:r>
            <a:r>
              <a:rPr lang="ja-JP" altLang="en-US" sz="1600" b="1" dirty="0">
                <a:latin typeface="+mn-lt"/>
                <a:ea typeface="Meiryo UI" panose="020B0604030504040204" pitchFamily="50" charset="-128"/>
              </a:rPr>
              <a:t>想定読者</a:t>
            </a:r>
            <a:r>
              <a:rPr lang="en-US" altLang="ja-JP" sz="1600" b="1" dirty="0">
                <a:latin typeface="+mn-lt"/>
                <a:ea typeface="Meiryo UI" panose="020B0604030504040204" pitchFamily="50" charset="-128"/>
              </a:rPr>
              <a:t>】</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データスペースの構築、企画、検討等を進めている「データ利用者」、「データ提供者」を想定しています。</a:t>
            </a:r>
            <a:endParaRPr lang="en-US" altLang="ja-JP" sz="1600" dirty="0">
              <a:latin typeface="+mn-lt"/>
              <a:ea typeface="Meiryo UI" panose="020B0604030504040204" pitchFamily="50" charset="-128"/>
            </a:endParaRPr>
          </a:p>
          <a:p>
            <a:pPr marL="0" indent="0">
              <a:buClrTx/>
              <a:buNone/>
            </a:pPr>
            <a:r>
              <a:rPr lang="en-US" altLang="ja-JP" sz="1600" b="1" dirty="0">
                <a:latin typeface="+mn-lt"/>
                <a:ea typeface="Meiryo UI" panose="020B0604030504040204" pitchFamily="50" charset="-128"/>
              </a:rPr>
              <a:t>【</a:t>
            </a:r>
            <a:r>
              <a:rPr lang="ja-JP" altLang="en-US" sz="1600" b="1" dirty="0">
                <a:latin typeface="+mn-lt"/>
                <a:ea typeface="Meiryo UI" panose="020B0604030504040204" pitchFamily="50" charset="-128"/>
              </a:rPr>
              <a:t>ツールカテゴリの凡例</a:t>
            </a:r>
            <a:r>
              <a:rPr lang="en-US" altLang="ja-JP" sz="1600" b="1" dirty="0">
                <a:latin typeface="+mn-lt"/>
                <a:ea typeface="Meiryo UI" panose="020B0604030504040204" pitchFamily="50" charset="-128"/>
              </a:rPr>
              <a:t>】</a:t>
            </a:r>
          </a:p>
          <a:p>
            <a:pPr marL="400048" lvl="1" indent="0">
              <a:buClrTx/>
              <a:buNone/>
            </a:pPr>
            <a:r>
              <a:rPr lang="ja-JP" altLang="en-US" sz="1600" dirty="0">
                <a:latin typeface="+mn-lt"/>
                <a:ea typeface="Meiryo UI" panose="020B0604030504040204" pitchFamily="50" charset="-128"/>
              </a:rPr>
              <a:t>本書ではツールの凡例を下記と定義とします。</a:t>
            </a:r>
            <a:endParaRPr lang="en-US" altLang="ja-JP" sz="1600" dirty="0">
              <a:latin typeface="+mn-lt"/>
              <a:ea typeface="Meiryo UI" panose="020B0604030504040204" pitchFamily="50" charset="-128"/>
            </a:endParaRP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共通サービス：公共機関等が共通の目的で提供するサービス</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共通ツール：公共機関等が共通の目的で提供するドキュメント、ツール、ソフトウェア等</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検証ツール：標準に準拠しているか確認するツール</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コミュニティ：技術者同士が情報交換できるサイト等</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仕様：システム、ソフトウェア、ツール等の説明</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ドキュメント：</a:t>
            </a:r>
            <a:r>
              <a:rPr lang="en-US" altLang="ja-JP" sz="1600" dirty="0">
                <a:latin typeface="+mn-lt"/>
                <a:ea typeface="Meiryo UI" panose="020B0604030504040204" pitchFamily="50" charset="-128"/>
              </a:rPr>
              <a:t>WEB</a:t>
            </a:r>
            <a:r>
              <a:rPr lang="ja-JP" altLang="en-US" sz="1600" dirty="0">
                <a:latin typeface="+mn-lt"/>
                <a:ea typeface="Meiryo UI" panose="020B0604030504040204" pitchFamily="50" charset="-128"/>
              </a:rPr>
              <a:t>等のサイトで公開されている、情報、</a:t>
            </a:r>
            <a:r>
              <a:rPr lang="en-US" altLang="ja-JP" sz="1600" dirty="0">
                <a:latin typeface="+mn-lt"/>
                <a:ea typeface="Meiryo UI" panose="020B0604030504040204" pitchFamily="50" charset="-128"/>
              </a:rPr>
              <a:t>PDF</a:t>
            </a:r>
            <a:r>
              <a:rPr lang="ja-JP" altLang="en-US" sz="1600" dirty="0">
                <a:latin typeface="+mn-lt"/>
                <a:ea typeface="Meiryo UI" panose="020B0604030504040204" pitchFamily="50" charset="-128"/>
              </a:rPr>
              <a:t>等</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方法論：プロジェクト管理手法等、目的を達成させる方法をまとめたもの</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ユースケース：使用事例</a:t>
            </a:r>
          </a:p>
          <a:p>
            <a:pPr marL="685798" lvl="1" indent="-285750">
              <a:buClrTx/>
              <a:buFont typeface="Arial" panose="020B0604020202020204" pitchFamily="34" charset="0"/>
              <a:buChar char="•"/>
            </a:pPr>
            <a:r>
              <a:rPr lang="ja-JP" altLang="en-US" sz="1600" dirty="0">
                <a:latin typeface="+mn-lt"/>
                <a:ea typeface="Meiryo UI" panose="020B0604030504040204" pitchFamily="50" charset="-128"/>
              </a:rPr>
              <a:t>ライセンス：ソフトウェア等の作成者が利用条件や利用許諾等を定義したもの</a:t>
            </a:r>
          </a:p>
          <a:p>
            <a:pPr marL="685798" lvl="1" indent="-285750">
              <a:buClrTx/>
              <a:buFont typeface="Arial" panose="020B0604020202020204" pitchFamily="34" charset="0"/>
              <a:buChar char="•"/>
            </a:pPr>
            <a:r>
              <a:rPr lang="en-US" altLang="ja-JP" sz="1600" dirty="0">
                <a:latin typeface="+mn-lt"/>
                <a:ea typeface="Meiryo UI" panose="020B0604030504040204" pitchFamily="50" charset="-128"/>
              </a:rPr>
              <a:t>OSS(</a:t>
            </a:r>
            <a:r>
              <a:rPr lang="ja-JP" altLang="en-US" sz="1600" dirty="0">
                <a:latin typeface="+mn-lt"/>
                <a:ea typeface="Meiryo UI" panose="020B0604030504040204" pitchFamily="50" charset="-128"/>
              </a:rPr>
              <a:t>オープンソースソフトウェア</a:t>
            </a:r>
            <a:r>
              <a:rPr lang="en-US" altLang="ja-JP" sz="1600" dirty="0">
                <a:latin typeface="+mn-lt"/>
                <a:ea typeface="Meiryo UI" panose="020B0604030504040204" pitchFamily="50" charset="-128"/>
              </a:rPr>
              <a:t>)</a:t>
            </a:r>
            <a:r>
              <a:rPr lang="ja-JP" altLang="en-US" sz="1600" dirty="0">
                <a:latin typeface="+mn-lt"/>
                <a:ea typeface="Meiryo UI" panose="020B0604030504040204" pitchFamily="50" charset="-128"/>
              </a:rPr>
              <a:t>：公開されているソースコード、ソフトウェア等</a:t>
            </a:r>
            <a:endParaRPr kumimoji="1" lang="ja-JP" altLang="en-US" sz="1600" dirty="0">
              <a:latin typeface="+mn-lt"/>
            </a:endParaRPr>
          </a:p>
        </p:txBody>
      </p:sp>
      <p:sp>
        <p:nvSpPr>
          <p:cNvPr id="8" name="タイトル 3">
            <a:extLst>
              <a:ext uri="{FF2B5EF4-FFF2-40B4-BE49-F238E27FC236}">
                <a16:creationId xmlns:a16="http://schemas.microsoft.com/office/drawing/2014/main" id="{9597C35A-1F7A-6410-5A5A-9E9CE82C0E68}"/>
              </a:ext>
            </a:extLst>
          </p:cNvPr>
          <p:cNvSpPr>
            <a:spLocks noGrp="1"/>
          </p:cNvSpPr>
          <p:nvPr>
            <p:ph type="title"/>
          </p:nvPr>
        </p:nvSpPr>
        <p:spPr>
          <a:xfrm>
            <a:off x="641350" y="314325"/>
            <a:ext cx="8064500" cy="676275"/>
          </a:xfrm>
        </p:spPr>
        <p:txBody>
          <a:bodyPr/>
          <a:lstStyle/>
          <a:p>
            <a:r>
              <a:rPr kumimoji="1" lang="ja-JP" altLang="en-US" dirty="0"/>
              <a:t>はじめに</a:t>
            </a:r>
          </a:p>
        </p:txBody>
      </p:sp>
    </p:spTree>
    <p:extLst>
      <p:ext uri="{BB962C8B-B14F-4D97-AF65-F5344CB8AC3E}">
        <p14:creationId xmlns:p14="http://schemas.microsoft.com/office/powerpoint/2010/main" val="358863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5D6BF6-FB24-2856-6089-936AB4941373}"/>
              </a:ext>
            </a:extLst>
          </p:cNvPr>
          <p:cNvSpPr>
            <a:spLocks noGrp="1"/>
          </p:cNvSpPr>
          <p:nvPr>
            <p:ph type="sldNum" sz="quarter" idx="12"/>
          </p:nvPr>
        </p:nvSpPr>
        <p:spPr/>
        <p:txBody>
          <a:bodyPr/>
          <a:lstStyle/>
          <a:p>
            <a:fld id="{DBFB1F43-6F2E-4538-AABB-23AEDF146290}" type="slidenum">
              <a:rPr lang="ja-JP" altLang="en-US" smtClean="0"/>
              <a:pPr/>
              <a:t>3</a:t>
            </a:fld>
            <a:endParaRPr lang="ja-JP" altLang="en-US"/>
          </a:p>
        </p:txBody>
      </p:sp>
      <p:sp>
        <p:nvSpPr>
          <p:cNvPr id="8" name="タイトル 3">
            <a:extLst>
              <a:ext uri="{FF2B5EF4-FFF2-40B4-BE49-F238E27FC236}">
                <a16:creationId xmlns:a16="http://schemas.microsoft.com/office/drawing/2014/main" id="{9597C35A-1F7A-6410-5A5A-9E9CE82C0E68}"/>
              </a:ext>
            </a:extLst>
          </p:cNvPr>
          <p:cNvSpPr>
            <a:spLocks noGrp="1"/>
          </p:cNvSpPr>
          <p:nvPr>
            <p:ph type="title"/>
          </p:nvPr>
        </p:nvSpPr>
        <p:spPr>
          <a:xfrm>
            <a:off x="641350" y="314325"/>
            <a:ext cx="8064500" cy="676275"/>
          </a:xfrm>
        </p:spPr>
        <p:txBody>
          <a:bodyPr/>
          <a:lstStyle/>
          <a:p>
            <a:r>
              <a:rPr kumimoji="1" lang="ja-JP" altLang="en-US" dirty="0"/>
              <a:t>改訂履歴</a:t>
            </a:r>
          </a:p>
        </p:txBody>
      </p:sp>
      <p:graphicFrame>
        <p:nvGraphicFramePr>
          <p:cNvPr id="6" name="表 3">
            <a:extLst>
              <a:ext uri="{FF2B5EF4-FFF2-40B4-BE49-F238E27FC236}">
                <a16:creationId xmlns:a16="http://schemas.microsoft.com/office/drawing/2014/main" id="{D38295EC-00D2-6236-8D8D-A989671924E0}"/>
              </a:ext>
            </a:extLst>
          </p:cNvPr>
          <p:cNvGraphicFramePr>
            <a:graphicFrameLocks noGrp="1"/>
          </p:cNvGraphicFramePr>
          <p:nvPr>
            <p:extLst>
              <p:ext uri="{D42A27DB-BD31-4B8C-83A1-F6EECF244321}">
                <p14:modId xmlns:p14="http://schemas.microsoft.com/office/powerpoint/2010/main" val="3465379607"/>
              </p:ext>
            </p:extLst>
          </p:nvPr>
        </p:nvGraphicFramePr>
        <p:xfrm>
          <a:off x="742702" y="1802485"/>
          <a:ext cx="4009920" cy="655006"/>
        </p:xfrm>
        <a:graphic>
          <a:graphicData uri="http://schemas.openxmlformats.org/drawingml/2006/table">
            <a:tbl>
              <a:tblPr firstRow="1" bandRow="1"/>
              <a:tblGrid>
                <a:gridCol w="2004960">
                  <a:extLst>
                    <a:ext uri="{9D8B030D-6E8A-4147-A177-3AD203B41FA5}">
                      <a16:colId xmlns:a16="http://schemas.microsoft.com/office/drawing/2014/main" val="4060084420"/>
                    </a:ext>
                  </a:extLst>
                </a:gridCol>
                <a:gridCol w="2004960">
                  <a:extLst>
                    <a:ext uri="{9D8B030D-6E8A-4147-A177-3AD203B41FA5}">
                      <a16:colId xmlns:a16="http://schemas.microsoft.com/office/drawing/2014/main" val="1759841980"/>
                    </a:ext>
                  </a:extLst>
                </a:gridCol>
              </a:tblGrid>
              <a:tr h="289246">
                <a:tc>
                  <a:txBody>
                    <a:bodyPr/>
                    <a:lstStyle>
                      <a:lvl1pPr marL="0" algn="l" defTabSz="914395" rtl="0" eaLnBrk="1" latinLnBrk="0" hangingPunct="1">
                        <a:defRPr kumimoji="1" sz="1800" b="1" kern="1200">
                          <a:solidFill>
                            <a:schemeClr val="lt1"/>
                          </a:solidFill>
                          <a:latin typeface="Meiryo UI"/>
                          <a:ea typeface="Meiryo UI"/>
                        </a:defRPr>
                      </a:lvl1pPr>
                      <a:lvl2pPr marL="457198" algn="l" defTabSz="914395" rtl="0" eaLnBrk="1" latinLnBrk="0" hangingPunct="1">
                        <a:defRPr kumimoji="1" sz="1800" b="1" kern="1200">
                          <a:solidFill>
                            <a:schemeClr val="lt1"/>
                          </a:solidFill>
                          <a:latin typeface="Meiryo UI"/>
                          <a:ea typeface="Meiryo UI"/>
                        </a:defRPr>
                      </a:lvl2pPr>
                      <a:lvl3pPr marL="914395" algn="l" defTabSz="914395" rtl="0" eaLnBrk="1" latinLnBrk="0" hangingPunct="1">
                        <a:defRPr kumimoji="1" sz="1800" b="1" kern="1200">
                          <a:solidFill>
                            <a:schemeClr val="lt1"/>
                          </a:solidFill>
                          <a:latin typeface="Meiryo UI"/>
                          <a:ea typeface="Meiryo UI"/>
                        </a:defRPr>
                      </a:lvl3pPr>
                      <a:lvl4pPr marL="1371592" algn="l" defTabSz="914395" rtl="0" eaLnBrk="1" latinLnBrk="0" hangingPunct="1">
                        <a:defRPr kumimoji="1" sz="1800" b="1" kern="1200">
                          <a:solidFill>
                            <a:schemeClr val="lt1"/>
                          </a:solidFill>
                          <a:latin typeface="Meiryo UI"/>
                          <a:ea typeface="Meiryo UI"/>
                        </a:defRPr>
                      </a:lvl4pPr>
                      <a:lvl5pPr marL="1828789" algn="l" defTabSz="914395" rtl="0" eaLnBrk="1" latinLnBrk="0" hangingPunct="1">
                        <a:defRPr kumimoji="1" sz="1800" b="1" kern="1200">
                          <a:solidFill>
                            <a:schemeClr val="lt1"/>
                          </a:solidFill>
                          <a:latin typeface="Meiryo UI"/>
                          <a:ea typeface="Meiryo UI"/>
                        </a:defRPr>
                      </a:lvl5pPr>
                      <a:lvl6pPr marL="2285987" algn="l" defTabSz="914395" rtl="0" eaLnBrk="1" latinLnBrk="0" hangingPunct="1">
                        <a:defRPr kumimoji="1" sz="1800" b="1" kern="1200">
                          <a:solidFill>
                            <a:schemeClr val="lt1"/>
                          </a:solidFill>
                          <a:latin typeface="Meiryo UI"/>
                          <a:ea typeface="Meiryo UI"/>
                        </a:defRPr>
                      </a:lvl6pPr>
                      <a:lvl7pPr marL="2743185" algn="l" defTabSz="914395" rtl="0" eaLnBrk="1" latinLnBrk="0" hangingPunct="1">
                        <a:defRPr kumimoji="1" sz="1800" b="1" kern="1200">
                          <a:solidFill>
                            <a:schemeClr val="lt1"/>
                          </a:solidFill>
                          <a:latin typeface="Meiryo UI"/>
                          <a:ea typeface="Meiryo UI"/>
                        </a:defRPr>
                      </a:lvl7pPr>
                      <a:lvl8pPr marL="3200381" algn="l" defTabSz="914395" rtl="0" eaLnBrk="1" latinLnBrk="0" hangingPunct="1">
                        <a:defRPr kumimoji="1" sz="1800" b="1" kern="1200">
                          <a:solidFill>
                            <a:schemeClr val="lt1"/>
                          </a:solidFill>
                          <a:latin typeface="Meiryo UI"/>
                          <a:ea typeface="Meiryo UI"/>
                        </a:defRPr>
                      </a:lvl8pPr>
                      <a:lvl9pPr marL="3657579" algn="l" defTabSz="914395" rtl="0" eaLnBrk="1" latinLnBrk="0" hangingPunct="1">
                        <a:defRPr kumimoji="1" sz="1800" b="1" kern="1200">
                          <a:solidFill>
                            <a:schemeClr val="lt1"/>
                          </a:solidFill>
                          <a:latin typeface="Meiryo UI"/>
                          <a:ea typeface="Meiryo UI"/>
                        </a:defRPr>
                      </a:lvl9pPr>
                    </a:lstStyle>
                    <a:p>
                      <a:r>
                        <a:rPr kumimoji="1" lang="ja-JP" altLang="en-US" dirty="0"/>
                        <a:t>日付</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4235C"/>
                    </a:solidFill>
                  </a:tcPr>
                </a:tc>
                <a:tc>
                  <a:txBody>
                    <a:bodyPr/>
                    <a:lstStyle>
                      <a:lvl1pPr marL="0" algn="l" defTabSz="914395" rtl="0" eaLnBrk="1" latinLnBrk="0" hangingPunct="1">
                        <a:defRPr kumimoji="1" sz="1800" b="1" kern="1200">
                          <a:solidFill>
                            <a:schemeClr val="lt1"/>
                          </a:solidFill>
                          <a:latin typeface="Meiryo UI"/>
                          <a:ea typeface="Meiryo UI"/>
                        </a:defRPr>
                      </a:lvl1pPr>
                      <a:lvl2pPr marL="457198" algn="l" defTabSz="914395" rtl="0" eaLnBrk="1" latinLnBrk="0" hangingPunct="1">
                        <a:defRPr kumimoji="1" sz="1800" b="1" kern="1200">
                          <a:solidFill>
                            <a:schemeClr val="lt1"/>
                          </a:solidFill>
                          <a:latin typeface="Meiryo UI"/>
                          <a:ea typeface="Meiryo UI"/>
                        </a:defRPr>
                      </a:lvl2pPr>
                      <a:lvl3pPr marL="914395" algn="l" defTabSz="914395" rtl="0" eaLnBrk="1" latinLnBrk="0" hangingPunct="1">
                        <a:defRPr kumimoji="1" sz="1800" b="1" kern="1200">
                          <a:solidFill>
                            <a:schemeClr val="lt1"/>
                          </a:solidFill>
                          <a:latin typeface="Meiryo UI"/>
                          <a:ea typeface="Meiryo UI"/>
                        </a:defRPr>
                      </a:lvl3pPr>
                      <a:lvl4pPr marL="1371592" algn="l" defTabSz="914395" rtl="0" eaLnBrk="1" latinLnBrk="0" hangingPunct="1">
                        <a:defRPr kumimoji="1" sz="1800" b="1" kern="1200">
                          <a:solidFill>
                            <a:schemeClr val="lt1"/>
                          </a:solidFill>
                          <a:latin typeface="Meiryo UI"/>
                          <a:ea typeface="Meiryo UI"/>
                        </a:defRPr>
                      </a:lvl4pPr>
                      <a:lvl5pPr marL="1828789" algn="l" defTabSz="914395" rtl="0" eaLnBrk="1" latinLnBrk="0" hangingPunct="1">
                        <a:defRPr kumimoji="1" sz="1800" b="1" kern="1200">
                          <a:solidFill>
                            <a:schemeClr val="lt1"/>
                          </a:solidFill>
                          <a:latin typeface="Meiryo UI"/>
                          <a:ea typeface="Meiryo UI"/>
                        </a:defRPr>
                      </a:lvl5pPr>
                      <a:lvl6pPr marL="2285987" algn="l" defTabSz="914395" rtl="0" eaLnBrk="1" latinLnBrk="0" hangingPunct="1">
                        <a:defRPr kumimoji="1" sz="1800" b="1" kern="1200">
                          <a:solidFill>
                            <a:schemeClr val="lt1"/>
                          </a:solidFill>
                          <a:latin typeface="Meiryo UI"/>
                          <a:ea typeface="Meiryo UI"/>
                        </a:defRPr>
                      </a:lvl6pPr>
                      <a:lvl7pPr marL="2743185" algn="l" defTabSz="914395" rtl="0" eaLnBrk="1" latinLnBrk="0" hangingPunct="1">
                        <a:defRPr kumimoji="1" sz="1800" b="1" kern="1200">
                          <a:solidFill>
                            <a:schemeClr val="lt1"/>
                          </a:solidFill>
                          <a:latin typeface="Meiryo UI"/>
                          <a:ea typeface="Meiryo UI"/>
                        </a:defRPr>
                      </a:lvl7pPr>
                      <a:lvl8pPr marL="3200381" algn="l" defTabSz="914395" rtl="0" eaLnBrk="1" latinLnBrk="0" hangingPunct="1">
                        <a:defRPr kumimoji="1" sz="1800" b="1" kern="1200">
                          <a:solidFill>
                            <a:schemeClr val="lt1"/>
                          </a:solidFill>
                          <a:latin typeface="Meiryo UI"/>
                          <a:ea typeface="Meiryo UI"/>
                        </a:defRPr>
                      </a:lvl8pPr>
                      <a:lvl9pPr marL="3657579" algn="l" defTabSz="914395" rtl="0" eaLnBrk="1" latinLnBrk="0" hangingPunct="1">
                        <a:defRPr kumimoji="1" sz="1800" b="1" kern="1200">
                          <a:solidFill>
                            <a:schemeClr val="lt1"/>
                          </a:solidFill>
                          <a:latin typeface="Meiryo UI"/>
                          <a:ea typeface="Meiryo UI"/>
                        </a:defRPr>
                      </a:lvl9pPr>
                    </a:lstStyle>
                    <a:p>
                      <a:r>
                        <a:rPr kumimoji="1" lang="ja-JP" altLang="en-US" dirty="0"/>
                        <a:t>内容</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24235C"/>
                    </a:solidFill>
                  </a:tcPr>
                </a:tc>
                <a:extLst>
                  <a:ext uri="{0D108BD9-81ED-4DB2-BD59-A6C34878D82A}">
                    <a16:rowId xmlns:a16="http://schemas.microsoft.com/office/drawing/2014/main" val="772927896"/>
                  </a:ext>
                </a:extLst>
              </a:tr>
              <a:tr h="289246">
                <a:tc>
                  <a:txBody>
                    <a:bodyPr/>
                    <a:lstStyle>
                      <a:lvl1pPr marL="0" algn="l" defTabSz="914395" rtl="0" eaLnBrk="1" latinLnBrk="0" hangingPunct="1">
                        <a:defRPr kumimoji="1" sz="1800" kern="1200">
                          <a:solidFill>
                            <a:schemeClr val="dk1"/>
                          </a:solidFill>
                          <a:latin typeface="Meiryo UI"/>
                          <a:ea typeface="Meiryo UI"/>
                        </a:defRPr>
                      </a:lvl1pPr>
                      <a:lvl2pPr marL="457198" algn="l" defTabSz="914395" rtl="0" eaLnBrk="1" latinLnBrk="0" hangingPunct="1">
                        <a:defRPr kumimoji="1" sz="1800" kern="1200">
                          <a:solidFill>
                            <a:schemeClr val="dk1"/>
                          </a:solidFill>
                          <a:latin typeface="Meiryo UI"/>
                          <a:ea typeface="Meiryo UI"/>
                        </a:defRPr>
                      </a:lvl2pPr>
                      <a:lvl3pPr marL="914395" algn="l" defTabSz="914395" rtl="0" eaLnBrk="1" latinLnBrk="0" hangingPunct="1">
                        <a:defRPr kumimoji="1" sz="1800" kern="1200">
                          <a:solidFill>
                            <a:schemeClr val="dk1"/>
                          </a:solidFill>
                          <a:latin typeface="Meiryo UI"/>
                          <a:ea typeface="Meiryo UI"/>
                        </a:defRPr>
                      </a:lvl3pPr>
                      <a:lvl4pPr marL="1371592" algn="l" defTabSz="914395" rtl="0" eaLnBrk="1" latinLnBrk="0" hangingPunct="1">
                        <a:defRPr kumimoji="1" sz="1800" kern="1200">
                          <a:solidFill>
                            <a:schemeClr val="dk1"/>
                          </a:solidFill>
                          <a:latin typeface="Meiryo UI"/>
                          <a:ea typeface="Meiryo UI"/>
                        </a:defRPr>
                      </a:lvl4pPr>
                      <a:lvl5pPr marL="1828789" algn="l" defTabSz="914395" rtl="0" eaLnBrk="1" latinLnBrk="0" hangingPunct="1">
                        <a:defRPr kumimoji="1" sz="1800" kern="1200">
                          <a:solidFill>
                            <a:schemeClr val="dk1"/>
                          </a:solidFill>
                          <a:latin typeface="Meiryo UI"/>
                          <a:ea typeface="Meiryo UI"/>
                        </a:defRPr>
                      </a:lvl5pPr>
                      <a:lvl6pPr marL="2285987" algn="l" defTabSz="914395" rtl="0" eaLnBrk="1" latinLnBrk="0" hangingPunct="1">
                        <a:defRPr kumimoji="1" sz="1800" kern="1200">
                          <a:solidFill>
                            <a:schemeClr val="dk1"/>
                          </a:solidFill>
                          <a:latin typeface="Meiryo UI"/>
                          <a:ea typeface="Meiryo UI"/>
                        </a:defRPr>
                      </a:lvl6pPr>
                      <a:lvl7pPr marL="2743185" algn="l" defTabSz="914395" rtl="0" eaLnBrk="1" latinLnBrk="0" hangingPunct="1">
                        <a:defRPr kumimoji="1" sz="1800" kern="1200">
                          <a:solidFill>
                            <a:schemeClr val="dk1"/>
                          </a:solidFill>
                          <a:latin typeface="Meiryo UI"/>
                          <a:ea typeface="Meiryo UI"/>
                        </a:defRPr>
                      </a:lvl7pPr>
                      <a:lvl8pPr marL="3200381" algn="l" defTabSz="914395" rtl="0" eaLnBrk="1" latinLnBrk="0" hangingPunct="1">
                        <a:defRPr kumimoji="1" sz="1800" kern="1200">
                          <a:solidFill>
                            <a:schemeClr val="dk1"/>
                          </a:solidFill>
                          <a:latin typeface="Meiryo UI"/>
                          <a:ea typeface="Meiryo UI"/>
                        </a:defRPr>
                      </a:lvl8pPr>
                      <a:lvl9pPr marL="3657579" algn="l" defTabSz="914395" rtl="0" eaLnBrk="1" latinLnBrk="0" hangingPunct="1">
                        <a:defRPr kumimoji="1" sz="1800" kern="1200">
                          <a:solidFill>
                            <a:schemeClr val="dk1"/>
                          </a:solidFill>
                          <a:latin typeface="Meiryo UI"/>
                          <a:ea typeface="Meiryo UI"/>
                        </a:defRPr>
                      </a:lvl9pPr>
                    </a:lstStyle>
                    <a:p>
                      <a:r>
                        <a:rPr kumimoji="1" lang="en-US" altLang="ja-JP" sz="1200" dirty="0"/>
                        <a:t>2024</a:t>
                      </a:r>
                      <a:r>
                        <a:rPr kumimoji="1" lang="ja-JP" altLang="en-US" sz="1200" dirty="0"/>
                        <a:t>年</a:t>
                      </a:r>
                      <a:r>
                        <a:rPr kumimoji="1" lang="en-US" altLang="ja-JP" sz="1200" dirty="0"/>
                        <a:t>6</a:t>
                      </a:r>
                      <a:r>
                        <a:rPr kumimoji="1" lang="ja-JP" altLang="en-US" sz="1200" dirty="0"/>
                        <a:t>月</a:t>
                      </a:r>
                      <a:r>
                        <a:rPr kumimoji="1" lang="en-US" altLang="ja-JP" sz="1200" dirty="0"/>
                        <a:t>28</a:t>
                      </a:r>
                      <a:r>
                        <a:rPr kumimoji="1" lang="ja-JP" altLang="en-US" sz="1200" dirty="0"/>
                        <a:t>日</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4235C">
                        <a:tint val="40000"/>
                      </a:srgbClr>
                    </a:solidFill>
                  </a:tcPr>
                </a:tc>
                <a:tc>
                  <a:txBody>
                    <a:bodyPr/>
                    <a:lstStyle>
                      <a:lvl1pPr marL="0" algn="l" defTabSz="914395" rtl="0" eaLnBrk="1" latinLnBrk="0" hangingPunct="1">
                        <a:defRPr kumimoji="1" sz="1800" kern="1200">
                          <a:solidFill>
                            <a:schemeClr val="dk1"/>
                          </a:solidFill>
                          <a:latin typeface="Meiryo UI"/>
                          <a:ea typeface="Meiryo UI"/>
                        </a:defRPr>
                      </a:lvl1pPr>
                      <a:lvl2pPr marL="457198" algn="l" defTabSz="914395" rtl="0" eaLnBrk="1" latinLnBrk="0" hangingPunct="1">
                        <a:defRPr kumimoji="1" sz="1800" kern="1200">
                          <a:solidFill>
                            <a:schemeClr val="dk1"/>
                          </a:solidFill>
                          <a:latin typeface="Meiryo UI"/>
                          <a:ea typeface="Meiryo UI"/>
                        </a:defRPr>
                      </a:lvl2pPr>
                      <a:lvl3pPr marL="914395" algn="l" defTabSz="914395" rtl="0" eaLnBrk="1" latinLnBrk="0" hangingPunct="1">
                        <a:defRPr kumimoji="1" sz="1800" kern="1200">
                          <a:solidFill>
                            <a:schemeClr val="dk1"/>
                          </a:solidFill>
                          <a:latin typeface="Meiryo UI"/>
                          <a:ea typeface="Meiryo UI"/>
                        </a:defRPr>
                      </a:lvl3pPr>
                      <a:lvl4pPr marL="1371592" algn="l" defTabSz="914395" rtl="0" eaLnBrk="1" latinLnBrk="0" hangingPunct="1">
                        <a:defRPr kumimoji="1" sz="1800" kern="1200">
                          <a:solidFill>
                            <a:schemeClr val="dk1"/>
                          </a:solidFill>
                          <a:latin typeface="Meiryo UI"/>
                          <a:ea typeface="Meiryo UI"/>
                        </a:defRPr>
                      </a:lvl4pPr>
                      <a:lvl5pPr marL="1828789" algn="l" defTabSz="914395" rtl="0" eaLnBrk="1" latinLnBrk="0" hangingPunct="1">
                        <a:defRPr kumimoji="1" sz="1800" kern="1200">
                          <a:solidFill>
                            <a:schemeClr val="dk1"/>
                          </a:solidFill>
                          <a:latin typeface="Meiryo UI"/>
                          <a:ea typeface="Meiryo UI"/>
                        </a:defRPr>
                      </a:lvl5pPr>
                      <a:lvl6pPr marL="2285987" algn="l" defTabSz="914395" rtl="0" eaLnBrk="1" latinLnBrk="0" hangingPunct="1">
                        <a:defRPr kumimoji="1" sz="1800" kern="1200">
                          <a:solidFill>
                            <a:schemeClr val="dk1"/>
                          </a:solidFill>
                          <a:latin typeface="Meiryo UI"/>
                          <a:ea typeface="Meiryo UI"/>
                        </a:defRPr>
                      </a:lvl6pPr>
                      <a:lvl7pPr marL="2743185" algn="l" defTabSz="914395" rtl="0" eaLnBrk="1" latinLnBrk="0" hangingPunct="1">
                        <a:defRPr kumimoji="1" sz="1800" kern="1200">
                          <a:solidFill>
                            <a:schemeClr val="dk1"/>
                          </a:solidFill>
                          <a:latin typeface="Meiryo UI"/>
                          <a:ea typeface="Meiryo UI"/>
                        </a:defRPr>
                      </a:lvl7pPr>
                      <a:lvl8pPr marL="3200381" algn="l" defTabSz="914395" rtl="0" eaLnBrk="1" latinLnBrk="0" hangingPunct="1">
                        <a:defRPr kumimoji="1" sz="1800" kern="1200">
                          <a:solidFill>
                            <a:schemeClr val="dk1"/>
                          </a:solidFill>
                          <a:latin typeface="Meiryo UI"/>
                          <a:ea typeface="Meiryo UI"/>
                        </a:defRPr>
                      </a:lvl8pPr>
                      <a:lvl9pPr marL="3657579" algn="l" defTabSz="914395" rtl="0" eaLnBrk="1" latinLnBrk="0" hangingPunct="1">
                        <a:defRPr kumimoji="1" sz="1800" kern="1200">
                          <a:solidFill>
                            <a:schemeClr val="dk1"/>
                          </a:solidFill>
                          <a:latin typeface="Meiryo UI"/>
                          <a:ea typeface="Meiryo UI"/>
                        </a:defRPr>
                      </a:lvl9pPr>
                    </a:lstStyle>
                    <a:p>
                      <a:r>
                        <a:rPr kumimoji="1" lang="ja-JP" altLang="en-US" sz="1200" dirty="0"/>
                        <a:t>新規公開</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24235C">
                        <a:tint val="40000"/>
                      </a:srgbClr>
                    </a:solidFill>
                  </a:tcPr>
                </a:tc>
                <a:extLst>
                  <a:ext uri="{0D108BD9-81ED-4DB2-BD59-A6C34878D82A}">
                    <a16:rowId xmlns:a16="http://schemas.microsoft.com/office/drawing/2014/main" val="2981916939"/>
                  </a:ext>
                </a:extLst>
              </a:tr>
            </a:tbl>
          </a:graphicData>
        </a:graphic>
      </p:graphicFrame>
      <p:sp>
        <p:nvSpPr>
          <p:cNvPr id="7" name="正方形/長方形 6">
            <a:extLst>
              <a:ext uri="{FF2B5EF4-FFF2-40B4-BE49-F238E27FC236}">
                <a16:creationId xmlns:a16="http://schemas.microsoft.com/office/drawing/2014/main" id="{44E321F6-5A04-6BA4-0696-5A2DC7619390}"/>
              </a:ext>
            </a:extLst>
          </p:cNvPr>
          <p:cNvSpPr/>
          <p:nvPr/>
        </p:nvSpPr>
        <p:spPr>
          <a:xfrm>
            <a:off x="334963" y="1279265"/>
            <a:ext cx="4991881"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dirty="0">
                <a:ln>
                  <a:noFill/>
                </a:ln>
                <a:solidFill>
                  <a:srgbClr val="24235C"/>
                </a:solidFill>
                <a:effectLst/>
                <a:uLnTx/>
                <a:uFillTx/>
              </a:rPr>
              <a:t>【</a:t>
            </a:r>
            <a:r>
              <a:rPr kumimoji="0" lang="ja-JP" altLang="en-US" sz="2000" b="1" i="0" u="none" strike="noStrike" kern="0" cap="none" spc="0" normalizeH="0" baseline="0" noProof="0" dirty="0">
                <a:ln>
                  <a:noFill/>
                </a:ln>
                <a:solidFill>
                  <a:srgbClr val="24235C"/>
                </a:solidFill>
                <a:effectLst/>
                <a:uLnTx/>
                <a:uFillTx/>
              </a:rPr>
              <a:t>改版履歴</a:t>
            </a:r>
            <a:r>
              <a:rPr kumimoji="0" lang="en-US" altLang="ja-JP" sz="2000" b="1" i="0" u="none" strike="noStrike" kern="0" cap="none" spc="0" normalizeH="0" baseline="0" noProof="0" dirty="0">
                <a:ln>
                  <a:noFill/>
                </a:ln>
                <a:solidFill>
                  <a:srgbClr val="24235C"/>
                </a:solidFill>
                <a:effectLst/>
                <a:uLnTx/>
                <a:uFillTx/>
              </a:rPr>
              <a:t>】</a:t>
            </a:r>
          </a:p>
        </p:txBody>
      </p:sp>
    </p:spTree>
    <p:extLst>
      <p:ext uri="{BB962C8B-B14F-4D97-AF65-F5344CB8AC3E}">
        <p14:creationId xmlns:p14="http://schemas.microsoft.com/office/powerpoint/2010/main" val="48495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ー 8">
            <a:extLst>
              <a:ext uri="{FF2B5EF4-FFF2-40B4-BE49-F238E27FC236}">
                <a16:creationId xmlns:a16="http://schemas.microsoft.com/office/drawing/2014/main" id="{E3CCF5C8-8D4A-ACDB-D004-796CE3169C1A}"/>
              </a:ext>
            </a:extLst>
          </p:cNvPr>
          <p:cNvSpPr>
            <a:spLocks noGrp="1"/>
          </p:cNvSpPr>
          <p:nvPr>
            <p:ph type="body" idx="1"/>
          </p:nvPr>
        </p:nvSpPr>
        <p:spPr/>
        <p:txBody>
          <a:bodyPr/>
          <a:lstStyle/>
          <a:p>
            <a:r>
              <a:rPr lang="ja-JP" altLang="en-US" dirty="0"/>
              <a:t>ツール提供組織とツール構成</a:t>
            </a:r>
          </a:p>
        </p:txBody>
      </p:sp>
      <p:sp>
        <p:nvSpPr>
          <p:cNvPr id="2" name="スライド番号プレースホルダー 1">
            <a:extLst>
              <a:ext uri="{FF2B5EF4-FFF2-40B4-BE49-F238E27FC236}">
                <a16:creationId xmlns:a16="http://schemas.microsoft.com/office/drawing/2014/main" id="{5F5C04A6-7DCA-A2D4-D45D-62C3D827491C}"/>
              </a:ext>
            </a:extLst>
          </p:cNvPr>
          <p:cNvSpPr>
            <a:spLocks noGrp="1"/>
          </p:cNvSpPr>
          <p:nvPr>
            <p:ph type="sldNum" sz="quarter" idx="12"/>
          </p:nvPr>
        </p:nvSpPr>
        <p:spPr>
          <a:xfrm>
            <a:off x="11578856" y="6454032"/>
            <a:ext cx="493808" cy="233848"/>
          </a:xfrm>
        </p:spPr>
        <p:txBody>
          <a:bodyPr/>
          <a:lstStyle/>
          <a:p>
            <a:fld id="{DBFB1F43-6F2E-4538-AABB-23AEDF146290}" type="slidenum">
              <a:rPr lang="ja-JP" altLang="en-US" smtClean="0"/>
              <a:pPr/>
              <a:t>4</a:t>
            </a:fld>
            <a:endParaRPr lang="ja-JP" altLang="en-US"/>
          </a:p>
        </p:txBody>
      </p:sp>
    </p:spTree>
    <p:extLst>
      <p:ext uri="{BB962C8B-B14F-4D97-AF65-F5344CB8AC3E}">
        <p14:creationId xmlns:p14="http://schemas.microsoft.com/office/powerpoint/2010/main" val="3876602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42E1AAB2-221B-A78C-638A-643669D33CF5}"/>
              </a:ext>
            </a:extLst>
          </p:cNvPr>
          <p:cNvSpPr/>
          <p:nvPr/>
        </p:nvSpPr>
        <p:spPr>
          <a:xfrm>
            <a:off x="947060" y="3287487"/>
            <a:ext cx="8040459" cy="3256190"/>
          </a:xfrm>
          <a:prstGeom prst="rect">
            <a:avLst/>
          </a:prstGeo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F15D6BF6-FB24-2856-6089-936AB4941373}"/>
              </a:ext>
            </a:extLst>
          </p:cNvPr>
          <p:cNvSpPr>
            <a:spLocks noGrp="1"/>
          </p:cNvSpPr>
          <p:nvPr>
            <p:ph type="sldNum" sz="quarter" idx="12"/>
          </p:nvPr>
        </p:nvSpPr>
        <p:spPr>
          <a:xfrm>
            <a:off x="11578856" y="6671752"/>
            <a:ext cx="493808" cy="233848"/>
          </a:xfrm>
        </p:spPr>
        <p:txBody>
          <a:bodyPr/>
          <a:lstStyle/>
          <a:p>
            <a:fld id="{DBFB1F43-6F2E-4538-AABB-23AEDF146290}" type="slidenum">
              <a:rPr lang="ja-JP" altLang="en-US" smtClean="0"/>
              <a:pPr/>
              <a:t>5</a:t>
            </a:fld>
            <a:endParaRPr lang="ja-JP" altLang="en-US"/>
          </a:p>
        </p:txBody>
      </p:sp>
      <p:sp>
        <p:nvSpPr>
          <p:cNvPr id="2" name="コンテンツ プレースホルダー 1">
            <a:extLst>
              <a:ext uri="{FF2B5EF4-FFF2-40B4-BE49-F238E27FC236}">
                <a16:creationId xmlns:a16="http://schemas.microsoft.com/office/drawing/2014/main" id="{642AED70-C32D-9E16-872F-E4DDF217DD18}"/>
              </a:ext>
            </a:extLst>
          </p:cNvPr>
          <p:cNvSpPr>
            <a:spLocks noGrp="1"/>
          </p:cNvSpPr>
          <p:nvPr>
            <p:ph idx="1"/>
          </p:nvPr>
        </p:nvSpPr>
        <p:spPr>
          <a:xfrm>
            <a:off x="476982" y="1239030"/>
            <a:ext cx="10941725" cy="5432722"/>
          </a:xfrm>
        </p:spPr>
        <p:txBody>
          <a:bodyPr/>
          <a:lstStyle/>
          <a:p>
            <a:pPr>
              <a:buFont typeface="Wingdings" panose="05000000000000000000" pitchFamily="2" charset="2"/>
              <a:buChar char="n"/>
            </a:pPr>
            <a:r>
              <a:rPr lang="en-US" altLang="ja-JP" sz="1600" kern="0" dirty="0"/>
              <a:t>EIF</a:t>
            </a:r>
            <a:r>
              <a:rPr lang="en-US" altLang="ja-JP" sz="1200" kern="0" dirty="0"/>
              <a:t>(</a:t>
            </a:r>
            <a:r>
              <a:rPr kumimoji="1" lang="en-US" altLang="ja-JP" sz="1200" dirty="0"/>
              <a:t>European Interoperability Framework)</a:t>
            </a:r>
            <a:r>
              <a:rPr lang="ja-JP" altLang="en-US" sz="1600" kern="0" dirty="0"/>
              <a:t>は</a:t>
            </a:r>
            <a:r>
              <a:rPr lang="en-US" altLang="ja-JP" sz="1600" kern="0" dirty="0"/>
              <a:t>EC</a:t>
            </a:r>
            <a:r>
              <a:rPr lang="en-US" altLang="ja-JP" sz="1200" kern="0" dirty="0"/>
              <a:t>(European Commission</a:t>
            </a:r>
            <a:r>
              <a:rPr lang="ja-JP" altLang="en-US" sz="1200" kern="0" dirty="0"/>
              <a:t>：欧州委員会</a:t>
            </a:r>
            <a:r>
              <a:rPr lang="en-US" altLang="ja-JP" sz="1200" kern="0" dirty="0"/>
              <a:t>)</a:t>
            </a:r>
            <a:r>
              <a:rPr lang="ja-JP" altLang="en-US" sz="1600" dirty="0"/>
              <a:t>により、</a:t>
            </a:r>
            <a:r>
              <a:rPr lang="en-US" altLang="ja-JP" sz="1600" kern="0" dirty="0"/>
              <a:t>EU</a:t>
            </a:r>
            <a:r>
              <a:rPr lang="ja-JP" altLang="en-US" sz="1600" kern="0" dirty="0"/>
              <a:t>加盟国の行政、企業、国民が</a:t>
            </a:r>
            <a:r>
              <a:rPr lang="en-US" altLang="ja-JP" sz="1600" kern="0" dirty="0"/>
              <a:t>EU</a:t>
            </a:r>
            <a:r>
              <a:rPr lang="ja-JP" altLang="en-US" sz="1600" kern="0" dirty="0"/>
              <a:t>内及び加盟国の国境を越えて相互にデータ交換できることを目的に</a:t>
            </a:r>
            <a:r>
              <a:rPr lang="ja-JP" altLang="en-US" sz="1600" dirty="0"/>
              <a:t>構築された</a:t>
            </a:r>
            <a:r>
              <a:rPr lang="ja-JP" altLang="en-US" sz="1600" kern="0" dirty="0"/>
              <a:t>フレームワークである。</a:t>
            </a:r>
            <a:endParaRPr lang="en-US" altLang="ja-JP" sz="1600" kern="0" dirty="0"/>
          </a:p>
          <a:p>
            <a:pPr>
              <a:buFont typeface="Wingdings" panose="05000000000000000000" pitchFamily="2" charset="2"/>
              <a:buChar char="n"/>
            </a:pPr>
            <a:endParaRPr lang="en-US" altLang="ja-JP" sz="1600" kern="0" dirty="0"/>
          </a:p>
          <a:p>
            <a:pPr>
              <a:buFont typeface="Wingdings" panose="05000000000000000000" pitchFamily="2" charset="2"/>
              <a:buChar char="n"/>
            </a:pPr>
            <a:r>
              <a:rPr lang="en-US" altLang="ja-JP" sz="1600" kern="0" dirty="0">
                <a:latin typeface="+mn-lt"/>
              </a:rPr>
              <a:t>NIF</a:t>
            </a:r>
            <a:r>
              <a:rPr lang="en-US" altLang="ja-JP" sz="1200" i="0" dirty="0">
                <a:effectLst/>
                <a:latin typeface="+mn-lt"/>
              </a:rPr>
              <a:t>(National Interoperability Framework)</a:t>
            </a:r>
            <a:r>
              <a:rPr lang="ja-JP" altLang="en-US" sz="1600" kern="0" dirty="0"/>
              <a:t>は、欧州各国が国内での相互運用性を確保するためのフレームワークで、</a:t>
            </a:r>
            <a:r>
              <a:rPr lang="en-US" altLang="ja-JP" sz="1600" kern="0" dirty="0"/>
              <a:t>EU</a:t>
            </a:r>
            <a:r>
              <a:rPr lang="ja-JP" altLang="en-US" sz="1600" kern="0" dirty="0"/>
              <a:t>加盟国との互換性を確保するために、</a:t>
            </a:r>
            <a:r>
              <a:rPr lang="en-US" altLang="ja-JP" sz="1600" kern="0" dirty="0"/>
              <a:t>EIF</a:t>
            </a:r>
            <a:r>
              <a:rPr lang="ja-JP" altLang="en-US" sz="1600" kern="0" dirty="0"/>
              <a:t>と整合させることで他の欧州諸国との相互運用性が維持される。</a:t>
            </a:r>
            <a:endParaRPr lang="en-US" altLang="ja-JP" sz="1600" kern="0" dirty="0"/>
          </a:p>
          <a:p>
            <a:pPr>
              <a:buFont typeface="Wingdings" panose="05000000000000000000" pitchFamily="2" charset="2"/>
              <a:buChar char="n"/>
            </a:pPr>
            <a:endParaRPr lang="en-US" altLang="ja-JP" sz="1600" dirty="0"/>
          </a:p>
          <a:p>
            <a:pPr>
              <a:buFont typeface="Wingdings" panose="05000000000000000000" pitchFamily="2" charset="2"/>
              <a:buChar char="n"/>
            </a:pPr>
            <a:r>
              <a:rPr lang="en-US" altLang="ja-JP" sz="1600" kern="0" dirty="0"/>
              <a:t>EC</a:t>
            </a:r>
            <a:r>
              <a:rPr lang="ja-JP" altLang="en-US" sz="1600" kern="0" dirty="0"/>
              <a:t>が</a:t>
            </a:r>
            <a:r>
              <a:rPr lang="en-US" altLang="ja-JP" sz="1600" kern="0" dirty="0"/>
              <a:t>EU</a:t>
            </a:r>
            <a:r>
              <a:rPr lang="ja-JP" altLang="en-US" sz="1600" kern="0" dirty="0"/>
              <a:t>加盟国内で相互運用性維持のため、ガイダンスやソリューションを集めた「</a:t>
            </a:r>
            <a:r>
              <a:rPr lang="en-US" altLang="ja-JP" sz="1600" kern="0" dirty="0"/>
              <a:t>EIF</a:t>
            </a:r>
            <a:r>
              <a:rPr lang="ja-JP" altLang="en-US" sz="1600" kern="0" dirty="0"/>
              <a:t>　</a:t>
            </a:r>
            <a:r>
              <a:rPr lang="en-US" altLang="ja-JP" sz="1600" kern="0" dirty="0"/>
              <a:t>Toolbox</a:t>
            </a:r>
            <a:r>
              <a:rPr lang="ja-JP" altLang="en-US" sz="1600" kern="0" dirty="0"/>
              <a:t>」を提供している。</a:t>
            </a:r>
          </a:p>
          <a:p>
            <a:pPr>
              <a:buFont typeface="Wingdings" panose="05000000000000000000" pitchFamily="2" charset="2"/>
              <a:buChar char="n"/>
            </a:pPr>
            <a:endParaRPr lang="en-US" altLang="ja-JP" sz="1600" kern="0" dirty="0"/>
          </a:p>
          <a:p>
            <a:pPr>
              <a:buFont typeface="Wingdings" panose="05000000000000000000" pitchFamily="2" charset="2"/>
              <a:buChar char="n"/>
            </a:pPr>
            <a:endParaRPr lang="en-US" altLang="ja-JP" sz="1600" dirty="0"/>
          </a:p>
          <a:p>
            <a:pPr>
              <a:buFont typeface="Wingdings" panose="05000000000000000000" pitchFamily="2" charset="2"/>
              <a:buChar char="n"/>
            </a:pPr>
            <a:endParaRPr lang="en-US" altLang="ja-JP" sz="1600" kern="0" dirty="0"/>
          </a:p>
          <a:p>
            <a:pPr>
              <a:buFont typeface="Wingdings" panose="05000000000000000000" pitchFamily="2" charset="2"/>
              <a:buChar char="n"/>
            </a:pPr>
            <a:endParaRPr kumimoji="1" lang="ja-JP" altLang="en-US" sz="1600" dirty="0"/>
          </a:p>
        </p:txBody>
      </p:sp>
      <p:sp>
        <p:nvSpPr>
          <p:cNvPr id="8" name="タイトル 3">
            <a:extLst>
              <a:ext uri="{FF2B5EF4-FFF2-40B4-BE49-F238E27FC236}">
                <a16:creationId xmlns:a16="http://schemas.microsoft.com/office/drawing/2014/main" id="{9597C35A-1F7A-6410-5A5A-9E9CE82C0E68}"/>
              </a:ext>
            </a:extLst>
          </p:cNvPr>
          <p:cNvSpPr>
            <a:spLocks noGrp="1"/>
          </p:cNvSpPr>
          <p:nvPr>
            <p:ph type="title"/>
          </p:nvPr>
        </p:nvSpPr>
        <p:spPr>
          <a:xfrm>
            <a:off x="641350" y="314325"/>
            <a:ext cx="9905322" cy="676275"/>
          </a:xfrm>
        </p:spPr>
        <p:txBody>
          <a:bodyPr/>
          <a:lstStyle/>
          <a:p>
            <a:r>
              <a:rPr lang="en-US" altLang="ja-JP" sz="4400" kern="0" dirty="0"/>
              <a:t>EC</a:t>
            </a:r>
            <a:r>
              <a:rPr lang="en-US" altLang="ja-JP" sz="3600" kern="0" dirty="0"/>
              <a:t>(European Commission</a:t>
            </a:r>
            <a:r>
              <a:rPr lang="ja-JP" altLang="en-US" sz="3600" kern="0" dirty="0"/>
              <a:t>：欧州委員会</a:t>
            </a:r>
            <a:r>
              <a:rPr lang="en-US" altLang="ja-JP" sz="3600" kern="0" dirty="0"/>
              <a:t>)</a:t>
            </a:r>
            <a:endParaRPr kumimoji="1" lang="ja-JP" altLang="en-US" sz="2400" dirty="0"/>
          </a:p>
        </p:txBody>
      </p:sp>
      <p:sp>
        <p:nvSpPr>
          <p:cNvPr id="7" name="テキスト ボックス 6">
            <a:extLst>
              <a:ext uri="{FF2B5EF4-FFF2-40B4-BE49-F238E27FC236}">
                <a16:creationId xmlns:a16="http://schemas.microsoft.com/office/drawing/2014/main" id="{81A27580-4F73-462F-38E4-EEAD41380C0D}"/>
              </a:ext>
            </a:extLst>
          </p:cNvPr>
          <p:cNvSpPr txBox="1"/>
          <p:nvPr/>
        </p:nvSpPr>
        <p:spPr>
          <a:xfrm>
            <a:off x="1110680" y="3471017"/>
            <a:ext cx="1512000" cy="2585323"/>
          </a:xfrm>
          <a:prstGeom prst="rect">
            <a:avLst/>
          </a:prstGeom>
          <a:solidFill>
            <a:schemeClr val="accent6">
              <a:lumMod val="20000"/>
              <a:lumOff val="80000"/>
            </a:schemeClr>
          </a:solidFill>
          <a:ln>
            <a:solidFill>
              <a:schemeClr val="accent1"/>
            </a:solidFill>
          </a:ln>
        </p:spPr>
        <p:txBody>
          <a:bodyPr wrap="square">
            <a:spAutoFit/>
          </a:bodyPr>
          <a:lstStyle/>
          <a:p>
            <a:pPr lvl="0"/>
            <a:r>
              <a:rPr lang="en-US" altLang="ja-JP" b="1" i="0" dirty="0"/>
              <a:t>EIF </a:t>
            </a:r>
          </a:p>
          <a:p>
            <a:pPr lvl="0"/>
            <a:r>
              <a:rPr lang="ja-JP" altLang="en-US" b="0" i="0" dirty="0"/>
              <a:t>欧州全体で相互運用性を維持</a:t>
            </a:r>
            <a:endParaRPr lang="en-US" altLang="ja-JP" b="0" i="0" dirty="0"/>
          </a:p>
          <a:p>
            <a:pPr lvl="0"/>
            <a:endParaRPr lang="en-US" altLang="ja-JP" dirty="0"/>
          </a:p>
          <a:p>
            <a:pPr lvl="0"/>
            <a:endParaRPr lang="en-US" altLang="ja-JP" b="0" i="0" dirty="0"/>
          </a:p>
          <a:p>
            <a:pPr lvl="0"/>
            <a:endParaRPr lang="en-US" altLang="ja-JP" dirty="0"/>
          </a:p>
          <a:p>
            <a:pPr lvl="0"/>
            <a:endParaRPr lang="en-US" altLang="ja-JP" b="0" i="0" dirty="0"/>
          </a:p>
          <a:p>
            <a:pPr lvl="0"/>
            <a:endParaRPr lang="en-US" altLang="ja-JP" b="1" i="0" dirty="0"/>
          </a:p>
        </p:txBody>
      </p:sp>
      <p:grpSp>
        <p:nvGrpSpPr>
          <p:cNvPr id="6" name="グループ化 5">
            <a:extLst>
              <a:ext uri="{FF2B5EF4-FFF2-40B4-BE49-F238E27FC236}">
                <a16:creationId xmlns:a16="http://schemas.microsoft.com/office/drawing/2014/main" id="{B149EDAE-705B-11BB-3F93-0DBA574D23ED}"/>
              </a:ext>
            </a:extLst>
          </p:cNvPr>
          <p:cNvGrpSpPr/>
          <p:nvPr/>
        </p:nvGrpSpPr>
        <p:grpSpPr>
          <a:xfrm>
            <a:off x="3953249" y="3377975"/>
            <a:ext cx="1966070" cy="1745911"/>
            <a:chOff x="3240401" y="3377975"/>
            <a:chExt cx="1966070" cy="1745911"/>
          </a:xfrm>
        </p:grpSpPr>
        <p:pic>
          <p:nvPicPr>
            <p:cNvPr id="21" name="グラフィックス 20" descr="繰り返し 単色塗りつぶし">
              <a:extLst>
                <a:ext uri="{FF2B5EF4-FFF2-40B4-BE49-F238E27FC236}">
                  <a16:creationId xmlns:a16="http://schemas.microsoft.com/office/drawing/2014/main" id="{1F1DEFA8-B17A-D051-792A-7136ECCDBD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92930" y="3377975"/>
              <a:ext cx="1461012" cy="1141361"/>
            </a:xfrm>
            <a:prstGeom prst="rect">
              <a:avLst/>
            </a:prstGeom>
          </p:spPr>
        </p:pic>
        <p:sp>
          <p:nvSpPr>
            <p:cNvPr id="23" name="テキスト ボックス 22">
              <a:extLst>
                <a:ext uri="{FF2B5EF4-FFF2-40B4-BE49-F238E27FC236}">
                  <a16:creationId xmlns:a16="http://schemas.microsoft.com/office/drawing/2014/main" id="{1112476E-74D7-C359-EAC1-767386F3CD2F}"/>
                </a:ext>
              </a:extLst>
            </p:cNvPr>
            <p:cNvSpPr txBox="1"/>
            <p:nvPr/>
          </p:nvSpPr>
          <p:spPr>
            <a:xfrm>
              <a:off x="3240401" y="4477555"/>
              <a:ext cx="1966070" cy="646331"/>
            </a:xfrm>
            <a:prstGeom prst="rect">
              <a:avLst/>
            </a:prstGeom>
            <a:noFill/>
          </p:spPr>
          <p:txBody>
            <a:bodyPr wrap="square">
              <a:spAutoFit/>
            </a:bodyPr>
            <a:lstStyle/>
            <a:p>
              <a:r>
                <a:rPr kumimoji="1" lang="en-US" altLang="ja-JP" dirty="0"/>
                <a:t>EU</a:t>
              </a:r>
              <a:r>
                <a:rPr kumimoji="1" lang="ja-JP" altLang="en-US" dirty="0"/>
                <a:t>加盟国間で</a:t>
              </a:r>
              <a:endParaRPr kumimoji="1" lang="en-US" altLang="ja-JP" dirty="0"/>
            </a:p>
            <a:p>
              <a:r>
                <a:rPr kumimoji="1" lang="ja-JP" altLang="en-US" dirty="0"/>
                <a:t>相互運用性を維持</a:t>
              </a:r>
            </a:p>
          </p:txBody>
        </p:sp>
      </p:grpSp>
      <p:sp>
        <p:nvSpPr>
          <p:cNvPr id="9" name="テキスト ボックス 8">
            <a:extLst>
              <a:ext uri="{FF2B5EF4-FFF2-40B4-BE49-F238E27FC236}">
                <a16:creationId xmlns:a16="http://schemas.microsoft.com/office/drawing/2014/main" id="{12C6AF89-934B-FFAE-F246-95C84A509EDC}"/>
              </a:ext>
            </a:extLst>
          </p:cNvPr>
          <p:cNvSpPr txBox="1"/>
          <p:nvPr/>
        </p:nvSpPr>
        <p:spPr>
          <a:xfrm>
            <a:off x="7249887" y="3471017"/>
            <a:ext cx="1512000" cy="2585323"/>
          </a:xfrm>
          <a:prstGeom prst="rect">
            <a:avLst/>
          </a:prstGeom>
          <a:solidFill>
            <a:schemeClr val="accent6">
              <a:lumMod val="20000"/>
              <a:lumOff val="80000"/>
            </a:schemeClr>
          </a:solidFill>
          <a:ln>
            <a:solidFill>
              <a:schemeClr val="accent1"/>
            </a:solidFill>
          </a:ln>
        </p:spPr>
        <p:txBody>
          <a:bodyPr wrap="square">
            <a:spAutoFit/>
          </a:bodyPr>
          <a:lstStyle/>
          <a:p>
            <a:pPr lvl="0"/>
            <a:r>
              <a:rPr lang="en-US" altLang="ja-JP" b="1" i="0" dirty="0"/>
              <a:t>NIF </a:t>
            </a:r>
          </a:p>
          <a:p>
            <a:pPr lvl="0"/>
            <a:r>
              <a:rPr lang="ja-JP" altLang="en-US" i="0" dirty="0"/>
              <a:t>各国が国内で相互運用性を確保</a:t>
            </a:r>
            <a:endParaRPr lang="en-US" altLang="ja-JP" i="0" dirty="0"/>
          </a:p>
          <a:p>
            <a:pPr lvl="0"/>
            <a:endParaRPr lang="en-US" altLang="ja-JP" dirty="0"/>
          </a:p>
          <a:p>
            <a:pPr lvl="0"/>
            <a:endParaRPr lang="en-US" altLang="ja-JP" i="0" dirty="0"/>
          </a:p>
          <a:p>
            <a:pPr lvl="0"/>
            <a:endParaRPr lang="en-US" altLang="ja-JP" dirty="0"/>
          </a:p>
          <a:p>
            <a:pPr lvl="0"/>
            <a:endParaRPr lang="en-US" altLang="ja-JP" i="0" dirty="0"/>
          </a:p>
          <a:p>
            <a:pPr lvl="0"/>
            <a:endParaRPr lang="en-US" altLang="ja-JP" b="1" i="0" dirty="0"/>
          </a:p>
        </p:txBody>
      </p:sp>
      <p:sp>
        <p:nvSpPr>
          <p:cNvPr id="11" name="矢印: 右 10">
            <a:extLst>
              <a:ext uri="{FF2B5EF4-FFF2-40B4-BE49-F238E27FC236}">
                <a16:creationId xmlns:a16="http://schemas.microsoft.com/office/drawing/2014/main" id="{DA1D9EC4-02B0-1F80-F629-CA29E0E24E8E}"/>
              </a:ext>
            </a:extLst>
          </p:cNvPr>
          <p:cNvSpPr/>
          <p:nvPr/>
        </p:nvSpPr>
        <p:spPr>
          <a:xfrm>
            <a:off x="2622680" y="4865912"/>
            <a:ext cx="4627206" cy="1595881"/>
          </a:xfrm>
          <a:prstGeom prst="rightArrow">
            <a:avLst>
              <a:gd name="adj1" fmla="val 50000"/>
              <a:gd name="adj2" fmla="val 19825"/>
            </a:avLst>
          </a:prstGeom>
          <a:solidFill>
            <a:srgbClr val="FFCC99"/>
          </a:solid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24235C"/>
                </a:solidFill>
                <a:effectLst/>
                <a:uLnTx/>
                <a:uFillTx/>
                <a:latin typeface="Meiryo UI"/>
                <a:ea typeface="Meiryo UI"/>
                <a:cs typeface="+mn-cs"/>
              </a:rPr>
              <a:t>EIF Toolbox</a:t>
            </a:r>
            <a:endParaRPr kumimoji="1" lang="en-US" altLang="ja-JP" sz="1800" b="0" i="0" u="none" strike="noStrike" kern="1200" cap="none" spc="0" normalizeH="0" baseline="0" noProof="0" dirty="0">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24235C"/>
                </a:solidFill>
                <a:effectLst/>
                <a:uLnTx/>
                <a:uFillTx/>
                <a:latin typeface="Meiryo UI"/>
                <a:ea typeface="Meiryo UI"/>
                <a:cs typeface="+mn-cs"/>
              </a:rPr>
              <a:t>EIF</a:t>
            </a:r>
            <a:r>
              <a:rPr kumimoji="1" lang="ja-JP" altLang="en-US" sz="1800" b="0" i="0" u="none" strike="noStrike" kern="1200" cap="none" spc="0" normalizeH="0" baseline="0" noProof="0" dirty="0">
                <a:ln>
                  <a:noFill/>
                </a:ln>
                <a:solidFill>
                  <a:srgbClr val="24235C"/>
                </a:solidFill>
                <a:effectLst/>
                <a:uLnTx/>
                <a:uFillTx/>
                <a:latin typeface="Meiryo UI"/>
                <a:ea typeface="Meiryo UI"/>
                <a:cs typeface="+mn-cs"/>
              </a:rPr>
              <a:t>と</a:t>
            </a:r>
            <a:r>
              <a:rPr kumimoji="1" lang="en-US" altLang="ja-JP" sz="1800" b="0" i="0" u="none" strike="noStrike" kern="1200" cap="none" spc="0" normalizeH="0" baseline="0" noProof="0" dirty="0">
                <a:ln>
                  <a:noFill/>
                </a:ln>
                <a:solidFill>
                  <a:srgbClr val="24235C"/>
                </a:solidFill>
                <a:effectLst/>
                <a:uLnTx/>
                <a:uFillTx/>
                <a:latin typeface="Meiryo UI"/>
                <a:ea typeface="Meiryo UI"/>
                <a:cs typeface="+mn-cs"/>
              </a:rPr>
              <a:t>NIF</a:t>
            </a:r>
            <a:r>
              <a:rPr kumimoji="1" lang="ja-JP" altLang="en-US" sz="1800" b="0" i="0" u="none" strike="noStrike" kern="1200" cap="none" spc="0" normalizeH="0" baseline="0" noProof="0" dirty="0">
                <a:ln>
                  <a:noFill/>
                </a:ln>
                <a:solidFill>
                  <a:srgbClr val="24235C"/>
                </a:solidFill>
                <a:effectLst/>
                <a:uLnTx/>
                <a:uFillTx/>
                <a:latin typeface="Meiryo UI"/>
                <a:ea typeface="Meiryo UI"/>
                <a:cs typeface="+mn-cs"/>
              </a:rPr>
              <a:t>の相互運用性を促進するツール、</a:t>
            </a:r>
            <a:endParaRPr kumimoji="1" lang="en-US" altLang="ja-JP" sz="1800" b="0" i="0" u="none" strike="noStrike" kern="1200" cap="none" spc="0" normalizeH="0" baseline="0" noProof="0" dirty="0">
              <a:ln>
                <a:noFill/>
              </a:ln>
              <a:solidFill>
                <a:srgbClr val="24235C"/>
              </a:solidFill>
              <a:effectLst/>
              <a:uLnTx/>
              <a:uFillTx/>
              <a:latin typeface="Meiryo UI"/>
              <a:ea typeface="Meiryo U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24235C"/>
                </a:solidFill>
                <a:effectLst/>
                <a:uLnTx/>
                <a:uFillTx/>
                <a:latin typeface="Meiryo UI"/>
                <a:ea typeface="Meiryo UI"/>
                <a:cs typeface="+mn-cs"/>
              </a:rPr>
              <a:t>ガイダンスを提供</a:t>
            </a:r>
            <a:endParaRPr lang="en-US" altLang="ja-JP" b="1" i="0" dirty="0"/>
          </a:p>
        </p:txBody>
      </p:sp>
      <p:sp>
        <p:nvSpPr>
          <p:cNvPr id="5" name="テキスト ボックス 4">
            <a:extLst>
              <a:ext uri="{FF2B5EF4-FFF2-40B4-BE49-F238E27FC236}">
                <a16:creationId xmlns:a16="http://schemas.microsoft.com/office/drawing/2014/main" id="{938B6760-EF80-88FC-213A-0333CD47A6BB}"/>
              </a:ext>
            </a:extLst>
          </p:cNvPr>
          <p:cNvSpPr txBox="1"/>
          <p:nvPr/>
        </p:nvSpPr>
        <p:spPr>
          <a:xfrm>
            <a:off x="8987520" y="6545036"/>
            <a:ext cx="2288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5">
                  <a:extLst>
                    <a:ext uri="{A12FA001-AC4F-418D-AE19-62706E023703}">
                      <ahyp:hlinkClr xmlns:ahyp="http://schemas.microsoft.com/office/drawing/2018/hyperlinkcolor" val="tx"/>
                    </a:ext>
                  </a:extLst>
                </a:hlinkClick>
              </a:rPr>
              <a:t>EIF Toolbox</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Tree>
    <p:extLst>
      <p:ext uri="{BB962C8B-B14F-4D97-AF65-F5344CB8AC3E}">
        <p14:creationId xmlns:p14="http://schemas.microsoft.com/office/powerpoint/2010/main" val="2257198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5D6BF6-FB24-2856-6089-936AB4941373}"/>
              </a:ext>
            </a:extLst>
          </p:cNvPr>
          <p:cNvSpPr>
            <a:spLocks noGrp="1"/>
          </p:cNvSpPr>
          <p:nvPr>
            <p:ph type="sldNum" sz="quarter" idx="12"/>
          </p:nvPr>
        </p:nvSpPr>
        <p:spPr/>
        <p:txBody>
          <a:bodyPr/>
          <a:lstStyle/>
          <a:p>
            <a:fld id="{DBFB1F43-6F2E-4538-AABB-23AEDF146290}" type="slidenum">
              <a:rPr lang="ja-JP" altLang="en-US" smtClean="0"/>
              <a:pPr/>
              <a:t>6</a:t>
            </a:fld>
            <a:endParaRPr lang="ja-JP" altLang="en-US"/>
          </a:p>
        </p:txBody>
      </p:sp>
      <p:sp>
        <p:nvSpPr>
          <p:cNvPr id="2" name="コンテンツ プレースホルダー 1">
            <a:extLst>
              <a:ext uri="{FF2B5EF4-FFF2-40B4-BE49-F238E27FC236}">
                <a16:creationId xmlns:a16="http://schemas.microsoft.com/office/drawing/2014/main" id="{642AED70-C32D-9E16-872F-E4DDF217DD18}"/>
              </a:ext>
            </a:extLst>
          </p:cNvPr>
          <p:cNvSpPr>
            <a:spLocks noGrp="1"/>
          </p:cNvSpPr>
          <p:nvPr>
            <p:ph idx="1"/>
          </p:nvPr>
        </p:nvSpPr>
        <p:spPr>
          <a:xfrm>
            <a:off x="509639" y="1243952"/>
            <a:ext cx="10941725" cy="5443927"/>
          </a:xfrm>
        </p:spPr>
        <p:txBody>
          <a:bodyPr/>
          <a:lstStyle/>
          <a:p>
            <a:pPr>
              <a:buFont typeface="Wingdings" panose="05000000000000000000" pitchFamily="2" charset="2"/>
              <a:buChar char="n"/>
            </a:pPr>
            <a:r>
              <a:rPr lang="en-US" altLang="ja-JP" sz="1600" kern="0" dirty="0">
                <a:solidFill>
                  <a:schemeClr val="tx1"/>
                </a:solidFill>
              </a:rPr>
              <a:t>EIF</a:t>
            </a:r>
            <a:r>
              <a:rPr lang="ja-JP" altLang="en-US" sz="1600" kern="0" dirty="0">
                <a:solidFill>
                  <a:schemeClr val="tx1"/>
                </a:solidFill>
              </a:rPr>
              <a:t>　</a:t>
            </a:r>
            <a:r>
              <a:rPr lang="en-US" altLang="ja-JP" sz="1600" kern="0" dirty="0">
                <a:solidFill>
                  <a:schemeClr val="tx1"/>
                </a:solidFill>
              </a:rPr>
              <a:t>Toolbox</a:t>
            </a:r>
            <a:r>
              <a:rPr lang="ja-JP" altLang="en-US" sz="1600" kern="0" dirty="0">
                <a:solidFill>
                  <a:schemeClr val="tx1"/>
                </a:solidFill>
              </a:rPr>
              <a:t>は以下の４部で構成されている</a:t>
            </a:r>
            <a:endParaRPr lang="en-US" altLang="ja-JP" sz="1600" kern="0" dirty="0">
              <a:solidFill>
                <a:schemeClr val="tx1"/>
              </a:solidFill>
            </a:endParaRPr>
          </a:p>
          <a:p>
            <a:pPr marL="800098" lvl="1" indent="-342900">
              <a:buClrTx/>
              <a:buFont typeface="+mj-ea"/>
              <a:buAutoNum type="circleNumDbPlain"/>
            </a:pPr>
            <a:r>
              <a:rPr lang="en-US" altLang="ja-JP" sz="1600" kern="0" dirty="0">
                <a:hlinkClick r:id="rId3">
                  <a:extLst>
                    <a:ext uri="{A12FA001-AC4F-418D-AE19-62706E023703}">
                      <ahyp:hlinkClr xmlns:ahyp="http://schemas.microsoft.com/office/drawing/2018/hyperlinkcolor" val="tx"/>
                    </a:ext>
                  </a:extLst>
                </a:hlinkClick>
              </a:rPr>
              <a:t>EIF</a:t>
            </a:r>
            <a:r>
              <a:rPr lang="ja-JP" altLang="en-US" sz="1600" kern="0" dirty="0">
                <a:hlinkClick r:id="rId3">
                  <a:extLst>
                    <a:ext uri="{A12FA001-AC4F-418D-AE19-62706E023703}">
                      <ahyp:hlinkClr xmlns:ahyp="http://schemas.microsoft.com/office/drawing/2018/hyperlinkcolor" val="tx"/>
                    </a:ext>
                  </a:extLst>
                </a:hlinkClick>
              </a:rPr>
              <a:t>ポリシー</a:t>
            </a:r>
            <a:r>
              <a:rPr lang="ja-JP" altLang="en-US" sz="1600" kern="0" dirty="0"/>
              <a:t>：</a:t>
            </a:r>
            <a:r>
              <a:rPr lang="en-US" altLang="ja-JP" sz="1600" kern="0" dirty="0"/>
              <a:t>EIF</a:t>
            </a:r>
            <a:r>
              <a:rPr lang="ja-JP" altLang="en-US" sz="1600" kern="0" dirty="0"/>
              <a:t>の政策の背景と実装のニーズに関するガイダンス文書</a:t>
            </a:r>
            <a:endParaRPr lang="en-US" altLang="ja-JP" sz="1600" kern="0" dirty="0"/>
          </a:p>
          <a:p>
            <a:pPr lvl="2">
              <a:buClrTx/>
              <a:buFont typeface="Arial" panose="020B0604020202020204" pitchFamily="34" charset="0"/>
              <a:buChar char="•"/>
            </a:pPr>
            <a:r>
              <a:rPr lang="ja-JP" altLang="en-US" sz="1600" kern="0" dirty="0"/>
              <a:t>概念モデル：欧州の公共サービスの概念モデル。なるべく新規の開発をせず、新しいサービスを設計するか、既存のサービスを再設計し、既存のサービスとデータコンポーネントを再利用することができる。</a:t>
            </a:r>
            <a:endParaRPr lang="en-US" altLang="ja-JP" sz="1600" kern="0" dirty="0"/>
          </a:p>
          <a:p>
            <a:pPr lvl="2">
              <a:buClrTx/>
              <a:buFont typeface="Arial" panose="020B0604020202020204" pitchFamily="34" charset="0"/>
              <a:buChar char="•"/>
            </a:pPr>
            <a:r>
              <a:rPr lang="ja-JP" altLang="en-US" sz="1600" kern="0" dirty="0"/>
              <a:t>相互運用性のレイヤー整理：欧州の公共サービスを設計する際に対処すべき相互運用性の側面を整理している。</a:t>
            </a:r>
            <a:endParaRPr lang="en-US" altLang="ja-JP" sz="1600" kern="0" dirty="0"/>
          </a:p>
          <a:p>
            <a:pPr lvl="2">
              <a:buClrTx/>
              <a:buFont typeface="Arial" panose="020B0604020202020204" pitchFamily="34" charset="0"/>
              <a:buChar char="•"/>
            </a:pPr>
            <a:r>
              <a:rPr lang="ja-JP" altLang="en-US" sz="1600" kern="0" dirty="0"/>
              <a:t>基礎となる原則：欧州の公共サービスを確立するプロセスに関連する一般的な相互運用性の原則を説明している。</a:t>
            </a:r>
            <a:endParaRPr lang="en-US" altLang="ja-JP" sz="1600" kern="0" dirty="0"/>
          </a:p>
          <a:p>
            <a:pPr marL="800098" lvl="1" indent="-342900">
              <a:buClrTx/>
              <a:buFont typeface="+mj-ea"/>
              <a:buAutoNum type="circleNumDbPlain"/>
            </a:pPr>
            <a:endParaRPr lang="en-US" altLang="ja-JP" sz="1600" kern="0" dirty="0"/>
          </a:p>
          <a:p>
            <a:pPr marL="800098" lvl="1" indent="-342900">
              <a:buClrTx/>
              <a:buFont typeface="+mj-ea"/>
              <a:buAutoNum type="circleNumDbPlain"/>
            </a:pPr>
            <a:r>
              <a:rPr lang="en-US" altLang="ja-JP" sz="1600" kern="0" dirty="0">
                <a:hlinkClick r:id="rId4">
                  <a:extLst>
                    <a:ext uri="{A12FA001-AC4F-418D-AE19-62706E023703}">
                      <ahyp:hlinkClr xmlns:ahyp="http://schemas.microsoft.com/office/drawing/2018/hyperlinkcolor" val="tx"/>
                    </a:ext>
                  </a:extLst>
                </a:hlinkClick>
              </a:rPr>
              <a:t>EIF</a:t>
            </a:r>
            <a:r>
              <a:rPr lang="ja-JP" altLang="en-US" sz="1600" kern="0" dirty="0">
                <a:hlinkClick r:id="rId4">
                  <a:extLst>
                    <a:ext uri="{A12FA001-AC4F-418D-AE19-62706E023703}">
                      <ahyp:hlinkClr xmlns:ahyp="http://schemas.microsoft.com/office/drawing/2018/hyperlinkcolor" val="tx"/>
                    </a:ext>
                  </a:extLst>
                </a:hlinkClick>
              </a:rPr>
              <a:t>ソリューション</a:t>
            </a:r>
            <a:r>
              <a:rPr lang="ja-JP" altLang="en-US" sz="1600" kern="0" dirty="0"/>
              <a:t>：フレームワークの調整と実装のための再利用可能なソリューション</a:t>
            </a:r>
            <a:endParaRPr lang="en-US" altLang="ja-JP" sz="1600" kern="0" dirty="0"/>
          </a:p>
          <a:p>
            <a:pPr lvl="2">
              <a:buClrTx/>
              <a:buFont typeface="Arial" panose="020B0604020202020204" pitchFamily="34" charset="0"/>
              <a:buChar char="•"/>
            </a:pPr>
            <a:r>
              <a:rPr kumimoji="1" lang="ja-JP" altLang="en-US" sz="1600" dirty="0"/>
              <a:t>「ソリューションカテゴリー」、「基礎となる原則」、「相互運用性レイヤー」、「概念モデル」の４つのカテゴリーから複数のキーワードで約</a:t>
            </a:r>
            <a:r>
              <a:rPr kumimoji="1" lang="en-US" altLang="ja-JP" sz="1600" dirty="0"/>
              <a:t>70</a:t>
            </a:r>
            <a:r>
              <a:rPr kumimoji="1" lang="ja-JP" altLang="en-US" sz="1600" dirty="0"/>
              <a:t>のソリューションから検索できるので利用しやすい。また、基準に準拠しているか評価するソリューションがある。</a:t>
            </a:r>
          </a:p>
          <a:p>
            <a:pPr lvl="2">
              <a:buClrTx/>
              <a:buFont typeface="Arial" panose="020B0604020202020204" pitchFamily="34" charset="0"/>
              <a:buChar char="•"/>
            </a:pPr>
            <a:r>
              <a:rPr kumimoji="1" lang="ja-JP" altLang="en-US" sz="1600" dirty="0"/>
              <a:t>欧州の</a:t>
            </a:r>
            <a:r>
              <a:rPr kumimoji="1" lang="en-US" altLang="ja-JP" sz="1600" dirty="0"/>
              <a:t>OOTS</a:t>
            </a:r>
            <a:r>
              <a:rPr kumimoji="1" lang="en-US" altLang="ja-JP" sz="1200" dirty="0"/>
              <a:t>(</a:t>
            </a:r>
            <a:r>
              <a:rPr kumimoji="1" lang="ja-JP" altLang="en-US" sz="1200" dirty="0"/>
              <a:t>ワンス・オンリー・テクニカル・システム</a:t>
            </a:r>
            <a:r>
              <a:rPr kumimoji="1" lang="en-US" altLang="ja-JP" sz="1200" dirty="0"/>
              <a:t>)</a:t>
            </a:r>
            <a:r>
              <a:rPr kumimoji="1" lang="ja-JP" altLang="en-US" sz="1600" dirty="0"/>
              <a:t>で採用されている、</a:t>
            </a:r>
            <a:r>
              <a:rPr kumimoji="1" lang="en-US" altLang="ja-JP" sz="1600" dirty="0" err="1"/>
              <a:t>eID</a:t>
            </a:r>
            <a:r>
              <a:rPr kumimoji="1" lang="ja-JP" altLang="en-US" sz="1600" dirty="0"/>
              <a:t>、</a:t>
            </a:r>
            <a:r>
              <a:rPr kumimoji="1" lang="en-US" altLang="ja-JP" sz="1600" dirty="0"/>
              <a:t>e</a:t>
            </a:r>
            <a:r>
              <a:rPr kumimoji="1" lang="ja-JP" altLang="en-US" sz="1600" dirty="0"/>
              <a:t>デリバリー等、実用中のソリューションが公開されている。</a:t>
            </a:r>
            <a:endParaRPr kumimoji="1" lang="en-US" altLang="ja-JP" sz="1600" dirty="0"/>
          </a:p>
          <a:p>
            <a:pPr lvl="2">
              <a:buClrTx/>
              <a:buFont typeface="Arial" panose="020B0604020202020204" pitchFamily="34" charset="0"/>
              <a:buChar char="•"/>
            </a:pPr>
            <a:r>
              <a:rPr kumimoji="1" lang="ja-JP" altLang="en-US" sz="1600" dirty="0"/>
              <a:t>随時更新が行われ、リソースの最新状態が維持されている。</a:t>
            </a:r>
            <a:endParaRPr kumimoji="1" lang="en-US" altLang="ja-JP" sz="1600" dirty="0"/>
          </a:p>
          <a:p>
            <a:pPr lvl="2">
              <a:buClrTx/>
              <a:buFont typeface="Arial" panose="020B0604020202020204" pitchFamily="34" charset="0"/>
              <a:buChar char="•"/>
            </a:pPr>
            <a:endParaRPr lang="en-US" altLang="ja-JP" sz="1600" kern="0" dirty="0"/>
          </a:p>
          <a:p>
            <a:pPr marL="800098" lvl="1" indent="-342900">
              <a:buClrTx/>
              <a:buFont typeface="+mj-ea"/>
              <a:buAutoNum type="circleNumDbPlain"/>
            </a:pPr>
            <a:r>
              <a:rPr lang="en-US" altLang="ja-JP" sz="1600" kern="0" dirty="0">
                <a:hlinkClick r:id="rId5">
                  <a:extLst>
                    <a:ext uri="{A12FA001-AC4F-418D-AE19-62706E023703}">
                      <ahyp:hlinkClr xmlns:ahyp="http://schemas.microsoft.com/office/drawing/2018/hyperlinkcolor" val="tx"/>
                    </a:ext>
                  </a:extLst>
                </a:hlinkClick>
              </a:rPr>
              <a:t>EIF</a:t>
            </a:r>
            <a:r>
              <a:rPr lang="ja-JP" altLang="en-US" sz="1600" kern="0" dirty="0">
                <a:hlinkClick r:id="rId5">
                  <a:extLst>
                    <a:ext uri="{A12FA001-AC4F-418D-AE19-62706E023703}">
                      <ahyp:hlinkClr xmlns:ahyp="http://schemas.microsoft.com/office/drawing/2018/hyperlinkcolor" val="tx"/>
                    </a:ext>
                  </a:extLst>
                </a:hlinkClick>
              </a:rPr>
              <a:t>コミュニティ</a:t>
            </a:r>
            <a:r>
              <a:rPr lang="ja-JP" altLang="en-US" sz="1600" kern="0" dirty="0"/>
              <a:t>：知識の共有を促進するコミュニティ</a:t>
            </a:r>
            <a:endParaRPr lang="en-US" altLang="ja-JP" sz="1600" kern="0" dirty="0"/>
          </a:p>
          <a:p>
            <a:pPr marL="800098" lvl="1" indent="-342900">
              <a:buClrTx/>
              <a:buFont typeface="+mj-ea"/>
              <a:buAutoNum type="circleNumDbPlain"/>
            </a:pPr>
            <a:endParaRPr lang="en-US" altLang="ja-JP" sz="1600" kern="0" dirty="0"/>
          </a:p>
          <a:p>
            <a:pPr marL="800098" lvl="1" indent="-342900">
              <a:buClrTx/>
              <a:buFont typeface="+mj-ea"/>
              <a:buAutoNum type="circleNumDbPlain"/>
            </a:pPr>
            <a:r>
              <a:rPr lang="en-US" altLang="ja-JP" sz="1600" kern="0" dirty="0">
                <a:hlinkClick r:id="rId6">
                  <a:extLst>
                    <a:ext uri="{A12FA001-AC4F-418D-AE19-62706E023703}">
                      <ahyp:hlinkClr xmlns:ahyp="http://schemas.microsoft.com/office/drawing/2018/hyperlinkcolor" val="tx"/>
                    </a:ext>
                  </a:extLst>
                </a:hlinkClick>
              </a:rPr>
              <a:t>EIF</a:t>
            </a:r>
            <a:r>
              <a:rPr lang="ja-JP" altLang="en-US" sz="1600" kern="0" dirty="0">
                <a:hlinkClick r:id="rId6">
                  <a:extLst>
                    <a:ext uri="{A12FA001-AC4F-418D-AE19-62706E023703}">
                      <ahyp:hlinkClr xmlns:ahyp="http://schemas.microsoft.com/office/drawing/2018/hyperlinkcolor" val="tx"/>
                    </a:ext>
                  </a:extLst>
                </a:hlinkClick>
              </a:rPr>
              <a:t>用語集</a:t>
            </a:r>
            <a:r>
              <a:rPr lang="ja-JP" altLang="en-US" sz="1600" kern="0" dirty="0"/>
              <a:t>：</a:t>
            </a:r>
            <a:r>
              <a:rPr lang="en-US" altLang="ja-JP" sz="1600" kern="0" dirty="0"/>
              <a:t>EIF(European Interoperability Framework)</a:t>
            </a:r>
            <a:r>
              <a:rPr lang="ja-JP" altLang="en-US" sz="1600" kern="0" dirty="0"/>
              <a:t>の用語集である。</a:t>
            </a:r>
            <a:endParaRPr lang="en-US" altLang="ja-JP" sz="1600" kern="0" dirty="0"/>
          </a:p>
          <a:p>
            <a:pPr marL="457198" lvl="1" indent="0">
              <a:buNone/>
            </a:pPr>
            <a:endParaRPr lang="en-US" altLang="ja-JP" sz="1600" kern="0" dirty="0">
              <a:hlinkClick r:id="rId7">
                <a:extLst>
                  <a:ext uri="{A12FA001-AC4F-418D-AE19-62706E023703}">
                    <ahyp:hlinkClr xmlns:ahyp="http://schemas.microsoft.com/office/drawing/2018/hyperlinkcolor" val="tx"/>
                  </a:ext>
                </a:extLst>
              </a:hlinkClick>
            </a:endParaRPr>
          </a:p>
          <a:p>
            <a:pPr lvl="2">
              <a:buClrTx/>
              <a:buFont typeface="Arial" panose="020B0604020202020204" pitchFamily="34" charset="0"/>
              <a:buChar char="•"/>
            </a:pPr>
            <a:endParaRPr kumimoji="1" lang="ja-JP" altLang="en-US" sz="1600" dirty="0"/>
          </a:p>
        </p:txBody>
      </p:sp>
      <p:sp>
        <p:nvSpPr>
          <p:cNvPr id="5" name="タイトル 4">
            <a:extLst>
              <a:ext uri="{FF2B5EF4-FFF2-40B4-BE49-F238E27FC236}">
                <a16:creationId xmlns:a16="http://schemas.microsoft.com/office/drawing/2014/main" id="{4D33D331-06A7-6EF4-2E33-A63983154BF5}"/>
              </a:ext>
            </a:extLst>
          </p:cNvPr>
          <p:cNvSpPr>
            <a:spLocks noGrp="1"/>
          </p:cNvSpPr>
          <p:nvPr>
            <p:ph type="title"/>
          </p:nvPr>
        </p:nvSpPr>
        <p:spPr>
          <a:xfrm>
            <a:off x="619441" y="313754"/>
            <a:ext cx="10222730" cy="676276"/>
          </a:xfrm>
        </p:spPr>
        <p:txBody>
          <a:bodyPr/>
          <a:lstStyle/>
          <a:p>
            <a:r>
              <a:rPr kumimoji="1" lang="en-US" altLang="ja-JP" sz="3600"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j-cs"/>
              </a:rPr>
              <a:t>EIF </a:t>
            </a:r>
            <a:r>
              <a:rPr kumimoji="1" lang="en-US" altLang="ja-JP" b="1" i="0" u="none" strike="noStrike" kern="0" cap="none" spc="0" normalizeH="0" baseline="0" noProof="0" dirty="0">
                <a:ln>
                  <a:noFill/>
                </a:ln>
                <a:solidFill>
                  <a:srgbClr val="FFFFFF"/>
                </a:solidFill>
                <a:effectLst/>
                <a:uLnTx/>
                <a:uFillTx/>
                <a:latin typeface="Meiryo UI" panose="020B0604030504040204" pitchFamily="34" charset="-128"/>
                <a:ea typeface="Meiryo UI" panose="020B0604030504040204" pitchFamily="34" charset="-128"/>
                <a:cs typeface="+mj-cs"/>
              </a:rPr>
              <a:t>Toolbox</a:t>
            </a:r>
            <a:endParaRPr lang="ja-JP" altLang="en-US" dirty="0"/>
          </a:p>
        </p:txBody>
      </p:sp>
      <p:sp>
        <p:nvSpPr>
          <p:cNvPr id="4" name="テキスト ボックス 3">
            <a:extLst>
              <a:ext uri="{FF2B5EF4-FFF2-40B4-BE49-F238E27FC236}">
                <a16:creationId xmlns:a16="http://schemas.microsoft.com/office/drawing/2014/main" id="{5A92B7C5-5BAB-D204-A4F3-BE546447BD9B}"/>
              </a:ext>
            </a:extLst>
          </p:cNvPr>
          <p:cNvSpPr txBox="1"/>
          <p:nvPr/>
        </p:nvSpPr>
        <p:spPr>
          <a:xfrm>
            <a:off x="8987520" y="6545036"/>
            <a:ext cx="2288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3">
                  <a:extLst>
                    <a:ext uri="{A12FA001-AC4F-418D-AE19-62706E023703}">
                      <ahyp:hlinkClr xmlns:ahyp="http://schemas.microsoft.com/office/drawing/2018/hyperlinkcolor" val="tx"/>
                    </a:ext>
                  </a:extLst>
                </a:hlinkClick>
              </a:rPr>
              <a:t>EIF Toolbox</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Tree>
    <p:extLst>
      <p:ext uri="{BB962C8B-B14F-4D97-AF65-F5344CB8AC3E}">
        <p14:creationId xmlns:p14="http://schemas.microsoft.com/office/powerpoint/2010/main" val="332671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3CAAF35D-3B01-ED72-50C0-03D791A803DB}"/>
              </a:ext>
            </a:extLst>
          </p:cNvPr>
          <p:cNvSpPr>
            <a:spLocks noGrp="1"/>
          </p:cNvSpPr>
          <p:nvPr>
            <p:ph type="sldNum" sz="quarter" idx="12"/>
          </p:nvPr>
        </p:nvSpPr>
        <p:spPr/>
        <p:txBody>
          <a:bodyPr/>
          <a:lstStyle/>
          <a:p>
            <a:fld id="{DBFB1F43-6F2E-4538-AABB-23AEDF146290}" type="slidenum">
              <a:rPr lang="ja-JP" altLang="en-US" smtClean="0"/>
              <a:pPr/>
              <a:t>7</a:t>
            </a:fld>
            <a:endParaRPr lang="ja-JP" altLang="en-US"/>
          </a:p>
        </p:txBody>
      </p:sp>
      <p:sp>
        <p:nvSpPr>
          <p:cNvPr id="4" name="タイトル 3">
            <a:extLst>
              <a:ext uri="{FF2B5EF4-FFF2-40B4-BE49-F238E27FC236}">
                <a16:creationId xmlns:a16="http://schemas.microsoft.com/office/drawing/2014/main" id="{F63E044E-E765-6138-CC40-F4A274EA2D2F}"/>
              </a:ext>
            </a:extLst>
          </p:cNvPr>
          <p:cNvSpPr>
            <a:spLocks noGrp="1"/>
          </p:cNvSpPr>
          <p:nvPr>
            <p:ph type="title"/>
          </p:nvPr>
        </p:nvSpPr>
        <p:spPr/>
        <p:txBody>
          <a:bodyPr/>
          <a:lstStyle/>
          <a:p>
            <a:r>
              <a:rPr kumimoji="1" lang="en-US" altLang="ja-JP" dirty="0"/>
              <a:t>Catena-X</a:t>
            </a:r>
            <a:endParaRPr kumimoji="1" lang="ja-JP" altLang="en-US" dirty="0"/>
          </a:p>
        </p:txBody>
      </p:sp>
      <p:sp>
        <p:nvSpPr>
          <p:cNvPr id="2" name="コンテンツ プレースホルダー 1">
            <a:extLst>
              <a:ext uri="{FF2B5EF4-FFF2-40B4-BE49-F238E27FC236}">
                <a16:creationId xmlns:a16="http://schemas.microsoft.com/office/drawing/2014/main" id="{2DB6BA08-AEFB-9621-528F-BE2B806AF03F}"/>
              </a:ext>
            </a:extLst>
          </p:cNvPr>
          <p:cNvSpPr txBox="1">
            <a:spLocks/>
          </p:cNvSpPr>
          <p:nvPr/>
        </p:nvSpPr>
        <p:spPr bwMode="auto">
          <a:xfrm>
            <a:off x="509640" y="1119493"/>
            <a:ext cx="10921524" cy="2309508"/>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a:buFont typeface="Wingdings" panose="05000000000000000000" pitchFamily="2" charset="2"/>
              <a:buChar char="n"/>
            </a:pPr>
            <a:r>
              <a:rPr lang="en-US" altLang="ja-JP" sz="1600" kern="0" dirty="0">
                <a:solidFill>
                  <a:schemeClr val="tx1"/>
                </a:solidFill>
                <a:hlinkClick r:id="rId3">
                  <a:extLst>
                    <a:ext uri="{A12FA001-AC4F-418D-AE19-62706E023703}">
                      <ahyp:hlinkClr xmlns:ahyp="http://schemas.microsoft.com/office/drawing/2018/hyperlinkcolor" val="tx"/>
                    </a:ext>
                  </a:extLst>
                </a:hlinkClick>
              </a:rPr>
              <a:t>Catena-X</a:t>
            </a:r>
            <a:r>
              <a:rPr lang="ja-JP" altLang="en-US" sz="1600" kern="0" dirty="0"/>
              <a:t>は欧州の自動車業界でデータを共有用のプラットフォームで、主要なデータスぺースの一つである。</a:t>
            </a:r>
            <a:endParaRPr lang="en-US" altLang="ja-JP" sz="1600" kern="0" dirty="0"/>
          </a:p>
          <a:p>
            <a:pPr>
              <a:buFont typeface="Wingdings" panose="05000000000000000000" pitchFamily="2" charset="2"/>
              <a:buChar char="n"/>
            </a:pPr>
            <a:endParaRPr lang="en-US" altLang="ja-JP" sz="1600" kern="0" dirty="0"/>
          </a:p>
          <a:p>
            <a:pPr>
              <a:buFont typeface="Wingdings" panose="05000000000000000000" pitchFamily="2" charset="2"/>
              <a:buChar char="n"/>
            </a:pPr>
            <a:r>
              <a:rPr lang="ja-JP" altLang="en-US" sz="1600" kern="0" dirty="0"/>
              <a:t>「オンボーディング</a:t>
            </a:r>
            <a:r>
              <a:rPr lang="en-US" altLang="ja-JP" sz="1600" kern="0" dirty="0"/>
              <a:t>(</a:t>
            </a:r>
            <a:r>
              <a:rPr lang="ja-JP" altLang="en-US" sz="1600" kern="0" dirty="0"/>
              <a:t>導入</a:t>
            </a:r>
            <a:r>
              <a:rPr lang="en-US" altLang="ja-JP" sz="1600" kern="0" dirty="0"/>
              <a:t>)</a:t>
            </a:r>
            <a:r>
              <a:rPr lang="ja-JP" altLang="en-US" sz="1600" kern="0" dirty="0"/>
              <a:t>ガイド」は「大企業向けのスターターキット」と「データ統合パターンガイド」の２種類があり、データスぺースを開始する企業・団体の意思決定者、データスペース参加者、データスペース取引市場</a:t>
            </a:r>
            <a:r>
              <a:rPr kumimoji="1" lang="ja-JP" altLang="en-US" sz="1600" dirty="0">
                <a:latin typeface="+mn-lt"/>
              </a:rPr>
              <a:t>参加者、</a:t>
            </a:r>
            <a:r>
              <a:rPr lang="ja-JP" altLang="en-US" sz="1600" kern="0" dirty="0"/>
              <a:t>技術者向けに記述されている。</a:t>
            </a:r>
            <a:endParaRPr lang="en-US" altLang="ja-JP" sz="1600" kern="0" dirty="0"/>
          </a:p>
          <a:p>
            <a:pPr>
              <a:buFont typeface="Wingdings" panose="05000000000000000000" pitchFamily="2" charset="2"/>
              <a:buChar char="n"/>
            </a:pPr>
            <a:endParaRPr lang="en-US" altLang="ja-JP" sz="1600" kern="0" dirty="0"/>
          </a:p>
          <a:p>
            <a:pPr>
              <a:buFont typeface="Arial" panose="020B0604020202020204" pitchFamily="34" charset="0"/>
              <a:buChar char="•"/>
            </a:pPr>
            <a:endParaRPr lang="ja-JP" altLang="en-US" sz="1600" kern="0" dirty="0"/>
          </a:p>
          <a:p>
            <a:pPr>
              <a:buFont typeface="Arial" panose="020B0604020202020204" pitchFamily="34" charset="0"/>
              <a:buChar char="•"/>
            </a:pPr>
            <a:endParaRPr lang="en-US" altLang="ja-JP" sz="1600" kern="0" dirty="0"/>
          </a:p>
          <a:p>
            <a:pPr>
              <a:buFont typeface="Arial" panose="020B0604020202020204" pitchFamily="34" charset="0"/>
              <a:buChar char="•"/>
            </a:pPr>
            <a:endParaRPr lang="en-US" altLang="ja-JP" sz="1600" kern="0" dirty="0"/>
          </a:p>
          <a:p>
            <a:pPr>
              <a:buFont typeface="Arial" panose="020B0604020202020204" pitchFamily="34" charset="0"/>
              <a:buChar char="•"/>
            </a:pPr>
            <a:endParaRPr lang="ja-JP" altLang="en-US" sz="1600" kern="0" dirty="0"/>
          </a:p>
          <a:p>
            <a:pPr marL="0" indent="0">
              <a:buFont typeface="Wingdings" pitchFamily="2" charset="2"/>
              <a:buNone/>
            </a:pPr>
            <a:endParaRPr lang="ja-JP" altLang="en-US" sz="1600" kern="0" dirty="0"/>
          </a:p>
        </p:txBody>
      </p:sp>
      <p:graphicFrame>
        <p:nvGraphicFramePr>
          <p:cNvPr id="10" name="表 6">
            <a:extLst>
              <a:ext uri="{FF2B5EF4-FFF2-40B4-BE49-F238E27FC236}">
                <a16:creationId xmlns:a16="http://schemas.microsoft.com/office/drawing/2014/main" id="{2C9CF6C0-9C1C-663C-0975-C388981A3D26}"/>
              </a:ext>
            </a:extLst>
          </p:cNvPr>
          <p:cNvGraphicFramePr>
            <a:graphicFrameLocks noGrp="1"/>
          </p:cNvGraphicFramePr>
          <p:nvPr>
            <p:ph idx="1"/>
            <p:extLst>
              <p:ext uri="{D42A27DB-BD31-4B8C-83A1-F6EECF244321}">
                <p14:modId xmlns:p14="http://schemas.microsoft.com/office/powerpoint/2010/main" val="2195158226"/>
              </p:ext>
            </p:extLst>
          </p:nvPr>
        </p:nvGraphicFramePr>
        <p:xfrm>
          <a:off x="657332" y="2430672"/>
          <a:ext cx="10921524" cy="4023360"/>
        </p:xfrm>
        <a:graphic>
          <a:graphicData uri="http://schemas.openxmlformats.org/drawingml/2006/table">
            <a:tbl>
              <a:tblPr firstRow="1" bandRow="1">
                <a:tableStyleId>{5C22544A-7EE6-4342-B048-85BDC9FD1C3A}</a:tableStyleId>
              </a:tblPr>
              <a:tblGrid>
                <a:gridCol w="2116121">
                  <a:extLst>
                    <a:ext uri="{9D8B030D-6E8A-4147-A177-3AD203B41FA5}">
                      <a16:colId xmlns:a16="http://schemas.microsoft.com/office/drawing/2014/main" val="3752775136"/>
                    </a:ext>
                  </a:extLst>
                </a:gridCol>
                <a:gridCol w="6042247">
                  <a:extLst>
                    <a:ext uri="{9D8B030D-6E8A-4147-A177-3AD203B41FA5}">
                      <a16:colId xmlns:a16="http://schemas.microsoft.com/office/drawing/2014/main" val="3054946845"/>
                    </a:ext>
                  </a:extLst>
                </a:gridCol>
                <a:gridCol w="2763156">
                  <a:extLst>
                    <a:ext uri="{9D8B030D-6E8A-4147-A177-3AD203B41FA5}">
                      <a16:colId xmlns:a16="http://schemas.microsoft.com/office/drawing/2014/main" val="3001941170"/>
                    </a:ext>
                  </a:extLst>
                </a:gridCol>
              </a:tblGrid>
              <a:tr h="302417">
                <a:tc>
                  <a:txBody>
                    <a:bodyPr/>
                    <a:lstStyle/>
                    <a:p>
                      <a:r>
                        <a:rPr kumimoji="1" lang="ja-JP" altLang="en-US" dirty="0"/>
                        <a:t>ツール名／リンク</a:t>
                      </a:r>
                    </a:p>
                  </a:txBody>
                  <a:tcPr/>
                </a:tc>
                <a:tc>
                  <a:txBody>
                    <a:bodyPr/>
                    <a:lstStyle/>
                    <a:p>
                      <a:r>
                        <a:rPr kumimoji="1" lang="ja-JP" altLang="en-US" dirty="0"/>
                        <a:t>概要</a:t>
                      </a:r>
                    </a:p>
                  </a:txBody>
                  <a:tcPr/>
                </a:tc>
                <a:tc>
                  <a:txBody>
                    <a:bodyPr/>
                    <a:lstStyle/>
                    <a:p>
                      <a:r>
                        <a:rPr kumimoji="1" lang="en-US" altLang="ja-JP" dirty="0"/>
                        <a:t>Catena-X</a:t>
                      </a:r>
                      <a:r>
                        <a:rPr kumimoji="1" lang="ja-JP" altLang="en-US" dirty="0"/>
                        <a:t>の想定読者</a:t>
                      </a:r>
                    </a:p>
                  </a:txBody>
                  <a:tcPr/>
                </a:tc>
                <a:extLst>
                  <a:ext uri="{0D108BD9-81ED-4DB2-BD59-A6C34878D82A}">
                    <a16:rowId xmlns:a16="http://schemas.microsoft.com/office/drawing/2014/main" val="3196807168"/>
                  </a:ext>
                </a:extLst>
              </a:tr>
              <a:tr h="529231">
                <a:tc>
                  <a:txBody>
                    <a:bodyPr/>
                    <a:lstStyle/>
                    <a:p>
                      <a:r>
                        <a:rPr kumimoji="1" lang="ja-JP" altLang="en-US" sz="1200" dirty="0">
                          <a:solidFill>
                            <a:schemeClr val="tx1"/>
                          </a:solidFill>
                          <a:latin typeface="+mn-lt"/>
                          <a:hlinkClick r:id="rId4">
                            <a:extLst>
                              <a:ext uri="{A12FA001-AC4F-418D-AE19-62706E023703}">
                                <ahyp:hlinkClr xmlns:ahyp="http://schemas.microsoft.com/office/drawing/2018/hyperlinkcolor" val="tx"/>
                              </a:ext>
                            </a:extLst>
                          </a:hlinkClick>
                        </a:rPr>
                        <a:t>オンボーディング</a:t>
                      </a:r>
                      <a:r>
                        <a:rPr kumimoji="1" lang="en-US" altLang="ja-JP" sz="1200" dirty="0">
                          <a:solidFill>
                            <a:schemeClr val="tx1"/>
                          </a:solidFill>
                          <a:latin typeface="+mn-lt"/>
                          <a:hlinkClick r:id="rId4">
                            <a:extLst>
                              <a:ext uri="{A12FA001-AC4F-418D-AE19-62706E023703}">
                                <ahyp:hlinkClr xmlns:ahyp="http://schemas.microsoft.com/office/drawing/2018/hyperlinkcolor" val="tx"/>
                              </a:ext>
                            </a:extLst>
                          </a:hlinkClick>
                        </a:rPr>
                        <a:t>(</a:t>
                      </a:r>
                      <a:r>
                        <a:rPr kumimoji="1" lang="ja-JP" altLang="en-US" sz="1200" dirty="0">
                          <a:solidFill>
                            <a:schemeClr val="tx1"/>
                          </a:solidFill>
                          <a:latin typeface="+mn-lt"/>
                          <a:hlinkClick r:id="rId4">
                            <a:extLst>
                              <a:ext uri="{A12FA001-AC4F-418D-AE19-62706E023703}">
                                <ahyp:hlinkClr xmlns:ahyp="http://schemas.microsoft.com/office/drawing/2018/hyperlinkcolor" val="tx"/>
                              </a:ext>
                            </a:extLst>
                          </a:hlinkClick>
                        </a:rPr>
                        <a:t>導入</a:t>
                      </a:r>
                      <a:r>
                        <a:rPr kumimoji="1" lang="en-US" altLang="ja-JP" sz="1200" dirty="0">
                          <a:solidFill>
                            <a:schemeClr val="tx1"/>
                          </a:solidFill>
                          <a:latin typeface="+mn-lt"/>
                          <a:hlinkClick r:id="rId4">
                            <a:extLst>
                              <a:ext uri="{A12FA001-AC4F-418D-AE19-62706E023703}">
                                <ahyp:hlinkClr xmlns:ahyp="http://schemas.microsoft.com/office/drawing/2018/hyperlinkcolor" val="tx"/>
                              </a:ext>
                            </a:extLst>
                          </a:hlinkClick>
                        </a:rPr>
                        <a:t>)</a:t>
                      </a:r>
                      <a:r>
                        <a:rPr kumimoji="1" lang="ja-JP" altLang="en-US" sz="1200" dirty="0">
                          <a:solidFill>
                            <a:schemeClr val="tx1"/>
                          </a:solidFill>
                          <a:latin typeface="+mn-lt"/>
                          <a:hlinkClick r:id="rId4">
                            <a:extLst>
                              <a:ext uri="{A12FA001-AC4F-418D-AE19-62706E023703}">
                                <ahyp:hlinkClr xmlns:ahyp="http://schemas.microsoft.com/office/drawing/2018/hyperlinkcolor" val="tx"/>
                              </a:ext>
                            </a:extLst>
                          </a:hlinkClick>
                        </a:rPr>
                        <a:t>ガイド：大企業向け</a:t>
                      </a:r>
                      <a:endParaRPr kumimoji="1" lang="ja-JP" altLang="en-US" sz="1200" dirty="0">
                        <a:solidFill>
                          <a:schemeClr val="tx1"/>
                        </a:solidFill>
                        <a:latin typeface="+mn-lt"/>
                      </a:endParaRPr>
                    </a:p>
                  </a:txBody>
                  <a:tcPr/>
                </a:tc>
                <a:tc>
                  <a:txBody>
                    <a:bodyPr/>
                    <a:lstStyle/>
                    <a:p>
                      <a:r>
                        <a:rPr kumimoji="1" lang="ja-JP" altLang="en-US" sz="1200" dirty="0">
                          <a:latin typeface="+mn-lt"/>
                        </a:rPr>
                        <a:t>大企業向けのオンボーディングガイドとして</a:t>
                      </a:r>
                      <a:r>
                        <a:rPr kumimoji="1" lang="en-US" altLang="ja-JP" sz="1200" dirty="0">
                          <a:latin typeface="+mn-lt"/>
                        </a:rPr>
                        <a:t>Catena‑X </a:t>
                      </a:r>
                      <a:r>
                        <a:rPr kumimoji="1" lang="ja-JP" altLang="en-US" sz="1200" dirty="0">
                          <a:latin typeface="+mn-lt"/>
                        </a:rPr>
                        <a:t>エコシステムの概要と、利益創出、</a:t>
                      </a:r>
                      <a:r>
                        <a:rPr kumimoji="1" lang="en-US" altLang="ja-JP" sz="1200" dirty="0">
                          <a:latin typeface="+mn-lt"/>
                        </a:rPr>
                        <a:t>Catena‑X</a:t>
                      </a:r>
                      <a:r>
                        <a:rPr kumimoji="1" lang="ja-JP" altLang="en-US" sz="1200" dirty="0">
                          <a:latin typeface="+mn-lt"/>
                        </a:rPr>
                        <a:t>への参加に向けた戦略的、技術的な準備について説明している。</a:t>
                      </a:r>
                    </a:p>
                  </a:txBody>
                  <a:tcPr/>
                </a:tc>
                <a:tc>
                  <a:txBody>
                    <a:bodyPr/>
                    <a:lstStyle/>
                    <a:p>
                      <a:r>
                        <a:rPr kumimoji="1" lang="ja-JP" altLang="en-US" sz="1200" dirty="0">
                          <a:latin typeface="+mn-lt"/>
                        </a:rPr>
                        <a:t>意思決定者、ビジネスユーザー、</a:t>
                      </a:r>
                      <a:r>
                        <a:rPr kumimoji="1" lang="en-US" altLang="ja-JP" sz="1200" dirty="0">
                          <a:latin typeface="+mn-lt"/>
                        </a:rPr>
                        <a:t>IT</a:t>
                      </a:r>
                      <a:r>
                        <a:rPr kumimoji="1" lang="ja-JP" altLang="en-US" sz="1200" dirty="0">
                          <a:latin typeface="+mn-lt"/>
                        </a:rPr>
                        <a:t>スペシャリスト</a:t>
                      </a:r>
                    </a:p>
                    <a:p>
                      <a:endParaRPr kumimoji="1" lang="ja-JP" altLang="en-US" sz="1200" dirty="0">
                        <a:latin typeface="+mn-lt"/>
                      </a:endParaRPr>
                    </a:p>
                  </a:txBody>
                  <a:tcPr/>
                </a:tc>
                <a:extLst>
                  <a:ext uri="{0D108BD9-81ED-4DB2-BD59-A6C34878D82A}">
                    <a16:rowId xmlns:a16="http://schemas.microsoft.com/office/drawing/2014/main" val="25633500"/>
                  </a:ext>
                </a:extLst>
              </a:tr>
              <a:tr h="378022">
                <a:tc>
                  <a:txBody>
                    <a:bodyPr/>
                    <a:lstStyle/>
                    <a:p>
                      <a:r>
                        <a:rPr kumimoji="1" lang="ja-JP" altLang="en-US" sz="1200" dirty="0">
                          <a:solidFill>
                            <a:schemeClr val="tx1"/>
                          </a:solidFill>
                          <a:latin typeface="+mn-lt"/>
                          <a:hlinkClick r:id="rId5">
                            <a:extLst>
                              <a:ext uri="{A12FA001-AC4F-418D-AE19-62706E023703}">
                                <ahyp:hlinkClr xmlns:ahyp="http://schemas.microsoft.com/office/drawing/2018/hyperlinkcolor" val="tx"/>
                              </a:ext>
                            </a:extLst>
                          </a:hlinkClick>
                        </a:rPr>
                        <a:t>オンボーディング</a:t>
                      </a:r>
                      <a:r>
                        <a:rPr kumimoji="1" lang="en-US" altLang="ja-JP" sz="1200" dirty="0">
                          <a:solidFill>
                            <a:schemeClr val="tx1"/>
                          </a:solidFill>
                          <a:latin typeface="+mn-lt"/>
                          <a:hlinkClick r:id="rId5">
                            <a:extLst>
                              <a:ext uri="{A12FA001-AC4F-418D-AE19-62706E023703}">
                                <ahyp:hlinkClr xmlns:ahyp="http://schemas.microsoft.com/office/drawing/2018/hyperlinkcolor" val="tx"/>
                              </a:ext>
                            </a:extLst>
                          </a:hlinkClick>
                        </a:rPr>
                        <a:t>(</a:t>
                      </a:r>
                      <a:r>
                        <a:rPr kumimoji="1" lang="ja-JP" altLang="en-US" sz="1200" dirty="0">
                          <a:solidFill>
                            <a:schemeClr val="tx1"/>
                          </a:solidFill>
                          <a:latin typeface="+mn-lt"/>
                          <a:hlinkClick r:id="rId5">
                            <a:extLst>
                              <a:ext uri="{A12FA001-AC4F-418D-AE19-62706E023703}">
                                <ahyp:hlinkClr xmlns:ahyp="http://schemas.microsoft.com/office/drawing/2018/hyperlinkcolor" val="tx"/>
                              </a:ext>
                            </a:extLst>
                          </a:hlinkClick>
                        </a:rPr>
                        <a:t>導入</a:t>
                      </a:r>
                      <a:r>
                        <a:rPr kumimoji="1" lang="en-US" altLang="ja-JP" sz="1200" dirty="0">
                          <a:solidFill>
                            <a:schemeClr val="tx1"/>
                          </a:solidFill>
                          <a:latin typeface="+mn-lt"/>
                          <a:hlinkClick r:id="rId5">
                            <a:extLst>
                              <a:ext uri="{A12FA001-AC4F-418D-AE19-62706E023703}">
                                <ahyp:hlinkClr xmlns:ahyp="http://schemas.microsoft.com/office/drawing/2018/hyperlinkcolor" val="tx"/>
                              </a:ext>
                            </a:extLst>
                          </a:hlinkClick>
                        </a:rPr>
                        <a:t>)</a:t>
                      </a:r>
                      <a:r>
                        <a:rPr kumimoji="1" lang="ja-JP" altLang="en-US" sz="1200" dirty="0">
                          <a:solidFill>
                            <a:schemeClr val="tx1"/>
                          </a:solidFill>
                          <a:latin typeface="+mn-lt"/>
                          <a:hlinkClick r:id="rId5">
                            <a:extLst>
                              <a:ext uri="{A12FA001-AC4F-418D-AE19-62706E023703}">
                                <ahyp:hlinkClr xmlns:ahyp="http://schemas.microsoft.com/office/drawing/2018/hyperlinkcolor" val="tx"/>
                              </a:ext>
                            </a:extLst>
                          </a:hlinkClick>
                        </a:rPr>
                        <a:t>ガイド：データ統合パターンガイド</a:t>
                      </a:r>
                      <a:endParaRPr kumimoji="1" lang="ja-JP" altLang="en-US" sz="1200" dirty="0">
                        <a:solidFill>
                          <a:schemeClr val="tx1"/>
                        </a:solidFill>
                        <a:latin typeface="+mn-lt"/>
                      </a:endParaRPr>
                    </a:p>
                  </a:txBody>
                  <a:tcPr/>
                </a:tc>
                <a:tc>
                  <a:txBody>
                    <a:bodyPr/>
                    <a:lstStyle/>
                    <a:p>
                      <a:r>
                        <a:rPr kumimoji="1" lang="en-US" altLang="ja-JP" sz="1200" dirty="0">
                          <a:latin typeface="+mn-lt"/>
                        </a:rPr>
                        <a:t>Catena‑X</a:t>
                      </a:r>
                      <a:r>
                        <a:rPr kumimoji="1" lang="ja-JP" altLang="en-US" sz="1200" dirty="0">
                          <a:latin typeface="+mn-lt"/>
                        </a:rPr>
                        <a:t>のデータ交換に関するデータ統合の概要、企業のデータ統合パターン、データ統合ツール、データ統合のベストプラクティス、事例等のガイドである。</a:t>
                      </a:r>
                    </a:p>
                  </a:txBody>
                  <a:tcPr/>
                </a:tc>
                <a:tc>
                  <a:txBody>
                    <a:bodyPr/>
                    <a:lstStyle/>
                    <a:p>
                      <a:r>
                        <a:rPr kumimoji="1" lang="ja-JP" altLang="en-US" sz="1200" dirty="0">
                          <a:latin typeface="+mn-lt"/>
                        </a:rPr>
                        <a:t>エンタープライズアーキテクト及び経営幹部</a:t>
                      </a:r>
                    </a:p>
                  </a:txBody>
                  <a:tcPr/>
                </a:tc>
                <a:extLst>
                  <a:ext uri="{0D108BD9-81ED-4DB2-BD59-A6C34878D82A}">
                    <a16:rowId xmlns:a16="http://schemas.microsoft.com/office/drawing/2014/main" val="1852483364"/>
                  </a:ext>
                </a:extLst>
              </a:tr>
              <a:tr h="378022">
                <a:tc>
                  <a:txBody>
                    <a:bodyPr/>
                    <a:lstStyle/>
                    <a:p>
                      <a:r>
                        <a:rPr kumimoji="1" lang="ja-JP" altLang="en-US" sz="1200" dirty="0">
                          <a:solidFill>
                            <a:schemeClr val="tx1"/>
                          </a:solidFill>
                          <a:latin typeface="+mn-lt"/>
                          <a:hlinkClick r:id="rId6">
                            <a:extLst>
                              <a:ext uri="{A12FA001-AC4F-418D-AE19-62706E023703}">
                                <ahyp:hlinkClr xmlns:ahyp="http://schemas.microsoft.com/office/drawing/2018/hyperlinkcolor" val="tx"/>
                              </a:ext>
                            </a:extLst>
                          </a:hlinkClick>
                        </a:rPr>
                        <a:t>データガバナンスガイド</a:t>
                      </a:r>
                      <a:endParaRPr kumimoji="1" lang="ja-JP" altLang="en-US" sz="1200" dirty="0">
                        <a:solidFill>
                          <a:schemeClr val="tx1"/>
                        </a:solidFill>
                        <a:latin typeface="+mn-lt"/>
                      </a:endParaRPr>
                    </a:p>
                  </a:txBody>
                  <a:tcPr/>
                </a:tc>
                <a:tc>
                  <a:txBody>
                    <a:bodyPr/>
                    <a:lstStyle/>
                    <a:p>
                      <a:r>
                        <a:rPr kumimoji="1" lang="en-US" altLang="ja-JP" sz="1200" dirty="0">
                          <a:latin typeface="+mn-lt"/>
                        </a:rPr>
                        <a:t>Catena‑X</a:t>
                      </a:r>
                      <a:r>
                        <a:rPr kumimoji="1" lang="ja-JP" altLang="en-US" sz="1200" dirty="0">
                          <a:latin typeface="+mn-lt"/>
                        </a:rPr>
                        <a:t>データスペースに参加する前提条件、データ提供と利用プロセスに関するガイドである。</a:t>
                      </a:r>
                    </a:p>
                  </a:txBody>
                  <a:tcPr/>
                </a:tc>
                <a:tc>
                  <a:txBody>
                    <a:bodyPr/>
                    <a:lstStyle/>
                    <a:p>
                      <a:r>
                        <a:rPr kumimoji="1" lang="ja-JP" altLang="en-US" sz="1200" dirty="0">
                          <a:latin typeface="+mn-lt"/>
                        </a:rPr>
                        <a:t>データプロバイダーとデータ消費者</a:t>
                      </a:r>
                    </a:p>
                    <a:p>
                      <a:endParaRPr kumimoji="1" lang="ja-JP" altLang="en-US" sz="1200" dirty="0">
                        <a:latin typeface="+mn-lt"/>
                      </a:endParaRPr>
                    </a:p>
                  </a:txBody>
                  <a:tcPr/>
                </a:tc>
                <a:extLst>
                  <a:ext uri="{0D108BD9-81ED-4DB2-BD59-A6C34878D82A}">
                    <a16:rowId xmlns:a16="http://schemas.microsoft.com/office/drawing/2014/main" val="1504941573"/>
                  </a:ext>
                </a:extLst>
              </a:tr>
              <a:tr h="378022">
                <a:tc>
                  <a:txBody>
                    <a:bodyPr/>
                    <a:lstStyle/>
                    <a:p>
                      <a:r>
                        <a:rPr kumimoji="1" lang="ja-JP" altLang="en-US" sz="1200" dirty="0">
                          <a:solidFill>
                            <a:schemeClr val="tx1"/>
                          </a:solidFill>
                          <a:latin typeface="+mn-lt"/>
                          <a:hlinkClick r:id="rId7">
                            <a:extLst>
                              <a:ext uri="{A12FA001-AC4F-418D-AE19-62706E023703}">
                                <ahyp:hlinkClr xmlns:ahyp="http://schemas.microsoft.com/office/drawing/2018/hyperlinkcolor" val="tx"/>
                              </a:ext>
                            </a:extLst>
                          </a:hlinkClick>
                        </a:rPr>
                        <a:t>社内オンボーディングトラッカー</a:t>
                      </a:r>
                      <a:endParaRPr kumimoji="1" lang="ja-JP" altLang="en-US" sz="1200" dirty="0">
                        <a:solidFill>
                          <a:schemeClr val="tx1"/>
                        </a:solidFill>
                        <a:latin typeface="+mn-lt"/>
                      </a:endParaRPr>
                    </a:p>
                  </a:txBody>
                  <a:tcPr/>
                </a:tc>
                <a:tc>
                  <a:txBody>
                    <a:bodyPr/>
                    <a:lstStyle/>
                    <a:p>
                      <a:r>
                        <a:rPr kumimoji="1" lang="en-US" altLang="ja-JP" sz="1200" dirty="0">
                          <a:latin typeface="+mn-lt"/>
                        </a:rPr>
                        <a:t>Catena-X</a:t>
                      </a:r>
                      <a:r>
                        <a:rPr kumimoji="1" lang="ja-JP" altLang="en-US" sz="1200" dirty="0">
                          <a:latin typeface="+mn-lt"/>
                        </a:rPr>
                        <a:t>へオンボーディングするための手順、役割分担、チェックリストを</a:t>
                      </a:r>
                      <a:r>
                        <a:rPr kumimoji="1" lang="en-US" altLang="ja-JP" sz="1200" dirty="0">
                          <a:latin typeface="+mn-lt"/>
                        </a:rPr>
                        <a:t>Excel</a:t>
                      </a:r>
                      <a:r>
                        <a:rPr kumimoji="1" lang="ja-JP" altLang="en-US" sz="1200" dirty="0">
                          <a:latin typeface="+mn-lt"/>
                        </a:rPr>
                        <a:t>で提供している。</a:t>
                      </a:r>
                    </a:p>
                  </a:txBody>
                  <a:tcPr/>
                </a:tc>
                <a:tc>
                  <a:txBody>
                    <a:bodyPr/>
                    <a:lstStyle/>
                    <a:p>
                      <a:r>
                        <a:rPr kumimoji="1" lang="ja-JP" altLang="en-US" sz="1200" dirty="0">
                          <a:latin typeface="+mn-lt"/>
                        </a:rPr>
                        <a:t>オンボーディング参加者</a:t>
                      </a:r>
                    </a:p>
                    <a:p>
                      <a:endParaRPr kumimoji="1" lang="ja-JP" altLang="en-US" sz="1200" dirty="0">
                        <a:latin typeface="+mn-lt"/>
                      </a:endParaRPr>
                    </a:p>
                  </a:txBody>
                  <a:tcPr/>
                </a:tc>
                <a:extLst>
                  <a:ext uri="{0D108BD9-81ED-4DB2-BD59-A6C34878D82A}">
                    <a16:rowId xmlns:a16="http://schemas.microsoft.com/office/drawing/2014/main" val="3453742642"/>
                  </a:ext>
                </a:extLst>
              </a:tr>
              <a:tr h="378022">
                <a:tc>
                  <a:txBody>
                    <a:bodyPr/>
                    <a:lstStyle/>
                    <a:p>
                      <a:r>
                        <a:rPr kumimoji="1" lang="en-US" altLang="ja-JP" sz="1200" dirty="0">
                          <a:solidFill>
                            <a:schemeClr val="tx1"/>
                          </a:solidFill>
                          <a:latin typeface="+mn-lt"/>
                          <a:hlinkClick r:id="rId8">
                            <a:extLst>
                              <a:ext uri="{A12FA001-AC4F-418D-AE19-62706E023703}">
                                <ahyp:hlinkClr xmlns:ahyp="http://schemas.microsoft.com/office/drawing/2018/hyperlinkcolor" val="tx"/>
                              </a:ext>
                            </a:extLst>
                          </a:hlinkClick>
                        </a:rPr>
                        <a:t>Catena-X</a:t>
                      </a:r>
                      <a:r>
                        <a:rPr kumimoji="1" lang="ja-JP" altLang="en-US" sz="1200" dirty="0">
                          <a:solidFill>
                            <a:schemeClr val="tx1"/>
                          </a:solidFill>
                          <a:latin typeface="+mn-lt"/>
                          <a:hlinkClick r:id="rId8">
                            <a:extLst>
                              <a:ext uri="{A12FA001-AC4F-418D-AE19-62706E023703}">
                                <ahyp:hlinkClr xmlns:ahyp="http://schemas.microsoft.com/office/drawing/2018/hyperlinkcolor" val="tx"/>
                              </a:ext>
                            </a:extLst>
                          </a:hlinkClick>
                        </a:rPr>
                        <a:t>オンボーディングプロセスガイド</a:t>
                      </a:r>
                      <a:endParaRPr kumimoji="1" lang="en-US" altLang="ja-JP" sz="1200" dirty="0">
                        <a:solidFill>
                          <a:schemeClr val="tx1"/>
                        </a:solidFill>
                        <a:latin typeface="+mn-lt"/>
                      </a:endParaRPr>
                    </a:p>
                  </a:txBody>
                  <a:tcPr/>
                </a:tc>
                <a:tc>
                  <a:txBody>
                    <a:bodyPr/>
                    <a:lstStyle/>
                    <a:p>
                      <a:r>
                        <a:rPr kumimoji="1" lang="en-US" altLang="ja-JP" sz="1200" dirty="0">
                          <a:latin typeface="+mn-lt"/>
                        </a:rPr>
                        <a:t>Catena‑X</a:t>
                      </a:r>
                      <a:r>
                        <a:rPr kumimoji="1" lang="ja-JP" altLang="en-US" sz="1200" dirty="0">
                          <a:latin typeface="+mn-lt"/>
                        </a:rPr>
                        <a:t>のオンボーディングプロセスをガイドするロードマップである。</a:t>
                      </a:r>
                    </a:p>
                  </a:txBody>
                  <a:tcPr/>
                </a:tc>
                <a:tc>
                  <a:txBody>
                    <a:bodyPr/>
                    <a:lstStyle/>
                    <a:p>
                      <a:r>
                        <a:rPr kumimoji="1" lang="ja-JP" altLang="en-US" sz="1200" dirty="0">
                          <a:latin typeface="+mn-lt"/>
                        </a:rPr>
                        <a:t>オンボーディング参加者</a:t>
                      </a:r>
                    </a:p>
                  </a:txBody>
                  <a:tcPr/>
                </a:tc>
                <a:extLst>
                  <a:ext uri="{0D108BD9-81ED-4DB2-BD59-A6C34878D82A}">
                    <a16:rowId xmlns:a16="http://schemas.microsoft.com/office/drawing/2014/main" val="2114486840"/>
                  </a:ext>
                </a:extLst>
              </a:tr>
              <a:tr h="378022">
                <a:tc>
                  <a:txBody>
                    <a:bodyPr/>
                    <a:lstStyle/>
                    <a:p>
                      <a:r>
                        <a:rPr kumimoji="1" lang="en-US" altLang="ja-JP" sz="1200" dirty="0">
                          <a:solidFill>
                            <a:schemeClr val="tx1"/>
                          </a:solidFill>
                          <a:latin typeface="+mn-lt"/>
                          <a:hlinkClick r:id="rId9">
                            <a:extLst>
                              <a:ext uri="{A12FA001-AC4F-418D-AE19-62706E023703}">
                                <ahyp:hlinkClr xmlns:ahyp="http://schemas.microsoft.com/office/drawing/2018/hyperlinkcolor" val="tx"/>
                              </a:ext>
                            </a:extLst>
                          </a:hlinkClick>
                        </a:rPr>
                        <a:t>Catena‑X</a:t>
                      </a:r>
                      <a:r>
                        <a:rPr kumimoji="1" lang="ja-JP" altLang="en-US" sz="1200" dirty="0">
                          <a:solidFill>
                            <a:schemeClr val="tx1"/>
                          </a:solidFill>
                          <a:latin typeface="+mn-lt"/>
                          <a:hlinkClick r:id="rId9">
                            <a:extLst>
                              <a:ext uri="{A12FA001-AC4F-418D-AE19-62706E023703}">
                                <ahyp:hlinkClr xmlns:ahyp="http://schemas.microsoft.com/office/drawing/2018/hyperlinkcolor" val="tx"/>
                              </a:ext>
                            </a:extLst>
                          </a:hlinkClick>
                        </a:rPr>
                        <a:t>ポータル及びマーケットプレイス</a:t>
                      </a:r>
                      <a:endParaRPr kumimoji="1" lang="en-US" altLang="ja-JP" sz="1200" dirty="0">
                        <a:solidFill>
                          <a:schemeClr val="tx1"/>
                        </a:solidFill>
                        <a:latin typeface="+mn-lt"/>
                      </a:endParaRPr>
                    </a:p>
                  </a:txBody>
                  <a:tcPr/>
                </a:tc>
                <a:tc>
                  <a:txBody>
                    <a:bodyPr/>
                    <a:lstStyle/>
                    <a:p>
                      <a:r>
                        <a:rPr kumimoji="1" lang="en-US" altLang="ja-JP" sz="1200" dirty="0">
                          <a:latin typeface="+mn-lt"/>
                        </a:rPr>
                        <a:t>Catena-X</a:t>
                      </a:r>
                      <a:r>
                        <a:rPr kumimoji="1" lang="ja-JP" altLang="en-US" sz="1200" dirty="0">
                          <a:latin typeface="+mn-lt"/>
                        </a:rPr>
                        <a:t>はアプリケーション公開用のポータルとマーケットプレイスを提供する。これにより事業者は迅速に市場にソリューションを提供できる。</a:t>
                      </a:r>
                    </a:p>
                  </a:txBody>
                  <a:tcPr/>
                </a:tc>
                <a:tc>
                  <a:txBody>
                    <a:bodyPr/>
                    <a:lstStyle/>
                    <a:p>
                      <a:r>
                        <a:rPr kumimoji="1" lang="ja-JP" altLang="en-US" sz="1200" dirty="0">
                          <a:latin typeface="+mn-lt"/>
                        </a:rPr>
                        <a:t>マーケットプレイス参加者</a:t>
                      </a:r>
                    </a:p>
                  </a:txBody>
                  <a:tcPr/>
                </a:tc>
                <a:extLst>
                  <a:ext uri="{0D108BD9-81ED-4DB2-BD59-A6C34878D82A}">
                    <a16:rowId xmlns:a16="http://schemas.microsoft.com/office/drawing/2014/main" val="2367676594"/>
                  </a:ext>
                </a:extLst>
              </a:tr>
              <a:tr h="378022">
                <a:tc>
                  <a:txBody>
                    <a:bodyPr/>
                    <a:lstStyle/>
                    <a:p>
                      <a:r>
                        <a:rPr kumimoji="1" lang="en-US" altLang="ja-JP" sz="1200" dirty="0">
                          <a:solidFill>
                            <a:schemeClr val="tx1"/>
                          </a:solidFill>
                          <a:latin typeface="+mn-lt"/>
                          <a:hlinkClick r:id="rId10">
                            <a:extLst>
                              <a:ext uri="{A12FA001-AC4F-418D-AE19-62706E023703}">
                                <ahyp:hlinkClr xmlns:ahyp="http://schemas.microsoft.com/office/drawing/2018/hyperlinkcolor" val="tx"/>
                              </a:ext>
                            </a:extLst>
                          </a:hlinkClick>
                        </a:rPr>
                        <a:t>Eclipse</a:t>
                      </a:r>
                      <a:r>
                        <a:rPr kumimoji="1" lang="ja-JP" altLang="en-US" sz="1200" dirty="0">
                          <a:solidFill>
                            <a:schemeClr val="tx1"/>
                          </a:solidFill>
                          <a:latin typeface="+mn-lt"/>
                          <a:hlinkClick r:id="rId10">
                            <a:extLst>
                              <a:ext uri="{A12FA001-AC4F-418D-AE19-62706E023703}">
                                <ahyp:hlinkClr xmlns:ahyp="http://schemas.microsoft.com/office/drawing/2018/hyperlinkcolor" val="tx"/>
                              </a:ext>
                            </a:extLst>
                          </a:hlinkClick>
                        </a:rPr>
                        <a:t>　</a:t>
                      </a:r>
                      <a:r>
                        <a:rPr kumimoji="1" lang="en-US" altLang="ja-JP" sz="1200" dirty="0">
                          <a:solidFill>
                            <a:schemeClr val="tx1"/>
                          </a:solidFill>
                          <a:latin typeface="+mn-lt"/>
                          <a:hlinkClick r:id="rId10">
                            <a:extLst>
                              <a:ext uri="{A12FA001-AC4F-418D-AE19-62706E023703}">
                                <ahyp:hlinkClr xmlns:ahyp="http://schemas.microsoft.com/office/drawing/2018/hyperlinkcolor" val="tx"/>
                              </a:ext>
                            </a:extLst>
                          </a:hlinkClick>
                        </a:rPr>
                        <a:t>Tractus-X</a:t>
                      </a:r>
                      <a:endParaRPr kumimoji="1" lang="en-US" altLang="ja-JP" sz="1200" dirty="0">
                        <a:solidFill>
                          <a:schemeClr val="tx1"/>
                        </a:solidFill>
                        <a:latin typeface="+mn-lt"/>
                      </a:endParaRPr>
                    </a:p>
                  </a:txBody>
                  <a:tcPr/>
                </a:tc>
                <a:tc>
                  <a:txBody>
                    <a:bodyPr/>
                    <a:lstStyle/>
                    <a:p>
                      <a:r>
                        <a:rPr kumimoji="1" lang="en-US" altLang="ja-JP" sz="1200" dirty="0">
                          <a:latin typeface="+mn-lt"/>
                        </a:rPr>
                        <a:t>Eclipse Foundation</a:t>
                      </a:r>
                      <a:r>
                        <a:rPr kumimoji="1" lang="ja-JP" altLang="en-US" sz="1200" dirty="0">
                          <a:latin typeface="+mn-lt"/>
                        </a:rPr>
                        <a:t>の傘下にある</a:t>
                      </a:r>
                      <a:r>
                        <a:rPr kumimoji="1" lang="en-US" altLang="ja-JP" sz="1200" dirty="0">
                          <a:latin typeface="+mn-lt"/>
                        </a:rPr>
                        <a:t>Catena‑X</a:t>
                      </a:r>
                      <a:r>
                        <a:rPr kumimoji="1" lang="ja-JP" altLang="en-US" sz="1200" dirty="0">
                          <a:latin typeface="+mn-lt"/>
                        </a:rPr>
                        <a:t>エコシステムの公式オープンソースプロジェクトの</a:t>
                      </a:r>
                      <a:r>
                        <a:rPr kumimoji="1" lang="en-US" altLang="ja-JP" sz="1200" dirty="0">
                          <a:latin typeface="+mn-lt"/>
                        </a:rPr>
                        <a:t>GitHub</a:t>
                      </a:r>
                      <a:r>
                        <a:rPr kumimoji="1" lang="ja-JP" altLang="en-US" sz="1200" dirty="0">
                          <a:latin typeface="+mn-lt"/>
                        </a:rPr>
                        <a:t>である。</a:t>
                      </a:r>
                    </a:p>
                  </a:txBody>
                  <a:tcPr/>
                </a:tc>
                <a:tc>
                  <a:txBody>
                    <a:bodyPr/>
                    <a:lstStyle/>
                    <a:p>
                      <a:r>
                        <a:rPr kumimoji="1" lang="ja-JP" altLang="en-US" sz="1200" dirty="0">
                          <a:latin typeface="+mn-lt"/>
                        </a:rPr>
                        <a:t>技術者</a:t>
                      </a:r>
                    </a:p>
                  </a:txBody>
                  <a:tcPr/>
                </a:tc>
                <a:extLst>
                  <a:ext uri="{0D108BD9-81ED-4DB2-BD59-A6C34878D82A}">
                    <a16:rowId xmlns:a16="http://schemas.microsoft.com/office/drawing/2014/main" val="929752970"/>
                  </a:ext>
                </a:extLst>
              </a:tr>
              <a:tr h="226813">
                <a:tc>
                  <a:txBody>
                    <a:bodyPr/>
                    <a:lstStyle/>
                    <a:p>
                      <a:r>
                        <a:rPr kumimoji="1" lang="en-US" altLang="ja-JP" sz="1200" dirty="0">
                          <a:solidFill>
                            <a:schemeClr val="tx1"/>
                          </a:solidFill>
                          <a:latin typeface="+mn-lt"/>
                          <a:hlinkClick r:id="rId11">
                            <a:extLst>
                              <a:ext uri="{A12FA001-AC4F-418D-AE19-62706E023703}">
                                <ahyp:hlinkClr xmlns:ahyp="http://schemas.microsoft.com/office/drawing/2018/hyperlinkcolor" val="tx"/>
                              </a:ext>
                            </a:extLst>
                          </a:hlinkClick>
                        </a:rPr>
                        <a:t>Catena‑X</a:t>
                      </a:r>
                      <a:r>
                        <a:rPr kumimoji="1" lang="ja-JP" altLang="en-US" sz="1200" dirty="0">
                          <a:solidFill>
                            <a:schemeClr val="tx1"/>
                          </a:solidFill>
                          <a:latin typeface="+mn-lt"/>
                          <a:hlinkClick r:id="rId11">
                            <a:extLst>
                              <a:ext uri="{A12FA001-AC4F-418D-AE19-62706E023703}">
                                <ahyp:hlinkClr xmlns:ahyp="http://schemas.microsoft.com/office/drawing/2018/hyperlinkcolor" val="tx"/>
                              </a:ext>
                            </a:extLst>
                          </a:hlinkClick>
                        </a:rPr>
                        <a:t>標準ライブラリ</a:t>
                      </a:r>
                      <a:endParaRPr kumimoji="1" lang="en-US" altLang="ja-JP" sz="1200" dirty="0">
                        <a:solidFill>
                          <a:schemeClr val="tx1"/>
                        </a:solidFill>
                        <a:latin typeface="+mn-lt"/>
                      </a:endParaRPr>
                    </a:p>
                  </a:txBody>
                  <a:tcPr/>
                </a:tc>
                <a:tc>
                  <a:txBody>
                    <a:bodyPr/>
                    <a:lstStyle/>
                    <a:p>
                      <a:r>
                        <a:rPr kumimoji="1" lang="en-US" altLang="ja-JP" sz="1200" dirty="0">
                          <a:latin typeface="+mn-lt"/>
                        </a:rPr>
                        <a:t>Catena‑X</a:t>
                      </a:r>
                      <a:r>
                        <a:rPr kumimoji="1" lang="ja-JP" altLang="en-US" sz="1200" dirty="0">
                          <a:latin typeface="+mn-lt"/>
                        </a:rPr>
                        <a:t>標準に準拠したライブラリで約</a:t>
                      </a:r>
                      <a:r>
                        <a:rPr kumimoji="1" lang="en-US" altLang="ja-JP" sz="1200" dirty="0">
                          <a:latin typeface="+mn-lt"/>
                        </a:rPr>
                        <a:t>110</a:t>
                      </a:r>
                      <a:r>
                        <a:rPr kumimoji="1" lang="ja-JP" altLang="en-US" sz="1200" dirty="0">
                          <a:latin typeface="+mn-lt"/>
                        </a:rPr>
                        <a:t>の仕様書を公開している。</a:t>
                      </a:r>
                    </a:p>
                  </a:txBody>
                  <a:tcPr/>
                </a:tc>
                <a:tc>
                  <a:txBody>
                    <a:bodyPr/>
                    <a:lstStyle/>
                    <a:p>
                      <a:r>
                        <a:rPr kumimoji="1" lang="ja-JP" altLang="en-US" sz="1200" dirty="0">
                          <a:latin typeface="+mn-lt"/>
                        </a:rPr>
                        <a:t>技術者</a:t>
                      </a:r>
                    </a:p>
                  </a:txBody>
                  <a:tcPr/>
                </a:tc>
                <a:extLst>
                  <a:ext uri="{0D108BD9-81ED-4DB2-BD59-A6C34878D82A}">
                    <a16:rowId xmlns:a16="http://schemas.microsoft.com/office/drawing/2014/main" val="2917944434"/>
                  </a:ext>
                </a:extLst>
              </a:tr>
            </a:tbl>
          </a:graphicData>
        </a:graphic>
      </p:graphicFrame>
      <p:sp>
        <p:nvSpPr>
          <p:cNvPr id="5" name="テキスト ボックス 4">
            <a:extLst>
              <a:ext uri="{FF2B5EF4-FFF2-40B4-BE49-F238E27FC236}">
                <a16:creationId xmlns:a16="http://schemas.microsoft.com/office/drawing/2014/main" id="{677E2C89-6EB1-ED0C-1198-7F408CB6B3A0}"/>
              </a:ext>
            </a:extLst>
          </p:cNvPr>
          <p:cNvSpPr txBox="1"/>
          <p:nvPr/>
        </p:nvSpPr>
        <p:spPr>
          <a:xfrm>
            <a:off x="8976634" y="6540917"/>
            <a:ext cx="2288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12">
                  <a:extLst>
                    <a:ext uri="{A12FA001-AC4F-418D-AE19-62706E023703}">
                      <ahyp:hlinkClr xmlns:ahyp="http://schemas.microsoft.com/office/drawing/2018/hyperlinkcolor" val="tx"/>
                    </a:ext>
                  </a:extLst>
                </a:hlinkClick>
              </a:rPr>
              <a:t>Catena-X</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Tree>
    <p:extLst>
      <p:ext uri="{BB962C8B-B14F-4D97-AF65-F5344CB8AC3E}">
        <p14:creationId xmlns:p14="http://schemas.microsoft.com/office/powerpoint/2010/main" val="316824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15D6BF6-FB24-2856-6089-936AB4941373}"/>
              </a:ext>
            </a:extLst>
          </p:cNvPr>
          <p:cNvSpPr>
            <a:spLocks noGrp="1"/>
          </p:cNvSpPr>
          <p:nvPr>
            <p:ph type="sldNum" sz="quarter" idx="12"/>
          </p:nvPr>
        </p:nvSpPr>
        <p:spPr/>
        <p:txBody>
          <a:bodyPr/>
          <a:lstStyle/>
          <a:p>
            <a:fld id="{DBFB1F43-6F2E-4538-AABB-23AEDF146290}" type="slidenum">
              <a:rPr lang="ja-JP" altLang="en-US" smtClean="0"/>
              <a:pPr/>
              <a:t>8</a:t>
            </a:fld>
            <a:endParaRPr lang="ja-JP" altLang="en-US"/>
          </a:p>
        </p:txBody>
      </p:sp>
      <p:sp>
        <p:nvSpPr>
          <p:cNvPr id="2" name="コンテンツ プレースホルダー 1">
            <a:extLst>
              <a:ext uri="{FF2B5EF4-FFF2-40B4-BE49-F238E27FC236}">
                <a16:creationId xmlns:a16="http://schemas.microsoft.com/office/drawing/2014/main" id="{642AED70-C32D-9E16-872F-E4DDF217DD18}"/>
              </a:ext>
            </a:extLst>
          </p:cNvPr>
          <p:cNvSpPr>
            <a:spLocks noGrp="1"/>
          </p:cNvSpPr>
          <p:nvPr>
            <p:ph idx="1"/>
          </p:nvPr>
        </p:nvSpPr>
        <p:spPr>
          <a:xfrm>
            <a:off x="509639" y="1110953"/>
            <a:ext cx="10941725" cy="5432722"/>
          </a:xfrm>
        </p:spPr>
        <p:txBody>
          <a:bodyPr/>
          <a:lstStyle/>
          <a:p>
            <a:pPr>
              <a:buFont typeface="Wingdings" panose="05000000000000000000" pitchFamily="2" charset="2"/>
              <a:buChar char="n"/>
            </a:pPr>
            <a:r>
              <a:rPr kumimoji="1" lang="en-US" altLang="ja-JP" sz="1600" dirty="0">
                <a:solidFill>
                  <a:schemeClr val="tx1"/>
                </a:solidFill>
                <a:hlinkClick r:id="rId3">
                  <a:extLst>
                    <a:ext uri="{A12FA001-AC4F-418D-AE19-62706E023703}">
                      <ahyp:hlinkClr xmlns:ahyp="http://schemas.microsoft.com/office/drawing/2018/hyperlinkcolor" val="tx"/>
                    </a:ext>
                  </a:extLst>
                </a:hlinkClick>
              </a:rPr>
              <a:t>IDSA</a:t>
            </a:r>
            <a:r>
              <a:rPr kumimoji="1" lang="en-US" altLang="ja-JP" sz="1200" dirty="0"/>
              <a:t>(International Data Spaces Association)</a:t>
            </a:r>
            <a:r>
              <a:rPr kumimoji="1" lang="ja-JP" altLang="en-US" sz="1600" dirty="0"/>
              <a:t>は国際的にデータスペースを推進する組織で、</a:t>
            </a:r>
            <a:r>
              <a:rPr kumimoji="1" lang="en-US" altLang="ja-JP" sz="1600" dirty="0"/>
              <a:t>EC</a:t>
            </a:r>
            <a:r>
              <a:rPr kumimoji="1" lang="en-US" altLang="ja-JP" sz="1200" dirty="0"/>
              <a:t>(European Commission)</a:t>
            </a:r>
            <a:r>
              <a:rPr kumimoji="1" lang="ja-JP" altLang="en-US" sz="1600" dirty="0"/>
              <a:t>、研究機関等と協力して、データスペースのコンセプトと関連技術の開発と実装を進めている。</a:t>
            </a:r>
            <a:endParaRPr kumimoji="1" lang="en-US" altLang="ja-JP" sz="1600" dirty="0"/>
          </a:p>
          <a:p>
            <a:pPr>
              <a:buFont typeface="Arial" panose="020B0604020202020204" pitchFamily="34" charset="0"/>
              <a:buChar char="•"/>
            </a:pPr>
            <a:endParaRPr lang="en-US" altLang="ja-JP" sz="1600" dirty="0"/>
          </a:p>
          <a:p>
            <a:pPr lvl="1">
              <a:buClrTx/>
              <a:buFont typeface="Arial" panose="020B0604020202020204" pitchFamily="34" charset="0"/>
              <a:buChar char="•"/>
            </a:pPr>
            <a:r>
              <a:rPr lang="en-US" altLang="ja-JP" sz="1600" dirty="0">
                <a:solidFill>
                  <a:schemeClr val="tx1"/>
                </a:solidFill>
              </a:rPr>
              <a:t>IDSA</a:t>
            </a:r>
            <a:r>
              <a:rPr lang="ja-JP" altLang="en-US" sz="1600" dirty="0">
                <a:solidFill>
                  <a:schemeClr val="tx1"/>
                </a:solidFill>
              </a:rPr>
              <a:t>はデータスペースに関する情報として「</a:t>
            </a:r>
            <a:r>
              <a:rPr kumimoji="1" lang="en-US" altLang="ja-JP" sz="1600" dirty="0">
                <a:solidFill>
                  <a:schemeClr val="tx1"/>
                </a:solidFill>
                <a:hlinkClick r:id="rId4">
                  <a:extLst>
                    <a:ext uri="{A12FA001-AC4F-418D-AE19-62706E023703}">
                      <ahyp:hlinkClr xmlns:ahyp="http://schemas.microsoft.com/office/drawing/2018/hyperlinkcolor" val="tx"/>
                    </a:ext>
                  </a:extLst>
                </a:hlinkClick>
              </a:rPr>
              <a:t>Most Important Documents</a:t>
            </a:r>
            <a:r>
              <a:rPr kumimoji="1" lang="ja-JP" altLang="en-US" sz="1600" dirty="0">
                <a:solidFill>
                  <a:schemeClr val="tx1"/>
                </a:solidFill>
              </a:rPr>
              <a:t>」としてデータスペースの設計原則、参照アーキテクチャモデル、事例、コネクタの情報、</a:t>
            </a:r>
            <a:r>
              <a:rPr kumimoji="1" lang="en-US" altLang="ja-JP" sz="1600" dirty="0">
                <a:solidFill>
                  <a:schemeClr val="tx1"/>
                </a:solidFill>
              </a:rPr>
              <a:t>Gaia-X</a:t>
            </a:r>
            <a:r>
              <a:rPr kumimoji="1" lang="ja-JP" altLang="en-US" sz="1600" dirty="0">
                <a:solidFill>
                  <a:schemeClr val="tx1"/>
                </a:solidFill>
              </a:rPr>
              <a:t>との関係、情報セキュリティ等、技術面を含む多面的なドキュメントを公開している。</a:t>
            </a:r>
            <a:endParaRPr kumimoji="1" lang="en-US" altLang="ja-JP" sz="1600" dirty="0">
              <a:solidFill>
                <a:schemeClr val="tx1"/>
              </a:solidFill>
            </a:endParaRPr>
          </a:p>
          <a:p>
            <a:pPr lvl="2">
              <a:buClrTx/>
              <a:buFont typeface="Wingdings" panose="05000000000000000000" pitchFamily="2" charset="2"/>
              <a:buChar char="ü"/>
            </a:pPr>
            <a:r>
              <a:rPr kumimoji="1" lang="ja-JP" altLang="en-US" sz="1600" dirty="0"/>
              <a:t>データスペースの設計原則、</a:t>
            </a:r>
            <a:r>
              <a:rPr kumimoji="1" lang="en-US" altLang="ja-JP" sz="1600" dirty="0"/>
              <a:t>IDS</a:t>
            </a:r>
            <a:r>
              <a:rPr kumimoji="1" lang="ja-JP" altLang="en-US" sz="1600" dirty="0"/>
              <a:t>参照アーキテクチャモデル、</a:t>
            </a:r>
            <a:r>
              <a:rPr kumimoji="1" lang="en-US" altLang="ja-JP" sz="1600" dirty="0"/>
              <a:t> The Data Spaces Radar</a:t>
            </a:r>
            <a:r>
              <a:rPr kumimoji="1" lang="ja-JP" altLang="en-US" sz="1600" dirty="0"/>
              <a:t>等</a:t>
            </a:r>
            <a:endParaRPr kumimoji="1" lang="en-US" altLang="ja-JP" sz="1600" dirty="0"/>
          </a:p>
          <a:p>
            <a:pPr lvl="2">
              <a:buClrTx/>
              <a:buFont typeface="Wingdings" panose="05000000000000000000" pitchFamily="2" charset="2"/>
              <a:buChar char="ü"/>
            </a:pPr>
            <a:r>
              <a:rPr kumimoji="1" lang="en-US" altLang="ja-JP" sz="1600" dirty="0"/>
              <a:t>Data Connector Report</a:t>
            </a:r>
            <a:r>
              <a:rPr kumimoji="1" lang="ja-JP" altLang="en-US" sz="1600" dirty="0"/>
              <a:t>、</a:t>
            </a:r>
            <a:r>
              <a:rPr kumimoji="1" lang="en-US" altLang="ja-JP" sz="1600" dirty="0"/>
              <a:t>Gaia-X and IDS</a:t>
            </a:r>
            <a:r>
              <a:rPr kumimoji="1" lang="ja-JP" altLang="en-US" sz="1600" dirty="0"/>
              <a:t>、</a:t>
            </a:r>
            <a:r>
              <a:rPr kumimoji="1" lang="en-US" altLang="ja-JP" sz="1600" dirty="0"/>
              <a:t> DIN SPEC 27070</a:t>
            </a:r>
            <a:r>
              <a:rPr kumimoji="1" lang="ja-JP" altLang="en-US" sz="1600" dirty="0"/>
              <a:t>等</a:t>
            </a:r>
            <a:endParaRPr kumimoji="1" lang="en-US" altLang="ja-JP" sz="1600" dirty="0"/>
          </a:p>
          <a:p>
            <a:pPr lvl="1">
              <a:buClrTx/>
              <a:buFont typeface="Wingdings" panose="05000000000000000000" pitchFamily="2" charset="2"/>
              <a:buChar char="ü"/>
            </a:pPr>
            <a:endParaRPr kumimoji="1" lang="en-US" altLang="ja-JP" sz="1600" dirty="0"/>
          </a:p>
          <a:p>
            <a:pPr>
              <a:buFont typeface="Wingdings" panose="05000000000000000000" pitchFamily="2" charset="2"/>
              <a:buChar char="n"/>
            </a:pPr>
            <a:r>
              <a:rPr kumimoji="1" lang="en-US" altLang="ja-JP" sz="1600" dirty="0">
                <a:solidFill>
                  <a:schemeClr val="tx1"/>
                </a:solidFill>
                <a:hlinkClick r:id="rId5">
                  <a:extLst>
                    <a:ext uri="{A12FA001-AC4F-418D-AE19-62706E023703}">
                      <ahyp:hlinkClr xmlns:ahyp="http://schemas.microsoft.com/office/drawing/2018/hyperlinkcolor" val="tx"/>
                    </a:ext>
                  </a:extLst>
                </a:hlinkClick>
              </a:rPr>
              <a:t>Gaia-X</a:t>
            </a:r>
            <a:r>
              <a:rPr kumimoji="1" lang="ja-JP" altLang="en-US" sz="1600" dirty="0"/>
              <a:t>はヨーロッパのデータ基盤構築プロジェクトであり、自律分散型の企業間データ連携の仕組み・フレームワークを構築することが目的である。</a:t>
            </a:r>
            <a:endParaRPr kumimoji="1" lang="en-US" altLang="ja-JP" sz="1600" dirty="0"/>
          </a:p>
          <a:p>
            <a:pPr>
              <a:buFont typeface="Arial" panose="020B0604020202020204" pitchFamily="34" charset="0"/>
              <a:buChar char="•"/>
            </a:pPr>
            <a:endParaRPr lang="en-US" altLang="ja-JP" sz="1600" dirty="0"/>
          </a:p>
          <a:p>
            <a:pPr lvl="1">
              <a:buClrTx/>
              <a:buFont typeface="Arial" panose="020B0604020202020204" pitchFamily="34" charset="0"/>
              <a:buChar char="•"/>
            </a:pPr>
            <a:r>
              <a:rPr kumimoji="1" lang="en-US" altLang="ja-JP" sz="1600" dirty="0"/>
              <a:t>Gaia-X</a:t>
            </a:r>
            <a:r>
              <a:rPr kumimoji="1" lang="ja-JP" altLang="en-US" sz="1600" dirty="0"/>
              <a:t>はガイドライン、解説書、ツールボックス、オープンソース</a:t>
            </a:r>
            <a:r>
              <a:rPr lang="ja-JP" altLang="en-US" sz="1600" dirty="0"/>
              <a:t>等を</a:t>
            </a:r>
            <a:r>
              <a:rPr kumimoji="1" lang="en-US" altLang="ja-JP" sz="1600" dirty="0"/>
              <a:t>IDSA</a:t>
            </a:r>
            <a:r>
              <a:rPr kumimoji="1" lang="ja-JP" altLang="en-US" sz="1600" dirty="0"/>
              <a:t>の仕様に準拠した標準を公開している。</a:t>
            </a:r>
          </a:p>
          <a:p>
            <a:pPr lvl="2">
              <a:buClrTx/>
              <a:buFont typeface="Wingdings" panose="05000000000000000000" pitchFamily="2" charset="2"/>
              <a:buChar char="ü"/>
            </a:pPr>
            <a:r>
              <a:rPr kumimoji="1" lang="en-US" altLang="ja-JP" sz="1600" dirty="0">
                <a:hlinkClick r:id="rId6">
                  <a:extLst>
                    <a:ext uri="{A12FA001-AC4F-418D-AE19-62706E023703}">
                      <ahyp:hlinkClr xmlns:ahyp="http://schemas.microsoft.com/office/drawing/2018/hyperlinkcolor" val="tx"/>
                    </a:ext>
                  </a:extLst>
                </a:hlinkClick>
              </a:rPr>
              <a:t>Gaia-X</a:t>
            </a:r>
            <a:r>
              <a:rPr kumimoji="1" lang="ja-JP" altLang="en-US" sz="1600" dirty="0">
                <a:hlinkClick r:id="rId6">
                  <a:extLst>
                    <a:ext uri="{A12FA001-AC4F-418D-AE19-62706E023703}">
                      <ahyp:hlinkClr xmlns:ahyp="http://schemas.microsoft.com/office/drawing/2018/hyperlinkcolor" val="tx"/>
                    </a:ext>
                  </a:extLst>
                </a:hlinkClick>
              </a:rPr>
              <a:t>フレームワーク仕様</a:t>
            </a:r>
            <a:r>
              <a:rPr kumimoji="1" lang="ja-JP" altLang="en-US" sz="1600" dirty="0"/>
              <a:t>、</a:t>
            </a:r>
            <a:r>
              <a:rPr kumimoji="1" lang="en-US" altLang="ja-JP" sz="1600" dirty="0">
                <a:hlinkClick r:id="rId7">
                  <a:extLst>
                    <a:ext uri="{A12FA001-AC4F-418D-AE19-62706E023703}">
                      <ahyp:hlinkClr xmlns:ahyp="http://schemas.microsoft.com/office/drawing/2018/hyperlinkcolor" val="tx"/>
                    </a:ext>
                  </a:extLst>
                </a:hlinkClick>
              </a:rPr>
              <a:t>Gaia-X</a:t>
            </a:r>
            <a:r>
              <a:rPr kumimoji="1" lang="ja-JP" altLang="en-US" sz="1600" dirty="0">
                <a:hlinkClick r:id="rId7">
                  <a:extLst>
                    <a:ext uri="{A12FA001-AC4F-418D-AE19-62706E023703}">
                      <ahyp:hlinkClr xmlns:ahyp="http://schemas.microsoft.com/office/drawing/2018/hyperlinkcolor" val="tx"/>
                    </a:ext>
                  </a:extLst>
                </a:hlinkClick>
              </a:rPr>
              <a:t>フレームワークソフトウェア</a:t>
            </a:r>
            <a:endParaRPr kumimoji="1" lang="ja-JP" altLang="en-US" sz="1600" dirty="0"/>
          </a:p>
          <a:p>
            <a:pPr lvl="2">
              <a:buClrTx/>
              <a:buFont typeface="Wingdings" panose="05000000000000000000" pitchFamily="2" charset="2"/>
              <a:buChar char="ü"/>
            </a:pPr>
            <a:r>
              <a:rPr kumimoji="1" lang="en-US" altLang="ja-JP" sz="1600" dirty="0">
                <a:hlinkClick r:id="rId8">
                  <a:extLst>
                    <a:ext uri="{A12FA001-AC4F-418D-AE19-62706E023703}">
                      <ahyp:hlinkClr xmlns:ahyp="http://schemas.microsoft.com/office/drawing/2018/hyperlinkcolor" val="tx"/>
                    </a:ext>
                  </a:extLst>
                </a:hlinkClick>
              </a:rPr>
              <a:t>Gaia-X</a:t>
            </a:r>
            <a:r>
              <a:rPr kumimoji="1" lang="ja-JP" altLang="en-US" sz="1600" dirty="0">
                <a:hlinkClick r:id="rId8">
                  <a:extLst>
                    <a:ext uri="{A12FA001-AC4F-418D-AE19-62706E023703}">
                      <ahyp:hlinkClr xmlns:ahyp="http://schemas.microsoft.com/office/drawing/2018/hyperlinkcolor" val="tx"/>
                    </a:ext>
                  </a:extLst>
                </a:hlinkClick>
              </a:rPr>
              <a:t>デジタルクリアリングハウス</a:t>
            </a:r>
            <a:r>
              <a:rPr kumimoji="1" lang="ja-JP" altLang="en-US" sz="1600" dirty="0"/>
              <a:t>、</a:t>
            </a:r>
            <a:r>
              <a:rPr kumimoji="1" lang="en-US" altLang="ja-JP" sz="1600" dirty="0">
                <a:hlinkClick r:id="rId9">
                  <a:extLst>
                    <a:ext uri="{A12FA001-AC4F-418D-AE19-62706E023703}">
                      <ahyp:hlinkClr xmlns:ahyp="http://schemas.microsoft.com/office/drawing/2018/hyperlinkcolor" val="tx"/>
                    </a:ext>
                  </a:extLst>
                </a:hlinkClick>
              </a:rPr>
              <a:t>Gaia-X</a:t>
            </a:r>
            <a:r>
              <a:rPr kumimoji="1" lang="ja-JP" altLang="en-US" sz="1600" dirty="0">
                <a:hlinkClick r:id="rId9">
                  <a:extLst>
                    <a:ext uri="{A12FA001-AC4F-418D-AE19-62706E023703}">
                      <ahyp:hlinkClr xmlns:ahyp="http://schemas.microsoft.com/office/drawing/2018/hyperlinkcolor" val="tx"/>
                    </a:ext>
                  </a:extLst>
                </a:hlinkClick>
              </a:rPr>
              <a:t>の仕様</a:t>
            </a:r>
            <a:endParaRPr kumimoji="1" lang="en-US" altLang="ja-JP" sz="1600" dirty="0"/>
          </a:p>
          <a:p>
            <a:pPr marL="0" indent="0">
              <a:buNone/>
            </a:pPr>
            <a:endParaRPr lang="en-US" altLang="ja-JP" sz="1600" dirty="0"/>
          </a:p>
          <a:p>
            <a:pPr marL="0" indent="0">
              <a:buNone/>
            </a:pPr>
            <a:endParaRPr kumimoji="1" lang="ja-JP" altLang="en-US" sz="1600" dirty="0"/>
          </a:p>
        </p:txBody>
      </p:sp>
      <p:sp>
        <p:nvSpPr>
          <p:cNvPr id="8" name="タイトル 3">
            <a:extLst>
              <a:ext uri="{FF2B5EF4-FFF2-40B4-BE49-F238E27FC236}">
                <a16:creationId xmlns:a16="http://schemas.microsoft.com/office/drawing/2014/main" id="{9597C35A-1F7A-6410-5A5A-9E9CE82C0E68}"/>
              </a:ext>
            </a:extLst>
          </p:cNvPr>
          <p:cNvSpPr>
            <a:spLocks noGrp="1"/>
          </p:cNvSpPr>
          <p:nvPr>
            <p:ph type="title"/>
          </p:nvPr>
        </p:nvSpPr>
        <p:spPr>
          <a:xfrm>
            <a:off x="641350" y="314325"/>
            <a:ext cx="8064500" cy="676275"/>
          </a:xfrm>
        </p:spPr>
        <p:txBody>
          <a:bodyPr/>
          <a:lstStyle/>
          <a:p>
            <a:r>
              <a:rPr kumimoji="1" lang="en-US" altLang="ja-JP" dirty="0"/>
              <a:t>IDSA</a:t>
            </a:r>
            <a:r>
              <a:rPr kumimoji="1" lang="ja-JP" altLang="en-US" dirty="0"/>
              <a:t>、</a:t>
            </a:r>
            <a:r>
              <a:rPr kumimoji="1" lang="en-US" altLang="ja-JP" dirty="0"/>
              <a:t>Gaia-X</a:t>
            </a:r>
            <a:endParaRPr kumimoji="1" lang="ja-JP" altLang="en-US" dirty="0"/>
          </a:p>
        </p:txBody>
      </p:sp>
      <p:sp>
        <p:nvSpPr>
          <p:cNvPr id="4" name="テキスト ボックス 3">
            <a:extLst>
              <a:ext uri="{FF2B5EF4-FFF2-40B4-BE49-F238E27FC236}">
                <a16:creationId xmlns:a16="http://schemas.microsoft.com/office/drawing/2014/main" id="{0FA85485-A46F-91CA-EA29-6FA32D1BFB2C}"/>
              </a:ext>
            </a:extLst>
          </p:cNvPr>
          <p:cNvSpPr txBox="1"/>
          <p:nvPr/>
        </p:nvSpPr>
        <p:spPr>
          <a:xfrm>
            <a:off x="8987524" y="6540918"/>
            <a:ext cx="2591332"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3">
                  <a:extLst>
                    <a:ext uri="{A12FA001-AC4F-418D-AE19-62706E023703}">
                      <ahyp:hlinkClr xmlns:ahyp="http://schemas.microsoft.com/office/drawing/2018/hyperlinkcolor" val="tx"/>
                    </a:ext>
                  </a:extLst>
                </a:hlinkClick>
              </a:rPr>
              <a:t>IDSA</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
        <p:nvSpPr>
          <p:cNvPr id="5" name="テキスト ボックス 4">
            <a:extLst>
              <a:ext uri="{FF2B5EF4-FFF2-40B4-BE49-F238E27FC236}">
                <a16:creationId xmlns:a16="http://schemas.microsoft.com/office/drawing/2014/main" id="{62AC0DEA-C961-DC13-4AE8-2B611528CCED}"/>
              </a:ext>
            </a:extLst>
          </p:cNvPr>
          <p:cNvSpPr txBox="1"/>
          <p:nvPr/>
        </p:nvSpPr>
        <p:spPr>
          <a:xfrm>
            <a:off x="9923694" y="6540917"/>
            <a:ext cx="2288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5">
                  <a:extLst>
                    <a:ext uri="{A12FA001-AC4F-418D-AE19-62706E023703}">
                      <ahyp:hlinkClr xmlns:ahyp="http://schemas.microsoft.com/office/drawing/2018/hyperlinkcolor" val="tx"/>
                    </a:ext>
                  </a:extLst>
                </a:hlinkClick>
              </a:rPr>
              <a:t>Gaia-X</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Tree>
    <p:extLst>
      <p:ext uri="{BB962C8B-B14F-4D97-AF65-F5344CB8AC3E}">
        <p14:creationId xmlns:p14="http://schemas.microsoft.com/office/powerpoint/2010/main" val="10475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5B83FD5-9FB3-6E2E-CBD7-9EEAFFD3EBF4}"/>
              </a:ext>
            </a:extLst>
          </p:cNvPr>
          <p:cNvSpPr>
            <a:spLocks noGrp="1"/>
          </p:cNvSpPr>
          <p:nvPr>
            <p:ph type="sldNum" sz="quarter" idx="12"/>
          </p:nvPr>
        </p:nvSpPr>
        <p:spPr/>
        <p:txBody>
          <a:bodyPr/>
          <a:lstStyle/>
          <a:p>
            <a:fld id="{DBFB1F43-6F2E-4538-AABB-23AEDF146290}" type="slidenum">
              <a:rPr lang="ja-JP" altLang="en-US" smtClean="0"/>
              <a:pPr/>
              <a:t>9</a:t>
            </a:fld>
            <a:endParaRPr lang="ja-JP" altLang="en-US"/>
          </a:p>
        </p:txBody>
      </p:sp>
      <p:sp>
        <p:nvSpPr>
          <p:cNvPr id="4" name="タイトル 3">
            <a:extLst>
              <a:ext uri="{FF2B5EF4-FFF2-40B4-BE49-F238E27FC236}">
                <a16:creationId xmlns:a16="http://schemas.microsoft.com/office/drawing/2014/main" id="{C8A9E4B4-436C-37EC-2D8B-D81230C8F02D}"/>
              </a:ext>
            </a:extLst>
          </p:cNvPr>
          <p:cNvSpPr>
            <a:spLocks noGrp="1"/>
          </p:cNvSpPr>
          <p:nvPr>
            <p:ph type="title"/>
          </p:nvPr>
        </p:nvSpPr>
        <p:spPr>
          <a:xfrm>
            <a:off x="641213" y="313754"/>
            <a:ext cx="10721731" cy="676276"/>
          </a:xfrm>
        </p:spPr>
        <p:txBody>
          <a:bodyPr/>
          <a:lstStyle/>
          <a:p>
            <a:r>
              <a:rPr kumimoji="1" lang="en-US" altLang="ja-JP" dirty="0"/>
              <a:t>DSSC</a:t>
            </a:r>
            <a:r>
              <a:rPr lang="en-US" altLang="ja-JP" sz="2400" kern="0" dirty="0"/>
              <a:t>(</a:t>
            </a:r>
            <a:r>
              <a:rPr kumimoji="1" lang="en-US" altLang="ja-JP" sz="2400" dirty="0"/>
              <a:t>Data Spaces Support Centre)</a:t>
            </a:r>
            <a:endParaRPr kumimoji="1" lang="ja-JP" altLang="en-US" sz="2400" dirty="0"/>
          </a:p>
        </p:txBody>
      </p:sp>
      <p:sp>
        <p:nvSpPr>
          <p:cNvPr id="5" name="コンテンツ プレースホルダー 1">
            <a:extLst>
              <a:ext uri="{FF2B5EF4-FFF2-40B4-BE49-F238E27FC236}">
                <a16:creationId xmlns:a16="http://schemas.microsoft.com/office/drawing/2014/main" id="{2EF2E6D8-6347-2630-0FC3-A9D86CFE83D9}"/>
              </a:ext>
            </a:extLst>
          </p:cNvPr>
          <p:cNvSpPr txBox="1">
            <a:spLocks/>
          </p:cNvSpPr>
          <p:nvPr/>
        </p:nvSpPr>
        <p:spPr bwMode="auto">
          <a:xfrm>
            <a:off x="509639" y="1110943"/>
            <a:ext cx="10721731" cy="4512190"/>
          </a:xfrm>
          <a:prstGeom prst="rect">
            <a:avLst/>
          </a:prstGeom>
          <a:solidFill>
            <a:schemeClr val="bg1">
              <a:alpha val="0"/>
            </a:schemeClr>
          </a:solidFill>
          <a:ln>
            <a:noFill/>
          </a:ln>
        </p:spPr>
        <p:txBody>
          <a:bodyPr vert="horz" wrap="square" lIns="91440" tIns="45720" rIns="91440" bIns="45720" numCol="1" anchor="t" anchorCtr="0" compatLnSpc="1">
            <a:prstTxWarp prst="textNoShape">
              <a:avLst/>
            </a:prstTxWarp>
          </a:bodyPr>
          <a:lstStyle>
            <a:lvl1pPr marL="342898" indent="-342898" algn="l" rtl="0" eaLnBrk="1" fontAlgn="base" hangingPunct="1">
              <a:spcBef>
                <a:spcPct val="20000"/>
              </a:spcBef>
              <a:spcAft>
                <a:spcPct val="0"/>
              </a:spcAft>
              <a:buClr>
                <a:srgbClr val="000066"/>
              </a:buClr>
              <a:buFont typeface="Wingdings" pitchFamily="2" charset="2"/>
              <a:buChar char="s"/>
              <a:defRPr kumimoji="1" sz="2800">
                <a:solidFill>
                  <a:srgbClr val="24235C"/>
                </a:solidFill>
                <a:latin typeface="Meiryo UI" panose="020B0604030504040204" pitchFamily="34" charset="-128"/>
                <a:ea typeface="Meiryo UI" panose="020B0604030504040204" pitchFamily="34" charset="-128"/>
                <a:cs typeface="+mn-cs"/>
              </a:defRPr>
            </a:lvl1pPr>
            <a:lvl2pPr marL="742946" indent="-285748" algn="l" rtl="0" eaLnBrk="1" fontAlgn="base" hangingPunct="1">
              <a:spcBef>
                <a:spcPct val="20000"/>
              </a:spcBef>
              <a:spcAft>
                <a:spcPct val="0"/>
              </a:spcAft>
              <a:buClr>
                <a:srgbClr val="FF0000"/>
              </a:buClr>
              <a:buFont typeface="Arial" charset="0"/>
              <a:buChar char="•"/>
              <a:defRPr kumimoji="1" sz="2800">
                <a:solidFill>
                  <a:schemeClr val="tx1"/>
                </a:solidFill>
                <a:latin typeface="Meiryo UI" panose="020B0604030504040204" pitchFamily="34" charset="-128"/>
                <a:ea typeface="Meiryo UI" panose="020B0604030504040204" pitchFamily="34" charset="-128"/>
              </a:defRPr>
            </a:lvl2pPr>
            <a:lvl3pPr marL="1142993" indent="-228598" algn="l" rtl="0" eaLnBrk="1" fontAlgn="base" hangingPunct="1">
              <a:spcBef>
                <a:spcPct val="20000"/>
              </a:spcBef>
              <a:spcAft>
                <a:spcPct val="0"/>
              </a:spcAft>
              <a:buClr>
                <a:srgbClr val="000066"/>
              </a:buClr>
              <a:buFont typeface="Arial" charset="0"/>
              <a:buChar char="•"/>
              <a:defRPr kumimoji="1" sz="2400">
                <a:solidFill>
                  <a:schemeClr val="tx1"/>
                </a:solidFill>
                <a:latin typeface="Meiryo UI" panose="020B0604030504040204" pitchFamily="34" charset="-128"/>
                <a:ea typeface="Meiryo UI" panose="020B0604030504040204" pitchFamily="34" charset="-128"/>
              </a:defRPr>
            </a:lvl3pPr>
            <a:lvl4pPr marL="1600191" indent="-228598" algn="l" rtl="0" eaLnBrk="1" fontAlgn="base" hangingPunct="1">
              <a:spcBef>
                <a:spcPct val="20000"/>
              </a:spcBef>
              <a:spcAft>
                <a:spcPct val="0"/>
              </a:spcAft>
              <a:buClr>
                <a:srgbClr val="FF0000"/>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4pPr>
            <a:lvl5pPr marL="2057388" indent="-228598" algn="l" rtl="0" eaLnBrk="1" fontAlgn="base" hangingPunct="1">
              <a:spcBef>
                <a:spcPct val="20000"/>
              </a:spcBef>
              <a:spcAft>
                <a:spcPct val="0"/>
              </a:spcAft>
              <a:buClr>
                <a:srgbClr val="000066"/>
              </a:buClr>
              <a:buFont typeface="Arial" charset="0"/>
              <a:buChar char="»"/>
              <a:defRPr kumimoji="1" sz="2000">
                <a:solidFill>
                  <a:schemeClr val="tx1"/>
                </a:solidFill>
                <a:latin typeface="Meiryo UI" panose="020B0604030504040204" pitchFamily="34" charset="-128"/>
                <a:ea typeface="Meiryo UI" panose="020B0604030504040204" pitchFamily="34" charset="-128"/>
              </a:defRPr>
            </a:lvl5pPr>
            <a:lvl6pPr marL="2514585"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6pPr>
            <a:lvl7pPr marL="2971783"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7pPr>
            <a:lvl8pPr marL="3428980"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8pPr>
            <a:lvl9pPr marL="3886177" indent="-228598" algn="l" rtl="0" eaLnBrk="1" fontAlgn="base" hangingPunct="1">
              <a:spcBef>
                <a:spcPct val="20000"/>
              </a:spcBef>
              <a:spcAft>
                <a:spcPct val="0"/>
              </a:spcAft>
              <a:buClr>
                <a:schemeClr val="accent2"/>
              </a:buClr>
              <a:buFont typeface="Arial" charset="0"/>
              <a:buChar char="»"/>
              <a:defRPr kumimoji="1" sz="2000">
                <a:solidFill>
                  <a:schemeClr val="tx1"/>
                </a:solidFill>
                <a:latin typeface="+mn-lt"/>
                <a:ea typeface="+mn-ea"/>
              </a:defRPr>
            </a:lvl9pPr>
          </a:lstStyle>
          <a:p>
            <a:pPr>
              <a:buFont typeface="Wingdings" panose="05000000000000000000" pitchFamily="2" charset="2"/>
              <a:buChar char="n"/>
            </a:pPr>
            <a:r>
              <a:rPr lang="en-US" altLang="ja-JP" sz="1600" kern="0" dirty="0">
                <a:solidFill>
                  <a:schemeClr val="tx1"/>
                </a:solidFill>
                <a:hlinkClick r:id="rId2">
                  <a:extLst>
                    <a:ext uri="{A12FA001-AC4F-418D-AE19-62706E023703}">
                      <ahyp:hlinkClr xmlns:ahyp="http://schemas.microsoft.com/office/drawing/2018/hyperlinkcolor" val="tx"/>
                    </a:ext>
                  </a:extLst>
                </a:hlinkClick>
              </a:rPr>
              <a:t>DSSC</a:t>
            </a:r>
            <a:r>
              <a:rPr lang="en-US" altLang="ja-JP" sz="1200" kern="0" dirty="0"/>
              <a:t>(</a:t>
            </a:r>
            <a:r>
              <a:rPr kumimoji="1" lang="en-US" altLang="ja-JP" sz="1200" dirty="0"/>
              <a:t>Data Spaces Support Centre)</a:t>
            </a:r>
            <a:r>
              <a:rPr lang="ja-JP" altLang="en-US" sz="1600" kern="0" dirty="0"/>
              <a:t>は</a:t>
            </a:r>
            <a:r>
              <a:rPr lang="en-US" altLang="ja-JP" sz="1600" kern="0" dirty="0"/>
              <a:t>IDSA</a:t>
            </a:r>
            <a:r>
              <a:rPr lang="ja-JP" altLang="en-US" sz="1600" kern="0" dirty="0"/>
              <a:t>の配下でデータスペース参加者の支援を行う組織で、データスペース参加者間のコミュニティ形成、開発支援等を行っている。</a:t>
            </a:r>
            <a:endParaRPr lang="en-US" altLang="ja-JP" sz="1600" kern="0" dirty="0"/>
          </a:p>
          <a:p>
            <a:pPr>
              <a:buFont typeface="Arial" panose="020B0604020202020204" pitchFamily="34" charset="0"/>
              <a:buChar char="•"/>
            </a:pPr>
            <a:endParaRPr lang="ja-JP" altLang="en-US" sz="1600" kern="0" dirty="0"/>
          </a:p>
          <a:p>
            <a:pPr>
              <a:buFont typeface="Wingdings" panose="05000000000000000000" pitchFamily="2" charset="2"/>
              <a:buChar char="n"/>
            </a:pPr>
            <a:r>
              <a:rPr lang="en-US" altLang="ja-JP" sz="1600" kern="0" dirty="0"/>
              <a:t>DSSC</a:t>
            </a:r>
            <a:r>
              <a:rPr lang="ja-JP" altLang="en-US" sz="1600" kern="0" dirty="0"/>
              <a:t>の「</a:t>
            </a:r>
            <a:r>
              <a:rPr lang="ja-JP" altLang="en-US" sz="1600" kern="0" dirty="0">
                <a:solidFill>
                  <a:schemeClr val="tx1"/>
                </a:solidFill>
                <a:hlinkClick r:id="rId3">
                  <a:extLst>
                    <a:ext uri="{A12FA001-AC4F-418D-AE19-62706E023703}">
                      <ahyp:hlinkClr xmlns:ahyp="http://schemas.microsoft.com/office/drawing/2018/hyperlinkcolor" val="tx"/>
                    </a:ext>
                  </a:extLst>
                </a:hlinkClick>
              </a:rPr>
              <a:t>データスペースブループリント</a:t>
            </a:r>
            <a:r>
              <a:rPr lang="en-US" altLang="ja-JP" sz="1600" kern="0" dirty="0">
                <a:solidFill>
                  <a:schemeClr val="tx1"/>
                </a:solidFill>
                <a:hlinkClick r:id="rId3">
                  <a:extLst>
                    <a:ext uri="{A12FA001-AC4F-418D-AE19-62706E023703}">
                      <ahyp:hlinkClr xmlns:ahyp="http://schemas.microsoft.com/office/drawing/2018/hyperlinkcolor" val="tx"/>
                    </a:ext>
                  </a:extLst>
                </a:hlinkClick>
              </a:rPr>
              <a:t>v1.0</a:t>
            </a:r>
            <a:r>
              <a:rPr lang="ja-JP" altLang="en-US" sz="1600" kern="0" dirty="0">
                <a:solidFill>
                  <a:schemeClr val="tx1"/>
                </a:solidFill>
                <a:hlinkClick r:id="rId3">
                  <a:extLst>
                    <a:ext uri="{A12FA001-AC4F-418D-AE19-62706E023703}">
                      <ahyp:hlinkClr xmlns:ahyp="http://schemas.microsoft.com/office/drawing/2018/hyperlinkcolor" val="tx"/>
                    </a:ext>
                  </a:extLst>
                </a:hlinkClick>
              </a:rPr>
              <a:t>」</a:t>
            </a:r>
            <a:r>
              <a:rPr lang="ja-JP" altLang="en-US" sz="1600" kern="0" dirty="0"/>
              <a:t>はデータスペースの開発サイクルをサポートするガイドラインで、「</a:t>
            </a:r>
            <a:r>
              <a:rPr lang="ja-JP" altLang="en-US" sz="1600" kern="0" dirty="0">
                <a:solidFill>
                  <a:schemeClr val="tx1"/>
                </a:solidFill>
                <a:hlinkClick r:id="rId4">
                  <a:extLst>
                    <a:ext uri="{A12FA001-AC4F-418D-AE19-62706E023703}">
                      <ahyp:hlinkClr xmlns:ahyp="http://schemas.microsoft.com/office/drawing/2018/hyperlinkcolor" val="tx"/>
                    </a:ext>
                  </a:extLst>
                </a:hlinkClick>
              </a:rPr>
              <a:t>データスペースの概念モデル」</a:t>
            </a:r>
            <a:r>
              <a:rPr lang="ja-JP" altLang="en-US" sz="1600" kern="0" dirty="0">
                <a:solidFill>
                  <a:schemeClr val="tx1"/>
                </a:solidFill>
              </a:rPr>
              <a:t>、「</a:t>
            </a:r>
            <a:r>
              <a:rPr lang="ja-JP" altLang="en-US" sz="1600" kern="0" dirty="0">
                <a:solidFill>
                  <a:schemeClr val="tx1"/>
                </a:solidFill>
                <a:hlinkClick r:id="rId5">
                  <a:extLst>
                    <a:ext uri="{A12FA001-AC4F-418D-AE19-62706E023703}">
                      <ahyp:hlinkClr xmlns:ahyp="http://schemas.microsoft.com/office/drawing/2018/hyperlinkcolor" val="tx"/>
                    </a:ext>
                  </a:extLst>
                </a:hlinkClick>
              </a:rPr>
              <a:t>ビルディングブロックの概要</a:t>
            </a:r>
            <a:r>
              <a:rPr lang="ja-JP" altLang="en-US" sz="1600" kern="0" dirty="0">
                <a:solidFill>
                  <a:schemeClr val="tx1"/>
                </a:solidFill>
              </a:rPr>
              <a:t>」</a:t>
            </a:r>
            <a:r>
              <a:rPr lang="ja-JP" altLang="en-US" sz="1600" kern="0" dirty="0"/>
              <a:t>、「</a:t>
            </a:r>
            <a:r>
              <a:rPr lang="ja-JP" altLang="en-US" sz="1600" kern="0" dirty="0">
                <a:solidFill>
                  <a:schemeClr val="tx1"/>
                </a:solidFill>
                <a:hlinkClick r:id="rId6">
                  <a:extLst>
                    <a:ext uri="{A12FA001-AC4F-418D-AE19-62706E023703}">
                      <ahyp:hlinkClr xmlns:ahyp="http://schemas.microsoft.com/office/drawing/2018/hyperlinkcolor" val="tx"/>
                    </a:ext>
                  </a:extLst>
                </a:hlinkClick>
              </a:rPr>
              <a:t>構築手法の説明</a:t>
            </a:r>
            <a:r>
              <a:rPr lang="ja-JP" altLang="en-US" sz="1600" kern="0" dirty="0">
                <a:solidFill>
                  <a:schemeClr val="tx1"/>
                </a:solidFill>
              </a:rPr>
              <a:t>」</a:t>
            </a:r>
            <a:r>
              <a:rPr lang="ja-JP" altLang="en-US" sz="1600" kern="0" dirty="0"/>
              <a:t>、「</a:t>
            </a:r>
            <a:r>
              <a:rPr lang="ja-JP" altLang="en-US" sz="1600" kern="0" dirty="0">
                <a:solidFill>
                  <a:schemeClr val="tx1"/>
                </a:solidFill>
                <a:hlinkClick r:id="rId6">
                  <a:extLst>
                    <a:ext uri="{A12FA001-AC4F-418D-AE19-62706E023703}">
                      <ahyp:hlinkClr xmlns:ahyp="http://schemas.microsoft.com/office/drawing/2018/hyperlinkcolor" val="tx"/>
                    </a:ext>
                  </a:extLst>
                </a:hlinkClick>
              </a:rPr>
              <a:t>用語集</a:t>
            </a:r>
            <a:r>
              <a:rPr lang="ja-JP" altLang="en-US" sz="1600" kern="0" dirty="0">
                <a:solidFill>
                  <a:schemeClr val="tx1"/>
                </a:solidFill>
              </a:rPr>
              <a:t>」で構成されている。</a:t>
            </a:r>
            <a:endParaRPr lang="en-US" altLang="ja-JP" sz="1600" kern="0" dirty="0">
              <a:solidFill>
                <a:schemeClr val="tx1"/>
              </a:solidFill>
            </a:endParaRPr>
          </a:p>
          <a:p>
            <a:pPr>
              <a:buFont typeface="Wingdings" panose="05000000000000000000" pitchFamily="2" charset="2"/>
              <a:buChar char="n"/>
            </a:pPr>
            <a:endParaRPr lang="en-US" altLang="ja-JP" sz="1600" kern="0" dirty="0">
              <a:solidFill>
                <a:schemeClr val="tx1"/>
              </a:solidFill>
            </a:endParaRPr>
          </a:p>
          <a:p>
            <a:pPr>
              <a:buClrTx/>
              <a:buFont typeface="Wingdings" panose="05000000000000000000" pitchFamily="2" charset="2"/>
              <a:buChar char="n"/>
            </a:pPr>
            <a:r>
              <a:rPr lang="ja-JP" altLang="en-US" sz="1600" kern="0" dirty="0"/>
              <a:t>「ビルディングブロックの概要」は、２つのビルディングブロックで構成される。ビルディングブロックは技術、標準を提供する。</a:t>
            </a:r>
            <a:endParaRPr lang="en-US" altLang="ja-JP" sz="1600" kern="0" dirty="0"/>
          </a:p>
          <a:p>
            <a:pPr marL="742948" lvl="1" indent="-342900">
              <a:buClrTx/>
              <a:buFont typeface="+mj-ea"/>
              <a:buAutoNum type="circleNumDbPlain"/>
            </a:pPr>
            <a:r>
              <a:rPr lang="ja-JP" altLang="en-US" sz="1600" kern="0" dirty="0"/>
              <a:t>「</a:t>
            </a:r>
            <a:r>
              <a:rPr lang="ja-JP" altLang="en-US" sz="1600" kern="0" dirty="0">
                <a:hlinkClick r:id="rId7">
                  <a:extLst>
                    <a:ext uri="{A12FA001-AC4F-418D-AE19-62706E023703}">
                      <ahyp:hlinkClr xmlns:ahyp="http://schemas.microsoft.com/office/drawing/2018/hyperlinkcolor" val="tx"/>
                    </a:ext>
                  </a:extLst>
                </a:hlinkClick>
              </a:rPr>
              <a:t>ビジネスと組織のビルディングブロック</a:t>
            </a:r>
            <a:r>
              <a:rPr lang="ja-JP" altLang="en-US" sz="1600" kern="0" dirty="0"/>
              <a:t>」は３つのブロックで構成される。</a:t>
            </a:r>
            <a:endParaRPr lang="en-US" altLang="ja-JP" sz="1600" kern="0" dirty="0"/>
          </a:p>
          <a:p>
            <a:pPr marL="1142995" lvl="2" indent="-342900">
              <a:buClrTx/>
              <a:buFont typeface="Wingdings" panose="05000000000000000000" pitchFamily="2" charset="2"/>
              <a:buChar char="ü"/>
            </a:pPr>
            <a:r>
              <a:rPr lang="ja-JP" altLang="en-US" sz="1600" kern="0" dirty="0"/>
              <a:t>「</a:t>
            </a:r>
            <a:r>
              <a:rPr lang="ja-JP" altLang="en-US" sz="1600" kern="0" dirty="0">
                <a:hlinkClick r:id="rId8">
                  <a:extLst>
                    <a:ext uri="{A12FA001-AC4F-418D-AE19-62706E023703}">
                      <ahyp:hlinkClr xmlns:ahyp="http://schemas.microsoft.com/office/drawing/2018/hyperlinkcolor" val="tx"/>
                    </a:ext>
                  </a:extLst>
                </a:hlinkClick>
              </a:rPr>
              <a:t>ビジネス</a:t>
            </a:r>
            <a:r>
              <a:rPr lang="ja-JP" altLang="en-US" sz="1600" kern="0" dirty="0"/>
              <a:t>」：データスペースに必要なビジネスモデルの構築方法、ツール、アドバイス等を提供</a:t>
            </a:r>
            <a:endParaRPr lang="en-US" altLang="ja-JP" sz="1600" kern="0" dirty="0"/>
          </a:p>
          <a:p>
            <a:pPr marL="1142995" lvl="2" indent="-342900">
              <a:buClrTx/>
              <a:buFont typeface="Wingdings" panose="05000000000000000000" pitchFamily="2" charset="2"/>
              <a:buChar char="ü"/>
            </a:pPr>
            <a:r>
              <a:rPr lang="ja-JP" altLang="en-US" sz="1600" kern="0" dirty="0">
                <a:hlinkClick r:id="rId9">
                  <a:extLst>
                    <a:ext uri="{A12FA001-AC4F-418D-AE19-62706E023703}">
                      <ahyp:hlinkClr xmlns:ahyp="http://schemas.microsoft.com/office/drawing/2018/hyperlinkcolor" val="tx"/>
                    </a:ext>
                  </a:extLst>
                </a:hlinkClick>
              </a:rPr>
              <a:t>「ガバナンス</a:t>
            </a:r>
            <a:r>
              <a:rPr lang="ja-JP" altLang="en-US" sz="1600" kern="0" dirty="0"/>
              <a:t>」：意思決定プロセスに必要な組織形態及びガバナンスの構築方法を提供</a:t>
            </a:r>
            <a:endParaRPr lang="en-US" altLang="ja-JP" sz="1600" kern="0" dirty="0"/>
          </a:p>
          <a:p>
            <a:pPr marL="1142995" lvl="2" indent="-342900">
              <a:buClrTx/>
              <a:buFont typeface="Wingdings" panose="05000000000000000000" pitchFamily="2" charset="2"/>
              <a:buChar char="ü"/>
            </a:pPr>
            <a:r>
              <a:rPr lang="ja-JP" altLang="en-US" sz="1600" kern="0" dirty="0">
                <a:hlinkClick r:id="rId10">
                  <a:extLst>
                    <a:ext uri="{A12FA001-AC4F-418D-AE19-62706E023703}">
                      <ahyp:hlinkClr xmlns:ahyp="http://schemas.microsoft.com/office/drawing/2018/hyperlinkcolor" val="tx"/>
                    </a:ext>
                  </a:extLst>
                </a:hlinkClick>
              </a:rPr>
              <a:t>「</a:t>
            </a:r>
            <a:r>
              <a:rPr lang="ja-JP" altLang="en-US" sz="1600" kern="0" dirty="0">
                <a:solidFill>
                  <a:srgbClr val="24235C"/>
                </a:solidFill>
                <a:hlinkClick r:id="rId10">
                  <a:extLst>
                    <a:ext uri="{A12FA001-AC4F-418D-AE19-62706E023703}">
                      <ahyp:hlinkClr xmlns:ahyp="http://schemas.microsoft.com/office/drawing/2018/hyperlinkcolor" val="tx"/>
                    </a:ext>
                  </a:extLst>
                </a:hlinkClick>
              </a:rPr>
              <a:t>法律</a:t>
            </a:r>
            <a:r>
              <a:rPr lang="en-US" altLang="ja-JP" sz="1600" kern="0" dirty="0">
                <a:solidFill>
                  <a:srgbClr val="24235C"/>
                </a:solidFill>
                <a:hlinkClick r:id="rId10">
                  <a:extLst>
                    <a:ext uri="{A12FA001-AC4F-418D-AE19-62706E023703}">
                      <ahyp:hlinkClr xmlns:ahyp="http://schemas.microsoft.com/office/drawing/2018/hyperlinkcolor" val="tx"/>
                    </a:ext>
                  </a:extLst>
                </a:hlinkClick>
              </a:rPr>
              <a:t>/</a:t>
            </a:r>
            <a:r>
              <a:rPr lang="ja-JP" altLang="en-US" sz="1600" kern="0" dirty="0">
                <a:solidFill>
                  <a:srgbClr val="24235C"/>
                </a:solidFill>
                <a:hlinkClick r:id="rId10">
                  <a:extLst>
                    <a:ext uri="{A12FA001-AC4F-418D-AE19-62706E023703}">
                      <ahyp:hlinkClr xmlns:ahyp="http://schemas.microsoft.com/office/drawing/2018/hyperlinkcolor" val="tx"/>
                    </a:ext>
                  </a:extLst>
                </a:hlinkClick>
              </a:rPr>
              <a:t>ルール</a:t>
            </a:r>
            <a:r>
              <a:rPr lang="ja-JP" altLang="en-US" sz="1600" kern="0" dirty="0">
                <a:solidFill>
                  <a:srgbClr val="24235C"/>
                </a:solidFill>
              </a:rPr>
              <a:t>」</a:t>
            </a:r>
            <a:r>
              <a:rPr lang="ja-JP" altLang="en-US" sz="1600" kern="0" dirty="0"/>
              <a:t>：データスペースが準拠すべき法的枠組み、参加者の役割等を提供</a:t>
            </a:r>
            <a:endParaRPr lang="en-US" altLang="ja-JP" sz="1600" kern="0" dirty="0"/>
          </a:p>
          <a:p>
            <a:pPr marL="1142995" lvl="2" indent="-342900">
              <a:buClrTx/>
              <a:buFont typeface="Wingdings" panose="05000000000000000000" pitchFamily="2" charset="2"/>
              <a:buChar char="ü"/>
            </a:pPr>
            <a:endParaRPr lang="en-US" altLang="ja-JP" sz="1600" kern="0" dirty="0"/>
          </a:p>
          <a:p>
            <a:pPr marL="742948" lvl="1" indent="-342900">
              <a:buClrTx/>
              <a:buFont typeface="+mj-ea"/>
              <a:buAutoNum type="circleNumDbPlain"/>
            </a:pPr>
            <a:r>
              <a:rPr lang="ja-JP" altLang="en-US" sz="1600" kern="0" dirty="0"/>
              <a:t>「</a:t>
            </a:r>
            <a:r>
              <a:rPr lang="ja-JP" altLang="en-US" sz="1600" kern="0" dirty="0">
                <a:hlinkClick r:id="rId11">
                  <a:extLst>
                    <a:ext uri="{A12FA001-AC4F-418D-AE19-62706E023703}">
                      <ahyp:hlinkClr xmlns:ahyp="http://schemas.microsoft.com/office/drawing/2018/hyperlinkcolor" val="tx"/>
                    </a:ext>
                  </a:extLst>
                </a:hlinkClick>
              </a:rPr>
              <a:t>技術的なビルディングブロック</a:t>
            </a:r>
            <a:r>
              <a:rPr lang="ja-JP" altLang="en-US" sz="1600" kern="0" dirty="0"/>
              <a:t>」は３つのブロックで構成される。</a:t>
            </a:r>
            <a:endParaRPr lang="en-US" altLang="ja-JP" sz="1600" kern="0" dirty="0"/>
          </a:p>
          <a:p>
            <a:pPr marL="1142995" lvl="2" indent="-342900">
              <a:buClrTx/>
              <a:buFont typeface="Wingdings" panose="05000000000000000000" pitchFamily="2" charset="2"/>
              <a:buChar char="ü"/>
            </a:pPr>
            <a:r>
              <a:rPr lang="ja-JP" altLang="en-US" sz="1600" kern="0" dirty="0"/>
              <a:t>「</a:t>
            </a:r>
            <a:r>
              <a:rPr lang="ja-JP" altLang="en-US" sz="1600" kern="0" dirty="0">
                <a:hlinkClick r:id="rId12">
                  <a:extLst>
                    <a:ext uri="{A12FA001-AC4F-418D-AE19-62706E023703}">
                      <ahyp:hlinkClr xmlns:ahyp="http://schemas.microsoft.com/office/drawing/2018/hyperlinkcolor" val="tx"/>
                    </a:ext>
                  </a:extLst>
                </a:hlinkClick>
              </a:rPr>
              <a:t>相互運用性</a:t>
            </a:r>
            <a:r>
              <a:rPr lang="ja-JP" altLang="en-US" sz="1600" kern="0" dirty="0"/>
              <a:t>」：データ交換に必要なデータモデル、データ形式、ツール及びトレーサビリティ等の機能の提供</a:t>
            </a:r>
            <a:endParaRPr lang="en-US" altLang="ja-JP" sz="1600" kern="0" dirty="0"/>
          </a:p>
          <a:p>
            <a:pPr marL="1142995" lvl="2" indent="-342900">
              <a:buClrTx/>
              <a:buFont typeface="Wingdings" panose="05000000000000000000" pitchFamily="2" charset="2"/>
              <a:buChar char="ü"/>
            </a:pPr>
            <a:r>
              <a:rPr lang="ja-JP" altLang="en-US" sz="1600" kern="0" dirty="0">
                <a:hlinkClick r:id="rId13">
                  <a:extLst>
                    <a:ext uri="{A12FA001-AC4F-418D-AE19-62706E023703}">
                      <ahyp:hlinkClr xmlns:ahyp="http://schemas.microsoft.com/office/drawing/2018/hyperlinkcolor" val="tx"/>
                    </a:ext>
                  </a:extLst>
                </a:hlinkClick>
              </a:rPr>
              <a:t>「データ主権と信頼性</a:t>
            </a:r>
            <a:r>
              <a:rPr lang="ja-JP" altLang="en-US" sz="1600" kern="0" dirty="0"/>
              <a:t>」：データスペース参加者間でデータ主権、信頼性が確立されるアクセス制御等の機能の提供</a:t>
            </a:r>
            <a:endParaRPr lang="en-US" altLang="ja-JP" sz="1600" kern="0" dirty="0"/>
          </a:p>
          <a:p>
            <a:pPr marL="1142995" lvl="2" indent="-342900">
              <a:buClrTx/>
              <a:buFont typeface="Wingdings" panose="05000000000000000000" pitchFamily="2" charset="2"/>
              <a:buChar char="ü"/>
            </a:pPr>
            <a:r>
              <a:rPr lang="ja-JP" altLang="en-US" sz="1600" kern="0" dirty="0">
                <a:hlinkClick r:id="rId14">
                  <a:extLst>
                    <a:ext uri="{A12FA001-AC4F-418D-AE19-62706E023703}">
                      <ahyp:hlinkClr xmlns:ahyp="http://schemas.microsoft.com/office/drawing/2018/hyperlinkcolor" val="tx"/>
                    </a:ext>
                  </a:extLst>
                </a:hlinkClick>
              </a:rPr>
              <a:t>「データ価値</a:t>
            </a:r>
            <a:r>
              <a:rPr lang="ja-JP" altLang="en-US" sz="1600" kern="0" dirty="0"/>
              <a:t>」：データスペース参加者間でどのようなデータ、サービスが利用できるか検索する機能の提供</a:t>
            </a:r>
            <a:endParaRPr lang="en-US" altLang="ja-JP" sz="1600" kern="0" dirty="0"/>
          </a:p>
          <a:p>
            <a:pPr marL="742948" lvl="1" indent="-342900">
              <a:buClrTx/>
              <a:buFont typeface="+mj-ea"/>
              <a:buAutoNum type="circleNumDbPlain"/>
            </a:pPr>
            <a:endParaRPr lang="en-US" altLang="ja-JP" sz="1600" kern="0" dirty="0"/>
          </a:p>
          <a:p>
            <a:pPr marL="742948" lvl="1" indent="-342900">
              <a:buClrTx/>
              <a:buFont typeface="+mj-ea"/>
              <a:buAutoNum type="circleNumDbPlain"/>
            </a:pPr>
            <a:endParaRPr lang="en-US" altLang="ja-JP" sz="1600" kern="0" dirty="0"/>
          </a:p>
          <a:p>
            <a:pPr marL="742948" lvl="1" indent="-342900">
              <a:buClrTx/>
              <a:buFont typeface="+mj-ea"/>
              <a:buAutoNum type="circleNumDbPlain"/>
            </a:pPr>
            <a:endParaRPr lang="en-US" altLang="ja-JP" sz="1600" kern="0" dirty="0"/>
          </a:p>
          <a:p>
            <a:pPr>
              <a:buFont typeface="Arial" panose="020B0604020202020204" pitchFamily="34" charset="0"/>
              <a:buChar char="•"/>
            </a:pPr>
            <a:endParaRPr lang="ja-JP" altLang="en-US" sz="1600" kern="0" dirty="0"/>
          </a:p>
        </p:txBody>
      </p:sp>
      <p:sp>
        <p:nvSpPr>
          <p:cNvPr id="2" name="テキスト ボックス 1">
            <a:extLst>
              <a:ext uri="{FF2B5EF4-FFF2-40B4-BE49-F238E27FC236}">
                <a16:creationId xmlns:a16="http://schemas.microsoft.com/office/drawing/2014/main" id="{313EE27F-828C-342E-2C69-218FAF3BE603}"/>
              </a:ext>
            </a:extLst>
          </p:cNvPr>
          <p:cNvSpPr txBox="1"/>
          <p:nvPr/>
        </p:nvSpPr>
        <p:spPr>
          <a:xfrm>
            <a:off x="8998408" y="6540917"/>
            <a:ext cx="22881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出典</a:t>
            </a:r>
            <a:r>
              <a:rPr kumimoji="1" lang="ja-JP" altLang="en-US" sz="1000" b="0" i="0" u="none" strike="noStrike" kern="1200" cap="none" spc="0" normalizeH="0" baseline="0" noProof="0" dirty="0">
                <a:ln>
                  <a:noFill/>
                </a:ln>
                <a:effectLst/>
                <a:uLnTx/>
                <a:uFillTx/>
                <a:latin typeface="Meiryo UI"/>
                <a:ea typeface="Meiryo UI"/>
                <a:cs typeface="+mn-cs"/>
              </a:rPr>
              <a:t>：</a:t>
            </a:r>
            <a:r>
              <a:rPr kumimoji="1" lang="en-US" altLang="ja-JP" sz="1000" b="0" i="0" u="none" strike="noStrike" kern="1200" cap="none" spc="0" normalizeH="0" baseline="0" noProof="0" dirty="0">
                <a:ln>
                  <a:noFill/>
                </a:ln>
                <a:effectLst/>
                <a:uLnTx/>
                <a:uFillTx/>
                <a:latin typeface="Meiryo UI"/>
                <a:ea typeface="Meiryo UI"/>
                <a:cs typeface="+mn-cs"/>
              </a:rPr>
              <a:t> </a:t>
            </a:r>
            <a:r>
              <a:rPr kumimoji="1" lang="en-US" altLang="ja-JP" sz="1000" b="0" i="0" u="none" strike="noStrike" kern="1200" cap="none" spc="0" normalizeH="0" baseline="0" noProof="0" dirty="0">
                <a:ln>
                  <a:noFill/>
                </a:ln>
                <a:effectLst/>
                <a:uLnTx/>
                <a:uFillTx/>
                <a:latin typeface="Meiryo UI"/>
                <a:ea typeface="Meiryo UI"/>
                <a:cs typeface="+mn-cs"/>
                <a:hlinkClick r:id="rId2">
                  <a:extLst>
                    <a:ext uri="{A12FA001-AC4F-418D-AE19-62706E023703}">
                      <ahyp:hlinkClr xmlns:ahyp="http://schemas.microsoft.com/office/drawing/2018/hyperlinkcolor" val="tx"/>
                    </a:ext>
                  </a:extLst>
                </a:hlinkClick>
              </a:rPr>
              <a:t>DSSC</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Tree>
    <p:extLst>
      <p:ext uri="{BB962C8B-B14F-4D97-AF65-F5344CB8AC3E}">
        <p14:creationId xmlns:p14="http://schemas.microsoft.com/office/powerpoint/2010/main" val="511132660"/>
      </p:ext>
    </p:extLst>
  </p:cSld>
  <p:clrMapOvr>
    <a:masterClrMapping/>
  </p:clrMapOvr>
</p:sld>
</file>

<file path=ppt/theme/theme1.xml><?xml version="1.0" encoding="utf-8"?>
<a:theme xmlns:a="http://schemas.openxmlformats.org/drawingml/2006/main" name="IPA2004">
  <a:themeElements>
    <a:clrScheme name="IPA2023">
      <a:dk1>
        <a:srgbClr val="24235C"/>
      </a:dk1>
      <a:lt1>
        <a:srgbClr val="FFFFFF"/>
      </a:lt1>
      <a:dk2>
        <a:srgbClr val="000000"/>
      </a:dk2>
      <a:lt2>
        <a:srgbClr val="808080"/>
      </a:lt2>
      <a:accent1>
        <a:srgbClr val="24235C"/>
      </a:accent1>
      <a:accent2>
        <a:srgbClr val="FF0000"/>
      </a:accent2>
      <a:accent3>
        <a:srgbClr val="FFC000"/>
      </a:accent3>
      <a:accent4>
        <a:srgbClr val="FFFF00"/>
      </a:accent4>
      <a:accent5>
        <a:srgbClr val="00B050"/>
      </a:accent5>
      <a:accent6>
        <a:srgbClr val="0066FF"/>
      </a:accent6>
      <a:hlink>
        <a:srgbClr val="0066FF"/>
      </a:hlink>
      <a:folHlink>
        <a:srgbClr val="C00000"/>
      </a:folHlink>
    </a:clrScheme>
    <a:fontScheme name="ユーザー定義 1Meiryo UI">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E746DE13-5209-4467-86BE-12B5E6CAEC1B}" vid="{FD8A97E5-9FF1-4310-BE27-C8B51DCC8A82}"/>
    </a:ext>
  </a:extLst>
</a:theme>
</file>

<file path=ppt/theme/theme2.xml><?xml version="1.0" encoding="utf-8"?>
<a:theme xmlns:a="http://schemas.openxmlformats.org/drawingml/2006/main" name="1_IPA2004">
  <a:themeElements>
    <a:clrScheme name="IPAテスト">
      <a:dk1>
        <a:srgbClr val="24235C"/>
      </a:dk1>
      <a:lt1>
        <a:srgbClr val="FFFFFF"/>
      </a:lt1>
      <a:dk2>
        <a:srgbClr val="000000"/>
      </a:dk2>
      <a:lt2>
        <a:srgbClr val="808080"/>
      </a:lt2>
      <a:accent1>
        <a:srgbClr val="E15E35"/>
      </a:accent1>
      <a:accent2>
        <a:srgbClr val="21AC7B"/>
      </a:accent2>
      <a:accent3>
        <a:srgbClr val="006DAA"/>
      </a:accent3>
      <a:accent4>
        <a:srgbClr val="60C4E4"/>
      </a:accent4>
      <a:accent5>
        <a:srgbClr val="C2D65E"/>
      </a:accent5>
      <a:accent6>
        <a:srgbClr val="D2D4D1"/>
      </a:accent6>
      <a:hlink>
        <a:srgbClr val="009999"/>
      </a:hlink>
      <a:folHlink>
        <a:srgbClr val="99CC00"/>
      </a:folHlink>
    </a:clrScheme>
    <a:fontScheme name="IPA">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PA20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A20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A20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A20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A20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A20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A20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A20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A20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A20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A20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A20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1" id="{075B02A6-4DEF-C246-BE24-F9E800A8C82F}" vid="{1679C46A-7B30-8D4D-90A5-BF53D5C3588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2023IPAtemplate（DISC）</Template>
  <TotalTime>0</TotalTime>
  <Words>1873</Words>
  <Application>Microsoft Office PowerPoint</Application>
  <PresentationFormat>ワイド画面</PresentationFormat>
  <Paragraphs>168</Paragraphs>
  <Slides>12</Slides>
  <Notes>5</Notes>
  <HiddenSlides>0</HiddenSlides>
  <MMClips>0</MMClips>
  <ScaleCrop>false</ScaleCrop>
  <HeadingPairs>
    <vt:vector size="6" baseType="variant">
      <vt:variant>
        <vt:lpstr>使用されているフォント</vt:lpstr>
      </vt:variant>
      <vt:variant>
        <vt:i4>3</vt:i4>
      </vt:variant>
      <vt:variant>
        <vt:lpstr>テーマ</vt:lpstr>
      </vt:variant>
      <vt:variant>
        <vt:i4>2</vt:i4>
      </vt:variant>
      <vt:variant>
        <vt:lpstr>スライド タイトル</vt:lpstr>
      </vt:variant>
      <vt:variant>
        <vt:i4>12</vt:i4>
      </vt:variant>
    </vt:vector>
  </HeadingPairs>
  <TitlesOfParts>
    <vt:vector size="17" baseType="lpstr">
      <vt:lpstr>Meiryo UI</vt:lpstr>
      <vt:lpstr>Arial</vt:lpstr>
      <vt:lpstr>Wingdings</vt:lpstr>
      <vt:lpstr>IPA2004</vt:lpstr>
      <vt:lpstr>1_IPA2004</vt:lpstr>
      <vt:lpstr>データに関するツール一覧 ガイド</vt:lpstr>
      <vt:lpstr>はじめに</vt:lpstr>
      <vt:lpstr>改訂履歴</vt:lpstr>
      <vt:lpstr>PowerPoint プレゼンテーション</vt:lpstr>
      <vt:lpstr>EC(European Commission：欧州委員会)</vt:lpstr>
      <vt:lpstr>EIF Toolbox</vt:lpstr>
      <vt:lpstr>Catena-X</vt:lpstr>
      <vt:lpstr>IDSA、Gaia-X</vt:lpstr>
      <vt:lpstr>DSSC(Data Spaces Support Centre)</vt:lpstr>
      <vt:lpstr>FIWARE、CoE-DSC</vt:lpstr>
      <vt:lpstr>DSA、RRI(日本のツール提供組織)</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データに関するツール一覧 ガイド</dc:title>
  <dc:creator/>
  <cp:lastModifiedBy/>
  <cp:revision>1</cp:revision>
  <dcterms:created xsi:type="dcterms:W3CDTF">2024-06-07T06:31:22Z</dcterms:created>
  <dcterms:modified xsi:type="dcterms:W3CDTF">2024-08-07T09:03:21Z</dcterms:modified>
</cp:coreProperties>
</file>