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4287" r:id="rId2"/>
  </p:sldMasterIdLst>
  <p:notesMasterIdLst>
    <p:notesMasterId r:id="rId21"/>
  </p:notesMasterIdLst>
  <p:handoutMasterIdLst>
    <p:handoutMasterId r:id="rId22"/>
  </p:handoutMasterIdLst>
  <p:sldIdLst>
    <p:sldId id="7526" r:id="rId3"/>
    <p:sldId id="7560" r:id="rId4"/>
    <p:sldId id="7543" r:id="rId5"/>
    <p:sldId id="7556" r:id="rId6"/>
    <p:sldId id="7545" r:id="rId7"/>
    <p:sldId id="7544" r:id="rId8"/>
    <p:sldId id="7559" r:id="rId9"/>
    <p:sldId id="7546" r:id="rId10"/>
    <p:sldId id="7554" r:id="rId11"/>
    <p:sldId id="7555" r:id="rId12"/>
    <p:sldId id="7557" r:id="rId13"/>
    <p:sldId id="7547" r:id="rId14"/>
    <p:sldId id="7549" r:id="rId15"/>
    <p:sldId id="7550" r:id="rId16"/>
    <p:sldId id="7558" r:id="rId17"/>
    <p:sldId id="7551" r:id="rId18"/>
    <p:sldId id="7552" r:id="rId19"/>
    <p:sldId id="7553" r:id="rId20"/>
  </p:sldIdLst>
  <p:sldSz cx="9144000" cy="6858000" type="screen4x3"/>
  <p:notesSz cx="9866313" cy="673576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EE"/>
    <a:srgbClr val="216BFF"/>
    <a:srgbClr val="FFFFCC"/>
    <a:srgbClr val="FFFF99"/>
    <a:srgbClr val="FFCCFF"/>
    <a:srgbClr val="F3C3EA"/>
    <a:srgbClr val="CCFFCC"/>
    <a:srgbClr val="FF66CC"/>
    <a:srgbClr val="0033CC"/>
    <a:srgbClr val="00B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90" autoAdjust="0"/>
    <p:restoredTop sz="95310" autoAdjust="0"/>
  </p:normalViewPr>
  <p:slideViewPr>
    <p:cSldViewPr>
      <p:cViewPr>
        <p:scale>
          <a:sx n="101" d="100"/>
          <a:sy n="101" d="100"/>
        </p:scale>
        <p:origin x="16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184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c-nase\&#23450;&#37327;&#20998;&#26512;\share\&#20491;&#20154;&#29992;work\n-tashi\&#21454;&#38598;&#12487;&#12540;&#12479;&#20998;&#26512;&#32080;&#26524;\10_&#12487;&#12540;&#12479;&#30333;&#26360;&#26412;&#32232;&#30456;&#24403;\chap6\6_4_1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c-nase\&#23450;&#37327;&#20998;&#26512;\share\&#20491;&#20154;&#29992;work\n-tashi\&#21454;&#38598;&#12487;&#12540;&#12479;&#20998;&#26512;&#32080;&#26524;\10_&#12487;&#12540;&#12479;&#30333;&#26360;&#26412;&#32232;&#30456;&#24403;\chap6\6_4_4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c-nase\&#23450;&#37327;&#20998;&#26512;\share\&#20491;&#20154;&#29992;work\n-tashi\&#21454;&#38598;&#12487;&#12540;&#12479;&#20998;&#26512;&#32080;&#26524;\10_&#12487;&#12540;&#12479;&#30333;&#26360;&#26412;&#32232;&#30456;&#24403;\chap6\6_4_9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c-nase\&#23450;&#37327;&#20998;&#26512;\share\&#20491;&#20154;&#29992;work\n-tashi\&#21454;&#38598;&#12487;&#12540;&#12479;&#20998;&#26512;&#32080;&#26524;\10_&#12487;&#12540;&#12479;&#30333;&#26360;&#26412;&#32232;&#30456;&#24403;\chap6\6_3_1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c-nase\&#23450;&#37327;&#20998;&#26512;\share\&#20491;&#20154;&#29992;work\n-tashi\&#21454;&#38598;&#12487;&#12540;&#12479;&#20998;&#26512;&#32080;&#26524;\10_&#12487;&#12540;&#12479;&#30333;&#26360;&#26412;&#32232;&#30456;&#24403;\chap6\6_3_4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c-nase\&#23450;&#37327;&#20998;&#26512;\share\&#20491;&#20154;&#29992;work\n-tashi\&#21454;&#38598;&#12487;&#12540;&#12479;&#20998;&#26512;&#32080;&#26524;\10_&#12487;&#12540;&#12479;&#30333;&#26360;&#26412;&#32232;&#30456;&#24403;\chap6\6_3_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ja-JP" b="1" dirty="0"/>
              <a:t>開発プロジェクトの種別</a:t>
            </a:r>
          </a:p>
        </c:rich>
      </c:tx>
      <c:layout>
        <c:manualLayout>
          <c:xMode val="edge"/>
          <c:yMode val="edge"/>
          <c:x val="1.9545720973531699E-2"/>
          <c:y val="4.446012801716230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169491525423731"/>
          <c:y val="0.26600985221674878"/>
          <c:w val="0.40677966101694918"/>
          <c:h val="0.5911330049261084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ln w="9525">
      <a:noFill/>
    </a:ln>
  </c:spPr>
  <c:txPr>
    <a:bodyPr/>
    <a:lstStyle/>
    <a:p>
      <a:pPr>
        <a:defRPr sz="1000" b="0" i="0">
          <a:latin typeface="メイリオ" panose="020B0604030504040204" pitchFamily="50" charset="-128"/>
          <a:ea typeface="メイリオ" panose="020B0604030504040204" pitchFamily="50" charset="-128"/>
          <a:cs typeface="ＭＳ Ｐゴシック"/>
        </a:defRPr>
      </a:pPr>
      <a:endParaRPr lang="ja-JP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/>
              </a:defRPr>
            </a:pPr>
            <a:r>
              <a:rPr lang="ja-JP" sz="1050">
                <a:latin typeface="メイリオ" panose="020B0604030504040204" pitchFamily="50" charset="-128"/>
                <a:ea typeface="メイリオ" panose="020B0604030504040204" pitchFamily="50" charset="-128"/>
              </a:rPr>
              <a:t>開発</a:t>
            </a:r>
            <a:r>
              <a:rPr lang="ja-JP" altLang="en-US" sz="1050">
                <a:latin typeface="メイリオ" panose="020B0604030504040204" pitchFamily="50" charset="-128"/>
                <a:ea typeface="メイリオ" panose="020B0604030504040204" pitchFamily="50" charset="-128"/>
              </a:rPr>
              <a:t>プロダクト</a:t>
            </a:r>
            <a:r>
              <a:rPr lang="ja-JP" sz="1050">
                <a:latin typeface="メイリオ" panose="020B0604030504040204" pitchFamily="50" charset="-128"/>
                <a:ea typeface="メイリオ" panose="020B0604030504040204" pitchFamily="50" charset="-128"/>
              </a:rPr>
              <a:t>の種別</a:t>
            </a:r>
          </a:p>
        </c:rich>
      </c:tx>
      <c:layout>
        <c:manualLayout>
          <c:xMode val="edge"/>
          <c:yMode val="edge"/>
          <c:x val="0.3819629629629629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ＭＳ Ｐゴシック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3345900462962963"/>
          <c:y val="0.27573994870684948"/>
          <c:w val="0.40677966101694918"/>
          <c:h val="0.59113300492610843"/>
        </c:manualLayout>
      </c:layout>
      <c:pieChart>
        <c:varyColors val="1"/>
        <c:ser>
          <c:idx val="0"/>
          <c:order val="0"/>
          <c:spPr>
            <a:ln w="3175">
              <a:solidFill>
                <a:srgbClr val="000000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3175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C9-4AA3-9D5D-8A59B82627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3175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C9-4AA3-9D5D-8A59B826276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3175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9C9-4AA3-9D5D-8A59B826276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9C9-4AA3-9D5D-8A59B826276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3175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9C9-4AA3-9D5D-8A59B826276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3175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9C9-4AA3-9D5D-8A59B826276B}"/>
              </c:ext>
            </c:extLst>
          </c:dPt>
          <c:dLbls>
            <c:dLbl>
              <c:idx val="0"/>
              <c:layout>
                <c:manualLayout>
                  <c:x val="-7.6435300925926028E-2"/>
                  <c:y val="-0.12709515664713644"/>
                </c:manualLayout>
              </c:layout>
              <c:numFmt formatCode="0.0%" sourceLinked="0"/>
              <c:spPr>
                <a:noFill/>
                <a:ln w="25400">
                  <a:noFill/>
                </a:ln>
                <a:effectLst/>
              </c:spPr>
              <c:txPr>
                <a:bodyPr rot="0" spcFirstLastPara="1" vertOverflow="overflow" horzOverflow="overflow" vert="horz" wrap="none" lIns="39600" tIns="18000" rIns="39600" bIns="1800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FF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ＭＳ Ｐゴシック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6093032407407399"/>
                      <c:h val="0.109719075191008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9C9-4AA3-9D5D-8A59B826276B}"/>
                </c:ext>
              </c:extLst>
            </c:dLbl>
            <c:dLbl>
              <c:idx val="1"/>
              <c:layout>
                <c:manualLayout>
                  <c:x val="0.26807222222222216"/>
                  <c:y val="2.168371011517017E-3"/>
                </c:manualLayout>
              </c:layout>
              <c:numFmt formatCode="0.0%" sourceLinked="0"/>
              <c:spPr>
                <a:noFill/>
                <a:ln w="25400">
                  <a:noFill/>
                </a:ln>
                <a:effectLst/>
              </c:spPr>
              <c:txPr>
                <a:bodyPr rot="0" spcFirstLastPara="1" vertOverflow="overflow" horzOverflow="overflow" vert="horz" wrap="non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FF0000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ＭＳ Ｐゴシック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8297638888888891"/>
                      <c:h val="0.105137551068096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9C9-4AA3-9D5D-8A59B826276B}"/>
                </c:ext>
              </c:extLst>
            </c:dLbl>
            <c:dLbl>
              <c:idx val="2"/>
              <c:layout>
                <c:manualLayout>
                  <c:x val="-6.9139953847751207E-2"/>
                  <c:y val="5.8700203218942072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  <a:effectLst/>
              </c:spPr>
              <c:txPr>
                <a:bodyPr rot="0" spcFirstLastPara="1" vertOverflow="overflow" horzOverflow="overflow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ＭＳ Ｐゴシック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B9C9-4AA3-9D5D-8A59B826276B}"/>
                </c:ext>
              </c:extLst>
            </c:dLbl>
            <c:dLbl>
              <c:idx val="3"/>
              <c:layout>
                <c:manualLayout>
                  <c:x val="-0.12821449743282304"/>
                  <c:y val="0.11426229225603667"/>
                </c:manualLayout>
              </c:layout>
              <c:numFmt formatCode="0.0%" sourceLinked="0"/>
              <c:spPr>
                <a:noFill/>
                <a:ln w="25400">
                  <a:noFill/>
                </a:ln>
                <a:effectLst/>
              </c:spPr>
              <c:txPr>
                <a:bodyPr rot="0" spcFirstLastPara="1" vertOverflow="overflow" horzOverflow="overflow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ＭＳ Ｐゴシック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B9C9-4AA3-9D5D-8A59B826276B}"/>
                </c:ext>
              </c:extLst>
            </c:dLbl>
            <c:dLbl>
              <c:idx val="4"/>
              <c:layout>
                <c:manualLayout>
                  <c:x val="-0.21087929292929292"/>
                  <c:y val="4.4941074168210075E-2"/>
                </c:manualLayout>
              </c:layout>
              <c:tx>
                <c:rich>
                  <a:bodyPr rot="0" spcFirstLastPara="1" vertOverflow="overflow" horzOverflow="overflow" vert="horz" wrap="none" lIns="38100" tIns="19050" rIns="38100" bIns="19050" anchor="ctr" anchorCtr="1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  <a:defRPr sz="1000" b="0" i="0" u="none" strike="noStrike" kern="1200" baseline="0">
                        <a:solidFill>
                          <a:schemeClr val="dk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ＭＳ Ｐゴシック"/>
                      </a:defRPr>
                    </a:pPr>
                    <a:fld id="{1C8406AD-8EE3-4233-A58A-4E435D12A251}" type="CATEGORYNAME">
                      <a:rPr lang="ja-JP" altLang="en-US" sz="1000"/>
                      <a:pPr>
                        <a:lnSpc>
                          <a:spcPct val="100000"/>
                        </a:lnSpc>
                        <a:defRPr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[分類名]</a:t>
                    </a:fld>
                    <a:r>
                      <a:rPr lang="en-US" altLang="ja-JP" sz="1000" baseline="0" dirty="0"/>
                      <a:t>, </a:t>
                    </a:r>
                    <a:fld id="{B4A35146-09D7-4770-87FF-7876454A0EFD}" type="VALUE">
                      <a:rPr lang="en-US" altLang="ja-JP" sz="1000" baseline="0"/>
                      <a:pPr>
                        <a:lnSpc>
                          <a:spcPct val="100000"/>
                        </a:lnSpc>
                        <a:defRPr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[値]</a:t>
                    </a:fld>
                    <a:r>
                      <a:rPr lang="en-US" altLang="ja-JP" sz="1000" baseline="0" dirty="0"/>
                      <a:t>, </a:t>
                    </a:r>
                    <a:fld id="{3B1D5606-26D5-4ACE-81D4-235C74775979}" type="PERCENTAGE">
                      <a:rPr lang="en-US" altLang="ja-JP" sz="1000" baseline="0"/>
                      <a:pPr>
                        <a:lnSpc>
                          <a:spcPct val="100000"/>
                        </a:lnSpc>
                        <a:defRPr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[パーセンテージ]</a:t>
                    </a:fld>
                    <a:endParaRPr lang="en-US" altLang="ja-JP" sz="1000" baseline="0" dirty="0"/>
                  </a:p>
                </c:rich>
              </c:tx>
              <c:numFmt formatCode="0.0%" sourceLinked="0"/>
              <c:spPr>
                <a:noFill/>
                <a:ln w="25400">
                  <a:noFill/>
                </a:ln>
                <a:effectLst/>
              </c:spPr>
              <c:txPr>
                <a:bodyPr rot="0" spcFirstLastPara="1" vertOverflow="overflow" horzOverflow="overflow" vert="horz" wrap="none" lIns="38100" tIns="19050" rIns="38100" bIns="19050" anchor="ctr" anchorCtr="1">
                  <a:spAutoFit/>
                </a:bodyPr>
                <a:lstStyle/>
                <a:p>
                  <a:pPr>
                    <a:lnSpc>
                      <a:spcPct val="100000"/>
                    </a:lnSpc>
                    <a:defRPr sz="1000" b="0" i="0" u="none" strike="noStrike" kern="1200" baseline="0">
                      <a:solidFill>
                        <a:schemeClr val="dk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ＭＳ Ｐゴシック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9C9-4AA3-9D5D-8A59B826276B}"/>
                </c:ext>
              </c:extLst>
            </c:dLbl>
            <c:dLbl>
              <c:idx val="5"/>
              <c:layout>
                <c:manualLayout>
                  <c:x val="-0.30672060185185185"/>
                  <c:y val="-5.2372260327104E-2"/>
                </c:manualLayout>
              </c:layout>
              <c:tx>
                <c:rich>
                  <a:bodyPr rot="0" spcFirstLastPara="1" vertOverflow="overflow" horzOverflow="overflow" vert="horz" wrap="none" lIns="38100" tIns="19050" rIns="38100" bIns="19050" anchor="ctr" anchorCtr="1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  <a:defRPr sz="1000" b="0" i="0" u="none" strike="noStrike" kern="1200" baseline="0">
                        <a:solidFill>
                          <a:schemeClr val="dk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ＭＳ Ｐゴシック"/>
                      </a:defRPr>
                    </a:pPr>
                    <a:fld id="{C3A21723-741F-4711-BFD8-2EFB9A44BF2D}" type="CATEGORYNAME">
                      <a:rPr lang="ja-JP" altLang="en-US" sz="1000"/>
                      <a:pPr>
                        <a:lnSpc>
                          <a:spcPct val="100000"/>
                        </a:lnSpc>
                        <a:defRPr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[分類名]</a:t>
                    </a:fld>
                    <a:r>
                      <a:rPr lang="en-US" altLang="ja-JP" sz="1000" baseline="0" dirty="0"/>
                      <a:t>, </a:t>
                    </a:r>
                    <a:fld id="{40DC35C1-B223-47E7-BB5B-E1BE19A0A941}" type="VALUE">
                      <a:rPr lang="en-US" altLang="ja-JP" sz="1000" baseline="0" smtClean="0"/>
                      <a:pPr>
                        <a:lnSpc>
                          <a:spcPct val="100000"/>
                        </a:lnSpc>
                        <a:defRPr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[値]</a:t>
                    </a:fld>
                    <a:r>
                      <a:rPr lang="en-US" altLang="ja-JP" sz="1000" baseline="0" dirty="0"/>
                      <a:t>, </a:t>
                    </a:r>
                    <a:fld id="{00253294-E636-44C4-8F54-7C7171EC0960}" type="PERCENTAGE">
                      <a:rPr lang="en-US" altLang="ja-JP" sz="1000" baseline="0"/>
                      <a:pPr>
                        <a:lnSpc>
                          <a:spcPct val="100000"/>
                        </a:lnSpc>
                        <a:defRPr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[パーセンテージ]</a:t>
                    </a:fld>
                    <a:endParaRPr lang="en-US" altLang="ja-JP" sz="1000" baseline="0" dirty="0"/>
                  </a:p>
                </c:rich>
              </c:tx>
              <c:numFmt formatCode="0.0%" sourceLinked="0"/>
              <c:spPr>
                <a:noFill/>
                <a:ln w="25400">
                  <a:noFill/>
                </a:ln>
                <a:effectLst/>
              </c:spPr>
              <c:txPr>
                <a:bodyPr rot="0" spcFirstLastPara="1" vertOverflow="overflow" horzOverflow="overflow" vert="horz" wrap="none" lIns="38100" tIns="19050" rIns="38100" bIns="19050" anchor="ctr" anchorCtr="1">
                  <a:spAutoFit/>
                </a:bodyPr>
                <a:lstStyle/>
                <a:p>
                  <a:pPr>
                    <a:lnSpc>
                      <a:spcPct val="100000"/>
                    </a:lnSpc>
                    <a:defRPr sz="1000" b="0" i="0" u="none" strike="noStrike" kern="1200" baseline="0">
                      <a:solidFill>
                        <a:schemeClr val="dk1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ＭＳ Ｐゴシック"/>
                    </a:defRPr>
                  </a:pPr>
                  <a:endParaRPr lang="ja-JP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4485208333333331"/>
                      <c:h val="0.110531567888725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9C9-4AA3-9D5D-8A59B826276B}"/>
                </c:ext>
              </c:extLst>
            </c:dLbl>
            <c:numFmt formatCode="0.0%" sourceLinked="0"/>
            <c:spPr>
              <a:noFill/>
              <a:ln w="25400"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ＭＳ Ｐゴシック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集計!$A$31:$A$36</c:f>
              <c:strCache>
                <c:ptCount val="6"/>
                <c:pt idx="0">
                  <c:v>a：新規開発</c:v>
                </c:pt>
                <c:pt idx="1">
                  <c:v>b：改修・保守</c:v>
                </c:pt>
                <c:pt idx="2">
                  <c:v>c：再開発</c:v>
                </c:pt>
                <c:pt idx="3">
                  <c:v>d：拡張</c:v>
                </c:pt>
                <c:pt idx="4">
                  <c:v>e：パッケージ利用開発</c:v>
                </c:pt>
                <c:pt idx="5">
                  <c:v>f：OSS含む流用開発</c:v>
                </c:pt>
              </c:strCache>
            </c:strRef>
          </c:cat>
          <c:val>
            <c:numRef>
              <c:f>集計!$B$31:$B$36</c:f>
              <c:numCache>
                <c:formatCode>General</c:formatCode>
                <c:ptCount val="6"/>
                <c:pt idx="0">
                  <c:v>492</c:v>
                </c:pt>
                <c:pt idx="1">
                  <c:v>693</c:v>
                </c:pt>
                <c:pt idx="2">
                  <c:v>110</c:v>
                </c:pt>
                <c:pt idx="3">
                  <c:v>172</c:v>
                </c:pt>
                <c:pt idx="4">
                  <c:v>40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9C9-4AA3-9D5D-8A59B82627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6350" cap="flat" cmpd="sng" algn="ctr">
      <a:noFill/>
      <a:prstDash val="solid"/>
      <a:round/>
    </a:ln>
    <a:effectLst/>
  </c:spPr>
  <c:txPr>
    <a:bodyPr/>
    <a:lstStyle/>
    <a:p>
      <a:pPr>
        <a:defRPr sz="1000" b="0" i="0">
          <a:latin typeface="ＭＳ Ｐゴシック"/>
          <a:ea typeface="ＭＳ Ｐゴシック"/>
          <a:cs typeface="ＭＳ Ｐゴシック"/>
        </a:defRPr>
      </a:pPr>
      <a:endParaRPr lang="ja-JP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altLang="ja-JP" sz="1050" b="1" i="0">
                <a:latin typeface="メイリオ"/>
                <a:ea typeface="メイリオ"/>
                <a:cs typeface="メイリオ"/>
              </a:defRPr>
            </a:pPr>
            <a:r>
              <a:rPr lang="en-US" sz="1050" b="1"/>
              <a:t>SLOC</a:t>
            </a:r>
            <a:r>
              <a:rPr lang="ja-JP" sz="1050" b="1"/>
              <a:t>規模と工数</a:t>
            </a:r>
            <a:r>
              <a:rPr lang="en-US" sz="1050" b="1"/>
              <a:t>(</a:t>
            </a:r>
            <a:r>
              <a:rPr lang="ja-JP" sz="1050" b="1"/>
              <a:t>全開発プロジェクト種別</a:t>
            </a:r>
            <a:r>
              <a:rPr lang="en-US" sz="1050" b="1"/>
              <a:t>) </a:t>
            </a:r>
            <a:r>
              <a:rPr lang="ja-JP" sz="1050" b="1"/>
              <a:t>信頼幅</a:t>
            </a:r>
            <a:r>
              <a:rPr lang="en-US" sz="1050" b="1"/>
              <a:t>50%,95%</a:t>
            </a:r>
            <a:r>
              <a:rPr lang="ja-JP" sz="1050" b="1"/>
              <a:t>付き</a:t>
            </a:r>
          </a:p>
        </c:rich>
      </c:tx>
      <c:layout>
        <c:manualLayout>
          <c:xMode val="edge"/>
          <c:yMode val="edge"/>
          <c:x val="0.18784546668508537"/>
          <c:y val="3.7037037037037038E-3"/>
        </c:manualLayout>
      </c:layout>
      <c:overlay val="0"/>
    </c:title>
    <c:autoTitleDeleted val="0"/>
    <c:plotArea>
      <c:layout>
        <c:manualLayout>
          <c:xMode val="edge"/>
          <c:yMode val="edge"/>
          <c:x val="4.042553191489362E-2"/>
          <c:y val="7.7777777777777779E-2"/>
          <c:w val="0.93617021276595747"/>
          <c:h val="0.85555555555555551"/>
        </c:manualLayout>
      </c:layout>
      <c:scatterChart>
        <c:scatterStyle val="lineMarker"/>
        <c:varyColors val="0"/>
        <c:ser>
          <c:idx val="0"/>
          <c:order val="0"/>
          <c:tx>
            <c:v>値</c:v>
          </c:tx>
          <c:spPr>
            <a:ln w="28575">
              <a:noFill/>
            </a:ln>
          </c:spPr>
          <c:marker>
            <c:symbol val="x"/>
            <c:size val="3"/>
            <c:spPr>
              <a:noFill/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信頼幅分析!$A$24:$A$926</c:f>
              <c:numCache>
                <c:formatCode>General</c:formatCode>
                <c:ptCount val="903"/>
                <c:pt idx="0">
                  <c:v>5890</c:v>
                </c:pt>
                <c:pt idx="1">
                  <c:v>20196</c:v>
                </c:pt>
                <c:pt idx="2">
                  <c:v>10500</c:v>
                </c:pt>
                <c:pt idx="3">
                  <c:v>10879</c:v>
                </c:pt>
                <c:pt idx="4">
                  <c:v>39800</c:v>
                </c:pt>
                <c:pt idx="5">
                  <c:v>32400</c:v>
                </c:pt>
                <c:pt idx="6">
                  <c:v>92000</c:v>
                </c:pt>
                <c:pt idx="7">
                  <c:v>33700</c:v>
                </c:pt>
                <c:pt idx="8">
                  <c:v>162900</c:v>
                </c:pt>
                <c:pt idx="9">
                  <c:v>5800</c:v>
                </c:pt>
                <c:pt idx="10">
                  <c:v>183200</c:v>
                </c:pt>
                <c:pt idx="11">
                  <c:v>16.100000000000001</c:v>
                </c:pt>
                <c:pt idx="12">
                  <c:v>58</c:v>
                </c:pt>
                <c:pt idx="13">
                  <c:v>15</c:v>
                </c:pt>
                <c:pt idx="14">
                  <c:v>224139</c:v>
                </c:pt>
                <c:pt idx="15">
                  <c:v>139470</c:v>
                </c:pt>
                <c:pt idx="16">
                  <c:v>71300</c:v>
                </c:pt>
                <c:pt idx="17">
                  <c:v>54600</c:v>
                </c:pt>
                <c:pt idx="18">
                  <c:v>42500</c:v>
                </c:pt>
                <c:pt idx="19">
                  <c:v>58100</c:v>
                </c:pt>
                <c:pt idx="20">
                  <c:v>168000</c:v>
                </c:pt>
                <c:pt idx="21">
                  <c:v>216100</c:v>
                </c:pt>
                <c:pt idx="22">
                  <c:v>79500</c:v>
                </c:pt>
                <c:pt idx="23">
                  <c:v>216100</c:v>
                </c:pt>
                <c:pt idx="24">
                  <c:v>146300</c:v>
                </c:pt>
                <c:pt idx="25">
                  <c:v>485100</c:v>
                </c:pt>
                <c:pt idx="26">
                  <c:v>437900</c:v>
                </c:pt>
                <c:pt idx="27">
                  <c:v>1069000</c:v>
                </c:pt>
                <c:pt idx="28">
                  <c:v>162700</c:v>
                </c:pt>
                <c:pt idx="29">
                  <c:v>88800</c:v>
                </c:pt>
                <c:pt idx="30">
                  <c:v>467200</c:v>
                </c:pt>
                <c:pt idx="31">
                  <c:v>740640</c:v>
                </c:pt>
                <c:pt idx="32">
                  <c:v>180600</c:v>
                </c:pt>
                <c:pt idx="33">
                  <c:v>5497000</c:v>
                </c:pt>
                <c:pt idx="34">
                  <c:v>841000</c:v>
                </c:pt>
                <c:pt idx="35">
                  <c:v>928000</c:v>
                </c:pt>
                <c:pt idx="36">
                  <c:v>409000</c:v>
                </c:pt>
                <c:pt idx="37">
                  <c:v>14990</c:v>
                </c:pt>
                <c:pt idx="38">
                  <c:v>3990</c:v>
                </c:pt>
                <c:pt idx="39">
                  <c:v>4740</c:v>
                </c:pt>
                <c:pt idx="40">
                  <c:v>1696880</c:v>
                </c:pt>
                <c:pt idx="41">
                  <c:v>66570</c:v>
                </c:pt>
                <c:pt idx="42">
                  <c:v>3000</c:v>
                </c:pt>
                <c:pt idx="43">
                  <c:v>651</c:v>
                </c:pt>
                <c:pt idx="44">
                  <c:v>20000</c:v>
                </c:pt>
                <c:pt idx="45">
                  <c:v>32000</c:v>
                </c:pt>
                <c:pt idx="46">
                  <c:v>86400</c:v>
                </c:pt>
                <c:pt idx="47">
                  <c:v>20421</c:v>
                </c:pt>
                <c:pt idx="48">
                  <c:v>10312</c:v>
                </c:pt>
                <c:pt idx="49">
                  <c:v>94730</c:v>
                </c:pt>
                <c:pt idx="50">
                  <c:v>215246</c:v>
                </c:pt>
                <c:pt idx="51">
                  <c:v>16300</c:v>
                </c:pt>
                <c:pt idx="52">
                  <c:v>5026</c:v>
                </c:pt>
                <c:pt idx="53">
                  <c:v>33300</c:v>
                </c:pt>
                <c:pt idx="54">
                  <c:v>1836</c:v>
                </c:pt>
                <c:pt idx="55">
                  <c:v>142800</c:v>
                </c:pt>
                <c:pt idx="56">
                  <c:v>375700</c:v>
                </c:pt>
                <c:pt idx="57">
                  <c:v>22000</c:v>
                </c:pt>
                <c:pt idx="58">
                  <c:v>21700</c:v>
                </c:pt>
                <c:pt idx="59">
                  <c:v>26400</c:v>
                </c:pt>
                <c:pt idx="60">
                  <c:v>32900</c:v>
                </c:pt>
                <c:pt idx="61">
                  <c:v>40700</c:v>
                </c:pt>
                <c:pt idx="62">
                  <c:v>22000</c:v>
                </c:pt>
                <c:pt idx="63">
                  <c:v>18400</c:v>
                </c:pt>
                <c:pt idx="64">
                  <c:v>28300</c:v>
                </c:pt>
                <c:pt idx="65">
                  <c:v>21700</c:v>
                </c:pt>
                <c:pt idx="66">
                  <c:v>16490</c:v>
                </c:pt>
                <c:pt idx="67">
                  <c:v>997.2</c:v>
                </c:pt>
                <c:pt idx="68">
                  <c:v>9061.1</c:v>
                </c:pt>
                <c:pt idx="69">
                  <c:v>432</c:v>
                </c:pt>
                <c:pt idx="70">
                  <c:v>157780</c:v>
                </c:pt>
                <c:pt idx="71">
                  <c:v>38101</c:v>
                </c:pt>
                <c:pt idx="72">
                  <c:v>796.5</c:v>
                </c:pt>
                <c:pt idx="73">
                  <c:v>16556.599999999999</c:v>
                </c:pt>
                <c:pt idx="74">
                  <c:v>1103.8999999999999</c:v>
                </c:pt>
                <c:pt idx="75">
                  <c:v>47139</c:v>
                </c:pt>
                <c:pt idx="76">
                  <c:v>107886</c:v>
                </c:pt>
                <c:pt idx="77">
                  <c:v>200</c:v>
                </c:pt>
                <c:pt idx="78">
                  <c:v>346300</c:v>
                </c:pt>
                <c:pt idx="79">
                  <c:v>45700</c:v>
                </c:pt>
                <c:pt idx="80">
                  <c:v>41000</c:v>
                </c:pt>
                <c:pt idx="81">
                  <c:v>27051</c:v>
                </c:pt>
                <c:pt idx="82">
                  <c:v>27051</c:v>
                </c:pt>
                <c:pt idx="83">
                  <c:v>9900</c:v>
                </c:pt>
                <c:pt idx="84">
                  <c:v>17670</c:v>
                </c:pt>
                <c:pt idx="85">
                  <c:v>32630</c:v>
                </c:pt>
                <c:pt idx="86">
                  <c:v>354000</c:v>
                </c:pt>
                <c:pt idx="87">
                  <c:v>64000</c:v>
                </c:pt>
                <c:pt idx="88">
                  <c:v>94000</c:v>
                </c:pt>
                <c:pt idx="89">
                  <c:v>24100</c:v>
                </c:pt>
                <c:pt idx="90">
                  <c:v>27000</c:v>
                </c:pt>
                <c:pt idx="91">
                  <c:v>29000</c:v>
                </c:pt>
                <c:pt idx="92">
                  <c:v>24100</c:v>
                </c:pt>
                <c:pt idx="93">
                  <c:v>20300</c:v>
                </c:pt>
                <c:pt idx="94">
                  <c:v>92300</c:v>
                </c:pt>
                <c:pt idx="95">
                  <c:v>62000</c:v>
                </c:pt>
                <c:pt idx="96">
                  <c:v>325210</c:v>
                </c:pt>
                <c:pt idx="97">
                  <c:v>360000</c:v>
                </c:pt>
                <c:pt idx="98">
                  <c:v>214692</c:v>
                </c:pt>
                <c:pt idx="99">
                  <c:v>662000</c:v>
                </c:pt>
                <c:pt idx="100">
                  <c:v>187060</c:v>
                </c:pt>
                <c:pt idx="101">
                  <c:v>70200</c:v>
                </c:pt>
                <c:pt idx="102">
                  <c:v>30317</c:v>
                </c:pt>
                <c:pt idx="103">
                  <c:v>123465</c:v>
                </c:pt>
                <c:pt idx="104">
                  <c:v>10341</c:v>
                </c:pt>
                <c:pt idx="105">
                  <c:v>18487</c:v>
                </c:pt>
                <c:pt idx="106">
                  <c:v>59188</c:v>
                </c:pt>
                <c:pt idx="107">
                  <c:v>86190</c:v>
                </c:pt>
                <c:pt idx="108">
                  <c:v>13180</c:v>
                </c:pt>
                <c:pt idx="109">
                  <c:v>56450</c:v>
                </c:pt>
                <c:pt idx="110">
                  <c:v>79520</c:v>
                </c:pt>
                <c:pt idx="111">
                  <c:v>41200</c:v>
                </c:pt>
                <c:pt idx="112">
                  <c:v>36500</c:v>
                </c:pt>
                <c:pt idx="113">
                  <c:v>27300</c:v>
                </c:pt>
                <c:pt idx="114">
                  <c:v>113431</c:v>
                </c:pt>
                <c:pt idx="115">
                  <c:v>12371</c:v>
                </c:pt>
                <c:pt idx="116">
                  <c:v>10</c:v>
                </c:pt>
                <c:pt idx="117">
                  <c:v>272000</c:v>
                </c:pt>
                <c:pt idx="118">
                  <c:v>34423</c:v>
                </c:pt>
                <c:pt idx="119">
                  <c:v>48200</c:v>
                </c:pt>
                <c:pt idx="120">
                  <c:v>3122</c:v>
                </c:pt>
                <c:pt idx="121">
                  <c:v>560000</c:v>
                </c:pt>
                <c:pt idx="122">
                  <c:v>82101</c:v>
                </c:pt>
                <c:pt idx="123">
                  <c:v>18114</c:v>
                </c:pt>
                <c:pt idx="124">
                  <c:v>6500</c:v>
                </c:pt>
                <c:pt idx="125">
                  <c:v>7100</c:v>
                </c:pt>
                <c:pt idx="126">
                  <c:v>9700</c:v>
                </c:pt>
                <c:pt idx="127">
                  <c:v>2000</c:v>
                </c:pt>
                <c:pt idx="128">
                  <c:v>57404</c:v>
                </c:pt>
                <c:pt idx="129">
                  <c:v>2500</c:v>
                </c:pt>
                <c:pt idx="130">
                  <c:v>12469</c:v>
                </c:pt>
                <c:pt idx="131">
                  <c:v>10904</c:v>
                </c:pt>
                <c:pt idx="132">
                  <c:v>58000</c:v>
                </c:pt>
                <c:pt idx="133">
                  <c:v>99700</c:v>
                </c:pt>
                <c:pt idx="134">
                  <c:v>105200</c:v>
                </c:pt>
                <c:pt idx="135">
                  <c:v>31500</c:v>
                </c:pt>
                <c:pt idx="136">
                  <c:v>216700</c:v>
                </c:pt>
                <c:pt idx="137">
                  <c:v>33400</c:v>
                </c:pt>
                <c:pt idx="138">
                  <c:v>30300</c:v>
                </c:pt>
                <c:pt idx="139">
                  <c:v>22200</c:v>
                </c:pt>
                <c:pt idx="140">
                  <c:v>58000</c:v>
                </c:pt>
                <c:pt idx="141">
                  <c:v>25000</c:v>
                </c:pt>
                <c:pt idx="142">
                  <c:v>43000</c:v>
                </c:pt>
                <c:pt idx="143">
                  <c:v>7200</c:v>
                </c:pt>
                <c:pt idx="144">
                  <c:v>6200</c:v>
                </c:pt>
                <c:pt idx="145">
                  <c:v>14000</c:v>
                </c:pt>
                <c:pt idx="146">
                  <c:v>15000</c:v>
                </c:pt>
                <c:pt idx="147">
                  <c:v>21400</c:v>
                </c:pt>
                <c:pt idx="148">
                  <c:v>129600</c:v>
                </c:pt>
                <c:pt idx="149">
                  <c:v>1034000</c:v>
                </c:pt>
                <c:pt idx="150">
                  <c:v>18270</c:v>
                </c:pt>
                <c:pt idx="151">
                  <c:v>159800</c:v>
                </c:pt>
                <c:pt idx="152">
                  <c:v>19900</c:v>
                </c:pt>
                <c:pt idx="153">
                  <c:v>8500</c:v>
                </c:pt>
                <c:pt idx="154">
                  <c:v>156100</c:v>
                </c:pt>
                <c:pt idx="155">
                  <c:v>39100</c:v>
                </c:pt>
                <c:pt idx="156">
                  <c:v>54600</c:v>
                </c:pt>
                <c:pt idx="157">
                  <c:v>42500</c:v>
                </c:pt>
                <c:pt idx="158">
                  <c:v>58100</c:v>
                </c:pt>
                <c:pt idx="159">
                  <c:v>168000</c:v>
                </c:pt>
                <c:pt idx="160">
                  <c:v>216100</c:v>
                </c:pt>
                <c:pt idx="161">
                  <c:v>216100</c:v>
                </c:pt>
                <c:pt idx="162">
                  <c:v>8300</c:v>
                </c:pt>
                <c:pt idx="163">
                  <c:v>297000</c:v>
                </c:pt>
                <c:pt idx="164">
                  <c:v>935300</c:v>
                </c:pt>
                <c:pt idx="165">
                  <c:v>44500</c:v>
                </c:pt>
                <c:pt idx="166">
                  <c:v>165100</c:v>
                </c:pt>
                <c:pt idx="167">
                  <c:v>572000</c:v>
                </c:pt>
                <c:pt idx="168">
                  <c:v>375000</c:v>
                </c:pt>
                <c:pt idx="169">
                  <c:v>1169000</c:v>
                </c:pt>
                <c:pt idx="170">
                  <c:v>290000</c:v>
                </c:pt>
                <c:pt idx="171">
                  <c:v>215000</c:v>
                </c:pt>
                <c:pt idx="172">
                  <c:v>37000</c:v>
                </c:pt>
                <c:pt idx="173">
                  <c:v>566500</c:v>
                </c:pt>
                <c:pt idx="174">
                  <c:v>191000</c:v>
                </c:pt>
                <c:pt idx="175">
                  <c:v>960700</c:v>
                </c:pt>
                <c:pt idx="176">
                  <c:v>181500</c:v>
                </c:pt>
                <c:pt idx="177">
                  <c:v>123956</c:v>
                </c:pt>
                <c:pt idx="178">
                  <c:v>480600</c:v>
                </c:pt>
                <c:pt idx="179">
                  <c:v>108000</c:v>
                </c:pt>
                <c:pt idx="180">
                  <c:v>882</c:v>
                </c:pt>
                <c:pt idx="181">
                  <c:v>3620</c:v>
                </c:pt>
                <c:pt idx="182">
                  <c:v>17900</c:v>
                </c:pt>
                <c:pt idx="183">
                  <c:v>246630</c:v>
                </c:pt>
                <c:pt idx="184">
                  <c:v>7786</c:v>
                </c:pt>
                <c:pt idx="185">
                  <c:v>1104</c:v>
                </c:pt>
                <c:pt idx="186">
                  <c:v>30600</c:v>
                </c:pt>
                <c:pt idx="187">
                  <c:v>20000</c:v>
                </c:pt>
                <c:pt idx="188">
                  <c:v>6063</c:v>
                </c:pt>
                <c:pt idx="189">
                  <c:v>4719</c:v>
                </c:pt>
                <c:pt idx="190">
                  <c:v>3920</c:v>
                </c:pt>
                <c:pt idx="191">
                  <c:v>39600</c:v>
                </c:pt>
                <c:pt idx="192">
                  <c:v>4310</c:v>
                </c:pt>
                <c:pt idx="193">
                  <c:v>7071</c:v>
                </c:pt>
                <c:pt idx="194">
                  <c:v>3637</c:v>
                </c:pt>
                <c:pt idx="195">
                  <c:v>23200</c:v>
                </c:pt>
                <c:pt idx="196">
                  <c:v>25170</c:v>
                </c:pt>
                <c:pt idx="197">
                  <c:v>9540</c:v>
                </c:pt>
                <c:pt idx="198">
                  <c:v>24590</c:v>
                </c:pt>
                <c:pt idx="199">
                  <c:v>21828</c:v>
                </c:pt>
                <c:pt idx="200">
                  <c:v>169608</c:v>
                </c:pt>
                <c:pt idx="201">
                  <c:v>158774</c:v>
                </c:pt>
                <c:pt idx="202">
                  <c:v>24781</c:v>
                </c:pt>
                <c:pt idx="203">
                  <c:v>11448</c:v>
                </c:pt>
                <c:pt idx="204">
                  <c:v>5540</c:v>
                </c:pt>
                <c:pt idx="205">
                  <c:v>6410</c:v>
                </c:pt>
                <c:pt idx="206">
                  <c:v>4246</c:v>
                </c:pt>
                <c:pt idx="207">
                  <c:v>230</c:v>
                </c:pt>
                <c:pt idx="208">
                  <c:v>12800</c:v>
                </c:pt>
                <c:pt idx="209">
                  <c:v>26820</c:v>
                </c:pt>
                <c:pt idx="210">
                  <c:v>3158</c:v>
                </c:pt>
                <c:pt idx="211">
                  <c:v>20600</c:v>
                </c:pt>
                <c:pt idx="212">
                  <c:v>18551</c:v>
                </c:pt>
                <c:pt idx="213">
                  <c:v>21828</c:v>
                </c:pt>
                <c:pt idx="214">
                  <c:v>423880</c:v>
                </c:pt>
                <c:pt idx="215">
                  <c:v>868000</c:v>
                </c:pt>
                <c:pt idx="216">
                  <c:v>196400</c:v>
                </c:pt>
                <c:pt idx="217">
                  <c:v>619000</c:v>
                </c:pt>
                <c:pt idx="218">
                  <c:v>2134000</c:v>
                </c:pt>
                <c:pt idx="219">
                  <c:v>952.85</c:v>
                </c:pt>
                <c:pt idx="220">
                  <c:v>14791.5</c:v>
                </c:pt>
                <c:pt idx="221">
                  <c:v>3916.85</c:v>
                </c:pt>
                <c:pt idx="222">
                  <c:v>6512.25</c:v>
                </c:pt>
                <c:pt idx="223">
                  <c:v>7326</c:v>
                </c:pt>
                <c:pt idx="224">
                  <c:v>415800</c:v>
                </c:pt>
                <c:pt idx="225">
                  <c:v>84200</c:v>
                </c:pt>
                <c:pt idx="226">
                  <c:v>962400</c:v>
                </c:pt>
                <c:pt idx="227">
                  <c:v>21000</c:v>
                </c:pt>
                <c:pt idx="228">
                  <c:v>43100</c:v>
                </c:pt>
                <c:pt idx="229">
                  <c:v>23000</c:v>
                </c:pt>
                <c:pt idx="230">
                  <c:v>141200</c:v>
                </c:pt>
                <c:pt idx="231">
                  <c:v>43000</c:v>
                </c:pt>
                <c:pt idx="232">
                  <c:v>27700</c:v>
                </c:pt>
                <c:pt idx="233">
                  <c:v>71200</c:v>
                </c:pt>
                <c:pt idx="234">
                  <c:v>56100</c:v>
                </c:pt>
                <c:pt idx="235">
                  <c:v>59800</c:v>
                </c:pt>
                <c:pt idx="236">
                  <c:v>49500</c:v>
                </c:pt>
                <c:pt idx="237">
                  <c:v>53000</c:v>
                </c:pt>
                <c:pt idx="238">
                  <c:v>145400</c:v>
                </c:pt>
                <c:pt idx="239">
                  <c:v>28000</c:v>
                </c:pt>
                <c:pt idx="240">
                  <c:v>71470</c:v>
                </c:pt>
                <c:pt idx="241">
                  <c:v>54732</c:v>
                </c:pt>
                <c:pt idx="242">
                  <c:v>29900</c:v>
                </c:pt>
                <c:pt idx="243">
                  <c:v>63300</c:v>
                </c:pt>
                <c:pt idx="244">
                  <c:v>83200</c:v>
                </c:pt>
                <c:pt idx="245">
                  <c:v>43600</c:v>
                </c:pt>
                <c:pt idx="246">
                  <c:v>14100</c:v>
                </c:pt>
                <c:pt idx="247">
                  <c:v>8100</c:v>
                </c:pt>
                <c:pt idx="248">
                  <c:v>123200</c:v>
                </c:pt>
                <c:pt idx="249">
                  <c:v>8900</c:v>
                </c:pt>
                <c:pt idx="250">
                  <c:v>126400</c:v>
                </c:pt>
                <c:pt idx="251">
                  <c:v>34600</c:v>
                </c:pt>
                <c:pt idx="252">
                  <c:v>32600</c:v>
                </c:pt>
                <c:pt idx="253">
                  <c:v>39430</c:v>
                </c:pt>
                <c:pt idx="254">
                  <c:v>95980</c:v>
                </c:pt>
                <c:pt idx="255">
                  <c:v>73900</c:v>
                </c:pt>
                <c:pt idx="256">
                  <c:v>203040</c:v>
                </c:pt>
                <c:pt idx="257">
                  <c:v>18522</c:v>
                </c:pt>
                <c:pt idx="258">
                  <c:v>100400</c:v>
                </c:pt>
                <c:pt idx="259">
                  <c:v>77600</c:v>
                </c:pt>
                <c:pt idx="260">
                  <c:v>5100</c:v>
                </c:pt>
                <c:pt idx="261">
                  <c:v>17300</c:v>
                </c:pt>
                <c:pt idx="262">
                  <c:v>64000</c:v>
                </c:pt>
                <c:pt idx="263">
                  <c:v>6600000</c:v>
                </c:pt>
                <c:pt idx="264">
                  <c:v>76661</c:v>
                </c:pt>
                <c:pt idx="265">
                  <c:v>39122</c:v>
                </c:pt>
                <c:pt idx="266">
                  <c:v>117852</c:v>
                </c:pt>
                <c:pt idx="267">
                  <c:v>82043</c:v>
                </c:pt>
                <c:pt idx="268">
                  <c:v>61600</c:v>
                </c:pt>
                <c:pt idx="269">
                  <c:v>26724</c:v>
                </c:pt>
                <c:pt idx="270">
                  <c:v>17200</c:v>
                </c:pt>
                <c:pt idx="271">
                  <c:v>152000</c:v>
                </c:pt>
                <c:pt idx="272">
                  <c:v>7175</c:v>
                </c:pt>
                <c:pt idx="273">
                  <c:v>68030</c:v>
                </c:pt>
                <c:pt idx="274">
                  <c:v>54300</c:v>
                </c:pt>
                <c:pt idx="275">
                  <c:v>70356</c:v>
                </c:pt>
                <c:pt idx="276">
                  <c:v>67100</c:v>
                </c:pt>
                <c:pt idx="277">
                  <c:v>30000</c:v>
                </c:pt>
                <c:pt idx="278">
                  <c:v>11200</c:v>
                </c:pt>
                <c:pt idx="279">
                  <c:v>4800</c:v>
                </c:pt>
                <c:pt idx="280">
                  <c:v>62000</c:v>
                </c:pt>
                <c:pt idx="281">
                  <c:v>109200</c:v>
                </c:pt>
                <c:pt idx="282">
                  <c:v>213100</c:v>
                </c:pt>
                <c:pt idx="283">
                  <c:v>55100</c:v>
                </c:pt>
                <c:pt idx="284">
                  <c:v>149500</c:v>
                </c:pt>
                <c:pt idx="285">
                  <c:v>11700</c:v>
                </c:pt>
                <c:pt idx="286">
                  <c:v>21500</c:v>
                </c:pt>
                <c:pt idx="287">
                  <c:v>45000</c:v>
                </c:pt>
                <c:pt idx="288">
                  <c:v>24600</c:v>
                </c:pt>
                <c:pt idx="289">
                  <c:v>49400</c:v>
                </c:pt>
                <c:pt idx="290">
                  <c:v>22220</c:v>
                </c:pt>
                <c:pt idx="291">
                  <c:v>48172</c:v>
                </c:pt>
                <c:pt idx="292">
                  <c:v>1100</c:v>
                </c:pt>
                <c:pt idx="293">
                  <c:v>53000</c:v>
                </c:pt>
                <c:pt idx="294">
                  <c:v>412000</c:v>
                </c:pt>
                <c:pt idx="295">
                  <c:v>5300</c:v>
                </c:pt>
                <c:pt idx="296">
                  <c:v>31772</c:v>
                </c:pt>
                <c:pt idx="297">
                  <c:v>8750</c:v>
                </c:pt>
                <c:pt idx="298">
                  <c:v>18270</c:v>
                </c:pt>
                <c:pt idx="299">
                  <c:v>84694.5</c:v>
                </c:pt>
                <c:pt idx="300">
                  <c:v>534300</c:v>
                </c:pt>
                <c:pt idx="301">
                  <c:v>1821500</c:v>
                </c:pt>
                <c:pt idx="302">
                  <c:v>455900</c:v>
                </c:pt>
                <c:pt idx="303">
                  <c:v>300</c:v>
                </c:pt>
                <c:pt idx="304">
                  <c:v>3954</c:v>
                </c:pt>
                <c:pt idx="305">
                  <c:v>1053</c:v>
                </c:pt>
                <c:pt idx="306">
                  <c:v>170</c:v>
                </c:pt>
                <c:pt idx="307">
                  <c:v>1200</c:v>
                </c:pt>
                <c:pt idx="308">
                  <c:v>59000</c:v>
                </c:pt>
                <c:pt idx="309">
                  <c:v>3465</c:v>
                </c:pt>
                <c:pt idx="310">
                  <c:v>7120</c:v>
                </c:pt>
                <c:pt idx="311">
                  <c:v>8585</c:v>
                </c:pt>
                <c:pt idx="312">
                  <c:v>1050</c:v>
                </c:pt>
                <c:pt idx="313">
                  <c:v>7200</c:v>
                </c:pt>
                <c:pt idx="314">
                  <c:v>81100</c:v>
                </c:pt>
                <c:pt idx="315">
                  <c:v>6.5</c:v>
                </c:pt>
                <c:pt idx="316">
                  <c:v>559200</c:v>
                </c:pt>
                <c:pt idx="317">
                  <c:v>18500</c:v>
                </c:pt>
                <c:pt idx="318">
                  <c:v>25737</c:v>
                </c:pt>
                <c:pt idx="319">
                  <c:v>446000</c:v>
                </c:pt>
                <c:pt idx="320">
                  <c:v>1169800</c:v>
                </c:pt>
                <c:pt idx="321">
                  <c:v>18826</c:v>
                </c:pt>
                <c:pt idx="322">
                  <c:v>211000</c:v>
                </c:pt>
                <c:pt idx="323">
                  <c:v>37000</c:v>
                </c:pt>
                <c:pt idx="324">
                  <c:v>69000</c:v>
                </c:pt>
                <c:pt idx="325">
                  <c:v>312000</c:v>
                </c:pt>
                <c:pt idx="326">
                  <c:v>108500</c:v>
                </c:pt>
                <c:pt idx="327">
                  <c:v>1949400</c:v>
                </c:pt>
                <c:pt idx="328">
                  <c:v>200400</c:v>
                </c:pt>
                <c:pt idx="329">
                  <c:v>571400</c:v>
                </c:pt>
                <c:pt idx="330">
                  <c:v>23400</c:v>
                </c:pt>
                <c:pt idx="331">
                  <c:v>10350.000000000002</c:v>
                </c:pt>
                <c:pt idx="332">
                  <c:v>93700</c:v>
                </c:pt>
                <c:pt idx="333">
                  <c:v>19000</c:v>
                </c:pt>
                <c:pt idx="334">
                  <c:v>208000</c:v>
                </c:pt>
                <c:pt idx="335">
                  <c:v>17000</c:v>
                </c:pt>
                <c:pt idx="336">
                  <c:v>32300</c:v>
                </c:pt>
                <c:pt idx="337">
                  <c:v>33800</c:v>
                </c:pt>
                <c:pt idx="338">
                  <c:v>35100</c:v>
                </c:pt>
                <c:pt idx="339">
                  <c:v>3800</c:v>
                </c:pt>
                <c:pt idx="340">
                  <c:v>12900</c:v>
                </c:pt>
                <c:pt idx="341">
                  <c:v>83000</c:v>
                </c:pt>
                <c:pt idx="342">
                  <c:v>25800</c:v>
                </c:pt>
                <c:pt idx="343">
                  <c:v>24200</c:v>
                </c:pt>
                <c:pt idx="344">
                  <c:v>28000</c:v>
                </c:pt>
                <c:pt idx="345">
                  <c:v>56560</c:v>
                </c:pt>
                <c:pt idx="346">
                  <c:v>98819</c:v>
                </c:pt>
                <c:pt idx="347">
                  <c:v>539132</c:v>
                </c:pt>
                <c:pt idx="348">
                  <c:v>1216762</c:v>
                </c:pt>
                <c:pt idx="349">
                  <c:v>9980.1</c:v>
                </c:pt>
                <c:pt idx="350">
                  <c:v>3150</c:v>
                </c:pt>
                <c:pt idx="351">
                  <c:v>28170</c:v>
                </c:pt>
                <c:pt idx="352">
                  <c:v>4104.9000000000005</c:v>
                </c:pt>
                <c:pt idx="353">
                  <c:v>14202</c:v>
                </c:pt>
                <c:pt idx="354">
                  <c:v>67000</c:v>
                </c:pt>
                <c:pt idx="355">
                  <c:v>17034.400000000001</c:v>
                </c:pt>
                <c:pt idx="356">
                  <c:v>35500</c:v>
                </c:pt>
                <c:pt idx="357">
                  <c:v>39000</c:v>
                </c:pt>
                <c:pt idx="358">
                  <c:v>37800</c:v>
                </c:pt>
                <c:pt idx="359">
                  <c:v>21000</c:v>
                </c:pt>
                <c:pt idx="360">
                  <c:v>8850</c:v>
                </c:pt>
                <c:pt idx="361">
                  <c:v>32516</c:v>
                </c:pt>
                <c:pt idx="362">
                  <c:v>36450</c:v>
                </c:pt>
                <c:pt idx="363">
                  <c:v>39000</c:v>
                </c:pt>
                <c:pt idx="364">
                  <c:v>6870</c:v>
                </c:pt>
                <c:pt idx="365">
                  <c:v>20000</c:v>
                </c:pt>
                <c:pt idx="366">
                  <c:v>10000</c:v>
                </c:pt>
                <c:pt idx="367">
                  <c:v>104800</c:v>
                </c:pt>
                <c:pt idx="368">
                  <c:v>27000</c:v>
                </c:pt>
                <c:pt idx="369">
                  <c:v>37700</c:v>
                </c:pt>
                <c:pt idx="370">
                  <c:v>51800</c:v>
                </c:pt>
                <c:pt idx="371">
                  <c:v>100000</c:v>
                </c:pt>
                <c:pt idx="372">
                  <c:v>41600</c:v>
                </c:pt>
                <c:pt idx="373">
                  <c:v>47800</c:v>
                </c:pt>
                <c:pt idx="374">
                  <c:v>184700</c:v>
                </c:pt>
                <c:pt idx="375">
                  <c:v>23400</c:v>
                </c:pt>
                <c:pt idx="376">
                  <c:v>35300</c:v>
                </c:pt>
                <c:pt idx="377">
                  <c:v>348400</c:v>
                </c:pt>
                <c:pt idx="378">
                  <c:v>94486</c:v>
                </c:pt>
                <c:pt idx="379">
                  <c:v>84574</c:v>
                </c:pt>
                <c:pt idx="380">
                  <c:v>38420</c:v>
                </c:pt>
                <c:pt idx="381">
                  <c:v>4085300</c:v>
                </c:pt>
                <c:pt idx="382">
                  <c:v>57000</c:v>
                </c:pt>
                <c:pt idx="383">
                  <c:v>49300</c:v>
                </c:pt>
                <c:pt idx="384">
                  <c:v>64000</c:v>
                </c:pt>
                <c:pt idx="385">
                  <c:v>150800</c:v>
                </c:pt>
                <c:pt idx="386">
                  <c:v>91600</c:v>
                </c:pt>
                <c:pt idx="387">
                  <c:v>42000</c:v>
                </c:pt>
                <c:pt idx="388">
                  <c:v>500110</c:v>
                </c:pt>
                <c:pt idx="389">
                  <c:v>160100</c:v>
                </c:pt>
                <c:pt idx="390">
                  <c:v>158330</c:v>
                </c:pt>
                <c:pt idx="391">
                  <c:v>19100</c:v>
                </c:pt>
                <c:pt idx="392">
                  <c:v>16232</c:v>
                </c:pt>
                <c:pt idx="393">
                  <c:v>123769</c:v>
                </c:pt>
                <c:pt idx="394">
                  <c:v>42600</c:v>
                </c:pt>
                <c:pt idx="395">
                  <c:v>95475</c:v>
                </c:pt>
                <c:pt idx="396">
                  <c:v>147800</c:v>
                </c:pt>
                <c:pt idx="397">
                  <c:v>48975</c:v>
                </c:pt>
                <c:pt idx="398">
                  <c:v>51019</c:v>
                </c:pt>
                <c:pt idx="399">
                  <c:v>7242</c:v>
                </c:pt>
                <c:pt idx="400">
                  <c:v>37280</c:v>
                </c:pt>
                <c:pt idx="401">
                  <c:v>15500</c:v>
                </c:pt>
                <c:pt idx="402">
                  <c:v>373511</c:v>
                </c:pt>
                <c:pt idx="403">
                  <c:v>14324</c:v>
                </c:pt>
                <c:pt idx="404">
                  <c:v>43600</c:v>
                </c:pt>
                <c:pt idx="405">
                  <c:v>32642</c:v>
                </c:pt>
                <c:pt idx="406">
                  <c:v>3317.3999999999996</c:v>
                </c:pt>
                <c:pt idx="407">
                  <c:v>8698</c:v>
                </c:pt>
                <c:pt idx="408">
                  <c:v>1942.75</c:v>
                </c:pt>
                <c:pt idx="409">
                  <c:v>19803.3</c:v>
                </c:pt>
                <c:pt idx="410">
                  <c:v>26000</c:v>
                </c:pt>
                <c:pt idx="411">
                  <c:v>117080</c:v>
                </c:pt>
                <c:pt idx="412">
                  <c:v>4787</c:v>
                </c:pt>
                <c:pt idx="413">
                  <c:v>127207</c:v>
                </c:pt>
                <c:pt idx="414">
                  <c:v>87498</c:v>
                </c:pt>
                <c:pt idx="415">
                  <c:v>55264</c:v>
                </c:pt>
                <c:pt idx="416">
                  <c:v>7336</c:v>
                </c:pt>
                <c:pt idx="417">
                  <c:v>2968</c:v>
                </c:pt>
                <c:pt idx="418">
                  <c:v>12320</c:v>
                </c:pt>
                <c:pt idx="419">
                  <c:v>19000</c:v>
                </c:pt>
                <c:pt idx="420">
                  <c:v>954</c:v>
                </c:pt>
                <c:pt idx="421">
                  <c:v>2724</c:v>
                </c:pt>
                <c:pt idx="422">
                  <c:v>44000</c:v>
                </c:pt>
                <c:pt idx="423">
                  <c:v>177600</c:v>
                </c:pt>
                <c:pt idx="424">
                  <c:v>72000</c:v>
                </c:pt>
                <c:pt idx="425">
                  <c:v>6210</c:v>
                </c:pt>
                <c:pt idx="426">
                  <c:v>21680</c:v>
                </c:pt>
                <c:pt idx="427">
                  <c:v>26000</c:v>
                </c:pt>
                <c:pt idx="428">
                  <c:v>137300</c:v>
                </c:pt>
                <c:pt idx="429">
                  <c:v>155100</c:v>
                </c:pt>
                <c:pt idx="430">
                  <c:v>36000</c:v>
                </c:pt>
                <c:pt idx="431">
                  <c:v>127000</c:v>
                </c:pt>
                <c:pt idx="432">
                  <c:v>878000</c:v>
                </c:pt>
                <c:pt idx="433">
                  <c:v>182880</c:v>
                </c:pt>
                <c:pt idx="434">
                  <c:v>116400</c:v>
                </c:pt>
                <c:pt idx="435">
                  <c:v>571800</c:v>
                </c:pt>
                <c:pt idx="436">
                  <c:v>183000</c:v>
                </c:pt>
                <c:pt idx="437">
                  <c:v>65800</c:v>
                </c:pt>
                <c:pt idx="438">
                  <c:v>78600</c:v>
                </c:pt>
                <c:pt idx="439">
                  <c:v>237800</c:v>
                </c:pt>
                <c:pt idx="440">
                  <c:v>108200</c:v>
                </c:pt>
                <c:pt idx="441">
                  <c:v>1047400</c:v>
                </c:pt>
                <c:pt idx="442">
                  <c:v>531100</c:v>
                </c:pt>
                <c:pt idx="443">
                  <c:v>373200</c:v>
                </c:pt>
                <c:pt idx="444">
                  <c:v>465700</c:v>
                </c:pt>
                <c:pt idx="445">
                  <c:v>708000</c:v>
                </c:pt>
                <c:pt idx="446">
                  <c:v>6000</c:v>
                </c:pt>
                <c:pt idx="447">
                  <c:v>414200</c:v>
                </c:pt>
                <c:pt idx="448">
                  <c:v>881000</c:v>
                </c:pt>
                <c:pt idx="449">
                  <c:v>420200</c:v>
                </c:pt>
                <c:pt idx="450">
                  <c:v>875000</c:v>
                </c:pt>
                <c:pt idx="451">
                  <c:v>655300</c:v>
                </c:pt>
                <c:pt idx="452">
                  <c:v>299000</c:v>
                </c:pt>
                <c:pt idx="453">
                  <c:v>507600</c:v>
                </c:pt>
                <c:pt idx="454">
                  <c:v>682000</c:v>
                </c:pt>
                <c:pt idx="455">
                  <c:v>2122</c:v>
                </c:pt>
                <c:pt idx="456">
                  <c:v>44890</c:v>
                </c:pt>
                <c:pt idx="457">
                  <c:v>3300</c:v>
                </c:pt>
                <c:pt idx="458">
                  <c:v>1400</c:v>
                </c:pt>
                <c:pt idx="459">
                  <c:v>13</c:v>
                </c:pt>
                <c:pt idx="460">
                  <c:v>2828</c:v>
                </c:pt>
                <c:pt idx="461">
                  <c:v>1396</c:v>
                </c:pt>
                <c:pt idx="462">
                  <c:v>16000</c:v>
                </c:pt>
                <c:pt idx="463">
                  <c:v>18800</c:v>
                </c:pt>
                <c:pt idx="464">
                  <c:v>21500</c:v>
                </c:pt>
                <c:pt idx="465">
                  <c:v>48500</c:v>
                </c:pt>
                <c:pt idx="466">
                  <c:v>306900</c:v>
                </c:pt>
                <c:pt idx="467">
                  <c:v>12600</c:v>
                </c:pt>
                <c:pt idx="468">
                  <c:v>351600</c:v>
                </c:pt>
                <c:pt idx="469">
                  <c:v>356300</c:v>
                </c:pt>
                <c:pt idx="470">
                  <c:v>1900</c:v>
                </c:pt>
                <c:pt idx="471">
                  <c:v>68300</c:v>
                </c:pt>
                <c:pt idx="472">
                  <c:v>47000</c:v>
                </c:pt>
                <c:pt idx="473">
                  <c:v>33800</c:v>
                </c:pt>
                <c:pt idx="474">
                  <c:v>155800</c:v>
                </c:pt>
                <c:pt idx="475">
                  <c:v>41000</c:v>
                </c:pt>
                <c:pt idx="476">
                  <c:v>150100</c:v>
                </c:pt>
                <c:pt idx="477">
                  <c:v>656900</c:v>
                </c:pt>
                <c:pt idx="478">
                  <c:v>415000</c:v>
                </c:pt>
                <c:pt idx="479">
                  <c:v>42596</c:v>
                </c:pt>
                <c:pt idx="480">
                  <c:v>11456</c:v>
                </c:pt>
                <c:pt idx="481">
                  <c:v>2043.9</c:v>
                </c:pt>
                <c:pt idx="482">
                  <c:v>7401</c:v>
                </c:pt>
                <c:pt idx="483">
                  <c:v>12401</c:v>
                </c:pt>
                <c:pt idx="484">
                  <c:v>4421</c:v>
                </c:pt>
                <c:pt idx="485">
                  <c:v>26318.7</c:v>
                </c:pt>
                <c:pt idx="486">
                  <c:v>25000</c:v>
                </c:pt>
                <c:pt idx="487">
                  <c:v>18800</c:v>
                </c:pt>
                <c:pt idx="488">
                  <c:v>23852</c:v>
                </c:pt>
                <c:pt idx="489">
                  <c:v>18659</c:v>
                </c:pt>
                <c:pt idx="490">
                  <c:v>87685</c:v>
                </c:pt>
                <c:pt idx="491">
                  <c:v>10170</c:v>
                </c:pt>
                <c:pt idx="492">
                  <c:v>11200</c:v>
                </c:pt>
                <c:pt idx="493">
                  <c:v>3000</c:v>
                </c:pt>
                <c:pt idx="494">
                  <c:v>2800</c:v>
                </c:pt>
                <c:pt idx="495">
                  <c:v>36600</c:v>
                </c:pt>
                <c:pt idx="496">
                  <c:v>53000</c:v>
                </c:pt>
                <c:pt idx="497">
                  <c:v>120500</c:v>
                </c:pt>
                <c:pt idx="498">
                  <c:v>20700</c:v>
                </c:pt>
                <c:pt idx="499">
                  <c:v>27700</c:v>
                </c:pt>
                <c:pt idx="500">
                  <c:v>20610</c:v>
                </c:pt>
                <c:pt idx="501">
                  <c:v>181888</c:v>
                </c:pt>
                <c:pt idx="502">
                  <c:v>102340</c:v>
                </c:pt>
                <c:pt idx="503">
                  <c:v>16280</c:v>
                </c:pt>
                <c:pt idx="504">
                  <c:v>48672</c:v>
                </c:pt>
                <c:pt idx="505">
                  <c:v>9800</c:v>
                </c:pt>
                <c:pt idx="506">
                  <c:v>16600</c:v>
                </c:pt>
                <c:pt idx="507">
                  <c:v>8657</c:v>
                </c:pt>
                <c:pt idx="508">
                  <c:v>148240</c:v>
                </c:pt>
                <c:pt idx="509">
                  <c:v>24120</c:v>
                </c:pt>
                <c:pt idx="510">
                  <c:v>17290</c:v>
                </c:pt>
                <c:pt idx="511">
                  <c:v>104505</c:v>
                </c:pt>
                <c:pt idx="512">
                  <c:v>58500</c:v>
                </c:pt>
                <c:pt idx="513">
                  <c:v>240518</c:v>
                </c:pt>
                <c:pt idx="514">
                  <c:v>152344</c:v>
                </c:pt>
                <c:pt idx="515">
                  <c:v>29200</c:v>
                </c:pt>
                <c:pt idx="516">
                  <c:v>37126</c:v>
                </c:pt>
                <c:pt idx="517">
                  <c:v>743154</c:v>
                </c:pt>
                <c:pt idx="518">
                  <c:v>179100</c:v>
                </c:pt>
                <c:pt idx="519">
                  <c:v>79761</c:v>
                </c:pt>
                <c:pt idx="520">
                  <c:v>32000</c:v>
                </c:pt>
                <c:pt idx="521">
                  <c:v>61795</c:v>
                </c:pt>
                <c:pt idx="522">
                  <c:v>50926</c:v>
                </c:pt>
                <c:pt idx="523">
                  <c:v>57170</c:v>
                </c:pt>
                <c:pt idx="524">
                  <c:v>104969</c:v>
                </c:pt>
                <c:pt idx="525">
                  <c:v>149386</c:v>
                </c:pt>
                <c:pt idx="526">
                  <c:v>25419</c:v>
                </c:pt>
                <c:pt idx="527">
                  <c:v>35000</c:v>
                </c:pt>
                <c:pt idx="528">
                  <c:v>52400</c:v>
                </c:pt>
                <c:pt idx="529">
                  <c:v>9500</c:v>
                </c:pt>
                <c:pt idx="530">
                  <c:v>45390</c:v>
                </c:pt>
                <c:pt idx="531">
                  <c:v>199449.60000000001</c:v>
                </c:pt>
                <c:pt idx="532">
                  <c:v>17460</c:v>
                </c:pt>
                <c:pt idx="533">
                  <c:v>42767</c:v>
                </c:pt>
                <c:pt idx="534">
                  <c:v>55264</c:v>
                </c:pt>
                <c:pt idx="535">
                  <c:v>18600</c:v>
                </c:pt>
                <c:pt idx="536">
                  <c:v>2100</c:v>
                </c:pt>
                <c:pt idx="537">
                  <c:v>43800</c:v>
                </c:pt>
                <c:pt idx="538">
                  <c:v>89400</c:v>
                </c:pt>
                <c:pt idx="539">
                  <c:v>10900</c:v>
                </c:pt>
                <c:pt idx="540">
                  <c:v>22800</c:v>
                </c:pt>
                <c:pt idx="541">
                  <c:v>10300</c:v>
                </c:pt>
                <c:pt idx="542">
                  <c:v>433443</c:v>
                </c:pt>
                <c:pt idx="543">
                  <c:v>86855</c:v>
                </c:pt>
                <c:pt idx="544">
                  <c:v>159973</c:v>
                </c:pt>
                <c:pt idx="545">
                  <c:v>9881</c:v>
                </c:pt>
                <c:pt idx="546">
                  <c:v>33743</c:v>
                </c:pt>
                <c:pt idx="547">
                  <c:v>20323</c:v>
                </c:pt>
                <c:pt idx="548">
                  <c:v>7000</c:v>
                </c:pt>
                <c:pt idx="549">
                  <c:v>9121</c:v>
                </c:pt>
                <c:pt idx="550">
                  <c:v>27200</c:v>
                </c:pt>
                <c:pt idx="551">
                  <c:v>11900</c:v>
                </c:pt>
                <c:pt idx="552">
                  <c:v>3760</c:v>
                </c:pt>
                <c:pt idx="553">
                  <c:v>27215.5</c:v>
                </c:pt>
                <c:pt idx="554">
                  <c:v>5727.7000000000007</c:v>
                </c:pt>
                <c:pt idx="555">
                  <c:v>4174</c:v>
                </c:pt>
                <c:pt idx="556">
                  <c:v>247200</c:v>
                </c:pt>
                <c:pt idx="557">
                  <c:v>11700</c:v>
                </c:pt>
                <c:pt idx="558">
                  <c:v>41600</c:v>
                </c:pt>
                <c:pt idx="559">
                  <c:v>81700</c:v>
                </c:pt>
                <c:pt idx="560">
                  <c:v>180400</c:v>
                </c:pt>
                <c:pt idx="561">
                  <c:v>103600</c:v>
                </c:pt>
                <c:pt idx="562">
                  <c:v>43700</c:v>
                </c:pt>
                <c:pt idx="563">
                  <c:v>10400</c:v>
                </c:pt>
                <c:pt idx="564">
                  <c:v>3600</c:v>
                </c:pt>
                <c:pt idx="565">
                  <c:v>21000</c:v>
                </c:pt>
                <c:pt idx="566">
                  <c:v>35200</c:v>
                </c:pt>
                <c:pt idx="567">
                  <c:v>31500</c:v>
                </c:pt>
                <c:pt idx="568">
                  <c:v>33100</c:v>
                </c:pt>
                <c:pt idx="569">
                  <c:v>27600</c:v>
                </c:pt>
                <c:pt idx="570">
                  <c:v>283500</c:v>
                </c:pt>
                <c:pt idx="571">
                  <c:v>38300</c:v>
                </c:pt>
                <c:pt idx="572">
                  <c:v>116400</c:v>
                </c:pt>
                <c:pt idx="573">
                  <c:v>347100</c:v>
                </c:pt>
                <c:pt idx="574">
                  <c:v>8800</c:v>
                </c:pt>
                <c:pt idx="575">
                  <c:v>17170</c:v>
                </c:pt>
                <c:pt idx="576">
                  <c:v>198400</c:v>
                </c:pt>
                <c:pt idx="577">
                  <c:v>65700</c:v>
                </c:pt>
                <c:pt idx="578">
                  <c:v>22220</c:v>
                </c:pt>
                <c:pt idx="579">
                  <c:v>21000</c:v>
                </c:pt>
                <c:pt idx="580">
                  <c:v>82600</c:v>
                </c:pt>
                <c:pt idx="581">
                  <c:v>18900</c:v>
                </c:pt>
                <c:pt idx="582">
                  <c:v>219000</c:v>
                </c:pt>
                <c:pt idx="583">
                  <c:v>160000</c:v>
                </c:pt>
                <c:pt idx="584">
                  <c:v>37000</c:v>
                </c:pt>
                <c:pt idx="585">
                  <c:v>89000</c:v>
                </c:pt>
                <c:pt idx="586">
                  <c:v>15500</c:v>
                </c:pt>
                <c:pt idx="587">
                  <c:v>6000</c:v>
                </c:pt>
                <c:pt idx="588">
                  <c:v>14000</c:v>
                </c:pt>
                <c:pt idx="589">
                  <c:v>396500</c:v>
                </c:pt>
                <c:pt idx="590">
                  <c:v>89900</c:v>
                </c:pt>
                <c:pt idx="591">
                  <c:v>37500</c:v>
                </c:pt>
                <c:pt idx="592">
                  <c:v>55270</c:v>
                </c:pt>
                <c:pt idx="593">
                  <c:v>3262</c:v>
                </c:pt>
                <c:pt idx="594">
                  <c:v>8666</c:v>
                </c:pt>
                <c:pt idx="595">
                  <c:v>42400</c:v>
                </c:pt>
                <c:pt idx="596">
                  <c:v>47874</c:v>
                </c:pt>
                <c:pt idx="597">
                  <c:v>293900</c:v>
                </c:pt>
                <c:pt idx="598">
                  <c:v>17000</c:v>
                </c:pt>
                <c:pt idx="599">
                  <c:v>17300</c:v>
                </c:pt>
                <c:pt idx="600">
                  <c:v>3125</c:v>
                </c:pt>
                <c:pt idx="601">
                  <c:v>176300</c:v>
                </c:pt>
                <c:pt idx="602">
                  <c:v>11605</c:v>
                </c:pt>
                <c:pt idx="603">
                  <c:v>47000</c:v>
                </c:pt>
                <c:pt idx="604">
                  <c:v>406500</c:v>
                </c:pt>
                <c:pt idx="605">
                  <c:v>180400</c:v>
                </c:pt>
                <c:pt idx="606">
                  <c:v>38100</c:v>
                </c:pt>
                <c:pt idx="607">
                  <c:v>46728</c:v>
                </c:pt>
                <c:pt idx="608">
                  <c:v>62500</c:v>
                </c:pt>
                <c:pt idx="609">
                  <c:v>65500</c:v>
                </c:pt>
                <c:pt idx="610">
                  <c:v>24100</c:v>
                </c:pt>
                <c:pt idx="611">
                  <c:v>642000</c:v>
                </c:pt>
                <c:pt idx="612">
                  <c:v>727000</c:v>
                </c:pt>
                <c:pt idx="613">
                  <c:v>215700</c:v>
                </c:pt>
                <c:pt idx="614">
                  <c:v>667000</c:v>
                </c:pt>
                <c:pt idx="615">
                  <c:v>61620</c:v>
                </c:pt>
                <c:pt idx="616">
                  <c:v>583000</c:v>
                </c:pt>
                <c:pt idx="617">
                  <c:v>601400</c:v>
                </c:pt>
                <c:pt idx="618">
                  <c:v>103700</c:v>
                </c:pt>
                <c:pt idx="619">
                  <c:v>116</c:v>
                </c:pt>
                <c:pt idx="620">
                  <c:v>738</c:v>
                </c:pt>
                <c:pt idx="621">
                  <c:v>344</c:v>
                </c:pt>
                <c:pt idx="622">
                  <c:v>3729</c:v>
                </c:pt>
                <c:pt idx="623">
                  <c:v>27704</c:v>
                </c:pt>
                <c:pt idx="624">
                  <c:v>1602</c:v>
                </c:pt>
                <c:pt idx="625">
                  <c:v>5080</c:v>
                </c:pt>
                <c:pt idx="626">
                  <c:v>917</c:v>
                </c:pt>
                <c:pt idx="627">
                  <c:v>1946</c:v>
                </c:pt>
                <c:pt idx="628">
                  <c:v>7733</c:v>
                </c:pt>
                <c:pt idx="629">
                  <c:v>1100</c:v>
                </c:pt>
                <c:pt idx="630">
                  <c:v>17300</c:v>
                </c:pt>
                <c:pt idx="631">
                  <c:v>12600</c:v>
                </c:pt>
                <c:pt idx="632">
                  <c:v>11100</c:v>
                </c:pt>
                <c:pt idx="633">
                  <c:v>26800</c:v>
                </c:pt>
                <c:pt idx="634">
                  <c:v>23800</c:v>
                </c:pt>
                <c:pt idx="635">
                  <c:v>298200</c:v>
                </c:pt>
                <c:pt idx="636">
                  <c:v>698000</c:v>
                </c:pt>
                <c:pt idx="637">
                  <c:v>3900</c:v>
                </c:pt>
                <c:pt idx="638">
                  <c:v>88500</c:v>
                </c:pt>
                <c:pt idx="639">
                  <c:v>40600</c:v>
                </c:pt>
                <c:pt idx="640">
                  <c:v>84978</c:v>
                </c:pt>
                <c:pt idx="641">
                  <c:v>188200</c:v>
                </c:pt>
                <c:pt idx="642">
                  <c:v>204000</c:v>
                </c:pt>
                <c:pt idx="643">
                  <c:v>8445</c:v>
                </c:pt>
                <c:pt idx="644">
                  <c:v>55950</c:v>
                </c:pt>
                <c:pt idx="645">
                  <c:v>13671</c:v>
                </c:pt>
                <c:pt idx="646">
                  <c:v>8800</c:v>
                </c:pt>
                <c:pt idx="647">
                  <c:v>22500</c:v>
                </c:pt>
                <c:pt idx="648">
                  <c:v>1080</c:v>
                </c:pt>
                <c:pt idx="649">
                  <c:v>18600</c:v>
                </c:pt>
                <c:pt idx="650">
                  <c:v>16803</c:v>
                </c:pt>
                <c:pt idx="651">
                  <c:v>2324</c:v>
                </c:pt>
                <c:pt idx="652">
                  <c:v>2899</c:v>
                </c:pt>
                <c:pt idx="653">
                  <c:v>6000</c:v>
                </c:pt>
                <c:pt idx="654">
                  <c:v>52200</c:v>
                </c:pt>
                <c:pt idx="655">
                  <c:v>33040</c:v>
                </c:pt>
                <c:pt idx="656">
                  <c:v>59600</c:v>
                </c:pt>
                <c:pt idx="657">
                  <c:v>38200</c:v>
                </c:pt>
                <c:pt idx="658">
                  <c:v>32954</c:v>
                </c:pt>
                <c:pt idx="659">
                  <c:v>71990</c:v>
                </c:pt>
                <c:pt idx="660">
                  <c:v>41856</c:v>
                </c:pt>
                <c:pt idx="661">
                  <c:v>6500</c:v>
                </c:pt>
                <c:pt idx="662">
                  <c:v>35700</c:v>
                </c:pt>
                <c:pt idx="663">
                  <c:v>30000</c:v>
                </c:pt>
                <c:pt idx="664">
                  <c:v>33400</c:v>
                </c:pt>
                <c:pt idx="665">
                  <c:v>3000</c:v>
                </c:pt>
                <c:pt idx="666">
                  <c:v>21800</c:v>
                </c:pt>
                <c:pt idx="667">
                  <c:v>41800</c:v>
                </c:pt>
                <c:pt idx="668">
                  <c:v>1150</c:v>
                </c:pt>
                <c:pt idx="669">
                  <c:v>4900</c:v>
                </c:pt>
                <c:pt idx="670">
                  <c:v>1300</c:v>
                </c:pt>
                <c:pt idx="671">
                  <c:v>20000</c:v>
                </c:pt>
                <c:pt idx="672">
                  <c:v>36535</c:v>
                </c:pt>
                <c:pt idx="673">
                  <c:v>208235</c:v>
                </c:pt>
                <c:pt idx="674">
                  <c:v>25759</c:v>
                </c:pt>
                <c:pt idx="675">
                  <c:v>36674</c:v>
                </c:pt>
                <c:pt idx="676">
                  <c:v>13022</c:v>
                </c:pt>
                <c:pt idx="677">
                  <c:v>15202</c:v>
                </c:pt>
                <c:pt idx="678">
                  <c:v>96200</c:v>
                </c:pt>
                <c:pt idx="679">
                  <c:v>102600</c:v>
                </c:pt>
                <c:pt idx="680">
                  <c:v>126500</c:v>
                </c:pt>
                <c:pt idx="681">
                  <c:v>66000</c:v>
                </c:pt>
                <c:pt idx="682">
                  <c:v>43500</c:v>
                </c:pt>
                <c:pt idx="683">
                  <c:v>13400</c:v>
                </c:pt>
                <c:pt idx="684">
                  <c:v>17400</c:v>
                </c:pt>
                <c:pt idx="685">
                  <c:v>118900</c:v>
                </c:pt>
                <c:pt idx="686">
                  <c:v>16600</c:v>
                </c:pt>
                <c:pt idx="687">
                  <c:v>23000</c:v>
                </c:pt>
                <c:pt idx="688">
                  <c:v>18900</c:v>
                </c:pt>
                <c:pt idx="689">
                  <c:v>25000</c:v>
                </c:pt>
                <c:pt idx="690">
                  <c:v>20470</c:v>
                </c:pt>
                <c:pt idx="691">
                  <c:v>10300</c:v>
                </c:pt>
                <c:pt idx="692">
                  <c:v>29958</c:v>
                </c:pt>
                <c:pt idx="693">
                  <c:v>31600</c:v>
                </c:pt>
                <c:pt idx="694">
                  <c:v>10101</c:v>
                </c:pt>
                <c:pt idx="695">
                  <c:v>21830</c:v>
                </c:pt>
                <c:pt idx="696">
                  <c:v>11180</c:v>
                </c:pt>
                <c:pt idx="697">
                  <c:v>36345</c:v>
                </c:pt>
                <c:pt idx="698">
                  <c:v>24156</c:v>
                </c:pt>
                <c:pt idx="699">
                  <c:v>12167</c:v>
                </c:pt>
                <c:pt idx="700">
                  <c:v>19200</c:v>
                </c:pt>
                <c:pt idx="701">
                  <c:v>11580</c:v>
                </c:pt>
                <c:pt idx="702">
                  <c:v>12154</c:v>
                </c:pt>
                <c:pt idx="703">
                  <c:v>45589</c:v>
                </c:pt>
                <c:pt idx="704">
                  <c:v>10800</c:v>
                </c:pt>
                <c:pt idx="705">
                  <c:v>22683</c:v>
                </c:pt>
                <c:pt idx="706">
                  <c:v>141570</c:v>
                </c:pt>
                <c:pt idx="707">
                  <c:v>38150</c:v>
                </c:pt>
                <c:pt idx="708">
                  <c:v>80093</c:v>
                </c:pt>
                <c:pt idx="709">
                  <c:v>20569</c:v>
                </c:pt>
                <c:pt idx="710">
                  <c:v>69957</c:v>
                </c:pt>
                <c:pt idx="711">
                  <c:v>26061</c:v>
                </c:pt>
                <c:pt idx="712">
                  <c:v>19550</c:v>
                </c:pt>
                <c:pt idx="713">
                  <c:v>26290</c:v>
                </c:pt>
                <c:pt idx="714">
                  <c:v>44860</c:v>
                </c:pt>
                <c:pt idx="715">
                  <c:v>11800</c:v>
                </c:pt>
                <c:pt idx="716">
                  <c:v>28649</c:v>
                </c:pt>
                <c:pt idx="717">
                  <c:v>28464</c:v>
                </c:pt>
                <c:pt idx="718">
                  <c:v>22432</c:v>
                </c:pt>
                <c:pt idx="719">
                  <c:v>120046</c:v>
                </c:pt>
                <c:pt idx="720">
                  <c:v>156081</c:v>
                </c:pt>
                <c:pt idx="721">
                  <c:v>172140</c:v>
                </c:pt>
                <c:pt idx="722">
                  <c:v>103675</c:v>
                </c:pt>
                <c:pt idx="723">
                  <c:v>150042</c:v>
                </c:pt>
                <c:pt idx="724">
                  <c:v>24143</c:v>
                </c:pt>
                <c:pt idx="725">
                  <c:v>216500</c:v>
                </c:pt>
                <c:pt idx="726">
                  <c:v>103241</c:v>
                </c:pt>
                <c:pt idx="727">
                  <c:v>42416</c:v>
                </c:pt>
                <c:pt idx="728">
                  <c:v>37616.25</c:v>
                </c:pt>
                <c:pt idx="729">
                  <c:v>195300</c:v>
                </c:pt>
                <c:pt idx="730">
                  <c:v>33127</c:v>
                </c:pt>
                <c:pt idx="731">
                  <c:v>23141</c:v>
                </c:pt>
                <c:pt idx="732">
                  <c:v>147837</c:v>
                </c:pt>
                <c:pt idx="733">
                  <c:v>30388</c:v>
                </c:pt>
                <c:pt idx="734">
                  <c:v>200000</c:v>
                </c:pt>
                <c:pt idx="735">
                  <c:v>29223</c:v>
                </c:pt>
                <c:pt idx="736">
                  <c:v>26045</c:v>
                </c:pt>
                <c:pt idx="737">
                  <c:v>136689</c:v>
                </c:pt>
                <c:pt idx="738">
                  <c:v>41206</c:v>
                </c:pt>
                <c:pt idx="739">
                  <c:v>4560</c:v>
                </c:pt>
                <c:pt idx="740">
                  <c:v>25911</c:v>
                </c:pt>
                <c:pt idx="741">
                  <c:v>13618</c:v>
                </c:pt>
                <c:pt idx="742">
                  <c:v>890</c:v>
                </c:pt>
                <c:pt idx="743">
                  <c:v>47707</c:v>
                </c:pt>
                <c:pt idx="744">
                  <c:v>10387</c:v>
                </c:pt>
                <c:pt idx="745">
                  <c:v>77364.599999999991</c:v>
                </c:pt>
                <c:pt idx="746">
                  <c:v>20502.599999999999</c:v>
                </c:pt>
                <c:pt idx="747">
                  <c:v>42301</c:v>
                </c:pt>
                <c:pt idx="748">
                  <c:v>3587</c:v>
                </c:pt>
                <c:pt idx="749">
                  <c:v>1825</c:v>
                </c:pt>
                <c:pt idx="750">
                  <c:v>269633.75</c:v>
                </c:pt>
                <c:pt idx="751">
                  <c:v>31813.600000000002</c:v>
                </c:pt>
                <c:pt idx="752">
                  <c:v>9845.5</c:v>
                </c:pt>
                <c:pt idx="753">
                  <c:v>1970</c:v>
                </c:pt>
                <c:pt idx="754">
                  <c:v>13000</c:v>
                </c:pt>
                <c:pt idx="755">
                  <c:v>680</c:v>
                </c:pt>
                <c:pt idx="756">
                  <c:v>299</c:v>
                </c:pt>
                <c:pt idx="757">
                  <c:v>1000</c:v>
                </c:pt>
                <c:pt idx="758">
                  <c:v>5774.4000000000005</c:v>
                </c:pt>
                <c:pt idx="759">
                  <c:v>20282</c:v>
                </c:pt>
                <c:pt idx="760">
                  <c:v>9541</c:v>
                </c:pt>
                <c:pt idx="761">
                  <c:v>7210.7</c:v>
                </c:pt>
                <c:pt idx="762">
                  <c:v>5600.7</c:v>
                </c:pt>
                <c:pt idx="763">
                  <c:v>7650</c:v>
                </c:pt>
                <c:pt idx="764">
                  <c:v>15587.1</c:v>
                </c:pt>
                <c:pt idx="765">
                  <c:v>32640</c:v>
                </c:pt>
                <c:pt idx="766">
                  <c:v>4601</c:v>
                </c:pt>
                <c:pt idx="767">
                  <c:v>65300</c:v>
                </c:pt>
                <c:pt idx="768">
                  <c:v>8600</c:v>
                </c:pt>
                <c:pt idx="769">
                  <c:v>2624000</c:v>
                </c:pt>
                <c:pt idx="770">
                  <c:v>3070000</c:v>
                </c:pt>
                <c:pt idx="771">
                  <c:v>62900</c:v>
                </c:pt>
                <c:pt idx="772">
                  <c:v>70000</c:v>
                </c:pt>
                <c:pt idx="773">
                  <c:v>21000</c:v>
                </c:pt>
                <c:pt idx="774">
                  <c:v>13510</c:v>
                </c:pt>
                <c:pt idx="775">
                  <c:v>16600</c:v>
                </c:pt>
                <c:pt idx="776">
                  <c:v>18000</c:v>
                </c:pt>
                <c:pt idx="777">
                  <c:v>13800</c:v>
                </c:pt>
                <c:pt idx="778">
                  <c:v>18500</c:v>
                </c:pt>
                <c:pt idx="779">
                  <c:v>19700</c:v>
                </c:pt>
                <c:pt idx="780">
                  <c:v>426400</c:v>
                </c:pt>
                <c:pt idx="781">
                  <c:v>29000</c:v>
                </c:pt>
                <c:pt idx="782">
                  <c:v>20800</c:v>
                </c:pt>
                <c:pt idx="783">
                  <c:v>68000</c:v>
                </c:pt>
                <c:pt idx="784">
                  <c:v>111700</c:v>
                </c:pt>
                <c:pt idx="785">
                  <c:v>40000</c:v>
                </c:pt>
                <c:pt idx="786">
                  <c:v>73200</c:v>
                </c:pt>
                <c:pt idx="787">
                  <c:v>13300</c:v>
                </c:pt>
                <c:pt idx="788">
                  <c:v>1479900</c:v>
                </c:pt>
                <c:pt idx="789">
                  <c:v>314900</c:v>
                </c:pt>
                <c:pt idx="790">
                  <c:v>158200</c:v>
                </c:pt>
                <c:pt idx="791">
                  <c:v>33000</c:v>
                </c:pt>
                <c:pt idx="792">
                  <c:v>118600</c:v>
                </c:pt>
                <c:pt idx="793">
                  <c:v>20000</c:v>
                </c:pt>
                <c:pt idx="794">
                  <c:v>103700</c:v>
                </c:pt>
                <c:pt idx="795">
                  <c:v>40800</c:v>
                </c:pt>
                <c:pt idx="796">
                  <c:v>33700</c:v>
                </c:pt>
                <c:pt idx="797">
                  <c:v>114100</c:v>
                </c:pt>
                <c:pt idx="798">
                  <c:v>260000</c:v>
                </c:pt>
                <c:pt idx="799">
                  <c:v>31300</c:v>
                </c:pt>
                <c:pt idx="800">
                  <c:v>51300</c:v>
                </c:pt>
                <c:pt idx="801">
                  <c:v>23100</c:v>
                </c:pt>
                <c:pt idx="802">
                  <c:v>12700</c:v>
                </c:pt>
                <c:pt idx="803">
                  <c:v>12100</c:v>
                </c:pt>
                <c:pt idx="804">
                  <c:v>35400</c:v>
                </c:pt>
                <c:pt idx="805">
                  <c:v>96990</c:v>
                </c:pt>
                <c:pt idx="806">
                  <c:v>41100</c:v>
                </c:pt>
                <c:pt idx="807">
                  <c:v>130000</c:v>
                </c:pt>
                <c:pt idx="808">
                  <c:v>39900</c:v>
                </c:pt>
                <c:pt idx="809">
                  <c:v>54800</c:v>
                </c:pt>
                <c:pt idx="810">
                  <c:v>28400</c:v>
                </c:pt>
                <c:pt idx="811">
                  <c:v>40604</c:v>
                </c:pt>
                <c:pt idx="812">
                  <c:v>81300</c:v>
                </c:pt>
                <c:pt idx="813">
                  <c:v>130576</c:v>
                </c:pt>
                <c:pt idx="814">
                  <c:v>41300</c:v>
                </c:pt>
                <c:pt idx="815">
                  <c:v>486720</c:v>
                </c:pt>
                <c:pt idx="816">
                  <c:v>24.5</c:v>
                </c:pt>
                <c:pt idx="817">
                  <c:v>246.4</c:v>
                </c:pt>
                <c:pt idx="818">
                  <c:v>30</c:v>
                </c:pt>
                <c:pt idx="819">
                  <c:v>201600</c:v>
                </c:pt>
                <c:pt idx="820">
                  <c:v>4000</c:v>
                </c:pt>
                <c:pt idx="821">
                  <c:v>21000</c:v>
                </c:pt>
                <c:pt idx="822">
                  <c:v>8300</c:v>
                </c:pt>
                <c:pt idx="823">
                  <c:v>75000</c:v>
                </c:pt>
                <c:pt idx="824">
                  <c:v>5600</c:v>
                </c:pt>
                <c:pt idx="825">
                  <c:v>13911.300000000001</c:v>
                </c:pt>
                <c:pt idx="826">
                  <c:v>50473.5</c:v>
                </c:pt>
                <c:pt idx="827">
                  <c:v>34958</c:v>
                </c:pt>
                <c:pt idx="828">
                  <c:v>55680</c:v>
                </c:pt>
                <c:pt idx="829">
                  <c:v>53962.299999999996</c:v>
                </c:pt>
                <c:pt idx="830">
                  <c:v>401000</c:v>
                </c:pt>
                <c:pt idx="831">
                  <c:v>75642.349999999991</c:v>
                </c:pt>
                <c:pt idx="832">
                  <c:v>38394.5</c:v>
                </c:pt>
                <c:pt idx="833">
                  <c:v>75556</c:v>
                </c:pt>
                <c:pt idx="834">
                  <c:v>17060</c:v>
                </c:pt>
                <c:pt idx="835">
                  <c:v>27261</c:v>
                </c:pt>
                <c:pt idx="836">
                  <c:v>91521</c:v>
                </c:pt>
                <c:pt idx="837">
                  <c:v>55470</c:v>
                </c:pt>
                <c:pt idx="838">
                  <c:v>197412</c:v>
                </c:pt>
                <c:pt idx="839">
                  <c:v>406723</c:v>
                </c:pt>
                <c:pt idx="840">
                  <c:v>365387</c:v>
                </c:pt>
                <c:pt idx="841">
                  <c:v>182320</c:v>
                </c:pt>
                <c:pt idx="842">
                  <c:v>16900</c:v>
                </c:pt>
                <c:pt idx="843">
                  <c:v>181700</c:v>
                </c:pt>
                <c:pt idx="844">
                  <c:v>601400</c:v>
                </c:pt>
                <c:pt idx="845">
                  <c:v>340800</c:v>
                </c:pt>
                <c:pt idx="846">
                  <c:v>361700</c:v>
                </c:pt>
                <c:pt idx="847">
                  <c:v>87000</c:v>
                </c:pt>
                <c:pt idx="848">
                  <c:v>624000</c:v>
                </c:pt>
                <c:pt idx="849">
                  <c:v>12600</c:v>
                </c:pt>
                <c:pt idx="850">
                  <c:v>166890</c:v>
                </c:pt>
                <c:pt idx="851">
                  <c:v>61455</c:v>
                </c:pt>
                <c:pt idx="852">
                  <c:v>1000</c:v>
                </c:pt>
                <c:pt idx="853">
                  <c:v>9500</c:v>
                </c:pt>
                <c:pt idx="854">
                  <c:v>15910</c:v>
                </c:pt>
                <c:pt idx="855">
                  <c:v>13400</c:v>
                </c:pt>
                <c:pt idx="856">
                  <c:v>57085</c:v>
                </c:pt>
                <c:pt idx="857">
                  <c:v>31868</c:v>
                </c:pt>
                <c:pt idx="858">
                  <c:v>39345</c:v>
                </c:pt>
                <c:pt idx="859">
                  <c:v>5958.5</c:v>
                </c:pt>
                <c:pt idx="860">
                  <c:v>33311</c:v>
                </c:pt>
                <c:pt idx="861">
                  <c:v>24500</c:v>
                </c:pt>
                <c:pt idx="862">
                  <c:v>147221</c:v>
                </c:pt>
                <c:pt idx="863">
                  <c:v>26304</c:v>
                </c:pt>
                <c:pt idx="864">
                  <c:v>1049300</c:v>
                </c:pt>
                <c:pt idx="865">
                  <c:v>52167.62</c:v>
                </c:pt>
                <c:pt idx="866">
                  <c:v>42300</c:v>
                </c:pt>
                <c:pt idx="867">
                  <c:v>1061</c:v>
                </c:pt>
                <c:pt idx="868">
                  <c:v>59900</c:v>
                </c:pt>
                <c:pt idx="869">
                  <c:v>2743</c:v>
                </c:pt>
                <c:pt idx="870">
                  <c:v>135905</c:v>
                </c:pt>
                <c:pt idx="871">
                  <c:v>23151</c:v>
                </c:pt>
                <c:pt idx="872">
                  <c:v>4800</c:v>
                </c:pt>
                <c:pt idx="873">
                  <c:v>19794</c:v>
                </c:pt>
                <c:pt idx="874">
                  <c:v>3893</c:v>
                </c:pt>
                <c:pt idx="875">
                  <c:v>13000</c:v>
                </c:pt>
                <c:pt idx="876">
                  <c:v>7591000</c:v>
                </c:pt>
                <c:pt idx="877">
                  <c:v>25000</c:v>
                </c:pt>
                <c:pt idx="878">
                  <c:v>12000</c:v>
                </c:pt>
                <c:pt idx="879">
                  <c:v>1500</c:v>
                </c:pt>
                <c:pt idx="880">
                  <c:v>2010</c:v>
                </c:pt>
                <c:pt idx="881">
                  <c:v>4100</c:v>
                </c:pt>
                <c:pt idx="882">
                  <c:v>2000</c:v>
                </c:pt>
                <c:pt idx="883">
                  <c:v>3940</c:v>
                </c:pt>
                <c:pt idx="884">
                  <c:v>7400</c:v>
                </c:pt>
                <c:pt idx="885">
                  <c:v>17000</c:v>
                </c:pt>
                <c:pt idx="886">
                  <c:v>55400</c:v>
                </c:pt>
                <c:pt idx="887">
                  <c:v>7000</c:v>
                </c:pt>
                <c:pt idx="888">
                  <c:v>139500</c:v>
                </c:pt>
                <c:pt idx="889">
                  <c:v>4600</c:v>
                </c:pt>
                <c:pt idx="890">
                  <c:v>17500</c:v>
                </c:pt>
                <c:pt idx="891">
                  <c:v>69800</c:v>
                </c:pt>
                <c:pt idx="892">
                  <c:v>87000</c:v>
                </c:pt>
                <c:pt idx="893">
                  <c:v>13600</c:v>
                </c:pt>
                <c:pt idx="894">
                  <c:v>675</c:v>
                </c:pt>
                <c:pt idx="895">
                  <c:v>7859</c:v>
                </c:pt>
                <c:pt idx="896">
                  <c:v>4186</c:v>
                </c:pt>
                <c:pt idx="897">
                  <c:v>66900</c:v>
                </c:pt>
                <c:pt idx="898">
                  <c:v>69000</c:v>
                </c:pt>
                <c:pt idx="899">
                  <c:v>131700</c:v>
                </c:pt>
                <c:pt idx="900">
                  <c:v>38270</c:v>
                </c:pt>
                <c:pt idx="901">
                  <c:v>123300</c:v>
                </c:pt>
                <c:pt idx="902">
                  <c:v>22400</c:v>
                </c:pt>
              </c:numCache>
            </c:numRef>
          </c:xVal>
          <c:yVal>
            <c:numRef>
              <c:f>信頼幅分析!$B$24:$B$926</c:f>
              <c:numCache>
                <c:formatCode>General</c:formatCode>
                <c:ptCount val="903"/>
                <c:pt idx="0">
                  <c:v>2250</c:v>
                </c:pt>
                <c:pt idx="1">
                  <c:v>1882.5</c:v>
                </c:pt>
                <c:pt idx="2">
                  <c:v>248</c:v>
                </c:pt>
                <c:pt idx="3">
                  <c:v>2432.9</c:v>
                </c:pt>
                <c:pt idx="4">
                  <c:v>10744</c:v>
                </c:pt>
                <c:pt idx="5">
                  <c:v>10081</c:v>
                </c:pt>
                <c:pt idx="6">
                  <c:v>14280</c:v>
                </c:pt>
                <c:pt idx="7">
                  <c:v>6375</c:v>
                </c:pt>
                <c:pt idx="8">
                  <c:v>34204</c:v>
                </c:pt>
                <c:pt idx="9">
                  <c:v>1241</c:v>
                </c:pt>
                <c:pt idx="10">
                  <c:v>24361</c:v>
                </c:pt>
                <c:pt idx="11">
                  <c:v>3120</c:v>
                </c:pt>
                <c:pt idx="12">
                  <c:v>10684.5</c:v>
                </c:pt>
                <c:pt idx="13">
                  <c:v>1926</c:v>
                </c:pt>
                <c:pt idx="14">
                  <c:v>64256</c:v>
                </c:pt>
                <c:pt idx="15">
                  <c:v>25472</c:v>
                </c:pt>
                <c:pt idx="16">
                  <c:v>16100</c:v>
                </c:pt>
                <c:pt idx="17">
                  <c:v>12670</c:v>
                </c:pt>
                <c:pt idx="18">
                  <c:v>18536</c:v>
                </c:pt>
                <c:pt idx="19">
                  <c:v>25424</c:v>
                </c:pt>
                <c:pt idx="20">
                  <c:v>53592</c:v>
                </c:pt>
                <c:pt idx="21">
                  <c:v>188762</c:v>
                </c:pt>
                <c:pt idx="22">
                  <c:v>21098</c:v>
                </c:pt>
                <c:pt idx="23">
                  <c:v>73374</c:v>
                </c:pt>
                <c:pt idx="24">
                  <c:v>19592</c:v>
                </c:pt>
                <c:pt idx="25">
                  <c:v>42609.5</c:v>
                </c:pt>
                <c:pt idx="26">
                  <c:v>69889.5</c:v>
                </c:pt>
                <c:pt idx="27">
                  <c:v>195920</c:v>
                </c:pt>
                <c:pt idx="28">
                  <c:v>35448.5</c:v>
                </c:pt>
                <c:pt idx="29">
                  <c:v>30728.750000000004</c:v>
                </c:pt>
                <c:pt idx="30">
                  <c:v>275731.5</c:v>
                </c:pt>
                <c:pt idx="31">
                  <c:v>312922.5</c:v>
                </c:pt>
                <c:pt idx="32">
                  <c:v>36432</c:v>
                </c:pt>
                <c:pt idx="33">
                  <c:v>124806</c:v>
                </c:pt>
                <c:pt idx="34">
                  <c:v>147556.20000000001</c:v>
                </c:pt>
                <c:pt idx="35">
                  <c:v>206761.5</c:v>
                </c:pt>
                <c:pt idx="36">
                  <c:v>146388</c:v>
                </c:pt>
                <c:pt idx="37">
                  <c:v>4280</c:v>
                </c:pt>
                <c:pt idx="38">
                  <c:v>1840</c:v>
                </c:pt>
                <c:pt idx="39">
                  <c:v>2173</c:v>
                </c:pt>
                <c:pt idx="40">
                  <c:v>15300</c:v>
                </c:pt>
                <c:pt idx="41">
                  <c:v>13014</c:v>
                </c:pt>
                <c:pt idx="42">
                  <c:v>1566</c:v>
                </c:pt>
                <c:pt idx="43">
                  <c:v>855</c:v>
                </c:pt>
                <c:pt idx="44">
                  <c:v>10064</c:v>
                </c:pt>
                <c:pt idx="45">
                  <c:v>5168</c:v>
                </c:pt>
                <c:pt idx="46">
                  <c:v>5649.6</c:v>
                </c:pt>
                <c:pt idx="47">
                  <c:v>4209.8255033557043</c:v>
                </c:pt>
                <c:pt idx="48">
                  <c:v>2126</c:v>
                </c:pt>
                <c:pt idx="49">
                  <c:v>9402.7718309859138</c:v>
                </c:pt>
                <c:pt idx="50">
                  <c:v>23904</c:v>
                </c:pt>
                <c:pt idx="51">
                  <c:v>6544</c:v>
                </c:pt>
                <c:pt idx="52">
                  <c:v>1814.4</c:v>
                </c:pt>
                <c:pt idx="53">
                  <c:v>14912</c:v>
                </c:pt>
                <c:pt idx="54">
                  <c:v>1857.36</c:v>
                </c:pt>
                <c:pt idx="55">
                  <c:v>8640</c:v>
                </c:pt>
                <c:pt idx="56">
                  <c:v>27152</c:v>
                </c:pt>
                <c:pt idx="57">
                  <c:v>11743.3</c:v>
                </c:pt>
                <c:pt idx="58">
                  <c:v>10226</c:v>
                </c:pt>
                <c:pt idx="59">
                  <c:v>6637</c:v>
                </c:pt>
                <c:pt idx="60">
                  <c:v>5020.1000000000004</c:v>
                </c:pt>
                <c:pt idx="61">
                  <c:v>6093.8</c:v>
                </c:pt>
                <c:pt idx="62">
                  <c:v>5843.4999999999991</c:v>
                </c:pt>
                <c:pt idx="63">
                  <c:v>5315.7</c:v>
                </c:pt>
                <c:pt idx="64">
                  <c:v>3162</c:v>
                </c:pt>
                <c:pt idx="65">
                  <c:v>2804</c:v>
                </c:pt>
                <c:pt idx="66">
                  <c:v>5760</c:v>
                </c:pt>
                <c:pt idx="67">
                  <c:v>1447.25</c:v>
                </c:pt>
                <c:pt idx="68">
                  <c:v>1366.75</c:v>
                </c:pt>
                <c:pt idx="69">
                  <c:v>689.5</c:v>
                </c:pt>
                <c:pt idx="70">
                  <c:v>51961</c:v>
                </c:pt>
                <c:pt idx="71">
                  <c:v>13469.75</c:v>
                </c:pt>
                <c:pt idx="72">
                  <c:v>1032.5</c:v>
                </c:pt>
                <c:pt idx="73">
                  <c:v>3008.25</c:v>
                </c:pt>
                <c:pt idx="74">
                  <c:v>906.5</c:v>
                </c:pt>
                <c:pt idx="75">
                  <c:v>1155</c:v>
                </c:pt>
                <c:pt idx="76">
                  <c:v>12120</c:v>
                </c:pt>
                <c:pt idx="77">
                  <c:v>5130</c:v>
                </c:pt>
                <c:pt idx="78">
                  <c:v>51555</c:v>
                </c:pt>
                <c:pt idx="79">
                  <c:v>4476</c:v>
                </c:pt>
                <c:pt idx="80">
                  <c:v>6210</c:v>
                </c:pt>
                <c:pt idx="81">
                  <c:v>11024</c:v>
                </c:pt>
                <c:pt idx="82">
                  <c:v>3217.5</c:v>
                </c:pt>
                <c:pt idx="83">
                  <c:v>2812</c:v>
                </c:pt>
                <c:pt idx="84">
                  <c:v>6650</c:v>
                </c:pt>
                <c:pt idx="85">
                  <c:v>7030</c:v>
                </c:pt>
                <c:pt idx="86">
                  <c:v>110721.59999999999</c:v>
                </c:pt>
                <c:pt idx="87">
                  <c:v>20636.8</c:v>
                </c:pt>
                <c:pt idx="88">
                  <c:v>30766.400000000001</c:v>
                </c:pt>
                <c:pt idx="89">
                  <c:v>8070.4</c:v>
                </c:pt>
                <c:pt idx="90">
                  <c:v>13208</c:v>
                </c:pt>
                <c:pt idx="91">
                  <c:v>1910.4000000000005</c:v>
                </c:pt>
                <c:pt idx="92">
                  <c:v>1345.6</c:v>
                </c:pt>
                <c:pt idx="93">
                  <c:v>3208</c:v>
                </c:pt>
                <c:pt idx="94">
                  <c:v>17697.599999999999</c:v>
                </c:pt>
                <c:pt idx="95">
                  <c:v>6444.8</c:v>
                </c:pt>
                <c:pt idx="96">
                  <c:v>77175</c:v>
                </c:pt>
                <c:pt idx="97">
                  <c:v>40170</c:v>
                </c:pt>
                <c:pt idx="98">
                  <c:v>127335</c:v>
                </c:pt>
                <c:pt idx="99">
                  <c:v>67428</c:v>
                </c:pt>
                <c:pt idx="100">
                  <c:v>26138.9</c:v>
                </c:pt>
                <c:pt idx="101">
                  <c:v>13109.2</c:v>
                </c:pt>
                <c:pt idx="102">
                  <c:v>6637.6</c:v>
                </c:pt>
                <c:pt idx="103">
                  <c:v>54277.21</c:v>
                </c:pt>
                <c:pt idx="104">
                  <c:v>1755.5</c:v>
                </c:pt>
                <c:pt idx="105">
                  <c:v>5271.2</c:v>
                </c:pt>
                <c:pt idx="106">
                  <c:v>9377.9500000000007</c:v>
                </c:pt>
                <c:pt idx="107">
                  <c:v>13169.4</c:v>
                </c:pt>
                <c:pt idx="108">
                  <c:v>3077.45</c:v>
                </c:pt>
                <c:pt idx="109">
                  <c:v>11127.3</c:v>
                </c:pt>
                <c:pt idx="110">
                  <c:v>16438.150000000001</c:v>
                </c:pt>
                <c:pt idx="111">
                  <c:v>12772.8</c:v>
                </c:pt>
                <c:pt idx="112">
                  <c:v>13613</c:v>
                </c:pt>
                <c:pt idx="113">
                  <c:v>4878.3999999999996</c:v>
                </c:pt>
                <c:pt idx="114">
                  <c:v>25497.8</c:v>
                </c:pt>
                <c:pt idx="115">
                  <c:v>3756.75</c:v>
                </c:pt>
                <c:pt idx="116">
                  <c:v>7504</c:v>
                </c:pt>
                <c:pt idx="117">
                  <c:v>128790</c:v>
                </c:pt>
                <c:pt idx="118">
                  <c:v>6897</c:v>
                </c:pt>
                <c:pt idx="119">
                  <c:v>24637.5</c:v>
                </c:pt>
                <c:pt idx="120">
                  <c:v>3570</c:v>
                </c:pt>
                <c:pt idx="121">
                  <c:v>176160</c:v>
                </c:pt>
                <c:pt idx="122">
                  <c:v>6834</c:v>
                </c:pt>
                <c:pt idx="123">
                  <c:v>8880</c:v>
                </c:pt>
                <c:pt idx="124">
                  <c:v>659.5</c:v>
                </c:pt>
                <c:pt idx="125">
                  <c:v>1076.25</c:v>
                </c:pt>
                <c:pt idx="126">
                  <c:v>1451.5</c:v>
                </c:pt>
                <c:pt idx="127">
                  <c:v>308.5</c:v>
                </c:pt>
                <c:pt idx="128">
                  <c:v>4253.2300000000005</c:v>
                </c:pt>
                <c:pt idx="129">
                  <c:v>4417.3999999999996</c:v>
                </c:pt>
                <c:pt idx="130">
                  <c:v>4669.8999999999996</c:v>
                </c:pt>
                <c:pt idx="131">
                  <c:v>3871.3499999999995</c:v>
                </c:pt>
                <c:pt idx="132">
                  <c:v>10370</c:v>
                </c:pt>
                <c:pt idx="133">
                  <c:v>24055</c:v>
                </c:pt>
                <c:pt idx="134">
                  <c:v>25619</c:v>
                </c:pt>
                <c:pt idx="135">
                  <c:v>6732</c:v>
                </c:pt>
                <c:pt idx="136">
                  <c:v>41973</c:v>
                </c:pt>
                <c:pt idx="137">
                  <c:v>10013</c:v>
                </c:pt>
                <c:pt idx="138">
                  <c:v>9537</c:v>
                </c:pt>
                <c:pt idx="139">
                  <c:v>2992</c:v>
                </c:pt>
                <c:pt idx="140">
                  <c:v>7650</c:v>
                </c:pt>
                <c:pt idx="141">
                  <c:v>5882</c:v>
                </c:pt>
                <c:pt idx="142">
                  <c:v>8823</c:v>
                </c:pt>
                <c:pt idx="143">
                  <c:v>2567</c:v>
                </c:pt>
                <c:pt idx="144">
                  <c:v>1513</c:v>
                </c:pt>
                <c:pt idx="145">
                  <c:v>2652</c:v>
                </c:pt>
                <c:pt idx="146">
                  <c:v>2992</c:v>
                </c:pt>
                <c:pt idx="147">
                  <c:v>6868</c:v>
                </c:pt>
                <c:pt idx="148">
                  <c:v>35785</c:v>
                </c:pt>
                <c:pt idx="149">
                  <c:v>65019</c:v>
                </c:pt>
                <c:pt idx="150">
                  <c:v>4368</c:v>
                </c:pt>
                <c:pt idx="151">
                  <c:v>11003.199999999999</c:v>
                </c:pt>
                <c:pt idx="152">
                  <c:v>3033.6000000000004</c:v>
                </c:pt>
                <c:pt idx="153">
                  <c:v>8451.2000000000007</c:v>
                </c:pt>
                <c:pt idx="154">
                  <c:v>33950</c:v>
                </c:pt>
                <c:pt idx="155">
                  <c:v>24178</c:v>
                </c:pt>
                <c:pt idx="156">
                  <c:v>12670</c:v>
                </c:pt>
                <c:pt idx="157">
                  <c:v>18536</c:v>
                </c:pt>
                <c:pt idx="158">
                  <c:v>25424</c:v>
                </c:pt>
                <c:pt idx="159">
                  <c:v>53592</c:v>
                </c:pt>
                <c:pt idx="160">
                  <c:v>188762</c:v>
                </c:pt>
                <c:pt idx="161">
                  <c:v>73094</c:v>
                </c:pt>
                <c:pt idx="162">
                  <c:v>11298</c:v>
                </c:pt>
                <c:pt idx="163">
                  <c:v>29358</c:v>
                </c:pt>
                <c:pt idx="164">
                  <c:v>205814</c:v>
                </c:pt>
                <c:pt idx="165">
                  <c:v>28476</c:v>
                </c:pt>
                <c:pt idx="166">
                  <c:v>10584</c:v>
                </c:pt>
                <c:pt idx="167">
                  <c:v>261330</c:v>
                </c:pt>
                <c:pt idx="168">
                  <c:v>95480</c:v>
                </c:pt>
                <c:pt idx="169">
                  <c:v>263655</c:v>
                </c:pt>
                <c:pt idx="170">
                  <c:v>60760</c:v>
                </c:pt>
                <c:pt idx="171">
                  <c:v>212195</c:v>
                </c:pt>
                <c:pt idx="172">
                  <c:v>29031.5</c:v>
                </c:pt>
                <c:pt idx="173">
                  <c:v>289416</c:v>
                </c:pt>
                <c:pt idx="174">
                  <c:v>123684</c:v>
                </c:pt>
                <c:pt idx="175">
                  <c:v>382107</c:v>
                </c:pt>
                <c:pt idx="176">
                  <c:v>30805.5</c:v>
                </c:pt>
                <c:pt idx="177">
                  <c:v>453024</c:v>
                </c:pt>
                <c:pt idx="178">
                  <c:v>99231</c:v>
                </c:pt>
                <c:pt idx="179">
                  <c:v>21417</c:v>
                </c:pt>
                <c:pt idx="180">
                  <c:v>1930.25</c:v>
                </c:pt>
                <c:pt idx="181">
                  <c:v>7038</c:v>
                </c:pt>
                <c:pt idx="182">
                  <c:v>8420</c:v>
                </c:pt>
                <c:pt idx="183">
                  <c:v>203759</c:v>
                </c:pt>
                <c:pt idx="184">
                  <c:v>6210</c:v>
                </c:pt>
                <c:pt idx="185">
                  <c:v>408</c:v>
                </c:pt>
                <c:pt idx="186">
                  <c:v>13014</c:v>
                </c:pt>
                <c:pt idx="187">
                  <c:v>8000</c:v>
                </c:pt>
                <c:pt idx="188">
                  <c:v>4300</c:v>
                </c:pt>
                <c:pt idx="189">
                  <c:v>2592</c:v>
                </c:pt>
                <c:pt idx="190">
                  <c:v>1070.4000000000001</c:v>
                </c:pt>
                <c:pt idx="191">
                  <c:v>2813.6000000000004</c:v>
                </c:pt>
                <c:pt idx="192">
                  <c:v>1676.8000000000002</c:v>
                </c:pt>
                <c:pt idx="193">
                  <c:v>3534.4949999999999</c:v>
                </c:pt>
                <c:pt idx="194">
                  <c:v>1840</c:v>
                </c:pt>
                <c:pt idx="195">
                  <c:v>9441.6000000000022</c:v>
                </c:pt>
                <c:pt idx="196">
                  <c:v>4111.5999999999995</c:v>
                </c:pt>
                <c:pt idx="197">
                  <c:v>2000</c:v>
                </c:pt>
                <c:pt idx="198">
                  <c:v>3080</c:v>
                </c:pt>
                <c:pt idx="199">
                  <c:v>4673</c:v>
                </c:pt>
                <c:pt idx="200">
                  <c:v>24022</c:v>
                </c:pt>
                <c:pt idx="201">
                  <c:v>8435</c:v>
                </c:pt>
                <c:pt idx="202">
                  <c:v>12351</c:v>
                </c:pt>
                <c:pt idx="203">
                  <c:v>2430</c:v>
                </c:pt>
                <c:pt idx="204">
                  <c:v>2258</c:v>
                </c:pt>
                <c:pt idx="205">
                  <c:v>3030</c:v>
                </c:pt>
                <c:pt idx="206">
                  <c:v>690</c:v>
                </c:pt>
                <c:pt idx="207">
                  <c:v>2688</c:v>
                </c:pt>
                <c:pt idx="208">
                  <c:v>3428</c:v>
                </c:pt>
                <c:pt idx="209">
                  <c:v>4894</c:v>
                </c:pt>
                <c:pt idx="210">
                  <c:v>1899</c:v>
                </c:pt>
                <c:pt idx="211">
                  <c:v>4050</c:v>
                </c:pt>
                <c:pt idx="212">
                  <c:v>15280</c:v>
                </c:pt>
                <c:pt idx="213">
                  <c:v>4673</c:v>
                </c:pt>
                <c:pt idx="214">
                  <c:v>64241</c:v>
                </c:pt>
                <c:pt idx="215">
                  <c:v>315000</c:v>
                </c:pt>
                <c:pt idx="216">
                  <c:v>54300</c:v>
                </c:pt>
                <c:pt idx="217">
                  <c:v>149430</c:v>
                </c:pt>
                <c:pt idx="218">
                  <c:v>1260000</c:v>
                </c:pt>
                <c:pt idx="219">
                  <c:v>656.25</c:v>
                </c:pt>
                <c:pt idx="220">
                  <c:v>5020.75</c:v>
                </c:pt>
                <c:pt idx="221">
                  <c:v>1890</c:v>
                </c:pt>
                <c:pt idx="222">
                  <c:v>7311.5</c:v>
                </c:pt>
                <c:pt idx="223">
                  <c:v>10013.5</c:v>
                </c:pt>
                <c:pt idx="224">
                  <c:v>85099.5</c:v>
                </c:pt>
                <c:pt idx="225">
                  <c:v>42562.5</c:v>
                </c:pt>
                <c:pt idx="226">
                  <c:v>64485</c:v>
                </c:pt>
                <c:pt idx="227">
                  <c:v>698.4</c:v>
                </c:pt>
                <c:pt idx="228">
                  <c:v>20654.400000000001</c:v>
                </c:pt>
                <c:pt idx="229">
                  <c:v>4052.7000000000003</c:v>
                </c:pt>
                <c:pt idx="230">
                  <c:v>23683.200000000001</c:v>
                </c:pt>
                <c:pt idx="231">
                  <c:v>12560</c:v>
                </c:pt>
                <c:pt idx="232">
                  <c:v>7643.2000000000007</c:v>
                </c:pt>
                <c:pt idx="233">
                  <c:v>7294.4</c:v>
                </c:pt>
                <c:pt idx="234">
                  <c:v>27225.599999999999</c:v>
                </c:pt>
                <c:pt idx="235">
                  <c:v>20312</c:v>
                </c:pt>
                <c:pt idx="236">
                  <c:v>11110.4</c:v>
                </c:pt>
                <c:pt idx="237">
                  <c:v>8798.4</c:v>
                </c:pt>
                <c:pt idx="238">
                  <c:v>39759.999999999993</c:v>
                </c:pt>
                <c:pt idx="239">
                  <c:v>4200</c:v>
                </c:pt>
                <c:pt idx="240">
                  <c:v>33199.5</c:v>
                </c:pt>
                <c:pt idx="241">
                  <c:v>45895.5</c:v>
                </c:pt>
                <c:pt idx="242">
                  <c:v>40018</c:v>
                </c:pt>
                <c:pt idx="243">
                  <c:v>36763</c:v>
                </c:pt>
                <c:pt idx="244">
                  <c:v>65703</c:v>
                </c:pt>
                <c:pt idx="245">
                  <c:v>25146</c:v>
                </c:pt>
                <c:pt idx="246">
                  <c:v>7499</c:v>
                </c:pt>
                <c:pt idx="247">
                  <c:v>5335</c:v>
                </c:pt>
                <c:pt idx="248">
                  <c:v>66040</c:v>
                </c:pt>
                <c:pt idx="249">
                  <c:v>5311</c:v>
                </c:pt>
                <c:pt idx="250">
                  <c:v>73779</c:v>
                </c:pt>
                <c:pt idx="251">
                  <c:v>28772</c:v>
                </c:pt>
                <c:pt idx="252">
                  <c:v>20944</c:v>
                </c:pt>
                <c:pt idx="253">
                  <c:v>23704</c:v>
                </c:pt>
                <c:pt idx="254">
                  <c:v>55818</c:v>
                </c:pt>
                <c:pt idx="255">
                  <c:v>25843</c:v>
                </c:pt>
                <c:pt idx="256">
                  <c:v>118862</c:v>
                </c:pt>
                <c:pt idx="257">
                  <c:v>17585</c:v>
                </c:pt>
                <c:pt idx="258">
                  <c:v>81788</c:v>
                </c:pt>
                <c:pt idx="259">
                  <c:v>75785</c:v>
                </c:pt>
                <c:pt idx="260">
                  <c:v>5834</c:v>
                </c:pt>
                <c:pt idx="261">
                  <c:v>7630</c:v>
                </c:pt>
                <c:pt idx="262">
                  <c:v>7600</c:v>
                </c:pt>
                <c:pt idx="263">
                  <c:v>1229440</c:v>
                </c:pt>
                <c:pt idx="264">
                  <c:v>9294.9999999999982</c:v>
                </c:pt>
                <c:pt idx="265">
                  <c:v>7208.8000000000029</c:v>
                </c:pt>
                <c:pt idx="266">
                  <c:v>11529</c:v>
                </c:pt>
                <c:pt idx="267">
                  <c:v>10979</c:v>
                </c:pt>
                <c:pt idx="268">
                  <c:v>26176</c:v>
                </c:pt>
                <c:pt idx="269">
                  <c:v>4397.5</c:v>
                </c:pt>
                <c:pt idx="270">
                  <c:v>7990</c:v>
                </c:pt>
                <c:pt idx="271">
                  <c:v>70029.8</c:v>
                </c:pt>
                <c:pt idx="272">
                  <c:v>2977.5</c:v>
                </c:pt>
                <c:pt idx="273">
                  <c:v>17913.5</c:v>
                </c:pt>
                <c:pt idx="274">
                  <c:v>4750.8</c:v>
                </c:pt>
                <c:pt idx="275">
                  <c:v>5950.9</c:v>
                </c:pt>
                <c:pt idx="276">
                  <c:v>17510</c:v>
                </c:pt>
                <c:pt idx="277">
                  <c:v>3281</c:v>
                </c:pt>
                <c:pt idx="278">
                  <c:v>3179</c:v>
                </c:pt>
                <c:pt idx="279">
                  <c:v>1496</c:v>
                </c:pt>
                <c:pt idx="280">
                  <c:v>14739</c:v>
                </c:pt>
                <c:pt idx="281">
                  <c:v>15164</c:v>
                </c:pt>
                <c:pt idx="282">
                  <c:v>31484</c:v>
                </c:pt>
                <c:pt idx="283">
                  <c:v>15011</c:v>
                </c:pt>
                <c:pt idx="284">
                  <c:v>16915</c:v>
                </c:pt>
                <c:pt idx="285">
                  <c:v>3043</c:v>
                </c:pt>
                <c:pt idx="286">
                  <c:v>6698</c:v>
                </c:pt>
                <c:pt idx="287">
                  <c:v>13498</c:v>
                </c:pt>
                <c:pt idx="288">
                  <c:v>3689</c:v>
                </c:pt>
                <c:pt idx="289">
                  <c:v>9418</c:v>
                </c:pt>
                <c:pt idx="290">
                  <c:v>4556</c:v>
                </c:pt>
                <c:pt idx="291">
                  <c:v>11118</c:v>
                </c:pt>
                <c:pt idx="292">
                  <c:v>2397</c:v>
                </c:pt>
                <c:pt idx="293">
                  <c:v>11560</c:v>
                </c:pt>
                <c:pt idx="294">
                  <c:v>125358</c:v>
                </c:pt>
                <c:pt idx="295">
                  <c:v>1887</c:v>
                </c:pt>
                <c:pt idx="296">
                  <c:v>4335</c:v>
                </c:pt>
                <c:pt idx="297">
                  <c:v>5430</c:v>
                </c:pt>
                <c:pt idx="298">
                  <c:v>4095</c:v>
                </c:pt>
                <c:pt idx="299">
                  <c:v>16650</c:v>
                </c:pt>
                <c:pt idx="300">
                  <c:v>111647.25</c:v>
                </c:pt>
                <c:pt idx="301">
                  <c:v>491782.5</c:v>
                </c:pt>
                <c:pt idx="302">
                  <c:v>84331.5</c:v>
                </c:pt>
                <c:pt idx="303">
                  <c:v>894</c:v>
                </c:pt>
                <c:pt idx="304">
                  <c:v>800</c:v>
                </c:pt>
                <c:pt idx="305">
                  <c:v>800</c:v>
                </c:pt>
                <c:pt idx="306">
                  <c:v>129</c:v>
                </c:pt>
                <c:pt idx="307">
                  <c:v>4960</c:v>
                </c:pt>
                <c:pt idx="308">
                  <c:v>31100</c:v>
                </c:pt>
                <c:pt idx="309">
                  <c:v>4550</c:v>
                </c:pt>
                <c:pt idx="310">
                  <c:v>2611.5</c:v>
                </c:pt>
                <c:pt idx="311">
                  <c:v>6104.75</c:v>
                </c:pt>
                <c:pt idx="312">
                  <c:v>783</c:v>
                </c:pt>
                <c:pt idx="313">
                  <c:v>685</c:v>
                </c:pt>
                <c:pt idx="314">
                  <c:v>28215.600000000002</c:v>
                </c:pt>
                <c:pt idx="315">
                  <c:v>8290.7999999999993</c:v>
                </c:pt>
                <c:pt idx="316">
                  <c:v>342217.4</c:v>
                </c:pt>
                <c:pt idx="317">
                  <c:v>8397.2000000000007</c:v>
                </c:pt>
                <c:pt idx="318">
                  <c:v>9890.5062566677952</c:v>
                </c:pt>
                <c:pt idx="319">
                  <c:v>67184.739999999991</c:v>
                </c:pt>
                <c:pt idx="320">
                  <c:v>160389.60000000003</c:v>
                </c:pt>
                <c:pt idx="321">
                  <c:v>14383.933333333334</c:v>
                </c:pt>
                <c:pt idx="322">
                  <c:v>68250</c:v>
                </c:pt>
                <c:pt idx="323">
                  <c:v>30982</c:v>
                </c:pt>
                <c:pt idx="324">
                  <c:v>33399</c:v>
                </c:pt>
                <c:pt idx="325">
                  <c:v>31872</c:v>
                </c:pt>
                <c:pt idx="326">
                  <c:v>110560</c:v>
                </c:pt>
                <c:pt idx="327">
                  <c:v>272224</c:v>
                </c:pt>
                <c:pt idx="328">
                  <c:v>120528</c:v>
                </c:pt>
                <c:pt idx="329">
                  <c:v>184192</c:v>
                </c:pt>
                <c:pt idx="330">
                  <c:v>11824</c:v>
                </c:pt>
                <c:pt idx="331">
                  <c:v>5088</c:v>
                </c:pt>
                <c:pt idx="332">
                  <c:v>47360</c:v>
                </c:pt>
                <c:pt idx="333">
                  <c:v>5296</c:v>
                </c:pt>
                <c:pt idx="334">
                  <c:v>19281</c:v>
                </c:pt>
                <c:pt idx="335">
                  <c:v>3651.7000000000003</c:v>
                </c:pt>
                <c:pt idx="336">
                  <c:v>3460.1000000000004</c:v>
                </c:pt>
                <c:pt idx="337">
                  <c:v>4233.8999999999996</c:v>
                </c:pt>
                <c:pt idx="338">
                  <c:v>6058</c:v>
                </c:pt>
                <c:pt idx="339">
                  <c:v>1712</c:v>
                </c:pt>
                <c:pt idx="340">
                  <c:v>3189.2</c:v>
                </c:pt>
                <c:pt idx="341">
                  <c:v>5853</c:v>
                </c:pt>
                <c:pt idx="342">
                  <c:v>4733</c:v>
                </c:pt>
                <c:pt idx="343">
                  <c:v>11202</c:v>
                </c:pt>
                <c:pt idx="344">
                  <c:v>2560.5</c:v>
                </c:pt>
                <c:pt idx="345">
                  <c:v>26766.386000000002</c:v>
                </c:pt>
                <c:pt idx="346">
                  <c:v>42088.960000000006</c:v>
                </c:pt>
                <c:pt idx="347">
                  <c:v>267912.61200000002</c:v>
                </c:pt>
                <c:pt idx="348">
                  <c:v>210780</c:v>
                </c:pt>
                <c:pt idx="349">
                  <c:v>3066</c:v>
                </c:pt>
                <c:pt idx="350">
                  <c:v>3465</c:v>
                </c:pt>
                <c:pt idx="351">
                  <c:v>12117</c:v>
                </c:pt>
                <c:pt idx="352">
                  <c:v>4270</c:v>
                </c:pt>
                <c:pt idx="353">
                  <c:v>5799.5</c:v>
                </c:pt>
                <c:pt idx="354">
                  <c:v>1307.25</c:v>
                </c:pt>
                <c:pt idx="355">
                  <c:v>852.8</c:v>
                </c:pt>
                <c:pt idx="356">
                  <c:v>13760</c:v>
                </c:pt>
                <c:pt idx="357">
                  <c:v>3844.8</c:v>
                </c:pt>
                <c:pt idx="358">
                  <c:v>8692.8000000000011</c:v>
                </c:pt>
                <c:pt idx="359">
                  <c:v>8640</c:v>
                </c:pt>
                <c:pt idx="360">
                  <c:v>4640</c:v>
                </c:pt>
                <c:pt idx="361">
                  <c:v>15426</c:v>
                </c:pt>
                <c:pt idx="362">
                  <c:v>5136</c:v>
                </c:pt>
                <c:pt idx="363">
                  <c:v>9168</c:v>
                </c:pt>
                <c:pt idx="364">
                  <c:v>4834.8</c:v>
                </c:pt>
                <c:pt idx="365">
                  <c:v>2686</c:v>
                </c:pt>
                <c:pt idx="366">
                  <c:v>1580</c:v>
                </c:pt>
                <c:pt idx="367">
                  <c:v>19007.400000000001</c:v>
                </c:pt>
                <c:pt idx="368">
                  <c:v>8295</c:v>
                </c:pt>
                <c:pt idx="369">
                  <c:v>12288</c:v>
                </c:pt>
                <c:pt idx="370">
                  <c:v>24944</c:v>
                </c:pt>
                <c:pt idx="371">
                  <c:v>18240</c:v>
                </c:pt>
                <c:pt idx="372">
                  <c:v>10987.2</c:v>
                </c:pt>
                <c:pt idx="373">
                  <c:v>11259.2</c:v>
                </c:pt>
                <c:pt idx="374">
                  <c:v>25292.799999999996</c:v>
                </c:pt>
                <c:pt idx="375">
                  <c:v>5139.2000000000007</c:v>
                </c:pt>
                <c:pt idx="376">
                  <c:v>13953.599999999999</c:v>
                </c:pt>
                <c:pt idx="377">
                  <c:v>66846</c:v>
                </c:pt>
                <c:pt idx="378">
                  <c:v>19837.5</c:v>
                </c:pt>
                <c:pt idx="379">
                  <c:v>44182.5</c:v>
                </c:pt>
                <c:pt idx="380">
                  <c:v>35140.5</c:v>
                </c:pt>
                <c:pt idx="381">
                  <c:v>977760.01</c:v>
                </c:pt>
                <c:pt idx="382">
                  <c:v>6864</c:v>
                </c:pt>
                <c:pt idx="383">
                  <c:v>3056</c:v>
                </c:pt>
                <c:pt idx="384">
                  <c:v>30496</c:v>
                </c:pt>
                <c:pt idx="385">
                  <c:v>69136</c:v>
                </c:pt>
                <c:pt idx="386">
                  <c:v>23632</c:v>
                </c:pt>
                <c:pt idx="387">
                  <c:v>10736</c:v>
                </c:pt>
                <c:pt idx="388">
                  <c:v>125661.56</c:v>
                </c:pt>
                <c:pt idx="389">
                  <c:v>33606</c:v>
                </c:pt>
                <c:pt idx="390">
                  <c:v>27421.200000000001</c:v>
                </c:pt>
                <c:pt idx="391">
                  <c:v>6400</c:v>
                </c:pt>
                <c:pt idx="392">
                  <c:v>6170</c:v>
                </c:pt>
                <c:pt idx="393">
                  <c:v>6944</c:v>
                </c:pt>
                <c:pt idx="394">
                  <c:v>3849</c:v>
                </c:pt>
                <c:pt idx="395">
                  <c:v>6880</c:v>
                </c:pt>
                <c:pt idx="396">
                  <c:v>38160</c:v>
                </c:pt>
                <c:pt idx="397">
                  <c:v>14336</c:v>
                </c:pt>
                <c:pt idx="398">
                  <c:v>36128</c:v>
                </c:pt>
                <c:pt idx="399">
                  <c:v>9536</c:v>
                </c:pt>
                <c:pt idx="400">
                  <c:v>2320</c:v>
                </c:pt>
                <c:pt idx="401">
                  <c:v>9600</c:v>
                </c:pt>
                <c:pt idx="402">
                  <c:v>97680</c:v>
                </c:pt>
                <c:pt idx="403">
                  <c:v>11136</c:v>
                </c:pt>
                <c:pt idx="404">
                  <c:v>12640</c:v>
                </c:pt>
                <c:pt idx="405">
                  <c:v>12407.5</c:v>
                </c:pt>
                <c:pt idx="406">
                  <c:v>3060</c:v>
                </c:pt>
                <c:pt idx="407">
                  <c:v>5538</c:v>
                </c:pt>
                <c:pt idx="408">
                  <c:v>480</c:v>
                </c:pt>
                <c:pt idx="409">
                  <c:v>14499.999999999998</c:v>
                </c:pt>
                <c:pt idx="410">
                  <c:v>20000</c:v>
                </c:pt>
                <c:pt idx="411">
                  <c:v>6405</c:v>
                </c:pt>
                <c:pt idx="412">
                  <c:v>1326</c:v>
                </c:pt>
                <c:pt idx="413">
                  <c:v>8644.5</c:v>
                </c:pt>
                <c:pt idx="414">
                  <c:v>10365</c:v>
                </c:pt>
                <c:pt idx="415">
                  <c:v>3496</c:v>
                </c:pt>
                <c:pt idx="416">
                  <c:v>592</c:v>
                </c:pt>
                <c:pt idx="417">
                  <c:v>640</c:v>
                </c:pt>
                <c:pt idx="418">
                  <c:v>5474</c:v>
                </c:pt>
                <c:pt idx="419">
                  <c:v>5235.1000000000004</c:v>
                </c:pt>
                <c:pt idx="420">
                  <c:v>1873</c:v>
                </c:pt>
                <c:pt idx="421">
                  <c:v>554.5</c:v>
                </c:pt>
                <c:pt idx="422">
                  <c:v>5565</c:v>
                </c:pt>
                <c:pt idx="423">
                  <c:v>12150</c:v>
                </c:pt>
                <c:pt idx="424">
                  <c:v>15159</c:v>
                </c:pt>
                <c:pt idx="425">
                  <c:v>19470</c:v>
                </c:pt>
                <c:pt idx="426">
                  <c:v>8163.75</c:v>
                </c:pt>
                <c:pt idx="427">
                  <c:v>103070.8</c:v>
                </c:pt>
                <c:pt idx="428">
                  <c:v>63761.599999999999</c:v>
                </c:pt>
                <c:pt idx="429">
                  <c:v>17906</c:v>
                </c:pt>
                <c:pt idx="430">
                  <c:v>18144</c:v>
                </c:pt>
                <c:pt idx="431">
                  <c:v>23017.4</c:v>
                </c:pt>
                <c:pt idx="432">
                  <c:v>115242.50118255621</c:v>
                </c:pt>
                <c:pt idx="433">
                  <c:v>41710.49976348874</c:v>
                </c:pt>
                <c:pt idx="434">
                  <c:v>34137.199668884256</c:v>
                </c:pt>
                <c:pt idx="435">
                  <c:v>192000.61275482172</c:v>
                </c:pt>
                <c:pt idx="436">
                  <c:v>41850</c:v>
                </c:pt>
                <c:pt idx="437">
                  <c:v>146056.5</c:v>
                </c:pt>
                <c:pt idx="438">
                  <c:v>74345.44188493921</c:v>
                </c:pt>
                <c:pt idx="439">
                  <c:v>112750.1</c:v>
                </c:pt>
                <c:pt idx="440">
                  <c:v>33697</c:v>
                </c:pt>
                <c:pt idx="441">
                  <c:v>187751.5</c:v>
                </c:pt>
                <c:pt idx="442">
                  <c:v>150334.5</c:v>
                </c:pt>
                <c:pt idx="443">
                  <c:v>80832.5</c:v>
                </c:pt>
                <c:pt idx="444">
                  <c:v>196350</c:v>
                </c:pt>
                <c:pt idx="445">
                  <c:v>95271</c:v>
                </c:pt>
                <c:pt idx="446">
                  <c:v>22050.600000000002</c:v>
                </c:pt>
                <c:pt idx="447">
                  <c:v>128980.5</c:v>
                </c:pt>
                <c:pt idx="448">
                  <c:v>72294.75</c:v>
                </c:pt>
                <c:pt idx="449">
                  <c:v>78028.5</c:v>
                </c:pt>
                <c:pt idx="450">
                  <c:v>82590.75</c:v>
                </c:pt>
                <c:pt idx="451">
                  <c:v>139342.5</c:v>
                </c:pt>
                <c:pt idx="452">
                  <c:v>67122</c:v>
                </c:pt>
                <c:pt idx="453">
                  <c:v>166831.5</c:v>
                </c:pt>
                <c:pt idx="454">
                  <c:v>25459.5</c:v>
                </c:pt>
                <c:pt idx="455">
                  <c:v>1850</c:v>
                </c:pt>
                <c:pt idx="456">
                  <c:v>14560</c:v>
                </c:pt>
                <c:pt idx="457">
                  <c:v>1140</c:v>
                </c:pt>
                <c:pt idx="458">
                  <c:v>360</c:v>
                </c:pt>
                <c:pt idx="459">
                  <c:v>121.25</c:v>
                </c:pt>
                <c:pt idx="460">
                  <c:v>2876</c:v>
                </c:pt>
                <c:pt idx="461">
                  <c:v>896</c:v>
                </c:pt>
                <c:pt idx="462">
                  <c:v>6000</c:v>
                </c:pt>
                <c:pt idx="463">
                  <c:v>9088</c:v>
                </c:pt>
                <c:pt idx="464">
                  <c:v>5040</c:v>
                </c:pt>
                <c:pt idx="465">
                  <c:v>1920</c:v>
                </c:pt>
                <c:pt idx="466">
                  <c:v>53952</c:v>
                </c:pt>
                <c:pt idx="467">
                  <c:v>8480</c:v>
                </c:pt>
                <c:pt idx="468">
                  <c:v>23552</c:v>
                </c:pt>
                <c:pt idx="469">
                  <c:v>90240</c:v>
                </c:pt>
                <c:pt idx="470">
                  <c:v>7520</c:v>
                </c:pt>
                <c:pt idx="471">
                  <c:v>7840</c:v>
                </c:pt>
                <c:pt idx="472">
                  <c:v>5488</c:v>
                </c:pt>
                <c:pt idx="473">
                  <c:v>11760</c:v>
                </c:pt>
                <c:pt idx="474">
                  <c:v>7184</c:v>
                </c:pt>
                <c:pt idx="475">
                  <c:v>9248</c:v>
                </c:pt>
                <c:pt idx="476">
                  <c:v>67860</c:v>
                </c:pt>
                <c:pt idx="477">
                  <c:v>106560</c:v>
                </c:pt>
                <c:pt idx="478">
                  <c:v>200970</c:v>
                </c:pt>
                <c:pt idx="479">
                  <c:v>25380</c:v>
                </c:pt>
                <c:pt idx="480">
                  <c:v>12960</c:v>
                </c:pt>
                <c:pt idx="481">
                  <c:v>3062.5</c:v>
                </c:pt>
                <c:pt idx="482">
                  <c:v>3027.5</c:v>
                </c:pt>
                <c:pt idx="483">
                  <c:v>4263</c:v>
                </c:pt>
                <c:pt idx="484">
                  <c:v>3587.5</c:v>
                </c:pt>
                <c:pt idx="485">
                  <c:v>3591</c:v>
                </c:pt>
                <c:pt idx="486">
                  <c:v>6427.75</c:v>
                </c:pt>
                <c:pt idx="487">
                  <c:v>4815</c:v>
                </c:pt>
                <c:pt idx="488">
                  <c:v>5685</c:v>
                </c:pt>
                <c:pt idx="489">
                  <c:v>11421.000000000002</c:v>
                </c:pt>
                <c:pt idx="490">
                  <c:v>25234.5</c:v>
                </c:pt>
                <c:pt idx="491">
                  <c:v>6651.8000000000011</c:v>
                </c:pt>
                <c:pt idx="492">
                  <c:v>4850.6000000000004</c:v>
                </c:pt>
                <c:pt idx="493">
                  <c:v>2400</c:v>
                </c:pt>
                <c:pt idx="494">
                  <c:v>3648</c:v>
                </c:pt>
                <c:pt idx="495">
                  <c:v>9534.3999999999978</c:v>
                </c:pt>
                <c:pt idx="496">
                  <c:v>10910.4</c:v>
                </c:pt>
                <c:pt idx="497">
                  <c:v>28961.600000000006</c:v>
                </c:pt>
                <c:pt idx="498">
                  <c:v>7123.1999999999989</c:v>
                </c:pt>
                <c:pt idx="499">
                  <c:v>5208.0300000000007</c:v>
                </c:pt>
                <c:pt idx="500">
                  <c:v>7511.75</c:v>
                </c:pt>
                <c:pt idx="501">
                  <c:v>23205</c:v>
                </c:pt>
                <c:pt idx="502">
                  <c:v>21424.799999999999</c:v>
                </c:pt>
                <c:pt idx="503">
                  <c:v>1403.5</c:v>
                </c:pt>
                <c:pt idx="504">
                  <c:v>16080.74</c:v>
                </c:pt>
                <c:pt idx="505">
                  <c:v>1801.4</c:v>
                </c:pt>
                <c:pt idx="506">
                  <c:v>5179.8999999999996</c:v>
                </c:pt>
                <c:pt idx="507">
                  <c:v>1755.52</c:v>
                </c:pt>
                <c:pt idx="508">
                  <c:v>30321.879999999997</c:v>
                </c:pt>
                <c:pt idx="509">
                  <c:v>12118.6</c:v>
                </c:pt>
                <c:pt idx="510">
                  <c:v>7565.25</c:v>
                </c:pt>
                <c:pt idx="511">
                  <c:v>9869.5</c:v>
                </c:pt>
                <c:pt idx="512">
                  <c:v>9840</c:v>
                </c:pt>
                <c:pt idx="513">
                  <c:v>49843.199999999997</c:v>
                </c:pt>
                <c:pt idx="514">
                  <c:v>26845.08</c:v>
                </c:pt>
                <c:pt idx="515">
                  <c:v>18081.650000000001</c:v>
                </c:pt>
                <c:pt idx="516">
                  <c:v>15583.099999999999</c:v>
                </c:pt>
                <c:pt idx="517">
                  <c:v>147259.04999999999</c:v>
                </c:pt>
                <c:pt idx="518">
                  <c:v>40960</c:v>
                </c:pt>
                <c:pt idx="519">
                  <c:v>15376</c:v>
                </c:pt>
                <c:pt idx="520">
                  <c:v>5360</c:v>
                </c:pt>
                <c:pt idx="521">
                  <c:v>21763.200000000001</c:v>
                </c:pt>
                <c:pt idx="522">
                  <c:v>13552</c:v>
                </c:pt>
                <c:pt idx="523">
                  <c:v>4233.6000000000004</c:v>
                </c:pt>
                <c:pt idx="524">
                  <c:v>18366.400000000001</c:v>
                </c:pt>
                <c:pt idx="525">
                  <c:v>11200</c:v>
                </c:pt>
                <c:pt idx="526">
                  <c:v>33600</c:v>
                </c:pt>
                <c:pt idx="527">
                  <c:v>21168</c:v>
                </c:pt>
                <c:pt idx="528">
                  <c:v>43216</c:v>
                </c:pt>
                <c:pt idx="529">
                  <c:v>3377</c:v>
                </c:pt>
                <c:pt idx="530">
                  <c:v>8880</c:v>
                </c:pt>
                <c:pt idx="531">
                  <c:v>40195.200000000004</c:v>
                </c:pt>
                <c:pt idx="532">
                  <c:v>10030</c:v>
                </c:pt>
                <c:pt idx="533">
                  <c:v>4352</c:v>
                </c:pt>
                <c:pt idx="534">
                  <c:v>3496</c:v>
                </c:pt>
                <c:pt idx="535">
                  <c:v>8713</c:v>
                </c:pt>
                <c:pt idx="536">
                  <c:v>2406.7999999999997</c:v>
                </c:pt>
                <c:pt idx="537">
                  <c:v>8202.0999999999985</c:v>
                </c:pt>
                <c:pt idx="538">
                  <c:v>2964.6000000000004</c:v>
                </c:pt>
                <c:pt idx="539">
                  <c:v>1156</c:v>
                </c:pt>
                <c:pt idx="540">
                  <c:v>3250</c:v>
                </c:pt>
                <c:pt idx="541">
                  <c:v>2955.8999999999996</c:v>
                </c:pt>
                <c:pt idx="542">
                  <c:v>3880</c:v>
                </c:pt>
                <c:pt idx="543">
                  <c:v>4064</c:v>
                </c:pt>
                <c:pt idx="544">
                  <c:v>6224</c:v>
                </c:pt>
                <c:pt idx="545">
                  <c:v>1417.6</c:v>
                </c:pt>
                <c:pt idx="546">
                  <c:v>6486.4000000000005</c:v>
                </c:pt>
                <c:pt idx="547">
                  <c:v>4651.2000000000007</c:v>
                </c:pt>
                <c:pt idx="548">
                  <c:v>6630</c:v>
                </c:pt>
                <c:pt idx="549">
                  <c:v>8865</c:v>
                </c:pt>
                <c:pt idx="550">
                  <c:v>6615</c:v>
                </c:pt>
                <c:pt idx="551">
                  <c:v>6225</c:v>
                </c:pt>
                <c:pt idx="552">
                  <c:v>514</c:v>
                </c:pt>
                <c:pt idx="553">
                  <c:v>3856</c:v>
                </c:pt>
                <c:pt idx="554">
                  <c:v>1939.82</c:v>
                </c:pt>
                <c:pt idx="555">
                  <c:v>1600</c:v>
                </c:pt>
                <c:pt idx="556">
                  <c:v>54791</c:v>
                </c:pt>
                <c:pt idx="557">
                  <c:v>2533</c:v>
                </c:pt>
                <c:pt idx="558">
                  <c:v>9265</c:v>
                </c:pt>
                <c:pt idx="559">
                  <c:v>22440</c:v>
                </c:pt>
                <c:pt idx="560">
                  <c:v>31331</c:v>
                </c:pt>
                <c:pt idx="561">
                  <c:v>26605</c:v>
                </c:pt>
                <c:pt idx="562">
                  <c:v>9741</c:v>
                </c:pt>
                <c:pt idx="563">
                  <c:v>3213</c:v>
                </c:pt>
                <c:pt idx="564">
                  <c:v>1547</c:v>
                </c:pt>
                <c:pt idx="565">
                  <c:v>6409</c:v>
                </c:pt>
                <c:pt idx="566">
                  <c:v>11713</c:v>
                </c:pt>
                <c:pt idx="567">
                  <c:v>6307</c:v>
                </c:pt>
                <c:pt idx="568">
                  <c:v>6069</c:v>
                </c:pt>
                <c:pt idx="569">
                  <c:v>3961.0000000000005</c:v>
                </c:pt>
                <c:pt idx="570">
                  <c:v>41837</c:v>
                </c:pt>
                <c:pt idx="571">
                  <c:v>4131</c:v>
                </c:pt>
                <c:pt idx="572">
                  <c:v>8330</c:v>
                </c:pt>
                <c:pt idx="573">
                  <c:v>53941</c:v>
                </c:pt>
                <c:pt idx="574">
                  <c:v>2130</c:v>
                </c:pt>
                <c:pt idx="575">
                  <c:v>1536</c:v>
                </c:pt>
                <c:pt idx="576">
                  <c:v>61999</c:v>
                </c:pt>
                <c:pt idx="577">
                  <c:v>18955</c:v>
                </c:pt>
                <c:pt idx="578">
                  <c:v>4556</c:v>
                </c:pt>
                <c:pt idx="579">
                  <c:v>6324</c:v>
                </c:pt>
                <c:pt idx="580">
                  <c:v>12529</c:v>
                </c:pt>
                <c:pt idx="581">
                  <c:v>5083</c:v>
                </c:pt>
                <c:pt idx="582">
                  <c:v>56780</c:v>
                </c:pt>
                <c:pt idx="583">
                  <c:v>19108</c:v>
                </c:pt>
                <c:pt idx="584">
                  <c:v>5661</c:v>
                </c:pt>
                <c:pt idx="585">
                  <c:v>25670</c:v>
                </c:pt>
                <c:pt idx="586">
                  <c:v>2363</c:v>
                </c:pt>
                <c:pt idx="587">
                  <c:v>1615</c:v>
                </c:pt>
                <c:pt idx="588">
                  <c:v>2737</c:v>
                </c:pt>
                <c:pt idx="589">
                  <c:v>108460</c:v>
                </c:pt>
                <c:pt idx="590">
                  <c:v>23902</c:v>
                </c:pt>
                <c:pt idx="591">
                  <c:v>8228</c:v>
                </c:pt>
                <c:pt idx="592">
                  <c:v>13226</c:v>
                </c:pt>
                <c:pt idx="593">
                  <c:v>816</c:v>
                </c:pt>
                <c:pt idx="594">
                  <c:v>2771</c:v>
                </c:pt>
                <c:pt idx="595">
                  <c:v>8789</c:v>
                </c:pt>
                <c:pt idx="596">
                  <c:v>12104</c:v>
                </c:pt>
                <c:pt idx="597">
                  <c:v>51782</c:v>
                </c:pt>
                <c:pt idx="598">
                  <c:v>3910</c:v>
                </c:pt>
                <c:pt idx="599">
                  <c:v>5440</c:v>
                </c:pt>
                <c:pt idx="600">
                  <c:v>1020</c:v>
                </c:pt>
                <c:pt idx="601">
                  <c:v>28696</c:v>
                </c:pt>
                <c:pt idx="602">
                  <c:v>3655</c:v>
                </c:pt>
                <c:pt idx="603">
                  <c:v>7605</c:v>
                </c:pt>
                <c:pt idx="604">
                  <c:v>98085</c:v>
                </c:pt>
                <c:pt idx="605">
                  <c:v>39060</c:v>
                </c:pt>
                <c:pt idx="606">
                  <c:v>6870</c:v>
                </c:pt>
                <c:pt idx="607">
                  <c:v>7800</c:v>
                </c:pt>
                <c:pt idx="608">
                  <c:v>32550</c:v>
                </c:pt>
                <c:pt idx="609">
                  <c:v>31395</c:v>
                </c:pt>
                <c:pt idx="610">
                  <c:v>6510</c:v>
                </c:pt>
                <c:pt idx="611">
                  <c:v>65750.999822616577</c:v>
                </c:pt>
                <c:pt idx="612">
                  <c:v>175134.50023651123</c:v>
                </c:pt>
                <c:pt idx="613">
                  <c:v>104914.05456542983</c:v>
                </c:pt>
                <c:pt idx="614">
                  <c:v>575229.35592651449</c:v>
                </c:pt>
                <c:pt idx="615">
                  <c:v>95887.65</c:v>
                </c:pt>
                <c:pt idx="616">
                  <c:v>372899</c:v>
                </c:pt>
                <c:pt idx="617">
                  <c:v>94880</c:v>
                </c:pt>
                <c:pt idx="618">
                  <c:v>48160</c:v>
                </c:pt>
                <c:pt idx="619">
                  <c:v>742</c:v>
                </c:pt>
                <c:pt idx="620">
                  <c:v>914</c:v>
                </c:pt>
                <c:pt idx="621">
                  <c:v>374</c:v>
                </c:pt>
                <c:pt idx="622">
                  <c:v>1687</c:v>
                </c:pt>
                <c:pt idx="623">
                  <c:v>11025</c:v>
                </c:pt>
                <c:pt idx="624">
                  <c:v>735</c:v>
                </c:pt>
                <c:pt idx="625">
                  <c:v>1334.5</c:v>
                </c:pt>
                <c:pt idx="626">
                  <c:v>818</c:v>
                </c:pt>
                <c:pt idx="627">
                  <c:v>1445</c:v>
                </c:pt>
                <c:pt idx="628">
                  <c:v>5712</c:v>
                </c:pt>
                <c:pt idx="629">
                  <c:v>3968</c:v>
                </c:pt>
                <c:pt idx="630">
                  <c:v>4688</c:v>
                </c:pt>
                <c:pt idx="631">
                  <c:v>10880</c:v>
                </c:pt>
                <c:pt idx="632">
                  <c:v>17088</c:v>
                </c:pt>
                <c:pt idx="633">
                  <c:v>10720</c:v>
                </c:pt>
                <c:pt idx="634">
                  <c:v>1856</c:v>
                </c:pt>
                <c:pt idx="635">
                  <c:v>119680</c:v>
                </c:pt>
                <c:pt idx="636">
                  <c:v>4880</c:v>
                </c:pt>
                <c:pt idx="637">
                  <c:v>2272</c:v>
                </c:pt>
                <c:pt idx="638">
                  <c:v>15960</c:v>
                </c:pt>
                <c:pt idx="639">
                  <c:v>42840</c:v>
                </c:pt>
                <c:pt idx="640">
                  <c:v>29340</c:v>
                </c:pt>
                <c:pt idx="641">
                  <c:v>92268</c:v>
                </c:pt>
                <c:pt idx="642">
                  <c:v>54828</c:v>
                </c:pt>
                <c:pt idx="643">
                  <c:v>7067.2000000000007</c:v>
                </c:pt>
                <c:pt idx="644">
                  <c:v>65996.800000000003</c:v>
                </c:pt>
                <c:pt idx="645">
                  <c:v>1936.9</c:v>
                </c:pt>
                <c:pt idx="646">
                  <c:v>1387.8</c:v>
                </c:pt>
                <c:pt idx="647">
                  <c:v>11644</c:v>
                </c:pt>
                <c:pt idx="648">
                  <c:v>12496.499999999998</c:v>
                </c:pt>
                <c:pt idx="649">
                  <c:v>4275.1000000000004</c:v>
                </c:pt>
                <c:pt idx="650">
                  <c:v>5817.8</c:v>
                </c:pt>
                <c:pt idx="651">
                  <c:v>1992.2</c:v>
                </c:pt>
                <c:pt idx="652">
                  <c:v>2937.3</c:v>
                </c:pt>
                <c:pt idx="653">
                  <c:v>3890.1</c:v>
                </c:pt>
                <c:pt idx="654">
                  <c:v>3159.3</c:v>
                </c:pt>
                <c:pt idx="655">
                  <c:v>18315</c:v>
                </c:pt>
                <c:pt idx="656">
                  <c:v>8925</c:v>
                </c:pt>
                <c:pt idx="657">
                  <c:v>4755</c:v>
                </c:pt>
                <c:pt idx="658">
                  <c:v>4602</c:v>
                </c:pt>
                <c:pt idx="659">
                  <c:v>11745</c:v>
                </c:pt>
                <c:pt idx="660">
                  <c:v>12096</c:v>
                </c:pt>
                <c:pt idx="661">
                  <c:v>2360.7000000000003</c:v>
                </c:pt>
                <c:pt idx="662">
                  <c:v>13776</c:v>
                </c:pt>
                <c:pt idx="663">
                  <c:v>4573</c:v>
                </c:pt>
                <c:pt idx="664">
                  <c:v>11200</c:v>
                </c:pt>
                <c:pt idx="665">
                  <c:v>4250.2</c:v>
                </c:pt>
                <c:pt idx="666">
                  <c:v>34019.5</c:v>
                </c:pt>
                <c:pt idx="667">
                  <c:v>9036.7999999999993</c:v>
                </c:pt>
                <c:pt idx="668">
                  <c:v>2755.76</c:v>
                </c:pt>
                <c:pt idx="669">
                  <c:v>1810.5219999999999</c:v>
                </c:pt>
                <c:pt idx="670">
                  <c:v>3050.6008000000002</c:v>
                </c:pt>
                <c:pt idx="671">
                  <c:v>8590.2839999999997</c:v>
                </c:pt>
                <c:pt idx="672">
                  <c:v>4118.3999999999996</c:v>
                </c:pt>
                <c:pt idx="673">
                  <c:v>5240</c:v>
                </c:pt>
                <c:pt idx="674">
                  <c:v>4800.8</c:v>
                </c:pt>
                <c:pt idx="675">
                  <c:v>1600</c:v>
                </c:pt>
                <c:pt idx="676">
                  <c:v>3383.25</c:v>
                </c:pt>
                <c:pt idx="677">
                  <c:v>2472</c:v>
                </c:pt>
                <c:pt idx="678">
                  <c:v>70528</c:v>
                </c:pt>
                <c:pt idx="679">
                  <c:v>37180.800000000003</c:v>
                </c:pt>
                <c:pt idx="680">
                  <c:v>19584.000000000004</c:v>
                </c:pt>
                <c:pt idx="681">
                  <c:v>103848</c:v>
                </c:pt>
                <c:pt idx="682">
                  <c:v>14368.000000000002</c:v>
                </c:pt>
                <c:pt idx="683">
                  <c:v>4342.3999999999996</c:v>
                </c:pt>
                <c:pt idx="684">
                  <c:v>11137.6</c:v>
                </c:pt>
                <c:pt idx="685">
                  <c:v>20336</c:v>
                </c:pt>
                <c:pt idx="686">
                  <c:v>3707.2000000000003</c:v>
                </c:pt>
                <c:pt idx="687">
                  <c:v>2403.1999999999998</c:v>
                </c:pt>
                <c:pt idx="688">
                  <c:v>6034</c:v>
                </c:pt>
                <c:pt idx="689">
                  <c:v>5152.3</c:v>
                </c:pt>
                <c:pt idx="690">
                  <c:v>3781.4</c:v>
                </c:pt>
                <c:pt idx="691">
                  <c:v>2023.3600000000001</c:v>
                </c:pt>
                <c:pt idx="692">
                  <c:v>7120.1</c:v>
                </c:pt>
                <c:pt idx="693">
                  <c:v>4703.55</c:v>
                </c:pt>
                <c:pt idx="694">
                  <c:v>1919.86</c:v>
                </c:pt>
                <c:pt idx="695">
                  <c:v>3080.5</c:v>
                </c:pt>
                <c:pt idx="696">
                  <c:v>2160</c:v>
                </c:pt>
                <c:pt idx="697">
                  <c:v>8884.1500000000015</c:v>
                </c:pt>
                <c:pt idx="698">
                  <c:v>6688.85</c:v>
                </c:pt>
                <c:pt idx="699">
                  <c:v>4456.5</c:v>
                </c:pt>
                <c:pt idx="700">
                  <c:v>2707.5</c:v>
                </c:pt>
                <c:pt idx="701">
                  <c:v>1799.2</c:v>
                </c:pt>
                <c:pt idx="702">
                  <c:v>2564.63</c:v>
                </c:pt>
                <c:pt idx="703">
                  <c:v>16779.05</c:v>
                </c:pt>
                <c:pt idx="704">
                  <c:v>3822</c:v>
                </c:pt>
                <c:pt idx="705">
                  <c:v>4599.8499999999995</c:v>
                </c:pt>
                <c:pt idx="706">
                  <c:v>48441.070000000007</c:v>
                </c:pt>
                <c:pt idx="707">
                  <c:v>8639.56</c:v>
                </c:pt>
                <c:pt idx="708">
                  <c:v>12382.7</c:v>
                </c:pt>
                <c:pt idx="709">
                  <c:v>3684.98</c:v>
                </c:pt>
                <c:pt idx="710">
                  <c:v>14642.490000000002</c:v>
                </c:pt>
                <c:pt idx="711">
                  <c:v>4388.55</c:v>
                </c:pt>
                <c:pt idx="712">
                  <c:v>2894.5</c:v>
                </c:pt>
                <c:pt idx="713">
                  <c:v>3479.91</c:v>
                </c:pt>
                <c:pt idx="714">
                  <c:v>5876.5999999999985</c:v>
                </c:pt>
                <c:pt idx="715">
                  <c:v>2107.5</c:v>
                </c:pt>
                <c:pt idx="716">
                  <c:v>5279.5</c:v>
                </c:pt>
                <c:pt idx="717">
                  <c:v>8097.1899999999987</c:v>
                </c:pt>
                <c:pt idx="718">
                  <c:v>8279.0500000000011</c:v>
                </c:pt>
                <c:pt idx="719">
                  <c:v>63430.400000000001</c:v>
                </c:pt>
                <c:pt idx="720">
                  <c:v>81465.600000000006</c:v>
                </c:pt>
                <c:pt idx="721">
                  <c:v>30988.800000000003</c:v>
                </c:pt>
                <c:pt idx="722">
                  <c:v>46384</c:v>
                </c:pt>
                <c:pt idx="723">
                  <c:v>34046.399999999994</c:v>
                </c:pt>
                <c:pt idx="724">
                  <c:v>4553.6000000000004</c:v>
                </c:pt>
                <c:pt idx="725">
                  <c:v>43360</c:v>
                </c:pt>
                <c:pt idx="726">
                  <c:v>17296</c:v>
                </c:pt>
                <c:pt idx="727">
                  <c:v>17966.400000000001</c:v>
                </c:pt>
                <c:pt idx="728">
                  <c:v>8988.8000000000011</c:v>
                </c:pt>
                <c:pt idx="729">
                  <c:v>73920</c:v>
                </c:pt>
                <c:pt idx="730">
                  <c:v>7312</c:v>
                </c:pt>
                <c:pt idx="731">
                  <c:v>2560</c:v>
                </c:pt>
                <c:pt idx="732">
                  <c:v>28080</c:v>
                </c:pt>
                <c:pt idx="733">
                  <c:v>6825.6</c:v>
                </c:pt>
                <c:pt idx="734">
                  <c:v>70974</c:v>
                </c:pt>
                <c:pt idx="735">
                  <c:v>17080</c:v>
                </c:pt>
                <c:pt idx="736">
                  <c:v>3456</c:v>
                </c:pt>
                <c:pt idx="737">
                  <c:v>103840</c:v>
                </c:pt>
                <c:pt idx="738">
                  <c:v>7929.6</c:v>
                </c:pt>
                <c:pt idx="739">
                  <c:v>5368.8</c:v>
                </c:pt>
                <c:pt idx="740">
                  <c:v>7984</c:v>
                </c:pt>
                <c:pt idx="741">
                  <c:v>2640</c:v>
                </c:pt>
                <c:pt idx="742">
                  <c:v>296</c:v>
                </c:pt>
                <c:pt idx="743">
                  <c:v>10291.5</c:v>
                </c:pt>
                <c:pt idx="744">
                  <c:v>785.6</c:v>
                </c:pt>
                <c:pt idx="745">
                  <c:v>7712</c:v>
                </c:pt>
                <c:pt idx="746">
                  <c:v>4483.2</c:v>
                </c:pt>
                <c:pt idx="747">
                  <c:v>6036.8</c:v>
                </c:pt>
                <c:pt idx="748">
                  <c:v>1830.3999999999999</c:v>
                </c:pt>
                <c:pt idx="749">
                  <c:v>1912</c:v>
                </c:pt>
                <c:pt idx="750">
                  <c:v>12596.599999999999</c:v>
                </c:pt>
                <c:pt idx="751">
                  <c:v>4320</c:v>
                </c:pt>
                <c:pt idx="752">
                  <c:v>3080.6</c:v>
                </c:pt>
                <c:pt idx="753">
                  <c:v>1165</c:v>
                </c:pt>
                <c:pt idx="754">
                  <c:v>439</c:v>
                </c:pt>
                <c:pt idx="755">
                  <c:v>326</c:v>
                </c:pt>
                <c:pt idx="756">
                  <c:v>229</c:v>
                </c:pt>
                <c:pt idx="757">
                  <c:v>136</c:v>
                </c:pt>
                <c:pt idx="758">
                  <c:v>2322.25</c:v>
                </c:pt>
                <c:pt idx="759">
                  <c:v>2973.25</c:v>
                </c:pt>
                <c:pt idx="760">
                  <c:v>4103.75</c:v>
                </c:pt>
                <c:pt idx="761">
                  <c:v>4970</c:v>
                </c:pt>
                <c:pt idx="762">
                  <c:v>3316.25</c:v>
                </c:pt>
                <c:pt idx="763">
                  <c:v>2000.25</c:v>
                </c:pt>
                <c:pt idx="764">
                  <c:v>1940.75</c:v>
                </c:pt>
                <c:pt idx="765">
                  <c:v>6979</c:v>
                </c:pt>
                <c:pt idx="766">
                  <c:v>742</c:v>
                </c:pt>
                <c:pt idx="767">
                  <c:v>32795.270000000004</c:v>
                </c:pt>
                <c:pt idx="768">
                  <c:v>4945.3999999999996</c:v>
                </c:pt>
                <c:pt idx="769">
                  <c:v>64638</c:v>
                </c:pt>
                <c:pt idx="770">
                  <c:v>85478</c:v>
                </c:pt>
                <c:pt idx="771">
                  <c:v>52140</c:v>
                </c:pt>
                <c:pt idx="772">
                  <c:v>22041</c:v>
                </c:pt>
                <c:pt idx="773">
                  <c:v>7905</c:v>
                </c:pt>
                <c:pt idx="774">
                  <c:v>4165</c:v>
                </c:pt>
                <c:pt idx="775">
                  <c:v>4845</c:v>
                </c:pt>
                <c:pt idx="776">
                  <c:v>2703</c:v>
                </c:pt>
                <c:pt idx="777">
                  <c:v>9537</c:v>
                </c:pt>
                <c:pt idx="778">
                  <c:v>19992</c:v>
                </c:pt>
                <c:pt idx="779">
                  <c:v>6307</c:v>
                </c:pt>
                <c:pt idx="780">
                  <c:v>64362</c:v>
                </c:pt>
                <c:pt idx="781">
                  <c:v>9860</c:v>
                </c:pt>
                <c:pt idx="782">
                  <c:v>5100</c:v>
                </c:pt>
                <c:pt idx="783">
                  <c:v>9554</c:v>
                </c:pt>
                <c:pt idx="784">
                  <c:v>15640</c:v>
                </c:pt>
                <c:pt idx="785">
                  <c:v>5729</c:v>
                </c:pt>
                <c:pt idx="786">
                  <c:v>15096</c:v>
                </c:pt>
                <c:pt idx="787">
                  <c:v>3145</c:v>
                </c:pt>
                <c:pt idx="788">
                  <c:v>398208</c:v>
                </c:pt>
                <c:pt idx="789">
                  <c:v>53091</c:v>
                </c:pt>
                <c:pt idx="790">
                  <c:v>32371.200000000001</c:v>
                </c:pt>
                <c:pt idx="791">
                  <c:v>8982.4000000000015</c:v>
                </c:pt>
                <c:pt idx="792">
                  <c:v>23236.800000000003</c:v>
                </c:pt>
                <c:pt idx="793">
                  <c:v>61305.599999999999</c:v>
                </c:pt>
                <c:pt idx="794">
                  <c:v>15222.4</c:v>
                </c:pt>
                <c:pt idx="795">
                  <c:v>43772.800000000003</c:v>
                </c:pt>
                <c:pt idx="796">
                  <c:v>15590.400000000001</c:v>
                </c:pt>
                <c:pt idx="797">
                  <c:v>51432</c:v>
                </c:pt>
                <c:pt idx="798">
                  <c:v>39148.799999999996</c:v>
                </c:pt>
                <c:pt idx="799">
                  <c:v>11155.199999999999</c:v>
                </c:pt>
                <c:pt idx="800">
                  <c:v>8756.7999999999993</c:v>
                </c:pt>
                <c:pt idx="801">
                  <c:v>14985.6</c:v>
                </c:pt>
                <c:pt idx="802">
                  <c:v>1212.8000000000002</c:v>
                </c:pt>
                <c:pt idx="803">
                  <c:v>3140.7999999999997</c:v>
                </c:pt>
                <c:pt idx="804">
                  <c:v>46747.200000000004</c:v>
                </c:pt>
                <c:pt idx="805">
                  <c:v>41571</c:v>
                </c:pt>
                <c:pt idx="806">
                  <c:v>15624</c:v>
                </c:pt>
                <c:pt idx="807">
                  <c:v>46345</c:v>
                </c:pt>
                <c:pt idx="808">
                  <c:v>21312.5</c:v>
                </c:pt>
                <c:pt idx="809">
                  <c:v>18615.5</c:v>
                </c:pt>
                <c:pt idx="810">
                  <c:v>14523.5</c:v>
                </c:pt>
                <c:pt idx="811">
                  <c:v>13454</c:v>
                </c:pt>
                <c:pt idx="812">
                  <c:v>18057.5</c:v>
                </c:pt>
                <c:pt idx="813">
                  <c:v>49615.5</c:v>
                </c:pt>
                <c:pt idx="814">
                  <c:v>13872.5</c:v>
                </c:pt>
                <c:pt idx="815">
                  <c:v>130665</c:v>
                </c:pt>
                <c:pt idx="816">
                  <c:v>956.00999999999908</c:v>
                </c:pt>
                <c:pt idx="817">
                  <c:v>10054.939999999997</c:v>
                </c:pt>
                <c:pt idx="818">
                  <c:v>2604.88</c:v>
                </c:pt>
                <c:pt idx="819">
                  <c:v>64725</c:v>
                </c:pt>
                <c:pt idx="820">
                  <c:v>3825</c:v>
                </c:pt>
                <c:pt idx="821">
                  <c:v>6495</c:v>
                </c:pt>
                <c:pt idx="822">
                  <c:v>3735</c:v>
                </c:pt>
                <c:pt idx="823">
                  <c:v>160800</c:v>
                </c:pt>
                <c:pt idx="824">
                  <c:v>6336</c:v>
                </c:pt>
                <c:pt idx="825">
                  <c:v>4871</c:v>
                </c:pt>
                <c:pt idx="826">
                  <c:v>14240</c:v>
                </c:pt>
                <c:pt idx="827">
                  <c:v>13358.5</c:v>
                </c:pt>
                <c:pt idx="828">
                  <c:v>25664</c:v>
                </c:pt>
                <c:pt idx="829">
                  <c:v>9940</c:v>
                </c:pt>
                <c:pt idx="830">
                  <c:v>183840</c:v>
                </c:pt>
                <c:pt idx="831">
                  <c:v>8034.4</c:v>
                </c:pt>
                <c:pt idx="832">
                  <c:v>18700</c:v>
                </c:pt>
                <c:pt idx="833">
                  <c:v>3412.2400000000002</c:v>
                </c:pt>
                <c:pt idx="834">
                  <c:v>3624</c:v>
                </c:pt>
                <c:pt idx="835">
                  <c:v>1700.4800000000002</c:v>
                </c:pt>
                <c:pt idx="836">
                  <c:v>2152</c:v>
                </c:pt>
                <c:pt idx="837">
                  <c:v>4625.04</c:v>
                </c:pt>
                <c:pt idx="838">
                  <c:v>20664.559999999998</c:v>
                </c:pt>
                <c:pt idx="839">
                  <c:v>16070.16</c:v>
                </c:pt>
                <c:pt idx="840">
                  <c:v>53172.799999999996</c:v>
                </c:pt>
                <c:pt idx="841">
                  <c:v>55340.800000000003</c:v>
                </c:pt>
                <c:pt idx="842">
                  <c:v>37873.599999999999</c:v>
                </c:pt>
                <c:pt idx="843">
                  <c:v>19920</c:v>
                </c:pt>
                <c:pt idx="844">
                  <c:v>103815.0015</c:v>
                </c:pt>
                <c:pt idx="845">
                  <c:v>151080</c:v>
                </c:pt>
                <c:pt idx="846">
                  <c:v>106425</c:v>
                </c:pt>
                <c:pt idx="847">
                  <c:v>23010</c:v>
                </c:pt>
                <c:pt idx="848">
                  <c:v>269520</c:v>
                </c:pt>
                <c:pt idx="849">
                  <c:v>23904</c:v>
                </c:pt>
                <c:pt idx="850">
                  <c:v>277725.59999999998</c:v>
                </c:pt>
                <c:pt idx="851">
                  <c:v>85052.89</c:v>
                </c:pt>
                <c:pt idx="852">
                  <c:v>43200</c:v>
                </c:pt>
                <c:pt idx="853">
                  <c:v>4600</c:v>
                </c:pt>
                <c:pt idx="854">
                  <c:v>4232</c:v>
                </c:pt>
                <c:pt idx="855">
                  <c:v>6645</c:v>
                </c:pt>
                <c:pt idx="856">
                  <c:v>12173.68</c:v>
                </c:pt>
                <c:pt idx="857">
                  <c:v>7216.9600000000009</c:v>
                </c:pt>
                <c:pt idx="858">
                  <c:v>13342.559999999998</c:v>
                </c:pt>
                <c:pt idx="859">
                  <c:v>8100.0800000000008</c:v>
                </c:pt>
                <c:pt idx="860">
                  <c:v>13414</c:v>
                </c:pt>
                <c:pt idx="861">
                  <c:v>19419.836130995536</c:v>
                </c:pt>
                <c:pt idx="862">
                  <c:v>19846.64</c:v>
                </c:pt>
                <c:pt idx="863">
                  <c:v>6033.4358828661689</c:v>
                </c:pt>
                <c:pt idx="864">
                  <c:v>19095.760000000002</c:v>
                </c:pt>
                <c:pt idx="865">
                  <c:v>22247.408915723925</c:v>
                </c:pt>
                <c:pt idx="866">
                  <c:v>22876</c:v>
                </c:pt>
                <c:pt idx="867">
                  <c:v>15134.64</c:v>
                </c:pt>
                <c:pt idx="868">
                  <c:v>14338.389742100277</c:v>
                </c:pt>
                <c:pt idx="869">
                  <c:v>4464.24</c:v>
                </c:pt>
                <c:pt idx="870">
                  <c:v>30097.52</c:v>
                </c:pt>
                <c:pt idx="871">
                  <c:v>8342.0640000000003</c:v>
                </c:pt>
                <c:pt idx="872">
                  <c:v>5571.1462277107084</c:v>
                </c:pt>
                <c:pt idx="873">
                  <c:v>8591.4</c:v>
                </c:pt>
                <c:pt idx="874">
                  <c:v>1692</c:v>
                </c:pt>
                <c:pt idx="875">
                  <c:v>4140</c:v>
                </c:pt>
                <c:pt idx="876">
                  <c:v>8317</c:v>
                </c:pt>
                <c:pt idx="877">
                  <c:v>2691</c:v>
                </c:pt>
                <c:pt idx="878">
                  <c:v>2400</c:v>
                </c:pt>
                <c:pt idx="879">
                  <c:v>192.5</c:v>
                </c:pt>
                <c:pt idx="880">
                  <c:v>3484.75</c:v>
                </c:pt>
                <c:pt idx="881">
                  <c:v>1294</c:v>
                </c:pt>
                <c:pt idx="882">
                  <c:v>1621.75</c:v>
                </c:pt>
                <c:pt idx="883">
                  <c:v>2534</c:v>
                </c:pt>
                <c:pt idx="884">
                  <c:v>1942</c:v>
                </c:pt>
                <c:pt idx="885">
                  <c:v>84112</c:v>
                </c:pt>
                <c:pt idx="886">
                  <c:v>4400</c:v>
                </c:pt>
                <c:pt idx="887">
                  <c:v>2464</c:v>
                </c:pt>
                <c:pt idx="888">
                  <c:v>25584</c:v>
                </c:pt>
                <c:pt idx="889">
                  <c:v>1360</c:v>
                </c:pt>
                <c:pt idx="890">
                  <c:v>2128</c:v>
                </c:pt>
                <c:pt idx="891">
                  <c:v>14544</c:v>
                </c:pt>
                <c:pt idx="892">
                  <c:v>32304</c:v>
                </c:pt>
                <c:pt idx="893">
                  <c:v>3696</c:v>
                </c:pt>
                <c:pt idx="894">
                  <c:v>1696.0000000000002</c:v>
                </c:pt>
                <c:pt idx="895">
                  <c:v>6246.4</c:v>
                </c:pt>
                <c:pt idx="896">
                  <c:v>7520</c:v>
                </c:pt>
                <c:pt idx="897">
                  <c:v>13876.5</c:v>
                </c:pt>
                <c:pt idx="898">
                  <c:v>32010</c:v>
                </c:pt>
                <c:pt idx="899">
                  <c:v>22863</c:v>
                </c:pt>
                <c:pt idx="900">
                  <c:v>10110</c:v>
                </c:pt>
                <c:pt idx="901">
                  <c:v>25335</c:v>
                </c:pt>
                <c:pt idx="902">
                  <c:v>13393.5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E71-47A9-8E67-9A7A9A008D2E}"/>
            </c:ext>
          </c:extLst>
        </c:ser>
        <c:ser>
          <c:idx val="2"/>
          <c:order val="1"/>
          <c:tx>
            <c:v>y(50%)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信頼幅分析!$A$931:$A$984</c:f>
              <c:numCache>
                <c:formatCode>General</c:formatCode>
                <c:ptCount val="54"/>
                <c:pt idx="0">
                  <c:v>0</c:v>
                </c:pt>
                <c:pt idx="1">
                  <c:v>4081.6326530612232</c:v>
                </c:pt>
                <c:pt idx="2">
                  <c:v>8163.2653061224473</c:v>
                </c:pt>
                <c:pt idx="3">
                  <c:v>12244.897959183674</c:v>
                </c:pt>
                <c:pt idx="4">
                  <c:v>16326.530612244898</c:v>
                </c:pt>
                <c:pt idx="5">
                  <c:v>20408.163265306113</c:v>
                </c:pt>
                <c:pt idx="6">
                  <c:v>40816.326530612234</c:v>
                </c:pt>
                <c:pt idx="7">
                  <c:v>61224.489795918365</c:v>
                </c:pt>
                <c:pt idx="8">
                  <c:v>81632.653061224482</c:v>
                </c:pt>
                <c:pt idx="9">
                  <c:v>102040.81632653055</c:v>
                </c:pt>
                <c:pt idx="10">
                  <c:v>122448.97959183675</c:v>
                </c:pt>
                <c:pt idx="11">
                  <c:v>142857.14285714284</c:v>
                </c:pt>
                <c:pt idx="12">
                  <c:v>163265.30612244896</c:v>
                </c:pt>
                <c:pt idx="13">
                  <c:v>183673.46938775518</c:v>
                </c:pt>
                <c:pt idx="14">
                  <c:v>204081.63265306113</c:v>
                </c:pt>
                <c:pt idx="15">
                  <c:v>224489.79591836742</c:v>
                </c:pt>
                <c:pt idx="16">
                  <c:v>244897.95918367352</c:v>
                </c:pt>
                <c:pt idx="17">
                  <c:v>265306.12244897959</c:v>
                </c:pt>
                <c:pt idx="18">
                  <c:v>285714.28571428568</c:v>
                </c:pt>
                <c:pt idx="19">
                  <c:v>306122.44897959178</c:v>
                </c:pt>
                <c:pt idx="20">
                  <c:v>326530.61224489799</c:v>
                </c:pt>
                <c:pt idx="21">
                  <c:v>346938.77551020408</c:v>
                </c:pt>
                <c:pt idx="22">
                  <c:v>367346.93877551035</c:v>
                </c:pt>
                <c:pt idx="23">
                  <c:v>387755.1020408161</c:v>
                </c:pt>
                <c:pt idx="24">
                  <c:v>408163.26530612231</c:v>
                </c:pt>
                <c:pt idx="25">
                  <c:v>428571.42857142864</c:v>
                </c:pt>
                <c:pt idx="26">
                  <c:v>448979.59183673491</c:v>
                </c:pt>
                <c:pt idx="27">
                  <c:v>469387.75510204083</c:v>
                </c:pt>
                <c:pt idx="28">
                  <c:v>489795.9183673471</c:v>
                </c:pt>
                <c:pt idx="29">
                  <c:v>510204.08163265273</c:v>
                </c:pt>
                <c:pt idx="30">
                  <c:v>530612.24489795929</c:v>
                </c:pt>
                <c:pt idx="31">
                  <c:v>551020.40816326567</c:v>
                </c:pt>
                <c:pt idx="32">
                  <c:v>571428.57142857148</c:v>
                </c:pt>
                <c:pt idx="33">
                  <c:v>591836.73469387786</c:v>
                </c:pt>
                <c:pt idx="34">
                  <c:v>612244.89795918367</c:v>
                </c:pt>
                <c:pt idx="35">
                  <c:v>632653.06122449005</c:v>
                </c:pt>
                <c:pt idx="36">
                  <c:v>653061.22448979609</c:v>
                </c:pt>
                <c:pt idx="37">
                  <c:v>673469.38775510248</c:v>
                </c:pt>
                <c:pt idx="38">
                  <c:v>693877.55102040828</c:v>
                </c:pt>
                <c:pt idx="39">
                  <c:v>714285.71428571409</c:v>
                </c:pt>
                <c:pt idx="40">
                  <c:v>734693.87755102082</c:v>
                </c:pt>
                <c:pt idx="41">
                  <c:v>755102.04081632616</c:v>
                </c:pt>
                <c:pt idx="42">
                  <c:v>775510.2040816322</c:v>
                </c:pt>
                <c:pt idx="43">
                  <c:v>795918.36734693905</c:v>
                </c:pt>
                <c:pt idx="44">
                  <c:v>816326.53061224474</c:v>
                </c:pt>
                <c:pt idx="45">
                  <c:v>836734.69387755054</c:v>
                </c:pt>
                <c:pt idx="46">
                  <c:v>857142.85714285739</c:v>
                </c:pt>
                <c:pt idx="47">
                  <c:v>877551.02040816401</c:v>
                </c:pt>
                <c:pt idx="48">
                  <c:v>897959.18367346993</c:v>
                </c:pt>
                <c:pt idx="49">
                  <c:v>918367.34693877574</c:v>
                </c:pt>
                <c:pt idx="50">
                  <c:v>938775.51020408177</c:v>
                </c:pt>
                <c:pt idx="51">
                  <c:v>959183.67346938851</c:v>
                </c:pt>
                <c:pt idx="52">
                  <c:v>979591.83673469431</c:v>
                </c:pt>
                <c:pt idx="53">
                  <c:v>1000000</c:v>
                </c:pt>
              </c:numCache>
            </c:numRef>
          </c:xVal>
          <c:yVal>
            <c:numRef>
              <c:f>信頼幅分析!$C$931:$C$984</c:f>
              <c:numCache>
                <c:formatCode>General</c:formatCode>
                <c:ptCount val="54"/>
                <c:pt idx="0">
                  <c:v>0</c:v>
                </c:pt>
                <c:pt idx="1">
                  <c:v>5010.7720746806435</c:v>
                </c:pt>
                <c:pt idx="2">
                  <c:v>7796.9208533583051</c:v>
                </c:pt>
                <c:pt idx="3">
                  <c:v>10098.740059253309</c:v>
                </c:pt>
                <c:pt idx="4">
                  <c:v>12133.490173171862</c:v>
                </c:pt>
                <c:pt idx="5">
                  <c:v>13990.250589571689</c:v>
                </c:pt>
                <c:pt idx="6">
                  <c:v>21774.415644082688</c:v>
                </c:pt>
                <c:pt idx="7">
                  <c:v>28206.589747459264</c:v>
                </c:pt>
                <c:pt idx="8">
                  <c:v>33893.132501833315</c:v>
                </c:pt>
                <c:pt idx="9">
                  <c:v>39082.693451802137</c:v>
                </c:pt>
                <c:pt idx="10">
                  <c:v>43907.794538099552</c:v>
                </c:pt>
                <c:pt idx="11">
                  <c:v>48449.517554052654</c:v>
                </c:pt>
                <c:pt idx="12">
                  <c:v>52761.979307252957</c:v>
                </c:pt>
                <c:pt idx="13">
                  <c:v>56883.543789090625</c:v>
                </c:pt>
                <c:pt idx="14">
                  <c:v>60842.642545905539</c:v>
                </c:pt>
                <c:pt idx="15">
                  <c:v>64661.077805529654</c:v>
                </c:pt>
                <c:pt idx="16">
                  <c:v>68356.027235035974</c:v>
                </c:pt>
                <c:pt idx="17">
                  <c:v>71941.32635547941</c:v>
                </c:pt>
                <c:pt idx="18">
                  <c:v>75428.324374554562</c:v>
                </c:pt>
                <c:pt idx="19">
                  <c:v>78826.475617911128</c:v>
                </c:pt>
                <c:pt idx="20">
                  <c:v>82143.760384839319</c:v>
                </c:pt>
                <c:pt idx="21">
                  <c:v>85386.991982214575</c:v>
                </c:pt>
                <c:pt idx="22">
                  <c:v>88562.045584959909</c:v>
                </c:pt>
                <c:pt idx="23">
                  <c:v>91674.032050087742</c:v>
                </c:pt>
                <c:pt idx="24">
                  <c:v>94727.432114977317</c:v>
                </c:pt>
                <c:pt idx="25">
                  <c:v>97726.201531620289</c:v>
                </c:pt>
                <c:pt idx="26">
                  <c:v>100673.85451076762</c:v>
                </c:pt>
                <c:pt idx="27">
                  <c:v>103573.53072981274</c:v>
                </c:pt>
                <c:pt idx="28">
                  <c:v>106428.04971319641</c:v>
                </c:pt>
                <c:pt idx="29">
                  <c:v>109239.95539004661</c:v>
                </c:pt>
                <c:pt idx="30">
                  <c:v>112011.55292385584</c:v>
                </c:pt>
                <c:pt idx="31">
                  <c:v>114744.93939912859</c:v>
                </c:pt>
                <c:pt idx="32">
                  <c:v>117442.02957837765</c:v>
                </c:pt>
                <c:pt idx="33">
                  <c:v>120104.57766854609</c:v>
                </c:pt>
                <c:pt idx="34">
                  <c:v>122734.19583091966</c:v>
                </c:pt>
                <c:pt idx="35">
                  <c:v>125332.37001367267</c:v>
                </c:pt>
                <c:pt idx="36">
                  <c:v>127900.4735678913</c:v>
                </c:pt>
                <c:pt idx="37">
                  <c:v>130439.77901671614</c:v>
                </c:pt>
                <c:pt idx="38">
                  <c:v>132951.4682762973</c:v>
                </c:pt>
                <c:pt idx="39">
                  <c:v>135436.64157162004</c:v>
                </c:pt>
                <c:pt idx="40">
                  <c:v>137896.32524625564</c:v>
                </c:pt>
                <c:pt idx="41">
                  <c:v>140331.47863006601</c:v>
                </c:pt>
                <c:pt idx="42">
                  <c:v>142743.00010081194</c:v>
                </c:pt>
                <c:pt idx="43">
                  <c:v>145131.7324529273</c:v>
                </c:pt>
                <c:pt idx="44">
                  <c:v>147498.46766833117</c:v>
                </c:pt>
                <c:pt idx="45">
                  <c:v>149843.95116912213</c:v>
                </c:pt>
                <c:pt idx="46">
                  <c:v>152168.88561964085</c:v>
                </c:pt>
                <c:pt idx="47">
                  <c:v>154473.93433521397</c:v>
                </c:pt>
                <c:pt idx="48">
                  <c:v>156759.72434644785</c:v>
                </c:pt>
                <c:pt idx="49">
                  <c:v>159026.8491608841</c:v>
                </c:pt>
                <c:pt idx="50">
                  <c:v>161275.8712579557</c:v>
                </c:pt>
                <c:pt idx="51">
                  <c:v>163507.32434821254</c:v>
                </c:pt>
                <c:pt idx="52">
                  <c:v>165721.71542363046</c:v>
                </c:pt>
                <c:pt idx="53">
                  <c:v>167919.52662224171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E71-47A9-8E67-9A7A9A008D2E}"/>
            </c:ext>
          </c:extLst>
        </c:ser>
        <c:ser>
          <c:idx val="3"/>
          <c:order val="2"/>
          <c:tx>
            <c:v>y(-50%)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信頼幅分析!$A$931:$A$984</c:f>
              <c:numCache>
                <c:formatCode>General</c:formatCode>
                <c:ptCount val="54"/>
                <c:pt idx="0">
                  <c:v>0</c:v>
                </c:pt>
                <c:pt idx="1">
                  <c:v>4081.6326530612232</c:v>
                </c:pt>
                <c:pt idx="2">
                  <c:v>8163.2653061224473</c:v>
                </c:pt>
                <c:pt idx="3">
                  <c:v>12244.897959183674</c:v>
                </c:pt>
                <c:pt idx="4">
                  <c:v>16326.530612244898</c:v>
                </c:pt>
                <c:pt idx="5">
                  <c:v>20408.163265306113</c:v>
                </c:pt>
                <c:pt idx="6">
                  <c:v>40816.326530612234</c:v>
                </c:pt>
                <c:pt idx="7">
                  <c:v>61224.489795918365</c:v>
                </c:pt>
                <c:pt idx="8">
                  <c:v>81632.653061224482</c:v>
                </c:pt>
                <c:pt idx="9">
                  <c:v>102040.81632653055</c:v>
                </c:pt>
                <c:pt idx="10">
                  <c:v>122448.97959183675</c:v>
                </c:pt>
                <c:pt idx="11">
                  <c:v>142857.14285714284</c:v>
                </c:pt>
                <c:pt idx="12">
                  <c:v>163265.30612244896</c:v>
                </c:pt>
                <c:pt idx="13">
                  <c:v>183673.46938775518</c:v>
                </c:pt>
                <c:pt idx="14">
                  <c:v>204081.63265306113</c:v>
                </c:pt>
                <c:pt idx="15">
                  <c:v>224489.79591836742</c:v>
                </c:pt>
                <c:pt idx="16">
                  <c:v>244897.95918367352</c:v>
                </c:pt>
                <c:pt idx="17">
                  <c:v>265306.12244897959</c:v>
                </c:pt>
                <c:pt idx="18">
                  <c:v>285714.28571428568</c:v>
                </c:pt>
                <c:pt idx="19">
                  <c:v>306122.44897959178</c:v>
                </c:pt>
                <c:pt idx="20">
                  <c:v>326530.61224489799</c:v>
                </c:pt>
                <c:pt idx="21">
                  <c:v>346938.77551020408</c:v>
                </c:pt>
                <c:pt idx="22">
                  <c:v>367346.93877551035</c:v>
                </c:pt>
                <c:pt idx="23">
                  <c:v>387755.1020408161</c:v>
                </c:pt>
                <c:pt idx="24">
                  <c:v>408163.26530612231</c:v>
                </c:pt>
                <c:pt idx="25">
                  <c:v>428571.42857142864</c:v>
                </c:pt>
                <c:pt idx="26">
                  <c:v>448979.59183673491</c:v>
                </c:pt>
                <c:pt idx="27">
                  <c:v>469387.75510204083</c:v>
                </c:pt>
                <c:pt idx="28">
                  <c:v>489795.9183673471</c:v>
                </c:pt>
                <c:pt idx="29">
                  <c:v>510204.08163265273</c:v>
                </c:pt>
                <c:pt idx="30">
                  <c:v>530612.24489795929</c:v>
                </c:pt>
                <c:pt idx="31">
                  <c:v>551020.40816326567</c:v>
                </c:pt>
                <c:pt idx="32">
                  <c:v>571428.57142857148</c:v>
                </c:pt>
                <c:pt idx="33">
                  <c:v>591836.73469387786</c:v>
                </c:pt>
                <c:pt idx="34">
                  <c:v>612244.89795918367</c:v>
                </c:pt>
                <c:pt idx="35">
                  <c:v>632653.06122449005</c:v>
                </c:pt>
                <c:pt idx="36">
                  <c:v>653061.22448979609</c:v>
                </c:pt>
                <c:pt idx="37">
                  <c:v>673469.38775510248</c:v>
                </c:pt>
                <c:pt idx="38">
                  <c:v>693877.55102040828</c:v>
                </c:pt>
                <c:pt idx="39">
                  <c:v>714285.71428571409</c:v>
                </c:pt>
                <c:pt idx="40">
                  <c:v>734693.87755102082</c:v>
                </c:pt>
                <c:pt idx="41">
                  <c:v>755102.04081632616</c:v>
                </c:pt>
                <c:pt idx="42">
                  <c:v>775510.2040816322</c:v>
                </c:pt>
                <c:pt idx="43">
                  <c:v>795918.36734693905</c:v>
                </c:pt>
                <c:pt idx="44">
                  <c:v>816326.53061224474</c:v>
                </c:pt>
                <c:pt idx="45">
                  <c:v>836734.69387755054</c:v>
                </c:pt>
                <c:pt idx="46">
                  <c:v>857142.85714285739</c:v>
                </c:pt>
                <c:pt idx="47">
                  <c:v>877551.02040816401</c:v>
                </c:pt>
                <c:pt idx="48">
                  <c:v>897959.18367346993</c:v>
                </c:pt>
                <c:pt idx="49">
                  <c:v>918367.34693877574</c:v>
                </c:pt>
                <c:pt idx="50">
                  <c:v>938775.51020408177</c:v>
                </c:pt>
                <c:pt idx="51">
                  <c:v>959183.67346938851</c:v>
                </c:pt>
                <c:pt idx="52">
                  <c:v>979591.83673469431</c:v>
                </c:pt>
                <c:pt idx="53">
                  <c:v>1000000</c:v>
                </c:pt>
              </c:numCache>
            </c:numRef>
          </c:xVal>
          <c:yVal>
            <c:numRef>
              <c:f>信頼幅分析!$D$931:$D$984</c:f>
              <c:numCache>
                <c:formatCode>General</c:formatCode>
                <c:ptCount val="54"/>
                <c:pt idx="0">
                  <c:v>0</c:v>
                </c:pt>
                <c:pt idx="1">
                  <c:v>1446.1763323456878</c:v>
                </c:pt>
                <c:pt idx="2">
                  <c:v>2251.472349715491</c:v>
                </c:pt>
                <c:pt idx="3">
                  <c:v>2916.7720503607825</c:v>
                </c:pt>
                <c:pt idx="4">
                  <c:v>3504.8371704013421</c:v>
                </c:pt>
                <c:pt idx="5">
                  <c:v>4041.4147572963575</c:v>
                </c:pt>
                <c:pt idx="6">
                  <c:v>6290.3708929205786</c:v>
                </c:pt>
                <c:pt idx="7">
                  <c:v>8148.0206273872509</c:v>
                </c:pt>
                <c:pt idx="8">
                  <c:v>9789.8243050332312</c:v>
                </c:pt>
                <c:pt idx="9">
                  <c:v>11287.751727391058</c:v>
                </c:pt>
                <c:pt idx="10">
                  <c:v>12680.165553613753</c:v>
                </c:pt>
                <c:pt idx="11">
                  <c:v>13990.539347547696</c:v>
                </c:pt>
                <c:pt idx="12">
                  <c:v>15234.54097613313</c:v>
                </c:pt>
                <c:pt idx="13">
                  <c:v>16423.27792331962</c:v>
                </c:pt>
                <c:pt idx="14">
                  <c:v>17564.982114571707</c:v>
                </c:pt>
                <c:pt idx="15">
                  <c:v>18665.966135339073</c:v>
                </c:pt>
                <c:pt idx="16">
                  <c:v>19731.203615160641</c:v>
                </c:pt>
                <c:pt idx="17">
                  <c:v>20764.700505705783</c:v>
                </c:pt>
                <c:pt idx="18">
                  <c:v>21769.742864826425</c:v>
                </c:pt>
                <c:pt idx="19">
                  <c:v>22749.068094455251</c:v>
                </c:pt>
                <c:pt idx="20">
                  <c:v>23704.986794031873</c:v>
                </c:pt>
                <c:pt idx="21">
                  <c:v>24639.471659775354</c:v>
                </c:pt>
                <c:pt idx="22">
                  <c:v>25554.223750335252</c:v>
                </c:pt>
                <c:pt idx="23">
                  <c:v>26450.722814513938</c:v>
                </c:pt>
                <c:pt idx="24">
                  <c:v>27330.266148611383</c:v>
                </c:pt>
                <c:pt idx="25">
                  <c:v>28193.999038434231</c:v>
                </c:pt>
                <c:pt idx="26">
                  <c:v>29042.938920981269</c:v>
                </c:pt>
                <c:pt idx="27">
                  <c:v>29877.994786996631</c:v>
                </c:pt>
                <c:pt idx="28">
                  <c:v>30699.982927198605</c:v>
                </c:pt>
                <c:pt idx="29">
                  <c:v>31509.639834275811</c:v>
                </c:pt>
                <c:pt idx="30">
                  <c:v>32307.632867203432</c:v>
                </c:pt>
                <c:pt idx="31">
                  <c:v>33094.569136794235</c:v>
                </c:pt>
                <c:pt idx="32">
                  <c:v>33871.002963826933</c:v>
                </c:pt>
                <c:pt idx="33">
                  <c:v>34637.442181663988</c:v>
                </c:pt>
                <c:pt idx="34">
                  <c:v>35394.353495914373</c:v>
                </c:pt>
                <c:pt idx="35">
                  <c:v>36142.167068835828</c:v>
                </c:pt>
                <c:pt idx="36">
                  <c:v>36881.280461919392</c:v>
                </c:pt>
                <c:pt idx="37">
                  <c:v>37612.062043688667</c:v>
                </c:pt>
                <c:pt idx="38">
                  <c:v>38334.853949205979</c:v>
                </c:pt>
                <c:pt idx="39">
                  <c:v>39049.974661663058</c:v>
                </c:pt>
                <c:pt idx="40">
                  <c:v>39757.721273697069</c:v>
                </c:pt>
                <c:pt idx="41">
                  <c:v>40458.371475928187</c:v>
                </c:pt>
                <c:pt idx="42">
                  <c:v>41152.185312083493</c:v>
                </c:pt>
                <c:pt idx="43">
                  <c:v>41839.406733505057</c:v>
                </c:pt>
                <c:pt idx="44">
                  <c:v>42520.264980514476</c:v>
                </c:pt>
                <c:pt idx="45">
                  <c:v>43194.975813750272</c:v>
                </c:pt>
                <c:pt idx="46">
                  <c:v>43863.742615023897</c:v>
                </c:pt>
                <c:pt idx="47">
                  <c:v>44526.757374287379</c:v>
                </c:pt>
                <c:pt idx="48">
                  <c:v>45184.201576863888</c:v>
                </c:pt>
                <c:pt idx="49">
                  <c:v>45836.247003047967</c:v>
                </c:pt>
                <c:pt idx="50">
                  <c:v>46483.056450482902</c:v>
                </c:pt>
                <c:pt idx="51">
                  <c:v>47124.784388281747</c:v>
                </c:pt>
                <c:pt idx="52">
                  <c:v>47761.57755065518</c:v>
                </c:pt>
                <c:pt idx="53">
                  <c:v>48393.575476779028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E71-47A9-8E67-9A7A9A008D2E}"/>
            </c:ext>
          </c:extLst>
        </c:ser>
        <c:ser>
          <c:idx val="4"/>
          <c:order val="3"/>
          <c:tx>
            <c:v>y(95%)</c:v>
          </c:tx>
          <c:spPr>
            <a:ln w="12700">
              <a:solidFill>
                <a:srgbClr val="FF6600"/>
              </a:solidFill>
              <a:prstDash val="solid"/>
            </a:ln>
          </c:spPr>
          <c:marker>
            <c:symbol val="none"/>
          </c:marker>
          <c:xVal>
            <c:numRef>
              <c:f>信頼幅分析!$A$931:$A$984</c:f>
              <c:numCache>
                <c:formatCode>General</c:formatCode>
                <c:ptCount val="54"/>
                <c:pt idx="0">
                  <c:v>0</c:v>
                </c:pt>
                <c:pt idx="1">
                  <c:v>4081.6326530612232</c:v>
                </c:pt>
                <c:pt idx="2">
                  <c:v>8163.2653061224473</c:v>
                </c:pt>
                <c:pt idx="3">
                  <c:v>12244.897959183674</c:v>
                </c:pt>
                <c:pt idx="4">
                  <c:v>16326.530612244898</c:v>
                </c:pt>
                <c:pt idx="5">
                  <c:v>20408.163265306113</c:v>
                </c:pt>
                <c:pt idx="6">
                  <c:v>40816.326530612234</c:v>
                </c:pt>
                <c:pt idx="7">
                  <c:v>61224.489795918365</c:v>
                </c:pt>
                <c:pt idx="8">
                  <c:v>81632.653061224482</c:v>
                </c:pt>
                <c:pt idx="9">
                  <c:v>102040.81632653055</c:v>
                </c:pt>
                <c:pt idx="10">
                  <c:v>122448.97959183675</c:v>
                </c:pt>
                <c:pt idx="11">
                  <c:v>142857.14285714284</c:v>
                </c:pt>
                <c:pt idx="12">
                  <c:v>163265.30612244896</c:v>
                </c:pt>
                <c:pt idx="13">
                  <c:v>183673.46938775518</c:v>
                </c:pt>
                <c:pt idx="14">
                  <c:v>204081.63265306113</c:v>
                </c:pt>
                <c:pt idx="15">
                  <c:v>224489.79591836742</c:v>
                </c:pt>
                <c:pt idx="16">
                  <c:v>244897.95918367352</c:v>
                </c:pt>
                <c:pt idx="17">
                  <c:v>265306.12244897959</c:v>
                </c:pt>
                <c:pt idx="18">
                  <c:v>285714.28571428568</c:v>
                </c:pt>
                <c:pt idx="19">
                  <c:v>306122.44897959178</c:v>
                </c:pt>
                <c:pt idx="20">
                  <c:v>326530.61224489799</c:v>
                </c:pt>
                <c:pt idx="21">
                  <c:v>346938.77551020408</c:v>
                </c:pt>
                <c:pt idx="22">
                  <c:v>367346.93877551035</c:v>
                </c:pt>
                <c:pt idx="23">
                  <c:v>387755.1020408161</c:v>
                </c:pt>
                <c:pt idx="24">
                  <c:v>408163.26530612231</c:v>
                </c:pt>
                <c:pt idx="25">
                  <c:v>428571.42857142864</c:v>
                </c:pt>
                <c:pt idx="26">
                  <c:v>448979.59183673491</c:v>
                </c:pt>
                <c:pt idx="27">
                  <c:v>469387.75510204083</c:v>
                </c:pt>
                <c:pt idx="28">
                  <c:v>489795.9183673471</c:v>
                </c:pt>
                <c:pt idx="29">
                  <c:v>510204.08163265273</c:v>
                </c:pt>
                <c:pt idx="30">
                  <c:v>530612.24489795929</c:v>
                </c:pt>
                <c:pt idx="31">
                  <c:v>551020.40816326567</c:v>
                </c:pt>
                <c:pt idx="32">
                  <c:v>571428.57142857148</c:v>
                </c:pt>
                <c:pt idx="33">
                  <c:v>591836.73469387786</c:v>
                </c:pt>
                <c:pt idx="34">
                  <c:v>612244.89795918367</c:v>
                </c:pt>
                <c:pt idx="35">
                  <c:v>632653.06122449005</c:v>
                </c:pt>
                <c:pt idx="36">
                  <c:v>653061.22448979609</c:v>
                </c:pt>
                <c:pt idx="37">
                  <c:v>673469.38775510248</c:v>
                </c:pt>
                <c:pt idx="38">
                  <c:v>693877.55102040828</c:v>
                </c:pt>
                <c:pt idx="39">
                  <c:v>714285.71428571409</c:v>
                </c:pt>
                <c:pt idx="40">
                  <c:v>734693.87755102082</c:v>
                </c:pt>
                <c:pt idx="41">
                  <c:v>755102.04081632616</c:v>
                </c:pt>
                <c:pt idx="42">
                  <c:v>775510.2040816322</c:v>
                </c:pt>
                <c:pt idx="43">
                  <c:v>795918.36734693905</c:v>
                </c:pt>
                <c:pt idx="44">
                  <c:v>816326.53061224474</c:v>
                </c:pt>
                <c:pt idx="45">
                  <c:v>836734.69387755054</c:v>
                </c:pt>
                <c:pt idx="46">
                  <c:v>857142.85714285739</c:v>
                </c:pt>
                <c:pt idx="47">
                  <c:v>877551.02040816401</c:v>
                </c:pt>
                <c:pt idx="48">
                  <c:v>897959.18367346993</c:v>
                </c:pt>
                <c:pt idx="49">
                  <c:v>918367.34693877574</c:v>
                </c:pt>
                <c:pt idx="50">
                  <c:v>938775.51020408177</c:v>
                </c:pt>
                <c:pt idx="51">
                  <c:v>959183.67346938851</c:v>
                </c:pt>
                <c:pt idx="52">
                  <c:v>979591.83673469431</c:v>
                </c:pt>
                <c:pt idx="53">
                  <c:v>1000000</c:v>
                </c:pt>
              </c:numCache>
            </c:numRef>
          </c:xVal>
          <c:yVal>
            <c:numRef>
              <c:f>信頼幅分析!$E$931:$E$984</c:f>
              <c:numCache>
                <c:formatCode>General</c:formatCode>
                <c:ptCount val="54"/>
                <c:pt idx="0">
                  <c:v>0</c:v>
                </c:pt>
                <c:pt idx="1">
                  <c:v>16402.853702076842</c:v>
                </c:pt>
                <c:pt idx="2">
                  <c:v>25510.640875228226</c:v>
                </c:pt>
                <c:pt idx="3">
                  <c:v>33035.267606786634</c:v>
                </c:pt>
                <c:pt idx="4">
                  <c:v>39687.314307248918</c:v>
                </c:pt>
                <c:pt idx="5">
                  <c:v>45757.977014885546</c:v>
                </c:pt>
                <c:pt idx="6">
                  <c:v>71214.267787478544</c:v>
                </c:pt>
                <c:pt idx="7">
                  <c:v>92256.718643395361</c:v>
                </c:pt>
                <c:pt idx="8">
                  <c:v>110865.32330128591</c:v>
                </c:pt>
                <c:pt idx="9">
                  <c:v>127851.81326219588</c:v>
                </c:pt>
                <c:pt idx="10">
                  <c:v>143648.75880598871</c:v>
                </c:pt>
                <c:pt idx="11">
                  <c:v>158520.80195029368</c:v>
                </c:pt>
                <c:pt idx="12">
                  <c:v>172644.56532465902</c:v>
                </c:pt>
                <c:pt idx="13">
                  <c:v>186145.2546426492</c:v>
                </c:pt>
                <c:pt idx="14">
                  <c:v>199115.65793654093</c:v>
                </c:pt>
                <c:pt idx="15">
                  <c:v>211626.92717393255</c:v>
                </c:pt>
                <c:pt idx="16">
                  <c:v>223735.12160182014</c:v>
                </c:pt>
                <c:pt idx="17">
                  <c:v>235485.39327086508</c:v>
                </c:pt>
                <c:pt idx="18">
                  <c:v>246914.78020294849</c:v>
                </c:pt>
                <c:pt idx="19">
                  <c:v>258054.13658868225</c:v>
                </c:pt>
                <c:pt idx="20">
                  <c:v>268929.50626616884</c:v>
                </c:pt>
                <c:pt idx="21">
                  <c:v>279563.12472181109</c:v>
                </c:pt>
                <c:pt idx="22">
                  <c:v>289974.16596324515</c:v>
                </c:pt>
                <c:pt idx="23">
                  <c:v>300179.3097453948</c:v>
                </c:pt>
                <c:pt idx="24">
                  <c:v>310193.17951041349</c:v>
                </c:pt>
                <c:pt idx="25">
                  <c:v>320028.68547833618</c:v>
                </c:pt>
                <c:pt idx="26">
                  <c:v>329697.29695377382</c:v>
                </c:pt>
                <c:pt idx="27">
                  <c:v>339209.26099462854</c:v>
                </c:pt>
                <c:pt idx="28">
                  <c:v>348573.77987272281</c:v>
                </c:pt>
                <c:pt idx="29">
                  <c:v>357799.15647935402</c:v>
                </c:pt>
                <c:pt idx="30">
                  <c:v>366892.91451198398</c:v>
                </c:pt>
                <c:pt idx="31">
                  <c:v>375861.89861430146</c:v>
                </c:pt>
                <c:pt idx="32">
                  <c:v>384712.35842934961</c:v>
                </c:pt>
                <c:pt idx="33">
                  <c:v>393450.01963024528</c:v>
                </c:pt>
                <c:pt idx="34">
                  <c:v>402080.14432398323</c:v>
                </c:pt>
                <c:pt idx="35">
                  <c:v>410607.58271823719</c:v>
                </c:pt>
                <c:pt idx="36">
                  <c:v>419036.81755504134</c:v>
                </c:pt>
                <c:pt idx="37">
                  <c:v>427372.00251758256</c:v>
                </c:pt>
                <c:pt idx="38">
                  <c:v>435616.99558483576</c:v>
                </c:pt>
                <c:pt idx="39">
                  <c:v>443775.38812719809</c:v>
                </c:pt>
                <c:pt idx="40">
                  <c:v>451850.53039268492</c:v>
                </c:pt>
                <c:pt idx="41">
                  <c:v>459845.55391897238</c:v>
                </c:pt>
                <c:pt idx="42">
                  <c:v>467763.39131490019</c:v>
                </c:pt>
                <c:pt idx="43">
                  <c:v>475606.79378106585</c:v>
                </c:pt>
                <c:pt idx="44">
                  <c:v>483378.34667908034</c:v>
                </c:pt>
                <c:pt idx="45">
                  <c:v>491080.48341004335</c:v>
                </c:pt>
                <c:pt idx="46">
                  <c:v>498715.49782246893</c:v>
                </c:pt>
                <c:pt idx="47">
                  <c:v>506285.55533668498</c:v>
                </c:pt>
                <c:pt idx="48">
                  <c:v>513792.7029451679</c:v>
                </c:pt>
                <c:pt idx="49">
                  <c:v>521238.87822527165</c:v>
                </c:pt>
                <c:pt idx="50">
                  <c:v>528625.91748161905</c:v>
                </c:pt>
                <c:pt idx="51">
                  <c:v>535955.56311922043</c:v>
                </c:pt>
                <c:pt idx="52">
                  <c:v>543229.47033480788</c:v>
                </c:pt>
                <c:pt idx="53">
                  <c:v>550449.21320224414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E71-47A9-8E67-9A7A9A008D2E}"/>
            </c:ext>
          </c:extLst>
        </c:ser>
        <c:ser>
          <c:idx val="5"/>
          <c:order val="4"/>
          <c:tx>
            <c:v>y(-95%)</c:v>
          </c:tx>
          <c:spPr>
            <a:ln w="12700">
              <a:solidFill>
                <a:srgbClr val="FF6600"/>
              </a:solidFill>
              <a:prstDash val="solid"/>
            </a:ln>
          </c:spPr>
          <c:marker>
            <c:symbol val="none"/>
          </c:marker>
          <c:xVal>
            <c:numRef>
              <c:f>信頼幅分析!$A$931:$A$984</c:f>
              <c:numCache>
                <c:formatCode>General</c:formatCode>
                <c:ptCount val="54"/>
                <c:pt idx="0">
                  <c:v>0</c:v>
                </c:pt>
                <c:pt idx="1">
                  <c:v>4081.6326530612232</c:v>
                </c:pt>
                <c:pt idx="2">
                  <c:v>8163.2653061224473</c:v>
                </c:pt>
                <c:pt idx="3">
                  <c:v>12244.897959183674</c:v>
                </c:pt>
                <c:pt idx="4">
                  <c:v>16326.530612244898</c:v>
                </c:pt>
                <c:pt idx="5">
                  <c:v>20408.163265306113</c:v>
                </c:pt>
                <c:pt idx="6">
                  <c:v>40816.326530612234</c:v>
                </c:pt>
                <c:pt idx="7">
                  <c:v>61224.489795918365</c:v>
                </c:pt>
                <c:pt idx="8">
                  <c:v>81632.653061224482</c:v>
                </c:pt>
                <c:pt idx="9">
                  <c:v>102040.81632653055</c:v>
                </c:pt>
                <c:pt idx="10">
                  <c:v>122448.97959183675</c:v>
                </c:pt>
                <c:pt idx="11">
                  <c:v>142857.14285714284</c:v>
                </c:pt>
                <c:pt idx="12">
                  <c:v>163265.30612244896</c:v>
                </c:pt>
                <c:pt idx="13">
                  <c:v>183673.46938775518</c:v>
                </c:pt>
                <c:pt idx="14">
                  <c:v>204081.63265306113</c:v>
                </c:pt>
                <c:pt idx="15">
                  <c:v>224489.79591836742</c:v>
                </c:pt>
                <c:pt idx="16">
                  <c:v>244897.95918367352</c:v>
                </c:pt>
                <c:pt idx="17">
                  <c:v>265306.12244897959</c:v>
                </c:pt>
                <c:pt idx="18">
                  <c:v>285714.28571428568</c:v>
                </c:pt>
                <c:pt idx="19">
                  <c:v>306122.44897959178</c:v>
                </c:pt>
                <c:pt idx="20">
                  <c:v>326530.61224489799</c:v>
                </c:pt>
                <c:pt idx="21">
                  <c:v>346938.77551020408</c:v>
                </c:pt>
                <c:pt idx="22">
                  <c:v>367346.93877551035</c:v>
                </c:pt>
                <c:pt idx="23">
                  <c:v>387755.1020408161</c:v>
                </c:pt>
                <c:pt idx="24">
                  <c:v>408163.26530612231</c:v>
                </c:pt>
                <c:pt idx="25">
                  <c:v>428571.42857142864</c:v>
                </c:pt>
                <c:pt idx="26">
                  <c:v>448979.59183673491</c:v>
                </c:pt>
                <c:pt idx="27">
                  <c:v>469387.75510204083</c:v>
                </c:pt>
                <c:pt idx="28">
                  <c:v>489795.9183673471</c:v>
                </c:pt>
                <c:pt idx="29">
                  <c:v>510204.08163265273</c:v>
                </c:pt>
                <c:pt idx="30">
                  <c:v>530612.24489795929</c:v>
                </c:pt>
                <c:pt idx="31">
                  <c:v>551020.40816326567</c:v>
                </c:pt>
                <c:pt idx="32">
                  <c:v>571428.57142857148</c:v>
                </c:pt>
                <c:pt idx="33">
                  <c:v>591836.73469387786</c:v>
                </c:pt>
                <c:pt idx="34">
                  <c:v>612244.89795918367</c:v>
                </c:pt>
                <c:pt idx="35">
                  <c:v>632653.06122449005</c:v>
                </c:pt>
                <c:pt idx="36">
                  <c:v>653061.22448979609</c:v>
                </c:pt>
                <c:pt idx="37">
                  <c:v>673469.38775510248</c:v>
                </c:pt>
                <c:pt idx="38">
                  <c:v>693877.55102040828</c:v>
                </c:pt>
                <c:pt idx="39">
                  <c:v>714285.71428571409</c:v>
                </c:pt>
                <c:pt idx="40">
                  <c:v>734693.87755102082</c:v>
                </c:pt>
                <c:pt idx="41">
                  <c:v>755102.04081632616</c:v>
                </c:pt>
                <c:pt idx="42">
                  <c:v>775510.2040816322</c:v>
                </c:pt>
                <c:pt idx="43">
                  <c:v>795918.36734693905</c:v>
                </c:pt>
                <c:pt idx="44">
                  <c:v>816326.53061224474</c:v>
                </c:pt>
                <c:pt idx="45">
                  <c:v>836734.69387755054</c:v>
                </c:pt>
                <c:pt idx="46">
                  <c:v>857142.85714285739</c:v>
                </c:pt>
                <c:pt idx="47">
                  <c:v>877551.02040816401</c:v>
                </c:pt>
                <c:pt idx="48">
                  <c:v>897959.18367346993</c:v>
                </c:pt>
                <c:pt idx="49">
                  <c:v>918367.34693877574</c:v>
                </c:pt>
                <c:pt idx="50">
                  <c:v>938775.51020408177</c:v>
                </c:pt>
                <c:pt idx="51">
                  <c:v>959183.67346938851</c:v>
                </c:pt>
                <c:pt idx="52">
                  <c:v>979591.83673469431</c:v>
                </c:pt>
                <c:pt idx="53">
                  <c:v>1000000</c:v>
                </c:pt>
              </c:numCache>
            </c:numRef>
          </c:xVal>
          <c:yVal>
            <c:numRef>
              <c:f>信頼幅分析!$F$931:$F$984</c:f>
              <c:numCache>
                <c:formatCode>General</c:formatCode>
                <c:ptCount val="54"/>
                <c:pt idx="0">
                  <c:v>0</c:v>
                </c:pt>
                <c:pt idx="1">
                  <c:v>441.78044337884552</c:v>
                </c:pt>
                <c:pt idx="2">
                  <c:v>688.12664488184043</c:v>
                </c:pt>
                <c:pt idx="3">
                  <c:v>891.64474461946247</c:v>
                </c:pt>
                <c:pt idx="4">
                  <c:v>1071.5239392720703</c:v>
                </c:pt>
                <c:pt idx="5">
                  <c:v>1235.6404036956408</c:v>
                </c:pt>
                <c:pt idx="6">
                  <c:v>1923.3386038124124</c:v>
                </c:pt>
                <c:pt idx="7">
                  <c:v>2491.1776450549182</c:v>
                </c:pt>
                <c:pt idx="8">
                  <c:v>2992.8908558579974</c:v>
                </c:pt>
                <c:pt idx="9">
                  <c:v>3450.5239250456393</c:v>
                </c:pt>
                <c:pt idx="10">
                  <c:v>3875.8295474666425</c:v>
                </c:pt>
                <c:pt idx="11">
                  <c:v>4275.9995746313516</c:v>
                </c:pt>
                <c:pt idx="12">
                  <c:v>4655.8345710255917</c:v>
                </c:pt>
                <c:pt idx="13">
                  <c:v>5018.737924343046</c:v>
                </c:pt>
                <c:pt idx="14">
                  <c:v>5367.2319856568547</c:v>
                </c:pt>
                <c:pt idx="15">
                  <c:v>5703.2510215515267</c:v>
                </c:pt>
                <c:pt idx="16">
                  <c:v>6028.3190320843614</c:v>
                </c:pt>
                <c:pt idx="17">
                  <c:v>6343.6635071309538</c:v>
                </c:pt>
                <c:pt idx="18">
                  <c:v>6650.2913475212199</c:v>
                </c:pt>
                <c:pt idx="19">
                  <c:v>6949.0413336641795</c:v>
                </c:pt>
                <c:pt idx="20">
                  <c:v>7240.621463111248</c:v>
                </c:pt>
                <c:pt idx="21">
                  <c:v>7525.6361909418047</c:v>
                </c:pt>
                <c:pt idx="22">
                  <c:v>7804.6067350438125</c:v>
                </c:pt>
                <c:pt idx="23">
                  <c:v>8077.9864978116993</c:v>
                </c:pt>
                <c:pt idx="24">
                  <c:v>8346.172973122817</c:v>
                </c:pt>
                <c:pt idx="25">
                  <c:v>8609.5170746775038</c:v>
                </c:pt>
                <c:pt idx="26">
                  <c:v>8868.3305398949869</c:v>
                </c:pt>
                <c:pt idx="27">
                  <c:v>9122.8918754820916</c:v>
                </c:pt>
                <c:pt idx="28">
                  <c:v>9373.4511825966856</c:v>
                </c:pt>
                <c:pt idx="29">
                  <c:v>9620.2341104494681</c:v>
                </c:pt>
                <c:pt idx="30">
                  <c:v>9863.4451242068299</c:v>
                </c:pt>
                <c:pt idx="31">
                  <c:v>10103.270227819881</c:v>
                </c:pt>
                <c:pt idx="32">
                  <c:v>10339.879249440843</c:v>
                </c:pt>
                <c:pt idx="33">
                  <c:v>10573.427772749921</c:v>
                </c:pt>
                <c:pt idx="34">
                  <c:v>10804.058779326382</c:v>
                </c:pt>
                <c:pt idx="35">
                  <c:v>11031.904053451655</c:v>
                </c:pt>
                <c:pt idx="36">
                  <c:v>11257.085390235672</c:v>
                </c:pt>
                <c:pt idx="37">
                  <c:v>11479.715639865584</c:v>
                </c:pt>
                <c:pt idx="38">
                  <c:v>11699.899614480903</c:v>
                </c:pt>
                <c:pt idx="39">
                  <c:v>11917.734879241638</c:v>
                </c:pt>
                <c:pt idx="40">
                  <c:v>12133.312445252946</c:v>
                </c:pt>
                <c:pt idx="41">
                  <c:v>12346.717378900466</c:v>
                </c:pt>
                <c:pt idx="42">
                  <c:v>12558.029339659975</c:v>
                </c:pt>
                <c:pt idx="43">
                  <c:v>12767.323056431074</c:v>
                </c:pt>
                <c:pt idx="44">
                  <c:v>12974.668750814182</c:v>
                </c:pt>
                <c:pt idx="45">
                  <c:v>13180.132514414307</c:v>
                </c:pt>
                <c:pt idx="46">
                  <c:v>13383.776646161043</c:v>
                </c:pt>
                <c:pt idx="47">
                  <c:v>13585.65995472967</c:v>
                </c:pt>
                <c:pt idx="48">
                  <c:v>13785.838030400024</c:v>
                </c:pt>
                <c:pt idx="49">
                  <c:v>13984.363490062717</c:v>
                </c:pt>
                <c:pt idx="50">
                  <c:v>14181.286198562206</c:v>
                </c:pt>
                <c:pt idx="51">
                  <c:v>14376.653469124223</c:v>
                </c:pt>
                <c:pt idx="52">
                  <c:v>14570.510245246845</c:v>
                </c:pt>
                <c:pt idx="53">
                  <c:v>14762.899266117673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E71-47A9-8E67-9A7A9A008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5915408"/>
        <c:axId val="515907960"/>
      </c:scatterChart>
      <c:valAx>
        <c:axId val="515915408"/>
        <c:scaling>
          <c:orientation val="minMax"/>
          <c:max val="1000000"/>
        </c:scaling>
        <c:delete val="0"/>
        <c:axPos val="b"/>
        <c:title>
          <c:tx>
            <c:rich>
              <a:bodyPr/>
              <a:lstStyle/>
              <a:p>
                <a:pPr>
                  <a:defRPr altLang="en-US" sz="1050" b="1" i="0">
                    <a:latin typeface="メイリオ"/>
                    <a:ea typeface="メイリオ"/>
                    <a:cs typeface="メイリオ"/>
                  </a:defRPr>
                </a:pPr>
                <a:r>
                  <a:rPr lang="ja-JP" sz="1050" b="1"/>
                  <a:t>実効</a:t>
                </a:r>
                <a:r>
                  <a:rPr lang="en-US" sz="1050" b="1"/>
                  <a:t>SLOC</a:t>
                </a:r>
                <a:r>
                  <a:rPr lang="ja-JP" sz="1050" b="1"/>
                  <a:t>実績値</a:t>
                </a:r>
                <a:r>
                  <a:rPr lang="en-US" sz="1050" b="1"/>
                  <a:t>[SLOC]</a:t>
                </a:r>
              </a:p>
            </c:rich>
          </c:tx>
          <c:layout>
            <c:manualLayout>
              <c:xMode val="edge"/>
              <c:yMode val="edge"/>
              <c:x val="0.41749826000184481"/>
              <c:y val="0.9166666666666666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メイリオ"/>
                <a:ea typeface="メイリオ"/>
                <a:cs typeface="メイリオ"/>
              </a:defRPr>
            </a:pPr>
            <a:endParaRPr lang="ja-JP"/>
          </a:p>
        </c:txPr>
        <c:crossAx val="515907960"/>
        <c:crosses val="autoZero"/>
        <c:crossBetween val="midCat"/>
      </c:valAx>
      <c:valAx>
        <c:axId val="515907960"/>
        <c:scaling>
          <c:orientation val="minMax"/>
          <c:max val="300000"/>
        </c:scaling>
        <c:delete val="0"/>
        <c:axPos val="l"/>
        <c:majorGridlines>
          <c:spPr>
            <a:ln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altLang="en-US" sz="1050" b="1" i="0">
                    <a:latin typeface="メイリオ"/>
                    <a:ea typeface="メイリオ"/>
                    <a:cs typeface="メイリオ"/>
                  </a:defRPr>
                </a:pPr>
                <a:r>
                  <a:rPr lang="ja-JP" sz="1050" b="1"/>
                  <a:t>実績工数</a:t>
                </a:r>
                <a:r>
                  <a:rPr lang="en-US" sz="1050" b="1"/>
                  <a:t>(</a:t>
                </a:r>
                <a:r>
                  <a:rPr lang="ja-JP" sz="1050" b="1"/>
                  <a:t>開発</a:t>
                </a:r>
                <a:r>
                  <a:rPr lang="en-US" sz="1050" b="1"/>
                  <a:t>5</a:t>
                </a:r>
                <a:r>
                  <a:rPr lang="ja-JP" sz="1050" b="1"/>
                  <a:t>工程</a:t>
                </a:r>
                <a:r>
                  <a:rPr lang="en-US" sz="1050" b="1"/>
                  <a:t>) [</a:t>
                </a:r>
                <a:r>
                  <a:rPr lang="ja-JP" sz="1050" b="1"/>
                  <a:t>人時</a:t>
                </a:r>
                <a:r>
                  <a:rPr lang="en-US" sz="1050" b="1"/>
                  <a:t>]</a:t>
                </a:r>
              </a:p>
            </c:rich>
          </c:tx>
          <c:layout>
            <c:manualLayout>
              <c:xMode val="edge"/>
              <c:yMode val="edge"/>
              <c:x val="0"/>
              <c:y val="0.2384135316418781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000" b="0" i="0">
                <a:latin typeface="メイリオ"/>
                <a:ea typeface="メイリオ"/>
                <a:cs typeface="メイリオ"/>
              </a:defRPr>
            </a:pPr>
            <a:endParaRPr lang="ja-JP"/>
          </a:p>
        </c:txPr>
        <c:crossAx val="515915408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l"/>
      <c:legendEntry>
        <c:idx val="0"/>
        <c:delete val="1"/>
      </c:legendEntry>
      <c:layout>
        <c:manualLayout>
          <c:xMode val="edge"/>
          <c:yMode val="edge"/>
          <c:x val="0.17507081582853262"/>
          <c:y val="0.1425925925925926"/>
          <c:w val="0.18085113162771588"/>
          <c:h val="0.22222222222222221"/>
        </c:manualLayout>
      </c:layout>
      <c:overlay val="0"/>
      <c:spPr>
        <a:solidFill>
          <a:srgbClr val="FFFFFF"/>
        </a:solidFill>
        <a:ln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>
              <a:latin typeface="メイリオ"/>
              <a:ea typeface="メイリオ"/>
              <a:cs typeface="メイリオ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rgbClr val="FFFFFF"/>
    </a:solidFill>
    <a:ln w="25400"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altLang="ja-JP" sz="1000" b="1" i="0">
                <a:latin typeface="メイリオ"/>
                <a:ea typeface="メイリオ"/>
                <a:cs typeface="メイリオ"/>
              </a:defRPr>
            </a:pPr>
            <a:r>
              <a:rPr lang="en-US" sz="1000" b="1"/>
              <a:t>SLOC</a:t>
            </a:r>
            <a:r>
              <a:rPr lang="ja-JP" sz="1000" b="1"/>
              <a:t>規模と工数</a:t>
            </a:r>
            <a:r>
              <a:rPr lang="en-US" sz="1000" b="1"/>
              <a:t>(</a:t>
            </a:r>
            <a:r>
              <a:rPr lang="ja-JP" sz="1000" b="1"/>
              <a:t>新規開発</a:t>
            </a:r>
            <a:r>
              <a:rPr lang="en-US" sz="1000" b="1"/>
              <a:t>) </a:t>
            </a:r>
            <a:r>
              <a:rPr lang="ja-JP" sz="1000" b="1"/>
              <a:t>信頼幅</a:t>
            </a:r>
            <a:r>
              <a:rPr lang="en-US" sz="1000" b="1"/>
              <a:t>50%,95%</a:t>
            </a:r>
            <a:r>
              <a:rPr lang="ja-JP" sz="1000" b="1"/>
              <a:t>付き</a:t>
            </a:r>
          </a:p>
        </c:rich>
      </c:tx>
      <c:layout>
        <c:manualLayout>
          <c:xMode val="edge"/>
          <c:yMode val="edge"/>
          <c:x val="0.20009242424242424"/>
          <c:y val="4.735317460317461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266376811594203"/>
          <c:y val="0.10127364864864864"/>
          <c:w val="0.71274999999999999"/>
          <c:h val="0.71329166666666666"/>
        </c:manualLayout>
      </c:layout>
      <c:scatterChart>
        <c:scatterStyle val="lineMarker"/>
        <c:varyColors val="0"/>
        <c:ser>
          <c:idx val="0"/>
          <c:order val="0"/>
          <c:tx>
            <c:v>値</c:v>
          </c:tx>
          <c:spPr>
            <a:ln w="28575">
              <a:noFill/>
            </a:ln>
          </c:spPr>
          <c:marker>
            <c:symbol val="x"/>
            <c:size val="3"/>
            <c:spPr>
              <a:noFill/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信頼幅分析!$A$24:$A$345</c:f>
              <c:numCache>
                <c:formatCode>General</c:formatCode>
                <c:ptCount val="322"/>
                <c:pt idx="0">
                  <c:v>10500</c:v>
                </c:pt>
                <c:pt idx="1">
                  <c:v>10879</c:v>
                </c:pt>
                <c:pt idx="2">
                  <c:v>32400</c:v>
                </c:pt>
                <c:pt idx="3">
                  <c:v>92000</c:v>
                </c:pt>
                <c:pt idx="4">
                  <c:v>33700</c:v>
                </c:pt>
                <c:pt idx="5">
                  <c:v>162900</c:v>
                </c:pt>
                <c:pt idx="6">
                  <c:v>5800</c:v>
                </c:pt>
                <c:pt idx="7">
                  <c:v>183200</c:v>
                </c:pt>
                <c:pt idx="8">
                  <c:v>16.100000000000001</c:v>
                </c:pt>
                <c:pt idx="9">
                  <c:v>58</c:v>
                </c:pt>
                <c:pt idx="10">
                  <c:v>15</c:v>
                </c:pt>
                <c:pt idx="11">
                  <c:v>224139</c:v>
                </c:pt>
                <c:pt idx="12">
                  <c:v>139470</c:v>
                </c:pt>
                <c:pt idx="13">
                  <c:v>71300</c:v>
                </c:pt>
                <c:pt idx="14">
                  <c:v>54600</c:v>
                </c:pt>
                <c:pt idx="15">
                  <c:v>42500</c:v>
                </c:pt>
                <c:pt idx="16">
                  <c:v>58100</c:v>
                </c:pt>
                <c:pt idx="17">
                  <c:v>168000</c:v>
                </c:pt>
                <c:pt idx="18">
                  <c:v>216100</c:v>
                </c:pt>
                <c:pt idx="19">
                  <c:v>79500</c:v>
                </c:pt>
                <c:pt idx="20">
                  <c:v>216100</c:v>
                </c:pt>
                <c:pt idx="21">
                  <c:v>146300</c:v>
                </c:pt>
                <c:pt idx="22">
                  <c:v>485100</c:v>
                </c:pt>
                <c:pt idx="23">
                  <c:v>437900</c:v>
                </c:pt>
                <c:pt idx="24">
                  <c:v>1069000</c:v>
                </c:pt>
                <c:pt idx="25">
                  <c:v>467200</c:v>
                </c:pt>
                <c:pt idx="26">
                  <c:v>3000</c:v>
                </c:pt>
                <c:pt idx="27">
                  <c:v>86400</c:v>
                </c:pt>
                <c:pt idx="28">
                  <c:v>215246</c:v>
                </c:pt>
                <c:pt idx="29">
                  <c:v>142800</c:v>
                </c:pt>
                <c:pt idx="30">
                  <c:v>375700</c:v>
                </c:pt>
                <c:pt idx="31">
                  <c:v>28300</c:v>
                </c:pt>
                <c:pt idx="32">
                  <c:v>157780</c:v>
                </c:pt>
                <c:pt idx="33">
                  <c:v>38101</c:v>
                </c:pt>
                <c:pt idx="34">
                  <c:v>107886</c:v>
                </c:pt>
                <c:pt idx="35">
                  <c:v>346300</c:v>
                </c:pt>
                <c:pt idx="36">
                  <c:v>45700</c:v>
                </c:pt>
                <c:pt idx="37">
                  <c:v>41000</c:v>
                </c:pt>
                <c:pt idx="38">
                  <c:v>27051</c:v>
                </c:pt>
                <c:pt idx="39">
                  <c:v>32630</c:v>
                </c:pt>
                <c:pt idx="40">
                  <c:v>64000</c:v>
                </c:pt>
                <c:pt idx="41">
                  <c:v>29000</c:v>
                </c:pt>
                <c:pt idx="42">
                  <c:v>92300</c:v>
                </c:pt>
                <c:pt idx="43">
                  <c:v>325210</c:v>
                </c:pt>
                <c:pt idx="44">
                  <c:v>214692</c:v>
                </c:pt>
                <c:pt idx="45">
                  <c:v>662000</c:v>
                </c:pt>
                <c:pt idx="46">
                  <c:v>272000</c:v>
                </c:pt>
                <c:pt idx="47">
                  <c:v>48200</c:v>
                </c:pt>
                <c:pt idx="48">
                  <c:v>560000</c:v>
                </c:pt>
                <c:pt idx="49">
                  <c:v>6500</c:v>
                </c:pt>
                <c:pt idx="50">
                  <c:v>7100</c:v>
                </c:pt>
                <c:pt idx="51">
                  <c:v>9700</c:v>
                </c:pt>
                <c:pt idx="52">
                  <c:v>2000</c:v>
                </c:pt>
                <c:pt idx="53">
                  <c:v>58000</c:v>
                </c:pt>
                <c:pt idx="54">
                  <c:v>99700</c:v>
                </c:pt>
                <c:pt idx="55">
                  <c:v>216700</c:v>
                </c:pt>
                <c:pt idx="56">
                  <c:v>33400</c:v>
                </c:pt>
                <c:pt idx="57">
                  <c:v>30300</c:v>
                </c:pt>
                <c:pt idx="58">
                  <c:v>43000</c:v>
                </c:pt>
                <c:pt idx="59">
                  <c:v>14000</c:v>
                </c:pt>
                <c:pt idx="60">
                  <c:v>15000</c:v>
                </c:pt>
                <c:pt idx="61">
                  <c:v>1034000</c:v>
                </c:pt>
                <c:pt idx="62">
                  <c:v>18270</c:v>
                </c:pt>
                <c:pt idx="63">
                  <c:v>39100</c:v>
                </c:pt>
                <c:pt idx="64">
                  <c:v>54600</c:v>
                </c:pt>
                <c:pt idx="65">
                  <c:v>42500</c:v>
                </c:pt>
                <c:pt idx="66">
                  <c:v>58100</c:v>
                </c:pt>
                <c:pt idx="67">
                  <c:v>168000</c:v>
                </c:pt>
                <c:pt idx="68">
                  <c:v>216100</c:v>
                </c:pt>
                <c:pt idx="69">
                  <c:v>216100</c:v>
                </c:pt>
                <c:pt idx="70">
                  <c:v>8300</c:v>
                </c:pt>
                <c:pt idx="71">
                  <c:v>297000</c:v>
                </c:pt>
                <c:pt idx="72">
                  <c:v>935300</c:v>
                </c:pt>
                <c:pt idx="73">
                  <c:v>44500</c:v>
                </c:pt>
                <c:pt idx="74">
                  <c:v>1169000</c:v>
                </c:pt>
                <c:pt idx="75">
                  <c:v>37000</c:v>
                </c:pt>
                <c:pt idx="76">
                  <c:v>566500</c:v>
                </c:pt>
                <c:pt idx="77">
                  <c:v>181500</c:v>
                </c:pt>
                <c:pt idx="78">
                  <c:v>480600</c:v>
                </c:pt>
                <c:pt idx="79">
                  <c:v>246630</c:v>
                </c:pt>
                <c:pt idx="80">
                  <c:v>3637</c:v>
                </c:pt>
                <c:pt idx="81">
                  <c:v>9540</c:v>
                </c:pt>
                <c:pt idx="82">
                  <c:v>24590</c:v>
                </c:pt>
                <c:pt idx="83">
                  <c:v>11448</c:v>
                </c:pt>
                <c:pt idx="84">
                  <c:v>868000</c:v>
                </c:pt>
                <c:pt idx="85">
                  <c:v>196400</c:v>
                </c:pt>
                <c:pt idx="86">
                  <c:v>619000</c:v>
                </c:pt>
                <c:pt idx="87">
                  <c:v>2134000</c:v>
                </c:pt>
                <c:pt idx="88">
                  <c:v>14791.5</c:v>
                </c:pt>
                <c:pt idx="89">
                  <c:v>415800</c:v>
                </c:pt>
                <c:pt idx="90">
                  <c:v>84200</c:v>
                </c:pt>
                <c:pt idx="91">
                  <c:v>962400</c:v>
                </c:pt>
                <c:pt idx="92">
                  <c:v>21000</c:v>
                </c:pt>
                <c:pt idx="93">
                  <c:v>43100</c:v>
                </c:pt>
                <c:pt idx="94">
                  <c:v>23000</c:v>
                </c:pt>
                <c:pt idx="95">
                  <c:v>27700</c:v>
                </c:pt>
                <c:pt idx="96">
                  <c:v>71200</c:v>
                </c:pt>
                <c:pt idx="97">
                  <c:v>49500</c:v>
                </c:pt>
                <c:pt idx="98">
                  <c:v>53000</c:v>
                </c:pt>
                <c:pt idx="99">
                  <c:v>28000</c:v>
                </c:pt>
                <c:pt idx="100">
                  <c:v>71470</c:v>
                </c:pt>
                <c:pt idx="101">
                  <c:v>54732</c:v>
                </c:pt>
                <c:pt idx="102">
                  <c:v>8100</c:v>
                </c:pt>
                <c:pt idx="103">
                  <c:v>64000</c:v>
                </c:pt>
                <c:pt idx="104">
                  <c:v>76661</c:v>
                </c:pt>
                <c:pt idx="105">
                  <c:v>26724</c:v>
                </c:pt>
                <c:pt idx="106">
                  <c:v>152000</c:v>
                </c:pt>
                <c:pt idx="107">
                  <c:v>67100</c:v>
                </c:pt>
                <c:pt idx="108">
                  <c:v>11200</c:v>
                </c:pt>
                <c:pt idx="109">
                  <c:v>55100</c:v>
                </c:pt>
                <c:pt idx="110">
                  <c:v>149500</c:v>
                </c:pt>
                <c:pt idx="111">
                  <c:v>45000</c:v>
                </c:pt>
                <c:pt idx="112">
                  <c:v>24600</c:v>
                </c:pt>
                <c:pt idx="113">
                  <c:v>49400</c:v>
                </c:pt>
                <c:pt idx="114">
                  <c:v>53000</c:v>
                </c:pt>
                <c:pt idx="115">
                  <c:v>412000</c:v>
                </c:pt>
                <c:pt idx="116">
                  <c:v>31772</c:v>
                </c:pt>
                <c:pt idx="117">
                  <c:v>534300</c:v>
                </c:pt>
                <c:pt idx="118">
                  <c:v>8585</c:v>
                </c:pt>
                <c:pt idx="119">
                  <c:v>559200</c:v>
                </c:pt>
                <c:pt idx="120">
                  <c:v>18500</c:v>
                </c:pt>
                <c:pt idx="121">
                  <c:v>446000</c:v>
                </c:pt>
                <c:pt idx="122">
                  <c:v>1169800</c:v>
                </c:pt>
                <c:pt idx="123">
                  <c:v>18826</c:v>
                </c:pt>
                <c:pt idx="124">
                  <c:v>211000</c:v>
                </c:pt>
                <c:pt idx="125">
                  <c:v>69000</c:v>
                </c:pt>
                <c:pt idx="126">
                  <c:v>312000</c:v>
                </c:pt>
                <c:pt idx="127">
                  <c:v>1949400</c:v>
                </c:pt>
                <c:pt idx="128">
                  <c:v>200400</c:v>
                </c:pt>
                <c:pt idx="129">
                  <c:v>23400</c:v>
                </c:pt>
                <c:pt idx="130">
                  <c:v>10350.000000000002</c:v>
                </c:pt>
                <c:pt idx="131">
                  <c:v>93700</c:v>
                </c:pt>
                <c:pt idx="132">
                  <c:v>19000</c:v>
                </c:pt>
                <c:pt idx="133">
                  <c:v>9980.1</c:v>
                </c:pt>
                <c:pt idx="134">
                  <c:v>14202</c:v>
                </c:pt>
                <c:pt idx="135">
                  <c:v>35500</c:v>
                </c:pt>
                <c:pt idx="136">
                  <c:v>20000</c:v>
                </c:pt>
                <c:pt idx="137">
                  <c:v>10000</c:v>
                </c:pt>
                <c:pt idx="138">
                  <c:v>104800</c:v>
                </c:pt>
                <c:pt idx="139">
                  <c:v>27000</c:v>
                </c:pt>
                <c:pt idx="140">
                  <c:v>100000</c:v>
                </c:pt>
                <c:pt idx="141">
                  <c:v>41600</c:v>
                </c:pt>
                <c:pt idx="142">
                  <c:v>47800</c:v>
                </c:pt>
                <c:pt idx="143">
                  <c:v>184700</c:v>
                </c:pt>
                <c:pt idx="144">
                  <c:v>23400</c:v>
                </c:pt>
                <c:pt idx="145">
                  <c:v>35300</c:v>
                </c:pt>
                <c:pt idx="146">
                  <c:v>348400</c:v>
                </c:pt>
                <c:pt idx="147">
                  <c:v>94486</c:v>
                </c:pt>
                <c:pt idx="148">
                  <c:v>150800</c:v>
                </c:pt>
                <c:pt idx="149">
                  <c:v>91600</c:v>
                </c:pt>
                <c:pt idx="150">
                  <c:v>500110</c:v>
                </c:pt>
                <c:pt idx="151">
                  <c:v>16232</c:v>
                </c:pt>
                <c:pt idx="152">
                  <c:v>95475</c:v>
                </c:pt>
                <c:pt idx="153">
                  <c:v>37280</c:v>
                </c:pt>
                <c:pt idx="154">
                  <c:v>15500</c:v>
                </c:pt>
                <c:pt idx="155">
                  <c:v>127207</c:v>
                </c:pt>
                <c:pt idx="156">
                  <c:v>87498</c:v>
                </c:pt>
                <c:pt idx="157">
                  <c:v>7336</c:v>
                </c:pt>
                <c:pt idx="158">
                  <c:v>12320</c:v>
                </c:pt>
                <c:pt idx="159">
                  <c:v>19000</c:v>
                </c:pt>
                <c:pt idx="160">
                  <c:v>44000</c:v>
                </c:pt>
                <c:pt idx="161">
                  <c:v>177600</c:v>
                </c:pt>
                <c:pt idx="162">
                  <c:v>72000</c:v>
                </c:pt>
                <c:pt idx="163">
                  <c:v>6210</c:v>
                </c:pt>
                <c:pt idx="164">
                  <c:v>137300</c:v>
                </c:pt>
                <c:pt idx="165">
                  <c:v>155100</c:v>
                </c:pt>
                <c:pt idx="166">
                  <c:v>116400</c:v>
                </c:pt>
                <c:pt idx="167">
                  <c:v>183000</c:v>
                </c:pt>
                <c:pt idx="168">
                  <c:v>65800</c:v>
                </c:pt>
                <c:pt idx="169">
                  <c:v>373200</c:v>
                </c:pt>
                <c:pt idx="170">
                  <c:v>414200</c:v>
                </c:pt>
                <c:pt idx="171">
                  <c:v>655300</c:v>
                </c:pt>
                <c:pt idx="172">
                  <c:v>12600</c:v>
                </c:pt>
                <c:pt idx="173">
                  <c:v>356300</c:v>
                </c:pt>
                <c:pt idx="174">
                  <c:v>68300</c:v>
                </c:pt>
                <c:pt idx="175">
                  <c:v>33800</c:v>
                </c:pt>
                <c:pt idx="176">
                  <c:v>155800</c:v>
                </c:pt>
                <c:pt idx="177">
                  <c:v>150100</c:v>
                </c:pt>
                <c:pt idx="178">
                  <c:v>656900</c:v>
                </c:pt>
                <c:pt idx="179">
                  <c:v>415000</c:v>
                </c:pt>
                <c:pt idx="180">
                  <c:v>7401</c:v>
                </c:pt>
                <c:pt idx="181">
                  <c:v>25000</c:v>
                </c:pt>
                <c:pt idx="182">
                  <c:v>18800</c:v>
                </c:pt>
                <c:pt idx="183">
                  <c:v>23852</c:v>
                </c:pt>
                <c:pt idx="184">
                  <c:v>18659</c:v>
                </c:pt>
                <c:pt idx="185">
                  <c:v>87685</c:v>
                </c:pt>
                <c:pt idx="186">
                  <c:v>36600</c:v>
                </c:pt>
                <c:pt idx="187">
                  <c:v>53000</c:v>
                </c:pt>
                <c:pt idx="188">
                  <c:v>120500</c:v>
                </c:pt>
                <c:pt idx="189">
                  <c:v>20700</c:v>
                </c:pt>
                <c:pt idx="190">
                  <c:v>743154</c:v>
                </c:pt>
                <c:pt idx="191">
                  <c:v>104969</c:v>
                </c:pt>
                <c:pt idx="192">
                  <c:v>52400</c:v>
                </c:pt>
                <c:pt idx="193">
                  <c:v>45390</c:v>
                </c:pt>
                <c:pt idx="194">
                  <c:v>199449.60000000001</c:v>
                </c:pt>
                <c:pt idx="195">
                  <c:v>18600</c:v>
                </c:pt>
                <c:pt idx="196">
                  <c:v>159973</c:v>
                </c:pt>
                <c:pt idx="197">
                  <c:v>9881</c:v>
                </c:pt>
                <c:pt idx="198">
                  <c:v>33743</c:v>
                </c:pt>
                <c:pt idx="199">
                  <c:v>7000</c:v>
                </c:pt>
                <c:pt idx="200">
                  <c:v>27215.5</c:v>
                </c:pt>
                <c:pt idx="201">
                  <c:v>5727.7000000000007</c:v>
                </c:pt>
                <c:pt idx="202">
                  <c:v>4174</c:v>
                </c:pt>
                <c:pt idx="203">
                  <c:v>11700</c:v>
                </c:pt>
                <c:pt idx="204">
                  <c:v>41600</c:v>
                </c:pt>
                <c:pt idx="205">
                  <c:v>81700</c:v>
                </c:pt>
                <c:pt idx="206">
                  <c:v>43700</c:v>
                </c:pt>
                <c:pt idx="207">
                  <c:v>10400</c:v>
                </c:pt>
                <c:pt idx="208">
                  <c:v>3600</c:v>
                </c:pt>
                <c:pt idx="209">
                  <c:v>283500</c:v>
                </c:pt>
                <c:pt idx="210">
                  <c:v>38300</c:v>
                </c:pt>
                <c:pt idx="211">
                  <c:v>116400</c:v>
                </c:pt>
                <c:pt idx="212">
                  <c:v>347100</c:v>
                </c:pt>
                <c:pt idx="213">
                  <c:v>8800</c:v>
                </c:pt>
                <c:pt idx="214">
                  <c:v>21000</c:v>
                </c:pt>
                <c:pt idx="215">
                  <c:v>82600</c:v>
                </c:pt>
                <c:pt idx="216">
                  <c:v>14000</c:v>
                </c:pt>
                <c:pt idx="217">
                  <c:v>396500</c:v>
                </c:pt>
                <c:pt idx="218">
                  <c:v>293900</c:v>
                </c:pt>
                <c:pt idx="219">
                  <c:v>47000</c:v>
                </c:pt>
                <c:pt idx="220">
                  <c:v>180400</c:v>
                </c:pt>
                <c:pt idx="221">
                  <c:v>38100</c:v>
                </c:pt>
                <c:pt idx="222">
                  <c:v>46728</c:v>
                </c:pt>
                <c:pt idx="223">
                  <c:v>62500</c:v>
                </c:pt>
                <c:pt idx="224">
                  <c:v>24100</c:v>
                </c:pt>
                <c:pt idx="225">
                  <c:v>61620</c:v>
                </c:pt>
                <c:pt idx="226">
                  <c:v>583000</c:v>
                </c:pt>
                <c:pt idx="227">
                  <c:v>601400</c:v>
                </c:pt>
                <c:pt idx="228">
                  <c:v>12600</c:v>
                </c:pt>
                <c:pt idx="229">
                  <c:v>23800</c:v>
                </c:pt>
                <c:pt idx="230">
                  <c:v>298200</c:v>
                </c:pt>
                <c:pt idx="231">
                  <c:v>698000</c:v>
                </c:pt>
                <c:pt idx="232">
                  <c:v>88500</c:v>
                </c:pt>
                <c:pt idx="233">
                  <c:v>40600</c:v>
                </c:pt>
                <c:pt idx="234">
                  <c:v>84978</c:v>
                </c:pt>
                <c:pt idx="235">
                  <c:v>188200</c:v>
                </c:pt>
                <c:pt idx="236">
                  <c:v>204000</c:v>
                </c:pt>
                <c:pt idx="237">
                  <c:v>16803</c:v>
                </c:pt>
                <c:pt idx="238">
                  <c:v>33040</c:v>
                </c:pt>
                <c:pt idx="239">
                  <c:v>59600</c:v>
                </c:pt>
                <c:pt idx="240">
                  <c:v>38200</c:v>
                </c:pt>
                <c:pt idx="241">
                  <c:v>32954</c:v>
                </c:pt>
                <c:pt idx="242">
                  <c:v>71990</c:v>
                </c:pt>
                <c:pt idx="243">
                  <c:v>41856</c:v>
                </c:pt>
                <c:pt idx="244">
                  <c:v>6500</c:v>
                </c:pt>
                <c:pt idx="245">
                  <c:v>30000</c:v>
                </c:pt>
                <c:pt idx="246">
                  <c:v>3000</c:v>
                </c:pt>
                <c:pt idx="247">
                  <c:v>21800</c:v>
                </c:pt>
                <c:pt idx="248">
                  <c:v>41800</c:v>
                </c:pt>
                <c:pt idx="249">
                  <c:v>1150</c:v>
                </c:pt>
                <c:pt idx="250">
                  <c:v>4900</c:v>
                </c:pt>
                <c:pt idx="251">
                  <c:v>1300</c:v>
                </c:pt>
                <c:pt idx="252">
                  <c:v>20000</c:v>
                </c:pt>
                <c:pt idx="253">
                  <c:v>36535</c:v>
                </c:pt>
                <c:pt idx="254">
                  <c:v>25759</c:v>
                </c:pt>
                <c:pt idx="255">
                  <c:v>36674</c:v>
                </c:pt>
                <c:pt idx="256">
                  <c:v>15202</c:v>
                </c:pt>
                <c:pt idx="257">
                  <c:v>96200</c:v>
                </c:pt>
                <c:pt idx="258">
                  <c:v>102600</c:v>
                </c:pt>
                <c:pt idx="259">
                  <c:v>126500</c:v>
                </c:pt>
                <c:pt idx="260">
                  <c:v>18900</c:v>
                </c:pt>
                <c:pt idx="261">
                  <c:v>26061</c:v>
                </c:pt>
                <c:pt idx="262">
                  <c:v>28649</c:v>
                </c:pt>
                <c:pt idx="263">
                  <c:v>150042</c:v>
                </c:pt>
                <c:pt idx="264">
                  <c:v>26045</c:v>
                </c:pt>
                <c:pt idx="265">
                  <c:v>25911</c:v>
                </c:pt>
                <c:pt idx="266">
                  <c:v>77364.599999999991</c:v>
                </c:pt>
                <c:pt idx="267">
                  <c:v>20502.599999999999</c:v>
                </c:pt>
                <c:pt idx="268">
                  <c:v>42301</c:v>
                </c:pt>
                <c:pt idx="269">
                  <c:v>31813.600000000002</c:v>
                </c:pt>
                <c:pt idx="270">
                  <c:v>9845.5</c:v>
                </c:pt>
                <c:pt idx="271">
                  <c:v>20282</c:v>
                </c:pt>
                <c:pt idx="272">
                  <c:v>7210.7</c:v>
                </c:pt>
                <c:pt idx="273">
                  <c:v>5600.7</c:v>
                </c:pt>
                <c:pt idx="274">
                  <c:v>7650</c:v>
                </c:pt>
                <c:pt idx="275">
                  <c:v>15587.1</c:v>
                </c:pt>
                <c:pt idx="276">
                  <c:v>32640</c:v>
                </c:pt>
                <c:pt idx="277">
                  <c:v>65300</c:v>
                </c:pt>
                <c:pt idx="278">
                  <c:v>8600</c:v>
                </c:pt>
                <c:pt idx="279">
                  <c:v>2624000</c:v>
                </c:pt>
                <c:pt idx="280">
                  <c:v>3070000</c:v>
                </c:pt>
                <c:pt idx="281">
                  <c:v>111700</c:v>
                </c:pt>
                <c:pt idx="282">
                  <c:v>40000</c:v>
                </c:pt>
                <c:pt idx="283">
                  <c:v>73200</c:v>
                </c:pt>
                <c:pt idx="284">
                  <c:v>13300</c:v>
                </c:pt>
                <c:pt idx="285">
                  <c:v>1479900</c:v>
                </c:pt>
                <c:pt idx="286">
                  <c:v>314900</c:v>
                </c:pt>
                <c:pt idx="287">
                  <c:v>33700</c:v>
                </c:pt>
                <c:pt idx="288">
                  <c:v>130000</c:v>
                </c:pt>
                <c:pt idx="289">
                  <c:v>28400</c:v>
                </c:pt>
                <c:pt idx="290">
                  <c:v>81300</c:v>
                </c:pt>
                <c:pt idx="291">
                  <c:v>24.5</c:v>
                </c:pt>
                <c:pt idx="292">
                  <c:v>30</c:v>
                </c:pt>
                <c:pt idx="293">
                  <c:v>201600</c:v>
                </c:pt>
                <c:pt idx="294">
                  <c:v>4000</c:v>
                </c:pt>
                <c:pt idx="295">
                  <c:v>21000</c:v>
                </c:pt>
                <c:pt idx="296">
                  <c:v>8300</c:v>
                </c:pt>
                <c:pt idx="297">
                  <c:v>13911.300000000001</c:v>
                </c:pt>
                <c:pt idx="298">
                  <c:v>401000</c:v>
                </c:pt>
                <c:pt idx="299">
                  <c:v>38394.5</c:v>
                </c:pt>
                <c:pt idx="300">
                  <c:v>197412</c:v>
                </c:pt>
                <c:pt idx="301">
                  <c:v>365387</c:v>
                </c:pt>
                <c:pt idx="302">
                  <c:v>182320</c:v>
                </c:pt>
                <c:pt idx="303">
                  <c:v>181700</c:v>
                </c:pt>
                <c:pt idx="304">
                  <c:v>601400</c:v>
                </c:pt>
                <c:pt idx="305">
                  <c:v>340800</c:v>
                </c:pt>
                <c:pt idx="306">
                  <c:v>361700</c:v>
                </c:pt>
                <c:pt idx="307">
                  <c:v>87000</c:v>
                </c:pt>
                <c:pt idx="308">
                  <c:v>624000</c:v>
                </c:pt>
                <c:pt idx="309">
                  <c:v>15910</c:v>
                </c:pt>
                <c:pt idx="310">
                  <c:v>13400</c:v>
                </c:pt>
                <c:pt idx="311">
                  <c:v>57085</c:v>
                </c:pt>
                <c:pt idx="312">
                  <c:v>31868</c:v>
                </c:pt>
                <c:pt idx="313">
                  <c:v>39345</c:v>
                </c:pt>
                <c:pt idx="314">
                  <c:v>33311</c:v>
                </c:pt>
                <c:pt idx="315">
                  <c:v>42300</c:v>
                </c:pt>
                <c:pt idx="316">
                  <c:v>3893</c:v>
                </c:pt>
                <c:pt idx="317">
                  <c:v>139500</c:v>
                </c:pt>
                <c:pt idx="318">
                  <c:v>87000</c:v>
                </c:pt>
                <c:pt idx="319">
                  <c:v>66900</c:v>
                </c:pt>
                <c:pt idx="320">
                  <c:v>131700</c:v>
                </c:pt>
                <c:pt idx="321">
                  <c:v>22400</c:v>
                </c:pt>
              </c:numCache>
            </c:numRef>
          </c:xVal>
          <c:yVal>
            <c:numRef>
              <c:f>信頼幅分析!$B$24:$B$345</c:f>
              <c:numCache>
                <c:formatCode>General</c:formatCode>
                <c:ptCount val="322"/>
                <c:pt idx="0">
                  <c:v>248</c:v>
                </c:pt>
                <c:pt idx="1">
                  <c:v>2432.9</c:v>
                </c:pt>
                <c:pt idx="2">
                  <c:v>10081</c:v>
                </c:pt>
                <c:pt idx="3">
                  <c:v>14280</c:v>
                </c:pt>
                <c:pt idx="4">
                  <c:v>6375</c:v>
                </c:pt>
                <c:pt idx="5">
                  <c:v>34204</c:v>
                </c:pt>
                <c:pt idx="6">
                  <c:v>1241</c:v>
                </c:pt>
                <c:pt idx="7">
                  <c:v>24361</c:v>
                </c:pt>
                <c:pt idx="8">
                  <c:v>3120</c:v>
                </c:pt>
                <c:pt idx="9">
                  <c:v>10684.5</c:v>
                </c:pt>
                <c:pt idx="10">
                  <c:v>1926</c:v>
                </c:pt>
                <c:pt idx="11">
                  <c:v>64256</c:v>
                </c:pt>
                <c:pt idx="12">
                  <c:v>25472</c:v>
                </c:pt>
                <c:pt idx="13">
                  <c:v>16100</c:v>
                </c:pt>
                <c:pt idx="14">
                  <c:v>12670</c:v>
                </c:pt>
                <c:pt idx="15">
                  <c:v>18536</c:v>
                </c:pt>
                <c:pt idx="16">
                  <c:v>25424</c:v>
                </c:pt>
                <c:pt idx="17">
                  <c:v>53592</c:v>
                </c:pt>
                <c:pt idx="18">
                  <c:v>188762</c:v>
                </c:pt>
                <c:pt idx="19">
                  <c:v>21098</c:v>
                </c:pt>
                <c:pt idx="20">
                  <c:v>73374</c:v>
                </c:pt>
                <c:pt idx="21">
                  <c:v>19592</c:v>
                </c:pt>
                <c:pt idx="22">
                  <c:v>42609.5</c:v>
                </c:pt>
                <c:pt idx="23">
                  <c:v>69889.5</c:v>
                </c:pt>
                <c:pt idx="24">
                  <c:v>195920</c:v>
                </c:pt>
                <c:pt idx="25">
                  <c:v>275731.5</c:v>
                </c:pt>
                <c:pt idx="26">
                  <c:v>1566</c:v>
                </c:pt>
                <c:pt idx="27">
                  <c:v>5649.6</c:v>
                </c:pt>
                <c:pt idx="28">
                  <c:v>23904</c:v>
                </c:pt>
                <c:pt idx="29">
                  <c:v>8640</c:v>
                </c:pt>
                <c:pt idx="30">
                  <c:v>27152</c:v>
                </c:pt>
                <c:pt idx="31">
                  <c:v>3162</c:v>
                </c:pt>
                <c:pt idx="32">
                  <c:v>51961</c:v>
                </c:pt>
                <c:pt idx="33">
                  <c:v>13469.75</c:v>
                </c:pt>
                <c:pt idx="34">
                  <c:v>12120</c:v>
                </c:pt>
                <c:pt idx="35">
                  <c:v>51555</c:v>
                </c:pt>
                <c:pt idx="36">
                  <c:v>4476</c:v>
                </c:pt>
                <c:pt idx="37">
                  <c:v>6210</c:v>
                </c:pt>
                <c:pt idx="38">
                  <c:v>11024</c:v>
                </c:pt>
                <c:pt idx="39">
                  <c:v>7030</c:v>
                </c:pt>
                <c:pt idx="40">
                  <c:v>20636.8</c:v>
                </c:pt>
                <c:pt idx="41">
                  <c:v>1910.4000000000005</c:v>
                </c:pt>
                <c:pt idx="42">
                  <c:v>17697.599999999999</c:v>
                </c:pt>
                <c:pt idx="43">
                  <c:v>77175</c:v>
                </c:pt>
                <c:pt idx="44">
                  <c:v>127335</c:v>
                </c:pt>
                <c:pt idx="45">
                  <c:v>67428</c:v>
                </c:pt>
                <c:pt idx="46">
                  <c:v>128790</c:v>
                </c:pt>
                <c:pt idx="47">
                  <c:v>24637.5</c:v>
                </c:pt>
                <c:pt idx="48">
                  <c:v>176160</c:v>
                </c:pt>
                <c:pt idx="49">
                  <c:v>659.5</c:v>
                </c:pt>
                <c:pt idx="50">
                  <c:v>1076.25</c:v>
                </c:pt>
                <c:pt idx="51">
                  <c:v>1451.5</c:v>
                </c:pt>
                <c:pt idx="52">
                  <c:v>308.5</c:v>
                </c:pt>
                <c:pt idx="53">
                  <c:v>10370</c:v>
                </c:pt>
                <c:pt idx="54">
                  <c:v>24055</c:v>
                </c:pt>
                <c:pt idx="55">
                  <c:v>41973</c:v>
                </c:pt>
                <c:pt idx="56">
                  <c:v>10013</c:v>
                </c:pt>
                <c:pt idx="57">
                  <c:v>9537</c:v>
                </c:pt>
                <c:pt idx="58">
                  <c:v>8823</c:v>
                </c:pt>
                <c:pt idx="59">
                  <c:v>2652</c:v>
                </c:pt>
                <c:pt idx="60">
                  <c:v>2992</c:v>
                </c:pt>
                <c:pt idx="61">
                  <c:v>65019</c:v>
                </c:pt>
                <c:pt idx="62">
                  <c:v>4368</c:v>
                </c:pt>
                <c:pt idx="63">
                  <c:v>24178</c:v>
                </c:pt>
                <c:pt idx="64">
                  <c:v>12670</c:v>
                </c:pt>
                <c:pt idx="65">
                  <c:v>18536</c:v>
                </c:pt>
                <c:pt idx="66">
                  <c:v>25424</c:v>
                </c:pt>
                <c:pt idx="67">
                  <c:v>53592</c:v>
                </c:pt>
                <c:pt idx="68">
                  <c:v>188762</c:v>
                </c:pt>
                <c:pt idx="69">
                  <c:v>73094</c:v>
                </c:pt>
                <c:pt idx="70">
                  <c:v>11298</c:v>
                </c:pt>
                <c:pt idx="71">
                  <c:v>29358</c:v>
                </c:pt>
                <c:pt idx="72">
                  <c:v>205814</c:v>
                </c:pt>
                <c:pt idx="73">
                  <c:v>28476</c:v>
                </c:pt>
                <c:pt idx="74">
                  <c:v>263655</c:v>
                </c:pt>
                <c:pt idx="75">
                  <c:v>29031.5</c:v>
                </c:pt>
                <c:pt idx="76">
                  <c:v>289416</c:v>
                </c:pt>
                <c:pt idx="77">
                  <c:v>30805.5</c:v>
                </c:pt>
                <c:pt idx="78">
                  <c:v>99231</c:v>
                </c:pt>
                <c:pt idx="79">
                  <c:v>203759</c:v>
                </c:pt>
                <c:pt idx="80">
                  <c:v>1840</c:v>
                </c:pt>
                <c:pt idx="81">
                  <c:v>2000</c:v>
                </c:pt>
                <c:pt idx="82">
                  <c:v>3080</c:v>
                </c:pt>
                <c:pt idx="83">
                  <c:v>2430</c:v>
                </c:pt>
                <c:pt idx="84">
                  <c:v>315000</c:v>
                </c:pt>
                <c:pt idx="85">
                  <c:v>54300</c:v>
                </c:pt>
                <c:pt idx="86">
                  <c:v>149430</c:v>
                </c:pt>
                <c:pt idx="87">
                  <c:v>1260000</c:v>
                </c:pt>
                <c:pt idx="88">
                  <c:v>5020.75</c:v>
                </c:pt>
                <c:pt idx="89">
                  <c:v>85099.5</c:v>
                </c:pt>
                <c:pt idx="90">
                  <c:v>42562.5</c:v>
                </c:pt>
                <c:pt idx="91">
                  <c:v>64485</c:v>
                </c:pt>
                <c:pt idx="92">
                  <c:v>698.4</c:v>
                </c:pt>
                <c:pt idx="93">
                  <c:v>20654.400000000001</c:v>
                </c:pt>
                <c:pt idx="94">
                  <c:v>4052.7000000000003</c:v>
                </c:pt>
                <c:pt idx="95">
                  <c:v>7643.2000000000007</c:v>
                </c:pt>
                <c:pt idx="96">
                  <c:v>7294.4</c:v>
                </c:pt>
                <c:pt idx="97">
                  <c:v>11110.4</c:v>
                </c:pt>
                <c:pt idx="98">
                  <c:v>8798.4</c:v>
                </c:pt>
                <c:pt idx="99">
                  <c:v>4200</c:v>
                </c:pt>
                <c:pt idx="100">
                  <c:v>33199.5</c:v>
                </c:pt>
                <c:pt idx="101">
                  <c:v>45895.5</c:v>
                </c:pt>
                <c:pt idx="102">
                  <c:v>5335</c:v>
                </c:pt>
                <c:pt idx="103">
                  <c:v>7600</c:v>
                </c:pt>
                <c:pt idx="104">
                  <c:v>9294.9999999999982</c:v>
                </c:pt>
                <c:pt idx="105">
                  <c:v>4397.5</c:v>
                </c:pt>
                <c:pt idx="106">
                  <c:v>70029.8</c:v>
                </c:pt>
                <c:pt idx="107">
                  <c:v>17510</c:v>
                </c:pt>
                <c:pt idx="108">
                  <c:v>3179</c:v>
                </c:pt>
                <c:pt idx="109">
                  <c:v>15011</c:v>
                </c:pt>
                <c:pt idx="110">
                  <c:v>16915</c:v>
                </c:pt>
                <c:pt idx="111">
                  <c:v>13498</c:v>
                </c:pt>
                <c:pt idx="112">
                  <c:v>3689</c:v>
                </c:pt>
                <c:pt idx="113">
                  <c:v>9418</c:v>
                </c:pt>
                <c:pt idx="114">
                  <c:v>11560</c:v>
                </c:pt>
                <c:pt idx="115">
                  <c:v>125358</c:v>
                </c:pt>
                <c:pt idx="116">
                  <c:v>4335</c:v>
                </c:pt>
                <c:pt idx="117">
                  <c:v>111647.25</c:v>
                </c:pt>
                <c:pt idx="118">
                  <c:v>6104.75</c:v>
                </c:pt>
                <c:pt idx="119">
                  <c:v>342217.4</c:v>
                </c:pt>
                <c:pt idx="120">
                  <c:v>8397.2000000000007</c:v>
                </c:pt>
                <c:pt idx="121">
                  <c:v>67184.739999999991</c:v>
                </c:pt>
                <c:pt idx="122">
                  <c:v>160389.60000000003</c:v>
                </c:pt>
                <c:pt idx="123">
                  <c:v>14383.933333333334</c:v>
                </c:pt>
                <c:pt idx="124">
                  <c:v>68250</c:v>
                </c:pt>
                <c:pt idx="125">
                  <c:v>33399</c:v>
                </c:pt>
                <c:pt idx="126">
                  <c:v>31872</c:v>
                </c:pt>
                <c:pt idx="127">
                  <c:v>272224</c:v>
                </c:pt>
                <c:pt idx="128">
                  <c:v>120528</c:v>
                </c:pt>
                <c:pt idx="129">
                  <c:v>11824</c:v>
                </c:pt>
                <c:pt idx="130">
                  <c:v>5088</c:v>
                </c:pt>
                <c:pt idx="131">
                  <c:v>47360</c:v>
                </c:pt>
                <c:pt idx="132">
                  <c:v>5296</c:v>
                </c:pt>
                <c:pt idx="133">
                  <c:v>3066</c:v>
                </c:pt>
                <c:pt idx="134">
                  <c:v>5799.5</c:v>
                </c:pt>
                <c:pt idx="135">
                  <c:v>13760</c:v>
                </c:pt>
                <c:pt idx="136">
                  <c:v>2686</c:v>
                </c:pt>
                <c:pt idx="137">
                  <c:v>1580</c:v>
                </c:pt>
                <c:pt idx="138">
                  <c:v>19007.400000000001</c:v>
                </c:pt>
                <c:pt idx="139">
                  <c:v>8295</c:v>
                </c:pt>
                <c:pt idx="140">
                  <c:v>18240</c:v>
                </c:pt>
                <c:pt idx="141">
                  <c:v>10987.2</c:v>
                </c:pt>
                <c:pt idx="142">
                  <c:v>11259.2</c:v>
                </c:pt>
                <c:pt idx="143">
                  <c:v>25292.799999999996</c:v>
                </c:pt>
                <c:pt idx="144">
                  <c:v>5139.2000000000007</c:v>
                </c:pt>
                <c:pt idx="145">
                  <c:v>13953.599999999999</c:v>
                </c:pt>
                <c:pt idx="146">
                  <c:v>66846</c:v>
                </c:pt>
                <c:pt idx="147">
                  <c:v>19837.5</c:v>
                </c:pt>
                <c:pt idx="148">
                  <c:v>69136</c:v>
                </c:pt>
                <c:pt idx="149">
                  <c:v>23632</c:v>
                </c:pt>
                <c:pt idx="150">
                  <c:v>125661.56</c:v>
                </c:pt>
                <c:pt idx="151">
                  <c:v>6170</c:v>
                </c:pt>
                <c:pt idx="152">
                  <c:v>6880</c:v>
                </c:pt>
                <c:pt idx="153">
                  <c:v>2320</c:v>
                </c:pt>
                <c:pt idx="154">
                  <c:v>9600</c:v>
                </c:pt>
                <c:pt idx="155">
                  <c:v>8644.5</c:v>
                </c:pt>
                <c:pt idx="156">
                  <c:v>10365</c:v>
                </c:pt>
                <c:pt idx="157">
                  <c:v>592</c:v>
                </c:pt>
                <c:pt idx="158">
                  <c:v>5474</c:v>
                </c:pt>
                <c:pt idx="159">
                  <c:v>5235.1000000000004</c:v>
                </c:pt>
                <c:pt idx="160">
                  <c:v>5565</c:v>
                </c:pt>
                <c:pt idx="161">
                  <c:v>12150</c:v>
                </c:pt>
                <c:pt idx="162">
                  <c:v>15159</c:v>
                </c:pt>
                <c:pt idx="163">
                  <c:v>19470</c:v>
                </c:pt>
                <c:pt idx="164">
                  <c:v>63761.599999999999</c:v>
                </c:pt>
                <c:pt idx="165">
                  <c:v>17906</c:v>
                </c:pt>
                <c:pt idx="166">
                  <c:v>34137.199668884256</c:v>
                </c:pt>
                <c:pt idx="167">
                  <c:v>41850</c:v>
                </c:pt>
                <c:pt idx="168">
                  <c:v>146056.5</c:v>
                </c:pt>
                <c:pt idx="169">
                  <c:v>80832.5</c:v>
                </c:pt>
                <c:pt idx="170">
                  <c:v>128980.5</c:v>
                </c:pt>
                <c:pt idx="171">
                  <c:v>139342.5</c:v>
                </c:pt>
                <c:pt idx="172">
                  <c:v>8480</c:v>
                </c:pt>
                <c:pt idx="173">
                  <c:v>90240</c:v>
                </c:pt>
                <c:pt idx="174">
                  <c:v>7840</c:v>
                </c:pt>
                <c:pt idx="175">
                  <c:v>11760</c:v>
                </c:pt>
                <c:pt idx="176">
                  <c:v>7184</c:v>
                </c:pt>
                <c:pt idx="177">
                  <c:v>67860</c:v>
                </c:pt>
                <c:pt idx="178">
                  <c:v>106560</c:v>
                </c:pt>
                <c:pt idx="179">
                  <c:v>200970</c:v>
                </c:pt>
                <c:pt idx="180">
                  <c:v>3027.5</c:v>
                </c:pt>
                <c:pt idx="181">
                  <c:v>6427.75</c:v>
                </c:pt>
                <c:pt idx="182">
                  <c:v>4815</c:v>
                </c:pt>
                <c:pt idx="183">
                  <c:v>5685</c:v>
                </c:pt>
                <c:pt idx="184">
                  <c:v>11421.000000000002</c:v>
                </c:pt>
                <c:pt idx="185">
                  <c:v>25234.5</c:v>
                </c:pt>
                <c:pt idx="186">
                  <c:v>9534.3999999999978</c:v>
                </c:pt>
                <c:pt idx="187">
                  <c:v>10910.4</c:v>
                </c:pt>
                <c:pt idx="188">
                  <c:v>28961.600000000006</c:v>
                </c:pt>
                <c:pt idx="189">
                  <c:v>7123.1999999999989</c:v>
                </c:pt>
                <c:pt idx="190">
                  <c:v>147259.04999999999</c:v>
                </c:pt>
                <c:pt idx="191">
                  <c:v>18366.400000000001</c:v>
                </c:pt>
                <c:pt idx="192">
                  <c:v>43216</c:v>
                </c:pt>
                <c:pt idx="193">
                  <c:v>8880</c:v>
                </c:pt>
                <c:pt idx="194">
                  <c:v>40195.200000000004</c:v>
                </c:pt>
                <c:pt idx="195">
                  <c:v>8713</c:v>
                </c:pt>
                <c:pt idx="196">
                  <c:v>6224</c:v>
                </c:pt>
                <c:pt idx="197">
                  <c:v>1417.6</c:v>
                </c:pt>
                <c:pt idx="198">
                  <c:v>6486.4000000000005</c:v>
                </c:pt>
                <c:pt idx="199">
                  <c:v>6630</c:v>
                </c:pt>
                <c:pt idx="200">
                  <c:v>3856</c:v>
                </c:pt>
                <c:pt idx="201">
                  <c:v>1939.82</c:v>
                </c:pt>
                <c:pt idx="202">
                  <c:v>1600</c:v>
                </c:pt>
                <c:pt idx="203">
                  <c:v>2533</c:v>
                </c:pt>
                <c:pt idx="204">
                  <c:v>9265</c:v>
                </c:pt>
                <c:pt idx="205">
                  <c:v>22440</c:v>
                </c:pt>
                <c:pt idx="206">
                  <c:v>9741</c:v>
                </c:pt>
                <c:pt idx="207">
                  <c:v>3213</c:v>
                </c:pt>
                <c:pt idx="208">
                  <c:v>1547</c:v>
                </c:pt>
                <c:pt idx="209">
                  <c:v>41837</c:v>
                </c:pt>
                <c:pt idx="210">
                  <c:v>4131</c:v>
                </c:pt>
                <c:pt idx="211">
                  <c:v>8330</c:v>
                </c:pt>
                <c:pt idx="212">
                  <c:v>53941</c:v>
                </c:pt>
                <c:pt idx="213">
                  <c:v>2130</c:v>
                </c:pt>
                <c:pt idx="214">
                  <c:v>6324</c:v>
                </c:pt>
                <c:pt idx="215">
                  <c:v>12529</c:v>
                </c:pt>
                <c:pt idx="216">
                  <c:v>2737</c:v>
                </c:pt>
                <c:pt idx="217">
                  <c:v>108460</c:v>
                </c:pt>
                <c:pt idx="218">
                  <c:v>51782</c:v>
                </c:pt>
                <c:pt idx="219">
                  <c:v>7605</c:v>
                </c:pt>
                <c:pt idx="220">
                  <c:v>39060</c:v>
                </c:pt>
                <c:pt idx="221">
                  <c:v>6870</c:v>
                </c:pt>
                <c:pt idx="222">
                  <c:v>7800</c:v>
                </c:pt>
                <c:pt idx="223">
                  <c:v>32550</c:v>
                </c:pt>
                <c:pt idx="224">
                  <c:v>6510</c:v>
                </c:pt>
                <c:pt idx="225">
                  <c:v>95887.65</c:v>
                </c:pt>
                <c:pt idx="226">
                  <c:v>372899</c:v>
                </c:pt>
                <c:pt idx="227">
                  <c:v>94880</c:v>
                </c:pt>
                <c:pt idx="228">
                  <c:v>10880</c:v>
                </c:pt>
                <c:pt idx="229">
                  <c:v>1856</c:v>
                </c:pt>
                <c:pt idx="230">
                  <c:v>119680</c:v>
                </c:pt>
                <c:pt idx="231">
                  <c:v>4880</c:v>
                </c:pt>
                <c:pt idx="232">
                  <c:v>15960</c:v>
                </c:pt>
                <c:pt idx="233">
                  <c:v>42840</c:v>
                </c:pt>
                <c:pt idx="234">
                  <c:v>29340</c:v>
                </c:pt>
                <c:pt idx="235">
                  <c:v>92268</c:v>
                </c:pt>
                <c:pt idx="236">
                  <c:v>54828</c:v>
                </c:pt>
                <c:pt idx="237">
                  <c:v>5817.8</c:v>
                </c:pt>
                <c:pt idx="238">
                  <c:v>18315</c:v>
                </c:pt>
                <c:pt idx="239">
                  <c:v>8925</c:v>
                </c:pt>
                <c:pt idx="240">
                  <c:v>4755</c:v>
                </c:pt>
                <c:pt idx="241">
                  <c:v>4602</c:v>
                </c:pt>
                <c:pt idx="242">
                  <c:v>11745</c:v>
                </c:pt>
                <c:pt idx="243">
                  <c:v>12096</c:v>
                </c:pt>
                <c:pt idx="244">
                  <c:v>2360.7000000000003</c:v>
                </c:pt>
                <c:pt idx="245">
                  <c:v>4573</c:v>
                </c:pt>
                <c:pt idx="246">
                  <c:v>4250.2</c:v>
                </c:pt>
                <c:pt idx="247">
                  <c:v>34019.5</c:v>
                </c:pt>
                <c:pt idx="248">
                  <c:v>9036.7999999999993</c:v>
                </c:pt>
                <c:pt idx="249">
                  <c:v>2755.76</c:v>
                </c:pt>
                <c:pt idx="250">
                  <c:v>1810.5219999999999</c:v>
                </c:pt>
                <c:pt idx="251">
                  <c:v>3050.6008000000002</c:v>
                </c:pt>
                <c:pt idx="252">
                  <c:v>8590.2839999999997</c:v>
                </c:pt>
                <c:pt idx="253">
                  <c:v>4118.3999999999996</c:v>
                </c:pt>
                <c:pt idx="254">
                  <c:v>4800.8</c:v>
                </c:pt>
                <c:pt idx="255">
                  <c:v>1600</c:v>
                </c:pt>
                <c:pt idx="256">
                  <c:v>2472</c:v>
                </c:pt>
                <c:pt idx="257">
                  <c:v>70528</c:v>
                </c:pt>
                <c:pt idx="258">
                  <c:v>37180.800000000003</c:v>
                </c:pt>
                <c:pt idx="259">
                  <c:v>19584.000000000004</c:v>
                </c:pt>
                <c:pt idx="260">
                  <c:v>6034</c:v>
                </c:pt>
                <c:pt idx="261">
                  <c:v>4388.55</c:v>
                </c:pt>
                <c:pt idx="262">
                  <c:v>5279.5</c:v>
                </c:pt>
                <c:pt idx="263">
                  <c:v>34046.399999999994</c:v>
                </c:pt>
                <c:pt idx="264">
                  <c:v>3456</c:v>
                </c:pt>
                <c:pt idx="265">
                  <c:v>7984</c:v>
                </c:pt>
                <c:pt idx="266">
                  <c:v>7712</c:v>
                </c:pt>
                <c:pt idx="267">
                  <c:v>4483.2</c:v>
                </c:pt>
                <c:pt idx="268">
                  <c:v>6036.8</c:v>
                </c:pt>
                <c:pt idx="269">
                  <c:v>4320</c:v>
                </c:pt>
                <c:pt idx="270">
                  <c:v>3080.6</c:v>
                </c:pt>
                <c:pt idx="271">
                  <c:v>2973.25</c:v>
                </c:pt>
                <c:pt idx="272">
                  <c:v>4970</c:v>
                </c:pt>
                <c:pt idx="273">
                  <c:v>3316.25</c:v>
                </c:pt>
                <c:pt idx="274">
                  <c:v>2000.25</c:v>
                </c:pt>
                <c:pt idx="275">
                  <c:v>1940.75</c:v>
                </c:pt>
                <c:pt idx="276">
                  <c:v>6979</c:v>
                </c:pt>
                <c:pt idx="277">
                  <c:v>32795.270000000004</c:v>
                </c:pt>
                <c:pt idx="278">
                  <c:v>4945.3999999999996</c:v>
                </c:pt>
                <c:pt idx="279">
                  <c:v>64638</c:v>
                </c:pt>
                <c:pt idx="280">
                  <c:v>85478</c:v>
                </c:pt>
                <c:pt idx="281">
                  <c:v>15640</c:v>
                </c:pt>
                <c:pt idx="282">
                  <c:v>5729</c:v>
                </c:pt>
                <c:pt idx="283">
                  <c:v>15096</c:v>
                </c:pt>
                <c:pt idx="284">
                  <c:v>3145</c:v>
                </c:pt>
                <c:pt idx="285">
                  <c:v>398208</c:v>
                </c:pt>
                <c:pt idx="286">
                  <c:v>53091</c:v>
                </c:pt>
                <c:pt idx="287">
                  <c:v>15590.400000000001</c:v>
                </c:pt>
                <c:pt idx="288">
                  <c:v>46345</c:v>
                </c:pt>
                <c:pt idx="289">
                  <c:v>14523.5</c:v>
                </c:pt>
                <c:pt idx="290">
                  <c:v>18057.5</c:v>
                </c:pt>
                <c:pt idx="291">
                  <c:v>956.00999999999908</c:v>
                </c:pt>
                <c:pt idx="292">
                  <c:v>2604.88</c:v>
                </c:pt>
                <c:pt idx="293">
                  <c:v>64725</c:v>
                </c:pt>
                <c:pt idx="294">
                  <c:v>3825</c:v>
                </c:pt>
                <c:pt idx="295">
                  <c:v>6495</c:v>
                </c:pt>
                <c:pt idx="296">
                  <c:v>3735</c:v>
                </c:pt>
                <c:pt idx="297">
                  <c:v>4871</c:v>
                </c:pt>
                <c:pt idx="298">
                  <c:v>183840</c:v>
                </c:pt>
                <c:pt idx="299">
                  <c:v>18700</c:v>
                </c:pt>
                <c:pt idx="300">
                  <c:v>20664.559999999998</c:v>
                </c:pt>
                <c:pt idx="301">
                  <c:v>53172.799999999996</c:v>
                </c:pt>
                <c:pt idx="302">
                  <c:v>55340.800000000003</c:v>
                </c:pt>
                <c:pt idx="303">
                  <c:v>19920</c:v>
                </c:pt>
                <c:pt idx="304">
                  <c:v>103815.0015</c:v>
                </c:pt>
                <c:pt idx="305">
                  <c:v>151080</c:v>
                </c:pt>
                <c:pt idx="306">
                  <c:v>106425</c:v>
                </c:pt>
                <c:pt idx="307">
                  <c:v>23010</c:v>
                </c:pt>
                <c:pt idx="308">
                  <c:v>269520</c:v>
                </c:pt>
                <c:pt idx="309">
                  <c:v>4232</c:v>
                </c:pt>
                <c:pt idx="310">
                  <c:v>6645</c:v>
                </c:pt>
                <c:pt idx="311">
                  <c:v>12173.68</c:v>
                </c:pt>
                <c:pt idx="312">
                  <c:v>7216.9600000000009</c:v>
                </c:pt>
                <c:pt idx="313">
                  <c:v>13342.559999999998</c:v>
                </c:pt>
                <c:pt idx="314">
                  <c:v>13414</c:v>
                </c:pt>
                <c:pt idx="315">
                  <c:v>22876</c:v>
                </c:pt>
                <c:pt idx="316">
                  <c:v>1692</c:v>
                </c:pt>
                <c:pt idx="317">
                  <c:v>25584</c:v>
                </c:pt>
                <c:pt idx="318">
                  <c:v>32304</c:v>
                </c:pt>
                <c:pt idx="319">
                  <c:v>13876.5</c:v>
                </c:pt>
                <c:pt idx="320">
                  <c:v>22863</c:v>
                </c:pt>
                <c:pt idx="321">
                  <c:v>13393.5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301-42B4-96FE-B27FF0402AF4}"/>
            </c:ext>
          </c:extLst>
        </c:ser>
        <c:ser>
          <c:idx val="2"/>
          <c:order val="1"/>
          <c:tx>
            <c:v>y(50%)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信頼幅分析!$A$350:$A$403</c:f>
              <c:numCache>
                <c:formatCode>General</c:formatCode>
                <c:ptCount val="54"/>
                <c:pt idx="0">
                  <c:v>0</c:v>
                </c:pt>
                <c:pt idx="1">
                  <c:v>4081.6326530612232</c:v>
                </c:pt>
                <c:pt idx="2">
                  <c:v>8163.2653061224473</c:v>
                </c:pt>
                <c:pt idx="3">
                  <c:v>12244.897959183674</c:v>
                </c:pt>
                <c:pt idx="4">
                  <c:v>16326.530612244898</c:v>
                </c:pt>
                <c:pt idx="5">
                  <c:v>20408.163265306113</c:v>
                </c:pt>
                <c:pt idx="6">
                  <c:v>40816.326530612234</c:v>
                </c:pt>
                <c:pt idx="7">
                  <c:v>61224.489795918365</c:v>
                </c:pt>
                <c:pt idx="8">
                  <c:v>81632.653061224482</c:v>
                </c:pt>
                <c:pt idx="9">
                  <c:v>102040.81632653055</c:v>
                </c:pt>
                <c:pt idx="10">
                  <c:v>122448.97959183675</c:v>
                </c:pt>
                <c:pt idx="11">
                  <c:v>142857.14285714284</c:v>
                </c:pt>
                <c:pt idx="12">
                  <c:v>163265.30612244896</c:v>
                </c:pt>
                <c:pt idx="13">
                  <c:v>183673.46938775518</c:v>
                </c:pt>
                <c:pt idx="14">
                  <c:v>204081.63265306113</c:v>
                </c:pt>
                <c:pt idx="15">
                  <c:v>224489.79591836742</c:v>
                </c:pt>
                <c:pt idx="16">
                  <c:v>244897.95918367352</c:v>
                </c:pt>
                <c:pt idx="17">
                  <c:v>265306.12244897959</c:v>
                </c:pt>
                <c:pt idx="18">
                  <c:v>285714.28571428568</c:v>
                </c:pt>
                <c:pt idx="19">
                  <c:v>306122.44897959178</c:v>
                </c:pt>
                <c:pt idx="20">
                  <c:v>326530.61224489799</c:v>
                </c:pt>
                <c:pt idx="21">
                  <c:v>346938.77551020408</c:v>
                </c:pt>
                <c:pt idx="22">
                  <c:v>367346.93877551035</c:v>
                </c:pt>
                <c:pt idx="23">
                  <c:v>387755.1020408161</c:v>
                </c:pt>
                <c:pt idx="24">
                  <c:v>408163.26530612231</c:v>
                </c:pt>
                <c:pt idx="25">
                  <c:v>428571.42857142864</c:v>
                </c:pt>
                <c:pt idx="26">
                  <c:v>448979.59183673491</c:v>
                </c:pt>
                <c:pt idx="27">
                  <c:v>469387.75510204083</c:v>
                </c:pt>
                <c:pt idx="28">
                  <c:v>489795.9183673471</c:v>
                </c:pt>
                <c:pt idx="29">
                  <c:v>510204.08163265273</c:v>
                </c:pt>
                <c:pt idx="30">
                  <c:v>530612.24489795929</c:v>
                </c:pt>
                <c:pt idx="31">
                  <c:v>551020.40816326567</c:v>
                </c:pt>
                <c:pt idx="32">
                  <c:v>571428.57142857148</c:v>
                </c:pt>
                <c:pt idx="33">
                  <c:v>591836.73469387786</c:v>
                </c:pt>
                <c:pt idx="34">
                  <c:v>612244.89795918367</c:v>
                </c:pt>
                <c:pt idx="35">
                  <c:v>632653.06122449005</c:v>
                </c:pt>
                <c:pt idx="36">
                  <c:v>653061.22448979609</c:v>
                </c:pt>
                <c:pt idx="37">
                  <c:v>673469.38775510248</c:v>
                </c:pt>
                <c:pt idx="38">
                  <c:v>693877.55102040828</c:v>
                </c:pt>
                <c:pt idx="39">
                  <c:v>714285.71428571409</c:v>
                </c:pt>
                <c:pt idx="40">
                  <c:v>734693.87755102082</c:v>
                </c:pt>
                <c:pt idx="41">
                  <c:v>755102.04081632616</c:v>
                </c:pt>
                <c:pt idx="42">
                  <c:v>775510.2040816322</c:v>
                </c:pt>
                <c:pt idx="43">
                  <c:v>795918.36734693905</c:v>
                </c:pt>
                <c:pt idx="44">
                  <c:v>816326.53061224474</c:v>
                </c:pt>
                <c:pt idx="45">
                  <c:v>836734.69387755054</c:v>
                </c:pt>
                <c:pt idx="46">
                  <c:v>857142.85714285739</c:v>
                </c:pt>
                <c:pt idx="47">
                  <c:v>877551.02040816401</c:v>
                </c:pt>
                <c:pt idx="48">
                  <c:v>897959.18367346993</c:v>
                </c:pt>
                <c:pt idx="49">
                  <c:v>918367.34693877574</c:v>
                </c:pt>
                <c:pt idx="50">
                  <c:v>938775.51020408177</c:v>
                </c:pt>
                <c:pt idx="51">
                  <c:v>959183.67346938851</c:v>
                </c:pt>
                <c:pt idx="52">
                  <c:v>979591.83673469431</c:v>
                </c:pt>
                <c:pt idx="53">
                  <c:v>1000000</c:v>
                </c:pt>
              </c:numCache>
            </c:numRef>
          </c:xVal>
          <c:yVal>
            <c:numRef>
              <c:f>信頼幅分析!$C$350:$C$403</c:f>
              <c:numCache>
                <c:formatCode>General</c:formatCode>
                <c:ptCount val="54"/>
                <c:pt idx="0">
                  <c:v>0</c:v>
                </c:pt>
                <c:pt idx="1">
                  <c:v>4974.1410515365124</c:v>
                </c:pt>
                <c:pt idx="2">
                  <c:v>7813.9376877067789</c:v>
                </c:pt>
                <c:pt idx="3">
                  <c:v>10178.200738622016</c:v>
                </c:pt>
                <c:pt idx="4">
                  <c:v>12278.644093507635</c:v>
                </c:pt>
                <c:pt idx="5">
                  <c:v>14202.540994701671</c:v>
                </c:pt>
                <c:pt idx="6">
                  <c:v>22326.321060766561</c:v>
                </c:pt>
                <c:pt idx="7">
                  <c:v>29093.344110426111</c:v>
                </c:pt>
                <c:pt idx="8">
                  <c:v>35107.313169760331</c:v>
                </c:pt>
                <c:pt idx="9">
                  <c:v>40617.18992228221</c:v>
                </c:pt>
                <c:pt idx="10">
                  <c:v>45756.175595829394</c:v>
                </c:pt>
                <c:pt idx="11">
                  <c:v>50606.011232483179</c:v>
                </c:pt>
                <c:pt idx="12">
                  <c:v>55221.387503642807</c:v>
                </c:pt>
                <c:pt idx="13">
                  <c:v>59641.156146318426</c:v>
                </c:pt>
                <c:pt idx="14">
                  <c:v>63894.162565636274</c:v>
                </c:pt>
                <c:pt idx="15">
                  <c:v>68002.562062608573</c:v>
                </c:pt>
                <c:pt idx="16">
                  <c:v>71983.835834507161</c:v>
                </c:pt>
                <c:pt idx="17">
                  <c:v>75852.082465226369</c:v>
                </c:pt>
                <c:pt idx="18">
                  <c:v>79618.880953732645</c:v>
                </c:pt>
                <c:pt idx="19">
                  <c:v>83293.887838326555</c:v>
                </c:pt>
                <c:pt idx="20">
                  <c:v>86885.262576029796</c:v>
                </c:pt>
                <c:pt idx="21">
                  <c:v>90399.978196915123</c:v>
                </c:pt>
                <c:pt idx="22">
                  <c:v>93844.053085943626</c:v>
                </c:pt>
                <c:pt idx="23">
                  <c:v>97222.727174421569</c:v>
                </c:pt>
                <c:pt idx="24">
                  <c:v>100540.59808924671</c:v>
                </c:pt>
                <c:pt idx="25">
                  <c:v>103801.72790106332</c:v>
                </c:pt>
                <c:pt idx="26">
                  <c:v>107009.72791369146</c:v>
                </c:pt>
                <c:pt idx="27">
                  <c:v>110167.82680144168</c:v>
                </c:pt>
                <c:pt idx="28">
                  <c:v>113278.92594413701</c:v>
                </c:pt>
                <c:pt idx="29">
                  <c:v>116345.6447967015</c:v>
                </c:pt>
                <c:pt idx="30">
                  <c:v>119370.35841353956</c:v>
                </c:pt>
                <c:pt idx="31">
                  <c:v>122355.22873284576</c:v>
                </c:pt>
                <c:pt idx="32">
                  <c:v>125302.2308504555</c:v>
                </c:pt>
                <c:pt idx="33">
                  <c:v>128213.17523540834</c:v>
                </c:pt>
                <c:pt idx="34">
                  <c:v>131089.72663194503</c:v>
                </c:pt>
                <c:pt idx="35">
                  <c:v>133933.42023579424</c:v>
                </c:pt>
                <c:pt idx="36">
                  <c:v>136745.67561277447</c:v>
                </c:pt>
                <c:pt idx="37">
                  <c:v>139527.80873529657</c:v>
                </c:pt>
                <c:pt idx="38">
                  <c:v>142281.04244040366</c:v>
                </c:pt>
                <c:pt idx="39">
                  <c:v>145006.51555655673</c:v>
                </c:pt>
                <c:pt idx="40">
                  <c:v>147705.29090169151</c:v>
                </c:pt>
                <c:pt idx="41">
                  <c:v>150378.36231953272</c:v>
                </c:pt>
                <c:pt idx="42">
                  <c:v>153026.66089259897</c:v>
                </c:pt>
                <c:pt idx="43">
                  <c:v>155651.06044730102</c:v>
                </c:pt>
                <c:pt idx="44">
                  <c:v>158252.38244782225</c:v>
                </c:pt>
                <c:pt idx="45">
                  <c:v>160831.40036018603</c:v>
                </c:pt>
                <c:pt idx="46">
                  <c:v>163388.84355535751</c:v>
                </c:pt>
                <c:pt idx="47">
                  <c:v>165925.40080984603</c:v>
                </c:pt>
                <c:pt idx="48">
                  <c:v>168441.72345370078</c:v>
                </c:pt>
                <c:pt idx="49">
                  <c:v>170938.42820858737</c:v>
                </c:pt>
                <c:pt idx="50">
                  <c:v>173416.0997526584</c:v>
                </c:pt>
                <c:pt idx="51">
                  <c:v>175875.2930438607</c:v>
                </c:pt>
                <c:pt idx="52">
                  <c:v>178316.53542908424</c:v>
                </c:pt>
                <c:pt idx="53">
                  <c:v>180740.32856291989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301-42B4-96FE-B27FF0402AF4}"/>
            </c:ext>
          </c:extLst>
        </c:ser>
        <c:ser>
          <c:idx val="3"/>
          <c:order val="2"/>
          <c:tx>
            <c:v>y(-50%)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信頼幅分析!$A$350:$A$403</c:f>
              <c:numCache>
                <c:formatCode>General</c:formatCode>
                <c:ptCount val="54"/>
                <c:pt idx="0">
                  <c:v>0</c:v>
                </c:pt>
                <c:pt idx="1">
                  <c:v>4081.6326530612232</c:v>
                </c:pt>
                <c:pt idx="2">
                  <c:v>8163.2653061224473</c:v>
                </c:pt>
                <c:pt idx="3">
                  <c:v>12244.897959183674</c:v>
                </c:pt>
                <c:pt idx="4">
                  <c:v>16326.530612244898</c:v>
                </c:pt>
                <c:pt idx="5">
                  <c:v>20408.163265306113</c:v>
                </c:pt>
                <c:pt idx="6">
                  <c:v>40816.326530612234</c:v>
                </c:pt>
                <c:pt idx="7">
                  <c:v>61224.489795918365</c:v>
                </c:pt>
                <c:pt idx="8">
                  <c:v>81632.653061224482</c:v>
                </c:pt>
                <c:pt idx="9">
                  <c:v>102040.81632653055</c:v>
                </c:pt>
                <c:pt idx="10">
                  <c:v>122448.97959183675</c:v>
                </c:pt>
                <c:pt idx="11">
                  <c:v>142857.14285714284</c:v>
                </c:pt>
                <c:pt idx="12">
                  <c:v>163265.30612244896</c:v>
                </c:pt>
                <c:pt idx="13">
                  <c:v>183673.46938775518</c:v>
                </c:pt>
                <c:pt idx="14">
                  <c:v>204081.63265306113</c:v>
                </c:pt>
                <c:pt idx="15">
                  <c:v>224489.79591836742</c:v>
                </c:pt>
                <c:pt idx="16">
                  <c:v>244897.95918367352</c:v>
                </c:pt>
                <c:pt idx="17">
                  <c:v>265306.12244897959</c:v>
                </c:pt>
                <c:pt idx="18">
                  <c:v>285714.28571428568</c:v>
                </c:pt>
                <c:pt idx="19">
                  <c:v>306122.44897959178</c:v>
                </c:pt>
                <c:pt idx="20">
                  <c:v>326530.61224489799</c:v>
                </c:pt>
                <c:pt idx="21">
                  <c:v>346938.77551020408</c:v>
                </c:pt>
                <c:pt idx="22">
                  <c:v>367346.93877551035</c:v>
                </c:pt>
                <c:pt idx="23">
                  <c:v>387755.1020408161</c:v>
                </c:pt>
                <c:pt idx="24">
                  <c:v>408163.26530612231</c:v>
                </c:pt>
                <c:pt idx="25">
                  <c:v>428571.42857142864</c:v>
                </c:pt>
                <c:pt idx="26">
                  <c:v>448979.59183673491</c:v>
                </c:pt>
                <c:pt idx="27">
                  <c:v>469387.75510204083</c:v>
                </c:pt>
                <c:pt idx="28">
                  <c:v>489795.9183673471</c:v>
                </c:pt>
                <c:pt idx="29">
                  <c:v>510204.08163265273</c:v>
                </c:pt>
                <c:pt idx="30">
                  <c:v>530612.24489795929</c:v>
                </c:pt>
                <c:pt idx="31">
                  <c:v>551020.40816326567</c:v>
                </c:pt>
                <c:pt idx="32">
                  <c:v>571428.57142857148</c:v>
                </c:pt>
                <c:pt idx="33">
                  <c:v>591836.73469387786</c:v>
                </c:pt>
                <c:pt idx="34">
                  <c:v>612244.89795918367</c:v>
                </c:pt>
                <c:pt idx="35">
                  <c:v>632653.06122449005</c:v>
                </c:pt>
                <c:pt idx="36">
                  <c:v>653061.22448979609</c:v>
                </c:pt>
                <c:pt idx="37">
                  <c:v>673469.38775510248</c:v>
                </c:pt>
                <c:pt idx="38">
                  <c:v>693877.55102040828</c:v>
                </c:pt>
                <c:pt idx="39">
                  <c:v>714285.71428571409</c:v>
                </c:pt>
                <c:pt idx="40">
                  <c:v>734693.87755102082</c:v>
                </c:pt>
                <c:pt idx="41">
                  <c:v>755102.04081632616</c:v>
                </c:pt>
                <c:pt idx="42">
                  <c:v>775510.2040816322</c:v>
                </c:pt>
                <c:pt idx="43">
                  <c:v>795918.36734693905</c:v>
                </c:pt>
                <c:pt idx="44">
                  <c:v>816326.53061224474</c:v>
                </c:pt>
                <c:pt idx="45">
                  <c:v>836734.69387755054</c:v>
                </c:pt>
                <c:pt idx="46">
                  <c:v>857142.85714285739</c:v>
                </c:pt>
                <c:pt idx="47">
                  <c:v>877551.02040816401</c:v>
                </c:pt>
                <c:pt idx="48">
                  <c:v>897959.18367346993</c:v>
                </c:pt>
                <c:pt idx="49">
                  <c:v>918367.34693877574</c:v>
                </c:pt>
                <c:pt idx="50">
                  <c:v>938775.51020408177</c:v>
                </c:pt>
                <c:pt idx="51">
                  <c:v>959183.67346938851</c:v>
                </c:pt>
                <c:pt idx="52">
                  <c:v>979591.83673469431</c:v>
                </c:pt>
                <c:pt idx="53">
                  <c:v>1000000</c:v>
                </c:pt>
              </c:numCache>
            </c:numRef>
          </c:xVal>
          <c:yVal>
            <c:numRef>
              <c:f>信頼幅分析!$D$350:$D$403</c:f>
              <c:numCache>
                <c:formatCode>General</c:formatCode>
                <c:ptCount val="54"/>
                <c:pt idx="0">
                  <c:v>0</c:v>
                </c:pt>
                <c:pt idx="1">
                  <c:v>1490.8384853472905</c:v>
                </c:pt>
                <c:pt idx="2">
                  <c:v>2346.4601572994579</c:v>
                </c:pt>
                <c:pt idx="3">
                  <c:v>3059.0108607932575</c:v>
                </c:pt>
                <c:pt idx="4">
                  <c:v>3692.0464219540836</c:v>
                </c:pt>
                <c:pt idx="5">
                  <c:v>4271.8159476766587</c:v>
                </c:pt>
                <c:pt idx="6">
                  <c:v>6718.8640664182431</c:v>
                </c:pt>
                <c:pt idx="7">
                  <c:v>8755.6477213469971</c:v>
                </c:pt>
                <c:pt idx="8">
                  <c:v>10564.522279401875</c:v>
                </c:pt>
                <c:pt idx="9">
                  <c:v>12220.77091451251</c:v>
                </c:pt>
                <c:pt idx="10">
                  <c:v>13764.696550780485</c:v>
                </c:pt>
                <c:pt idx="11">
                  <c:v>15221.041541013456</c:v>
                </c:pt>
                <c:pt idx="12">
                  <c:v>16606.36496167833</c:v>
                </c:pt>
                <c:pt idx="13">
                  <c:v>17932.432668383371</c:v>
                </c:pt>
                <c:pt idx="14">
                  <c:v>19207.981580278622</c:v>
                </c:pt>
                <c:pt idx="15">
                  <c:v>20439.723087165577</c:v>
                </c:pt>
                <c:pt idx="16">
                  <c:v>21632.953184784092</c:v>
                </c:pt>
                <c:pt idx="17">
                  <c:v>22791.943416329861</c:v>
                </c:pt>
                <c:pt idx="18">
                  <c:v>23920.202159181197</c:v>
                </c:pt>
                <c:pt idx="19">
                  <c:v>25020.655433036103</c:v>
                </c:pt>
                <c:pt idx="20">
                  <c:v>26095.775719586993</c:v>
                </c:pt>
                <c:pt idx="21">
                  <c:v>27147.676049322101</c:v>
                </c:pt>
                <c:pt idx="22">
                  <c:v>28178.180206914243</c:v>
                </c:pt>
                <c:pt idx="23">
                  <c:v>29188.876102890681</c:v>
                </c:pt>
                <c:pt idx="24">
                  <c:v>30181.157018692462</c:v>
                </c:pt>
                <c:pt idx="25">
                  <c:v>31156.253946993289</c:v>
                </c:pt>
                <c:pt idx="26">
                  <c:v>32115.261280851217</c:v>
                </c:pt>
                <c:pt idx="27">
                  <c:v>33059.157458692956</c:v>
                </c:pt>
                <c:pt idx="28">
                  <c:v>33988.821731058124</c:v>
                </c:pt>
                <c:pt idx="29">
                  <c:v>34905.047908316461</c:v>
                </c:pt>
                <c:pt idx="30">
                  <c:v>35808.555731558292</c:v>
                </c:pt>
                <c:pt idx="31">
                  <c:v>36700.000352874224</c:v>
                </c:pt>
                <c:pt idx="32">
                  <c:v>37579.980297506787</c:v>
                </c:pt>
                <c:pt idx="33">
                  <c:v>38449.044196327312</c:v>
                </c:pt>
                <c:pt idx="34">
                  <c:v>39307.696514256335</c:v>
                </c:pt>
                <c:pt idx="35">
                  <c:v>40156.402452730166</c:v>
                </c:pt>
                <c:pt idx="36">
                  <c:v>40995.592168015995</c:v>
                </c:pt>
                <c:pt idx="37">
                  <c:v>41825.664419174071</c:v>
                </c:pt>
                <c:pt idx="38">
                  <c:v>42646.989737673051</c:v>
                </c:pt>
                <c:pt idx="39">
                  <c:v>43459.913193559812</c:v>
                </c:pt>
                <c:pt idx="40">
                  <c:v>44264.756819558934</c:v>
                </c:pt>
                <c:pt idx="41">
                  <c:v>45061.821743699176</c:v>
                </c:pt>
                <c:pt idx="42">
                  <c:v>45851.390072419585</c:v>
                </c:pt>
                <c:pt idx="43">
                  <c:v>46633.726559124851</c:v>
                </c:pt>
                <c:pt idx="44">
                  <c:v>47409.080087494993</c:v>
                </c:pt>
                <c:pt idx="45">
                  <c:v>48177.684994215284</c:v>
                </c:pt>
                <c:pt idx="46">
                  <c:v>48939.762251993925</c:v>
                </c:pt>
                <c:pt idx="47">
                  <c:v>49695.520530587113</c:v>
                </c:pt>
                <c:pt idx="48">
                  <c:v>50445.157150949824</c:v>
                </c:pt>
                <c:pt idx="49">
                  <c:v>51188.858945453037</c:v>
                </c:pt>
                <c:pt idx="50">
                  <c:v>51926.803035290533</c:v>
                </c:pt>
                <c:pt idx="51">
                  <c:v>52659.157534671089</c:v>
                </c:pt>
                <c:pt idx="52">
                  <c:v>53386.08219009536</c:v>
                </c:pt>
                <c:pt idx="53">
                  <c:v>54107.728961928064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301-42B4-96FE-B27FF0402AF4}"/>
            </c:ext>
          </c:extLst>
        </c:ser>
        <c:ser>
          <c:idx val="4"/>
          <c:order val="3"/>
          <c:tx>
            <c:v>y(95%)</c:v>
          </c:tx>
          <c:spPr>
            <a:ln w="12700">
              <a:solidFill>
                <a:srgbClr val="FF6600"/>
              </a:solidFill>
              <a:prstDash val="solid"/>
            </a:ln>
          </c:spPr>
          <c:marker>
            <c:symbol val="none"/>
          </c:marker>
          <c:xVal>
            <c:numRef>
              <c:f>信頼幅分析!$A$350:$A$403</c:f>
              <c:numCache>
                <c:formatCode>General</c:formatCode>
                <c:ptCount val="54"/>
                <c:pt idx="0">
                  <c:v>0</c:v>
                </c:pt>
                <c:pt idx="1">
                  <c:v>4081.6326530612232</c:v>
                </c:pt>
                <c:pt idx="2">
                  <c:v>8163.2653061224473</c:v>
                </c:pt>
                <c:pt idx="3">
                  <c:v>12244.897959183674</c:v>
                </c:pt>
                <c:pt idx="4">
                  <c:v>16326.530612244898</c:v>
                </c:pt>
                <c:pt idx="5">
                  <c:v>20408.163265306113</c:v>
                </c:pt>
                <c:pt idx="6">
                  <c:v>40816.326530612234</c:v>
                </c:pt>
                <c:pt idx="7">
                  <c:v>61224.489795918365</c:v>
                </c:pt>
                <c:pt idx="8">
                  <c:v>81632.653061224482</c:v>
                </c:pt>
                <c:pt idx="9">
                  <c:v>102040.81632653055</c:v>
                </c:pt>
                <c:pt idx="10">
                  <c:v>122448.97959183675</c:v>
                </c:pt>
                <c:pt idx="11">
                  <c:v>142857.14285714284</c:v>
                </c:pt>
                <c:pt idx="12">
                  <c:v>163265.30612244896</c:v>
                </c:pt>
                <c:pt idx="13">
                  <c:v>183673.46938775518</c:v>
                </c:pt>
                <c:pt idx="14">
                  <c:v>204081.63265306113</c:v>
                </c:pt>
                <c:pt idx="15">
                  <c:v>224489.79591836742</c:v>
                </c:pt>
                <c:pt idx="16">
                  <c:v>244897.95918367352</c:v>
                </c:pt>
                <c:pt idx="17">
                  <c:v>265306.12244897959</c:v>
                </c:pt>
                <c:pt idx="18">
                  <c:v>285714.28571428568</c:v>
                </c:pt>
                <c:pt idx="19">
                  <c:v>306122.44897959178</c:v>
                </c:pt>
                <c:pt idx="20">
                  <c:v>326530.61224489799</c:v>
                </c:pt>
                <c:pt idx="21">
                  <c:v>346938.77551020408</c:v>
                </c:pt>
                <c:pt idx="22">
                  <c:v>367346.93877551035</c:v>
                </c:pt>
                <c:pt idx="23">
                  <c:v>387755.1020408161</c:v>
                </c:pt>
                <c:pt idx="24">
                  <c:v>408163.26530612231</c:v>
                </c:pt>
                <c:pt idx="25">
                  <c:v>428571.42857142864</c:v>
                </c:pt>
                <c:pt idx="26">
                  <c:v>448979.59183673491</c:v>
                </c:pt>
                <c:pt idx="27">
                  <c:v>469387.75510204083</c:v>
                </c:pt>
                <c:pt idx="28">
                  <c:v>489795.9183673471</c:v>
                </c:pt>
                <c:pt idx="29">
                  <c:v>510204.08163265273</c:v>
                </c:pt>
                <c:pt idx="30">
                  <c:v>530612.24489795929</c:v>
                </c:pt>
                <c:pt idx="31">
                  <c:v>551020.40816326567</c:v>
                </c:pt>
                <c:pt idx="32">
                  <c:v>571428.57142857148</c:v>
                </c:pt>
                <c:pt idx="33">
                  <c:v>591836.73469387786</c:v>
                </c:pt>
                <c:pt idx="34">
                  <c:v>612244.89795918367</c:v>
                </c:pt>
                <c:pt idx="35">
                  <c:v>632653.06122449005</c:v>
                </c:pt>
                <c:pt idx="36">
                  <c:v>653061.22448979609</c:v>
                </c:pt>
                <c:pt idx="37">
                  <c:v>673469.38775510248</c:v>
                </c:pt>
                <c:pt idx="38">
                  <c:v>693877.55102040828</c:v>
                </c:pt>
                <c:pt idx="39">
                  <c:v>714285.71428571409</c:v>
                </c:pt>
                <c:pt idx="40">
                  <c:v>734693.87755102082</c:v>
                </c:pt>
                <c:pt idx="41">
                  <c:v>755102.04081632616</c:v>
                </c:pt>
                <c:pt idx="42">
                  <c:v>775510.2040816322</c:v>
                </c:pt>
                <c:pt idx="43">
                  <c:v>795918.36734693905</c:v>
                </c:pt>
                <c:pt idx="44">
                  <c:v>816326.53061224474</c:v>
                </c:pt>
                <c:pt idx="45">
                  <c:v>836734.69387755054</c:v>
                </c:pt>
                <c:pt idx="46">
                  <c:v>857142.85714285739</c:v>
                </c:pt>
                <c:pt idx="47">
                  <c:v>877551.02040816401</c:v>
                </c:pt>
                <c:pt idx="48">
                  <c:v>897959.18367346993</c:v>
                </c:pt>
                <c:pt idx="49">
                  <c:v>918367.34693877574</c:v>
                </c:pt>
                <c:pt idx="50">
                  <c:v>938775.51020408177</c:v>
                </c:pt>
                <c:pt idx="51">
                  <c:v>959183.67346938851</c:v>
                </c:pt>
                <c:pt idx="52">
                  <c:v>979591.83673469431</c:v>
                </c:pt>
                <c:pt idx="53">
                  <c:v>1000000</c:v>
                </c:pt>
              </c:numCache>
            </c:numRef>
          </c:xVal>
          <c:yVal>
            <c:numRef>
              <c:f>信頼幅分析!$E$350:$E$403</c:f>
              <c:numCache>
                <c:formatCode>General</c:formatCode>
                <c:ptCount val="54"/>
                <c:pt idx="0">
                  <c:v>0</c:v>
                </c:pt>
                <c:pt idx="1">
                  <c:v>15753.973976457472</c:v>
                </c:pt>
                <c:pt idx="2">
                  <c:v>24702.854039277488</c:v>
                </c:pt>
                <c:pt idx="3">
                  <c:v>32151.20727548463</c:v>
                </c:pt>
                <c:pt idx="4">
                  <c:v>38768.489856770771</c:v>
                </c:pt>
                <c:pt idx="5">
                  <c:v>44830.170682561526</c:v>
                </c:pt>
                <c:pt idx="6">
                  <c:v>70436.754113486764</c:v>
                </c:pt>
                <c:pt idx="7">
                  <c:v>91782.641953666913</c:v>
                </c:pt>
                <c:pt idx="8">
                  <c:v>110765.63439950701</c:v>
                </c:pt>
                <c:pt idx="9">
                  <c:v>128167.55928556218</c:v>
                </c:pt>
                <c:pt idx="10">
                  <c:v>144406.472989045</c:v>
                </c:pt>
                <c:pt idx="11">
                  <c:v>159738.82431091351</c:v>
                </c:pt>
                <c:pt idx="12">
                  <c:v>174336.14939344331</c:v>
                </c:pt>
                <c:pt idx="13">
                  <c:v>188320.28125851956</c:v>
                </c:pt>
                <c:pt idx="14">
                  <c:v>201781.66063225828</c:v>
                </c:pt>
                <c:pt idx="15">
                  <c:v>214789.7439764734</c:v>
                </c:pt>
                <c:pt idx="16">
                  <c:v>227399.32930011331</c:v>
                </c:pt>
                <c:pt idx="17">
                  <c:v>239654.60783726524</c:v>
                </c:pt>
                <c:pt idx="18">
                  <c:v>251591.87111905255</c:v>
                </c:pt>
                <c:pt idx="19">
                  <c:v>263241.38372617861</c:v>
                </c:pt>
                <c:pt idx="20">
                  <c:v>274628.71724405076</c:v>
                </c:pt>
                <c:pt idx="21">
                  <c:v>285775.72435018414</c:v>
                </c:pt>
                <c:pt idx="22">
                  <c:v>296701.2655242437</c:v>
                </c:pt>
                <c:pt idx="23">
                  <c:v>307421.76142111636</c:v>
                </c:pt>
                <c:pt idx="24">
                  <c:v>317951.61967907555</c:v>
                </c:pt>
                <c:pt idx="25">
                  <c:v>328303.56953915127</c:v>
                </c:pt>
                <c:pt idx="26">
                  <c:v>338488.92761672335</c:v>
                </c:pt>
                <c:pt idx="27">
                  <c:v>348517.81146676547</c:v>
                </c:pt>
                <c:pt idx="28">
                  <c:v>358399.31301478588</c:v>
                </c:pt>
                <c:pt idx="29">
                  <c:v>368141.64074854105</c:v>
                </c:pt>
                <c:pt idx="30">
                  <c:v>377752.23731812288</c:v>
                </c:pt>
                <c:pt idx="31">
                  <c:v>387237.87757678068</c:v>
                </c:pt>
                <c:pt idx="32">
                  <c:v>396604.75091730262</c:v>
                </c:pt>
                <c:pt idx="33">
                  <c:v>405858.53088884789</c:v>
                </c:pt>
                <c:pt idx="34">
                  <c:v>415004.43442871672</c:v>
                </c:pt>
                <c:pt idx="35">
                  <c:v>424047.27255172515</c:v>
                </c:pt>
                <c:pt idx="36">
                  <c:v>432991.4939641825</c:v>
                </c:pt>
                <c:pt idx="37">
                  <c:v>441841.22277968604</c:v>
                </c:pt>
                <c:pt idx="38">
                  <c:v>450600.29128840921</c:v>
                </c:pt>
                <c:pt idx="39">
                  <c:v>459272.26855464105</c:v>
                </c:pt>
                <c:pt idx="40">
                  <c:v>467860.4854773361</c:v>
                </c:pt>
                <c:pt idx="41">
                  <c:v>476368.05683697382</c:v>
                </c:pt>
                <c:pt idx="42">
                  <c:v>484797.9007625822</c:v>
                </c:pt>
                <c:pt idx="43">
                  <c:v>493152.75598055316</c:v>
                </c:pt>
                <c:pt idx="44">
                  <c:v>501435.19714827888</c:v>
                </c:pt>
                <c:pt idx="45">
                  <c:v>509647.64852767368</c:v>
                </c:pt>
                <c:pt idx="46">
                  <c:v>517792.3962143439</c:v>
                </c:pt>
                <c:pt idx="47">
                  <c:v>525871.59910561377</c:v>
                </c:pt>
                <c:pt idx="48">
                  <c:v>533887.2987637287</c:v>
                </c:pt>
                <c:pt idx="49">
                  <c:v>541841.42830802128</c:v>
                </c:pt>
                <c:pt idx="50">
                  <c:v>549735.82045105612</c:v>
                </c:pt>
                <c:pt idx="51">
                  <c:v>557572.21477791795</c:v>
                </c:pt>
                <c:pt idx="52">
                  <c:v>565352.26435450488</c:v>
                </c:pt>
                <c:pt idx="53">
                  <c:v>573077.54173929442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301-42B4-96FE-B27FF0402AF4}"/>
            </c:ext>
          </c:extLst>
        </c:ser>
        <c:ser>
          <c:idx val="5"/>
          <c:order val="4"/>
          <c:tx>
            <c:v>y(-95%)</c:v>
          </c:tx>
          <c:spPr>
            <a:ln w="12700">
              <a:solidFill>
                <a:srgbClr val="FF6600"/>
              </a:solidFill>
              <a:prstDash val="solid"/>
            </a:ln>
          </c:spPr>
          <c:marker>
            <c:symbol val="none"/>
          </c:marker>
          <c:xVal>
            <c:numRef>
              <c:f>信頼幅分析!$A$350:$A$403</c:f>
              <c:numCache>
                <c:formatCode>General</c:formatCode>
                <c:ptCount val="54"/>
                <c:pt idx="0">
                  <c:v>0</c:v>
                </c:pt>
                <c:pt idx="1">
                  <c:v>4081.6326530612232</c:v>
                </c:pt>
                <c:pt idx="2">
                  <c:v>8163.2653061224473</c:v>
                </c:pt>
                <c:pt idx="3">
                  <c:v>12244.897959183674</c:v>
                </c:pt>
                <c:pt idx="4">
                  <c:v>16326.530612244898</c:v>
                </c:pt>
                <c:pt idx="5">
                  <c:v>20408.163265306113</c:v>
                </c:pt>
                <c:pt idx="6">
                  <c:v>40816.326530612234</c:v>
                </c:pt>
                <c:pt idx="7">
                  <c:v>61224.489795918365</c:v>
                </c:pt>
                <c:pt idx="8">
                  <c:v>81632.653061224482</c:v>
                </c:pt>
                <c:pt idx="9">
                  <c:v>102040.81632653055</c:v>
                </c:pt>
                <c:pt idx="10">
                  <c:v>122448.97959183675</c:v>
                </c:pt>
                <c:pt idx="11">
                  <c:v>142857.14285714284</c:v>
                </c:pt>
                <c:pt idx="12">
                  <c:v>163265.30612244896</c:v>
                </c:pt>
                <c:pt idx="13">
                  <c:v>183673.46938775518</c:v>
                </c:pt>
                <c:pt idx="14">
                  <c:v>204081.63265306113</c:v>
                </c:pt>
                <c:pt idx="15">
                  <c:v>224489.79591836742</c:v>
                </c:pt>
                <c:pt idx="16">
                  <c:v>244897.95918367352</c:v>
                </c:pt>
                <c:pt idx="17">
                  <c:v>265306.12244897959</c:v>
                </c:pt>
                <c:pt idx="18">
                  <c:v>285714.28571428568</c:v>
                </c:pt>
                <c:pt idx="19">
                  <c:v>306122.44897959178</c:v>
                </c:pt>
                <c:pt idx="20">
                  <c:v>326530.61224489799</c:v>
                </c:pt>
                <c:pt idx="21">
                  <c:v>346938.77551020408</c:v>
                </c:pt>
                <c:pt idx="22">
                  <c:v>367346.93877551035</c:v>
                </c:pt>
                <c:pt idx="23">
                  <c:v>387755.1020408161</c:v>
                </c:pt>
                <c:pt idx="24">
                  <c:v>408163.26530612231</c:v>
                </c:pt>
                <c:pt idx="25">
                  <c:v>428571.42857142864</c:v>
                </c:pt>
                <c:pt idx="26">
                  <c:v>448979.59183673491</c:v>
                </c:pt>
                <c:pt idx="27">
                  <c:v>469387.75510204083</c:v>
                </c:pt>
                <c:pt idx="28">
                  <c:v>489795.9183673471</c:v>
                </c:pt>
                <c:pt idx="29">
                  <c:v>510204.08163265273</c:v>
                </c:pt>
                <c:pt idx="30">
                  <c:v>530612.24489795929</c:v>
                </c:pt>
                <c:pt idx="31">
                  <c:v>551020.40816326567</c:v>
                </c:pt>
                <c:pt idx="32">
                  <c:v>571428.57142857148</c:v>
                </c:pt>
                <c:pt idx="33">
                  <c:v>591836.73469387786</c:v>
                </c:pt>
                <c:pt idx="34">
                  <c:v>612244.89795918367</c:v>
                </c:pt>
                <c:pt idx="35">
                  <c:v>632653.06122449005</c:v>
                </c:pt>
                <c:pt idx="36">
                  <c:v>653061.22448979609</c:v>
                </c:pt>
                <c:pt idx="37">
                  <c:v>673469.38775510248</c:v>
                </c:pt>
                <c:pt idx="38">
                  <c:v>693877.55102040828</c:v>
                </c:pt>
                <c:pt idx="39">
                  <c:v>714285.71428571409</c:v>
                </c:pt>
                <c:pt idx="40">
                  <c:v>734693.87755102082</c:v>
                </c:pt>
                <c:pt idx="41">
                  <c:v>755102.04081632616</c:v>
                </c:pt>
                <c:pt idx="42">
                  <c:v>775510.2040816322</c:v>
                </c:pt>
                <c:pt idx="43">
                  <c:v>795918.36734693905</c:v>
                </c:pt>
                <c:pt idx="44">
                  <c:v>816326.53061224474</c:v>
                </c:pt>
                <c:pt idx="45">
                  <c:v>836734.69387755054</c:v>
                </c:pt>
                <c:pt idx="46">
                  <c:v>857142.85714285739</c:v>
                </c:pt>
                <c:pt idx="47">
                  <c:v>877551.02040816401</c:v>
                </c:pt>
                <c:pt idx="48">
                  <c:v>897959.18367346993</c:v>
                </c:pt>
                <c:pt idx="49">
                  <c:v>918367.34693877574</c:v>
                </c:pt>
                <c:pt idx="50">
                  <c:v>938775.51020408177</c:v>
                </c:pt>
                <c:pt idx="51">
                  <c:v>959183.67346938851</c:v>
                </c:pt>
                <c:pt idx="52">
                  <c:v>979591.83673469431</c:v>
                </c:pt>
                <c:pt idx="53">
                  <c:v>1000000</c:v>
                </c:pt>
              </c:numCache>
            </c:numRef>
          </c:xVal>
          <c:yVal>
            <c:numRef>
              <c:f>信頼幅分析!$F$350:$F$403</c:f>
              <c:numCache>
                <c:formatCode>General</c:formatCode>
                <c:ptCount val="54"/>
                <c:pt idx="0">
                  <c:v>0</c:v>
                </c:pt>
                <c:pt idx="1">
                  <c:v>470.71557451207605</c:v>
                </c:pt>
                <c:pt idx="2">
                  <c:v>742.22571313710682</c:v>
                </c:pt>
                <c:pt idx="3">
                  <c:v>968.39992153325397</c:v>
                </c:pt>
                <c:pt idx="4">
                  <c:v>1169.3342753190891</c:v>
                </c:pt>
                <c:pt idx="5">
                  <c:v>1353.3439689155211</c:v>
                </c:pt>
                <c:pt idx="6">
                  <c:v>2129.6767319631331</c:v>
                </c:pt>
                <c:pt idx="7">
                  <c:v>2775.373062320527</c:v>
                </c:pt>
                <c:pt idx="8">
                  <c:v>3348.439199238881</c:v>
                </c:pt>
                <c:pt idx="9">
                  <c:v>3872.8472009482434</c:v>
                </c:pt>
                <c:pt idx="10">
                  <c:v>4361.4379560990919</c:v>
                </c:pt>
                <c:pt idx="11">
                  <c:v>4822.0975865915025</c:v>
                </c:pt>
                <c:pt idx="12">
                  <c:v>5260.1053640699738</c:v>
                </c:pt>
                <c:pt idx="13">
                  <c:v>5679.2131453446927</c:v>
                </c:pt>
                <c:pt idx="14">
                  <c:v>6082.2073413537364</c:v>
                </c:pt>
                <c:pt idx="15">
                  <c:v>6471.2286166222066</c:v>
                </c:pt>
                <c:pt idx="16">
                  <c:v>6847.9663306918237</c:v>
                </c:pt>
                <c:pt idx="17">
                  <c:v>7213.7831488395959</c:v>
                </c:pt>
                <c:pt idx="18">
                  <c:v>7569.7983389926794</c:v>
                </c:pt>
                <c:pt idx="19">
                  <c:v>7916.9454201340695</c:v>
                </c:pt>
                <c:pt idx="20">
                  <c:v>8256.0132395280798</c:v>
                </c:pt>
                <c:pt idx="21">
                  <c:v>8587.6759775031296</c:v>
                </c:pt>
                <c:pt idx="22">
                  <c:v>8912.5155382489465</c:v>
                </c:pt>
                <c:pt idx="23">
                  <c:v>9231.0385730696307</c:v>
                </c:pt>
                <c:pt idx="24">
                  <c:v>9543.6896366422316</c:v>
                </c:pt>
                <c:pt idx="25">
                  <c:v>9850.8615034615195</c:v>
                </c:pt>
                <c:pt idx="26">
                  <c:v>10152.903363008583</c:v>
                </c:pt>
                <c:pt idx="27">
                  <c:v>10450.127406065672</c:v>
                </c:pt>
                <c:pt idx="28">
                  <c:v>10742.814173982988</c:v>
                </c:pt>
                <c:pt idx="29">
                  <c:v>11031.216944911521</c:v>
                </c:pt>
                <c:pt idx="30">
                  <c:v>11315.565361820953</c:v>
                </c:pt>
                <c:pt idx="31">
                  <c:v>11596.068457381449</c:v>
                </c:pt>
                <c:pt idx="32">
                  <c:v>11872.91719451849</c:v>
                </c:pt>
                <c:pt idx="33">
                  <c:v>12146.286614652334</c:v>
                </c:pt>
                <c:pt idx="34">
                  <c:v>12416.337665592822</c:v>
                </c:pt>
                <c:pt idx="35">
                  <c:v>12683.218765905745</c:v>
                </c:pt>
                <c:pt idx="36">
                  <c:v>12947.067150988525</c:v>
                </c:pt>
                <c:pt idx="37">
                  <c:v>13208.010037160177</c:v>
                </c:pt>
                <c:pt idx="38">
                  <c:v>13466.16563311885</c:v>
                </c:pt>
                <c:pt idx="39">
                  <c:v>13721.644022664892</c:v>
                </c:pt>
                <c:pt idx="40">
                  <c:v>13974.547938270591</c:v>
                </c:pt>
                <c:pt idx="41">
                  <c:v>14224.973441641232</c:v>
                </c:pt>
                <c:pt idx="42">
                  <c:v>14473.010524652791</c:v>
                </c:pt>
                <c:pt idx="43">
                  <c:v>14718.743641825011</c:v>
                </c:pt>
                <c:pt idx="44">
                  <c:v>14962.252183679691</c:v>
                </c:pt>
                <c:pt idx="45">
                  <c:v>15203.61089885579</c:v>
                </c:pt>
                <c:pt idx="46">
                  <c:v>15442.890271639557</c:v>
                </c:pt>
                <c:pt idx="47">
                  <c:v>15680.1568605639</c:v>
                </c:pt>
                <c:pt idx="48">
                  <c:v>15915.473602901977</c:v>
                </c:pt>
                <c:pt idx="49">
                  <c:v>16148.900089183704</c:v>
                </c:pt>
                <c:pt idx="50">
                  <c:v>16380.492811285369</c:v>
                </c:pt>
                <c:pt idx="51">
                  <c:v>16610.30538715412</c:v>
                </c:pt>
                <c:pt idx="52">
                  <c:v>16838.388764815933</c:v>
                </c:pt>
                <c:pt idx="53">
                  <c:v>17064.791407968278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301-42B4-96FE-B27FF0402A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2010440"/>
        <c:axId val="832012792"/>
      </c:scatterChart>
      <c:valAx>
        <c:axId val="832010440"/>
        <c:scaling>
          <c:orientation val="minMax"/>
          <c:max val="100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altLang="en-US" sz="1000" b="1" i="0">
                    <a:latin typeface="メイリオ"/>
                    <a:ea typeface="メイリオ"/>
                    <a:cs typeface="メイリオ"/>
                  </a:defRPr>
                </a:pPr>
                <a:r>
                  <a:rPr lang="ja-JP" sz="1000" b="1"/>
                  <a:t>実効</a:t>
                </a:r>
                <a:r>
                  <a:rPr lang="en-US" sz="1000" b="1"/>
                  <a:t>SLOC</a:t>
                </a:r>
                <a:r>
                  <a:rPr lang="ja-JP" sz="1000" b="1"/>
                  <a:t>実績値</a:t>
                </a:r>
                <a:r>
                  <a:rPr lang="en-US" sz="1000" b="1"/>
                  <a:t>[SLOC]</a:t>
                </a:r>
              </a:p>
            </c:rich>
          </c:tx>
          <c:layout>
            <c:manualLayout>
              <c:xMode val="edge"/>
              <c:yMode val="edge"/>
              <c:x val="0.35977095959595962"/>
              <c:y val="0.8961415165165165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メイリオ"/>
                <a:ea typeface="メイリオ"/>
                <a:cs typeface="メイリオ"/>
              </a:defRPr>
            </a:pPr>
            <a:endParaRPr lang="ja-JP"/>
          </a:p>
        </c:txPr>
        <c:crossAx val="832012792"/>
        <c:crosses val="autoZero"/>
        <c:crossBetween val="midCat"/>
        <c:majorUnit val="200000"/>
      </c:valAx>
      <c:valAx>
        <c:axId val="832012792"/>
        <c:scaling>
          <c:orientation val="minMax"/>
          <c:max val="300000"/>
        </c:scaling>
        <c:delete val="0"/>
        <c:axPos val="l"/>
        <c:majorGridlines>
          <c:spPr>
            <a:ln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altLang="en-US" sz="1000" b="1" i="0">
                    <a:latin typeface="メイリオ"/>
                    <a:ea typeface="メイリオ"/>
                    <a:cs typeface="メイリオ"/>
                  </a:defRPr>
                </a:pPr>
                <a:r>
                  <a:rPr lang="ja-JP" sz="1000" b="1"/>
                  <a:t>実績工数</a:t>
                </a:r>
                <a:r>
                  <a:rPr lang="en-US" sz="1000" b="1"/>
                  <a:t>(</a:t>
                </a:r>
                <a:r>
                  <a:rPr lang="ja-JP" sz="1000" b="1"/>
                  <a:t>開発</a:t>
                </a:r>
                <a:r>
                  <a:rPr lang="en-US" sz="1000" b="1"/>
                  <a:t>5</a:t>
                </a:r>
                <a:r>
                  <a:rPr lang="ja-JP" sz="1000" b="1"/>
                  <a:t>工程</a:t>
                </a:r>
                <a:r>
                  <a:rPr lang="en-US" sz="1000" b="1"/>
                  <a:t>) [</a:t>
                </a:r>
                <a:r>
                  <a:rPr lang="ja-JP" sz="1000" b="1"/>
                  <a:t>人時</a:t>
                </a:r>
                <a:r>
                  <a:rPr lang="en-US" sz="1000" b="1"/>
                  <a:t>]</a:t>
                </a:r>
              </a:p>
            </c:rich>
          </c:tx>
          <c:layout>
            <c:manualLayout>
              <c:xMode val="edge"/>
              <c:yMode val="edge"/>
              <c:x val="0"/>
              <c:y val="8.885735735735735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950" b="0" i="0">
                <a:latin typeface="メイリオ"/>
                <a:ea typeface="メイリオ"/>
                <a:cs typeface="メイリオ"/>
              </a:defRPr>
            </a:pPr>
            <a:endParaRPr lang="ja-JP"/>
          </a:p>
        </c:txPr>
        <c:crossAx val="832010440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l"/>
      <c:legendEntry>
        <c:idx val="0"/>
        <c:delete val="1"/>
      </c:legendEntry>
      <c:layout>
        <c:manualLayout>
          <c:xMode val="edge"/>
          <c:yMode val="edge"/>
          <c:x val="0.20072727272727275"/>
          <c:y val="0.1044545795795796"/>
          <c:w val="0.20330050505050504"/>
          <c:h val="0.22222222222222221"/>
        </c:manualLayout>
      </c:layout>
      <c:overlay val="0"/>
      <c:spPr>
        <a:solidFill>
          <a:srgbClr val="FFFFFF"/>
        </a:solidFill>
        <a:ln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0" i="0">
              <a:latin typeface="メイリオ"/>
              <a:ea typeface="メイリオ"/>
              <a:cs typeface="メイリオ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rgbClr val="FFFFFF"/>
    </a:solidFill>
    <a:ln w="25400"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sz="1000" dirty="0"/>
              <a:t>SLOC</a:t>
            </a:r>
            <a:r>
              <a:rPr lang="ja-JP" sz="1000" dirty="0"/>
              <a:t>規模と工数 </a:t>
            </a:r>
            <a:r>
              <a:rPr lang="en-US" sz="1000" dirty="0"/>
              <a:t>(</a:t>
            </a:r>
            <a:r>
              <a:rPr lang="ja-JP" sz="1000" dirty="0"/>
              <a:t>改良開発</a:t>
            </a:r>
            <a:r>
              <a:rPr lang="en-US" sz="1000" dirty="0"/>
              <a:t>) </a:t>
            </a:r>
            <a:r>
              <a:rPr lang="ja-JP" sz="1000" dirty="0"/>
              <a:t>信頼幅</a:t>
            </a:r>
            <a:r>
              <a:rPr lang="en-US" sz="1000" dirty="0"/>
              <a:t>50%,95%</a:t>
            </a:r>
            <a:r>
              <a:rPr lang="ja-JP" sz="1000" dirty="0"/>
              <a:t>付き</a:t>
            </a:r>
          </a:p>
        </c:rich>
      </c:tx>
      <c:layout>
        <c:manualLayout>
          <c:xMode val="edge"/>
          <c:yMode val="edge"/>
          <c:x val="0.19995782828282829"/>
          <c:y val="5.1313813813813885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998502415458933"/>
          <c:y val="9.744256756756757E-2"/>
          <c:w val="0.70869187675070033"/>
          <c:h val="0.7145007507507507"/>
        </c:manualLayout>
      </c:layout>
      <c:scatterChart>
        <c:scatterStyle val="lineMarker"/>
        <c:varyColors val="0"/>
        <c:ser>
          <c:idx val="0"/>
          <c:order val="0"/>
          <c:tx>
            <c:v>値</c:v>
          </c:tx>
          <c:spPr>
            <a:ln w="28575">
              <a:noFill/>
            </a:ln>
          </c:spPr>
          <c:marker>
            <c:symbol val="x"/>
            <c:size val="3"/>
            <c:spPr>
              <a:noFill/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信頼幅分析!$A$24:$A$513</c:f>
              <c:numCache>
                <c:formatCode>General</c:formatCode>
                <c:ptCount val="490"/>
                <c:pt idx="0">
                  <c:v>5890</c:v>
                </c:pt>
                <c:pt idx="1">
                  <c:v>39800</c:v>
                </c:pt>
                <c:pt idx="2">
                  <c:v>162700</c:v>
                </c:pt>
                <c:pt idx="3">
                  <c:v>88800</c:v>
                </c:pt>
                <c:pt idx="4">
                  <c:v>740640</c:v>
                </c:pt>
                <c:pt idx="5">
                  <c:v>180600</c:v>
                </c:pt>
                <c:pt idx="6">
                  <c:v>841000</c:v>
                </c:pt>
                <c:pt idx="7">
                  <c:v>928000</c:v>
                </c:pt>
                <c:pt idx="8">
                  <c:v>409000</c:v>
                </c:pt>
                <c:pt idx="9">
                  <c:v>14990</c:v>
                </c:pt>
                <c:pt idx="10">
                  <c:v>3990</c:v>
                </c:pt>
                <c:pt idx="11">
                  <c:v>4740</c:v>
                </c:pt>
                <c:pt idx="12">
                  <c:v>66570</c:v>
                </c:pt>
                <c:pt idx="13">
                  <c:v>651</c:v>
                </c:pt>
                <c:pt idx="14">
                  <c:v>20000</c:v>
                </c:pt>
                <c:pt idx="15">
                  <c:v>32000</c:v>
                </c:pt>
                <c:pt idx="16">
                  <c:v>20421</c:v>
                </c:pt>
                <c:pt idx="17">
                  <c:v>10312</c:v>
                </c:pt>
                <c:pt idx="18">
                  <c:v>94730</c:v>
                </c:pt>
                <c:pt idx="19">
                  <c:v>16300</c:v>
                </c:pt>
                <c:pt idx="20">
                  <c:v>5026</c:v>
                </c:pt>
                <c:pt idx="21">
                  <c:v>33300</c:v>
                </c:pt>
                <c:pt idx="22">
                  <c:v>1836</c:v>
                </c:pt>
                <c:pt idx="23">
                  <c:v>22000</c:v>
                </c:pt>
                <c:pt idx="24">
                  <c:v>21700</c:v>
                </c:pt>
                <c:pt idx="25">
                  <c:v>26400</c:v>
                </c:pt>
                <c:pt idx="26">
                  <c:v>40700</c:v>
                </c:pt>
                <c:pt idx="27">
                  <c:v>22000</c:v>
                </c:pt>
                <c:pt idx="28">
                  <c:v>18400</c:v>
                </c:pt>
                <c:pt idx="29">
                  <c:v>21700</c:v>
                </c:pt>
                <c:pt idx="30">
                  <c:v>16490</c:v>
                </c:pt>
                <c:pt idx="31">
                  <c:v>997.2</c:v>
                </c:pt>
                <c:pt idx="32">
                  <c:v>9061.1</c:v>
                </c:pt>
                <c:pt idx="33">
                  <c:v>432</c:v>
                </c:pt>
                <c:pt idx="34">
                  <c:v>796.5</c:v>
                </c:pt>
                <c:pt idx="35">
                  <c:v>16556.599999999999</c:v>
                </c:pt>
                <c:pt idx="36">
                  <c:v>1103.8999999999999</c:v>
                </c:pt>
                <c:pt idx="37">
                  <c:v>200</c:v>
                </c:pt>
                <c:pt idx="38">
                  <c:v>27051</c:v>
                </c:pt>
                <c:pt idx="39">
                  <c:v>9900</c:v>
                </c:pt>
                <c:pt idx="40">
                  <c:v>17670</c:v>
                </c:pt>
                <c:pt idx="41">
                  <c:v>94000</c:v>
                </c:pt>
                <c:pt idx="42">
                  <c:v>24100</c:v>
                </c:pt>
                <c:pt idx="43">
                  <c:v>27000</c:v>
                </c:pt>
                <c:pt idx="44">
                  <c:v>24100</c:v>
                </c:pt>
                <c:pt idx="45">
                  <c:v>20300</c:v>
                </c:pt>
                <c:pt idx="46">
                  <c:v>62000</c:v>
                </c:pt>
                <c:pt idx="47">
                  <c:v>187060</c:v>
                </c:pt>
                <c:pt idx="48">
                  <c:v>70200</c:v>
                </c:pt>
                <c:pt idx="49">
                  <c:v>30317</c:v>
                </c:pt>
                <c:pt idx="50">
                  <c:v>123465</c:v>
                </c:pt>
                <c:pt idx="51">
                  <c:v>10341</c:v>
                </c:pt>
                <c:pt idx="52">
                  <c:v>18487</c:v>
                </c:pt>
                <c:pt idx="53">
                  <c:v>59188</c:v>
                </c:pt>
                <c:pt idx="54">
                  <c:v>86190</c:v>
                </c:pt>
                <c:pt idx="55">
                  <c:v>13180</c:v>
                </c:pt>
                <c:pt idx="56">
                  <c:v>56450</c:v>
                </c:pt>
                <c:pt idx="57">
                  <c:v>79520</c:v>
                </c:pt>
                <c:pt idx="58">
                  <c:v>41200</c:v>
                </c:pt>
                <c:pt idx="59">
                  <c:v>36500</c:v>
                </c:pt>
                <c:pt idx="60">
                  <c:v>27300</c:v>
                </c:pt>
                <c:pt idx="61">
                  <c:v>113431</c:v>
                </c:pt>
                <c:pt idx="62">
                  <c:v>12371</c:v>
                </c:pt>
                <c:pt idx="63">
                  <c:v>10</c:v>
                </c:pt>
                <c:pt idx="64">
                  <c:v>34423</c:v>
                </c:pt>
                <c:pt idx="65">
                  <c:v>3122</c:v>
                </c:pt>
                <c:pt idx="66">
                  <c:v>82101</c:v>
                </c:pt>
                <c:pt idx="67">
                  <c:v>18114</c:v>
                </c:pt>
                <c:pt idx="68">
                  <c:v>57404</c:v>
                </c:pt>
                <c:pt idx="69">
                  <c:v>2500</c:v>
                </c:pt>
                <c:pt idx="70">
                  <c:v>12469</c:v>
                </c:pt>
                <c:pt idx="71">
                  <c:v>10904</c:v>
                </c:pt>
                <c:pt idx="72">
                  <c:v>105200</c:v>
                </c:pt>
                <c:pt idx="73">
                  <c:v>31500</c:v>
                </c:pt>
                <c:pt idx="74">
                  <c:v>22200</c:v>
                </c:pt>
                <c:pt idx="75">
                  <c:v>58000</c:v>
                </c:pt>
                <c:pt idx="76">
                  <c:v>25000</c:v>
                </c:pt>
                <c:pt idx="77">
                  <c:v>7200</c:v>
                </c:pt>
                <c:pt idx="78">
                  <c:v>6200</c:v>
                </c:pt>
                <c:pt idx="79">
                  <c:v>21400</c:v>
                </c:pt>
                <c:pt idx="80">
                  <c:v>129600</c:v>
                </c:pt>
                <c:pt idx="81">
                  <c:v>159800</c:v>
                </c:pt>
                <c:pt idx="82">
                  <c:v>19900</c:v>
                </c:pt>
                <c:pt idx="83">
                  <c:v>8500</c:v>
                </c:pt>
                <c:pt idx="84">
                  <c:v>156100</c:v>
                </c:pt>
                <c:pt idx="85">
                  <c:v>165100</c:v>
                </c:pt>
                <c:pt idx="86">
                  <c:v>572000</c:v>
                </c:pt>
                <c:pt idx="87">
                  <c:v>375000</c:v>
                </c:pt>
                <c:pt idx="88">
                  <c:v>290000</c:v>
                </c:pt>
                <c:pt idx="89">
                  <c:v>215000</c:v>
                </c:pt>
                <c:pt idx="90">
                  <c:v>960700</c:v>
                </c:pt>
                <c:pt idx="91">
                  <c:v>123956</c:v>
                </c:pt>
                <c:pt idx="92">
                  <c:v>108000</c:v>
                </c:pt>
                <c:pt idx="93">
                  <c:v>882</c:v>
                </c:pt>
                <c:pt idx="94">
                  <c:v>3620</c:v>
                </c:pt>
                <c:pt idx="95">
                  <c:v>17900</c:v>
                </c:pt>
                <c:pt idx="96">
                  <c:v>7786</c:v>
                </c:pt>
                <c:pt idx="97">
                  <c:v>1104</c:v>
                </c:pt>
                <c:pt idx="98">
                  <c:v>30600</c:v>
                </c:pt>
                <c:pt idx="99">
                  <c:v>20000</c:v>
                </c:pt>
                <c:pt idx="100">
                  <c:v>6063</c:v>
                </c:pt>
                <c:pt idx="101">
                  <c:v>4719</c:v>
                </c:pt>
                <c:pt idx="102">
                  <c:v>3920</c:v>
                </c:pt>
                <c:pt idx="103">
                  <c:v>39600</c:v>
                </c:pt>
                <c:pt idx="104">
                  <c:v>4310</c:v>
                </c:pt>
                <c:pt idx="105">
                  <c:v>7071</c:v>
                </c:pt>
                <c:pt idx="106">
                  <c:v>23200</c:v>
                </c:pt>
                <c:pt idx="107">
                  <c:v>25170</c:v>
                </c:pt>
                <c:pt idx="108">
                  <c:v>21828</c:v>
                </c:pt>
                <c:pt idx="109">
                  <c:v>24781</c:v>
                </c:pt>
                <c:pt idx="110">
                  <c:v>5540</c:v>
                </c:pt>
                <c:pt idx="111">
                  <c:v>4246</c:v>
                </c:pt>
                <c:pt idx="112">
                  <c:v>230</c:v>
                </c:pt>
                <c:pt idx="113">
                  <c:v>26820</c:v>
                </c:pt>
                <c:pt idx="114">
                  <c:v>3158</c:v>
                </c:pt>
                <c:pt idx="115">
                  <c:v>18551</c:v>
                </c:pt>
                <c:pt idx="116">
                  <c:v>21828</c:v>
                </c:pt>
                <c:pt idx="117">
                  <c:v>952.85</c:v>
                </c:pt>
                <c:pt idx="118">
                  <c:v>3916.85</c:v>
                </c:pt>
                <c:pt idx="119">
                  <c:v>6512.25</c:v>
                </c:pt>
                <c:pt idx="120">
                  <c:v>7326</c:v>
                </c:pt>
                <c:pt idx="121">
                  <c:v>141200</c:v>
                </c:pt>
                <c:pt idx="122">
                  <c:v>43000</c:v>
                </c:pt>
                <c:pt idx="123">
                  <c:v>59800</c:v>
                </c:pt>
                <c:pt idx="124">
                  <c:v>29900</c:v>
                </c:pt>
                <c:pt idx="125">
                  <c:v>63300</c:v>
                </c:pt>
                <c:pt idx="126">
                  <c:v>83200</c:v>
                </c:pt>
                <c:pt idx="127">
                  <c:v>43600</c:v>
                </c:pt>
                <c:pt idx="128">
                  <c:v>14100</c:v>
                </c:pt>
                <c:pt idx="129">
                  <c:v>123200</c:v>
                </c:pt>
                <c:pt idx="130">
                  <c:v>8900</c:v>
                </c:pt>
                <c:pt idx="131">
                  <c:v>126400</c:v>
                </c:pt>
                <c:pt idx="132">
                  <c:v>34600</c:v>
                </c:pt>
                <c:pt idx="133">
                  <c:v>32600</c:v>
                </c:pt>
                <c:pt idx="134">
                  <c:v>39430</c:v>
                </c:pt>
                <c:pt idx="135">
                  <c:v>95980</c:v>
                </c:pt>
                <c:pt idx="136">
                  <c:v>73900</c:v>
                </c:pt>
                <c:pt idx="137">
                  <c:v>203040</c:v>
                </c:pt>
                <c:pt idx="138">
                  <c:v>18522</c:v>
                </c:pt>
                <c:pt idx="139">
                  <c:v>100400</c:v>
                </c:pt>
                <c:pt idx="140">
                  <c:v>77600</c:v>
                </c:pt>
                <c:pt idx="141">
                  <c:v>5100</c:v>
                </c:pt>
                <c:pt idx="142">
                  <c:v>17300</c:v>
                </c:pt>
                <c:pt idx="143">
                  <c:v>39122</c:v>
                </c:pt>
                <c:pt idx="144">
                  <c:v>17200</c:v>
                </c:pt>
                <c:pt idx="145">
                  <c:v>70356</c:v>
                </c:pt>
                <c:pt idx="146">
                  <c:v>30000</c:v>
                </c:pt>
                <c:pt idx="147">
                  <c:v>4800</c:v>
                </c:pt>
                <c:pt idx="148">
                  <c:v>62000</c:v>
                </c:pt>
                <c:pt idx="149">
                  <c:v>109200</c:v>
                </c:pt>
                <c:pt idx="150">
                  <c:v>213100</c:v>
                </c:pt>
                <c:pt idx="151">
                  <c:v>11700</c:v>
                </c:pt>
                <c:pt idx="152">
                  <c:v>21500</c:v>
                </c:pt>
                <c:pt idx="153">
                  <c:v>22220</c:v>
                </c:pt>
                <c:pt idx="154">
                  <c:v>48172</c:v>
                </c:pt>
                <c:pt idx="155">
                  <c:v>1100</c:v>
                </c:pt>
                <c:pt idx="156">
                  <c:v>5300</c:v>
                </c:pt>
                <c:pt idx="157">
                  <c:v>8750</c:v>
                </c:pt>
                <c:pt idx="158">
                  <c:v>300</c:v>
                </c:pt>
                <c:pt idx="159">
                  <c:v>3954</c:v>
                </c:pt>
                <c:pt idx="160">
                  <c:v>1053</c:v>
                </c:pt>
                <c:pt idx="161">
                  <c:v>170</c:v>
                </c:pt>
                <c:pt idx="162">
                  <c:v>1200</c:v>
                </c:pt>
                <c:pt idx="163">
                  <c:v>7120</c:v>
                </c:pt>
                <c:pt idx="164">
                  <c:v>1050</c:v>
                </c:pt>
                <c:pt idx="165">
                  <c:v>7200</c:v>
                </c:pt>
                <c:pt idx="166">
                  <c:v>81100</c:v>
                </c:pt>
                <c:pt idx="167">
                  <c:v>6.5</c:v>
                </c:pt>
                <c:pt idx="168">
                  <c:v>25737</c:v>
                </c:pt>
                <c:pt idx="169">
                  <c:v>37000</c:v>
                </c:pt>
                <c:pt idx="170">
                  <c:v>108500</c:v>
                </c:pt>
                <c:pt idx="171">
                  <c:v>208000</c:v>
                </c:pt>
                <c:pt idx="172">
                  <c:v>17000</c:v>
                </c:pt>
                <c:pt idx="173">
                  <c:v>32300</c:v>
                </c:pt>
                <c:pt idx="174">
                  <c:v>35100</c:v>
                </c:pt>
                <c:pt idx="175">
                  <c:v>3800</c:v>
                </c:pt>
                <c:pt idx="176">
                  <c:v>12900</c:v>
                </c:pt>
                <c:pt idx="177">
                  <c:v>83000</c:v>
                </c:pt>
                <c:pt idx="178">
                  <c:v>25800</c:v>
                </c:pt>
                <c:pt idx="179">
                  <c:v>24200</c:v>
                </c:pt>
                <c:pt idx="180">
                  <c:v>28000</c:v>
                </c:pt>
                <c:pt idx="181">
                  <c:v>56560</c:v>
                </c:pt>
                <c:pt idx="182">
                  <c:v>98819</c:v>
                </c:pt>
                <c:pt idx="183">
                  <c:v>539132</c:v>
                </c:pt>
                <c:pt idx="184">
                  <c:v>3150</c:v>
                </c:pt>
                <c:pt idx="185">
                  <c:v>28170</c:v>
                </c:pt>
                <c:pt idx="186">
                  <c:v>4104.9000000000005</c:v>
                </c:pt>
                <c:pt idx="187">
                  <c:v>67000</c:v>
                </c:pt>
                <c:pt idx="188">
                  <c:v>39000</c:v>
                </c:pt>
                <c:pt idx="189">
                  <c:v>37800</c:v>
                </c:pt>
                <c:pt idx="190">
                  <c:v>21000</c:v>
                </c:pt>
                <c:pt idx="191">
                  <c:v>8850</c:v>
                </c:pt>
                <c:pt idx="192">
                  <c:v>32516</c:v>
                </c:pt>
                <c:pt idx="193">
                  <c:v>36450</c:v>
                </c:pt>
                <c:pt idx="194">
                  <c:v>39000</c:v>
                </c:pt>
                <c:pt idx="195">
                  <c:v>6870</c:v>
                </c:pt>
                <c:pt idx="196">
                  <c:v>37700</c:v>
                </c:pt>
                <c:pt idx="197">
                  <c:v>51800</c:v>
                </c:pt>
                <c:pt idx="198">
                  <c:v>84574</c:v>
                </c:pt>
                <c:pt idx="199">
                  <c:v>38420</c:v>
                </c:pt>
                <c:pt idx="200">
                  <c:v>4085300</c:v>
                </c:pt>
                <c:pt idx="201">
                  <c:v>49300</c:v>
                </c:pt>
                <c:pt idx="202">
                  <c:v>42000</c:v>
                </c:pt>
                <c:pt idx="203">
                  <c:v>160100</c:v>
                </c:pt>
                <c:pt idx="204">
                  <c:v>158330</c:v>
                </c:pt>
                <c:pt idx="205">
                  <c:v>19100</c:v>
                </c:pt>
                <c:pt idx="206">
                  <c:v>123769</c:v>
                </c:pt>
                <c:pt idx="207">
                  <c:v>42600</c:v>
                </c:pt>
                <c:pt idx="208">
                  <c:v>147800</c:v>
                </c:pt>
                <c:pt idx="209">
                  <c:v>48975</c:v>
                </c:pt>
                <c:pt idx="210">
                  <c:v>51019</c:v>
                </c:pt>
                <c:pt idx="211">
                  <c:v>7242</c:v>
                </c:pt>
                <c:pt idx="212">
                  <c:v>373511</c:v>
                </c:pt>
                <c:pt idx="213">
                  <c:v>14324</c:v>
                </c:pt>
                <c:pt idx="214">
                  <c:v>43600</c:v>
                </c:pt>
                <c:pt idx="215">
                  <c:v>3317.3999999999996</c:v>
                </c:pt>
                <c:pt idx="216">
                  <c:v>8698</c:v>
                </c:pt>
                <c:pt idx="217">
                  <c:v>1942.75</c:v>
                </c:pt>
                <c:pt idx="218">
                  <c:v>19803.3</c:v>
                </c:pt>
                <c:pt idx="219">
                  <c:v>26000</c:v>
                </c:pt>
                <c:pt idx="220">
                  <c:v>117080</c:v>
                </c:pt>
                <c:pt idx="221">
                  <c:v>4787</c:v>
                </c:pt>
                <c:pt idx="222">
                  <c:v>55264</c:v>
                </c:pt>
                <c:pt idx="223">
                  <c:v>2968</c:v>
                </c:pt>
                <c:pt idx="224">
                  <c:v>954</c:v>
                </c:pt>
                <c:pt idx="225">
                  <c:v>2724</c:v>
                </c:pt>
                <c:pt idx="226">
                  <c:v>21680</c:v>
                </c:pt>
                <c:pt idx="227">
                  <c:v>26000</c:v>
                </c:pt>
                <c:pt idx="228">
                  <c:v>36000</c:v>
                </c:pt>
                <c:pt idx="229">
                  <c:v>127000</c:v>
                </c:pt>
                <c:pt idx="230">
                  <c:v>571800</c:v>
                </c:pt>
                <c:pt idx="231">
                  <c:v>78600</c:v>
                </c:pt>
                <c:pt idx="232">
                  <c:v>237800</c:v>
                </c:pt>
                <c:pt idx="233">
                  <c:v>108200</c:v>
                </c:pt>
                <c:pt idx="234">
                  <c:v>1047400</c:v>
                </c:pt>
                <c:pt idx="235">
                  <c:v>531100</c:v>
                </c:pt>
                <c:pt idx="236">
                  <c:v>708000</c:v>
                </c:pt>
                <c:pt idx="237">
                  <c:v>6000</c:v>
                </c:pt>
                <c:pt idx="238">
                  <c:v>881000</c:v>
                </c:pt>
                <c:pt idx="239">
                  <c:v>299000</c:v>
                </c:pt>
                <c:pt idx="240">
                  <c:v>2122</c:v>
                </c:pt>
                <c:pt idx="241">
                  <c:v>44890</c:v>
                </c:pt>
                <c:pt idx="242">
                  <c:v>1400</c:v>
                </c:pt>
                <c:pt idx="243">
                  <c:v>13</c:v>
                </c:pt>
                <c:pt idx="244">
                  <c:v>2828</c:v>
                </c:pt>
                <c:pt idx="245">
                  <c:v>1396</c:v>
                </c:pt>
                <c:pt idx="246">
                  <c:v>16000</c:v>
                </c:pt>
                <c:pt idx="247">
                  <c:v>18800</c:v>
                </c:pt>
                <c:pt idx="248">
                  <c:v>21500</c:v>
                </c:pt>
                <c:pt idx="249">
                  <c:v>48500</c:v>
                </c:pt>
                <c:pt idx="250">
                  <c:v>306900</c:v>
                </c:pt>
                <c:pt idx="251">
                  <c:v>351600</c:v>
                </c:pt>
                <c:pt idx="252">
                  <c:v>1900</c:v>
                </c:pt>
                <c:pt idx="253">
                  <c:v>47000</c:v>
                </c:pt>
                <c:pt idx="254">
                  <c:v>41000</c:v>
                </c:pt>
                <c:pt idx="255">
                  <c:v>11456</c:v>
                </c:pt>
                <c:pt idx="256">
                  <c:v>2043.9</c:v>
                </c:pt>
                <c:pt idx="257">
                  <c:v>12401</c:v>
                </c:pt>
                <c:pt idx="258">
                  <c:v>4421</c:v>
                </c:pt>
                <c:pt idx="259">
                  <c:v>26318.7</c:v>
                </c:pt>
                <c:pt idx="260">
                  <c:v>10170</c:v>
                </c:pt>
                <c:pt idx="261">
                  <c:v>11200</c:v>
                </c:pt>
                <c:pt idx="262">
                  <c:v>3000</c:v>
                </c:pt>
                <c:pt idx="263">
                  <c:v>2800</c:v>
                </c:pt>
                <c:pt idx="264">
                  <c:v>27700</c:v>
                </c:pt>
                <c:pt idx="265">
                  <c:v>20610</c:v>
                </c:pt>
                <c:pt idx="266">
                  <c:v>181888</c:v>
                </c:pt>
                <c:pt idx="267">
                  <c:v>102340</c:v>
                </c:pt>
                <c:pt idx="268">
                  <c:v>16280</c:v>
                </c:pt>
                <c:pt idx="269">
                  <c:v>48672</c:v>
                </c:pt>
                <c:pt idx="270">
                  <c:v>9800</c:v>
                </c:pt>
                <c:pt idx="271">
                  <c:v>16600</c:v>
                </c:pt>
                <c:pt idx="272">
                  <c:v>8657</c:v>
                </c:pt>
                <c:pt idx="273">
                  <c:v>148240</c:v>
                </c:pt>
                <c:pt idx="274">
                  <c:v>24120</c:v>
                </c:pt>
                <c:pt idx="275">
                  <c:v>17290</c:v>
                </c:pt>
                <c:pt idx="276">
                  <c:v>104505</c:v>
                </c:pt>
                <c:pt idx="277">
                  <c:v>58500</c:v>
                </c:pt>
                <c:pt idx="278">
                  <c:v>240518</c:v>
                </c:pt>
                <c:pt idx="279">
                  <c:v>152344</c:v>
                </c:pt>
                <c:pt idx="280">
                  <c:v>29200</c:v>
                </c:pt>
                <c:pt idx="281">
                  <c:v>37126</c:v>
                </c:pt>
                <c:pt idx="282">
                  <c:v>179100</c:v>
                </c:pt>
                <c:pt idx="283">
                  <c:v>79761</c:v>
                </c:pt>
                <c:pt idx="284">
                  <c:v>61795</c:v>
                </c:pt>
                <c:pt idx="285">
                  <c:v>50926</c:v>
                </c:pt>
                <c:pt idx="286">
                  <c:v>25419</c:v>
                </c:pt>
                <c:pt idx="287">
                  <c:v>35000</c:v>
                </c:pt>
                <c:pt idx="288">
                  <c:v>9500</c:v>
                </c:pt>
                <c:pt idx="289">
                  <c:v>17460</c:v>
                </c:pt>
                <c:pt idx="290">
                  <c:v>42767</c:v>
                </c:pt>
                <c:pt idx="291">
                  <c:v>55264</c:v>
                </c:pt>
                <c:pt idx="292">
                  <c:v>2100</c:v>
                </c:pt>
                <c:pt idx="293">
                  <c:v>43800</c:v>
                </c:pt>
                <c:pt idx="294">
                  <c:v>10900</c:v>
                </c:pt>
                <c:pt idx="295">
                  <c:v>22800</c:v>
                </c:pt>
                <c:pt idx="296">
                  <c:v>10300</c:v>
                </c:pt>
                <c:pt idx="297">
                  <c:v>9121</c:v>
                </c:pt>
                <c:pt idx="298">
                  <c:v>27200</c:v>
                </c:pt>
                <c:pt idx="299">
                  <c:v>11900</c:v>
                </c:pt>
                <c:pt idx="300">
                  <c:v>3760</c:v>
                </c:pt>
                <c:pt idx="301">
                  <c:v>247200</c:v>
                </c:pt>
                <c:pt idx="302">
                  <c:v>180400</c:v>
                </c:pt>
                <c:pt idx="303">
                  <c:v>103600</c:v>
                </c:pt>
                <c:pt idx="304">
                  <c:v>21000</c:v>
                </c:pt>
                <c:pt idx="305">
                  <c:v>35200</c:v>
                </c:pt>
                <c:pt idx="306">
                  <c:v>31500</c:v>
                </c:pt>
                <c:pt idx="307">
                  <c:v>33100</c:v>
                </c:pt>
                <c:pt idx="308">
                  <c:v>27600</c:v>
                </c:pt>
                <c:pt idx="309">
                  <c:v>17170</c:v>
                </c:pt>
                <c:pt idx="310">
                  <c:v>198400</c:v>
                </c:pt>
                <c:pt idx="311">
                  <c:v>65700</c:v>
                </c:pt>
                <c:pt idx="312">
                  <c:v>22220</c:v>
                </c:pt>
                <c:pt idx="313">
                  <c:v>18900</c:v>
                </c:pt>
                <c:pt idx="314">
                  <c:v>219000</c:v>
                </c:pt>
                <c:pt idx="315">
                  <c:v>160000</c:v>
                </c:pt>
                <c:pt idx="316">
                  <c:v>37000</c:v>
                </c:pt>
                <c:pt idx="317">
                  <c:v>89000</c:v>
                </c:pt>
                <c:pt idx="318">
                  <c:v>15500</c:v>
                </c:pt>
                <c:pt idx="319">
                  <c:v>6000</c:v>
                </c:pt>
                <c:pt idx="320">
                  <c:v>89900</c:v>
                </c:pt>
                <c:pt idx="321">
                  <c:v>37500</c:v>
                </c:pt>
                <c:pt idx="322">
                  <c:v>55270</c:v>
                </c:pt>
                <c:pt idx="323">
                  <c:v>3262</c:v>
                </c:pt>
                <c:pt idx="324">
                  <c:v>8666</c:v>
                </c:pt>
                <c:pt idx="325">
                  <c:v>42400</c:v>
                </c:pt>
                <c:pt idx="326">
                  <c:v>47874</c:v>
                </c:pt>
                <c:pt idx="327">
                  <c:v>17000</c:v>
                </c:pt>
                <c:pt idx="328">
                  <c:v>17300</c:v>
                </c:pt>
                <c:pt idx="329">
                  <c:v>3125</c:v>
                </c:pt>
                <c:pt idx="330">
                  <c:v>176300</c:v>
                </c:pt>
                <c:pt idx="331">
                  <c:v>11605</c:v>
                </c:pt>
                <c:pt idx="332">
                  <c:v>406500</c:v>
                </c:pt>
                <c:pt idx="333">
                  <c:v>65500</c:v>
                </c:pt>
                <c:pt idx="334">
                  <c:v>642000</c:v>
                </c:pt>
                <c:pt idx="335">
                  <c:v>727000</c:v>
                </c:pt>
                <c:pt idx="336">
                  <c:v>215700</c:v>
                </c:pt>
                <c:pt idx="337">
                  <c:v>667000</c:v>
                </c:pt>
                <c:pt idx="338">
                  <c:v>116</c:v>
                </c:pt>
                <c:pt idx="339">
                  <c:v>738</c:v>
                </c:pt>
                <c:pt idx="340">
                  <c:v>344</c:v>
                </c:pt>
                <c:pt idx="341">
                  <c:v>3729</c:v>
                </c:pt>
                <c:pt idx="342">
                  <c:v>27704</c:v>
                </c:pt>
                <c:pt idx="343">
                  <c:v>1602</c:v>
                </c:pt>
                <c:pt idx="344">
                  <c:v>5080</c:v>
                </c:pt>
                <c:pt idx="345">
                  <c:v>917</c:v>
                </c:pt>
                <c:pt idx="346">
                  <c:v>1946</c:v>
                </c:pt>
                <c:pt idx="347">
                  <c:v>7733</c:v>
                </c:pt>
                <c:pt idx="348">
                  <c:v>1100</c:v>
                </c:pt>
                <c:pt idx="349">
                  <c:v>17300</c:v>
                </c:pt>
                <c:pt idx="350">
                  <c:v>11100</c:v>
                </c:pt>
                <c:pt idx="351">
                  <c:v>26800</c:v>
                </c:pt>
                <c:pt idx="352">
                  <c:v>3900</c:v>
                </c:pt>
                <c:pt idx="353">
                  <c:v>8445</c:v>
                </c:pt>
                <c:pt idx="354">
                  <c:v>55950</c:v>
                </c:pt>
                <c:pt idx="355">
                  <c:v>13671</c:v>
                </c:pt>
                <c:pt idx="356">
                  <c:v>8800</c:v>
                </c:pt>
                <c:pt idx="357">
                  <c:v>22500</c:v>
                </c:pt>
                <c:pt idx="358">
                  <c:v>1080</c:v>
                </c:pt>
                <c:pt idx="359">
                  <c:v>18600</c:v>
                </c:pt>
                <c:pt idx="360">
                  <c:v>2324</c:v>
                </c:pt>
                <c:pt idx="361">
                  <c:v>2899</c:v>
                </c:pt>
                <c:pt idx="362">
                  <c:v>6000</c:v>
                </c:pt>
                <c:pt idx="363">
                  <c:v>52200</c:v>
                </c:pt>
                <c:pt idx="364">
                  <c:v>35700</c:v>
                </c:pt>
                <c:pt idx="365">
                  <c:v>33400</c:v>
                </c:pt>
                <c:pt idx="366">
                  <c:v>13022</c:v>
                </c:pt>
                <c:pt idx="367">
                  <c:v>66000</c:v>
                </c:pt>
                <c:pt idx="368">
                  <c:v>43500</c:v>
                </c:pt>
                <c:pt idx="369">
                  <c:v>13400</c:v>
                </c:pt>
                <c:pt idx="370">
                  <c:v>17400</c:v>
                </c:pt>
                <c:pt idx="371">
                  <c:v>118900</c:v>
                </c:pt>
                <c:pt idx="372">
                  <c:v>16600</c:v>
                </c:pt>
                <c:pt idx="373">
                  <c:v>23000</c:v>
                </c:pt>
                <c:pt idx="374">
                  <c:v>25000</c:v>
                </c:pt>
                <c:pt idx="375">
                  <c:v>20470</c:v>
                </c:pt>
                <c:pt idx="376">
                  <c:v>10300</c:v>
                </c:pt>
                <c:pt idx="377">
                  <c:v>29958</c:v>
                </c:pt>
                <c:pt idx="378">
                  <c:v>31600</c:v>
                </c:pt>
                <c:pt idx="379">
                  <c:v>10101</c:v>
                </c:pt>
                <c:pt idx="380">
                  <c:v>21830</c:v>
                </c:pt>
                <c:pt idx="381">
                  <c:v>11180</c:v>
                </c:pt>
                <c:pt idx="382">
                  <c:v>36345</c:v>
                </c:pt>
                <c:pt idx="383">
                  <c:v>24156</c:v>
                </c:pt>
                <c:pt idx="384">
                  <c:v>12167</c:v>
                </c:pt>
                <c:pt idx="385">
                  <c:v>19200</c:v>
                </c:pt>
                <c:pt idx="386">
                  <c:v>12154</c:v>
                </c:pt>
                <c:pt idx="387">
                  <c:v>45589</c:v>
                </c:pt>
                <c:pt idx="388">
                  <c:v>10800</c:v>
                </c:pt>
                <c:pt idx="389">
                  <c:v>20569</c:v>
                </c:pt>
                <c:pt idx="390">
                  <c:v>69957</c:v>
                </c:pt>
                <c:pt idx="391">
                  <c:v>19550</c:v>
                </c:pt>
                <c:pt idx="392">
                  <c:v>26290</c:v>
                </c:pt>
                <c:pt idx="393">
                  <c:v>44860</c:v>
                </c:pt>
                <c:pt idx="394">
                  <c:v>11800</c:v>
                </c:pt>
                <c:pt idx="395">
                  <c:v>28464</c:v>
                </c:pt>
                <c:pt idx="396">
                  <c:v>22432</c:v>
                </c:pt>
                <c:pt idx="397">
                  <c:v>120046</c:v>
                </c:pt>
                <c:pt idx="398">
                  <c:v>156081</c:v>
                </c:pt>
                <c:pt idx="399">
                  <c:v>172140</c:v>
                </c:pt>
                <c:pt idx="400">
                  <c:v>103675</c:v>
                </c:pt>
                <c:pt idx="401">
                  <c:v>24143</c:v>
                </c:pt>
                <c:pt idx="402">
                  <c:v>216500</c:v>
                </c:pt>
                <c:pt idx="403">
                  <c:v>103241</c:v>
                </c:pt>
                <c:pt idx="404">
                  <c:v>42416</c:v>
                </c:pt>
                <c:pt idx="405">
                  <c:v>37616.25</c:v>
                </c:pt>
                <c:pt idx="406">
                  <c:v>195300</c:v>
                </c:pt>
                <c:pt idx="407">
                  <c:v>33127</c:v>
                </c:pt>
                <c:pt idx="408">
                  <c:v>147837</c:v>
                </c:pt>
                <c:pt idx="409">
                  <c:v>30388</c:v>
                </c:pt>
                <c:pt idx="410">
                  <c:v>200000</c:v>
                </c:pt>
                <c:pt idx="411">
                  <c:v>29223</c:v>
                </c:pt>
                <c:pt idx="412">
                  <c:v>136689</c:v>
                </c:pt>
                <c:pt idx="413">
                  <c:v>41206</c:v>
                </c:pt>
                <c:pt idx="414">
                  <c:v>4560</c:v>
                </c:pt>
                <c:pt idx="415">
                  <c:v>13618</c:v>
                </c:pt>
                <c:pt idx="416">
                  <c:v>890</c:v>
                </c:pt>
                <c:pt idx="417">
                  <c:v>47707</c:v>
                </c:pt>
                <c:pt idx="418">
                  <c:v>10387</c:v>
                </c:pt>
                <c:pt idx="419">
                  <c:v>3587</c:v>
                </c:pt>
                <c:pt idx="420">
                  <c:v>1825</c:v>
                </c:pt>
                <c:pt idx="421">
                  <c:v>1970</c:v>
                </c:pt>
                <c:pt idx="422">
                  <c:v>13000</c:v>
                </c:pt>
                <c:pt idx="423">
                  <c:v>5774.4000000000005</c:v>
                </c:pt>
                <c:pt idx="424">
                  <c:v>9541</c:v>
                </c:pt>
                <c:pt idx="425">
                  <c:v>4601</c:v>
                </c:pt>
                <c:pt idx="426">
                  <c:v>70000</c:v>
                </c:pt>
                <c:pt idx="427">
                  <c:v>21000</c:v>
                </c:pt>
                <c:pt idx="428">
                  <c:v>13510</c:v>
                </c:pt>
                <c:pt idx="429">
                  <c:v>16600</c:v>
                </c:pt>
                <c:pt idx="430">
                  <c:v>18000</c:v>
                </c:pt>
                <c:pt idx="431">
                  <c:v>13800</c:v>
                </c:pt>
                <c:pt idx="432">
                  <c:v>18500</c:v>
                </c:pt>
                <c:pt idx="433">
                  <c:v>19700</c:v>
                </c:pt>
                <c:pt idx="434">
                  <c:v>426400</c:v>
                </c:pt>
                <c:pt idx="435">
                  <c:v>29000</c:v>
                </c:pt>
                <c:pt idx="436">
                  <c:v>20800</c:v>
                </c:pt>
                <c:pt idx="437">
                  <c:v>68000</c:v>
                </c:pt>
                <c:pt idx="438">
                  <c:v>33000</c:v>
                </c:pt>
                <c:pt idx="439">
                  <c:v>118600</c:v>
                </c:pt>
                <c:pt idx="440">
                  <c:v>40800</c:v>
                </c:pt>
                <c:pt idx="441">
                  <c:v>114100</c:v>
                </c:pt>
                <c:pt idx="442">
                  <c:v>31300</c:v>
                </c:pt>
                <c:pt idx="443">
                  <c:v>23100</c:v>
                </c:pt>
                <c:pt idx="444">
                  <c:v>12700</c:v>
                </c:pt>
                <c:pt idx="445">
                  <c:v>12100</c:v>
                </c:pt>
                <c:pt idx="446">
                  <c:v>35400</c:v>
                </c:pt>
                <c:pt idx="447">
                  <c:v>96990</c:v>
                </c:pt>
                <c:pt idx="448">
                  <c:v>41100</c:v>
                </c:pt>
                <c:pt idx="449">
                  <c:v>39900</c:v>
                </c:pt>
                <c:pt idx="450">
                  <c:v>54800</c:v>
                </c:pt>
                <c:pt idx="451">
                  <c:v>40604</c:v>
                </c:pt>
                <c:pt idx="452">
                  <c:v>130576</c:v>
                </c:pt>
                <c:pt idx="453">
                  <c:v>41300</c:v>
                </c:pt>
                <c:pt idx="454">
                  <c:v>486720</c:v>
                </c:pt>
                <c:pt idx="455">
                  <c:v>5600</c:v>
                </c:pt>
                <c:pt idx="456">
                  <c:v>50473.5</c:v>
                </c:pt>
                <c:pt idx="457">
                  <c:v>34958</c:v>
                </c:pt>
                <c:pt idx="458">
                  <c:v>53962.299999999996</c:v>
                </c:pt>
                <c:pt idx="459">
                  <c:v>75642.349999999991</c:v>
                </c:pt>
                <c:pt idx="460">
                  <c:v>27261</c:v>
                </c:pt>
                <c:pt idx="461">
                  <c:v>12600</c:v>
                </c:pt>
                <c:pt idx="462">
                  <c:v>166890</c:v>
                </c:pt>
                <c:pt idx="463">
                  <c:v>61455</c:v>
                </c:pt>
                <c:pt idx="464">
                  <c:v>1000</c:v>
                </c:pt>
                <c:pt idx="465">
                  <c:v>9500</c:v>
                </c:pt>
                <c:pt idx="466">
                  <c:v>2743</c:v>
                </c:pt>
                <c:pt idx="467">
                  <c:v>4800</c:v>
                </c:pt>
                <c:pt idx="468">
                  <c:v>19794</c:v>
                </c:pt>
                <c:pt idx="469">
                  <c:v>13000</c:v>
                </c:pt>
                <c:pt idx="470">
                  <c:v>7591000</c:v>
                </c:pt>
                <c:pt idx="471">
                  <c:v>25000</c:v>
                </c:pt>
                <c:pt idx="472">
                  <c:v>12000</c:v>
                </c:pt>
                <c:pt idx="473">
                  <c:v>1500</c:v>
                </c:pt>
                <c:pt idx="474">
                  <c:v>2010</c:v>
                </c:pt>
                <c:pt idx="475">
                  <c:v>4100</c:v>
                </c:pt>
                <c:pt idx="476">
                  <c:v>2000</c:v>
                </c:pt>
                <c:pt idx="477">
                  <c:v>3940</c:v>
                </c:pt>
                <c:pt idx="478">
                  <c:v>7400</c:v>
                </c:pt>
                <c:pt idx="479">
                  <c:v>17000</c:v>
                </c:pt>
                <c:pt idx="480">
                  <c:v>55400</c:v>
                </c:pt>
                <c:pt idx="481">
                  <c:v>7000</c:v>
                </c:pt>
                <c:pt idx="482">
                  <c:v>4600</c:v>
                </c:pt>
                <c:pt idx="483">
                  <c:v>17500</c:v>
                </c:pt>
                <c:pt idx="484">
                  <c:v>69800</c:v>
                </c:pt>
                <c:pt idx="485">
                  <c:v>13600</c:v>
                </c:pt>
                <c:pt idx="486">
                  <c:v>675</c:v>
                </c:pt>
                <c:pt idx="487">
                  <c:v>69000</c:v>
                </c:pt>
                <c:pt idx="488">
                  <c:v>38270</c:v>
                </c:pt>
                <c:pt idx="489">
                  <c:v>123300</c:v>
                </c:pt>
              </c:numCache>
            </c:numRef>
          </c:xVal>
          <c:yVal>
            <c:numRef>
              <c:f>信頼幅分析!$B$24:$B$513</c:f>
              <c:numCache>
                <c:formatCode>General</c:formatCode>
                <c:ptCount val="490"/>
                <c:pt idx="0">
                  <c:v>2250</c:v>
                </c:pt>
                <c:pt idx="1">
                  <c:v>10744</c:v>
                </c:pt>
                <c:pt idx="2">
                  <c:v>35448.5</c:v>
                </c:pt>
                <c:pt idx="3">
                  <c:v>30728.750000000004</c:v>
                </c:pt>
                <c:pt idx="4">
                  <c:v>312922.5</c:v>
                </c:pt>
                <c:pt idx="5">
                  <c:v>36432</c:v>
                </c:pt>
                <c:pt idx="6">
                  <c:v>147556.20000000001</c:v>
                </c:pt>
                <c:pt idx="7">
                  <c:v>206761.5</c:v>
                </c:pt>
                <c:pt idx="8">
                  <c:v>146388</c:v>
                </c:pt>
                <c:pt idx="9">
                  <c:v>4280</c:v>
                </c:pt>
                <c:pt idx="10">
                  <c:v>1840</c:v>
                </c:pt>
                <c:pt idx="11">
                  <c:v>2173</c:v>
                </c:pt>
                <c:pt idx="12">
                  <c:v>13014</c:v>
                </c:pt>
                <c:pt idx="13">
                  <c:v>855</c:v>
                </c:pt>
                <c:pt idx="14">
                  <c:v>10064</c:v>
                </c:pt>
                <c:pt idx="15">
                  <c:v>5168</c:v>
                </c:pt>
                <c:pt idx="16">
                  <c:v>4209.8255033557043</c:v>
                </c:pt>
                <c:pt idx="17">
                  <c:v>2126</c:v>
                </c:pt>
                <c:pt idx="18">
                  <c:v>9402.7718309859138</c:v>
                </c:pt>
                <c:pt idx="19">
                  <c:v>6544</c:v>
                </c:pt>
                <c:pt idx="20">
                  <c:v>1814.4</c:v>
                </c:pt>
                <c:pt idx="21">
                  <c:v>14912</c:v>
                </c:pt>
                <c:pt idx="22">
                  <c:v>1857.36</c:v>
                </c:pt>
                <c:pt idx="23">
                  <c:v>11743.3</c:v>
                </c:pt>
                <c:pt idx="24">
                  <c:v>10226</c:v>
                </c:pt>
                <c:pt idx="25">
                  <c:v>6637</c:v>
                </c:pt>
                <c:pt idx="26">
                  <c:v>6093.8</c:v>
                </c:pt>
                <c:pt idx="27">
                  <c:v>5843.4999999999991</c:v>
                </c:pt>
                <c:pt idx="28">
                  <c:v>5315.7</c:v>
                </c:pt>
                <c:pt idx="29">
                  <c:v>2804</c:v>
                </c:pt>
                <c:pt idx="30">
                  <c:v>5760</c:v>
                </c:pt>
                <c:pt idx="31">
                  <c:v>1447.25</c:v>
                </c:pt>
                <c:pt idx="32">
                  <c:v>1366.75</c:v>
                </c:pt>
                <c:pt idx="33">
                  <c:v>689.5</c:v>
                </c:pt>
                <c:pt idx="34">
                  <c:v>1032.5</c:v>
                </c:pt>
                <c:pt idx="35">
                  <c:v>3008.25</c:v>
                </c:pt>
                <c:pt idx="36">
                  <c:v>906.5</c:v>
                </c:pt>
                <c:pt idx="37">
                  <c:v>5130</c:v>
                </c:pt>
                <c:pt idx="38">
                  <c:v>3217.5</c:v>
                </c:pt>
                <c:pt idx="39">
                  <c:v>2812</c:v>
                </c:pt>
                <c:pt idx="40">
                  <c:v>6650</c:v>
                </c:pt>
                <c:pt idx="41">
                  <c:v>30766.400000000001</c:v>
                </c:pt>
                <c:pt idx="42">
                  <c:v>8070.4</c:v>
                </c:pt>
                <c:pt idx="43">
                  <c:v>13208</c:v>
                </c:pt>
                <c:pt idx="44">
                  <c:v>1345.6</c:v>
                </c:pt>
                <c:pt idx="45">
                  <c:v>3208</c:v>
                </c:pt>
                <c:pt idx="46">
                  <c:v>6444.8</c:v>
                </c:pt>
                <c:pt idx="47">
                  <c:v>26138.9</c:v>
                </c:pt>
                <c:pt idx="48">
                  <c:v>13109.2</c:v>
                </c:pt>
                <c:pt idx="49">
                  <c:v>6637.6</c:v>
                </c:pt>
                <c:pt idx="50">
                  <c:v>54277.21</c:v>
                </c:pt>
                <c:pt idx="51">
                  <c:v>1755.5</c:v>
                </c:pt>
                <c:pt idx="52">
                  <c:v>5271.2</c:v>
                </c:pt>
                <c:pt idx="53">
                  <c:v>9377.9500000000007</c:v>
                </c:pt>
                <c:pt idx="54">
                  <c:v>13169.4</c:v>
                </c:pt>
                <c:pt idx="55">
                  <c:v>3077.45</c:v>
                </c:pt>
                <c:pt idx="56">
                  <c:v>11127.3</c:v>
                </c:pt>
                <c:pt idx="57">
                  <c:v>16438.150000000001</c:v>
                </c:pt>
                <c:pt idx="58">
                  <c:v>12772.8</c:v>
                </c:pt>
                <c:pt idx="59">
                  <c:v>13613</c:v>
                </c:pt>
                <c:pt idx="60">
                  <c:v>4878.3999999999996</c:v>
                </c:pt>
                <c:pt idx="61">
                  <c:v>25497.8</c:v>
                </c:pt>
                <c:pt idx="62">
                  <c:v>3756.75</c:v>
                </c:pt>
                <c:pt idx="63">
                  <c:v>7504</c:v>
                </c:pt>
                <c:pt idx="64">
                  <c:v>6897</c:v>
                </c:pt>
                <c:pt idx="65">
                  <c:v>3570</c:v>
                </c:pt>
                <c:pt idx="66">
                  <c:v>6834</c:v>
                </c:pt>
                <c:pt idx="67">
                  <c:v>8880</c:v>
                </c:pt>
                <c:pt idx="68">
                  <c:v>4253.2300000000005</c:v>
                </c:pt>
                <c:pt idx="69">
                  <c:v>4417.3999999999996</c:v>
                </c:pt>
                <c:pt idx="70">
                  <c:v>4669.8999999999996</c:v>
                </c:pt>
                <c:pt idx="71">
                  <c:v>3871.3499999999995</c:v>
                </c:pt>
                <c:pt idx="72">
                  <c:v>25619</c:v>
                </c:pt>
                <c:pt idx="73">
                  <c:v>6732</c:v>
                </c:pt>
                <c:pt idx="74">
                  <c:v>2992</c:v>
                </c:pt>
                <c:pt idx="75">
                  <c:v>7650</c:v>
                </c:pt>
                <c:pt idx="76">
                  <c:v>5882</c:v>
                </c:pt>
                <c:pt idx="77">
                  <c:v>2567</c:v>
                </c:pt>
                <c:pt idx="78">
                  <c:v>1513</c:v>
                </c:pt>
                <c:pt idx="79">
                  <c:v>6868</c:v>
                </c:pt>
                <c:pt idx="80">
                  <c:v>35785</c:v>
                </c:pt>
                <c:pt idx="81">
                  <c:v>11003.199999999999</c:v>
                </c:pt>
                <c:pt idx="82">
                  <c:v>3033.6000000000004</c:v>
                </c:pt>
                <c:pt idx="83">
                  <c:v>8451.2000000000007</c:v>
                </c:pt>
                <c:pt idx="84">
                  <c:v>33950</c:v>
                </c:pt>
                <c:pt idx="85">
                  <c:v>10584</c:v>
                </c:pt>
                <c:pt idx="86">
                  <c:v>261330</c:v>
                </c:pt>
                <c:pt idx="87">
                  <c:v>95480</c:v>
                </c:pt>
                <c:pt idx="88">
                  <c:v>60760</c:v>
                </c:pt>
                <c:pt idx="89">
                  <c:v>212195</c:v>
                </c:pt>
                <c:pt idx="90">
                  <c:v>382107</c:v>
                </c:pt>
                <c:pt idx="91">
                  <c:v>453024</c:v>
                </c:pt>
                <c:pt idx="92">
                  <c:v>21417</c:v>
                </c:pt>
                <c:pt idx="93">
                  <c:v>1930.25</c:v>
                </c:pt>
                <c:pt idx="94">
                  <c:v>7038</c:v>
                </c:pt>
                <c:pt idx="95">
                  <c:v>8420</c:v>
                </c:pt>
                <c:pt idx="96">
                  <c:v>6210</c:v>
                </c:pt>
                <c:pt idx="97">
                  <c:v>408</c:v>
                </c:pt>
                <c:pt idx="98">
                  <c:v>13014</c:v>
                </c:pt>
                <c:pt idx="99">
                  <c:v>8000</c:v>
                </c:pt>
                <c:pt idx="100">
                  <c:v>4300</c:v>
                </c:pt>
                <c:pt idx="101">
                  <c:v>2592</c:v>
                </c:pt>
                <c:pt idx="102">
                  <c:v>1070.4000000000001</c:v>
                </c:pt>
                <c:pt idx="103">
                  <c:v>2813.6000000000004</c:v>
                </c:pt>
                <c:pt idx="104">
                  <c:v>1676.8000000000002</c:v>
                </c:pt>
                <c:pt idx="105">
                  <c:v>3534.4949999999999</c:v>
                </c:pt>
                <c:pt idx="106">
                  <c:v>9441.6000000000022</c:v>
                </c:pt>
                <c:pt idx="107">
                  <c:v>4111.5999999999995</c:v>
                </c:pt>
                <c:pt idx="108">
                  <c:v>4673</c:v>
                </c:pt>
                <c:pt idx="109">
                  <c:v>12351</c:v>
                </c:pt>
                <c:pt idx="110">
                  <c:v>2258</c:v>
                </c:pt>
                <c:pt idx="111">
                  <c:v>690</c:v>
                </c:pt>
                <c:pt idx="112">
                  <c:v>2688</c:v>
                </c:pt>
                <c:pt idx="113">
                  <c:v>4894</c:v>
                </c:pt>
                <c:pt idx="114">
                  <c:v>1899</c:v>
                </c:pt>
                <c:pt idx="115">
                  <c:v>15280</c:v>
                </c:pt>
                <c:pt idx="116">
                  <c:v>4673</c:v>
                </c:pt>
                <c:pt idx="117">
                  <c:v>656.25</c:v>
                </c:pt>
                <c:pt idx="118">
                  <c:v>1890</c:v>
                </c:pt>
                <c:pt idx="119">
                  <c:v>7311.5</c:v>
                </c:pt>
                <c:pt idx="120">
                  <c:v>10013.5</c:v>
                </c:pt>
                <c:pt idx="121">
                  <c:v>23683.200000000001</c:v>
                </c:pt>
                <c:pt idx="122">
                  <c:v>12560</c:v>
                </c:pt>
                <c:pt idx="123">
                  <c:v>20312</c:v>
                </c:pt>
                <c:pt idx="124">
                  <c:v>40018</c:v>
                </c:pt>
                <c:pt idx="125">
                  <c:v>36763</c:v>
                </c:pt>
                <c:pt idx="126">
                  <c:v>65703</c:v>
                </c:pt>
                <c:pt idx="127">
                  <c:v>25146</c:v>
                </c:pt>
                <c:pt idx="128">
                  <c:v>7499</c:v>
                </c:pt>
                <c:pt idx="129">
                  <c:v>66040</c:v>
                </c:pt>
                <c:pt idx="130">
                  <c:v>5311</c:v>
                </c:pt>
                <c:pt idx="131">
                  <c:v>73779</c:v>
                </c:pt>
                <c:pt idx="132">
                  <c:v>28772</c:v>
                </c:pt>
                <c:pt idx="133">
                  <c:v>20944</c:v>
                </c:pt>
                <c:pt idx="134">
                  <c:v>23704</c:v>
                </c:pt>
                <c:pt idx="135">
                  <c:v>55818</c:v>
                </c:pt>
                <c:pt idx="136">
                  <c:v>25843</c:v>
                </c:pt>
                <c:pt idx="137">
                  <c:v>118862</c:v>
                </c:pt>
                <c:pt idx="138">
                  <c:v>17585</c:v>
                </c:pt>
                <c:pt idx="139">
                  <c:v>81788</c:v>
                </c:pt>
                <c:pt idx="140">
                  <c:v>75785</c:v>
                </c:pt>
                <c:pt idx="141">
                  <c:v>5834</c:v>
                </c:pt>
                <c:pt idx="142">
                  <c:v>7630</c:v>
                </c:pt>
                <c:pt idx="143">
                  <c:v>7208.8000000000029</c:v>
                </c:pt>
                <c:pt idx="144">
                  <c:v>7990</c:v>
                </c:pt>
                <c:pt idx="145">
                  <c:v>5950.9</c:v>
                </c:pt>
                <c:pt idx="146">
                  <c:v>3281</c:v>
                </c:pt>
                <c:pt idx="147">
                  <c:v>1496</c:v>
                </c:pt>
                <c:pt idx="148">
                  <c:v>14739</c:v>
                </c:pt>
                <c:pt idx="149">
                  <c:v>15164</c:v>
                </c:pt>
                <c:pt idx="150">
                  <c:v>31484</c:v>
                </c:pt>
                <c:pt idx="151">
                  <c:v>3043</c:v>
                </c:pt>
                <c:pt idx="152">
                  <c:v>6698</c:v>
                </c:pt>
                <c:pt idx="153">
                  <c:v>4556</c:v>
                </c:pt>
                <c:pt idx="154">
                  <c:v>11118</c:v>
                </c:pt>
                <c:pt idx="155">
                  <c:v>2397</c:v>
                </c:pt>
                <c:pt idx="156">
                  <c:v>1887</c:v>
                </c:pt>
                <c:pt idx="157">
                  <c:v>5430</c:v>
                </c:pt>
                <c:pt idx="158">
                  <c:v>894</c:v>
                </c:pt>
                <c:pt idx="159">
                  <c:v>800</c:v>
                </c:pt>
                <c:pt idx="160">
                  <c:v>800</c:v>
                </c:pt>
                <c:pt idx="161">
                  <c:v>129</c:v>
                </c:pt>
                <c:pt idx="162">
                  <c:v>4960</c:v>
                </c:pt>
                <c:pt idx="163">
                  <c:v>2611.5</c:v>
                </c:pt>
                <c:pt idx="164">
                  <c:v>783</c:v>
                </c:pt>
                <c:pt idx="165">
                  <c:v>685</c:v>
                </c:pt>
                <c:pt idx="166">
                  <c:v>28215.600000000002</c:v>
                </c:pt>
                <c:pt idx="167">
                  <c:v>8290.7999999999993</c:v>
                </c:pt>
                <c:pt idx="168">
                  <c:v>9890.5062566677952</c:v>
                </c:pt>
                <c:pt idx="169">
                  <c:v>30982</c:v>
                </c:pt>
                <c:pt idx="170">
                  <c:v>110560</c:v>
                </c:pt>
                <c:pt idx="171">
                  <c:v>19281</c:v>
                </c:pt>
                <c:pt idx="172">
                  <c:v>3651.7000000000003</c:v>
                </c:pt>
                <c:pt idx="173">
                  <c:v>3460.1000000000004</c:v>
                </c:pt>
                <c:pt idx="174">
                  <c:v>6058</c:v>
                </c:pt>
                <c:pt idx="175">
                  <c:v>1712</c:v>
                </c:pt>
                <c:pt idx="176">
                  <c:v>3189.2</c:v>
                </c:pt>
                <c:pt idx="177">
                  <c:v>5853</c:v>
                </c:pt>
                <c:pt idx="178">
                  <c:v>4733</c:v>
                </c:pt>
                <c:pt idx="179">
                  <c:v>11202</c:v>
                </c:pt>
                <c:pt idx="180">
                  <c:v>2560.5</c:v>
                </c:pt>
                <c:pt idx="181">
                  <c:v>26766.386000000002</c:v>
                </c:pt>
                <c:pt idx="182">
                  <c:v>42088.960000000006</c:v>
                </c:pt>
                <c:pt idx="183">
                  <c:v>267912.61200000002</c:v>
                </c:pt>
                <c:pt idx="184">
                  <c:v>3465</c:v>
                </c:pt>
                <c:pt idx="185">
                  <c:v>12117</c:v>
                </c:pt>
                <c:pt idx="186">
                  <c:v>4270</c:v>
                </c:pt>
                <c:pt idx="187">
                  <c:v>1307.25</c:v>
                </c:pt>
                <c:pt idx="188">
                  <c:v>3844.8</c:v>
                </c:pt>
                <c:pt idx="189">
                  <c:v>8692.8000000000011</c:v>
                </c:pt>
                <c:pt idx="190">
                  <c:v>8640</c:v>
                </c:pt>
                <c:pt idx="191">
                  <c:v>4640</c:v>
                </c:pt>
                <c:pt idx="192">
                  <c:v>15426</c:v>
                </c:pt>
                <c:pt idx="193">
                  <c:v>5136</c:v>
                </c:pt>
                <c:pt idx="194">
                  <c:v>9168</c:v>
                </c:pt>
                <c:pt idx="195">
                  <c:v>4834.8</c:v>
                </c:pt>
                <c:pt idx="196">
                  <c:v>12288</c:v>
                </c:pt>
                <c:pt idx="197">
                  <c:v>24944</c:v>
                </c:pt>
                <c:pt idx="198">
                  <c:v>44182.5</c:v>
                </c:pt>
                <c:pt idx="199">
                  <c:v>35140.5</c:v>
                </c:pt>
                <c:pt idx="200">
                  <c:v>977760.01</c:v>
                </c:pt>
                <c:pt idx="201">
                  <c:v>3056</c:v>
                </c:pt>
                <c:pt idx="202">
                  <c:v>10736</c:v>
                </c:pt>
                <c:pt idx="203">
                  <c:v>33606</c:v>
                </c:pt>
                <c:pt idx="204">
                  <c:v>27421.200000000001</c:v>
                </c:pt>
                <c:pt idx="205">
                  <c:v>6400</c:v>
                </c:pt>
                <c:pt idx="206">
                  <c:v>6944</c:v>
                </c:pt>
                <c:pt idx="207">
                  <c:v>3849</c:v>
                </c:pt>
                <c:pt idx="208">
                  <c:v>38160</c:v>
                </c:pt>
                <c:pt idx="209">
                  <c:v>14336</c:v>
                </c:pt>
                <c:pt idx="210">
                  <c:v>36128</c:v>
                </c:pt>
                <c:pt idx="211">
                  <c:v>9536</c:v>
                </c:pt>
                <c:pt idx="212">
                  <c:v>97680</c:v>
                </c:pt>
                <c:pt idx="213">
                  <c:v>11136</c:v>
                </c:pt>
                <c:pt idx="214">
                  <c:v>12640</c:v>
                </c:pt>
                <c:pt idx="215">
                  <c:v>3060</c:v>
                </c:pt>
                <c:pt idx="216">
                  <c:v>5538</c:v>
                </c:pt>
                <c:pt idx="217">
                  <c:v>480</c:v>
                </c:pt>
                <c:pt idx="218">
                  <c:v>14499.999999999998</c:v>
                </c:pt>
                <c:pt idx="219">
                  <c:v>20000</c:v>
                </c:pt>
                <c:pt idx="220">
                  <c:v>6405</c:v>
                </c:pt>
                <c:pt idx="221">
                  <c:v>1326</c:v>
                </c:pt>
                <c:pt idx="222">
                  <c:v>3496</c:v>
                </c:pt>
                <c:pt idx="223">
                  <c:v>640</c:v>
                </c:pt>
                <c:pt idx="224">
                  <c:v>1873</c:v>
                </c:pt>
                <c:pt idx="225">
                  <c:v>554.5</c:v>
                </c:pt>
                <c:pt idx="226">
                  <c:v>8163.75</c:v>
                </c:pt>
                <c:pt idx="227">
                  <c:v>103070.8</c:v>
                </c:pt>
                <c:pt idx="228">
                  <c:v>18144</c:v>
                </c:pt>
                <c:pt idx="229">
                  <c:v>23017.4</c:v>
                </c:pt>
                <c:pt idx="230">
                  <c:v>192000.61275482172</c:v>
                </c:pt>
                <c:pt idx="231">
                  <c:v>74345.44188493921</c:v>
                </c:pt>
                <c:pt idx="232">
                  <c:v>112750.1</c:v>
                </c:pt>
                <c:pt idx="233">
                  <c:v>33697</c:v>
                </c:pt>
                <c:pt idx="234">
                  <c:v>187751.5</c:v>
                </c:pt>
                <c:pt idx="235">
                  <c:v>150334.5</c:v>
                </c:pt>
                <c:pt idx="236">
                  <c:v>95271</c:v>
                </c:pt>
                <c:pt idx="237">
                  <c:v>22050.600000000002</c:v>
                </c:pt>
                <c:pt idx="238">
                  <c:v>72294.75</c:v>
                </c:pt>
                <c:pt idx="239">
                  <c:v>67122</c:v>
                </c:pt>
                <c:pt idx="240">
                  <c:v>1850</c:v>
                </c:pt>
                <c:pt idx="241">
                  <c:v>14560</c:v>
                </c:pt>
                <c:pt idx="242">
                  <c:v>360</c:v>
                </c:pt>
                <c:pt idx="243">
                  <c:v>121.25</c:v>
                </c:pt>
                <c:pt idx="244">
                  <c:v>2876</c:v>
                </c:pt>
                <c:pt idx="245">
                  <c:v>896</c:v>
                </c:pt>
                <c:pt idx="246">
                  <c:v>6000</c:v>
                </c:pt>
                <c:pt idx="247">
                  <c:v>9088</c:v>
                </c:pt>
                <c:pt idx="248">
                  <c:v>5040</c:v>
                </c:pt>
                <c:pt idx="249">
                  <c:v>1920</c:v>
                </c:pt>
                <c:pt idx="250">
                  <c:v>53952</c:v>
                </c:pt>
                <c:pt idx="251">
                  <c:v>23552</c:v>
                </c:pt>
                <c:pt idx="252">
                  <c:v>7520</c:v>
                </c:pt>
                <c:pt idx="253">
                  <c:v>5488</c:v>
                </c:pt>
                <c:pt idx="254">
                  <c:v>9248</c:v>
                </c:pt>
                <c:pt idx="255">
                  <c:v>12960</c:v>
                </c:pt>
                <c:pt idx="256">
                  <c:v>3062.5</c:v>
                </c:pt>
                <c:pt idx="257">
                  <c:v>4263</c:v>
                </c:pt>
                <c:pt idx="258">
                  <c:v>3587.5</c:v>
                </c:pt>
                <c:pt idx="259">
                  <c:v>3591</c:v>
                </c:pt>
                <c:pt idx="260">
                  <c:v>6651.8000000000011</c:v>
                </c:pt>
                <c:pt idx="261">
                  <c:v>4850.6000000000004</c:v>
                </c:pt>
                <c:pt idx="262">
                  <c:v>2400</c:v>
                </c:pt>
                <c:pt idx="263">
                  <c:v>3648</c:v>
                </c:pt>
                <c:pt idx="264">
                  <c:v>5208.0300000000007</c:v>
                </c:pt>
                <c:pt idx="265">
                  <c:v>7511.75</c:v>
                </c:pt>
                <c:pt idx="266">
                  <c:v>23205</c:v>
                </c:pt>
                <c:pt idx="267">
                  <c:v>21424.799999999999</c:v>
                </c:pt>
                <c:pt idx="268">
                  <c:v>1403.5</c:v>
                </c:pt>
                <c:pt idx="269">
                  <c:v>16080.74</c:v>
                </c:pt>
                <c:pt idx="270">
                  <c:v>1801.4</c:v>
                </c:pt>
                <c:pt idx="271">
                  <c:v>5179.8999999999996</c:v>
                </c:pt>
                <c:pt idx="272">
                  <c:v>1755.52</c:v>
                </c:pt>
                <c:pt idx="273">
                  <c:v>30321.879999999997</c:v>
                </c:pt>
                <c:pt idx="274">
                  <c:v>12118.6</c:v>
                </c:pt>
                <c:pt idx="275">
                  <c:v>7565.25</c:v>
                </c:pt>
                <c:pt idx="276">
                  <c:v>9869.5</c:v>
                </c:pt>
                <c:pt idx="277">
                  <c:v>9840</c:v>
                </c:pt>
                <c:pt idx="278">
                  <c:v>49843.199999999997</c:v>
                </c:pt>
                <c:pt idx="279">
                  <c:v>26845.08</c:v>
                </c:pt>
                <c:pt idx="280">
                  <c:v>18081.650000000001</c:v>
                </c:pt>
                <c:pt idx="281">
                  <c:v>15583.099999999999</c:v>
                </c:pt>
                <c:pt idx="282">
                  <c:v>40960</c:v>
                </c:pt>
                <c:pt idx="283">
                  <c:v>15376</c:v>
                </c:pt>
                <c:pt idx="284">
                  <c:v>21763.200000000001</c:v>
                </c:pt>
                <c:pt idx="285">
                  <c:v>13552</c:v>
                </c:pt>
                <c:pt idx="286">
                  <c:v>33600</c:v>
                </c:pt>
                <c:pt idx="287">
                  <c:v>21168</c:v>
                </c:pt>
                <c:pt idx="288">
                  <c:v>3377</c:v>
                </c:pt>
                <c:pt idx="289">
                  <c:v>10030</c:v>
                </c:pt>
                <c:pt idx="290">
                  <c:v>4352</c:v>
                </c:pt>
                <c:pt idx="291">
                  <c:v>3496</c:v>
                </c:pt>
                <c:pt idx="292">
                  <c:v>2406.7999999999997</c:v>
                </c:pt>
                <c:pt idx="293">
                  <c:v>8202.0999999999985</c:v>
                </c:pt>
                <c:pt idx="294">
                  <c:v>1156</c:v>
                </c:pt>
                <c:pt idx="295">
                  <c:v>3250</c:v>
                </c:pt>
                <c:pt idx="296">
                  <c:v>2955.8999999999996</c:v>
                </c:pt>
                <c:pt idx="297">
                  <c:v>8865</c:v>
                </c:pt>
                <c:pt idx="298">
                  <c:v>6615</c:v>
                </c:pt>
                <c:pt idx="299">
                  <c:v>6225</c:v>
                </c:pt>
                <c:pt idx="300">
                  <c:v>514</c:v>
                </c:pt>
                <c:pt idx="301">
                  <c:v>54791</c:v>
                </c:pt>
                <c:pt idx="302">
                  <c:v>31331</c:v>
                </c:pt>
                <c:pt idx="303">
                  <c:v>26605</c:v>
                </c:pt>
                <c:pt idx="304">
                  <c:v>6409</c:v>
                </c:pt>
                <c:pt idx="305">
                  <c:v>11713</c:v>
                </c:pt>
                <c:pt idx="306">
                  <c:v>6307</c:v>
                </c:pt>
                <c:pt idx="307">
                  <c:v>6069</c:v>
                </c:pt>
                <c:pt idx="308">
                  <c:v>3961.0000000000005</c:v>
                </c:pt>
                <c:pt idx="309">
                  <c:v>1536</c:v>
                </c:pt>
                <c:pt idx="310">
                  <c:v>61999</c:v>
                </c:pt>
                <c:pt idx="311">
                  <c:v>18955</c:v>
                </c:pt>
                <c:pt idx="312">
                  <c:v>4556</c:v>
                </c:pt>
                <c:pt idx="313">
                  <c:v>5083</c:v>
                </c:pt>
                <c:pt idx="314">
                  <c:v>56780</c:v>
                </c:pt>
                <c:pt idx="315">
                  <c:v>19108</c:v>
                </c:pt>
                <c:pt idx="316">
                  <c:v>5661</c:v>
                </c:pt>
                <c:pt idx="317">
                  <c:v>25670</c:v>
                </c:pt>
                <c:pt idx="318">
                  <c:v>2363</c:v>
                </c:pt>
                <c:pt idx="319">
                  <c:v>1615</c:v>
                </c:pt>
                <c:pt idx="320">
                  <c:v>23902</c:v>
                </c:pt>
                <c:pt idx="321">
                  <c:v>8228</c:v>
                </c:pt>
                <c:pt idx="322">
                  <c:v>13226</c:v>
                </c:pt>
                <c:pt idx="323">
                  <c:v>816</c:v>
                </c:pt>
                <c:pt idx="324">
                  <c:v>2771</c:v>
                </c:pt>
                <c:pt idx="325">
                  <c:v>8789</c:v>
                </c:pt>
                <c:pt idx="326">
                  <c:v>12104</c:v>
                </c:pt>
                <c:pt idx="327">
                  <c:v>3910</c:v>
                </c:pt>
                <c:pt idx="328">
                  <c:v>5440</c:v>
                </c:pt>
                <c:pt idx="329">
                  <c:v>1020</c:v>
                </c:pt>
                <c:pt idx="330">
                  <c:v>28696</c:v>
                </c:pt>
                <c:pt idx="331">
                  <c:v>3655</c:v>
                </c:pt>
                <c:pt idx="332">
                  <c:v>98085</c:v>
                </c:pt>
                <c:pt idx="333">
                  <c:v>31395</c:v>
                </c:pt>
                <c:pt idx="334">
                  <c:v>65750.999822616577</c:v>
                </c:pt>
                <c:pt idx="335">
                  <c:v>175134.50023651123</c:v>
                </c:pt>
                <c:pt idx="336">
                  <c:v>104914.05456542983</c:v>
                </c:pt>
                <c:pt idx="337">
                  <c:v>575229.35592651449</c:v>
                </c:pt>
                <c:pt idx="338">
                  <c:v>742</c:v>
                </c:pt>
                <c:pt idx="339">
                  <c:v>914</c:v>
                </c:pt>
                <c:pt idx="340">
                  <c:v>374</c:v>
                </c:pt>
                <c:pt idx="341">
                  <c:v>1687</c:v>
                </c:pt>
                <c:pt idx="342">
                  <c:v>11025</c:v>
                </c:pt>
                <c:pt idx="343">
                  <c:v>735</c:v>
                </c:pt>
                <c:pt idx="344">
                  <c:v>1334.5</c:v>
                </c:pt>
                <c:pt idx="345">
                  <c:v>818</c:v>
                </c:pt>
                <c:pt idx="346">
                  <c:v>1445</c:v>
                </c:pt>
                <c:pt idx="347">
                  <c:v>5712</c:v>
                </c:pt>
                <c:pt idx="348">
                  <c:v>3968</c:v>
                </c:pt>
                <c:pt idx="349">
                  <c:v>4688</c:v>
                </c:pt>
                <c:pt idx="350">
                  <c:v>17088</c:v>
                </c:pt>
                <c:pt idx="351">
                  <c:v>10720</c:v>
                </c:pt>
                <c:pt idx="352">
                  <c:v>2272</c:v>
                </c:pt>
                <c:pt idx="353">
                  <c:v>7067.2000000000007</c:v>
                </c:pt>
                <c:pt idx="354">
                  <c:v>65996.800000000003</c:v>
                </c:pt>
                <c:pt idx="355">
                  <c:v>1936.9</c:v>
                </c:pt>
                <c:pt idx="356">
                  <c:v>1387.8</c:v>
                </c:pt>
                <c:pt idx="357">
                  <c:v>11644</c:v>
                </c:pt>
                <c:pt idx="358">
                  <c:v>12496.499999999998</c:v>
                </c:pt>
                <c:pt idx="359">
                  <c:v>4275.1000000000004</c:v>
                </c:pt>
                <c:pt idx="360">
                  <c:v>1992.2</c:v>
                </c:pt>
                <c:pt idx="361">
                  <c:v>2937.3</c:v>
                </c:pt>
                <c:pt idx="362">
                  <c:v>3890.1</c:v>
                </c:pt>
                <c:pt idx="363">
                  <c:v>3159.3</c:v>
                </c:pt>
                <c:pt idx="364">
                  <c:v>13776</c:v>
                </c:pt>
                <c:pt idx="365">
                  <c:v>11200</c:v>
                </c:pt>
                <c:pt idx="366">
                  <c:v>3383.25</c:v>
                </c:pt>
                <c:pt idx="367">
                  <c:v>103848</c:v>
                </c:pt>
                <c:pt idx="368">
                  <c:v>14368.000000000002</c:v>
                </c:pt>
                <c:pt idx="369">
                  <c:v>4342.3999999999996</c:v>
                </c:pt>
                <c:pt idx="370">
                  <c:v>11137.6</c:v>
                </c:pt>
                <c:pt idx="371">
                  <c:v>20336</c:v>
                </c:pt>
                <c:pt idx="372">
                  <c:v>3707.2000000000003</c:v>
                </c:pt>
                <c:pt idx="373">
                  <c:v>2403.1999999999998</c:v>
                </c:pt>
                <c:pt idx="374">
                  <c:v>5152.3</c:v>
                </c:pt>
                <c:pt idx="375">
                  <c:v>3781.4</c:v>
                </c:pt>
                <c:pt idx="376">
                  <c:v>2023.3600000000001</c:v>
                </c:pt>
                <c:pt idx="377">
                  <c:v>7120.1</c:v>
                </c:pt>
                <c:pt idx="378">
                  <c:v>4703.55</c:v>
                </c:pt>
                <c:pt idx="379">
                  <c:v>1919.86</c:v>
                </c:pt>
                <c:pt idx="380">
                  <c:v>3080.5</c:v>
                </c:pt>
                <c:pt idx="381">
                  <c:v>2160</c:v>
                </c:pt>
                <c:pt idx="382">
                  <c:v>8884.1500000000015</c:v>
                </c:pt>
                <c:pt idx="383">
                  <c:v>6688.85</c:v>
                </c:pt>
                <c:pt idx="384">
                  <c:v>4456.5</c:v>
                </c:pt>
                <c:pt idx="385">
                  <c:v>2707.5</c:v>
                </c:pt>
                <c:pt idx="386">
                  <c:v>2564.63</c:v>
                </c:pt>
                <c:pt idx="387">
                  <c:v>16779.05</c:v>
                </c:pt>
                <c:pt idx="388">
                  <c:v>3822</c:v>
                </c:pt>
                <c:pt idx="389">
                  <c:v>3684.98</c:v>
                </c:pt>
                <c:pt idx="390">
                  <c:v>14642.490000000002</c:v>
                </c:pt>
                <c:pt idx="391">
                  <c:v>2894.5</c:v>
                </c:pt>
                <c:pt idx="392">
                  <c:v>3479.91</c:v>
                </c:pt>
                <c:pt idx="393">
                  <c:v>5876.5999999999985</c:v>
                </c:pt>
                <c:pt idx="394">
                  <c:v>2107.5</c:v>
                </c:pt>
                <c:pt idx="395">
                  <c:v>8097.1899999999987</c:v>
                </c:pt>
                <c:pt idx="396">
                  <c:v>8279.0500000000011</c:v>
                </c:pt>
                <c:pt idx="397">
                  <c:v>63430.400000000001</c:v>
                </c:pt>
                <c:pt idx="398">
                  <c:v>81465.600000000006</c:v>
                </c:pt>
                <c:pt idx="399">
                  <c:v>30988.800000000003</c:v>
                </c:pt>
                <c:pt idx="400">
                  <c:v>46384</c:v>
                </c:pt>
                <c:pt idx="401">
                  <c:v>4553.6000000000004</c:v>
                </c:pt>
                <c:pt idx="402">
                  <c:v>43360</c:v>
                </c:pt>
                <c:pt idx="403">
                  <c:v>17296</c:v>
                </c:pt>
                <c:pt idx="404">
                  <c:v>17966.400000000001</c:v>
                </c:pt>
                <c:pt idx="405">
                  <c:v>8988.8000000000011</c:v>
                </c:pt>
                <c:pt idx="406">
                  <c:v>73920</c:v>
                </c:pt>
                <c:pt idx="407">
                  <c:v>7312</c:v>
                </c:pt>
                <c:pt idx="408">
                  <c:v>28080</c:v>
                </c:pt>
                <c:pt idx="409">
                  <c:v>6825.6</c:v>
                </c:pt>
                <c:pt idx="410">
                  <c:v>70974</c:v>
                </c:pt>
                <c:pt idx="411">
                  <c:v>17080</c:v>
                </c:pt>
                <c:pt idx="412">
                  <c:v>103840</c:v>
                </c:pt>
                <c:pt idx="413">
                  <c:v>7929.6</c:v>
                </c:pt>
                <c:pt idx="414">
                  <c:v>5368.8</c:v>
                </c:pt>
                <c:pt idx="415">
                  <c:v>2640</c:v>
                </c:pt>
                <c:pt idx="416">
                  <c:v>296</c:v>
                </c:pt>
                <c:pt idx="417">
                  <c:v>10291.5</c:v>
                </c:pt>
                <c:pt idx="418">
                  <c:v>785.6</c:v>
                </c:pt>
                <c:pt idx="419">
                  <c:v>1830.3999999999999</c:v>
                </c:pt>
                <c:pt idx="420">
                  <c:v>1912</c:v>
                </c:pt>
                <c:pt idx="421">
                  <c:v>1165</c:v>
                </c:pt>
                <c:pt idx="422">
                  <c:v>439</c:v>
                </c:pt>
                <c:pt idx="423">
                  <c:v>2322.25</c:v>
                </c:pt>
                <c:pt idx="424">
                  <c:v>4103.75</c:v>
                </c:pt>
                <c:pt idx="425">
                  <c:v>742</c:v>
                </c:pt>
                <c:pt idx="426">
                  <c:v>22041</c:v>
                </c:pt>
                <c:pt idx="427">
                  <c:v>7905</c:v>
                </c:pt>
                <c:pt idx="428">
                  <c:v>4165</c:v>
                </c:pt>
                <c:pt idx="429">
                  <c:v>4845</c:v>
                </c:pt>
                <c:pt idx="430">
                  <c:v>2703</c:v>
                </c:pt>
                <c:pt idx="431">
                  <c:v>9537</c:v>
                </c:pt>
                <c:pt idx="432">
                  <c:v>19992</c:v>
                </c:pt>
                <c:pt idx="433">
                  <c:v>6307</c:v>
                </c:pt>
                <c:pt idx="434">
                  <c:v>64362</c:v>
                </c:pt>
                <c:pt idx="435">
                  <c:v>9860</c:v>
                </c:pt>
                <c:pt idx="436">
                  <c:v>5100</c:v>
                </c:pt>
                <c:pt idx="437">
                  <c:v>9554</c:v>
                </c:pt>
                <c:pt idx="438">
                  <c:v>8982.4000000000015</c:v>
                </c:pt>
                <c:pt idx="439">
                  <c:v>23236.800000000003</c:v>
                </c:pt>
                <c:pt idx="440">
                  <c:v>43772.800000000003</c:v>
                </c:pt>
                <c:pt idx="441">
                  <c:v>51432</c:v>
                </c:pt>
                <c:pt idx="442">
                  <c:v>11155.199999999999</c:v>
                </c:pt>
                <c:pt idx="443">
                  <c:v>14985.6</c:v>
                </c:pt>
                <c:pt idx="444">
                  <c:v>1212.8000000000002</c:v>
                </c:pt>
                <c:pt idx="445">
                  <c:v>3140.7999999999997</c:v>
                </c:pt>
                <c:pt idx="446">
                  <c:v>46747.200000000004</c:v>
                </c:pt>
                <c:pt idx="447">
                  <c:v>41571</c:v>
                </c:pt>
                <c:pt idx="448">
                  <c:v>15624</c:v>
                </c:pt>
                <c:pt idx="449">
                  <c:v>21312.5</c:v>
                </c:pt>
                <c:pt idx="450">
                  <c:v>18615.5</c:v>
                </c:pt>
                <c:pt idx="451">
                  <c:v>13454</c:v>
                </c:pt>
                <c:pt idx="452">
                  <c:v>49615.5</c:v>
                </c:pt>
                <c:pt idx="453">
                  <c:v>13872.5</c:v>
                </c:pt>
                <c:pt idx="454">
                  <c:v>130665</c:v>
                </c:pt>
                <c:pt idx="455">
                  <c:v>6336</c:v>
                </c:pt>
                <c:pt idx="456">
                  <c:v>14240</c:v>
                </c:pt>
                <c:pt idx="457">
                  <c:v>13358.5</c:v>
                </c:pt>
                <c:pt idx="458">
                  <c:v>9940</c:v>
                </c:pt>
                <c:pt idx="459">
                  <c:v>8034.4</c:v>
                </c:pt>
                <c:pt idx="460">
                  <c:v>1700.4800000000002</c:v>
                </c:pt>
                <c:pt idx="461">
                  <c:v>23904</c:v>
                </c:pt>
                <c:pt idx="462">
                  <c:v>277725.59999999998</c:v>
                </c:pt>
                <c:pt idx="463">
                  <c:v>85052.89</c:v>
                </c:pt>
                <c:pt idx="464">
                  <c:v>43200</c:v>
                </c:pt>
                <c:pt idx="465">
                  <c:v>4600</c:v>
                </c:pt>
                <c:pt idx="466">
                  <c:v>4464.24</c:v>
                </c:pt>
                <c:pt idx="467">
                  <c:v>5571.1462277107084</c:v>
                </c:pt>
                <c:pt idx="468">
                  <c:v>8591.4</c:v>
                </c:pt>
                <c:pt idx="469">
                  <c:v>4140</c:v>
                </c:pt>
                <c:pt idx="470">
                  <c:v>8317</c:v>
                </c:pt>
                <c:pt idx="471">
                  <c:v>2691</c:v>
                </c:pt>
                <c:pt idx="472">
                  <c:v>2400</c:v>
                </c:pt>
                <c:pt idx="473">
                  <c:v>192.5</c:v>
                </c:pt>
                <c:pt idx="474">
                  <c:v>3484.75</c:v>
                </c:pt>
                <c:pt idx="475">
                  <c:v>1294</c:v>
                </c:pt>
                <c:pt idx="476">
                  <c:v>1621.75</c:v>
                </c:pt>
                <c:pt idx="477">
                  <c:v>2534</c:v>
                </c:pt>
                <c:pt idx="478">
                  <c:v>1942</c:v>
                </c:pt>
                <c:pt idx="479">
                  <c:v>84112</c:v>
                </c:pt>
                <c:pt idx="480">
                  <c:v>4400</c:v>
                </c:pt>
                <c:pt idx="481">
                  <c:v>2464</c:v>
                </c:pt>
                <c:pt idx="482">
                  <c:v>1360</c:v>
                </c:pt>
                <c:pt idx="483">
                  <c:v>2128</c:v>
                </c:pt>
                <c:pt idx="484">
                  <c:v>14544</c:v>
                </c:pt>
                <c:pt idx="485">
                  <c:v>3696</c:v>
                </c:pt>
                <c:pt idx="486">
                  <c:v>1696.0000000000002</c:v>
                </c:pt>
                <c:pt idx="487">
                  <c:v>32010</c:v>
                </c:pt>
                <c:pt idx="488">
                  <c:v>10110</c:v>
                </c:pt>
                <c:pt idx="489">
                  <c:v>25335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C8E-4B0B-9966-3C87D4EE5C0A}"/>
            </c:ext>
          </c:extLst>
        </c:ser>
        <c:ser>
          <c:idx val="2"/>
          <c:order val="1"/>
          <c:tx>
            <c:v>y(50%)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信頼幅分析!$A$518:$A$571</c:f>
              <c:numCache>
                <c:formatCode>General</c:formatCode>
                <c:ptCount val="54"/>
                <c:pt idx="0">
                  <c:v>0</c:v>
                </c:pt>
                <c:pt idx="1">
                  <c:v>4081.6326530612232</c:v>
                </c:pt>
                <c:pt idx="2">
                  <c:v>8163.2653061224473</c:v>
                </c:pt>
                <c:pt idx="3">
                  <c:v>12244.897959183674</c:v>
                </c:pt>
                <c:pt idx="4">
                  <c:v>16326.530612244898</c:v>
                </c:pt>
                <c:pt idx="5">
                  <c:v>20408.163265306113</c:v>
                </c:pt>
                <c:pt idx="6">
                  <c:v>40816.326530612234</c:v>
                </c:pt>
                <c:pt idx="7">
                  <c:v>61224.489795918365</c:v>
                </c:pt>
                <c:pt idx="8">
                  <c:v>81632.653061224482</c:v>
                </c:pt>
                <c:pt idx="9">
                  <c:v>102040.81632653055</c:v>
                </c:pt>
                <c:pt idx="10">
                  <c:v>122448.97959183675</c:v>
                </c:pt>
                <c:pt idx="11">
                  <c:v>142857.14285714284</c:v>
                </c:pt>
                <c:pt idx="12">
                  <c:v>163265.30612244896</c:v>
                </c:pt>
                <c:pt idx="13">
                  <c:v>183673.46938775518</c:v>
                </c:pt>
                <c:pt idx="14">
                  <c:v>204081.63265306113</c:v>
                </c:pt>
                <c:pt idx="15">
                  <c:v>224489.79591836742</c:v>
                </c:pt>
                <c:pt idx="16">
                  <c:v>244897.95918367352</c:v>
                </c:pt>
                <c:pt idx="17">
                  <c:v>265306.12244897959</c:v>
                </c:pt>
                <c:pt idx="18">
                  <c:v>285714.28571428568</c:v>
                </c:pt>
                <c:pt idx="19">
                  <c:v>306122.44897959178</c:v>
                </c:pt>
                <c:pt idx="20">
                  <c:v>326530.61224489799</c:v>
                </c:pt>
                <c:pt idx="21">
                  <c:v>346938.77551020408</c:v>
                </c:pt>
                <c:pt idx="22">
                  <c:v>367346.93877551035</c:v>
                </c:pt>
                <c:pt idx="23">
                  <c:v>387755.1020408161</c:v>
                </c:pt>
                <c:pt idx="24">
                  <c:v>408163.26530612231</c:v>
                </c:pt>
                <c:pt idx="25">
                  <c:v>428571.42857142864</c:v>
                </c:pt>
                <c:pt idx="26">
                  <c:v>448979.59183673491</c:v>
                </c:pt>
                <c:pt idx="27">
                  <c:v>469387.75510204083</c:v>
                </c:pt>
                <c:pt idx="28">
                  <c:v>489795.9183673471</c:v>
                </c:pt>
                <c:pt idx="29">
                  <c:v>510204.08163265273</c:v>
                </c:pt>
                <c:pt idx="30">
                  <c:v>530612.24489795929</c:v>
                </c:pt>
                <c:pt idx="31">
                  <c:v>551020.40816326567</c:v>
                </c:pt>
                <c:pt idx="32">
                  <c:v>571428.57142857148</c:v>
                </c:pt>
                <c:pt idx="33">
                  <c:v>591836.73469387786</c:v>
                </c:pt>
                <c:pt idx="34">
                  <c:v>612244.89795918367</c:v>
                </c:pt>
                <c:pt idx="35">
                  <c:v>632653.06122449005</c:v>
                </c:pt>
                <c:pt idx="36">
                  <c:v>653061.22448979609</c:v>
                </c:pt>
                <c:pt idx="37">
                  <c:v>673469.38775510248</c:v>
                </c:pt>
                <c:pt idx="38">
                  <c:v>693877.55102040828</c:v>
                </c:pt>
                <c:pt idx="39">
                  <c:v>714285.71428571409</c:v>
                </c:pt>
                <c:pt idx="40">
                  <c:v>734693.87755102082</c:v>
                </c:pt>
                <c:pt idx="41">
                  <c:v>755102.04081632616</c:v>
                </c:pt>
                <c:pt idx="42">
                  <c:v>775510.2040816322</c:v>
                </c:pt>
                <c:pt idx="43">
                  <c:v>795918.36734693905</c:v>
                </c:pt>
                <c:pt idx="44">
                  <c:v>816326.53061224474</c:v>
                </c:pt>
                <c:pt idx="45">
                  <c:v>836734.69387755054</c:v>
                </c:pt>
                <c:pt idx="46">
                  <c:v>857142.85714285739</c:v>
                </c:pt>
                <c:pt idx="47">
                  <c:v>877551.02040816401</c:v>
                </c:pt>
                <c:pt idx="48">
                  <c:v>897959.18367346993</c:v>
                </c:pt>
                <c:pt idx="49">
                  <c:v>918367.34693877574</c:v>
                </c:pt>
                <c:pt idx="50">
                  <c:v>938775.51020408177</c:v>
                </c:pt>
                <c:pt idx="51">
                  <c:v>959183.67346938851</c:v>
                </c:pt>
                <c:pt idx="52">
                  <c:v>979591.83673469431</c:v>
                </c:pt>
                <c:pt idx="53">
                  <c:v>1000000</c:v>
                </c:pt>
              </c:numCache>
            </c:numRef>
          </c:xVal>
          <c:yVal>
            <c:numRef>
              <c:f>信頼幅分析!$C$518:$C$571</c:f>
              <c:numCache>
                <c:formatCode>General</c:formatCode>
                <c:ptCount val="54"/>
                <c:pt idx="0">
                  <c:v>0</c:v>
                </c:pt>
                <c:pt idx="1">
                  <c:v>4924.3620831066537</c:v>
                </c:pt>
                <c:pt idx="2">
                  <c:v>7654.5237246383867</c:v>
                </c:pt>
                <c:pt idx="3">
                  <c:v>9908.7500505550743</c:v>
                </c:pt>
                <c:pt idx="4">
                  <c:v>11900.733422294315</c:v>
                </c:pt>
                <c:pt idx="5">
                  <c:v>13718.026552705327</c:v>
                </c:pt>
                <c:pt idx="6">
                  <c:v>21333.533319746235</c:v>
                </c:pt>
                <c:pt idx="7">
                  <c:v>27623.725808863572</c:v>
                </c:pt>
                <c:pt idx="8">
                  <c:v>33183.43678889978</c:v>
                </c:pt>
                <c:pt idx="9">
                  <c:v>38256.445265162649</c:v>
                </c:pt>
                <c:pt idx="10">
                  <c:v>42972.628346033009</c:v>
                </c:pt>
                <c:pt idx="11">
                  <c:v>47411.427506698245</c:v>
                </c:pt>
                <c:pt idx="12">
                  <c:v>51625.853088887401</c:v>
                </c:pt>
                <c:pt idx="13">
                  <c:v>55653.47788886731</c:v>
                </c:pt>
                <c:pt idx="14">
                  <c:v>59522.142821228779</c:v>
                </c:pt>
                <c:pt idx="15">
                  <c:v>63253.194359936897</c:v>
                </c:pt>
                <c:pt idx="16">
                  <c:v>66863.449123651953</c:v>
                </c:pt>
                <c:pt idx="17">
                  <c:v>70366.450421471847</c:v>
                </c:pt>
                <c:pt idx="18">
                  <c:v>73773.306720211825</c:v>
                </c:pt>
                <c:pt idx="19">
                  <c:v>77093.271012272351</c:v>
                </c:pt>
                <c:pt idx="20">
                  <c:v>80334.153046529274</c:v>
                </c:pt>
                <c:pt idx="21">
                  <c:v>83502.62004304197</c:v>
                </c:pt>
                <c:pt idx="22">
                  <c:v>86604.42082467732</c:v>
                </c:pt>
                <c:pt idx="23">
                  <c:v>89644.556026693783</c:v>
                </c:pt>
                <c:pt idx="24">
                  <c:v>92627.409502754308</c:v>
                </c:pt>
                <c:pt idx="25">
                  <c:v>95556.851264817116</c:v>
                </c:pt>
                <c:pt idx="26">
                  <c:v>98436.319180562248</c:v>
                </c:pt>
                <c:pt idx="27">
                  <c:v>101268.88457478191</c:v>
                </c:pt>
                <c:pt idx="28">
                  <c:v>104057.30546541225</c:v>
                </c:pt>
                <c:pt idx="29">
                  <c:v>106804.07018123312</c:v>
                </c:pt>
                <c:pt idx="30">
                  <c:v>109511.43341285182</c:v>
                </c:pt>
                <c:pt idx="31">
                  <c:v>112181.4462491255</c:v>
                </c:pt>
                <c:pt idx="32">
                  <c:v>114815.98138726683</c:v>
                </c:pt>
                <c:pt idx="33">
                  <c:v>117416.75443619651</c:v>
                </c:pt>
                <c:pt idx="34">
                  <c:v>119985.34203192886</c:v>
                </c:pt>
                <c:pt idx="35">
                  <c:v>122523.19733205492</c:v>
                </c:pt>
                <c:pt idx="36">
                  <c:v>125031.66334053379</c:v>
                </c:pt>
                <c:pt idx="37">
                  <c:v>127511.98442469108</c:v>
                </c:pt>
                <c:pt idx="38">
                  <c:v>129965.31631685694</c:v>
                </c:pt>
                <c:pt idx="39">
                  <c:v>132392.73483858726</c:v>
                </c:pt>
                <c:pt idx="40">
                  <c:v>134795.24354233744</c:v>
                </c:pt>
                <c:pt idx="41">
                  <c:v>137173.78043115893</c:v>
                </c:pt>
                <c:pt idx="42">
                  <c:v>139529.22388949001</c:v>
                </c:pt>
                <c:pt idx="43">
                  <c:v>141862.3979359192</c:v>
                </c:pt>
                <c:pt idx="44">
                  <c:v>144174.07689077605</c:v>
                </c:pt>
                <c:pt idx="45">
                  <c:v>146464.98953669984</c:v>
                </c:pt>
                <c:pt idx="46">
                  <c:v>148735.82283824336</c:v>
                </c:pt>
                <c:pt idx="47">
                  <c:v>150987.22527660526</c:v>
                </c:pt>
                <c:pt idx="48">
                  <c:v>153219.80984731388</c:v>
                </c:pt>
                <c:pt idx="49">
                  <c:v>155434.15676179068</c:v>
                </c:pt>
                <c:pt idx="50">
                  <c:v>157630.81588795647</c:v>
                </c:pt>
                <c:pt idx="51">
                  <c:v>159810.30896019936</c:v>
                </c:pt>
                <c:pt idx="52">
                  <c:v>161973.13158492796</c:v>
                </c:pt>
                <c:pt idx="53">
                  <c:v>164119.75506446886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C8E-4B0B-9966-3C87D4EE5C0A}"/>
            </c:ext>
          </c:extLst>
        </c:ser>
        <c:ser>
          <c:idx val="3"/>
          <c:order val="2"/>
          <c:tx>
            <c:v>y(-50%)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信頼幅分析!$A$518:$A$571</c:f>
              <c:numCache>
                <c:formatCode>General</c:formatCode>
                <c:ptCount val="54"/>
                <c:pt idx="0">
                  <c:v>0</c:v>
                </c:pt>
                <c:pt idx="1">
                  <c:v>4081.6326530612232</c:v>
                </c:pt>
                <c:pt idx="2">
                  <c:v>8163.2653061224473</c:v>
                </c:pt>
                <c:pt idx="3">
                  <c:v>12244.897959183674</c:v>
                </c:pt>
                <c:pt idx="4">
                  <c:v>16326.530612244898</c:v>
                </c:pt>
                <c:pt idx="5">
                  <c:v>20408.163265306113</c:v>
                </c:pt>
                <c:pt idx="6">
                  <c:v>40816.326530612234</c:v>
                </c:pt>
                <c:pt idx="7">
                  <c:v>61224.489795918365</c:v>
                </c:pt>
                <c:pt idx="8">
                  <c:v>81632.653061224482</c:v>
                </c:pt>
                <c:pt idx="9">
                  <c:v>102040.81632653055</c:v>
                </c:pt>
                <c:pt idx="10">
                  <c:v>122448.97959183675</c:v>
                </c:pt>
                <c:pt idx="11">
                  <c:v>142857.14285714284</c:v>
                </c:pt>
                <c:pt idx="12">
                  <c:v>163265.30612244896</c:v>
                </c:pt>
                <c:pt idx="13">
                  <c:v>183673.46938775518</c:v>
                </c:pt>
                <c:pt idx="14">
                  <c:v>204081.63265306113</c:v>
                </c:pt>
                <c:pt idx="15">
                  <c:v>224489.79591836742</c:v>
                </c:pt>
                <c:pt idx="16">
                  <c:v>244897.95918367352</c:v>
                </c:pt>
                <c:pt idx="17">
                  <c:v>265306.12244897959</c:v>
                </c:pt>
                <c:pt idx="18">
                  <c:v>285714.28571428568</c:v>
                </c:pt>
                <c:pt idx="19">
                  <c:v>306122.44897959178</c:v>
                </c:pt>
                <c:pt idx="20">
                  <c:v>326530.61224489799</c:v>
                </c:pt>
                <c:pt idx="21">
                  <c:v>346938.77551020408</c:v>
                </c:pt>
                <c:pt idx="22">
                  <c:v>367346.93877551035</c:v>
                </c:pt>
                <c:pt idx="23">
                  <c:v>387755.1020408161</c:v>
                </c:pt>
                <c:pt idx="24">
                  <c:v>408163.26530612231</c:v>
                </c:pt>
                <c:pt idx="25">
                  <c:v>428571.42857142864</c:v>
                </c:pt>
                <c:pt idx="26">
                  <c:v>448979.59183673491</c:v>
                </c:pt>
                <c:pt idx="27">
                  <c:v>469387.75510204083</c:v>
                </c:pt>
                <c:pt idx="28">
                  <c:v>489795.9183673471</c:v>
                </c:pt>
                <c:pt idx="29">
                  <c:v>510204.08163265273</c:v>
                </c:pt>
                <c:pt idx="30">
                  <c:v>530612.24489795929</c:v>
                </c:pt>
                <c:pt idx="31">
                  <c:v>551020.40816326567</c:v>
                </c:pt>
                <c:pt idx="32">
                  <c:v>571428.57142857148</c:v>
                </c:pt>
                <c:pt idx="33">
                  <c:v>591836.73469387786</c:v>
                </c:pt>
                <c:pt idx="34">
                  <c:v>612244.89795918367</c:v>
                </c:pt>
                <c:pt idx="35">
                  <c:v>632653.06122449005</c:v>
                </c:pt>
                <c:pt idx="36">
                  <c:v>653061.22448979609</c:v>
                </c:pt>
                <c:pt idx="37">
                  <c:v>673469.38775510248</c:v>
                </c:pt>
                <c:pt idx="38">
                  <c:v>693877.55102040828</c:v>
                </c:pt>
                <c:pt idx="39">
                  <c:v>714285.71428571409</c:v>
                </c:pt>
                <c:pt idx="40">
                  <c:v>734693.87755102082</c:v>
                </c:pt>
                <c:pt idx="41">
                  <c:v>755102.04081632616</c:v>
                </c:pt>
                <c:pt idx="42">
                  <c:v>775510.2040816322</c:v>
                </c:pt>
                <c:pt idx="43">
                  <c:v>795918.36734693905</c:v>
                </c:pt>
                <c:pt idx="44">
                  <c:v>816326.53061224474</c:v>
                </c:pt>
                <c:pt idx="45">
                  <c:v>836734.69387755054</c:v>
                </c:pt>
                <c:pt idx="46">
                  <c:v>857142.85714285739</c:v>
                </c:pt>
                <c:pt idx="47">
                  <c:v>877551.02040816401</c:v>
                </c:pt>
                <c:pt idx="48">
                  <c:v>897959.18367346993</c:v>
                </c:pt>
                <c:pt idx="49">
                  <c:v>918367.34693877574</c:v>
                </c:pt>
                <c:pt idx="50">
                  <c:v>938775.51020408177</c:v>
                </c:pt>
                <c:pt idx="51">
                  <c:v>959183.67346938851</c:v>
                </c:pt>
                <c:pt idx="52">
                  <c:v>979591.83673469431</c:v>
                </c:pt>
                <c:pt idx="53">
                  <c:v>1000000</c:v>
                </c:pt>
              </c:numCache>
            </c:numRef>
          </c:xVal>
          <c:yVal>
            <c:numRef>
              <c:f>信頼幅分析!$D$518:$D$571</c:f>
              <c:numCache>
                <c:formatCode>General</c:formatCode>
                <c:ptCount val="54"/>
                <c:pt idx="0">
                  <c:v>0</c:v>
                </c:pt>
                <c:pt idx="1">
                  <c:v>1464.2051819326346</c:v>
                </c:pt>
                <c:pt idx="2">
                  <c:v>2277.7967311032003</c:v>
                </c:pt>
                <c:pt idx="3">
                  <c:v>2949.4184945440265</c:v>
                </c:pt>
                <c:pt idx="4">
                  <c:v>3542.7510252516818</c:v>
                </c:pt>
                <c:pt idx="5">
                  <c:v>4083.909402145111</c:v>
                </c:pt>
                <c:pt idx="6">
                  <c:v>6350.1819384393157</c:v>
                </c:pt>
                <c:pt idx="7">
                  <c:v>8220.3221586548843</c:v>
                </c:pt>
                <c:pt idx="8">
                  <c:v>9872.0834051695674</c:v>
                </c:pt>
                <c:pt idx="9">
                  <c:v>11378.340991526598</c:v>
                </c:pt>
                <c:pt idx="10">
                  <c:v>12777.926802135218</c:v>
                </c:pt>
                <c:pt idx="11">
                  <c:v>14094.594924798734</c:v>
                </c:pt>
                <c:pt idx="12">
                  <c:v>15344.196763579557</c:v>
                </c:pt>
                <c:pt idx="13">
                  <c:v>16537.967637772348</c:v>
                </c:pt>
                <c:pt idx="14">
                  <c:v>17684.232714944126</c:v>
                </c:pt>
                <c:pt idx="15">
                  <c:v>18789.375047814607</c:v>
                </c:pt>
                <c:pt idx="16">
                  <c:v>19858.423043868286</c:v>
                </c:pt>
                <c:pt idx="17">
                  <c:v>20895.426225151492</c:v>
                </c:pt>
                <c:pt idx="18">
                  <c:v>21903.705972209376</c:v>
                </c:pt>
                <c:pt idx="19">
                  <c:v>22886.028787587667</c:v>
                </c:pt>
                <c:pt idx="20">
                  <c:v>23844.729577497328</c:v>
                </c:pt>
                <c:pt idx="21">
                  <c:v>24781.801584064626</c:v>
                </c:pt>
                <c:pt idx="22">
                  <c:v>25698.963414648177</c:v>
                </c:pt>
                <c:pt idx="23">
                  <c:v>26597.709945022103</c:v>
                </c:pt>
                <c:pt idx="24">
                  <c:v>27479.351617707784</c:v>
                </c:pt>
                <c:pt idx="25">
                  <c:v>28345.045226994425</c:v>
                </c:pt>
                <c:pt idx="26">
                  <c:v>29195.818350999129</c:v>
                </c:pt>
                <c:pt idx="27">
                  <c:v>30032.588969902641</c:v>
                </c:pt>
                <c:pt idx="28">
                  <c:v>30856.181386098418</c:v>
                </c:pt>
                <c:pt idx="29">
                  <c:v>31667.339267815812</c:v>
                </c:pt>
                <c:pt idx="30">
                  <c:v>32466.736429799919</c:v>
                </c:pt>
                <c:pt idx="31">
                  <c:v>33254.985815257081</c:v>
                </c:pt>
                <c:pt idx="32">
                  <c:v>34032.647034436937</c:v>
                </c:pt>
                <c:pt idx="33">
                  <c:v>34800.232734868689</c:v>
                </c:pt>
                <c:pt idx="34">
                  <c:v>35558.214018219391</c:v>
                </c:pt>
                <c:pt idx="35">
                  <c:v>36307.02507336624</c:v>
                </c:pt>
                <c:pt idx="36">
                  <c:v>37047.067160625607</c:v>
                </c:pt>
                <c:pt idx="37">
                  <c:v>37778.712055371267</c:v>
                </c:pt>
                <c:pt idx="38">
                  <c:v>38502.305038497609</c:v>
                </c:pt>
                <c:pt idx="39">
                  <c:v>39218.167504888326</c:v>
                </c:pt>
                <c:pt idx="40">
                  <c:v>39926.599248165905</c:v>
                </c:pt>
                <c:pt idx="41">
                  <c:v>40627.880469746051</c:v>
                </c:pt>
                <c:pt idx="42">
                  <c:v>41322.273551987208</c:v>
                </c:pt>
                <c:pt idx="43">
                  <c:v>42010.024628597697</c:v>
                </c:pt>
                <c:pt idx="44">
                  <c:v>42691.36498006709</c:v>
                </c:pt>
                <c:pt idx="45">
                  <c:v>43366.512277490961</c:v>
                </c:pt>
                <c:pt idx="46">
                  <c:v>44035.671694545512</c:v>
                </c:pt>
                <c:pt idx="47">
                  <c:v>44699.036904384069</c:v>
                </c:pt>
                <c:pt idx="48">
                  <c:v>45356.790975756674</c:v>
                </c:pt>
                <c:pt idx="49">
                  <c:v>46009.107180592669</c:v>
                </c:pt>
                <c:pt idx="50">
                  <c:v>46656.149723559254</c:v>
                </c:pt>
                <c:pt idx="51">
                  <c:v>47298.074402663835</c:v>
                </c:pt>
                <c:pt idx="52">
                  <c:v>47935.029208739259</c:v>
                </c:pt>
                <c:pt idx="53">
                  <c:v>48567.154870621358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C8E-4B0B-9966-3C87D4EE5C0A}"/>
            </c:ext>
          </c:extLst>
        </c:ser>
        <c:ser>
          <c:idx val="4"/>
          <c:order val="3"/>
          <c:tx>
            <c:v>y(95%)</c:v>
          </c:tx>
          <c:spPr>
            <a:ln w="12700">
              <a:solidFill>
                <a:srgbClr val="FF6600"/>
              </a:solidFill>
              <a:prstDash val="solid"/>
            </a:ln>
          </c:spPr>
          <c:marker>
            <c:symbol val="none"/>
          </c:marker>
          <c:xVal>
            <c:numRef>
              <c:f>信頼幅分析!$A$518:$A$571</c:f>
              <c:numCache>
                <c:formatCode>General</c:formatCode>
                <c:ptCount val="54"/>
                <c:pt idx="0">
                  <c:v>0</c:v>
                </c:pt>
                <c:pt idx="1">
                  <c:v>4081.6326530612232</c:v>
                </c:pt>
                <c:pt idx="2">
                  <c:v>8163.2653061224473</c:v>
                </c:pt>
                <c:pt idx="3">
                  <c:v>12244.897959183674</c:v>
                </c:pt>
                <c:pt idx="4">
                  <c:v>16326.530612244898</c:v>
                </c:pt>
                <c:pt idx="5">
                  <c:v>20408.163265306113</c:v>
                </c:pt>
                <c:pt idx="6">
                  <c:v>40816.326530612234</c:v>
                </c:pt>
                <c:pt idx="7">
                  <c:v>61224.489795918365</c:v>
                </c:pt>
                <c:pt idx="8">
                  <c:v>81632.653061224482</c:v>
                </c:pt>
                <c:pt idx="9">
                  <c:v>102040.81632653055</c:v>
                </c:pt>
                <c:pt idx="10">
                  <c:v>122448.97959183675</c:v>
                </c:pt>
                <c:pt idx="11">
                  <c:v>142857.14285714284</c:v>
                </c:pt>
                <c:pt idx="12">
                  <c:v>163265.30612244896</c:v>
                </c:pt>
                <c:pt idx="13">
                  <c:v>183673.46938775518</c:v>
                </c:pt>
                <c:pt idx="14">
                  <c:v>204081.63265306113</c:v>
                </c:pt>
                <c:pt idx="15">
                  <c:v>224489.79591836742</c:v>
                </c:pt>
                <c:pt idx="16">
                  <c:v>244897.95918367352</c:v>
                </c:pt>
                <c:pt idx="17">
                  <c:v>265306.12244897959</c:v>
                </c:pt>
                <c:pt idx="18">
                  <c:v>285714.28571428568</c:v>
                </c:pt>
                <c:pt idx="19">
                  <c:v>306122.44897959178</c:v>
                </c:pt>
                <c:pt idx="20">
                  <c:v>326530.61224489799</c:v>
                </c:pt>
                <c:pt idx="21">
                  <c:v>346938.77551020408</c:v>
                </c:pt>
                <c:pt idx="22">
                  <c:v>367346.93877551035</c:v>
                </c:pt>
                <c:pt idx="23">
                  <c:v>387755.1020408161</c:v>
                </c:pt>
                <c:pt idx="24">
                  <c:v>408163.26530612231</c:v>
                </c:pt>
                <c:pt idx="25">
                  <c:v>428571.42857142864</c:v>
                </c:pt>
                <c:pt idx="26">
                  <c:v>448979.59183673491</c:v>
                </c:pt>
                <c:pt idx="27">
                  <c:v>469387.75510204083</c:v>
                </c:pt>
                <c:pt idx="28">
                  <c:v>489795.9183673471</c:v>
                </c:pt>
                <c:pt idx="29">
                  <c:v>510204.08163265273</c:v>
                </c:pt>
                <c:pt idx="30">
                  <c:v>530612.24489795929</c:v>
                </c:pt>
                <c:pt idx="31">
                  <c:v>551020.40816326567</c:v>
                </c:pt>
                <c:pt idx="32">
                  <c:v>571428.57142857148</c:v>
                </c:pt>
                <c:pt idx="33">
                  <c:v>591836.73469387786</c:v>
                </c:pt>
                <c:pt idx="34">
                  <c:v>612244.89795918367</c:v>
                </c:pt>
                <c:pt idx="35">
                  <c:v>632653.06122449005</c:v>
                </c:pt>
                <c:pt idx="36">
                  <c:v>653061.22448979609</c:v>
                </c:pt>
                <c:pt idx="37">
                  <c:v>673469.38775510248</c:v>
                </c:pt>
                <c:pt idx="38">
                  <c:v>693877.55102040828</c:v>
                </c:pt>
                <c:pt idx="39">
                  <c:v>714285.71428571409</c:v>
                </c:pt>
                <c:pt idx="40">
                  <c:v>734693.87755102082</c:v>
                </c:pt>
                <c:pt idx="41">
                  <c:v>755102.04081632616</c:v>
                </c:pt>
                <c:pt idx="42">
                  <c:v>775510.2040816322</c:v>
                </c:pt>
                <c:pt idx="43">
                  <c:v>795918.36734693905</c:v>
                </c:pt>
                <c:pt idx="44">
                  <c:v>816326.53061224474</c:v>
                </c:pt>
                <c:pt idx="45">
                  <c:v>836734.69387755054</c:v>
                </c:pt>
                <c:pt idx="46">
                  <c:v>857142.85714285739</c:v>
                </c:pt>
                <c:pt idx="47">
                  <c:v>877551.02040816401</c:v>
                </c:pt>
                <c:pt idx="48">
                  <c:v>897959.18367346993</c:v>
                </c:pt>
                <c:pt idx="49">
                  <c:v>918367.34693877574</c:v>
                </c:pt>
                <c:pt idx="50">
                  <c:v>938775.51020408177</c:v>
                </c:pt>
                <c:pt idx="51">
                  <c:v>959183.67346938851</c:v>
                </c:pt>
                <c:pt idx="52">
                  <c:v>979591.83673469431</c:v>
                </c:pt>
                <c:pt idx="53">
                  <c:v>1000000</c:v>
                </c:pt>
              </c:numCache>
            </c:numRef>
          </c:xVal>
          <c:yVal>
            <c:numRef>
              <c:f>信頼幅分析!$E$518:$E$571</c:f>
              <c:numCache>
                <c:formatCode>General</c:formatCode>
                <c:ptCount val="54"/>
                <c:pt idx="0">
                  <c:v>0</c:v>
                </c:pt>
                <c:pt idx="1">
                  <c:v>15690.31190043168</c:v>
                </c:pt>
                <c:pt idx="2">
                  <c:v>24370.82901505975</c:v>
                </c:pt>
                <c:pt idx="3">
                  <c:v>31539.561243714281</c:v>
                </c:pt>
                <c:pt idx="4">
                  <c:v>37875.93140620854</c:v>
                </c:pt>
                <c:pt idx="5">
                  <c:v>43658.062765035909</c:v>
                </c:pt>
                <c:pt idx="6">
                  <c:v>67903.783477487043</c:v>
                </c:pt>
                <c:pt idx="7">
                  <c:v>87947.809783089426</c:v>
                </c:pt>
                <c:pt idx="8">
                  <c:v>105676.38818211989</c:v>
                </c:pt>
                <c:pt idx="9">
                  <c:v>121862.27818796178</c:v>
                </c:pt>
                <c:pt idx="10">
                  <c:v>136917.11316562834</c:v>
                </c:pt>
                <c:pt idx="11">
                  <c:v>151092.65506275761</c:v>
                </c:pt>
                <c:pt idx="12">
                  <c:v>164556.89509526227</c:v>
                </c:pt>
                <c:pt idx="13">
                  <c:v>177428.90084924066</c:v>
                </c:pt>
                <c:pt idx="14">
                  <c:v>189796.89993789588</c:v>
                </c:pt>
                <c:pt idx="15">
                  <c:v>201728.54002819056</c:v>
                </c:pt>
                <c:pt idx="16">
                  <c:v>213277.11461511647</c:v>
                </c:pt>
                <c:pt idx="17">
                  <c:v>224485.54485721787</c:v>
                </c:pt>
                <c:pt idx="18">
                  <c:v>235389.03649756167</c:v>
                </c:pt>
                <c:pt idx="19">
                  <c:v>246016.91571808603</c:v>
                </c:pt>
                <c:pt idx="20">
                  <c:v>256393.9353664623</c:v>
                </c:pt>
                <c:pt idx="21">
                  <c:v>266541.22781667847</c:v>
                </c:pt>
                <c:pt idx="22">
                  <c:v>276477.01516196126</c:v>
                </c:pt>
                <c:pt idx="23">
                  <c:v>286217.14854811603</c:v>
                </c:pt>
                <c:pt idx="24">
                  <c:v>295775.52455348545</c:v>
                </c:pt>
                <c:pt idx="25">
                  <c:v>305164.41137145553</c:v>
                </c:pt>
                <c:pt idx="26">
                  <c:v>314394.70768455748</c:v>
                </c:pt>
                <c:pt idx="27">
                  <c:v>323476.150537076</c:v>
                </c:pt>
                <c:pt idx="28">
                  <c:v>332417.48402707011</c:v>
                </c:pt>
                <c:pt idx="29">
                  <c:v>341226.5975218789</c:v>
                </c:pt>
                <c:pt idx="30">
                  <c:v>349910.63989774493</c:v>
                </c:pt>
                <c:pt idx="31">
                  <c:v>358476.1147215977</c:v>
                </c:pt>
                <c:pt idx="32">
                  <c:v>366928.96013998264</c:v>
                </c:pt>
                <c:pt idx="33">
                  <c:v>375274.61638881947</c:v>
                </c:pt>
                <c:pt idx="34">
                  <c:v>383518.08320147614</c:v>
                </c:pt>
                <c:pt idx="35">
                  <c:v>391663.96891194751</c:v>
                </c:pt>
                <c:pt idx="36">
                  <c:v>399716.53268281359</c:v>
                </c:pt>
                <c:pt idx="37">
                  <c:v>407679.72100470087</c:v>
                </c:pt>
                <c:pt idx="38">
                  <c:v>415557.19939383504</c:v>
                </c:pt>
                <c:pt idx="39">
                  <c:v>423352.38004164613</c:v>
                </c:pt>
                <c:pt idx="40">
                  <c:v>431068.44603388896</c:v>
                </c:pt>
                <c:pt idx="41">
                  <c:v>438708.37264808954</c:v>
                </c:pt>
                <c:pt idx="42">
                  <c:v>446274.94615096017</c:v>
                </c:pt>
                <c:pt idx="43">
                  <c:v>453770.78044713789</c:v>
                </c:pt>
                <c:pt idx="44">
                  <c:v>461198.33187348465</c:v>
                </c:pt>
                <c:pt idx="45">
                  <c:v>468559.91238656832</c:v>
                </c:pt>
                <c:pt idx="46">
                  <c:v>475857.70135268016</c:v>
                </c:pt>
                <c:pt idx="47">
                  <c:v>483093.756118113</c:v>
                </c:pt>
                <c:pt idx="48">
                  <c:v>490270.02151125093</c:v>
                </c:pt>
                <c:pt idx="49">
                  <c:v>497388.33840618387</c:v>
                </c:pt>
                <c:pt idx="50">
                  <c:v>504450.45145925315</c:v>
                </c:pt>
                <c:pt idx="51">
                  <c:v>511458.01611462812</c:v>
                </c:pt>
                <c:pt idx="52">
                  <c:v>518412.60496199765</c:v>
                </c:pt>
                <c:pt idx="53">
                  <c:v>525315.71351852943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C8E-4B0B-9966-3C87D4EE5C0A}"/>
            </c:ext>
          </c:extLst>
        </c:ser>
        <c:ser>
          <c:idx val="5"/>
          <c:order val="4"/>
          <c:tx>
            <c:v>y(-95%)</c:v>
          </c:tx>
          <c:spPr>
            <a:ln w="12700">
              <a:solidFill>
                <a:srgbClr val="FF6600"/>
              </a:solidFill>
              <a:prstDash val="solid"/>
            </a:ln>
          </c:spPr>
          <c:marker>
            <c:symbol val="none"/>
          </c:marker>
          <c:xVal>
            <c:numRef>
              <c:f>信頼幅分析!$A$518:$A$571</c:f>
              <c:numCache>
                <c:formatCode>General</c:formatCode>
                <c:ptCount val="54"/>
                <c:pt idx="0">
                  <c:v>0</c:v>
                </c:pt>
                <c:pt idx="1">
                  <c:v>4081.6326530612232</c:v>
                </c:pt>
                <c:pt idx="2">
                  <c:v>8163.2653061224473</c:v>
                </c:pt>
                <c:pt idx="3">
                  <c:v>12244.897959183674</c:v>
                </c:pt>
                <c:pt idx="4">
                  <c:v>16326.530612244898</c:v>
                </c:pt>
                <c:pt idx="5">
                  <c:v>20408.163265306113</c:v>
                </c:pt>
                <c:pt idx="6">
                  <c:v>40816.326530612234</c:v>
                </c:pt>
                <c:pt idx="7">
                  <c:v>61224.489795918365</c:v>
                </c:pt>
                <c:pt idx="8">
                  <c:v>81632.653061224482</c:v>
                </c:pt>
                <c:pt idx="9">
                  <c:v>102040.81632653055</c:v>
                </c:pt>
                <c:pt idx="10">
                  <c:v>122448.97959183675</c:v>
                </c:pt>
                <c:pt idx="11">
                  <c:v>142857.14285714284</c:v>
                </c:pt>
                <c:pt idx="12">
                  <c:v>163265.30612244896</c:v>
                </c:pt>
                <c:pt idx="13">
                  <c:v>183673.46938775518</c:v>
                </c:pt>
                <c:pt idx="14">
                  <c:v>204081.63265306113</c:v>
                </c:pt>
                <c:pt idx="15">
                  <c:v>224489.79591836742</c:v>
                </c:pt>
                <c:pt idx="16">
                  <c:v>244897.95918367352</c:v>
                </c:pt>
                <c:pt idx="17">
                  <c:v>265306.12244897959</c:v>
                </c:pt>
                <c:pt idx="18">
                  <c:v>285714.28571428568</c:v>
                </c:pt>
                <c:pt idx="19">
                  <c:v>306122.44897959178</c:v>
                </c:pt>
                <c:pt idx="20">
                  <c:v>326530.61224489799</c:v>
                </c:pt>
                <c:pt idx="21">
                  <c:v>346938.77551020408</c:v>
                </c:pt>
                <c:pt idx="22">
                  <c:v>367346.93877551035</c:v>
                </c:pt>
                <c:pt idx="23">
                  <c:v>387755.1020408161</c:v>
                </c:pt>
                <c:pt idx="24">
                  <c:v>408163.26530612231</c:v>
                </c:pt>
                <c:pt idx="25">
                  <c:v>428571.42857142864</c:v>
                </c:pt>
                <c:pt idx="26">
                  <c:v>448979.59183673491</c:v>
                </c:pt>
                <c:pt idx="27">
                  <c:v>469387.75510204083</c:v>
                </c:pt>
                <c:pt idx="28">
                  <c:v>489795.9183673471</c:v>
                </c:pt>
                <c:pt idx="29">
                  <c:v>510204.08163265273</c:v>
                </c:pt>
                <c:pt idx="30">
                  <c:v>530612.24489795929</c:v>
                </c:pt>
                <c:pt idx="31">
                  <c:v>551020.40816326567</c:v>
                </c:pt>
                <c:pt idx="32">
                  <c:v>571428.57142857148</c:v>
                </c:pt>
                <c:pt idx="33">
                  <c:v>591836.73469387786</c:v>
                </c:pt>
                <c:pt idx="34">
                  <c:v>612244.89795918367</c:v>
                </c:pt>
                <c:pt idx="35">
                  <c:v>632653.06122449005</c:v>
                </c:pt>
                <c:pt idx="36">
                  <c:v>653061.22448979609</c:v>
                </c:pt>
                <c:pt idx="37">
                  <c:v>673469.38775510248</c:v>
                </c:pt>
                <c:pt idx="38">
                  <c:v>693877.55102040828</c:v>
                </c:pt>
                <c:pt idx="39">
                  <c:v>714285.71428571409</c:v>
                </c:pt>
                <c:pt idx="40">
                  <c:v>734693.87755102082</c:v>
                </c:pt>
                <c:pt idx="41">
                  <c:v>755102.04081632616</c:v>
                </c:pt>
                <c:pt idx="42">
                  <c:v>775510.2040816322</c:v>
                </c:pt>
                <c:pt idx="43">
                  <c:v>795918.36734693905</c:v>
                </c:pt>
                <c:pt idx="44">
                  <c:v>816326.53061224474</c:v>
                </c:pt>
                <c:pt idx="45">
                  <c:v>836734.69387755054</c:v>
                </c:pt>
                <c:pt idx="46">
                  <c:v>857142.85714285739</c:v>
                </c:pt>
                <c:pt idx="47">
                  <c:v>877551.02040816401</c:v>
                </c:pt>
                <c:pt idx="48">
                  <c:v>897959.18367346993</c:v>
                </c:pt>
                <c:pt idx="49">
                  <c:v>918367.34693877574</c:v>
                </c:pt>
                <c:pt idx="50">
                  <c:v>938775.51020408177</c:v>
                </c:pt>
                <c:pt idx="51">
                  <c:v>959183.67346938851</c:v>
                </c:pt>
                <c:pt idx="52">
                  <c:v>979591.83673469431</c:v>
                </c:pt>
                <c:pt idx="53">
                  <c:v>1000000</c:v>
                </c:pt>
              </c:numCache>
            </c:numRef>
          </c:xVal>
          <c:yVal>
            <c:numRef>
              <c:f>信頼幅分析!$F$518:$F$571</c:f>
              <c:numCache>
                <c:formatCode>General</c:formatCode>
                <c:ptCount val="54"/>
                <c:pt idx="0">
                  <c:v>0</c:v>
                </c:pt>
                <c:pt idx="1">
                  <c:v>459.53684831459418</c:v>
                </c:pt>
                <c:pt idx="2">
                  <c:v>715.42289789810263</c:v>
                </c:pt>
                <c:pt idx="3">
                  <c:v>926.61563777288154</c:v>
                </c:pt>
                <c:pt idx="4">
                  <c:v>1113.1432011773363</c:v>
                </c:pt>
                <c:pt idx="5">
                  <c:v>1283.2263749076931</c:v>
                </c:pt>
                <c:pt idx="6">
                  <c:v>1995.0555187408734</c:v>
                </c:pt>
                <c:pt idx="7">
                  <c:v>2581.9395153927999</c:v>
                </c:pt>
                <c:pt idx="8">
                  <c:v>3099.9323622381139</c:v>
                </c:pt>
                <c:pt idx="9">
                  <c:v>3572.0231545260458</c:v>
                </c:pt>
                <c:pt idx="10">
                  <c:v>4010.4636068153463</c:v>
                </c:pt>
                <c:pt idx="11">
                  <c:v>4422.7488439845802</c:v>
                </c:pt>
                <c:pt idx="12">
                  <c:v>4813.8806181591945</c:v>
                </c:pt>
                <c:pt idx="13">
                  <c:v>5187.4041480853002</c:v>
                </c:pt>
                <c:pt idx="14">
                  <c:v>5545.9463546937586</c:v>
                </c:pt>
                <c:pt idx="15">
                  <c:v>5891.5213069756055</c:v>
                </c:pt>
                <c:pt idx="16">
                  <c:v>6225.7155966584605</c:v>
                </c:pt>
                <c:pt idx="17">
                  <c:v>6549.8069127027265</c:v>
                </c:pt>
                <c:pt idx="18">
                  <c:v>6864.8431678927263</c:v>
                </c:pt>
                <c:pt idx="19">
                  <c:v>7171.6971760509523</c:v>
                </c:pt>
                <c:pt idx="20">
                  <c:v>7471.105556743747</c:v>
                </c:pt>
                <c:pt idx="21">
                  <c:v>7763.6971158527749</c:v>
                </c:pt>
                <c:pt idx="22">
                  <c:v>8050.0139985104615</c:v>
                </c:pt>
                <c:pt idx="23">
                  <c:v>8330.5277529429804</c:v>
                </c:pt>
                <c:pt idx="24">
                  <c:v>8605.6517320226012</c:v>
                </c:pt>
                <c:pt idx="25">
                  <c:v>8875.7508081552587</c:v>
                </c:pt>
                <c:pt idx="26">
                  <c:v>9141.1490832733016</c:v>
                </c:pt>
                <c:pt idx="27">
                  <c:v>9402.1360796623721</c:v>
                </c:pt>
                <c:pt idx="28">
                  <c:v>9658.9717637353406</c:v>
                </c:pt>
                <c:pt idx="29">
                  <c:v>9911.8906620280741</c:v>
                </c:pt>
                <c:pt idx="30">
                  <c:v>10161.105263057074</c:v>
                </c:pt>
                <c:pt idx="31">
                  <c:v>10406.808851538053</c:v>
                </c:pt>
                <c:pt idx="32">
                  <c:v>10649.177887116441</c:v>
                </c:pt>
                <c:pt idx="33">
                  <c:v>10888.374014401637</c:v>
                </c:pt>
                <c:pt idx="34">
                  <c:v>11124.545772146163</c:v>
                </c:pt>
                <c:pt idx="35">
                  <c:v>11357.830055089909</c:v>
                </c:pt>
                <c:pt idx="36">
                  <c:v>11588.353371055468</c:v>
                </c:pt>
                <c:pt idx="37">
                  <c:v>11816.232927450035</c:v>
                </c:pt>
                <c:pt idx="38">
                  <c:v>12041.577574773433</c:v>
                </c:pt>
                <c:pt idx="39">
                  <c:v>12264.488629588455</c:v>
                </c:pt>
                <c:pt idx="40">
                  <c:v>12485.060595343888</c:v>
                </c:pt>
                <c:pt idx="41">
                  <c:v>12703.381796204667</c:v>
                </c:pt>
                <c:pt idx="42">
                  <c:v>12919.534936446198</c:v>
                </c:pt>
                <c:pt idx="43">
                  <c:v>13133.597595877292</c:v>
                </c:pt>
                <c:pt idx="44">
                  <c:v>13345.642670053727</c:v>
                </c:pt>
                <c:pt idx="45">
                  <c:v>13555.738762657229</c:v>
                </c:pt>
                <c:pt idx="46">
                  <c:v>13763.950536273231</c:v>
                </c:pt>
                <c:pt idx="47">
                  <c:v>13970.339026860556</c:v>
                </c:pt>
                <c:pt idx="48">
                  <c:v>14174.961926425514</c:v>
                </c:pt>
                <c:pt idx="49">
                  <c:v>14377.873837762174</c:v>
                </c:pt>
                <c:pt idx="50">
                  <c:v>14579.126504576741</c:v>
                </c:pt>
                <c:pt idx="51">
                  <c:v>14778.76901985664</c:v>
                </c:pt>
                <c:pt idx="52">
                  <c:v>14976.848014958365</c:v>
                </c:pt>
                <c:pt idx="53">
                  <c:v>15173.40783156175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C8E-4B0B-9966-3C87D4EE5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2012008"/>
        <c:axId val="832013184"/>
      </c:scatterChart>
      <c:valAx>
        <c:axId val="832012008"/>
        <c:scaling>
          <c:orientation val="minMax"/>
          <c:max val="100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ja-JP" sz="1000" dirty="0"/>
                  <a:t>実効</a:t>
                </a:r>
                <a:r>
                  <a:rPr lang="en-US" sz="1000" dirty="0"/>
                  <a:t>SLOC</a:t>
                </a:r>
                <a:r>
                  <a:rPr lang="ja-JP" sz="1000" dirty="0"/>
                  <a:t>実績値</a:t>
                </a:r>
                <a:r>
                  <a:rPr lang="en-US" sz="1000" dirty="0"/>
                  <a:t>[SLOC]</a:t>
                </a:r>
              </a:p>
            </c:rich>
          </c:tx>
          <c:layout>
            <c:manualLayout>
              <c:xMode val="edge"/>
              <c:yMode val="edge"/>
              <c:x val="0.36297803030303033"/>
              <c:y val="0.8973607357357357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ja-JP"/>
          </a:p>
        </c:txPr>
        <c:crossAx val="832013184"/>
        <c:crosses val="autoZero"/>
        <c:crossBetween val="midCat"/>
        <c:majorUnit val="200000"/>
      </c:valAx>
      <c:valAx>
        <c:axId val="832013184"/>
        <c:scaling>
          <c:orientation val="minMax"/>
          <c:max val="300000"/>
        </c:scaling>
        <c:delete val="0"/>
        <c:axPos val="l"/>
        <c:majorGridlines>
          <c:spPr>
            <a:ln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ja-JP" sz="1000" dirty="0"/>
                  <a:t>実績工数</a:t>
                </a:r>
                <a:r>
                  <a:rPr lang="en-US" sz="1000" dirty="0"/>
                  <a:t>(</a:t>
                </a:r>
                <a:r>
                  <a:rPr lang="ja-JP" sz="1000" dirty="0"/>
                  <a:t>開発</a:t>
                </a:r>
                <a:r>
                  <a:rPr lang="en-US" sz="1000" dirty="0"/>
                  <a:t>5</a:t>
                </a:r>
                <a:r>
                  <a:rPr lang="ja-JP" sz="1000" dirty="0"/>
                  <a:t>工程</a:t>
                </a:r>
                <a:r>
                  <a:rPr lang="en-US" sz="1000" dirty="0"/>
                  <a:t>) [</a:t>
                </a:r>
                <a:r>
                  <a:rPr lang="ja-JP" sz="1000" dirty="0"/>
                  <a:t>人時</a:t>
                </a:r>
                <a:r>
                  <a:rPr lang="en-US" sz="1000" dirty="0"/>
                  <a:t>]</a:t>
                </a:r>
              </a:p>
            </c:rich>
          </c:tx>
          <c:layout>
            <c:manualLayout>
              <c:xMode val="edge"/>
              <c:yMode val="edge"/>
              <c:x val="6.1352657004830917E-3"/>
              <c:y val="9.062837837837838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832012008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l"/>
      <c:legendEntry>
        <c:idx val="0"/>
        <c:delete val="1"/>
      </c:legendEntry>
      <c:layout>
        <c:manualLayout>
          <c:xMode val="edge"/>
          <c:yMode val="edge"/>
          <c:x val="0.20393434343434344"/>
          <c:y val="0.1044545795795796"/>
          <c:w val="0.20971464646464646"/>
          <c:h val="0.22222222222222221"/>
        </c:manualLayout>
      </c:layout>
      <c:overlay val="0"/>
      <c:spPr>
        <a:solidFill>
          <a:srgbClr val="FFFFFF"/>
        </a:solidFill>
        <a:ln>
          <a:solidFill>
            <a:srgbClr val="000000"/>
          </a:solidFill>
          <a:prstDash val="solid"/>
        </a:ln>
      </c:spPr>
      <c:txPr>
        <a:bodyPr/>
        <a:lstStyle/>
        <a:p>
          <a:pPr>
            <a:defRPr sz="800"/>
          </a:pPr>
          <a:endParaRPr lang="ja-JP"/>
        </a:p>
      </c:txPr>
    </c:legend>
    <c:plotVisOnly val="1"/>
    <c:dispBlanksAs val="gap"/>
    <c:showDLblsOverMax val="0"/>
  </c:chart>
  <c:spPr>
    <a:solidFill>
      <a:srgbClr val="FFFFFF"/>
    </a:solidFill>
    <a:ln w="25400">
      <a:noFill/>
    </a:ln>
  </c:spPr>
  <c:txPr>
    <a:bodyPr/>
    <a:lstStyle/>
    <a:p>
      <a:pPr>
        <a:defRPr sz="950"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altLang="ja-JP" sz="1050" b="1" i="0">
                <a:latin typeface="メイリオ"/>
                <a:ea typeface="メイリオ"/>
                <a:cs typeface="メイリオ"/>
              </a:defRPr>
            </a:pPr>
            <a:r>
              <a:rPr lang="en-US" sz="1050" b="1"/>
              <a:t>FP</a:t>
            </a:r>
            <a:r>
              <a:rPr lang="ja-JP" sz="1050" b="1"/>
              <a:t>規模と工数 </a:t>
            </a:r>
            <a:r>
              <a:rPr lang="en-US" sz="1050" b="1"/>
              <a:t>(</a:t>
            </a:r>
            <a:r>
              <a:rPr lang="ja-JP" sz="1050" b="1"/>
              <a:t>全開発種別</a:t>
            </a:r>
            <a:r>
              <a:rPr lang="en-US" sz="1050" b="1"/>
              <a:t>)</a:t>
            </a:r>
            <a:r>
              <a:rPr lang="ja-JP" sz="1050" b="1"/>
              <a:t>　信頼幅</a:t>
            </a:r>
            <a:r>
              <a:rPr lang="en-US" sz="1050" b="1"/>
              <a:t>50%,95%</a:t>
            </a:r>
            <a:r>
              <a:rPr lang="ja-JP" sz="1050" b="1"/>
              <a:t>付き</a:t>
            </a:r>
          </a:p>
        </c:rich>
      </c:tx>
      <c:layout>
        <c:manualLayout>
          <c:xMode val="edge"/>
          <c:yMode val="edge"/>
          <c:x val="0.24592538552489243"/>
          <c:y val="1.4814814814814815E-2"/>
        </c:manualLayout>
      </c:layout>
      <c:overlay val="0"/>
    </c:title>
    <c:autoTitleDeleted val="0"/>
    <c:plotArea>
      <c:layout>
        <c:manualLayout>
          <c:xMode val="edge"/>
          <c:yMode val="edge"/>
          <c:x val="4.042553191489362E-2"/>
          <c:y val="7.7777777777777779E-2"/>
          <c:w val="0.93617021276595747"/>
          <c:h val="0.85555555555555551"/>
        </c:manualLayout>
      </c:layout>
      <c:scatterChart>
        <c:scatterStyle val="lineMarker"/>
        <c:varyColors val="0"/>
        <c:ser>
          <c:idx val="0"/>
          <c:order val="0"/>
          <c:tx>
            <c:v>値</c:v>
          </c:tx>
          <c:spPr>
            <a:ln w="28575">
              <a:noFill/>
            </a:ln>
          </c:spPr>
          <c:marker>
            <c:symbol val="x"/>
            <c:size val="3"/>
            <c:spPr>
              <a:noFill/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信頼幅分析!$A$24:$A$176</c:f>
              <c:numCache>
                <c:formatCode>General</c:formatCode>
                <c:ptCount val="153"/>
                <c:pt idx="0">
                  <c:v>1026</c:v>
                </c:pt>
                <c:pt idx="1">
                  <c:v>158</c:v>
                </c:pt>
                <c:pt idx="2">
                  <c:v>600</c:v>
                </c:pt>
                <c:pt idx="3">
                  <c:v>145</c:v>
                </c:pt>
                <c:pt idx="4">
                  <c:v>1143</c:v>
                </c:pt>
                <c:pt idx="5">
                  <c:v>904</c:v>
                </c:pt>
                <c:pt idx="6">
                  <c:v>520</c:v>
                </c:pt>
                <c:pt idx="7">
                  <c:v>395</c:v>
                </c:pt>
                <c:pt idx="8">
                  <c:v>892</c:v>
                </c:pt>
                <c:pt idx="9">
                  <c:v>892</c:v>
                </c:pt>
                <c:pt idx="10">
                  <c:v>5898</c:v>
                </c:pt>
                <c:pt idx="11">
                  <c:v>4815</c:v>
                </c:pt>
                <c:pt idx="12">
                  <c:v>1268</c:v>
                </c:pt>
                <c:pt idx="13">
                  <c:v>1312</c:v>
                </c:pt>
                <c:pt idx="14">
                  <c:v>980</c:v>
                </c:pt>
                <c:pt idx="15">
                  <c:v>1021</c:v>
                </c:pt>
                <c:pt idx="16">
                  <c:v>1864</c:v>
                </c:pt>
                <c:pt idx="17">
                  <c:v>3494</c:v>
                </c:pt>
                <c:pt idx="18">
                  <c:v>765</c:v>
                </c:pt>
                <c:pt idx="19">
                  <c:v>2675</c:v>
                </c:pt>
                <c:pt idx="20">
                  <c:v>2670</c:v>
                </c:pt>
                <c:pt idx="21">
                  <c:v>1400</c:v>
                </c:pt>
                <c:pt idx="22">
                  <c:v>2500</c:v>
                </c:pt>
                <c:pt idx="23">
                  <c:v>571</c:v>
                </c:pt>
                <c:pt idx="24">
                  <c:v>488</c:v>
                </c:pt>
                <c:pt idx="25">
                  <c:v>1049</c:v>
                </c:pt>
                <c:pt idx="26">
                  <c:v>6209</c:v>
                </c:pt>
                <c:pt idx="27">
                  <c:v>5045</c:v>
                </c:pt>
                <c:pt idx="28">
                  <c:v>3888</c:v>
                </c:pt>
                <c:pt idx="29">
                  <c:v>2990</c:v>
                </c:pt>
                <c:pt idx="30">
                  <c:v>4059.85</c:v>
                </c:pt>
                <c:pt idx="31">
                  <c:v>1890</c:v>
                </c:pt>
                <c:pt idx="32">
                  <c:v>1958.6</c:v>
                </c:pt>
                <c:pt idx="33">
                  <c:v>1286</c:v>
                </c:pt>
                <c:pt idx="34">
                  <c:v>468</c:v>
                </c:pt>
                <c:pt idx="35">
                  <c:v>949</c:v>
                </c:pt>
                <c:pt idx="36">
                  <c:v>179</c:v>
                </c:pt>
                <c:pt idx="37">
                  <c:v>1385</c:v>
                </c:pt>
                <c:pt idx="38">
                  <c:v>467</c:v>
                </c:pt>
                <c:pt idx="39">
                  <c:v>2149</c:v>
                </c:pt>
                <c:pt idx="40">
                  <c:v>1068</c:v>
                </c:pt>
                <c:pt idx="41">
                  <c:v>526</c:v>
                </c:pt>
                <c:pt idx="42">
                  <c:v>740</c:v>
                </c:pt>
                <c:pt idx="43">
                  <c:v>669</c:v>
                </c:pt>
                <c:pt idx="44">
                  <c:v>550</c:v>
                </c:pt>
                <c:pt idx="45">
                  <c:v>184</c:v>
                </c:pt>
                <c:pt idx="46">
                  <c:v>138</c:v>
                </c:pt>
                <c:pt idx="47">
                  <c:v>210</c:v>
                </c:pt>
                <c:pt idx="48">
                  <c:v>352</c:v>
                </c:pt>
                <c:pt idx="49">
                  <c:v>952</c:v>
                </c:pt>
                <c:pt idx="50">
                  <c:v>446</c:v>
                </c:pt>
                <c:pt idx="51">
                  <c:v>539</c:v>
                </c:pt>
                <c:pt idx="52">
                  <c:v>1032</c:v>
                </c:pt>
                <c:pt idx="53">
                  <c:v>280</c:v>
                </c:pt>
                <c:pt idx="54">
                  <c:v>379</c:v>
                </c:pt>
                <c:pt idx="55">
                  <c:v>1312</c:v>
                </c:pt>
                <c:pt idx="56">
                  <c:v>980</c:v>
                </c:pt>
                <c:pt idx="57">
                  <c:v>1021</c:v>
                </c:pt>
                <c:pt idx="58">
                  <c:v>1864</c:v>
                </c:pt>
                <c:pt idx="59">
                  <c:v>3494</c:v>
                </c:pt>
                <c:pt idx="60">
                  <c:v>2675</c:v>
                </c:pt>
                <c:pt idx="61">
                  <c:v>7289</c:v>
                </c:pt>
                <c:pt idx="62">
                  <c:v>418</c:v>
                </c:pt>
                <c:pt idx="63">
                  <c:v>3821</c:v>
                </c:pt>
                <c:pt idx="64">
                  <c:v>6405</c:v>
                </c:pt>
                <c:pt idx="65">
                  <c:v>680</c:v>
                </c:pt>
                <c:pt idx="66">
                  <c:v>1400</c:v>
                </c:pt>
                <c:pt idx="67">
                  <c:v>1985</c:v>
                </c:pt>
                <c:pt idx="68">
                  <c:v>3163</c:v>
                </c:pt>
                <c:pt idx="69">
                  <c:v>4650</c:v>
                </c:pt>
                <c:pt idx="70">
                  <c:v>3610</c:v>
                </c:pt>
                <c:pt idx="71">
                  <c:v>6764</c:v>
                </c:pt>
                <c:pt idx="72">
                  <c:v>14904</c:v>
                </c:pt>
                <c:pt idx="73">
                  <c:v>913.9</c:v>
                </c:pt>
                <c:pt idx="74">
                  <c:v>18700</c:v>
                </c:pt>
                <c:pt idx="75">
                  <c:v>595</c:v>
                </c:pt>
                <c:pt idx="76">
                  <c:v>265</c:v>
                </c:pt>
                <c:pt idx="77">
                  <c:v>1314</c:v>
                </c:pt>
                <c:pt idx="78">
                  <c:v>1117</c:v>
                </c:pt>
                <c:pt idx="79">
                  <c:v>342</c:v>
                </c:pt>
                <c:pt idx="80">
                  <c:v>567</c:v>
                </c:pt>
                <c:pt idx="81">
                  <c:v>469</c:v>
                </c:pt>
                <c:pt idx="82">
                  <c:v>265</c:v>
                </c:pt>
                <c:pt idx="83">
                  <c:v>387</c:v>
                </c:pt>
                <c:pt idx="84">
                  <c:v>655</c:v>
                </c:pt>
                <c:pt idx="85">
                  <c:v>622</c:v>
                </c:pt>
                <c:pt idx="86">
                  <c:v>200</c:v>
                </c:pt>
                <c:pt idx="87">
                  <c:v>277</c:v>
                </c:pt>
                <c:pt idx="88">
                  <c:v>151</c:v>
                </c:pt>
                <c:pt idx="89">
                  <c:v>619</c:v>
                </c:pt>
                <c:pt idx="90">
                  <c:v>821</c:v>
                </c:pt>
                <c:pt idx="91">
                  <c:v>611</c:v>
                </c:pt>
                <c:pt idx="92">
                  <c:v>464</c:v>
                </c:pt>
                <c:pt idx="93">
                  <c:v>352</c:v>
                </c:pt>
                <c:pt idx="94">
                  <c:v>1780</c:v>
                </c:pt>
                <c:pt idx="95">
                  <c:v>1217</c:v>
                </c:pt>
                <c:pt idx="96">
                  <c:v>370</c:v>
                </c:pt>
                <c:pt idx="97">
                  <c:v>8042</c:v>
                </c:pt>
                <c:pt idx="98">
                  <c:v>191</c:v>
                </c:pt>
                <c:pt idx="99">
                  <c:v>708</c:v>
                </c:pt>
                <c:pt idx="100">
                  <c:v>2199</c:v>
                </c:pt>
                <c:pt idx="101">
                  <c:v>5787</c:v>
                </c:pt>
                <c:pt idx="102">
                  <c:v>323</c:v>
                </c:pt>
                <c:pt idx="103">
                  <c:v>1929</c:v>
                </c:pt>
                <c:pt idx="104">
                  <c:v>2197</c:v>
                </c:pt>
                <c:pt idx="105">
                  <c:v>4184</c:v>
                </c:pt>
                <c:pt idx="106">
                  <c:v>484</c:v>
                </c:pt>
                <c:pt idx="107">
                  <c:v>441</c:v>
                </c:pt>
                <c:pt idx="108">
                  <c:v>940</c:v>
                </c:pt>
                <c:pt idx="109">
                  <c:v>925</c:v>
                </c:pt>
                <c:pt idx="110">
                  <c:v>200</c:v>
                </c:pt>
                <c:pt idx="111">
                  <c:v>1007</c:v>
                </c:pt>
                <c:pt idx="112">
                  <c:v>2431</c:v>
                </c:pt>
                <c:pt idx="113">
                  <c:v>855</c:v>
                </c:pt>
                <c:pt idx="114">
                  <c:v>387</c:v>
                </c:pt>
                <c:pt idx="115">
                  <c:v>423</c:v>
                </c:pt>
                <c:pt idx="116">
                  <c:v>79</c:v>
                </c:pt>
                <c:pt idx="117">
                  <c:v>1963</c:v>
                </c:pt>
                <c:pt idx="118">
                  <c:v>1357</c:v>
                </c:pt>
                <c:pt idx="119">
                  <c:v>1172</c:v>
                </c:pt>
                <c:pt idx="120">
                  <c:v>521</c:v>
                </c:pt>
                <c:pt idx="121">
                  <c:v>1630</c:v>
                </c:pt>
                <c:pt idx="122">
                  <c:v>1735</c:v>
                </c:pt>
                <c:pt idx="123">
                  <c:v>1735</c:v>
                </c:pt>
                <c:pt idx="124">
                  <c:v>3134</c:v>
                </c:pt>
                <c:pt idx="125">
                  <c:v>470</c:v>
                </c:pt>
                <c:pt idx="126">
                  <c:v>4799</c:v>
                </c:pt>
                <c:pt idx="127">
                  <c:v>245</c:v>
                </c:pt>
                <c:pt idx="128">
                  <c:v>900</c:v>
                </c:pt>
                <c:pt idx="129">
                  <c:v>2092</c:v>
                </c:pt>
                <c:pt idx="130">
                  <c:v>200</c:v>
                </c:pt>
                <c:pt idx="131">
                  <c:v>85</c:v>
                </c:pt>
                <c:pt idx="132">
                  <c:v>160</c:v>
                </c:pt>
                <c:pt idx="133">
                  <c:v>903</c:v>
                </c:pt>
                <c:pt idx="134">
                  <c:v>1724</c:v>
                </c:pt>
                <c:pt idx="135">
                  <c:v>540</c:v>
                </c:pt>
                <c:pt idx="136">
                  <c:v>690</c:v>
                </c:pt>
                <c:pt idx="137">
                  <c:v>971</c:v>
                </c:pt>
                <c:pt idx="138">
                  <c:v>205</c:v>
                </c:pt>
                <c:pt idx="139">
                  <c:v>458</c:v>
                </c:pt>
                <c:pt idx="140">
                  <c:v>1257</c:v>
                </c:pt>
                <c:pt idx="141">
                  <c:v>100</c:v>
                </c:pt>
                <c:pt idx="142">
                  <c:v>20</c:v>
                </c:pt>
                <c:pt idx="143">
                  <c:v>1072</c:v>
                </c:pt>
                <c:pt idx="144">
                  <c:v>13400</c:v>
                </c:pt>
                <c:pt idx="145">
                  <c:v>526</c:v>
                </c:pt>
                <c:pt idx="146">
                  <c:v>384</c:v>
                </c:pt>
                <c:pt idx="147">
                  <c:v>1277</c:v>
                </c:pt>
                <c:pt idx="148">
                  <c:v>490</c:v>
                </c:pt>
                <c:pt idx="149">
                  <c:v>1766</c:v>
                </c:pt>
                <c:pt idx="150">
                  <c:v>2688</c:v>
                </c:pt>
                <c:pt idx="151">
                  <c:v>778</c:v>
                </c:pt>
                <c:pt idx="152">
                  <c:v>414</c:v>
                </c:pt>
              </c:numCache>
            </c:numRef>
          </c:xVal>
          <c:yVal>
            <c:numRef>
              <c:f>信頼幅分析!$B$24:$B$176</c:f>
              <c:numCache>
                <c:formatCode>General</c:formatCode>
                <c:ptCount val="153"/>
                <c:pt idx="0">
                  <c:v>4050</c:v>
                </c:pt>
                <c:pt idx="1">
                  <c:v>2250</c:v>
                </c:pt>
                <c:pt idx="2">
                  <c:v>1882.5</c:v>
                </c:pt>
                <c:pt idx="3">
                  <c:v>6742.5</c:v>
                </c:pt>
                <c:pt idx="4">
                  <c:v>15655</c:v>
                </c:pt>
                <c:pt idx="5">
                  <c:v>14260</c:v>
                </c:pt>
                <c:pt idx="6">
                  <c:v>3205</c:v>
                </c:pt>
                <c:pt idx="7">
                  <c:v>8620.5</c:v>
                </c:pt>
                <c:pt idx="8">
                  <c:v>5355</c:v>
                </c:pt>
                <c:pt idx="9">
                  <c:v>6705</c:v>
                </c:pt>
                <c:pt idx="10">
                  <c:v>64256</c:v>
                </c:pt>
                <c:pt idx="11">
                  <c:v>25472</c:v>
                </c:pt>
                <c:pt idx="12">
                  <c:v>16100</c:v>
                </c:pt>
                <c:pt idx="13">
                  <c:v>12670</c:v>
                </c:pt>
                <c:pt idx="14">
                  <c:v>18536</c:v>
                </c:pt>
                <c:pt idx="15">
                  <c:v>25424</c:v>
                </c:pt>
                <c:pt idx="16">
                  <c:v>53592</c:v>
                </c:pt>
                <c:pt idx="17">
                  <c:v>188762</c:v>
                </c:pt>
                <c:pt idx="18">
                  <c:v>21098</c:v>
                </c:pt>
                <c:pt idx="19">
                  <c:v>73374</c:v>
                </c:pt>
                <c:pt idx="20">
                  <c:v>61380</c:v>
                </c:pt>
                <c:pt idx="21">
                  <c:v>98983.5</c:v>
                </c:pt>
                <c:pt idx="22">
                  <c:v>1566</c:v>
                </c:pt>
                <c:pt idx="23">
                  <c:v>5649.6</c:v>
                </c:pt>
                <c:pt idx="24">
                  <c:v>11840</c:v>
                </c:pt>
                <c:pt idx="25">
                  <c:v>7120</c:v>
                </c:pt>
                <c:pt idx="26">
                  <c:v>226036</c:v>
                </c:pt>
                <c:pt idx="27">
                  <c:v>117936</c:v>
                </c:pt>
                <c:pt idx="28">
                  <c:v>120118.65152339268</c:v>
                </c:pt>
                <c:pt idx="29">
                  <c:v>49453.200000000004</c:v>
                </c:pt>
                <c:pt idx="30">
                  <c:v>46560</c:v>
                </c:pt>
                <c:pt idx="31">
                  <c:v>28048</c:v>
                </c:pt>
                <c:pt idx="32">
                  <c:v>22784</c:v>
                </c:pt>
                <c:pt idx="33">
                  <c:v>1155</c:v>
                </c:pt>
                <c:pt idx="34">
                  <c:v>3462</c:v>
                </c:pt>
                <c:pt idx="35">
                  <c:v>12120</c:v>
                </c:pt>
                <c:pt idx="36">
                  <c:v>5130</c:v>
                </c:pt>
                <c:pt idx="37">
                  <c:v>14775</c:v>
                </c:pt>
                <c:pt idx="38">
                  <c:v>9780</c:v>
                </c:pt>
                <c:pt idx="39">
                  <c:v>19485</c:v>
                </c:pt>
                <c:pt idx="40">
                  <c:v>21855</c:v>
                </c:pt>
                <c:pt idx="41">
                  <c:v>6210</c:v>
                </c:pt>
                <c:pt idx="42">
                  <c:v>19623</c:v>
                </c:pt>
                <c:pt idx="43">
                  <c:v>2495.5</c:v>
                </c:pt>
                <c:pt idx="44">
                  <c:v>19530</c:v>
                </c:pt>
                <c:pt idx="45">
                  <c:v>1263</c:v>
                </c:pt>
                <c:pt idx="46">
                  <c:v>1076.25</c:v>
                </c:pt>
                <c:pt idx="47">
                  <c:v>1451.5</c:v>
                </c:pt>
                <c:pt idx="48">
                  <c:v>4368</c:v>
                </c:pt>
                <c:pt idx="49">
                  <c:v>7024</c:v>
                </c:pt>
                <c:pt idx="50">
                  <c:v>5104</c:v>
                </c:pt>
                <c:pt idx="51">
                  <c:v>11003.199999999999</c:v>
                </c:pt>
                <c:pt idx="52">
                  <c:v>5080</c:v>
                </c:pt>
                <c:pt idx="53">
                  <c:v>3033.6000000000004</c:v>
                </c:pt>
                <c:pt idx="54">
                  <c:v>8451.2000000000007</c:v>
                </c:pt>
                <c:pt idx="55">
                  <c:v>12670</c:v>
                </c:pt>
                <c:pt idx="56">
                  <c:v>18536</c:v>
                </c:pt>
                <c:pt idx="57">
                  <c:v>25424</c:v>
                </c:pt>
                <c:pt idx="58">
                  <c:v>53592</c:v>
                </c:pt>
                <c:pt idx="59">
                  <c:v>188762</c:v>
                </c:pt>
                <c:pt idx="60">
                  <c:v>73094</c:v>
                </c:pt>
                <c:pt idx="61">
                  <c:v>205814</c:v>
                </c:pt>
                <c:pt idx="62">
                  <c:v>28476</c:v>
                </c:pt>
                <c:pt idx="63">
                  <c:v>123684</c:v>
                </c:pt>
                <c:pt idx="64">
                  <c:v>382107</c:v>
                </c:pt>
                <c:pt idx="65">
                  <c:v>30805.5</c:v>
                </c:pt>
                <c:pt idx="66">
                  <c:v>99231</c:v>
                </c:pt>
                <c:pt idx="67">
                  <c:v>52090.5</c:v>
                </c:pt>
                <c:pt idx="68">
                  <c:v>64241</c:v>
                </c:pt>
                <c:pt idx="69">
                  <c:v>315000</c:v>
                </c:pt>
                <c:pt idx="70">
                  <c:v>54300</c:v>
                </c:pt>
                <c:pt idx="71">
                  <c:v>149430</c:v>
                </c:pt>
                <c:pt idx="72">
                  <c:v>1260000</c:v>
                </c:pt>
                <c:pt idx="73">
                  <c:v>6464</c:v>
                </c:pt>
                <c:pt idx="74">
                  <c:v>17760</c:v>
                </c:pt>
                <c:pt idx="75">
                  <c:v>7840</c:v>
                </c:pt>
                <c:pt idx="76">
                  <c:v>1198.6200000000001</c:v>
                </c:pt>
                <c:pt idx="77">
                  <c:v>3847</c:v>
                </c:pt>
                <c:pt idx="78">
                  <c:v>5360.52</c:v>
                </c:pt>
                <c:pt idx="79">
                  <c:v>2123</c:v>
                </c:pt>
                <c:pt idx="80">
                  <c:v>1178</c:v>
                </c:pt>
                <c:pt idx="81">
                  <c:v>1224.75</c:v>
                </c:pt>
                <c:pt idx="82">
                  <c:v>32850</c:v>
                </c:pt>
                <c:pt idx="83">
                  <c:v>6405</c:v>
                </c:pt>
                <c:pt idx="84">
                  <c:v>9718.5</c:v>
                </c:pt>
                <c:pt idx="85">
                  <c:v>6541</c:v>
                </c:pt>
                <c:pt idx="86">
                  <c:v>1782.5</c:v>
                </c:pt>
                <c:pt idx="87">
                  <c:v>4727.5</c:v>
                </c:pt>
                <c:pt idx="88">
                  <c:v>2914</c:v>
                </c:pt>
                <c:pt idx="89">
                  <c:v>2197.5</c:v>
                </c:pt>
                <c:pt idx="90">
                  <c:v>2340</c:v>
                </c:pt>
                <c:pt idx="91">
                  <c:v>4335</c:v>
                </c:pt>
                <c:pt idx="92">
                  <c:v>5430</c:v>
                </c:pt>
                <c:pt idx="93">
                  <c:v>4095</c:v>
                </c:pt>
                <c:pt idx="94">
                  <c:v>16650</c:v>
                </c:pt>
                <c:pt idx="95">
                  <c:v>28215.600000000002</c:v>
                </c:pt>
                <c:pt idx="96">
                  <c:v>8290.7999999999993</c:v>
                </c:pt>
                <c:pt idx="97">
                  <c:v>342217.4</c:v>
                </c:pt>
                <c:pt idx="98">
                  <c:v>8397.2000000000007</c:v>
                </c:pt>
                <c:pt idx="99">
                  <c:v>9890.5062566677952</c:v>
                </c:pt>
                <c:pt idx="100">
                  <c:v>67184.739999999991</c:v>
                </c:pt>
                <c:pt idx="101">
                  <c:v>160389.60000000003</c:v>
                </c:pt>
                <c:pt idx="102">
                  <c:v>14383.933333333334</c:v>
                </c:pt>
                <c:pt idx="103">
                  <c:v>68250</c:v>
                </c:pt>
                <c:pt idx="104">
                  <c:v>56076</c:v>
                </c:pt>
                <c:pt idx="105">
                  <c:v>210780</c:v>
                </c:pt>
                <c:pt idx="106">
                  <c:v>1157</c:v>
                </c:pt>
                <c:pt idx="107">
                  <c:v>852.8</c:v>
                </c:pt>
                <c:pt idx="108">
                  <c:v>10264</c:v>
                </c:pt>
                <c:pt idx="109">
                  <c:v>7600</c:v>
                </c:pt>
                <c:pt idx="110">
                  <c:v>3496</c:v>
                </c:pt>
                <c:pt idx="111">
                  <c:v>23548</c:v>
                </c:pt>
                <c:pt idx="112">
                  <c:v>63854</c:v>
                </c:pt>
                <c:pt idx="113">
                  <c:v>1699</c:v>
                </c:pt>
                <c:pt idx="114">
                  <c:v>5565</c:v>
                </c:pt>
                <c:pt idx="115">
                  <c:v>28087.5</c:v>
                </c:pt>
                <c:pt idx="116">
                  <c:v>6390</c:v>
                </c:pt>
                <c:pt idx="117">
                  <c:v>12150</c:v>
                </c:pt>
                <c:pt idx="118">
                  <c:v>15159</c:v>
                </c:pt>
                <c:pt idx="119">
                  <c:v>19470</c:v>
                </c:pt>
                <c:pt idx="120">
                  <c:v>8163.75</c:v>
                </c:pt>
                <c:pt idx="121">
                  <c:v>15825</c:v>
                </c:pt>
                <c:pt idx="122">
                  <c:v>1446</c:v>
                </c:pt>
                <c:pt idx="123">
                  <c:v>4521</c:v>
                </c:pt>
                <c:pt idx="124">
                  <c:v>10380</c:v>
                </c:pt>
                <c:pt idx="125">
                  <c:v>5348.0140000000001</c:v>
                </c:pt>
                <c:pt idx="126">
                  <c:v>72294.75</c:v>
                </c:pt>
                <c:pt idx="127">
                  <c:v>916</c:v>
                </c:pt>
                <c:pt idx="128">
                  <c:v>1520</c:v>
                </c:pt>
                <c:pt idx="129">
                  <c:v>6427.75</c:v>
                </c:pt>
                <c:pt idx="130">
                  <c:v>3496</c:v>
                </c:pt>
                <c:pt idx="131">
                  <c:v>690</c:v>
                </c:pt>
                <c:pt idx="132">
                  <c:v>1635</c:v>
                </c:pt>
                <c:pt idx="133">
                  <c:v>32550</c:v>
                </c:pt>
                <c:pt idx="134">
                  <c:v>38336</c:v>
                </c:pt>
                <c:pt idx="135">
                  <c:v>2112</c:v>
                </c:pt>
                <c:pt idx="136">
                  <c:v>2188</c:v>
                </c:pt>
                <c:pt idx="137">
                  <c:v>2832</c:v>
                </c:pt>
                <c:pt idx="138">
                  <c:v>667</c:v>
                </c:pt>
                <c:pt idx="139">
                  <c:v>1760</c:v>
                </c:pt>
                <c:pt idx="140">
                  <c:v>3739</c:v>
                </c:pt>
                <c:pt idx="141">
                  <c:v>11641</c:v>
                </c:pt>
                <c:pt idx="142">
                  <c:v>296</c:v>
                </c:pt>
                <c:pt idx="143">
                  <c:v>32795.270000000004</c:v>
                </c:pt>
                <c:pt idx="144">
                  <c:v>6645</c:v>
                </c:pt>
                <c:pt idx="145">
                  <c:v>2229</c:v>
                </c:pt>
                <c:pt idx="146">
                  <c:v>1692</c:v>
                </c:pt>
                <c:pt idx="147">
                  <c:v>4584</c:v>
                </c:pt>
                <c:pt idx="148">
                  <c:v>1491</c:v>
                </c:pt>
                <c:pt idx="149">
                  <c:v>5658</c:v>
                </c:pt>
                <c:pt idx="150">
                  <c:v>14557</c:v>
                </c:pt>
                <c:pt idx="151">
                  <c:v>13876.5</c:v>
                </c:pt>
                <c:pt idx="152">
                  <c:v>13393.5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A15-47F3-9B32-CA2EE0603DE6}"/>
            </c:ext>
          </c:extLst>
        </c:ser>
        <c:ser>
          <c:idx val="2"/>
          <c:order val="1"/>
          <c:tx>
            <c:v>y(50%)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信頼幅分析!$A$181:$A$234</c:f>
              <c:numCache>
                <c:formatCode>General</c:formatCode>
                <c:ptCount val="54"/>
                <c:pt idx="0">
                  <c:v>0</c:v>
                </c:pt>
                <c:pt idx="1">
                  <c:v>40.816326530612251</c:v>
                </c:pt>
                <c:pt idx="2">
                  <c:v>81.632653061224474</c:v>
                </c:pt>
                <c:pt idx="3">
                  <c:v>122.44897959183675</c:v>
                </c:pt>
                <c:pt idx="4">
                  <c:v>163.26530612244898</c:v>
                </c:pt>
                <c:pt idx="5">
                  <c:v>204.08163265306115</c:v>
                </c:pt>
                <c:pt idx="6">
                  <c:v>408.16326530612236</c:v>
                </c:pt>
                <c:pt idx="7">
                  <c:v>612.24489795918362</c:v>
                </c:pt>
                <c:pt idx="8">
                  <c:v>816.32653061224482</c:v>
                </c:pt>
                <c:pt idx="9">
                  <c:v>1020.4081632653066</c:v>
                </c:pt>
                <c:pt idx="10">
                  <c:v>1224.4897959183675</c:v>
                </c:pt>
                <c:pt idx="11">
                  <c:v>1428.5714285714282</c:v>
                </c:pt>
                <c:pt idx="12">
                  <c:v>1632.6530612244896</c:v>
                </c:pt>
                <c:pt idx="13">
                  <c:v>1836.7346938775515</c:v>
                </c:pt>
                <c:pt idx="14">
                  <c:v>2040.8163265306114</c:v>
                </c:pt>
                <c:pt idx="15">
                  <c:v>2244.8979591836742</c:v>
                </c:pt>
                <c:pt idx="16">
                  <c:v>2448.9795918367354</c:v>
                </c:pt>
                <c:pt idx="17">
                  <c:v>2653.0612244897957</c:v>
                </c:pt>
                <c:pt idx="18">
                  <c:v>2857.1428571428569</c:v>
                </c:pt>
                <c:pt idx="19">
                  <c:v>3061.2244897959176</c:v>
                </c:pt>
                <c:pt idx="20">
                  <c:v>3265.3061224489797</c:v>
                </c:pt>
                <c:pt idx="21">
                  <c:v>3469.387755102041</c:v>
                </c:pt>
                <c:pt idx="22">
                  <c:v>3673.4693877551035</c:v>
                </c:pt>
                <c:pt idx="23">
                  <c:v>3877.5510204081647</c:v>
                </c:pt>
                <c:pt idx="24">
                  <c:v>4081.6326530612232</c:v>
                </c:pt>
                <c:pt idx="25">
                  <c:v>4285.7142857142862</c:v>
                </c:pt>
                <c:pt idx="26">
                  <c:v>4489.7959183673493</c:v>
                </c:pt>
                <c:pt idx="27">
                  <c:v>4693.8775510204077</c:v>
                </c:pt>
                <c:pt idx="28">
                  <c:v>4897.9591836734708</c:v>
                </c:pt>
                <c:pt idx="29">
                  <c:v>5102.040816326532</c:v>
                </c:pt>
                <c:pt idx="30">
                  <c:v>5306.1224489795923</c:v>
                </c:pt>
                <c:pt idx="31">
                  <c:v>5510.2040816326517</c:v>
                </c:pt>
                <c:pt idx="32">
                  <c:v>5714.2857142857147</c:v>
                </c:pt>
                <c:pt idx="33">
                  <c:v>5918.3673469387732</c:v>
                </c:pt>
                <c:pt idx="34">
                  <c:v>6122.4489795918362</c:v>
                </c:pt>
                <c:pt idx="35">
                  <c:v>6326.530612244901</c:v>
                </c:pt>
                <c:pt idx="36">
                  <c:v>6530.6122448979604</c:v>
                </c:pt>
                <c:pt idx="37">
                  <c:v>6734.693877551018</c:v>
                </c:pt>
                <c:pt idx="38">
                  <c:v>6938.7755102040828</c:v>
                </c:pt>
                <c:pt idx="39">
                  <c:v>7142.8571428571404</c:v>
                </c:pt>
                <c:pt idx="40">
                  <c:v>7346.9387755102007</c:v>
                </c:pt>
                <c:pt idx="41">
                  <c:v>7551.0204081632619</c:v>
                </c:pt>
                <c:pt idx="42">
                  <c:v>7755.1020408163304</c:v>
                </c:pt>
                <c:pt idx="43">
                  <c:v>7959.1836734693907</c:v>
                </c:pt>
                <c:pt idx="44">
                  <c:v>8163.2653061224473</c:v>
                </c:pt>
                <c:pt idx="45">
                  <c:v>8367.346938775514</c:v>
                </c:pt>
                <c:pt idx="46">
                  <c:v>8571.4285714285743</c:v>
                </c:pt>
                <c:pt idx="47">
                  <c:v>8775.5102040816309</c:v>
                </c:pt>
                <c:pt idx="48">
                  <c:v>8979.5918367346985</c:v>
                </c:pt>
                <c:pt idx="49">
                  <c:v>9183.673469387757</c:v>
                </c:pt>
                <c:pt idx="50">
                  <c:v>9387.7551020408173</c:v>
                </c:pt>
                <c:pt idx="51">
                  <c:v>9591.836734693874</c:v>
                </c:pt>
                <c:pt idx="52">
                  <c:v>9795.9183673469433</c:v>
                </c:pt>
                <c:pt idx="53">
                  <c:v>10000</c:v>
                </c:pt>
              </c:numCache>
            </c:numRef>
          </c:xVal>
          <c:yVal>
            <c:numRef>
              <c:f>信頼幅分析!$C$181:$C$234</c:f>
              <c:numCache>
                <c:formatCode>General</c:formatCode>
                <c:ptCount val="54"/>
                <c:pt idx="0">
                  <c:v>0</c:v>
                </c:pt>
                <c:pt idx="1">
                  <c:v>1034.4454078709846</c:v>
                </c:pt>
                <c:pt idx="2">
                  <c:v>2054.2431517910172</c:v>
                </c:pt>
                <c:pt idx="3">
                  <c:v>3071.0624980476887</c:v>
                </c:pt>
                <c:pt idx="4">
                  <c:v>4086.5323024812033</c:v>
                </c:pt>
                <c:pt idx="5">
                  <c:v>5101.292318988696</c:v>
                </c:pt>
                <c:pt idx="6">
                  <c:v>10172.113813160309</c:v>
                </c:pt>
                <c:pt idx="7">
                  <c:v>15244.325879802171</c:v>
                </c:pt>
                <c:pt idx="8">
                  <c:v>20320.376227605317</c:v>
                </c:pt>
                <c:pt idx="9">
                  <c:v>25400.751441991491</c:v>
                </c:pt>
                <c:pt idx="10">
                  <c:v>30485.464949062287</c:v>
                </c:pt>
                <c:pt idx="11">
                  <c:v>35574.386265328845</c:v>
                </c:pt>
                <c:pt idx="12">
                  <c:v>40667.341608855088</c:v>
                </c:pt>
                <c:pt idx="13">
                  <c:v>45764.149663164033</c:v>
                </c:pt>
                <c:pt idx="14">
                  <c:v>50864.635038966495</c:v>
                </c:pt>
                <c:pt idx="15">
                  <c:v>55968.633136606419</c:v>
                </c:pt>
                <c:pt idx="16">
                  <c:v>61075.991473209768</c:v>
                </c:pt>
                <c:pt idx="17">
                  <c:v>66186.569527172265</c:v>
                </c:pt>
                <c:pt idx="18">
                  <c:v>71300.237984400606</c:v>
                </c:pt>
                <c:pt idx="19">
                  <c:v>76416.877780899871</c:v>
                </c:pt>
                <c:pt idx="20">
                  <c:v>81536.379119037665</c:v>
                </c:pt>
                <c:pt idx="21">
                  <c:v>86658.640534664402</c:v>
                </c:pt>
                <c:pt idx="22">
                  <c:v>91783.568045082284</c:v>
                </c:pt>
                <c:pt idx="23">
                  <c:v>96911.07438559219</c:v>
                </c:pt>
                <c:pt idx="24">
                  <c:v>102041.0783320995</c:v>
                </c:pt>
                <c:pt idx="25">
                  <c:v>107173.50410290144</c:v>
                </c:pt>
                <c:pt idx="26">
                  <c:v>112308.28083132666</c:v>
                </c:pt>
                <c:pt idx="27">
                  <c:v>117445.34210081502</c:v>
                </c:pt>
                <c:pt idx="28">
                  <c:v>122584.6255345703</c:v>
                </c:pt>
                <c:pt idx="29">
                  <c:v>127726.07243272656</c:v>
                </c:pt>
                <c:pt idx="30">
                  <c:v>132869.62745080411</c:v>
                </c:pt>
                <c:pt idx="31">
                  <c:v>138015.23831405694</c:v>
                </c:pt>
                <c:pt idx="32">
                  <c:v>143162.85556303855</c:v>
                </c:pt>
                <c:pt idx="33">
                  <c:v>148312.43232637632</c:v>
                </c:pt>
                <c:pt idx="34">
                  <c:v>153463.92411730502</c:v>
                </c:pt>
                <c:pt idx="35">
                  <c:v>158617.2886509941</c:v>
                </c:pt>
                <c:pt idx="36">
                  <c:v>163772.48568012228</c:v>
                </c:pt>
                <c:pt idx="37">
                  <c:v>168929.4768465049</c:v>
                </c:pt>
                <c:pt idx="38">
                  <c:v>174088.22554687614</c:v>
                </c:pt>
                <c:pt idx="39">
                  <c:v>179248.69681119779</c:v>
                </c:pt>
                <c:pt idx="40">
                  <c:v>184410.85719206228</c:v>
                </c:pt>
                <c:pt idx="41">
                  <c:v>189574.67466396859</c:v>
                </c:pt>
                <c:pt idx="42">
                  <c:v>194740.11853138491</c:v>
                </c:pt>
                <c:pt idx="43">
                  <c:v>199907.15934466943</c:v>
                </c:pt>
                <c:pt idx="44">
                  <c:v>205075.76882302266</c:v>
                </c:pt>
                <c:pt idx="45">
                  <c:v>210245.91978374717</c:v>
                </c:pt>
                <c:pt idx="46">
                  <c:v>215417.5860771843</c:v>
                </c:pt>
                <c:pt idx="47">
                  <c:v>220590.74252676658</c:v>
                </c:pt>
                <c:pt idx="48">
                  <c:v>225765.36487368928</c:v>
                </c:pt>
                <c:pt idx="49">
                  <c:v>230941.42972576345</c:v>
                </c:pt>
                <c:pt idx="50">
                  <c:v>236118.91451005937</c:v>
                </c:pt>
                <c:pt idx="51">
                  <c:v>241297.79742899782</c:v>
                </c:pt>
                <c:pt idx="52">
                  <c:v>246478.05741957025</c:v>
                </c:pt>
                <c:pt idx="53">
                  <c:v>251659.67411542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A15-47F3-9B32-CA2EE0603DE6}"/>
            </c:ext>
          </c:extLst>
        </c:ser>
        <c:ser>
          <c:idx val="3"/>
          <c:order val="2"/>
          <c:tx>
            <c:v>y(-50%)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信頼幅分析!$A$181:$A$234</c:f>
              <c:numCache>
                <c:formatCode>General</c:formatCode>
                <c:ptCount val="54"/>
                <c:pt idx="0">
                  <c:v>0</c:v>
                </c:pt>
                <c:pt idx="1">
                  <c:v>40.816326530612251</c:v>
                </c:pt>
                <c:pt idx="2">
                  <c:v>81.632653061224474</c:v>
                </c:pt>
                <c:pt idx="3">
                  <c:v>122.44897959183675</c:v>
                </c:pt>
                <c:pt idx="4">
                  <c:v>163.26530612244898</c:v>
                </c:pt>
                <c:pt idx="5">
                  <c:v>204.08163265306115</c:v>
                </c:pt>
                <c:pt idx="6">
                  <c:v>408.16326530612236</c:v>
                </c:pt>
                <c:pt idx="7">
                  <c:v>612.24489795918362</c:v>
                </c:pt>
                <c:pt idx="8">
                  <c:v>816.32653061224482</c:v>
                </c:pt>
                <c:pt idx="9">
                  <c:v>1020.4081632653066</c:v>
                </c:pt>
                <c:pt idx="10">
                  <c:v>1224.4897959183675</c:v>
                </c:pt>
                <c:pt idx="11">
                  <c:v>1428.5714285714282</c:v>
                </c:pt>
                <c:pt idx="12">
                  <c:v>1632.6530612244896</c:v>
                </c:pt>
                <c:pt idx="13">
                  <c:v>1836.7346938775515</c:v>
                </c:pt>
                <c:pt idx="14">
                  <c:v>2040.8163265306114</c:v>
                </c:pt>
                <c:pt idx="15">
                  <c:v>2244.8979591836742</c:v>
                </c:pt>
                <c:pt idx="16">
                  <c:v>2448.9795918367354</c:v>
                </c:pt>
                <c:pt idx="17">
                  <c:v>2653.0612244897957</c:v>
                </c:pt>
                <c:pt idx="18">
                  <c:v>2857.1428571428569</c:v>
                </c:pt>
                <c:pt idx="19">
                  <c:v>3061.2244897959176</c:v>
                </c:pt>
                <c:pt idx="20">
                  <c:v>3265.3061224489797</c:v>
                </c:pt>
                <c:pt idx="21">
                  <c:v>3469.387755102041</c:v>
                </c:pt>
                <c:pt idx="22">
                  <c:v>3673.4693877551035</c:v>
                </c:pt>
                <c:pt idx="23">
                  <c:v>3877.5510204081647</c:v>
                </c:pt>
                <c:pt idx="24">
                  <c:v>4081.6326530612232</c:v>
                </c:pt>
                <c:pt idx="25">
                  <c:v>4285.7142857142862</c:v>
                </c:pt>
                <c:pt idx="26">
                  <c:v>4489.7959183673493</c:v>
                </c:pt>
                <c:pt idx="27">
                  <c:v>4693.8775510204077</c:v>
                </c:pt>
                <c:pt idx="28">
                  <c:v>4897.9591836734708</c:v>
                </c:pt>
                <c:pt idx="29">
                  <c:v>5102.040816326532</c:v>
                </c:pt>
                <c:pt idx="30">
                  <c:v>5306.1224489795923</c:v>
                </c:pt>
                <c:pt idx="31">
                  <c:v>5510.2040816326517</c:v>
                </c:pt>
                <c:pt idx="32">
                  <c:v>5714.2857142857147</c:v>
                </c:pt>
                <c:pt idx="33">
                  <c:v>5918.3673469387732</c:v>
                </c:pt>
                <c:pt idx="34">
                  <c:v>6122.4489795918362</c:v>
                </c:pt>
                <c:pt idx="35">
                  <c:v>6326.530612244901</c:v>
                </c:pt>
                <c:pt idx="36">
                  <c:v>6530.6122448979604</c:v>
                </c:pt>
                <c:pt idx="37">
                  <c:v>6734.693877551018</c:v>
                </c:pt>
                <c:pt idx="38">
                  <c:v>6938.7755102040828</c:v>
                </c:pt>
                <c:pt idx="39">
                  <c:v>7142.8571428571404</c:v>
                </c:pt>
                <c:pt idx="40">
                  <c:v>7346.9387755102007</c:v>
                </c:pt>
                <c:pt idx="41">
                  <c:v>7551.0204081632619</c:v>
                </c:pt>
                <c:pt idx="42">
                  <c:v>7755.1020408163304</c:v>
                </c:pt>
                <c:pt idx="43">
                  <c:v>7959.1836734693907</c:v>
                </c:pt>
                <c:pt idx="44">
                  <c:v>8163.2653061224473</c:v>
                </c:pt>
                <c:pt idx="45">
                  <c:v>8367.346938775514</c:v>
                </c:pt>
                <c:pt idx="46">
                  <c:v>8571.4285714285743</c:v>
                </c:pt>
                <c:pt idx="47">
                  <c:v>8775.5102040816309</c:v>
                </c:pt>
                <c:pt idx="48">
                  <c:v>8979.5918367346985</c:v>
                </c:pt>
                <c:pt idx="49">
                  <c:v>9183.673469387757</c:v>
                </c:pt>
                <c:pt idx="50">
                  <c:v>9387.7551020408173</c:v>
                </c:pt>
                <c:pt idx="51">
                  <c:v>9591.836734693874</c:v>
                </c:pt>
                <c:pt idx="52">
                  <c:v>9795.9183673469433</c:v>
                </c:pt>
                <c:pt idx="53">
                  <c:v>10000</c:v>
                </c:pt>
              </c:numCache>
            </c:numRef>
          </c:xVal>
          <c:yVal>
            <c:numRef>
              <c:f>信頼幅分析!$D$181:$D$234</c:f>
              <c:numCache>
                <c:formatCode>General</c:formatCode>
                <c:ptCount val="54"/>
                <c:pt idx="0">
                  <c:v>0</c:v>
                </c:pt>
                <c:pt idx="1">
                  <c:v>228.89239383718837</c:v>
                </c:pt>
                <c:pt idx="2">
                  <c:v>461.10614834350287</c:v>
                </c:pt>
                <c:pt idx="3">
                  <c:v>694.02979339338538</c:v>
                </c:pt>
                <c:pt idx="4">
                  <c:v>927.28161344942782</c:v>
                </c:pt>
                <c:pt idx="5">
                  <c:v>1160.7100112094088</c:v>
                </c:pt>
                <c:pt idx="6">
                  <c:v>2328.6625234370213</c:v>
                </c:pt>
                <c:pt idx="7">
                  <c:v>3496.4196192594827</c:v>
                </c:pt>
                <c:pt idx="8">
                  <c:v>4663.369670178452</c:v>
                </c:pt>
                <c:pt idx="9">
                  <c:v>5829.380176980314</c:v>
                </c:pt>
                <c:pt idx="10">
                  <c:v>6994.4371705830417</c:v>
                </c:pt>
                <c:pt idx="11">
                  <c:v>8158.5641234494587</c:v>
                </c:pt>
                <c:pt idx="12">
                  <c:v>9321.7967239656409</c:v>
                </c:pt>
                <c:pt idx="13">
                  <c:v>10484.173690432475</c:v>
                </c:pt>
                <c:pt idx="14">
                  <c:v>11645.733179157174</c:v>
                </c:pt>
                <c:pt idx="15">
                  <c:v>12806.511388051817</c:v>
                </c:pt>
                <c:pt idx="16">
                  <c:v>13966.542085202325</c:v>
                </c:pt>
                <c:pt idx="17">
                  <c:v>15125.856540161098</c:v>
                </c:pt>
                <c:pt idx="18">
                  <c:v>16284.483628869479</c:v>
                </c:pt>
                <c:pt idx="19">
                  <c:v>17442.450007458152</c:v>
                </c:pt>
                <c:pt idx="20">
                  <c:v>18599.780306112181</c:v>
                </c:pt>
                <c:pt idx="21">
                  <c:v>19756.49732044436</c:v>
                </c:pt>
                <c:pt idx="22">
                  <c:v>20912.62219049444</c:v>
                </c:pt>
                <c:pt idx="23">
                  <c:v>22068.174563664728</c:v>
                </c:pt>
                <c:pt idx="24">
                  <c:v>23223.172740914975</c:v>
                </c:pt>
                <c:pt idx="25">
                  <c:v>24377.633806946014</c:v>
                </c:pt>
                <c:pt idx="26">
                  <c:v>25531.573745706093</c:v>
                </c:pt>
                <c:pt idx="27">
                  <c:v>26685.007542741649</c:v>
                </c:pt>
                <c:pt idx="28">
                  <c:v>27837.94927590933</c:v>
                </c:pt>
                <c:pt idx="29">
                  <c:v>28990.412195858389</c:v>
                </c:pt>
                <c:pt idx="30">
                  <c:v>30142.408797559612</c:v>
                </c:pt>
                <c:pt idx="31">
                  <c:v>31293.950884003898</c:v>
                </c:pt>
                <c:pt idx="32">
                  <c:v>32445.049623056555</c:v>
                </c:pt>
                <c:pt idx="33">
                  <c:v>33595.715598323572</c:v>
                </c:pt>
                <c:pt idx="34">
                  <c:v>34745.958854769167</c:v>
                </c:pt>
                <c:pt idx="35">
                  <c:v>35895.788939727456</c:v>
                </c:pt>
                <c:pt idx="36">
                  <c:v>37045.2149398615</c:v>
                </c:pt>
                <c:pt idx="37">
                  <c:v>38194.245514549228</c:v>
                </c:pt>
                <c:pt idx="38">
                  <c:v>39342.888926111897</c:v>
                </c:pt>
                <c:pt idx="39">
                  <c:v>40491.153067245541</c:v>
                </c:pt>
                <c:pt idx="40">
                  <c:v>41639.045485967705</c:v>
                </c:pt>
                <c:pt idx="41">
                  <c:v>42786.573408355194</c:v>
                </c:pt>
                <c:pt idx="42">
                  <c:v>43933.743759307486</c:v>
                </c:pt>
                <c:pt idx="43">
                  <c:v>45080.563181547695</c:v>
                </c:pt>
                <c:pt idx="44">
                  <c:v>46227.038053042372</c:v>
                </c:pt>
                <c:pt idx="45">
                  <c:v>47373.174503001428</c:v>
                </c:pt>
                <c:pt idx="46">
                  <c:v>48518.978426599875</c:v>
                </c:pt>
                <c:pt idx="47">
                  <c:v>49664.455498547562</c:v>
                </c:pt>
                <c:pt idx="48">
                  <c:v>50809.611185616392</c:v>
                </c:pt>
                <c:pt idx="49">
                  <c:v>51954.450758224128</c:v>
                </c:pt>
                <c:pt idx="50">
                  <c:v>53098.979301162617</c:v>
                </c:pt>
                <c:pt idx="51">
                  <c:v>54243.201723547798</c:v>
                </c:pt>
                <c:pt idx="52">
                  <c:v>55387.122768061352</c:v>
                </c:pt>
                <c:pt idx="53">
                  <c:v>56530.747019545473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A15-47F3-9B32-CA2EE0603DE6}"/>
            </c:ext>
          </c:extLst>
        </c:ser>
        <c:ser>
          <c:idx val="4"/>
          <c:order val="3"/>
          <c:tx>
            <c:v>y(95%)</c:v>
          </c:tx>
          <c:spPr>
            <a:ln w="12700">
              <a:solidFill>
                <a:srgbClr val="FF6600"/>
              </a:solidFill>
              <a:prstDash val="solid"/>
            </a:ln>
          </c:spPr>
          <c:marker>
            <c:symbol val="none"/>
          </c:marker>
          <c:xVal>
            <c:numRef>
              <c:f>信頼幅分析!$A$181:$A$234</c:f>
              <c:numCache>
                <c:formatCode>General</c:formatCode>
                <c:ptCount val="54"/>
                <c:pt idx="0">
                  <c:v>0</c:v>
                </c:pt>
                <c:pt idx="1">
                  <c:v>40.816326530612251</c:v>
                </c:pt>
                <c:pt idx="2">
                  <c:v>81.632653061224474</c:v>
                </c:pt>
                <c:pt idx="3">
                  <c:v>122.44897959183675</c:v>
                </c:pt>
                <c:pt idx="4">
                  <c:v>163.26530612244898</c:v>
                </c:pt>
                <c:pt idx="5">
                  <c:v>204.08163265306115</c:v>
                </c:pt>
                <c:pt idx="6">
                  <c:v>408.16326530612236</c:v>
                </c:pt>
                <c:pt idx="7">
                  <c:v>612.24489795918362</c:v>
                </c:pt>
                <c:pt idx="8">
                  <c:v>816.32653061224482</c:v>
                </c:pt>
                <c:pt idx="9">
                  <c:v>1020.4081632653066</c:v>
                </c:pt>
                <c:pt idx="10">
                  <c:v>1224.4897959183675</c:v>
                </c:pt>
                <c:pt idx="11">
                  <c:v>1428.5714285714282</c:v>
                </c:pt>
                <c:pt idx="12">
                  <c:v>1632.6530612244896</c:v>
                </c:pt>
                <c:pt idx="13">
                  <c:v>1836.7346938775515</c:v>
                </c:pt>
                <c:pt idx="14">
                  <c:v>2040.8163265306114</c:v>
                </c:pt>
                <c:pt idx="15">
                  <c:v>2244.8979591836742</c:v>
                </c:pt>
                <c:pt idx="16">
                  <c:v>2448.9795918367354</c:v>
                </c:pt>
                <c:pt idx="17">
                  <c:v>2653.0612244897957</c:v>
                </c:pt>
                <c:pt idx="18">
                  <c:v>2857.1428571428569</c:v>
                </c:pt>
                <c:pt idx="19">
                  <c:v>3061.2244897959176</c:v>
                </c:pt>
                <c:pt idx="20">
                  <c:v>3265.3061224489797</c:v>
                </c:pt>
                <c:pt idx="21">
                  <c:v>3469.387755102041</c:v>
                </c:pt>
                <c:pt idx="22">
                  <c:v>3673.4693877551035</c:v>
                </c:pt>
                <c:pt idx="23">
                  <c:v>3877.5510204081647</c:v>
                </c:pt>
                <c:pt idx="24">
                  <c:v>4081.6326530612232</c:v>
                </c:pt>
                <c:pt idx="25">
                  <c:v>4285.7142857142862</c:v>
                </c:pt>
                <c:pt idx="26">
                  <c:v>4489.7959183673493</c:v>
                </c:pt>
                <c:pt idx="27">
                  <c:v>4693.8775510204077</c:v>
                </c:pt>
                <c:pt idx="28">
                  <c:v>4897.9591836734708</c:v>
                </c:pt>
                <c:pt idx="29">
                  <c:v>5102.040816326532</c:v>
                </c:pt>
                <c:pt idx="30">
                  <c:v>5306.1224489795923</c:v>
                </c:pt>
                <c:pt idx="31">
                  <c:v>5510.2040816326517</c:v>
                </c:pt>
                <c:pt idx="32">
                  <c:v>5714.2857142857147</c:v>
                </c:pt>
                <c:pt idx="33">
                  <c:v>5918.3673469387732</c:v>
                </c:pt>
                <c:pt idx="34">
                  <c:v>6122.4489795918362</c:v>
                </c:pt>
                <c:pt idx="35">
                  <c:v>6326.530612244901</c:v>
                </c:pt>
                <c:pt idx="36">
                  <c:v>6530.6122448979604</c:v>
                </c:pt>
                <c:pt idx="37">
                  <c:v>6734.693877551018</c:v>
                </c:pt>
                <c:pt idx="38">
                  <c:v>6938.7755102040828</c:v>
                </c:pt>
                <c:pt idx="39">
                  <c:v>7142.8571428571404</c:v>
                </c:pt>
                <c:pt idx="40">
                  <c:v>7346.9387755102007</c:v>
                </c:pt>
                <c:pt idx="41">
                  <c:v>7551.0204081632619</c:v>
                </c:pt>
                <c:pt idx="42">
                  <c:v>7755.1020408163304</c:v>
                </c:pt>
                <c:pt idx="43">
                  <c:v>7959.1836734693907</c:v>
                </c:pt>
                <c:pt idx="44">
                  <c:v>8163.2653061224473</c:v>
                </c:pt>
                <c:pt idx="45">
                  <c:v>8367.346938775514</c:v>
                </c:pt>
                <c:pt idx="46">
                  <c:v>8571.4285714285743</c:v>
                </c:pt>
                <c:pt idx="47">
                  <c:v>8775.5102040816309</c:v>
                </c:pt>
                <c:pt idx="48">
                  <c:v>8979.5918367346985</c:v>
                </c:pt>
                <c:pt idx="49">
                  <c:v>9183.673469387757</c:v>
                </c:pt>
                <c:pt idx="50">
                  <c:v>9387.7551020408173</c:v>
                </c:pt>
                <c:pt idx="51">
                  <c:v>9591.836734693874</c:v>
                </c:pt>
                <c:pt idx="52">
                  <c:v>9795.9183673469433</c:v>
                </c:pt>
                <c:pt idx="53">
                  <c:v>10000</c:v>
                </c:pt>
              </c:numCache>
            </c:numRef>
          </c:xVal>
          <c:yVal>
            <c:numRef>
              <c:f>信頼幅分析!$E$181:$E$234</c:f>
              <c:numCache>
                <c:formatCode>General</c:formatCode>
                <c:ptCount val="54"/>
                <c:pt idx="0">
                  <c:v>0</c:v>
                </c:pt>
                <c:pt idx="1">
                  <c:v>4408.8374955218942</c:v>
                </c:pt>
                <c:pt idx="2">
                  <c:v>8635.4511217099662</c:v>
                </c:pt>
                <c:pt idx="3">
                  <c:v>12826.13249749607</c:v>
                </c:pt>
                <c:pt idx="4">
                  <c:v>17000.568150295807</c:v>
                </c:pt>
                <c:pt idx="5">
                  <c:v>21166.450148776868</c:v>
                </c:pt>
                <c:pt idx="6">
                  <c:v>41959.496537321502</c:v>
                </c:pt>
                <c:pt idx="7">
                  <c:v>62768.12700569669</c:v>
                </c:pt>
                <c:pt idx="8">
                  <c:v>83621.843800865085</c:v>
                </c:pt>
                <c:pt idx="9">
                  <c:v>104526.6768665648</c:v>
                </c:pt>
                <c:pt idx="10">
                  <c:v>125482.96251995183</c:v>
                </c:pt>
                <c:pt idx="11">
                  <c:v>146489.28354101861</c:v>
                </c:pt>
                <c:pt idx="12">
                  <c:v>167543.67863352448</c:v>
                </c:pt>
                <c:pt idx="13">
                  <c:v>188644.0757838914</c:v>
                </c:pt>
                <c:pt idx="14">
                  <c:v>209788.45769486768</c:v>
                </c:pt>
                <c:pt idx="15">
                  <c:v>230974.92331221793</c:v>
                </c:pt>
                <c:pt idx="16">
                  <c:v>252201.70625331686</c:v>
                </c:pt>
                <c:pt idx="17">
                  <c:v>273467.17489805812</c:v>
                </c:pt>
                <c:pt idx="18">
                  <c:v>294769.82487890578</c:v>
                </c:pt>
                <c:pt idx="19">
                  <c:v>316108.26880499988</c:v>
                </c:pt>
                <c:pt idx="20">
                  <c:v>337481.22542440635</c:v>
                </c:pt>
                <c:pt idx="21">
                  <c:v>358887.50920768233</c:v>
                </c:pt>
                <c:pt idx="22">
                  <c:v>380326.02075535821</c:v>
                </c:pt>
                <c:pt idx="23">
                  <c:v>401795.73815402098</c:v>
                </c:pt>
                <c:pt idx="24">
                  <c:v>423295.70927495998</c:v>
                </c:pt>
                <c:pt idx="25">
                  <c:v>444825.04495129682</c:v>
                </c:pt>
                <c:pt idx="26">
                  <c:v>466382.91294777137</c:v>
                </c:pt>
                <c:pt idx="27">
                  <c:v>487968.53263321379</c:v>
                </c:pt>
                <c:pt idx="28">
                  <c:v>509581.17026995885</c:v>
                </c:pt>
                <c:pt idx="29">
                  <c:v>531220.13484219357</c:v>
                </c:pt>
                <c:pt idx="30">
                  <c:v>552884.77435401164</c:v>
                </c:pt>
                <c:pt idx="31">
                  <c:v>574574.47253666492</c:v>
                </c:pt>
                <c:pt idx="32">
                  <c:v>596288.64591247775</c:v>
                </c:pt>
                <c:pt idx="33">
                  <c:v>618026.74117013696</c:v>
                </c:pt>
                <c:pt idx="34">
                  <c:v>639788.23281224491</c:v>
                </c:pt>
                <c:pt idx="35">
                  <c:v>661572.62104152737</c:v>
                </c:pt>
                <c:pt idx="36">
                  <c:v>683379.42985666718</c:v>
                </c:pt>
                <c:pt idx="37">
                  <c:v>705208.2053327749</c:v>
                </c:pt>
                <c:pt idx="38">
                  <c:v>727058.51406485238</c:v>
                </c:pt>
                <c:pt idx="39">
                  <c:v>748929.94175553822</c:v>
                </c:pt>
                <c:pt idx="40">
                  <c:v>770822.09193086007</c:v>
                </c:pt>
                <c:pt idx="41">
                  <c:v>792734.58476990089</c:v>
                </c:pt>
                <c:pt idx="42">
                  <c:v>814667.05603598082</c:v>
                </c:pt>
                <c:pt idx="43">
                  <c:v>836619.15609863773</c:v>
                </c:pt>
                <c:pt idx="44">
                  <c:v>858590.54903691902</c:v>
                </c:pt>
                <c:pt idx="45">
                  <c:v>880580.91181570489</c:v>
                </c:pt>
                <c:pt idx="46">
                  <c:v>902589.93352773204</c:v>
                </c:pt>
                <c:pt idx="47">
                  <c:v>924617.31469489459</c:v>
                </c:pt>
                <c:pt idx="48">
                  <c:v>946662.76662309805</c:v>
                </c:pt>
                <c:pt idx="49">
                  <c:v>968726.0108055817</c:v>
                </c:pt>
                <c:pt idx="50">
                  <c:v>990806.77837025863</c:v>
                </c:pt>
                <c:pt idx="51">
                  <c:v>1012904.8095670227</c:v>
                </c:pt>
                <c:pt idx="52">
                  <c:v>1035019.8532914587</c:v>
                </c:pt>
                <c:pt idx="53">
                  <c:v>1057151.6666417664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A15-47F3-9B32-CA2EE0603DE6}"/>
            </c:ext>
          </c:extLst>
        </c:ser>
        <c:ser>
          <c:idx val="5"/>
          <c:order val="4"/>
          <c:tx>
            <c:v>y(-95%)</c:v>
          </c:tx>
          <c:spPr>
            <a:ln w="12700">
              <a:solidFill>
                <a:srgbClr val="FF6600"/>
              </a:solidFill>
              <a:prstDash val="solid"/>
            </a:ln>
          </c:spPr>
          <c:marker>
            <c:symbol val="none"/>
          </c:marker>
          <c:xVal>
            <c:numRef>
              <c:f>信頼幅分析!$A$181:$A$234</c:f>
              <c:numCache>
                <c:formatCode>General</c:formatCode>
                <c:ptCount val="54"/>
                <c:pt idx="0">
                  <c:v>0</c:v>
                </c:pt>
                <c:pt idx="1">
                  <c:v>40.816326530612251</c:v>
                </c:pt>
                <c:pt idx="2">
                  <c:v>81.632653061224474</c:v>
                </c:pt>
                <c:pt idx="3">
                  <c:v>122.44897959183675</c:v>
                </c:pt>
                <c:pt idx="4">
                  <c:v>163.26530612244898</c:v>
                </c:pt>
                <c:pt idx="5">
                  <c:v>204.08163265306115</c:v>
                </c:pt>
                <c:pt idx="6">
                  <c:v>408.16326530612236</c:v>
                </c:pt>
                <c:pt idx="7">
                  <c:v>612.24489795918362</c:v>
                </c:pt>
                <c:pt idx="8">
                  <c:v>816.32653061224482</c:v>
                </c:pt>
                <c:pt idx="9">
                  <c:v>1020.4081632653066</c:v>
                </c:pt>
                <c:pt idx="10">
                  <c:v>1224.4897959183675</c:v>
                </c:pt>
                <c:pt idx="11">
                  <c:v>1428.5714285714282</c:v>
                </c:pt>
                <c:pt idx="12">
                  <c:v>1632.6530612244896</c:v>
                </c:pt>
                <c:pt idx="13">
                  <c:v>1836.7346938775515</c:v>
                </c:pt>
                <c:pt idx="14">
                  <c:v>2040.8163265306114</c:v>
                </c:pt>
                <c:pt idx="15">
                  <c:v>2244.8979591836742</c:v>
                </c:pt>
                <c:pt idx="16">
                  <c:v>2448.9795918367354</c:v>
                </c:pt>
                <c:pt idx="17">
                  <c:v>2653.0612244897957</c:v>
                </c:pt>
                <c:pt idx="18">
                  <c:v>2857.1428571428569</c:v>
                </c:pt>
                <c:pt idx="19">
                  <c:v>3061.2244897959176</c:v>
                </c:pt>
                <c:pt idx="20">
                  <c:v>3265.3061224489797</c:v>
                </c:pt>
                <c:pt idx="21">
                  <c:v>3469.387755102041</c:v>
                </c:pt>
                <c:pt idx="22">
                  <c:v>3673.4693877551035</c:v>
                </c:pt>
                <c:pt idx="23">
                  <c:v>3877.5510204081647</c:v>
                </c:pt>
                <c:pt idx="24">
                  <c:v>4081.6326530612232</c:v>
                </c:pt>
                <c:pt idx="25">
                  <c:v>4285.7142857142862</c:v>
                </c:pt>
                <c:pt idx="26">
                  <c:v>4489.7959183673493</c:v>
                </c:pt>
                <c:pt idx="27">
                  <c:v>4693.8775510204077</c:v>
                </c:pt>
                <c:pt idx="28">
                  <c:v>4897.9591836734708</c:v>
                </c:pt>
                <c:pt idx="29">
                  <c:v>5102.040816326532</c:v>
                </c:pt>
                <c:pt idx="30">
                  <c:v>5306.1224489795923</c:v>
                </c:pt>
                <c:pt idx="31">
                  <c:v>5510.2040816326517</c:v>
                </c:pt>
                <c:pt idx="32">
                  <c:v>5714.2857142857147</c:v>
                </c:pt>
                <c:pt idx="33">
                  <c:v>5918.3673469387732</c:v>
                </c:pt>
                <c:pt idx="34">
                  <c:v>6122.4489795918362</c:v>
                </c:pt>
                <c:pt idx="35">
                  <c:v>6326.530612244901</c:v>
                </c:pt>
                <c:pt idx="36">
                  <c:v>6530.6122448979604</c:v>
                </c:pt>
                <c:pt idx="37">
                  <c:v>6734.693877551018</c:v>
                </c:pt>
                <c:pt idx="38">
                  <c:v>6938.7755102040828</c:v>
                </c:pt>
                <c:pt idx="39">
                  <c:v>7142.8571428571404</c:v>
                </c:pt>
                <c:pt idx="40">
                  <c:v>7346.9387755102007</c:v>
                </c:pt>
                <c:pt idx="41">
                  <c:v>7551.0204081632619</c:v>
                </c:pt>
                <c:pt idx="42">
                  <c:v>7755.1020408163304</c:v>
                </c:pt>
                <c:pt idx="43">
                  <c:v>7959.1836734693907</c:v>
                </c:pt>
                <c:pt idx="44">
                  <c:v>8163.2653061224473</c:v>
                </c:pt>
                <c:pt idx="45">
                  <c:v>8367.346938775514</c:v>
                </c:pt>
                <c:pt idx="46">
                  <c:v>8571.4285714285743</c:v>
                </c:pt>
                <c:pt idx="47">
                  <c:v>8775.5102040816309</c:v>
                </c:pt>
                <c:pt idx="48">
                  <c:v>8979.5918367346985</c:v>
                </c:pt>
                <c:pt idx="49">
                  <c:v>9183.673469387757</c:v>
                </c:pt>
                <c:pt idx="50">
                  <c:v>9387.7551020408173</c:v>
                </c:pt>
                <c:pt idx="51">
                  <c:v>9591.836734693874</c:v>
                </c:pt>
                <c:pt idx="52">
                  <c:v>9795.9183673469433</c:v>
                </c:pt>
                <c:pt idx="53">
                  <c:v>10000</c:v>
                </c:pt>
              </c:numCache>
            </c:numRef>
          </c:xVal>
          <c:yVal>
            <c:numRef>
              <c:f>信頼幅分析!$F$181:$F$234</c:f>
              <c:numCache>
                <c:formatCode>General</c:formatCode>
                <c:ptCount val="54"/>
                <c:pt idx="0">
                  <c:v>0</c:v>
                </c:pt>
                <c:pt idx="1">
                  <c:v>53.705015424581475</c:v>
                </c:pt>
                <c:pt idx="2">
                  <c:v>109.69017531718798</c:v>
                </c:pt>
                <c:pt idx="3">
                  <c:v>166.17705075433355</c:v>
                </c:pt>
                <c:pt idx="4">
                  <c:v>222.8964487161588</c:v>
                </c:pt>
                <c:pt idx="5">
                  <c:v>279.74086458224554</c:v>
                </c:pt>
                <c:pt idx="6">
                  <c:v>564.53061108045802</c:v>
                </c:pt>
                <c:pt idx="7">
                  <c:v>849.16601197432499</c:v>
                </c:pt>
                <c:pt idx="8">
                  <c:v>1133.2137857674172</c:v>
                </c:pt>
                <c:pt idx="9">
                  <c:v>1416.5822675619092</c:v>
                </c:pt>
                <c:pt idx="10">
                  <c:v>1699.2639073876189</c:v>
                </c:pt>
                <c:pt idx="11">
                  <c:v>1981.2774319206485</c:v>
                </c:pt>
                <c:pt idx="12">
                  <c:v>2262.6499243282269</c:v>
                </c:pt>
                <c:pt idx="13">
                  <c:v>2543.4103449567715</c:v>
                </c:pt>
                <c:pt idx="14">
                  <c:v>2823.5870287038369</c:v>
                </c:pt>
                <c:pt idx="15">
                  <c:v>3103.2067349959325</c:v>
                </c:pt>
                <c:pt idx="16">
                  <c:v>3382.2943467688137</c:v>
                </c:pt>
                <c:pt idx="17">
                  <c:v>3660.8728485479182</c:v>
                </c:pt>
                <c:pt idx="18">
                  <c:v>3938.9634222853506</c:v>
                </c:pt>
                <c:pt idx="19">
                  <c:v>4216.5855877741069</c:v>
                </c:pt>
                <c:pt idx="20">
                  <c:v>4493.7573539470059</c:v>
                </c:pt>
                <c:pt idx="21">
                  <c:v>4770.4953657935766</c:v>
                </c:pt>
                <c:pt idx="22">
                  <c:v>5046.8150404492199</c:v>
                </c:pt>
                <c:pt idx="23">
                  <c:v>5322.7306902736082</c:v>
                </c:pt>
                <c:pt idx="24">
                  <c:v>5598.2556327692046</c:v>
                </c:pt>
                <c:pt idx="25">
                  <c:v>5873.4022881148885</c:v>
                </c:pt>
                <c:pt idx="26">
                  <c:v>6148.1822654587586</c:v>
                </c:pt>
                <c:pt idx="27">
                  <c:v>6422.6064392062935</c:v>
                </c:pt>
                <c:pt idx="28">
                  <c:v>6696.6850165006645</c:v>
                </c:pt>
                <c:pt idx="29">
                  <c:v>6970.4275969938344</c:v>
                </c:pt>
                <c:pt idx="30">
                  <c:v>7243.8432258891917</c:v>
                </c:pt>
                <c:pt idx="31">
                  <c:v>7516.9404411167661</c:v>
                </c:pt>
                <c:pt idx="32">
                  <c:v>7789.7273153898668</c:v>
                </c:pt>
                <c:pt idx="33">
                  <c:v>8062.2114937917804</c:v>
                </c:pt>
                <c:pt idx="34">
                  <c:v>8334.4002274517043</c:v>
                </c:pt>
                <c:pt idx="35">
                  <c:v>8606.3004037927294</c:v>
                </c:pt>
                <c:pt idx="36">
                  <c:v>8877.9185737680509</c:v>
                </c:pt>
                <c:pt idx="37">
                  <c:v>9149.2609764447116</c:v>
                </c:pt>
                <c:pt idx="38">
                  <c:v>9420.3335612458359</c:v>
                </c:pt>
                <c:pt idx="39">
                  <c:v>9691.1420081207143</c:v>
                </c:pt>
                <c:pt idx="40">
                  <c:v>9961.6917458760727</c:v>
                </c:pt>
                <c:pt idx="41">
                  <c:v>10231.987968872731</c:v>
                </c:pt>
                <c:pt idx="42">
                  <c:v>10502.035652264254</c:v>
                </c:pt>
                <c:pt idx="43">
                  <c:v>10771.839565933371</c:v>
                </c:pt>
                <c:pt idx="44">
                  <c:v>11041.404287261903</c:v>
                </c:pt>
                <c:pt idx="45">
                  <c:v>11310.734212853353</c:v>
                </c:pt>
                <c:pt idx="46">
                  <c:v>11579.833569313781</c:v>
                </c:pt>
                <c:pt idx="47">
                  <c:v>11848.706423183592</c:v>
                </c:pt>
                <c:pt idx="48">
                  <c:v>12117.356690102109</c:v>
                </c:pt>
                <c:pt idx="49">
                  <c:v>12385.788143278296</c:v>
                </c:pt>
                <c:pt idx="50">
                  <c:v>12654.004421331656</c:v>
                </c:pt>
                <c:pt idx="51">
                  <c:v>12922.009035561632</c:v>
                </c:pt>
                <c:pt idx="52">
                  <c:v>13189.805376696217</c:v>
                </c:pt>
                <c:pt idx="53">
                  <c:v>13457.396721165984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A15-47F3-9B32-CA2EE0603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2644320"/>
        <c:axId val="412639224"/>
      </c:scatterChart>
      <c:valAx>
        <c:axId val="412644320"/>
        <c:scaling>
          <c:orientation val="minMax"/>
          <c:max val="10000"/>
        </c:scaling>
        <c:delete val="0"/>
        <c:axPos val="b"/>
        <c:title>
          <c:tx>
            <c:rich>
              <a:bodyPr/>
              <a:lstStyle/>
              <a:p>
                <a:pPr>
                  <a:defRPr altLang="ja-JP" sz="1050" b="1" i="0">
                    <a:latin typeface="メイリオ"/>
                    <a:ea typeface="メイリオ"/>
                    <a:cs typeface="メイリオ"/>
                  </a:defRPr>
                </a:pPr>
                <a:r>
                  <a:rPr lang="en-US" sz="1050" b="1"/>
                  <a:t>FP</a:t>
                </a:r>
                <a:r>
                  <a:rPr lang="ja-JP" sz="1050" b="1"/>
                  <a:t>実績値</a:t>
                </a:r>
                <a:r>
                  <a:rPr lang="en-US" sz="1050" b="1"/>
                  <a:t>(</a:t>
                </a:r>
                <a:r>
                  <a:rPr lang="ja-JP" sz="1050" b="1"/>
                  <a:t>調整前</a:t>
                </a:r>
                <a:r>
                  <a:rPr lang="en-US" sz="1050" b="1"/>
                  <a:t>)[FP]</a:t>
                </a:r>
              </a:p>
            </c:rich>
          </c:tx>
          <c:layout>
            <c:manualLayout>
              <c:xMode val="edge"/>
              <c:yMode val="edge"/>
              <c:x val="0.43701407931037373"/>
              <c:y val="0.9166666666666666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メイリオ"/>
                <a:ea typeface="メイリオ"/>
                <a:cs typeface="メイリオ"/>
              </a:defRPr>
            </a:pPr>
            <a:endParaRPr lang="ja-JP"/>
          </a:p>
        </c:txPr>
        <c:crossAx val="412639224"/>
        <c:crosses val="autoZero"/>
        <c:crossBetween val="midCat"/>
        <c:majorUnit val="2000"/>
      </c:valAx>
      <c:valAx>
        <c:axId val="412639224"/>
        <c:scaling>
          <c:orientation val="minMax"/>
          <c:max val="300000"/>
        </c:scaling>
        <c:delete val="0"/>
        <c:axPos val="l"/>
        <c:majorGridlines>
          <c:spPr>
            <a:ln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altLang="en-US" sz="1050" b="1" i="0">
                    <a:latin typeface="メイリオ"/>
                    <a:ea typeface="メイリオ"/>
                    <a:cs typeface="メイリオ"/>
                  </a:defRPr>
                </a:pPr>
                <a:r>
                  <a:rPr lang="ja-JP" sz="1050" b="1"/>
                  <a:t>実績工数</a:t>
                </a:r>
                <a:r>
                  <a:rPr lang="en-US" sz="1050" b="1"/>
                  <a:t>(</a:t>
                </a:r>
                <a:r>
                  <a:rPr lang="ja-JP" sz="1050" b="1"/>
                  <a:t>開発</a:t>
                </a:r>
                <a:r>
                  <a:rPr lang="en-US" sz="1050" b="1"/>
                  <a:t>5</a:t>
                </a:r>
                <a:r>
                  <a:rPr lang="ja-JP" sz="1050" b="1"/>
                  <a:t>工程</a:t>
                </a:r>
                <a:r>
                  <a:rPr lang="en-US" sz="1050" b="1"/>
                  <a:t>) [</a:t>
                </a:r>
                <a:r>
                  <a:rPr lang="ja-JP" sz="1050" b="1"/>
                  <a:t>人時</a:t>
                </a:r>
                <a:r>
                  <a:rPr lang="en-US" sz="1050" b="1"/>
                  <a:t>]</a:t>
                </a:r>
              </a:p>
            </c:rich>
          </c:tx>
          <c:layout>
            <c:manualLayout>
              <c:xMode val="edge"/>
              <c:yMode val="edge"/>
              <c:x val="0"/>
              <c:y val="0.2384135316418781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000" b="0" i="0">
                <a:latin typeface="メイリオ"/>
                <a:ea typeface="メイリオ"/>
                <a:cs typeface="メイリオ"/>
              </a:defRPr>
            </a:pPr>
            <a:endParaRPr lang="ja-JP"/>
          </a:p>
        </c:txPr>
        <c:crossAx val="412644320"/>
        <c:crosses val="autoZero"/>
        <c:crossBetween val="midCat"/>
        <c:majorUnit val="5000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l"/>
      <c:legendEntry>
        <c:idx val="0"/>
        <c:delete val="1"/>
      </c:legendEntry>
      <c:layout>
        <c:manualLayout>
          <c:xMode val="edge"/>
          <c:yMode val="edge"/>
          <c:x val="0.17507081582853262"/>
          <c:y val="0.1425925925925926"/>
          <c:w val="0.18085113162771588"/>
          <c:h val="0.22222222222222221"/>
        </c:manualLayout>
      </c:layout>
      <c:overlay val="0"/>
      <c:spPr>
        <a:solidFill>
          <a:srgbClr val="FFFFFF"/>
        </a:solidFill>
        <a:ln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>
              <a:latin typeface="メイリオ"/>
              <a:ea typeface="メイリオ"/>
              <a:cs typeface="メイリオ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rgbClr val="FFFFFF"/>
    </a:solidFill>
    <a:ln w="25400"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sz="1000"/>
              <a:t>FP</a:t>
            </a:r>
            <a:r>
              <a:rPr lang="ja-JP" sz="1000"/>
              <a:t>規模と工数 </a:t>
            </a:r>
            <a:r>
              <a:rPr lang="en-US" sz="1000"/>
              <a:t>(</a:t>
            </a:r>
            <a:r>
              <a:rPr lang="ja-JP" sz="1000"/>
              <a:t>新規開発</a:t>
            </a:r>
            <a:r>
              <a:rPr lang="en-US" sz="1000"/>
              <a:t>)</a:t>
            </a:r>
            <a:r>
              <a:rPr lang="ja-JP" sz="1000"/>
              <a:t>　信頼幅</a:t>
            </a:r>
            <a:r>
              <a:rPr lang="en-US" sz="1000"/>
              <a:t>50%,95%</a:t>
            </a:r>
            <a:r>
              <a:rPr lang="ja-JP" sz="1000"/>
              <a:t>付き</a:t>
            </a:r>
          </a:p>
        </c:rich>
      </c:tx>
      <c:layout>
        <c:manualLayout>
          <c:xMode val="edge"/>
          <c:yMode val="edge"/>
          <c:x val="0.21361690821256038"/>
          <c:y val="5.1313813813813809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435000000000001"/>
          <c:y val="0.10220983483483484"/>
          <c:w val="0.69948985507246375"/>
          <c:h val="0.7145007507507507"/>
        </c:manualLayout>
      </c:layout>
      <c:scatterChart>
        <c:scatterStyle val="lineMarker"/>
        <c:varyColors val="0"/>
        <c:ser>
          <c:idx val="0"/>
          <c:order val="0"/>
          <c:tx>
            <c:v>値</c:v>
          </c:tx>
          <c:spPr>
            <a:ln w="28575">
              <a:noFill/>
            </a:ln>
          </c:spPr>
          <c:marker>
            <c:symbol val="x"/>
            <c:size val="3"/>
            <c:spPr>
              <a:noFill/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信頼幅分析!$A$24:$A$112</c:f>
              <c:numCache>
                <c:formatCode>General</c:formatCode>
                <c:ptCount val="89"/>
                <c:pt idx="0">
                  <c:v>145</c:v>
                </c:pt>
                <c:pt idx="1">
                  <c:v>1143</c:v>
                </c:pt>
                <c:pt idx="2">
                  <c:v>904</c:v>
                </c:pt>
                <c:pt idx="3">
                  <c:v>5898</c:v>
                </c:pt>
                <c:pt idx="4">
                  <c:v>4815</c:v>
                </c:pt>
                <c:pt idx="5">
                  <c:v>1268</c:v>
                </c:pt>
                <c:pt idx="6">
                  <c:v>1312</c:v>
                </c:pt>
                <c:pt idx="7">
                  <c:v>980</c:v>
                </c:pt>
                <c:pt idx="8">
                  <c:v>1021</c:v>
                </c:pt>
                <c:pt idx="9">
                  <c:v>1864</c:v>
                </c:pt>
                <c:pt idx="10">
                  <c:v>3494</c:v>
                </c:pt>
                <c:pt idx="11">
                  <c:v>765</c:v>
                </c:pt>
                <c:pt idx="12">
                  <c:v>2675</c:v>
                </c:pt>
                <c:pt idx="13">
                  <c:v>2670</c:v>
                </c:pt>
                <c:pt idx="14">
                  <c:v>1400</c:v>
                </c:pt>
                <c:pt idx="15">
                  <c:v>2500</c:v>
                </c:pt>
                <c:pt idx="16">
                  <c:v>571</c:v>
                </c:pt>
                <c:pt idx="17">
                  <c:v>1049</c:v>
                </c:pt>
                <c:pt idx="18">
                  <c:v>6209</c:v>
                </c:pt>
                <c:pt idx="19">
                  <c:v>3888</c:v>
                </c:pt>
                <c:pt idx="20">
                  <c:v>2990</c:v>
                </c:pt>
                <c:pt idx="21">
                  <c:v>1890</c:v>
                </c:pt>
                <c:pt idx="22">
                  <c:v>1958.6</c:v>
                </c:pt>
                <c:pt idx="23">
                  <c:v>468</c:v>
                </c:pt>
                <c:pt idx="24">
                  <c:v>949</c:v>
                </c:pt>
                <c:pt idx="25">
                  <c:v>526</c:v>
                </c:pt>
                <c:pt idx="26">
                  <c:v>740</c:v>
                </c:pt>
                <c:pt idx="27">
                  <c:v>669</c:v>
                </c:pt>
                <c:pt idx="28">
                  <c:v>184</c:v>
                </c:pt>
                <c:pt idx="29">
                  <c:v>138</c:v>
                </c:pt>
                <c:pt idx="30">
                  <c:v>210</c:v>
                </c:pt>
                <c:pt idx="31">
                  <c:v>352</c:v>
                </c:pt>
                <c:pt idx="32">
                  <c:v>1312</c:v>
                </c:pt>
                <c:pt idx="33">
                  <c:v>980</c:v>
                </c:pt>
                <c:pt idx="34">
                  <c:v>1021</c:v>
                </c:pt>
                <c:pt idx="35">
                  <c:v>1864</c:v>
                </c:pt>
                <c:pt idx="36">
                  <c:v>3494</c:v>
                </c:pt>
                <c:pt idx="37">
                  <c:v>2675</c:v>
                </c:pt>
                <c:pt idx="38">
                  <c:v>7289</c:v>
                </c:pt>
                <c:pt idx="39">
                  <c:v>418</c:v>
                </c:pt>
                <c:pt idx="40">
                  <c:v>680</c:v>
                </c:pt>
                <c:pt idx="41">
                  <c:v>1400</c:v>
                </c:pt>
                <c:pt idx="42">
                  <c:v>1985</c:v>
                </c:pt>
                <c:pt idx="43">
                  <c:v>4650</c:v>
                </c:pt>
                <c:pt idx="44">
                  <c:v>3610</c:v>
                </c:pt>
                <c:pt idx="45">
                  <c:v>6764</c:v>
                </c:pt>
                <c:pt idx="46">
                  <c:v>14904</c:v>
                </c:pt>
                <c:pt idx="47">
                  <c:v>595</c:v>
                </c:pt>
                <c:pt idx="48">
                  <c:v>1314</c:v>
                </c:pt>
                <c:pt idx="49">
                  <c:v>655</c:v>
                </c:pt>
                <c:pt idx="50">
                  <c:v>622</c:v>
                </c:pt>
                <c:pt idx="51">
                  <c:v>200</c:v>
                </c:pt>
                <c:pt idx="52">
                  <c:v>277</c:v>
                </c:pt>
                <c:pt idx="53">
                  <c:v>151</c:v>
                </c:pt>
                <c:pt idx="54">
                  <c:v>611</c:v>
                </c:pt>
                <c:pt idx="55">
                  <c:v>8042</c:v>
                </c:pt>
                <c:pt idx="56">
                  <c:v>191</c:v>
                </c:pt>
                <c:pt idx="57">
                  <c:v>2199</c:v>
                </c:pt>
                <c:pt idx="58">
                  <c:v>5787</c:v>
                </c:pt>
                <c:pt idx="59">
                  <c:v>323</c:v>
                </c:pt>
                <c:pt idx="60">
                  <c:v>1929</c:v>
                </c:pt>
                <c:pt idx="61">
                  <c:v>2197</c:v>
                </c:pt>
                <c:pt idx="62">
                  <c:v>940</c:v>
                </c:pt>
                <c:pt idx="63">
                  <c:v>925</c:v>
                </c:pt>
                <c:pt idx="64">
                  <c:v>1007</c:v>
                </c:pt>
                <c:pt idx="65">
                  <c:v>855</c:v>
                </c:pt>
                <c:pt idx="66">
                  <c:v>387</c:v>
                </c:pt>
                <c:pt idx="67">
                  <c:v>423</c:v>
                </c:pt>
                <c:pt idx="68">
                  <c:v>79</c:v>
                </c:pt>
                <c:pt idx="69">
                  <c:v>1963</c:v>
                </c:pt>
                <c:pt idx="70">
                  <c:v>1357</c:v>
                </c:pt>
                <c:pt idx="71">
                  <c:v>1172</c:v>
                </c:pt>
                <c:pt idx="72">
                  <c:v>2092</c:v>
                </c:pt>
                <c:pt idx="73">
                  <c:v>85</c:v>
                </c:pt>
                <c:pt idx="74">
                  <c:v>160</c:v>
                </c:pt>
                <c:pt idx="75">
                  <c:v>903</c:v>
                </c:pt>
                <c:pt idx="76">
                  <c:v>540</c:v>
                </c:pt>
                <c:pt idx="77">
                  <c:v>205</c:v>
                </c:pt>
                <c:pt idx="78">
                  <c:v>458</c:v>
                </c:pt>
                <c:pt idx="79">
                  <c:v>1257</c:v>
                </c:pt>
                <c:pt idx="80">
                  <c:v>1072</c:v>
                </c:pt>
                <c:pt idx="81">
                  <c:v>13400</c:v>
                </c:pt>
                <c:pt idx="82">
                  <c:v>384</c:v>
                </c:pt>
                <c:pt idx="83">
                  <c:v>1277</c:v>
                </c:pt>
                <c:pt idx="84">
                  <c:v>490</c:v>
                </c:pt>
                <c:pt idx="85">
                  <c:v>1766</c:v>
                </c:pt>
                <c:pt idx="86">
                  <c:v>2688</c:v>
                </c:pt>
                <c:pt idx="87">
                  <c:v>778</c:v>
                </c:pt>
                <c:pt idx="88">
                  <c:v>414</c:v>
                </c:pt>
              </c:numCache>
            </c:numRef>
          </c:xVal>
          <c:yVal>
            <c:numRef>
              <c:f>信頼幅分析!$B$24:$B$112</c:f>
              <c:numCache>
                <c:formatCode>General</c:formatCode>
                <c:ptCount val="89"/>
                <c:pt idx="0">
                  <c:v>6742.5</c:v>
                </c:pt>
                <c:pt idx="1">
                  <c:v>15655</c:v>
                </c:pt>
                <c:pt idx="2">
                  <c:v>14260</c:v>
                </c:pt>
                <c:pt idx="3">
                  <c:v>64256</c:v>
                </c:pt>
                <c:pt idx="4">
                  <c:v>25472</c:v>
                </c:pt>
                <c:pt idx="5">
                  <c:v>16100</c:v>
                </c:pt>
                <c:pt idx="6">
                  <c:v>12670</c:v>
                </c:pt>
                <c:pt idx="7">
                  <c:v>18536</c:v>
                </c:pt>
                <c:pt idx="8">
                  <c:v>25424</c:v>
                </c:pt>
                <c:pt idx="9">
                  <c:v>53592</c:v>
                </c:pt>
                <c:pt idx="10">
                  <c:v>188762</c:v>
                </c:pt>
                <c:pt idx="11">
                  <c:v>21098</c:v>
                </c:pt>
                <c:pt idx="12">
                  <c:v>73374</c:v>
                </c:pt>
                <c:pt idx="13">
                  <c:v>61380</c:v>
                </c:pt>
                <c:pt idx="14">
                  <c:v>98983.5</c:v>
                </c:pt>
                <c:pt idx="15">
                  <c:v>1566</c:v>
                </c:pt>
                <c:pt idx="16">
                  <c:v>5649.6</c:v>
                </c:pt>
                <c:pt idx="17">
                  <c:v>7120</c:v>
                </c:pt>
                <c:pt idx="18">
                  <c:v>226036</c:v>
                </c:pt>
                <c:pt idx="19">
                  <c:v>120118.65152339268</c:v>
                </c:pt>
                <c:pt idx="20">
                  <c:v>49453.200000000004</c:v>
                </c:pt>
                <c:pt idx="21">
                  <c:v>28048</c:v>
                </c:pt>
                <c:pt idx="22">
                  <c:v>22784</c:v>
                </c:pt>
                <c:pt idx="23">
                  <c:v>3462</c:v>
                </c:pt>
                <c:pt idx="24">
                  <c:v>12120</c:v>
                </c:pt>
                <c:pt idx="25">
                  <c:v>6210</c:v>
                </c:pt>
                <c:pt idx="26">
                  <c:v>19623</c:v>
                </c:pt>
                <c:pt idx="27">
                  <c:v>2495.5</c:v>
                </c:pt>
                <c:pt idx="28">
                  <c:v>1263</c:v>
                </c:pt>
                <c:pt idx="29">
                  <c:v>1076.25</c:v>
                </c:pt>
                <c:pt idx="30">
                  <c:v>1451.5</c:v>
                </c:pt>
                <c:pt idx="31">
                  <c:v>4368</c:v>
                </c:pt>
                <c:pt idx="32">
                  <c:v>12670</c:v>
                </c:pt>
                <c:pt idx="33">
                  <c:v>18536</c:v>
                </c:pt>
                <c:pt idx="34">
                  <c:v>25424</c:v>
                </c:pt>
                <c:pt idx="35">
                  <c:v>53592</c:v>
                </c:pt>
                <c:pt idx="36">
                  <c:v>188762</c:v>
                </c:pt>
                <c:pt idx="37">
                  <c:v>73094</c:v>
                </c:pt>
                <c:pt idx="38">
                  <c:v>205814</c:v>
                </c:pt>
                <c:pt idx="39">
                  <c:v>28476</c:v>
                </c:pt>
                <c:pt idx="40">
                  <c:v>30805.5</c:v>
                </c:pt>
                <c:pt idx="41">
                  <c:v>99231</c:v>
                </c:pt>
                <c:pt idx="42">
                  <c:v>52090.5</c:v>
                </c:pt>
                <c:pt idx="43">
                  <c:v>315000</c:v>
                </c:pt>
                <c:pt idx="44">
                  <c:v>54300</c:v>
                </c:pt>
                <c:pt idx="45">
                  <c:v>149430</c:v>
                </c:pt>
                <c:pt idx="46">
                  <c:v>1260000</c:v>
                </c:pt>
                <c:pt idx="47">
                  <c:v>7840</c:v>
                </c:pt>
                <c:pt idx="48">
                  <c:v>3847</c:v>
                </c:pt>
                <c:pt idx="49">
                  <c:v>9718.5</c:v>
                </c:pt>
                <c:pt idx="50">
                  <c:v>6541</c:v>
                </c:pt>
                <c:pt idx="51">
                  <c:v>1782.5</c:v>
                </c:pt>
                <c:pt idx="52">
                  <c:v>4727.5</c:v>
                </c:pt>
                <c:pt idx="53">
                  <c:v>2914</c:v>
                </c:pt>
                <c:pt idx="54">
                  <c:v>4335</c:v>
                </c:pt>
                <c:pt idx="55">
                  <c:v>342217.4</c:v>
                </c:pt>
                <c:pt idx="56">
                  <c:v>8397.2000000000007</c:v>
                </c:pt>
                <c:pt idx="57">
                  <c:v>67184.739999999991</c:v>
                </c:pt>
                <c:pt idx="58">
                  <c:v>160389.60000000003</c:v>
                </c:pt>
                <c:pt idx="59">
                  <c:v>14383.933333333334</c:v>
                </c:pt>
                <c:pt idx="60">
                  <c:v>68250</c:v>
                </c:pt>
                <c:pt idx="61">
                  <c:v>56076</c:v>
                </c:pt>
                <c:pt idx="62">
                  <c:v>10264</c:v>
                </c:pt>
                <c:pt idx="63">
                  <c:v>7600</c:v>
                </c:pt>
                <c:pt idx="64">
                  <c:v>23548</c:v>
                </c:pt>
                <c:pt idx="65">
                  <c:v>1699</c:v>
                </c:pt>
                <c:pt idx="66">
                  <c:v>5565</c:v>
                </c:pt>
                <c:pt idx="67">
                  <c:v>28087.5</c:v>
                </c:pt>
                <c:pt idx="68">
                  <c:v>6390</c:v>
                </c:pt>
                <c:pt idx="69">
                  <c:v>12150</c:v>
                </c:pt>
                <c:pt idx="70">
                  <c:v>15159</c:v>
                </c:pt>
                <c:pt idx="71">
                  <c:v>19470</c:v>
                </c:pt>
                <c:pt idx="72">
                  <c:v>6427.75</c:v>
                </c:pt>
                <c:pt idx="73">
                  <c:v>690</c:v>
                </c:pt>
                <c:pt idx="74">
                  <c:v>1635</c:v>
                </c:pt>
                <c:pt idx="75">
                  <c:v>32550</c:v>
                </c:pt>
                <c:pt idx="76">
                  <c:v>2112</c:v>
                </c:pt>
                <c:pt idx="77">
                  <c:v>667</c:v>
                </c:pt>
                <c:pt idx="78">
                  <c:v>1760</c:v>
                </c:pt>
                <c:pt idx="79">
                  <c:v>3739</c:v>
                </c:pt>
                <c:pt idx="80">
                  <c:v>32795.270000000004</c:v>
                </c:pt>
                <c:pt idx="81">
                  <c:v>6645</c:v>
                </c:pt>
                <c:pt idx="82">
                  <c:v>1692</c:v>
                </c:pt>
                <c:pt idx="83">
                  <c:v>4584</c:v>
                </c:pt>
                <c:pt idx="84">
                  <c:v>1491</c:v>
                </c:pt>
                <c:pt idx="85">
                  <c:v>5658</c:v>
                </c:pt>
                <c:pt idx="86">
                  <c:v>14557</c:v>
                </c:pt>
                <c:pt idx="87">
                  <c:v>13876.5</c:v>
                </c:pt>
                <c:pt idx="88">
                  <c:v>13393.5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1CE-4F65-95CD-8AAD32A545BF}"/>
            </c:ext>
          </c:extLst>
        </c:ser>
        <c:ser>
          <c:idx val="2"/>
          <c:order val="1"/>
          <c:tx>
            <c:v>y(50%)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信頼幅分析!$A$117:$A$170</c:f>
              <c:numCache>
                <c:formatCode>General</c:formatCode>
                <c:ptCount val="54"/>
                <c:pt idx="0">
                  <c:v>0</c:v>
                </c:pt>
                <c:pt idx="1">
                  <c:v>65.306122448979607</c:v>
                </c:pt>
                <c:pt idx="2">
                  <c:v>130.61224489795924</c:v>
                </c:pt>
                <c:pt idx="3">
                  <c:v>195.91836734693871</c:v>
                </c:pt>
                <c:pt idx="4">
                  <c:v>261.22448979591849</c:v>
                </c:pt>
                <c:pt idx="5">
                  <c:v>326.53061224489801</c:v>
                </c:pt>
                <c:pt idx="6">
                  <c:v>653.06122448979613</c:v>
                </c:pt>
                <c:pt idx="7">
                  <c:v>979.59183673469431</c:v>
                </c:pt>
                <c:pt idx="8">
                  <c:v>1306.1224489795923</c:v>
                </c:pt>
                <c:pt idx="9">
                  <c:v>1632.6530612244896</c:v>
                </c:pt>
                <c:pt idx="10">
                  <c:v>1959.183673469387</c:v>
                </c:pt>
                <c:pt idx="11">
                  <c:v>2285.7142857142862</c:v>
                </c:pt>
                <c:pt idx="12">
                  <c:v>2612.2448979591823</c:v>
                </c:pt>
                <c:pt idx="13">
                  <c:v>2938.775510204081</c:v>
                </c:pt>
                <c:pt idx="14">
                  <c:v>3265.3061224489797</c:v>
                </c:pt>
                <c:pt idx="15">
                  <c:v>3591.8367346938771</c:v>
                </c:pt>
                <c:pt idx="16">
                  <c:v>3918.3673469387745</c:v>
                </c:pt>
                <c:pt idx="17">
                  <c:v>4244.8979591836714</c:v>
                </c:pt>
                <c:pt idx="18">
                  <c:v>4571.4285714285734</c:v>
                </c:pt>
                <c:pt idx="19">
                  <c:v>4897.9591836734708</c:v>
                </c:pt>
                <c:pt idx="20">
                  <c:v>5224.4897959183654</c:v>
                </c:pt>
                <c:pt idx="21">
                  <c:v>5551.0204081632683</c:v>
                </c:pt>
                <c:pt idx="22">
                  <c:v>5877.5510204081629</c:v>
                </c:pt>
                <c:pt idx="23">
                  <c:v>6204.0816326530603</c:v>
                </c:pt>
                <c:pt idx="24">
                  <c:v>6530.6122448979604</c:v>
                </c:pt>
                <c:pt idx="25">
                  <c:v>6857.1428571428551</c:v>
                </c:pt>
                <c:pt idx="26">
                  <c:v>7183.6734693877552</c:v>
                </c:pt>
                <c:pt idx="27">
                  <c:v>7510.2040816326498</c:v>
                </c:pt>
                <c:pt idx="28">
                  <c:v>7836.7346938775499</c:v>
                </c:pt>
                <c:pt idx="29">
                  <c:v>8163.2653061224473</c:v>
                </c:pt>
                <c:pt idx="30">
                  <c:v>8489.7959183673429</c:v>
                </c:pt>
                <c:pt idx="31">
                  <c:v>8816.3265306122466</c:v>
                </c:pt>
                <c:pt idx="32">
                  <c:v>9142.8571428571395</c:v>
                </c:pt>
                <c:pt idx="33">
                  <c:v>9469.3877551020414</c:v>
                </c:pt>
                <c:pt idx="34">
                  <c:v>9795.9183673469342</c:v>
                </c:pt>
                <c:pt idx="35">
                  <c:v>10122.448979591827</c:v>
                </c:pt>
                <c:pt idx="36">
                  <c:v>10448.979591836744</c:v>
                </c:pt>
                <c:pt idx="37">
                  <c:v>10775.510204081624</c:v>
                </c:pt>
                <c:pt idx="38">
                  <c:v>11102.040816326538</c:v>
                </c:pt>
                <c:pt idx="39">
                  <c:v>11428.571428571431</c:v>
                </c:pt>
                <c:pt idx="40">
                  <c:v>11755.102040816317</c:v>
                </c:pt>
                <c:pt idx="41">
                  <c:v>12081.632653061226</c:v>
                </c:pt>
                <c:pt idx="42">
                  <c:v>12408.163265306122</c:v>
                </c:pt>
                <c:pt idx="43">
                  <c:v>12734.693877551032</c:v>
                </c:pt>
                <c:pt idx="44">
                  <c:v>13061.224489795923</c:v>
                </c:pt>
                <c:pt idx="45">
                  <c:v>13387.755102040817</c:v>
                </c:pt>
                <c:pt idx="46">
                  <c:v>13714.285714285726</c:v>
                </c:pt>
                <c:pt idx="47">
                  <c:v>14040.816326530603</c:v>
                </c:pt>
                <c:pt idx="48">
                  <c:v>14367.346938775498</c:v>
                </c:pt>
                <c:pt idx="49">
                  <c:v>14693.87755102042</c:v>
                </c:pt>
                <c:pt idx="50">
                  <c:v>15020.408163265316</c:v>
                </c:pt>
                <c:pt idx="51">
                  <c:v>15346.938775510192</c:v>
                </c:pt>
                <c:pt idx="52">
                  <c:v>15673.469387755085</c:v>
                </c:pt>
                <c:pt idx="53">
                  <c:v>16000.000000000009</c:v>
                </c:pt>
              </c:numCache>
            </c:numRef>
          </c:xVal>
          <c:yVal>
            <c:numRef>
              <c:f>信頼幅分析!$C$117:$C$170</c:f>
              <c:numCache>
                <c:formatCode>General</c:formatCode>
                <c:ptCount val="54"/>
                <c:pt idx="0">
                  <c:v>0</c:v>
                </c:pt>
                <c:pt idx="1">
                  <c:v>1657.9130314585268</c:v>
                </c:pt>
                <c:pt idx="2">
                  <c:v>3414.8397342709559</c:v>
                </c:pt>
                <c:pt idx="3">
                  <c:v>5218.0535274036138</c:v>
                </c:pt>
                <c:pt idx="4">
                  <c:v>7053.7293715528485</c:v>
                </c:pt>
                <c:pt idx="5">
                  <c:v>8914.8167507878225</c:v>
                </c:pt>
                <c:pt idx="6">
                  <c:v>18486.629571272708</c:v>
                </c:pt>
                <c:pt idx="7">
                  <c:v>28362.71069881738</c:v>
                </c:pt>
                <c:pt idx="8">
                  <c:v>38451.319541711957</c:v>
                </c:pt>
                <c:pt idx="9">
                  <c:v>48705.829639193616</c:v>
                </c:pt>
                <c:pt idx="10">
                  <c:v>59097.484144917813</c:v>
                </c:pt>
                <c:pt idx="11">
                  <c:v>69606.599196066411</c:v>
                </c:pt>
                <c:pt idx="12">
                  <c:v>80218.777661964486</c:v>
                </c:pt>
                <c:pt idx="13">
                  <c:v>90922.991330680481</c:v>
                </c:pt>
                <c:pt idx="14">
                  <c:v>101710.49923200093</c:v>
                </c:pt>
                <c:pt idx="15">
                  <c:v>112574.18866078426</c:v>
                </c:pt>
                <c:pt idx="16">
                  <c:v>123508.14962526734</c:v>
                </c:pt>
                <c:pt idx="17">
                  <c:v>134507.38717601195</c:v>
                </c:pt>
                <c:pt idx="18">
                  <c:v>145567.61962985096</c:v>
                </c:pt>
                <c:pt idx="19">
                  <c:v>156685.13266586346</c:v>
                </c:pt>
                <c:pt idx="20">
                  <c:v>167856.67108992906</c:v>
                </c:pt>
                <c:pt idx="21">
                  <c:v>179079.35677430572</c:v>
                </c:pt>
                <c:pt idx="22">
                  <c:v>190350.62526189419</c:v>
                </c:pt>
                <c:pt idx="23">
                  <c:v>201668.17598093505</c:v>
                </c:pt>
                <c:pt idx="24">
                  <c:v>213029.93258061106</c:v>
                </c:pt>
                <c:pt idx="25">
                  <c:v>224434.01092371831</c:v>
                </c:pt>
                <c:pt idx="26">
                  <c:v>235878.69296189881</c:v>
                </c:pt>
                <c:pt idx="27">
                  <c:v>247362.4051926345</c:v>
                </c:pt>
                <c:pt idx="28">
                  <c:v>258883.70072922565</c:v>
                </c:pt>
                <c:pt idx="29">
                  <c:v>270441.24425183528</c:v>
                </c:pt>
                <c:pt idx="30">
                  <c:v>282033.7992794764</c:v>
                </c:pt>
                <c:pt idx="31">
                  <c:v>293660.21732913505</c:v>
                </c:pt>
                <c:pt idx="32">
                  <c:v>305319.42862246477</c:v>
                </c:pt>
                <c:pt idx="33">
                  <c:v>317010.43407156563</c:v>
                </c:pt>
                <c:pt idx="34">
                  <c:v>328732.29832961538</c:v>
                </c:pt>
                <c:pt idx="35">
                  <c:v>340484.14373402152</c:v>
                </c:pt>
                <c:pt idx="36">
                  <c:v>352265.14500225516</c:v>
                </c:pt>
                <c:pt idx="37">
                  <c:v>364074.52456620155</c:v>
                </c:pt>
                <c:pt idx="38">
                  <c:v>375911.54845109832</c:v>
                </c:pt>
                <c:pt idx="39">
                  <c:v>387775.52262129076</c:v>
                </c:pt>
                <c:pt idx="40">
                  <c:v>399665.78972810542</c:v>
                </c:pt>
                <c:pt idx="41">
                  <c:v>411581.72620560077</c:v>
                </c:pt>
                <c:pt idx="42">
                  <c:v>423522.73966857966</c:v>
                </c:pt>
                <c:pt idx="43">
                  <c:v>435488.26657428534</c:v>
                </c:pt>
                <c:pt idx="44">
                  <c:v>447477.77011493716</c:v>
                </c:pt>
                <c:pt idx="45">
                  <c:v>459490.73831314116</c:v>
                </c:pt>
                <c:pt idx="46">
                  <c:v>471526.68229614734</c:v>
                </c:pt>
                <c:pt idx="47">
                  <c:v>483585.13472830207</c:v>
                </c:pt>
                <c:pt idx="48">
                  <c:v>495665.64838385204</c:v>
                </c:pt>
                <c:pt idx="49">
                  <c:v>507767.79484461894</c:v>
                </c:pt>
                <c:pt idx="50">
                  <c:v>519891.16330908897</c:v>
                </c:pt>
                <c:pt idx="51">
                  <c:v>532035.35950116662</c:v>
                </c:pt>
                <c:pt idx="52">
                  <c:v>544200.00466831378</c:v>
                </c:pt>
                <c:pt idx="53">
                  <c:v>556384.73466002231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1CE-4F65-95CD-8AAD32A545BF}"/>
            </c:ext>
          </c:extLst>
        </c:ser>
        <c:ser>
          <c:idx val="3"/>
          <c:order val="2"/>
          <c:tx>
            <c:v>y(-50%)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信頼幅分析!$A$117:$A$170</c:f>
              <c:numCache>
                <c:formatCode>General</c:formatCode>
                <c:ptCount val="54"/>
                <c:pt idx="0">
                  <c:v>0</c:v>
                </c:pt>
                <c:pt idx="1">
                  <c:v>65.306122448979607</c:v>
                </c:pt>
                <c:pt idx="2">
                  <c:v>130.61224489795924</c:v>
                </c:pt>
                <c:pt idx="3">
                  <c:v>195.91836734693871</c:v>
                </c:pt>
                <c:pt idx="4">
                  <c:v>261.22448979591849</c:v>
                </c:pt>
                <c:pt idx="5">
                  <c:v>326.53061224489801</c:v>
                </c:pt>
                <c:pt idx="6">
                  <c:v>653.06122448979613</c:v>
                </c:pt>
                <c:pt idx="7">
                  <c:v>979.59183673469431</c:v>
                </c:pt>
                <c:pt idx="8">
                  <c:v>1306.1224489795923</c:v>
                </c:pt>
                <c:pt idx="9">
                  <c:v>1632.6530612244896</c:v>
                </c:pt>
                <c:pt idx="10">
                  <c:v>1959.183673469387</c:v>
                </c:pt>
                <c:pt idx="11">
                  <c:v>2285.7142857142862</c:v>
                </c:pt>
                <c:pt idx="12">
                  <c:v>2612.2448979591823</c:v>
                </c:pt>
                <c:pt idx="13">
                  <c:v>2938.775510204081</c:v>
                </c:pt>
                <c:pt idx="14">
                  <c:v>3265.3061224489797</c:v>
                </c:pt>
                <c:pt idx="15">
                  <c:v>3591.8367346938771</c:v>
                </c:pt>
                <c:pt idx="16">
                  <c:v>3918.3673469387745</c:v>
                </c:pt>
                <c:pt idx="17">
                  <c:v>4244.8979591836714</c:v>
                </c:pt>
                <c:pt idx="18">
                  <c:v>4571.4285714285734</c:v>
                </c:pt>
                <c:pt idx="19">
                  <c:v>4897.9591836734708</c:v>
                </c:pt>
                <c:pt idx="20">
                  <c:v>5224.4897959183654</c:v>
                </c:pt>
                <c:pt idx="21">
                  <c:v>5551.0204081632683</c:v>
                </c:pt>
                <c:pt idx="22">
                  <c:v>5877.5510204081629</c:v>
                </c:pt>
                <c:pt idx="23">
                  <c:v>6204.0816326530603</c:v>
                </c:pt>
                <c:pt idx="24">
                  <c:v>6530.6122448979604</c:v>
                </c:pt>
                <c:pt idx="25">
                  <c:v>6857.1428571428551</c:v>
                </c:pt>
                <c:pt idx="26">
                  <c:v>7183.6734693877552</c:v>
                </c:pt>
                <c:pt idx="27">
                  <c:v>7510.2040816326498</c:v>
                </c:pt>
                <c:pt idx="28">
                  <c:v>7836.7346938775499</c:v>
                </c:pt>
                <c:pt idx="29">
                  <c:v>8163.2653061224473</c:v>
                </c:pt>
                <c:pt idx="30">
                  <c:v>8489.7959183673429</c:v>
                </c:pt>
                <c:pt idx="31">
                  <c:v>8816.3265306122466</c:v>
                </c:pt>
                <c:pt idx="32">
                  <c:v>9142.8571428571395</c:v>
                </c:pt>
                <c:pt idx="33">
                  <c:v>9469.3877551020414</c:v>
                </c:pt>
                <c:pt idx="34">
                  <c:v>9795.9183673469342</c:v>
                </c:pt>
                <c:pt idx="35">
                  <c:v>10122.448979591827</c:v>
                </c:pt>
                <c:pt idx="36">
                  <c:v>10448.979591836744</c:v>
                </c:pt>
                <c:pt idx="37">
                  <c:v>10775.510204081624</c:v>
                </c:pt>
                <c:pt idx="38">
                  <c:v>11102.040816326538</c:v>
                </c:pt>
                <c:pt idx="39">
                  <c:v>11428.571428571431</c:v>
                </c:pt>
                <c:pt idx="40">
                  <c:v>11755.102040816317</c:v>
                </c:pt>
                <c:pt idx="41">
                  <c:v>12081.632653061226</c:v>
                </c:pt>
                <c:pt idx="42">
                  <c:v>12408.163265306122</c:v>
                </c:pt>
                <c:pt idx="43">
                  <c:v>12734.693877551032</c:v>
                </c:pt>
                <c:pt idx="44">
                  <c:v>13061.224489795923</c:v>
                </c:pt>
                <c:pt idx="45">
                  <c:v>13387.755102040817</c:v>
                </c:pt>
                <c:pt idx="46">
                  <c:v>13714.285714285726</c:v>
                </c:pt>
                <c:pt idx="47">
                  <c:v>14040.816326530603</c:v>
                </c:pt>
                <c:pt idx="48">
                  <c:v>14367.346938775498</c:v>
                </c:pt>
                <c:pt idx="49">
                  <c:v>14693.87755102042</c:v>
                </c:pt>
                <c:pt idx="50">
                  <c:v>15020.408163265316</c:v>
                </c:pt>
                <c:pt idx="51">
                  <c:v>15346.938775510192</c:v>
                </c:pt>
                <c:pt idx="52">
                  <c:v>15673.469387755085</c:v>
                </c:pt>
                <c:pt idx="53">
                  <c:v>16000.000000000009</c:v>
                </c:pt>
              </c:numCache>
            </c:numRef>
          </c:xVal>
          <c:yVal>
            <c:numRef>
              <c:f>信頼幅分析!$D$117:$D$170</c:f>
              <c:numCache>
                <c:formatCode>General</c:formatCode>
                <c:ptCount val="54"/>
                <c:pt idx="0">
                  <c:v>0</c:v>
                </c:pt>
                <c:pt idx="1">
                  <c:v>383.50767138075338</c:v>
                </c:pt>
                <c:pt idx="2">
                  <c:v>806.41556874325727</c:v>
                </c:pt>
                <c:pt idx="3">
                  <c:v>1243.9530354508311</c:v>
                </c:pt>
                <c:pt idx="4">
                  <c:v>1690.8452650198437</c:v>
                </c:pt>
                <c:pt idx="5">
                  <c:v>2144.6061558280762</c:v>
                </c:pt>
                <c:pt idx="6">
                  <c:v>4479.1505369158385</c:v>
                </c:pt>
                <c:pt idx="7">
                  <c:v>6881.5924177446695</c:v>
                </c:pt>
                <c:pt idx="8">
                  <c:v>9326.8625911177915</c:v>
                </c:pt>
                <c:pt idx="9">
                  <c:v>11803.293085116477</c:v>
                </c:pt>
                <c:pt idx="10">
                  <c:v>14304.119117743065</c:v>
                </c:pt>
                <c:pt idx="11">
                  <c:v>16824.92934877376</c:v>
                </c:pt>
                <c:pt idx="12">
                  <c:v>19362.624158365248</c:v>
                </c:pt>
                <c:pt idx="13">
                  <c:v>21914.909404569898</c:v>
                </c:pt>
                <c:pt idx="14">
                  <c:v>24480.020633387634</c:v>
                </c:pt>
                <c:pt idx="15">
                  <c:v>27056.560029694549</c:v>
                </c:pt>
                <c:pt idx="16">
                  <c:v>29643.393878618099</c:v>
                </c:pt>
                <c:pt idx="17">
                  <c:v>32239.584879210845</c:v>
                </c:pt>
                <c:pt idx="18">
                  <c:v>34844.345682828767</c:v>
                </c:pt>
                <c:pt idx="19">
                  <c:v>37457.005955356573</c:v>
                </c:pt>
                <c:pt idx="20">
                  <c:v>40076.988385835422</c:v>
                </c:pt>
                <c:pt idx="21">
                  <c:v>42703.790803592463</c:v>
                </c:pt>
                <c:pt idx="22">
                  <c:v>45336.972580579393</c:v>
                </c:pt>
                <c:pt idx="23">
                  <c:v>47976.144111091067</c:v>
                </c:pt>
                <c:pt idx="24">
                  <c:v>50620.958547198759</c:v>
                </c:pt>
                <c:pt idx="25">
                  <c:v>53271.105217758493</c:v>
                </c:pt>
                <c:pt idx="26">
                  <c:v>55926.304324313169</c:v>
                </c:pt>
                <c:pt idx="27">
                  <c:v>58586.302619459871</c:v>
                </c:pt>
                <c:pt idx="28">
                  <c:v>61250.869850987816</c:v>
                </c:pt>
                <c:pt idx="29">
                  <c:v>63919.795809915726</c:v>
                </c:pt>
                <c:pt idx="30">
                  <c:v>66592.887859874871</c:v>
                </c:pt>
                <c:pt idx="31">
                  <c:v>69269.968853904735</c:v>
                </c:pt>
                <c:pt idx="32">
                  <c:v>71950.875365853804</c:v>
                </c:pt>
                <c:pt idx="33">
                  <c:v>74635.456179370332</c:v>
                </c:pt>
                <c:pt idx="34">
                  <c:v>77323.570989401487</c:v>
                </c:pt>
                <c:pt idx="35">
                  <c:v>80015.089280253291</c:v>
                </c:pt>
                <c:pt idx="36">
                  <c:v>82709.889351298698</c:v>
                </c:pt>
                <c:pt idx="37">
                  <c:v>85407.857466914516</c:v>
                </c:pt>
                <c:pt idx="38">
                  <c:v>88108.887111533113</c:v>
                </c:pt>
                <c:pt idx="39">
                  <c:v>90812.878334115987</c:v>
                </c:pt>
                <c:pt idx="40">
                  <c:v>93519.737169073225</c:v>
                </c:pt>
                <c:pt idx="41">
                  <c:v>96229.375122848316</c:v>
                </c:pt>
                <c:pt idx="42">
                  <c:v>98941.708717152782</c:v>
                </c:pt>
                <c:pt idx="43">
                  <c:v>101656.65908128231</c:v>
                </c:pt>
                <c:pt idx="44">
                  <c:v>104374.15158711928</c:v>
                </c:pt>
                <c:pt idx="45">
                  <c:v>107094.11552140268</c:v>
                </c:pt>
                <c:pt idx="46">
                  <c:v>109816.48379064669</c:v>
                </c:pt>
                <c:pt idx="47">
                  <c:v>112541.19265475792</c:v>
                </c:pt>
                <c:pt idx="48">
                  <c:v>115268.18148596476</c:v>
                </c:pt>
                <c:pt idx="49">
                  <c:v>117997.39255012746</c:v>
                </c:pt>
                <c:pt idx="50">
                  <c:v>120728.77080790838</c:v>
                </c:pt>
                <c:pt idx="51">
                  <c:v>123462.26373360798</c:v>
                </c:pt>
                <c:pt idx="52">
                  <c:v>126197.82114975198</c:v>
                </c:pt>
                <c:pt idx="53">
                  <c:v>128935.39507576337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1CE-4F65-95CD-8AAD32A545BF}"/>
            </c:ext>
          </c:extLst>
        </c:ser>
        <c:ser>
          <c:idx val="4"/>
          <c:order val="3"/>
          <c:tx>
            <c:v>y(95%)</c:v>
          </c:tx>
          <c:spPr>
            <a:ln w="12700">
              <a:solidFill>
                <a:srgbClr val="FF6600"/>
              </a:solidFill>
              <a:prstDash val="solid"/>
            </a:ln>
          </c:spPr>
          <c:marker>
            <c:symbol val="none"/>
          </c:marker>
          <c:xVal>
            <c:numRef>
              <c:f>信頼幅分析!$A$117:$A$170</c:f>
              <c:numCache>
                <c:formatCode>General</c:formatCode>
                <c:ptCount val="54"/>
                <c:pt idx="0">
                  <c:v>0</c:v>
                </c:pt>
                <c:pt idx="1">
                  <c:v>65.306122448979607</c:v>
                </c:pt>
                <c:pt idx="2">
                  <c:v>130.61224489795924</c:v>
                </c:pt>
                <c:pt idx="3">
                  <c:v>195.91836734693871</c:v>
                </c:pt>
                <c:pt idx="4">
                  <c:v>261.22448979591849</c:v>
                </c:pt>
                <c:pt idx="5">
                  <c:v>326.53061224489801</c:v>
                </c:pt>
                <c:pt idx="6">
                  <c:v>653.06122448979613</c:v>
                </c:pt>
                <c:pt idx="7">
                  <c:v>979.59183673469431</c:v>
                </c:pt>
                <c:pt idx="8">
                  <c:v>1306.1224489795923</c:v>
                </c:pt>
                <c:pt idx="9">
                  <c:v>1632.6530612244896</c:v>
                </c:pt>
                <c:pt idx="10">
                  <c:v>1959.183673469387</c:v>
                </c:pt>
                <c:pt idx="11">
                  <c:v>2285.7142857142862</c:v>
                </c:pt>
                <c:pt idx="12">
                  <c:v>2612.2448979591823</c:v>
                </c:pt>
                <c:pt idx="13">
                  <c:v>2938.775510204081</c:v>
                </c:pt>
                <c:pt idx="14">
                  <c:v>3265.3061224489797</c:v>
                </c:pt>
                <c:pt idx="15">
                  <c:v>3591.8367346938771</c:v>
                </c:pt>
                <c:pt idx="16">
                  <c:v>3918.3673469387745</c:v>
                </c:pt>
                <c:pt idx="17">
                  <c:v>4244.8979591836714</c:v>
                </c:pt>
                <c:pt idx="18">
                  <c:v>4571.4285714285734</c:v>
                </c:pt>
                <c:pt idx="19">
                  <c:v>4897.9591836734708</c:v>
                </c:pt>
                <c:pt idx="20">
                  <c:v>5224.4897959183654</c:v>
                </c:pt>
                <c:pt idx="21">
                  <c:v>5551.0204081632683</c:v>
                </c:pt>
                <c:pt idx="22">
                  <c:v>5877.5510204081629</c:v>
                </c:pt>
                <c:pt idx="23">
                  <c:v>6204.0816326530603</c:v>
                </c:pt>
                <c:pt idx="24">
                  <c:v>6530.6122448979604</c:v>
                </c:pt>
                <c:pt idx="25">
                  <c:v>6857.1428571428551</c:v>
                </c:pt>
                <c:pt idx="26">
                  <c:v>7183.6734693877552</c:v>
                </c:pt>
                <c:pt idx="27">
                  <c:v>7510.2040816326498</c:v>
                </c:pt>
                <c:pt idx="28">
                  <c:v>7836.7346938775499</c:v>
                </c:pt>
                <c:pt idx="29">
                  <c:v>8163.2653061224473</c:v>
                </c:pt>
                <c:pt idx="30">
                  <c:v>8489.7959183673429</c:v>
                </c:pt>
                <c:pt idx="31">
                  <c:v>8816.3265306122466</c:v>
                </c:pt>
                <c:pt idx="32">
                  <c:v>9142.8571428571395</c:v>
                </c:pt>
                <c:pt idx="33">
                  <c:v>9469.3877551020414</c:v>
                </c:pt>
                <c:pt idx="34">
                  <c:v>9795.9183673469342</c:v>
                </c:pt>
                <c:pt idx="35">
                  <c:v>10122.448979591827</c:v>
                </c:pt>
                <c:pt idx="36">
                  <c:v>10448.979591836744</c:v>
                </c:pt>
                <c:pt idx="37">
                  <c:v>10775.510204081624</c:v>
                </c:pt>
                <c:pt idx="38">
                  <c:v>11102.040816326538</c:v>
                </c:pt>
                <c:pt idx="39">
                  <c:v>11428.571428571431</c:v>
                </c:pt>
                <c:pt idx="40">
                  <c:v>11755.102040816317</c:v>
                </c:pt>
                <c:pt idx="41">
                  <c:v>12081.632653061226</c:v>
                </c:pt>
                <c:pt idx="42">
                  <c:v>12408.163265306122</c:v>
                </c:pt>
                <c:pt idx="43">
                  <c:v>12734.693877551032</c:v>
                </c:pt>
                <c:pt idx="44">
                  <c:v>13061.224489795923</c:v>
                </c:pt>
                <c:pt idx="45">
                  <c:v>13387.755102040817</c:v>
                </c:pt>
                <c:pt idx="46">
                  <c:v>13714.285714285726</c:v>
                </c:pt>
                <c:pt idx="47">
                  <c:v>14040.816326530603</c:v>
                </c:pt>
                <c:pt idx="48">
                  <c:v>14367.346938775498</c:v>
                </c:pt>
                <c:pt idx="49">
                  <c:v>14693.87755102042</c:v>
                </c:pt>
                <c:pt idx="50">
                  <c:v>15020.408163265316</c:v>
                </c:pt>
                <c:pt idx="51">
                  <c:v>15346.938775510192</c:v>
                </c:pt>
                <c:pt idx="52">
                  <c:v>15673.469387755085</c:v>
                </c:pt>
                <c:pt idx="53">
                  <c:v>16000.000000000009</c:v>
                </c:pt>
              </c:numCache>
            </c:numRef>
          </c:xVal>
          <c:yVal>
            <c:numRef>
              <c:f>信頼幅分析!$E$117:$E$170</c:f>
              <c:numCache>
                <c:formatCode>General</c:formatCode>
                <c:ptCount val="54"/>
                <c:pt idx="0">
                  <c:v>0</c:v>
                </c:pt>
                <c:pt idx="1">
                  <c:v>6831.7680415530431</c:v>
                </c:pt>
                <c:pt idx="2">
                  <c:v>13793.018481159776</c:v>
                </c:pt>
                <c:pt idx="3">
                  <c:v>20884.549343165632</c:v>
                </c:pt>
                <c:pt idx="4">
                  <c:v>28081.738577235043</c:v>
                </c:pt>
                <c:pt idx="5">
                  <c:v>35368.636227875199</c:v>
                </c:pt>
                <c:pt idx="6">
                  <c:v>72838.740856171426</c:v>
                </c:pt>
                <c:pt idx="7">
                  <c:v>111601.20558538868</c:v>
                </c:pt>
                <c:pt idx="8">
                  <c:v>151337.11602431259</c:v>
                </c:pt>
                <c:pt idx="9">
                  <c:v>191868.672461276</c:v>
                </c:pt>
                <c:pt idx="10">
                  <c:v>233079.9315868619</c:v>
                </c:pt>
                <c:pt idx="11">
                  <c:v>274888.32986787526</c:v>
                </c:pt>
                <c:pt idx="12">
                  <c:v>317231.61378162797</c:v>
                </c:pt>
                <c:pt idx="13">
                  <c:v>360060.91039067152</c:v>
                </c:pt>
                <c:pt idx="14">
                  <c:v>403336.6789899501</c:v>
                </c:pt>
                <c:pt idx="15">
                  <c:v>447026.17349454487</c:v>
                </c:pt>
                <c:pt idx="16">
                  <c:v>491101.76418902323</c:v>
                </c:pt>
                <c:pt idx="17">
                  <c:v>535539.77984407847</c:v>
                </c:pt>
                <c:pt idx="18">
                  <c:v>580319.68097565777</c:v>
                </c:pt>
                <c:pt idx="19">
                  <c:v>625423.45253956353</c:v>
                </c:pt>
                <c:pt idx="20">
                  <c:v>670835.14702040108</c:v>
                </c:pt>
                <c:pt idx="21">
                  <c:v>716540.5335759517</c:v>
                </c:pt>
                <c:pt idx="22">
                  <c:v>762526.82381981332</c:v>
                </c:pt>
                <c:pt idx="23">
                  <c:v>808782.45417107572</c:v>
                </c:pt>
                <c:pt idx="24">
                  <c:v>855296.91073855397</c:v>
                </c:pt>
                <c:pt idx="25">
                  <c:v>902060.58671701048</c:v>
                </c:pt>
                <c:pt idx="26">
                  <c:v>949064.6649997842</c:v>
                </c:pt>
                <c:pt idx="27">
                  <c:v>996301.02060682478</c:v>
                </c:pt>
                <c:pt idx="28">
                  <c:v>1043762.1388685345</c:v>
                </c:pt>
                <c:pt idx="29">
                  <c:v>1091441.0462719493</c:v>
                </c:pt>
                <c:pt idx="30">
                  <c:v>1139331.2515826372</c:v>
                </c:pt>
                <c:pt idx="31">
                  <c:v>1187426.6953798656</c:v>
                </c:pt>
                <c:pt idx="32">
                  <c:v>1235721.7065365964</c:v>
                </c:pt>
                <c:pt idx="33">
                  <c:v>1284210.9644754301</c:v>
                </c:pt>
                <c:pt idx="34">
                  <c:v>1332889.4662616905</c:v>
                </c:pt>
                <c:pt idx="35">
                  <c:v>1381752.4977738226</c:v>
                </c:pt>
                <c:pt idx="36">
                  <c:v>1430795.6083309418</c:v>
                </c:pt>
                <c:pt idx="37">
                  <c:v>1480014.5882683818</c:v>
                </c:pt>
                <c:pt idx="38">
                  <c:v>1529405.4490400208</c:v>
                </c:pt>
                <c:pt idx="39">
                  <c:v>1578964.4054969801</c:v>
                </c:pt>
                <c:pt idx="40">
                  <c:v>1628687.860049543</c:v>
                </c:pt>
                <c:pt idx="41">
                  <c:v>1678572.3884655668</c:v>
                </c:pt>
                <c:pt idx="42">
                  <c:v>1728614.7270968023</c:v>
                </c:pt>
                <c:pt idx="43">
                  <c:v>1778811.7613559775</c:v>
                </c:pt>
                <c:pt idx="44">
                  <c:v>1829160.5152932308</c:v>
                </c:pt>
                <c:pt idx="45">
                  <c:v>1879658.1421424071</c:v>
                </c:pt>
                <c:pt idx="46">
                  <c:v>1930301.9157254915</c:v>
                </c:pt>
                <c:pt idx="47">
                  <c:v>1981089.2226188602</c:v>
                </c:pt>
                <c:pt idx="48">
                  <c:v>2032017.5549977724</c:v>
                </c:pt>
                <c:pt idx="49">
                  <c:v>2083084.5040862693</c:v>
                </c:pt>
                <c:pt idx="50">
                  <c:v>2134287.7541491194</c:v>
                </c:pt>
                <c:pt idx="51">
                  <c:v>2185625.0769701041</c:v>
                </c:pt>
                <c:pt idx="52">
                  <c:v>2237094.326767873</c:v>
                </c:pt>
                <c:pt idx="53">
                  <c:v>2288693.4355062572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1CE-4F65-95CD-8AAD32A545BF}"/>
            </c:ext>
          </c:extLst>
        </c:ser>
        <c:ser>
          <c:idx val="5"/>
          <c:order val="4"/>
          <c:tx>
            <c:v>y(-95%)</c:v>
          </c:tx>
          <c:spPr>
            <a:ln w="12700">
              <a:solidFill>
                <a:srgbClr val="FF6600"/>
              </a:solidFill>
              <a:prstDash val="solid"/>
            </a:ln>
          </c:spPr>
          <c:marker>
            <c:symbol val="none"/>
          </c:marker>
          <c:xVal>
            <c:numRef>
              <c:f>信頼幅分析!$A$117:$A$170</c:f>
              <c:numCache>
                <c:formatCode>General</c:formatCode>
                <c:ptCount val="54"/>
                <c:pt idx="0">
                  <c:v>0</c:v>
                </c:pt>
                <c:pt idx="1">
                  <c:v>65.306122448979607</c:v>
                </c:pt>
                <c:pt idx="2">
                  <c:v>130.61224489795924</c:v>
                </c:pt>
                <c:pt idx="3">
                  <c:v>195.91836734693871</c:v>
                </c:pt>
                <c:pt idx="4">
                  <c:v>261.22448979591849</c:v>
                </c:pt>
                <c:pt idx="5">
                  <c:v>326.53061224489801</c:v>
                </c:pt>
                <c:pt idx="6">
                  <c:v>653.06122448979613</c:v>
                </c:pt>
                <c:pt idx="7">
                  <c:v>979.59183673469431</c:v>
                </c:pt>
                <c:pt idx="8">
                  <c:v>1306.1224489795923</c:v>
                </c:pt>
                <c:pt idx="9">
                  <c:v>1632.6530612244896</c:v>
                </c:pt>
                <c:pt idx="10">
                  <c:v>1959.183673469387</c:v>
                </c:pt>
                <c:pt idx="11">
                  <c:v>2285.7142857142862</c:v>
                </c:pt>
                <c:pt idx="12">
                  <c:v>2612.2448979591823</c:v>
                </c:pt>
                <c:pt idx="13">
                  <c:v>2938.775510204081</c:v>
                </c:pt>
                <c:pt idx="14">
                  <c:v>3265.3061224489797</c:v>
                </c:pt>
                <c:pt idx="15">
                  <c:v>3591.8367346938771</c:v>
                </c:pt>
                <c:pt idx="16">
                  <c:v>3918.3673469387745</c:v>
                </c:pt>
                <c:pt idx="17">
                  <c:v>4244.8979591836714</c:v>
                </c:pt>
                <c:pt idx="18">
                  <c:v>4571.4285714285734</c:v>
                </c:pt>
                <c:pt idx="19">
                  <c:v>4897.9591836734708</c:v>
                </c:pt>
                <c:pt idx="20">
                  <c:v>5224.4897959183654</c:v>
                </c:pt>
                <c:pt idx="21">
                  <c:v>5551.0204081632683</c:v>
                </c:pt>
                <c:pt idx="22">
                  <c:v>5877.5510204081629</c:v>
                </c:pt>
                <c:pt idx="23">
                  <c:v>6204.0816326530603</c:v>
                </c:pt>
                <c:pt idx="24">
                  <c:v>6530.6122448979604</c:v>
                </c:pt>
                <c:pt idx="25">
                  <c:v>6857.1428571428551</c:v>
                </c:pt>
                <c:pt idx="26">
                  <c:v>7183.6734693877552</c:v>
                </c:pt>
                <c:pt idx="27">
                  <c:v>7510.2040816326498</c:v>
                </c:pt>
                <c:pt idx="28">
                  <c:v>7836.7346938775499</c:v>
                </c:pt>
                <c:pt idx="29">
                  <c:v>8163.2653061224473</c:v>
                </c:pt>
                <c:pt idx="30">
                  <c:v>8489.7959183673429</c:v>
                </c:pt>
                <c:pt idx="31">
                  <c:v>8816.3265306122466</c:v>
                </c:pt>
                <c:pt idx="32">
                  <c:v>9142.8571428571395</c:v>
                </c:pt>
                <c:pt idx="33">
                  <c:v>9469.3877551020414</c:v>
                </c:pt>
                <c:pt idx="34">
                  <c:v>9795.9183673469342</c:v>
                </c:pt>
                <c:pt idx="35">
                  <c:v>10122.448979591827</c:v>
                </c:pt>
                <c:pt idx="36">
                  <c:v>10448.979591836744</c:v>
                </c:pt>
                <c:pt idx="37">
                  <c:v>10775.510204081624</c:v>
                </c:pt>
                <c:pt idx="38">
                  <c:v>11102.040816326538</c:v>
                </c:pt>
                <c:pt idx="39">
                  <c:v>11428.571428571431</c:v>
                </c:pt>
                <c:pt idx="40">
                  <c:v>11755.102040816317</c:v>
                </c:pt>
                <c:pt idx="41">
                  <c:v>12081.632653061226</c:v>
                </c:pt>
                <c:pt idx="42">
                  <c:v>12408.163265306122</c:v>
                </c:pt>
                <c:pt idx="43">
                  <c:v>12734.693877551032</c:v>
                </c:pt>
                <c:pt idx="44">
                  <c:v>13061.224489795923</c:v>
                </c:pt>
                <c:pt idx="45">
                  <c:v>13387.755102040817</c:v>
                </c:pt>
                <c:pt idx="46">
                  <c:v>13714.285714285726</c:v>
                </c:pt>
                <c:pt idx="47">
                  <c:v>14040.816326530603</c:v>
                </c:pt>
                <c:pt idx="48">
                  <c:v>14367.346938775498</c:v>
                </c:pt>
                <c:pt idx="49">
                  <c:v>14693.87755102042</c:v>
                </c:pt>
                <c:pt idx="50">
                  <c:v>15020.408163265316</c:v>
                </c:pt>
                <c:pt idx="51">
                  <c:v>15346.938775510192</c:v>
                </c:pt>
                <c:pt idx="52">
                  <c:v>15673.469387755085</c:v>
                </c:pt>
                <c:pt idx="53">
                  <c:v>16000.000000000009</c:v>
                </c:pt>
              </c:numCache>
            </c:numRef>
          </c:xVal>
          <c:yVal>
            <c:numRef>
              <c:f>信頼幅分析!$F$117:$F$170</c:f>
              <c:numCache>
                <c:formatCode>General</c:formatCode>
                <c:ptCount val="54"/>
                <c:pt idx="0">
                  <c:v>0</c:v>
                </c:pt>
                <c:pt idx="1">
                  <c:v>93.0684944481701</c:v>
                </c:pt>
                <c:pt idx="2">
                  <c:v>199.65027453857508</c:v>
                </c:pt>
                <c:pt idx="3">
                  <c:v>310.8045770057663</c:v>
                </c:pt>
                <c:pt idx="4">
                  <c:v>424.7160436957476</c:v>
                </c:pt>
                <c:pt idx="5">
                  <c:v>540.5571975871286</c:v>
                </c:pt>
                <c:pt idx="6">
                  <c:v>1136.8180695687367</c:v>
                </c:pt>
                <c:pt idx="7">
                  <c:v>1748.9113479363812</c:v>
                </c:pt>
                <c:pt idx="8">
                  <c:v>2369.7436771234302</c:v>
                </c:pt>
                <c:pt idx="9">
                  <c:v>2996.2639278758884</c:v>
                </c:pt>
                <c:pt idx="10">
                  <c:v>3626.8135442317366</c:v>
                </c:pt>
                <c:pt idx="11">
                  <c:v>4260.3704356788448</c:v>
                </c:pt>
                <c:pt idx="12">
                  <c:v>4896.252374712215</c:v>
                </c:pt>
                <c:pt idx="13">
                  <c:v>5533.9778918027832</c:v>
                </c:pt>
                <c:pt idx="14">
                  <c:v>6173.192892019566</c:v>
                </c:pt>
                <c:pt idx="15">
                  <c:v>6813.6285387590142</c:v>
                </c:pt>
                <c:pt idx="16">
                  <c:v>7455.0754925651536</c:v>
                </c:pt>
                <c:pt idx="17">
                  <c:v>8097.36734590373</c:v>
                </c:pt>
                <c:pt idx="18">
                  <c:v>8740.3695323264637</c:v>
                </c:pt>
                <c:pt idx="19">
                  <c:v>9383.9716492080552</c:v>
                </c:pt>
                <c:pt idx="20">
                  <c:v>10028.081992477206</c:v>
                </c:pt>
                <c:pt idx="21">
                  <c:v>10672.623571993987</c:v>
                </c:pt>
                <c:pt idx="22">
                  <c:v>11317.53114593895</c:v>
                </c:pt>
                <c:pt idx="23">
                  <c:v>11962.748973577112</c:v>
                </c:pt>
                <c:pt idx="24">
                  <c:v>12608.229085223516</c:v>
                </c:pt>
                <c:pt idx="25">
                  <c:v>13253.929931550909</c:v>
                </c:pt>
                <c:pt idx="26">
                  <c:v>13899.815315757623</c:v>
                </c:pt>
                <c:pt idx="27">
                  <c:v>14545.853539792974</c:v>
                </c:pt>
                <c:pt idx="28">
                  <c:v>15192.01671474415</c:v>
                </c:pt>
                <c:pt idx="29">
                  <c:v>15838.280198644505</c:v>
                </c:pt>
                <c:pt idx="30">
                  <c:v>16484.622134276975</c:v>
                </c:pt>
                <c:pt idx="31">
                  <c:v>17131.023066238708</c:v>
                </c:pt>
                <c:pt idx="32">
                  <c:v>17777.465621413416</c:v>
                </c:pt>
                <c:pt idx="33">
                  <c:v>18423.93424059897</c:v>
                </c:pt>
                <c:pt idx="34">
                  <c:v>19070.414951729068</c:v>
                </c:pt>
                <c:pt idx="35">
                  <c:v>19716.895177162067</c:v>
                </c:pt>
                <c:pt idx="36">
                  <c:v>20363.363569058867</c:v>
                </c:pt>
                <c:pt idx="37">
                  <c:v>21009.809868067437</c:v>
                </c:pt>
                <c:pt idx="38">
                  <c:v>21656.224781459325</c:v>
                </c:pt>
                <c:pt idx="39">
                  <c:v>22302.59987758975</c:v>
                </c:pt>
                <c:pt idx="40">
                  <c:v>22948.92749412742</c:v>
                </c:pt>
                <c:pt idx="41">
                  <c:v>23595.200657955225</c:v>
                </c:pt>
                <c:pt idx="42">
                  <c:v>24241.413015008122</c:v>
                </c:pt>
                <c:pt idx="43">
                  <c:v>24887.558768609528</c:v>
                </c:pt>
                <c:pt idx="44">
                  <c:v>25533.632625103608</c:v>
                </c:pt>
                <c:pt idx="45">
                  <c:v>26179.62974577639</c:v>
                </c:pt>
                <c:pt idx="46">
                  <c:v>26825.545704217242</c:v>
                </c:pt>
                <c:pt idx="47">
                  <c:v>27471.376448402061</c:v>
                </c:pt>
                <c:pt idx="48">
                  <c:v>28117.118266889622</c:v>
                </c:pt>
                <c:pt idx="49">
                  <c:v>28762.767758610215</c:v>
                </c:pt>
                <c:pt idx="50">
                  <c:v>29408.321805802068</c:v>
                </c:pt>
                <c:pt idx="51">
                  <c:v>30053.77754971488</c:v>
                </c:pt>
                <c:pt idx="52">
                  <c:v>30699.132368749753</c:v>
                </c:pt>
                <c:pt idx="53">
                  <c:v>31344.383858751895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1CE-4F65-95CD-8AAD32A545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2640400"/>
        <c:axId val="412641576"/>
      </c:scatterChart>
      <c:valAx>
        <c:axId val="412640400"/>
        <c:scaling>
          <c:orientation val="minMax"/>
          <c:max val="1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 dirty="0"/>
                  <a:t>FP</a:t>
                </a:r>
                <a:r>
                  <a:rPr lang="ja-JP" sz="1000" dirty="0"/>
                  <a:t>実績値</a:t>
                </a:r>
                <a:r>
                  <a:rPr lang="en-US" sz="1000" dirty="0"/>
                  <a:t>(</a:t>
                </a:r>
                <a:r>
                  <a:rPr lang="ja-JP" sz="1000" dirty="0"/>
                  <a:t>調整前</a:t>
                </a:r>
                <a:r>
                  <a:rPr lang="en-US" sz="1000" dirty="0"/>
                  <a:t>)</a:t>
                </a:r>
                <a:r>
                  <a:rPr lang="ja-JP" sz="1000" dirty="0"/>
                  <a:t>［</a:t>
                </a:r>
                <a:r>
                  <a:rPr lang="en-US" sz="1000" dirty="0"/>
                  <a:t>FP</a:t>
                </a:r>
                <a:r>
                  <a:rPr lang="ja-JP" sz="1000" dirty="0"/>
                  <a:t>］</a:t>
                </a:r>
              </a:p>
            </c:rich>
          </c:tx>
          <c:layout>
            <c:manualLayout>
              <c:xMode val="edge"/>
              <c:yMode val="edge"/>
              <c:x val="0.38827705314009664"/>
              <c:y val="0.8927364864864865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ja-JP"/>
          </a:p>
        </c:txPr>
        <c:crossAx val="412641576"/>
        <c:crosses val="autoZero"/>
        <c:crossBetween val="midCat"/>
        <c:majorUnit val="2000"/>
      </c:valAx>
      <c:valAx>
        <c:axId val="412641576"/>
        <c:scaling>
          <c:orientation val="minMax"/>
          <c:max val="300000"/>
        </c:scaling>
        <c:delete val="0"/>
        <c:axPos val="l"/>
        <c:majorGridlines>
          <c:spPr>
            <a:ln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ja-JP" sz="1000" dirty="0"/>
                  <a:t>実績工数</a:t>
                </a:r>
                <a:r>
                  <a:rPr lang="en-US" sz="1000" dirty="0"/>
                  <a:t>(</a:t>
                </a:r>
                <a:r>
                  <a:rPr lang="ja-JP" sz="1000" dirty="0"/>
                  <a:t>開発</a:t>
                </a:r>
                <a:r>
                  <a:rPr lang="en-US" sz="1000" dirty="0"/>
                  <a:t>5</a:t>
                </a:r>
                <a:r>
                  <a:rPr lang="ja-JP" sz="1000" dirty="0"/>
                  <a:t>工程</a:t>
                </a:r>
                <a:r>
                  <a:rPr lang="en-US" sz="1000" dirty="0"/>
                  <a:t>) [</a:t>
                </a:r>
                <a:r>
                  <a:rPr lang="ja-JP" sz="1000" dirty="0"/>
                  <a:t>人時</a:t>
                </a:r>
                <a:r>
                  <a:rPr lang="en-US" sz="1000" dirty="0"/>
                  <a:t>]</a:t>
                </a:r>
              </a:p>
            </c:rich>
          </c:tx>
          <c:layout>
            <c:manualLayout>
              <c:xMode val="edge"/>
              <c:yMode val="edge"/>
              <c:x val="9.2028985507246371E-3"/>
              <c:y val="0.1192319819819819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412640400"/>
        <c:crosses val="autoZero"/>
        <c:crossBetween val="midCat"/>
        <c:majorUnit val="5000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l"/>
      <c:legendEntry>
        <c:idx val="0"/>
        <c:delete val="1"/>
      </c:legendEntry>
      <c:layout>
        <c:manualLayout>
          <c:xMode val="edge"/>
          <c:yMode val="edge"/>
          <c:x val="0.23335579710144924"/>
          <c:y val="0.13782545045045044"/>
          <c:w val="0.19005410628019323"/>
          <c:h val="0.22222222222222221"/>
        </c:manualLayout>
      </c:layout>
      <c:overlay val="0"/>
      <c:spPr>
        <a:solidFill>
          <a:srgbClr val="FFFFFF"/>
        </a:solidFill>
        <a:ln>
          <a:solidFill>
            <a:srgbClr val="000000"/>
          </a:solidFill>
          <a:prstDash val="solid"/>
        </a:ln>
      </c:spPr>
      <c:txPr>
        <a:bodyPr/>
        <a:lstStyle/>
        <a:p>
          <a:pPr>
            <a:defRPr sz="800"/>
          </a:pPr>
          <a:endParaRPr lang="ja-JP"/>
        </a:p>
      </c:txPr>
    </c:legend>
    <c:plotVisOnly val="1"/>
    <c:dispBlanksAs val="gap"/>
    <c:showDLblsOverMax val="0"/>
  </c:chart>
  <c:spPr>
    <a:solidFill>
      <a:srgbClr val="FFFFFF"/>
    </a:solidFill>
    <a:ln w="25400">
      <a:noFill/>
    </a:ln>
  </c:spPr>
  <c:txPr>
    <a:bodyPr/>
    <a:lstStyle/>
    <a:p>
      <a:pPr>
        <a:defRPr sz="950"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sz="1000"/>
              <a:t>FP</a:t>
            </a:r>
            <a:r>
              <a:rPr lang="ja-JP" sz="1000"/>
              <a:t>規模と工数 </a:t>
            </a:r>
            <a:r>
              <a:rPr lang="en-US" sz="1000"/>
              <a:t>(</a:t>
            </a:r>
            <a:r>
              <a:rPr lang="ja-JP" sz="1000"/>
              <a:t>改良開発</a:t>
            </a:r>
            <a:r>
              <a:rPr lang="en-US" sz="1000"/>
              <a:t>)</a:t>
            </a:r>
            <a:r>
              <a:rPr lang="ja-JP" sz="1000"/>
              <a:t>　信頼幅</a:t>
            </a:r>
            <a:r>
              <a:rPr lang="en-US" sz="1000"/>
              <a:t>50%,95%</a:t>
            </a:r>
            <a:r>
              <a:rPr lang="ja-JP" sz="1000"/>
              <a:t>付き</a:t>
            </a:r>
          </a:p>
        </c:rich>
      </c:tx>
      <c:layout>
        <c:manualLayout>
          <c:xMode val="edge"/>
          <c:yMode val="edge"/>
          <c:x val="0.20441400966183576"/>
          <c:y val="5.1313813813813809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207946859903378"/>
          <c:y val="0.10220983483483484"/>
          <c:w val="0.71482801932367146"/>
          <c:h val="0.7145007507507507"/>
        </c:manualLayout>
      </c:layout>
      <c:scatterChart>
        <c:scatterStyle val="lineMarker"/>
        <c:varyColors val="0"/>
        <c:ser>
          <c:idx val="0"/>
          <c:order val="0"/>
          <c:tx>
            <c:v>値</c:v>
          </c:tx>
          <c:spPr>
            <a:ln w="28575">
              <a:noFill/>
            </a:ln>
          </c:spPr>
          <c:marker>
            <c:symbol val="x"/>
            <c:size val="3"/>
            <c:spPr>
              <a:noFill/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信頼幅分析!$A$24:$A$70</c:f>
              <c:numCache>
                <c:formatCode>General</c:formatCode>
                <c:ptCount val="47"/>
                <c:pt idx="0">
                  <c:v>1026</c:v>
                </c:pt>
                <c:pt idx="1">
                  <c:v>158</c:v>
                </c:pt>
                <c:pt idx="2">
                  <c:v>520</c:v>
                </c:pt>
                <c:pt idx="3">
                  <c:v>395</c:v>
                </c:pt>
                <c:pt idx="4">
                  <c:v>892</c:v>
                </c:pt>
                <c:pt idx="5">
                  <c:v>892</c:v>
                </c:pt>
                <c:pt idx="6">
                  <c:v>488</c:v>
                </c:pt>
                <c:pt idx="7">
                  <c:v>4059.85</c:v>
                </c:pt>
                <c:pt idx="8">
                  <c:v>179</c:v>
                </c:pt>
                <c:pt idx="9">
                  <c:v>1385</c:v>
                </c:pt>
                <c:pt idx="10">
                  <c:v>467</c:v>
                </c:pt>
                <c:pt idx="11">
                  <c:v>2149</c:v>
                </c:pt>
                <c:pt idx="12">
                  <c:v>1068</c:v>
                </c:pt>
                <c:pt idx="13">
                  <c:v>550</c:v>
                </c:pt>
                <c:pt idx="14">
                  <c:v>952</c:v>
                </c:pt>
                <c:pt idx="15">
                  <c:v>446</c:v>
                </c:pt>
                <c:pt idx="16">
                  <c:v>539</c:v>
                </c:pt>
                <c:pt idx="17">
                  <c:v>280</c:v>
                </c:pt>
                <c:pt idx="18">
                  <c:v>379</c:v>
                </c:pt>
                <c:pt idx="19">
                  <c:v>6405</c:v>
                </c:pt>
                <c:pt idx="20">
                  <c:v>265</c:v>
                </c:pt>
                <c:pt idx="21">
                  <c:v>1117</c:v>
                </c:pt>
                <c:pt idx="22">
                  <c:v>342</c:v>
                </c:pt>
                <c:pt idx="23">
                  <c:v>469</c:v>
                </c:pt>
                <c:pt idx="24">
                  <c:v>265</c:v>
                </c:pt>
                <c:pt idx="25">
                  <c:v>387</c:v>
                </c:pt>
                <c:pt idx="26">
                  <c:v>619</c:v>
                </c:pt>
                <c:pt idx="27">
                  <c:v>821</c:v>
                </c:pt>
                <c:pt idx="28">
                  <c:v>464</c:v>
                </c:pt>
                <c:pt idx="29">
                  <c:v>1217</c:v>
                </c:pt>
                <c:pt idx="30">
                  <c:v>370</c:v>
                </c:pt>
                <c:pt idx="31">
                  <c:v>708</c:v>
                </c:pt>
                <c:pt idx="32">
                  <c:v>484</c:v>
                </c:pt>
                <c:pt idx="33">
                  <c:v>200</c:v>
                </c:pt>
                <c:pt idx="34">
                  <c:v>521</c:v>
                </c:pt>
                <c:pt idx="35">
                  <c:v>1630</c:v>
                </c:pt>
                <c:pt idx="36">
                  <c:v>1735</c:v>
                </c:pt>
                <c:pt idx="37">
                  <c:v>1735</c:v>
                </c:pt>
                <c:pt idx="38">
                  <c:v>470</c:v>
                </c:pt>
                <c:pt idx="39">
                  <c:v>4799</c:v>
                </c:pt>
                <c:pt idx="40">
                  <c:v>245</c:v>
                </c:pt>
                <c:pt idx="41">
                  <c:v>900</c:v>
                </c:pt>
                <c:pt idx="42">
                  <c:v>200</c:v>
                </c:pt>
                <c:pt idx="43">
                  <c:v>1724</c:v>
                </c:pt>
                <c:pt idx="44">
                  <c:v>690</c:v>
                </c:pt>
                <c:pt idx="45">
                  <c:v>971</c:v>
                </c:pt>
                <c:pt idx="46">
                  <c:v>20</c:v>
                </c:pt>
              </c:numCache>
            </c:numRef>
          </c:xVal>
          <c:yVal>
            <c:numRef>
              <c:f>信頼幅分析!$B$24:$B$70</c:f>
              <c:numCache>
                <c:formatCode>General</c:formatCode>
                <c:ptCount val="47"/>
                <c:pt idx="0">
                  <c:v>4050</c:v>
                </c:pt>
                <c:pt idx="1">
                  <c:v>2250</c:v>
                </c:pt>
                <c:pt idx="2">
                  <c:v>3205</c:v>
                </c:pt>
                <c:pt idx="3">
                  <c:v>8620.5</c:v>
                </c:pt>
                <c:pt idx="4">
                  <c:v>5355</c:v>
                </c:pt>
                <c:pt idx="5">
                  <c:v>6705</c:v>
                </c:pt>
                <c:pt idx="6">
                  <c:v>11840</c:v>
                </c:pt>
                <c:pt idx="7">
                  <c:v>46560</c:v>
                </c:pt>
                <c:pt idx="8">
                  <c:v>5130</c:v>
                </c:pt>
                <c:pt idx="9">
                  <c:v>14775</c:v>
                </c:pt>
                <c:pt idx="10">
                  <c:v>9780</c:v>
                </c:pt>
                <c:pt idx="11">
                  <c:v>19485</c:v>
                </c:pt>
                <c:pt idx="12">
                  <c:v>21855</c:v>
                </c:pt>
                <c:pt idx="13">
                  <c:v>19530</c:v>
                </c:pt>
                <c:pt idx="14">
                  <c:v>7024</c:v>
                </c:pt>
                <c:pt idx="15">
                  <c:v>5104</c:v>
                </c:pt>
                <c:pt idx="16">
                  <c:v>11003.199999999999</c:v>
                </c:pt>
                <c:pt idx="17">
                  <c:v>3033.6000000000004</c:v>
                </c:pt>
                <c:pt idx="18">
                  <c:v>8451.2000000000007</c:v>
                </c:pt>
                <c:pt idx="19">
                  <c:v>382107</c:v>
                </c:pt>
                <c:pt idx="20">
                  <c:v>1198.6200000000001</c:v>
                </c:pt>
                <c:pt idx="21">
                  <c:v>5360.52</c:v>
                </c:pt>
                <c:pt idx="22">
                  <c:v>2123</c:v>
                </c:pt>
                <c:pt idx="23">
                  <c:v>1224.75</c:v>
                </c:pt>
                <c:pt idx="24">
                  <c:v>32850</c:v>
                </c:pt>
                <c:pt idx="25">
                  <c:v>6405</c:v>
                </c:pt>
                <c:pt idx="26">
                  <c:v>2197.5</c:v>
                </c:pt>
                <c:pt idx="27">
                  <c:v>2340</c:v>
                </c:pt>
                <c:pt idx="28">
                  <c:v>5430</c:v>
                </c:pt>
                <c:pt idx="29">
                  <c:v>28215.600000000002</c:v>
                </c:pt>
                <c:pt idx="30">
                  <c:v>8290.7999999999993</c:v>
                </c:pt>
                <c:pt idx="31">
                  <c:v>9890.5062566677952</c:v>
                </c:pt>
                <c:pt idx="32">
                  <c:v>1157</c:v>
                </c:pt>
                <c:pt idx="33">
                  <c:v>3496</c:v>
                </c:pt>
                <c:pt idx="34">
                  <c:v>8163.75</c:v>
                </c:pt>
                <c:pt idx="35">
                  <c:v>15825</c:v>
                </c:pt>
                <c:pt idx="36">
                  <c:v>1446</c:v>
                </c:pt>
                <c:pt idx="37">
                  <c:v>4521</c:v>
                </c:pt>
                <c:pt idx="38">
                  <c:v>5348.0140000000001</c:v>
                </c:pt>
                <c:pt idx="39">
                  <c:v>72294.75</c:v>
                </c:pt>
                <c:pt idx="40">
                  <c:v>916</c:v>
                </c:pt>
                <c:pt idx="41">
                  <c:v>1520</c:v>
                </c:pt>
                <c:pt idx="42">
                  <c:v>3496</c:v>
                </c:pt>
                <c:pt idx="43">
                  <c:v>38336</c:v>
                </c:pt>
                <c:pt idx="44">
                  <c:v>2188</c:v>
                </c:pt>
                <c:pt idx="45">
                  <c:v>2832</c:v>
                </c:pt>
                <c:pt idx="46">
                  <c:v>296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FA7-4BE7-BAF5-24DEFD37E494}"/>
            </c:ext>
          </c:extLst>
        </c:ser>
        <c:ser>
          <c:idx val="2"/>
          <c:order val="1"/>
          <c:tx>
            <c:v>y(50%)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信頼幅分析!$A$75:$A$128</c:f>
              <c:numCache>
                <c:formatCode>General</c:formatCode>
                <c:ptCount val="54"/>
                <c:pt idx="0">
                  <c:v>0</c:v>
                </c:pt>
                <c:pt idx="1">
                  <c:v>40.816326530612251</c:v>
                </c:pt>
                <c:pt idx="2">
                  <c:v>81.632653061224474</c:v>
                </c:pt>
                <c:pt idx="3">
                  <c:v>122.44897959183675</c:v>
                </c:pt>
                <c:pt idx="4">
                  <c:v>163.26530612244898</c:v>
                </c:pt>
                <c:pt idx="5">
                  <c:v>204.08163265306115</c:v>
                </c:pt>
                <c:pt idx="6">
                  <c:v>408.16326530612236</c:v>
                </c:pt>
                <c:pt idx="7">
                  <c:v>612.24489795918362</c:v>
                </c:pt>
                <c:pt idx="8">
                  <c:v>816.32653061224482</c:v>
                </c:pt>
                <c:pt idx="9">
                  <c:v>1020.4081632653066</c:v>
                </c:pt>
                <c:pt idx="10">
                  <c:v>1224.4897959183675</c:v>
                </c:pt>
                <c:pt idx="11">
                  <c:v>1428.5714285714282</c:v>
                </c:pt>
                <c:pt idx="12">
                  <c:v>1632.6530612244896</c:v>
                </c:pt>
                <c:pt idx="13">
                  <c:v>1836.7346938775515</c:v>
                </c:pt>
                <c:pt idx="14">
                  <c:v>2040.8163265306114</c:v>
                </c:pt>
                <c:pt idx="15">
                  <c:v>2244.8979591836742</c:v>
                </c:pt>
                <c:pt idx="16">
                  <c:v>2448.9795918367354</c:v>
                </c:pt>
                <c:pt idx="17">
                  <c:v>2653.0612244897957</c:v>
                </c:pt>
                <c:pt idx="18">
                  <c:v>2857.1428571428569</c:v>
                </c:pt>
                <c:pt idx="19">
                  <c:v>3061.2244897959176</c:v>
                </c:pt>
                <c:pt idx="20">
                  <c:v>3265.3061224489797</c:v>
                </c:pt>
                <c:pt idx="21">
                  <c:v>3469.387755102041</c:v>
                </c:pt>
                <c:pt idx="22">
                  <c:v>3673.4693877551035</c:v>
                </c:pt>
                <c:pt idx="23">
                  <c:v>3877.5510204081647</c:v>
                </c:pt>
                <c:pt idx="24">
                  <c:v>4081.6326530612232</c:v>
                </c:pt>
                <c:pt idx="25">
                  <c:v>4285.7142857142862</c:v>
                </c:pt>
                <c:pt idx="26">
                  <c:v>4489.7959183673493</c:v>
                </c:pt>
                <c:pt idx="27">
                  <c:v>4693.8775510204077</c:v>
                </c:pt>
                <c:pt idx="28">
                  <c:v>4897.9591836734708</c:v>
                </c:pt>
                <c:pt idx="29">
                  <c:v>5102.040816326532</c:v>
                </c:pt>
                <c:pt idx="30">
                  <c:v>5306.1224489795923</c:v>
                </c:pt>
                <c:pt idx="31">
                  <c:v>5510.2040816326517</c:v>
                </c:pt>
                <c:pt idx="32">
                  <c:v>5714.2857142857147</c:v>
                </c:pt>
                <c:pt idx="33">
                  <c:v>5918.3673469387732</c:v>
                </c:pt>
                <c:pt idx="34">
                  <c:v>6122.4489795918362</c:v>
                </c:pt>
                <c:pt idx="35">
                  <c:v>6326.530612244901</c:v>
                </c:pt>
                <c:pt idx="36">
                  <c:v>6530.6122448979604</c:v>
                </c:pt>
                <c:pt idx="37">
                  <c:v>6734.693877551018</c:v>
                </c:pt>
                <c:pt idx="38">
                  <c:v>6938.7755102040828</c:v>
                </c:pt>
                <c:pt idx="39">
                  <c:v>7142.8571428571404</c:v>
                </c:pt>
                <c:pt idx="40">
                  <c:v>7346.9387755102007</c:v>
                </c:pt>
                <c:pt idx="41">
                  <c:v>7551.0204081632619</c:v>
                </c:pt>
                <c:pt idx="42">
                  <c:v>7755.1020408163304</c:v>
                </c:pt>
                <c:pt idx="43">
                  <c:v>7959.1836734693907</c:v>
                </c:pt>
                <c:pt idx="44">
                  <c:v>8163.2653061224473</c:v>
                </c:pt>
                <c:pt idx="45">
                  <c:v>8367.346938775514</c:v>
                </c:pt>
                <c:pt idx="46">
                  <c:v>8571.4285714285743</c:v>
                </c:pt>
                <c:pt idx="47">
                  <c:v>8775.5102040816309</c:v>
                </c:pt>
                <c:pt idx="48">
                  <c:v>8979.5918367346985</c:v>
                </c:pt>
                <c:pt idx="49">
                  <c:v>9183.673469387757</c:v>
                </c:pt>
                <c:pt idx="50">
                  <c:v>9387.7551020408173</c:v>
                </c:pt>
                <c:pt idx="51">
                  <c:v>9591.836734693874</c:v>
                </c:pt>
                <c:pt idx="52">
                  <c:v>9795.9183673469433</c:v>
                </c:pt>
                <c:pt idx="53">
                  <c:v>10000</c:v>
                </c:pt>
              </c:numCache>
            </c:numRef>
          </c:xVal>
          <c:yVal>
            <c:numRef>
              <c:f>信頼幅分析!$C$75:$C$128</c:f>
              <c:numCache>
                <c:formatCode>General</c:formatCode>
                <c:ptCount val="54"/>
                <c:pt idx="0">
                  <c:v>0</c:v>
                </c:pt>
                <c:pt idx="1">
                  <c:v>1213.0416149471025</c:v>
                </c:pt>
                <c:pt idx="2">
                  <c:v>2153.2230678020555</c:v>
                </c:pt>
                <c:pt idx="3">
                  <c:v>3020.7382056222136</c:v>
                </c:pt>
                <c:pt idx="4">
                  <c:v>3846.0598183050902</c:v>
                </c:pt>
                <c:pt idx="5">
                  <c:v>4642.276928480178</c:v>
                </c:pt>
                <c:pt idx="6">
                  <c:v>8366.536918549984</c:v>
                </c:pt>
                <c:pt idx="7">
                  <c:v>11847.017676576994</c:v>
                </c:pt>
                <c:pt idx="8">
                  <c:v>15185.625691624451</c:v>
                </c:pt>
                <c:pt idx="9">
                  <c:v>18426.121477747864</c:v>
                </c:pt>
                <c:pt idx="10">
                  <c:v>21592.577755858409</c:v>
                </c:pt>
                <c:pt idx="11">
                  <c:v>24700.090688235614</c:v>
                </c:pt>
                <c:pt idx="12">
                  <c:v>27758.94356583367</c:v>
                </c:pt>
                <c:pt idx="13">
                  <c:v>30776.554943109324</c:v>
                </c:pt>
                <c:pt idx="14">
                  <c:v>33758.507844611253</c:v>
                </c:pt>
                <c:pt idx="15">
                  <c:v>36709.142740803021</c:v>
                </c:pt>
                <c:pt idx="16">
                  <c:v>39631.922263456523</c:v>
                </c:pt>
                <c:pt idx="17">
                  <c:v>42529.667308687851</c:v>
                </c:pt>
                <c:pt idx="18">
                  <c:v>45404.716318540522</c:v>
                </c:pt>
                <c:pt idx="19">
                  <c:v>48259.03645281092</c:v>
                </c:pt>
                <c:pt idx="20">
                  <c:v>51094.303427503284</c:v>
                </c:pt>
                <c:pt idx="21">
                  <c:v>53911.960260792577</c:v>
                </c:pt>
                <c:pt idx="22">
                  <c:v>56713.261413598921</c:v>
                </c:pt>
                <c:pt idx="23">
                  <c:v>59499.306566613297</c:v>
                </c:pt>
                <c:pt idx="24">
                  <c:v>62271.066884941378</c:v>
                </c:pt>
                <c:pt idx="25">
                  <c:v>65029.405733647094</c:v>
                </c:pt>
                <c:pt idx="26">
                  <c:v>67775.095225241414</c:v>
                </c:pt>
                <c:pt idx="27">
                  <c:v>70508.829589249275</c:v>
                </c:pt>
                <c:pt idx="28">
                  <c:v>73231.236085926575</c:v>
                </c:pt>
                <c:pt idx="29">
                  <c:v>75942.883998860227</c:v>
                </c:pt>
                <c:pt idx="30">
                  <c:v>78644.29210800599</c:v>
                </c:pt>
                <c:pt idx="31">
                  <c:v>81335.934948562222</c:v>
                </c:pt>
                <c:pt idx="32">
                  <c:v>84018.248090655004</c:v>
                </c:pt>
                <c:pt idx="33">
                  <c:v>86691.632622557692</c:v>
                </c:pt>
                <c:pt idx="34">
                  <c:v>89356.458980950221</c:v>
                </c:pt>
                <c:pt idx="35">
                  <c:v>92013.07024193283</c:v>
                </c:pt>
                <c:pt idx="36">
                  <c:v>94661.784963684724</c:v>
                </c:pt>
                <c:pt idx="37">
                  <c:v>97302.899653961111</c:v>
                </c:pt>
                <c:pt idx="38">
                  <c:v>99936.690921830959</c:v>
                </c:pt>
                <c:pt idx="39">
                  <c:v>102563.41736216797</c:v>
                </c:pt>
                <c:pt idx="40">
                  <c:v>105183.32121278704</c:v>
                </c:pt>
                <c:pt idx="41">
                  <c:v>107796.62981721686</c:v>
                </c:pt>
                <c:pt idx="42">
                  <c:v>110403.55692055149</c:v>
                </c:pt>
                <c:pt idx="43">
                  <c:v>113004.30382132616</c:v>
                </c:pt>
                <c:pt idx="44">
                  <c:v>115599.06039869944</c:v>
                </c:pt>
                <c:pt idx="45">
                  <c:v>118188.00603123002</c:v>
                </c:pt>
                <c:pt idx="46">
                  <c:v>120771.31042105168</c:v>
                </c:pt>
                <c:pt idx="47">
                  <c:v>123349.13433521791</c:v>
                </c:pt>
                <c:pt idx="48">
                  <c:v>125921.63027427417</c:v>
                </c:pt>
                <c:pt idx="49">
                  <c:v>128488.94307669331</c:v>
                </c:pt>
                <c:pt idx="50">
                  <c:v>131051.21046662363</c:v>
                </c:pt>
                <c:pt idx="51">
                  <c:v>133608.5635513821</c:v>
                </c:pt>
                <c:pt idx="52">
                  <c:v>136161.12727427544</c:v>
                </c:pt>
                <c:pt idx="53">
                  <c:v>138709.02082761258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FA7-4BE7-BAF5-24DEFD37E494}"/>
            </c:ext>
          </c:extLst>
        </c:ser>
        <c:ser>
          <c:idx val="3"/>
          <c:order val="2"/>
          <c:tx>
            <c:v>y(-50%)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信頼幅分析!$A$75:$A$128</c:f>
              <c:numCache>
                <c:formatCode>General</c:formatCode>
                <c:ptCount val="54"/>
                <c:pt idx="0">
                  <c:v>0</c:v>
                </c:pt>
                <c:pt idx="1">
                  <c:v>40.816326530612251</c:v>
                </c:pt>
                <c:pt idx="2">
                  <c:v>81.632653061224474</c:v>
                </c:pt>
                <c:pt idx="3">
                  <c:v>122.44897959183675</c:v>
                </c:pt>
                <c:pt idx="4">
                  <c:v>163.26530612244898</c:v>
                </c:pt>
                <c:pt idx="5">
                  <c:v>204.08163265306115</c:v>
                </c:pt>
                <c:pt idx="6">
                  <c:v>408.16326530612236</c:v>
                </c:pt>
                <c:pt idx="7">
                  <c:v>612.24489795918362</c:v>
                </c:pt>
                <c:pt idx="8">
                  <c:v>816.32653061224482</c:v>
                </c:pt>
                <c:pt idx="9">
                  <c:v>1020.4081632653066</c:v>
                </c:pt>
                <c:pt idx="10">
                  <c:v>1224.4897959183675</c:v>
                </c:pt>
                <c:pt idx="11">
                  <c:v>1428.5714285714282</c:v>
                </c:pt>
                <c:pt idx="12">
                  <c:v>1632.6530612244896</c:v>
                </c:pt>
                <c:pt idx="13">
                  <c:v>1836.7346938775515</c:v>
                </c:pt>
                <c:pt idx="14">
                  <c:v>2040.8163265306114</c:v>
                </c:pt>
                <c:pt idx="15">
                  <c:v>2244.8979591836742</c:v>
                </c:pt>
                <c:pt idx="16">
                  <c:v>2448.9795918367354</c:v>
                </c:pt>
                <c:pt idx="17">
                  <c:v>2653.0612244897957</c:v>
                </c:pt>
                <c:pt idx="18">
                  <c:v>2857.1428571428569</c:v>
                </c:pt>
                <c:pt idx="19">
                  <c:v>3061.2244897959176</c:v>
                </c:pt>
                <c:pt idx="20">
                  <c:v>3265.3061224489797</c:v>
                </c:pt>
                <c:pt idx="21">
                  <c:v>3469.387755102041</c:v>
                </c:pt>
                <c:pt idx="22">
                  <c:v>3673.4693877551035</c:v>
                </c:pt>
                <c:pt idx="23">
                  <c:v>3877.5510204081647</c:v>
                </c:pt>
                <c:pt idx="24">
                  <c:v>4081.6326530612232</c:v>
                </c:pt>
                <c:pt idx="25">
                  <c:v>4285.7142857142862</c:v>
                </c:pt>
                <c:pt idx="26">
                  <c:v>4489.7959183673493</c:v>
                </c:pt>
                <c:pt idx="27">
                  <c:v>4693.8775510204077</c:v>
                </c:pt>
                <c:pt idx="28">
                  <c:v>4897.9591836734708</c:v>
                </c:pt>
                <c:pt idx="29">
                  <c:v>5102.040816326532</c:v>
                </c:pt>
                <c:pt idx="30">
                  <c:v>5306.1224489795923</c:v>
                </c:pt>
                <c:pt idx="31">
                  <c:v>5510.2040816326517</c:v>
                </c:pt>
                <c:pt idx="32">
                  <c:v>5714.2857142857147</c:v>
                </c:pt>
                <c:pt idx="33">
                  <c:v>5918.3673469387732</c:v>
                </c:pt>
                <c:pt idx="34">
                  <c:v>6122.4489795918362</c:v>
                </c:pt>
                <c:pt idx="35">
                  <c:v>6326.530612244901</c:v>
                </c:pt>
                <c:pt idx="36">
                  <c:v>6530.6122448979604</c:v>
                </c:pt>
                <c:pt idx="37">
                  <c:v>6734.693877551018</c:v>
                </c:pt>
                <c:pt idx="38">
                  <c:v>6938.7755102040828</c:v>
                </c:pt>
                <c:pt idx="39">
                  <c:v>7142.8571428571404</c:v>
                </c:pt>
                <c:pt idx="40">
                  <c:v>7346.9387755102007</c:v>
                </c:pt>
                <c:pt idx="41">
                  <c:v>7551.0204081632619</c:v>
                </c:pt>
                <c:pt idx="42">
                  <c:v>7755.1020408163304</c:v>
                </c:pt>
                <c:pt idx="43">
                  <c:v>7959.1836734693907</c:v>
                </c:pt>
                <c:pt idx="44">
                  <c:v>8163.2653061224473</c:v>
                </c:pt>
                <c:pt idx="45">
                  <c:v>8367.346938775514</c:v>
                </c:pt>
                <c:pt idx="46">
                  <c:v>8571.4285714285743</c:v>
                </c:pt>
                <c:pt idx="47">
                  <c:v>8775.5102040816309</c:v>
                </c:pt>
                <c:pt idx="48">
                  <c:v>8979.5918367346985</c:v>
                </c:pt>
                <c:pt idx="49">
                  <c:v>9183.673469387757</c:v>
                </c:pt>
                <c:pt idx="50">
                  <c:v>9387.7551020408173</c:v>
                </c:pt>
                <c:pt idx="51">
                  <c:v>9591.836734693874</c:v>
                </c:pt>
                <c:pt idx="52">
                  <c:v>9795.9183673469433</c:v>
                </c:pt>
                <c:pt idx="53">
                  <c:v>10000</c:v>
                </c:pt>
              </c:numCache>
            </c:numRef>
          </c:xVal>
          <c:yVal>
            <c:numRef>
              <c:f>信頼幅分析!$D$75:$D$128</c:f>
              <c:numCache>
                <c:formatCode>General</c:formatCode>
                <c:ptCount val="54"/>
                <c:pt idx="0">
                  <c:v>0</c:v>
                </c:pt>
                <c:pt idx="1">
                  <c:v>284.18275950643914</c:v>
                </c:pt>
                <c:pt idx="2">
                  <c:v>528.2789465091613</c:v>
                </c:pt>
                <c:pt idx="3">
                  <c:v>757.05939298865451</c:v>
                </c:pt>
                <c:pt idx="4">
                  <c:v>975.92218812379849</c:v>
                </c:pt>
                <c:pt idx="5">
                  <c:v>1187.4439167053501</c:v>
                </c:pt>
                <c:pt idx="6">
                  <c:v>2174.0890014087154</c:v>
                </c:pt>
                <c:pt idx="7">
                  <c:v>3086.7732503232269</c:v>
                </c:pt>
                <c:pt idx="8">
                  <c:v>3952.4761650180508</c:v>
                </c:pt>
                <c:pt idx="9">
                  <c:v>4783.8873549171994</c:v>
                </c:pt>
                <c:pt idx="10">
                  <c:v>5588.4088533983831</c:v>
                </c:pt>
                <c:pt idx="11">
                  <c:v>6370.8868856785302</c:v>
                </c:pt>
                <c:pt idx="12">
                  <c:v>7134.7361353640554</c:v>
                </c:pt>
                <c:pt idx="13">
                  <c:v>7882.4890051517104</c:v>
                </c:pt>
                <c:pt idx="14">
                  <c:v>8616.0960633589548</c:v>
                </c:pt>
                <c:pt idx="15">
                  <c:v>9337.1042463803497</c:v>
                </c:pt>
                <c:pt idx="16">
                  <c:v>10046.769222861567</c:v>
                </c:pt>
                <c:pt idx="17">
                  <c:v>10746.129728012918</c:v>
                </c:pt>
                <c:pt idx="18">
                  <c:v>11436.058682070245</c:v>
                </c:pt>
                <c:pt idx="19">
                  <c:v>12117.299485643925</c:v>
                </c:pt>
                <c:pt idx="20">
                  <c:v>12790.492491702485</c:v>
                </c:pt>
                <c:pt idx="21">
                  <c:v>13456.194759894304</c:v>
                </c:pt>
                <c:pt idx="22">
                  <c:v>14114.89509194249</c:v>
                </c:pt>
                <c:pt idx="23">
                  <c:v>14767.025674155258</c:v>
                </c:pt>
                <c:pt idx="24">
                  <c:v>15412.971230340436</c:v>
                </c:pt>
                <c:pt idx="25">
                  <c:v>16053.076314851383</c:v>
                </c:pt>
                <c:pt idx="26">
                  <c:v>16687.651193860267</c:v>
                </c:pt>
                <c:pt idx="27">
                  <c:v>17316.97663958374</c:v>
                </c:pt>
                <c:pt idx="28">
                  <c:v>17941.307876663235</c:v>
                </c:pt>
                <c:pt idx="29">
                  <c:v>18560.877859523262</c:v>
                </c:pt>
                <c:pt idx="30">
                  <c:v>19175.900016196203</c:v>
                </c:pt>
                <c:pt idx="31">
                  <c:v>19786.570562525874</c:v>
                </c:pt>
                <c:pt idx="32">
                  <c:v>20393.070467341375</c:v>
                </c:pt>
                <c:pt idx="33">
                  <c:v>20995.567131747313</c:v>
                </c:pt>
                <c:pt idx="34">
                  <c:v>21594.215832479676</c:v>
                </c:pt>
                <c:pt idx="35">
                  <c:v>22189.160969181969</c:v>
                </c:pt>
                <c:pt idx="36">
                  <c:v>22780.537147662017</c:v>
                </c:pt>
                <c:pt idx="37">
                  <c:v>23368.470125115113</c:v>
                </c:pt>
                <c:pt idx="38">
                  <c:v>23953.077638521765</c:v>
                </c:pt>
                <c:pt idx="39">
                  <c:v>24534.470133647923</c:v>
                </c:pt>
                <c:pt idx="40">
                  <c:v>25112.751409051234</c:v>
                </c:pt>
                <c:pt idx="41">
                  <c:v>25688.01918707263</c:v>
                </c:pt>
                <c:pt idx="42">
                  <c:v>26260.365621826204</c:v>
                </c:pt>
                <c:pt idx="43">
                  <c:v>26829.877752601635</c:v>
                </c:pt>
                <c:pt idx="44">
                  <c:v>27396.637909783585</c:v>
                </c:pt>
                <c:pt idx="45">
                  <c:v>27960.72407931598</c:v>
                </c:pt>
                <c:pt idx="46">
                  <c:v>28522.210230842978</c:v>
                </c:pt>
                <c:pt idx="47">
                  <c:v>29081.166613921465</c:v>
                </c:pt>
                <c:pt idx="48">
                  <c:v>29637.660026074009</c:v>
                </c:pt>
                <c:pt idx="49">
                  <c:v>30191.754055935085</c:v>
                </c:pt>
                <c:pt idx="50">
                  <c:v>30743.50930430277</c:v>
                </c:pt>
                <c:pt idx="51">
                  <c:v>31292.983585535025</c:v>
                </c:pt>
                <c:pt idx="52">
                  <c:v>31840.232111418332</c:v>
                </c:pt>
                <c:pt idx="53">
                  <c:v>32385.307659363134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FA7-4BE7-BAF5-24DEFD37E494}"/>
            </c:ext>
          </c:extLst>
        </c:ser>
        <c:ser>
          <c:idx val="4"/>
          <c:order val="3"/>
          <c:tx>
            <c:v>y(95%)</c:v>
          </c:tx>
          <c:spPr>
            <a:ln w="12700">
              <a:solidFill>
                <a:srgbClr val="FF6600"/>
              </a:solidFill>
              <a:prstDash val="solid"/>
            </a:ln>
          </c:spPr>
          <c:marker>
            <c:symbol val="none"/>
          </c:marker>
          <c:xVal>
            <c:numRef>
              <c:f>信頼幅分析!$A$75:$A$128</c:f>
              <c:numCache>
                <c:formatCode>General</c:formatCode>
                <c:ptCount val="54"/>
                <c:pt idx="0">
                  <c:v>0</c:v>
                </c:pt>
                <c:pt idx="1">
                  <c:v>40.816326530612251</c:v>
                </c:pt>
                <c:pt idx="2">
                  <c:v>81.632653061224474</c:v>
                </c:pt>
                <c:pt idx="3">
                  <c:v>122.44897959183675</c:v>
                </c:pt>
                <c:pt idx="4">
                  <c:v>163.26530612244898</c:v>
                </c:pt>
                <c:pt idx="5">
                  <c:v>204.08163265306115</c:v>
                </c:pt>
                <c:pt idx="6">
                  <c:v>408.16326530612236</c:v>
                </c:pt>
                <c:pt idx="7">
                  <c:v>612.24489795918362</c:v>
                </c:pt>
                <c:pt idx="8">
                  <c:v>816.32653061224482</c:v>
                </c:pt>
                <c:pt idx="9">
                  <c:v>1020.4081632653066</c:v>
                </c:pt>
                <c:pt idx="10">
                  <c:v>1224.4897959183675</c:v>
                </c:pt>
                <c:pt idx="11">
                  <c:v>1428.5714285714282</c:v>
                </c:pt>
                <c:pt idx="12">
                  <c:v>1632.6530612244896</c:v>
                </c:pt>
                <c:pt idx="13">
                  <c:v>1836.7346938775515</c:v>
                </c:pt>
                <c:pt idx="14">
                  <c:v>2040.8163265306114</c:v>
                </c:pt>
                <c:pt idx="15">
                  <c:v>2244.8979591836742</c:v>
                </c:pt>
                <c:pt idx="16">
                  <c:v>2448.9795918367354</c:v>
                </c:pt>
                <c:pt idx="17">
                  <c:v>2653.0612244897957</c:v>
                </c:pt>
                <c:pt idx="18">
                  <c:v>2857.1428571428569</c:v>
                </c:pt>
                <c:pt idx="19">
                  <c:v>3061.2244897959176</c:v>
                </c:pt>
                <c:pt idx="20">
                  <c:v>3265.3061224489797</c:v>
                </c:pt>
                <c:pt idx="21">
                  <c:v>3469.387755102041</c:v>
                </c:pt>
                <c:pt idx="22">
                  <c:v>3673.4693877551035</c:v>
                </c:pt>
                <c:pt idx="23">
                  <c:v>3877.5510204081647</c:v>
                </c:pt>
                <c:pt idx="24">
                  <c:v>4081.6326530612232</c:v>
                </c:pt>
                <c:pt idx="25">
                  <c:v>4285.7142857142862</c:v>
                </c:pt>
                <c:pt idx="26">
                  <c:v>4489.7959183673493</c:v>
                </c:pt>
                <c:pt idx="27">
                  <c:v>4693.8775510204077</c:v>
                </c:pt>
                <c:pt idx="28">
                  <c:v>4897.9591836734708</c:v>
                </c:pt>
                <c:pt idx="29">
                  <c:v>5102.040816326532</c:v>
                </c:pt>
                <c:pt idx="30">
                  <c:v>5306.1224489795923</c:v>
                </c:pt>
                <c:pt idx="31">
                  <c:v>5510.2040816326517</c:v>
                </c:pt>
                <c:pt idx="32">
                  <c:v>5714.2857142857147</c:v>
                </c:pt>
                <c:pt idx="33">
                  <c:v>5918.3673469387732</c:v>
                </c:pt>
                <c:pt idx="34">
                  <c:v>6122.4489795918362</c:v>
                </c:pt>
                <c:pt idx="35">
                  <c:v>6326.530612244901</c:v>
                </c:pt>
                <c:pt idx="36">
                  <c:v>6530.6122448979604</c:v>
                </c:pt>
                <c:pt idx="37">
                  <c:v>6734.693877551018</c:v>
                </c:pt>
                <c:pt idx="38">
                  <c:v>6938.7755102040828</c:v>
                </c:pt>
                <c:pt idx="39">
                  <c:v>7142.8571428571404</c:v>
                </c:pt>
                <c:pt idx="40">
                  <c:v>7346.9387755102007</c:v>
                </c:pt>
                <c:pt idx="41">
                  <c:v>7551.0204081632619</c:v>
                </c:pt>
                <c:pt idx="42">
                  <c:v>7755.1020408163304</c:v>
                </c:pt>
                <c:pt idx="43">
                  <c:v>7959.1836734693907</c:v>
                </c:pt>
                <c:pt idx="44">
                  <c:v>8163.2653061224473</c:v>
                </c:pt>
                <c:pt idx="45">
                  <c:v>8367.346938775514</c:v>
                </c:pt>
                <c:pt idx="46">
                  <c:v>8571.4285714285743</c:v>
                </c:pt>
                <c:pt idx="47">
                  <c:v>8775.5102040816309</c:v>
                </c:pt>
                <c:pt idx="48">
                  <c:v>8979.5918367346985</c:v>
                </c:pt>
                <c:pt idx="49">
                  <c:v>9183.673469387757</c:v>
                </c:pt>
                <c:pt idx="50">
                  <c:v>9387.7551020408173</c:v>
                </c:pt>
                <c:pt idx="51">
                  <c:v>9591.836734693874</c:v>
                </c:pt>
                <c:pt idx="52">
                  <c:v>9795.9183673469433</c:v>
                </c:pt>
                <c:pt idx="53">
                  <c:v>10000</c:v>
                </c:pt>
              </c:numCache>
            </c:numRef>
          </c:xVal>
          <c:yVal>
            <c:numRef>
              <c:f>信頼幅分析!$E$75:$E$128</c:f>
              <c:numCache>
                <c:formatCode>General</c:formatCode>
                <c:ptCount val="54"/>
                <c:pt idx="0">
                  <c:v>0</c:v>
                </c:pt>
                <c:pt idx="1">
                  <c:v>5037.0756084974519</c:v>
                </c:pt>
                <c:pt idx="2">
                  <c:v>8545.1665442638259</c:v>
                </c:pt>
                <c:pt idx="3">
                  <c:v>11740.257424163021</c:v>
                </c:pt>
                <c:pt idx="4">
                  <c:v>14767.280864156162</c:v>
                </c:pt>
                <c:pt idx="5">
                  <c:v>17684.745482732353</c:v>
                </c:pt>
                <c:pt idx="6">
                  <c:v>31382.975464212395</c:v>
                </c:pt>
                <c:pt idx="7">
                  <c:v>44321.600556583762</c:v>
                </c:pt>
                <c:pt idx="8">
                  <c:v>56870.819867451428</c:v>
                </c:pt>
                <c:pt idx="9">
                  <c:v>69176.658646206735</c:v>
                </c:pt>
                <c:pt idx="10">
                  <c:v>81314.421201524281</c:v>
                </c:pt>
                <c:pt idx="11">
                  <c:v>93328.82536113869</c:v>
                </c:pt>
                <c:pt idx="12">
                  <c:v>105248.89611648413</c:v>
                </c:pt>
                <c:pt idx="13">
                  <c:v>117094.67141952396</c:v>
                </c:pt>
                <c:pt idx="14">
                  <c:v>128880.62811014462</c:v>
                </c:pt>
                <c:pt idx="15">
                  <c:v>140617.5972121052</c:v>
                </c:pt>
                <c:pt idx="16">
                  <c:v>152313.90990524011</c:v>
                </c:pt>
                <c:pt idx="17">
                  <c:v>163976.12062146893</c:v>
                </c:pt>
                <c:pt idx="18">
                  <c:v>175609.48327838283</c:v>
                </c:pt>
                <c:pt idx="19">
                  <c:v>187218.27619750897</c:v>
                </c:pt>
                <c:pt idx="20">
                  <c:v>198806.03044901599</c:v>
                </c:pt>
                <c:pt idx="21">
                  <c:v>210375.69442570148</c:v>
                </c:pt>
                <c:pt idx="22">
                  <c:v>221929.755063305</c:v>
                </c:pt>
                <c:pt idx="23">
                  <c:v>233470.32883577107</c:v>
                </c:pt>
                <c:pt idx="24">
                  <c:v>244999.23120941161</c:v>
                </c:pt>
                <c:pt idx="25">
                  <c:v>256518.0304440975</c:v>
                </c:pt>
                <c:pt idx="26">
                  <c:v>268028.08982221514</c:v>
                </c:pt>
                <c:pt idx="27">
                  <c:v>279530.60118927504</c:v>
                </c:pt>
                <c:pt idx="28">
                  <c:v>291026.61188014079</c:v>
                </c:pt>
                <c:pt idx="29">
                  <c:v>302517.04654609005</c:v>
                </c:pt>
                <c:pt idx="30">
                  <c:v>314002.72500565305</c:v>
                </c:pt>
                <c:pt idx="31">
                  <c:v>325484.37696232781</c:v>
                </c:pt>
                <c:pt idx="32">
                  <c:v>336962.65422978834</c:v>
                </c:pt>
                <c:pt idx="33">
                  <c:v>348438.14095664246</c:v>
                </c:pt>
                <c:pt idx="34">
                  <c:v>359911.36223258212</c:v>
                </c:pt>
                <c:pt idx="35">
                  <c:v>371382.79137494898</c:v>
                </c:pt>
                <c:pt idx="36">
                  <c:v>382852.85613196081</c:v>
                </c:pt>
                <c:pt idx="37">
                  <c:v>394321.94399071933</c:v>
                </c:pt>
                <c:pt idx="38">
                  <c:v>405790.40674094722</c:v>
                </c:pt>
                <c:pt idx="39">
                  <c:v>417258.56441641896</c:v>
                </c:pt>
                <c:pt idx="40">
                  <c:v>428726.70871325611</c:v>
                </c:pt>
                <c:pt idx="41">
                  <c:v>440195.10596627096</c:v>
                </c:pt>
                <c:pt idx="42">
                  <c:v>451663.99975015456</c:v>
                </c:pt>
                <c:pt idx="43">
                  <c:v>463133.61316079786</c:v>
                </c:pt>
                <c:pt idx="44">
                  <c:v>474604.15082272422</c:v>
                </c:pt>
                <c:pt idx="45">
                  <c:v>486075.80066108983</c:v>
                </c:pt>
                <c:pt idx="46">
                  <c:v>497548.73547051125</c:v>
                </c:pt>
                <c:pt idx="47">
                  <c:v>509023.11430796538</c:v>
                </c:pt>
                <c:pt idx="48">
                  <c:v>520499.08373280999</c:v>
                </c:pt>
                <c:pt idx="49">
                  <c:v>531976.77891351853</c:v>
                </c:pt>
                <c:pt idx="50">
                  <c:v>543456.3246178932</c:v>
                </c:pt>
                <c:pt idx="51">
                  <c:v>554937.83610105061</c:v>
                </c:pt>
                <c:pt idx="52">
                  <c:v>566421.41990352992</c:v>
                </c:pt>
                <c:pt idx="53">
                  <c:v>577907.17457012099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FA7-4BE7-BAF5-24DEFD37E494}"/>
            </c:ext>
          </c:extLst>
        </c:ser>
        <c:ser>
          <c:idx val="5"/>
          <c:order val="4"/>
          <c:tx>
            <c:v>y(-95%)</c:v>
          </c:tx>
          <c:spPr>
            <a:ln w="12700">
              <a:solidFill>
                <a:srgbClr val="FF6600"/>
              </a:solidFill>
              <a:prstDash val="solid"/>
            </a:ln>
          </c:spPr>
          <c:marker>
            <c:symbol val="none"/>
          </c:marker>
          <c:xVal>
            <c:numRef>
              <c:f>信頼幅分析!$A$75:$A$128</c:f>
              <c:numCache>
                <c:formatCode>General</c:formatCode>
                <c:ptCount val="54"/>
                <c:pt idx="0">
                  <c:v>0</c:v>
                </c:pt>
                <c:pt idx="1">
                  <c:v>40.816326530612251</c:v>
                </c:pt>
                <c:pt idx="2">
                  <c:v>81.632653061224474</c:v>
                </c:pt>
                <c:pt idx="3">
                  <c:v>122.44897959183675</c:v>
                </c:pt>
                <c:pt idx="4">
                  <c:v>163.26530612244898</c:v>
                </c:pt>
                <c:pt idx="5">
                  <c:v>204.08163265306115</c:v>
                </c:pt>
                <c:pt idx="6">
                  <c:v>408.16326530612236</c:v>
                </c:pt>
                <c:pt idx="7">
                  <c:v>612.24489795918362</c:v>
                </c:pt>
                <c:pt idx="8">
                  <c:v>816.32653061224482</c:v>
                </c:pt>
                <c:pt idx="9">
                  <c:v>1020.4081632653066</c:v>
                </c:pt>
                <c:pt idx="10">
                  <c:v>1224.4897959183675</c:v>
                </c:pt>
                <c:pt idx="11">
                  <c:v>1428.5714285714282</c:v>
                </c:pt>
                <c:pt idx="12">
                  <c:v>1632.6530612244896</c:v>
                </c:pt>
                <c:pt idx="13">
                  <c:v>1836.7346938775515</c:v>
                </c:pt>
                <c:pt idx="14">
                  <c:v>2040.8163265306114</c:v>
                </c:pt>
                <c:pt idx="15">
                  <c:v>2244.8979591836742</c:v>
                </c:pt>
                <c:pt idx="16">
                  <c:v>2448.9795918367354</c:v>
                </c:pt>
                <c:pt idx="17">
                  <c:v>2653.0612244897957</c:v>
                </c:pt>
                <c:pt idx="18">
                  <c:v>2857.1428571428569</c:v>
                </c:pt>
                <c:pt idx="19">
                  <c:v>3061.2244897959176</c:v>
                </c:pt>
                <c:pt idx="20">
                  <c:v>3265.3061224489797</c:v>
                </c:pt>
                <c:pt idx="21">
                  <c:v>3469.387755102041</c:v>
                </c:pt>
                <c:pt idx="22">
                  <c:v>3673.4693877551035</c:v>
                </c:pt>
                <c:pt idx="23">
                  <c:v>3877.5510204081647</c:v>
                </c:pt>
                <c:pt idx="24">
                  <c:v>4081.6326530612232</c:v>
                </c:pt>
                <c:pt idx="25">
                  <c:v>4285.7142857142862</c:v>
                </c:pt>
                <c:pt idx="26">
                  <c:v>4489.7959183673493</c:v>
                </c:pt>
                <c:pt idx="27">
                  <c:v>4693.8775510204077</c:v>
                </c:pt>
                <c:pt idx="28">
                  <c:v>4897.9591836734708</c:v>
                </c:pt>
                <c:pt idx="29">
                  <c:v>5102.040816326532</c:v>
                </c:pt>
                <c:pt idx="30">
                  <c:v>5306.1224489795923</c:v>
                </c:pt>
                <c:pt idx="31">
                  <c:v>5510.2040816326517</c:v>
                </c:pt>
                <c:pt idx="32">
                  <c:v>5714.2857142857147</c:v>
                </c:pt>
                <c:pt idx="33">
                  <c:v>5918.3673469387732</c:v>
                </c:pt>
                <c:pt idx="34">
                  <c:v>6122.4489795918362</c:v>
                </c:pt>
                <c:pt idx="35">
                  <c:v>6326.530612244901</c:v>
                </c:pt>
                <c:pt idx="36">
                  <c:v>6530.6122448979604</c:v>
                </c:pt>
                <c:pt idx="37">
                  <c:v>6734.693877551018</c:v>
                </c:pt>
                <c:pt idx="38">
                  <c:v>6938.7755102040828</c:v>
                </c:pt>
                <c:pt idx="39">
                  <c:v>7142.8571428571404</c:v>
                </c:pt>
                <c:pt idx="40">
                  <c:v>7346.9387755102007</c:v>
                </c:pt>
                <c:pt idx="41">
                  <c:v>7551.0204081632619</c:v>
                </c:pt>
                <c:pt idx="42">
                  <c:v>7755.1020408163304</c:v>
                </c:pt>
                <c:pt idx="43">
                  <c:v>7959.1836734693907</c:v>
                </c:pt>
                <c:pt idx="44">
                  <c:v>8163.2653061224473</c:v>
                </c:pt>
                <c:pt idx="45">
                  <c:v>8367.346938775514</c:v>
                </c:pt>
                <c:pt idx="46">
                  <c:v>8571.4285714285743</c:v>
                </c:pt>
                <c:pt idx="47">
                  <c:v>8775.5102040816309</c:v>
                </c:pt>
                <c:pt idx="48">
                  <c:v>8979.5918367346985</c:v>
                </c:pt>
                <c:pt idx="49">
                  <c:v>9183.673469387757</c:v>
                </c:pt>
                <c:pt idx="50">
                  <c:v>9387.7551020408173</c:v>
                </c:pt>
                <c:pt idx="51">
                  <c:v>9591.836734693874</c:v>
                </c:pt>
                <c:pt idx="52">
                  <c:v>9795.9183673469433</c:v>
                </c:pt>
                <c:pt idx="53">
                  <c:v>10000</c:v>
                </c:pt>
              </c:numCache>
            </c:numRef>
          </c:xVal>
          <c:yVal>
            <c:numRef>
              <c:f>信頼幅分析!$F$75:$F$128</c:f>
              <c:numCache>
                <c:formatCode>General</c:formatCode>
                <c:ptCount val="54"/>
                <c:pt idx="0">
                  <c:v>0</c:v>
                </c:pt>
                <c:pt idx="1">
                  <c:v>68.437629355864644</c:v>
                </c:pt>
                <c:pt idx="2">
                  <c:v>133.11647092721364</c:v>
                </c:pt>
                <c:pt idx="3">
                  <c:v>194.78944538467184</c:v>
                </c:pt>
                <c:pt idx="4">
                  <c:v>254.17374722288145</c:v>
                </c:pt>
                <c:pt idx="5">
                  <c:v>311.70612569843411</c:v>
                </c:pt>
                <c:pt idx="6">
                  <c:v>579.60074293280411</c:v>
                </c:pt>
                <c:pt idx="7">
                  <c:v>825.08431105681404</c:v>
                </c:pt>
                <c:pt idx="8">
                  <c:v>1055.3887518576603</c:v>
                </c:pt>
                <c:pt idx="9">
                  <c:v>1274.2519118824139</c:v>
                </c:pt>
                <c:pt idx="10">
                  <c:v>1483.9698901560912</c:v>
                </c:pt>
                <c:pt idx="11">
                  <c:v>1686.0973362927853</c:v>
                </c:pt>
                <c:pt idx="12">
                  <c:v>1881.7559617869067</c:v>
                </c:pt>
                <c:pt idx="13">
                  <c:v>2071.792448064009</c:v>
                </c:pt>
                <c:pt idx="14">
                  <c:v>2256.8678536874099</c:v>
                </c:pt>
                <c:pt idx="15">
                  <c:v>2437.5120849855321</c:v>
                </c:pt>
                <c:pt idx="16">
                  <c:v>2614.1589897275608</c:v>
                </c:pt>
                <c:pt idx="17">
                  <c:v>2787.1699882656676</c:v>
                </c:pt>
                <c:pt idx="18">
                  <c:v>2956.8505673377872</c:v>
                </c:pt>
                <c:pt idx="19">
                  <c:v>3123.462139830865</c:v>
                </c:pt>
                <c:pt idx="20">
                  <c:v>3287.2307891376877</c:v>
                </c:pt>
                <c:pt idx="21">
                  <c:v>3448.3538563582279</c:v>
                </c:pt>
                <c:pt idx="22">
                  <c:v>3607.0049955514824</c:v>
                </c:pt>
                <c:pt idx="23">
                  <c:v>3763.3381168605038</c:v>
                </c:pt>
                <c:pt idx="24">
                  <c:v>3917.4905065715843</c:v>
                </c:pt>
                <c:pt idx="25">
                  <c:v>4069.5853275669488</c:v>
                </c:pt>
                <c:pt idx="26">
                  <c:v>4219.7336461999112</c:v>
                </c:pt>
                <c:pt idx="27">
                  <c:v>4368.0360922440123</c:v>
                </c:pt>
                <c:pt idx="28">
                  <c:v>4514.5842310370363</c:v>
                </c:pt>
                <c:pt idx="29">
                  <c:v>4659.4617073521949</c:v>
                </c:pt>
                <c:pt idx="30">
                  <c:v>4802.7452063688324</c:v>
                </c:pt>
                <c:pt idx="31">
                  <c:v>4944.5052667305426</c:v>
                </c:pt>
                <c:pt idx="32">
                  <c:v>5084.8069729616582</c:v>
                </c:pt>
                <c:pt idx="33">
                  <c:v>5223.7105487087674</c:v>
                </c:pt>
                <c:pt idx="34">
                  <c:v>5361.2718678601213</c:v>
                </c:pt>
                <c:pt idx="35">
                  <c:v>5497.5428972033242</c:v>
                </c:pt>
                <c:pt idx="36">
                  <c:v>5632.5720816509584</c:v>
                </c:pt>
                <c:pt idx="37">
                  <c:v>5766.4046810039563</c:v>
                </c:pt>
                <c:pt idx="38">
                  <c:v>5899.0830655978134</c:v>
                </c:pt>
                <c:pt idx="39">
                  <c:v>6030.6469768843408</c:v>
                </c:pt>
                <c:pt idx="40">
                  <c:v>6161.1337579664851</c:v>
                </c:pt>
                <c:pt idx="41">
                  <c:v>6290.5785582691315</c:v>
                </c:pt>
                <c:pt idx="42">
                  <c:v>6419.0145158514833</c:v>
                </c:pt>
                <c:pt idx="43">
                  <c:v>6546.4729203133284</c:v>
                </c:pt>
                <c:pt idx="44">
                  <c:v>6672.9833587935263</c:v>
                </c:pt>
                <c:pt idx="45">
                  <c:v>6798.5738471845079</c:v>
                </c:pt>
                <c:pt idx="46">
                  <c:v>6923.2709483748495</c:v>
                </c:pt>
                <c:pt idx="47">
                  <c:v>7047.0998790738422</c:v>
                </c:pt>
                <c:pt idx="48">
                  <c:v>7170.0846065536998</c:v>
                </c:pt>
                <c:pt idx="49">
                  <c:v>7292.2479364634291</c:v>
                </c:pt>
                <c:pt idx="50">
                  <c:v>7413.6115927136916</c:v>
                </c:pt>
                <c:pt idx="51">
                  <c:v>7534.1962903012045</c:v>
                </c:pt>
                <c:pt idx="52">
                  <c:v>7654.0218018303185</c:v>
                </c:pt>
                <c:pt idx="53">
                  <c:v>7773.1070183939783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FA7-4BE7-BAF5-24DEFD37E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5665952"/>
        <c:axId val="525675360"/>
      </c:scatterChart>
      <c:valAx>
        <c:axId val="525665952"/>
        <c:scaling>
          <c:orientation val="minMax"/>
          <c:max val="1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FP</a:t>
                </a:r>
                <a:r>
                  <a:rPr lang="ja-JP" sz="1000"/>
                  <a:t>実績値</a:t>
                </a:r>
                <a:r>
                  <a:rPr lang="en-US" sz="1000"/>
                  <a:t>(</a:t>
                </a:r>
                <a:r>
                  <a:rPr lang="ja-JP" sz="1000"/>
                  <a:t>調整前</a:t>
                </a:r>
                <a:r>
                  <a:rPr lang="en-US" sz="1000"/>
                  <a:t>)</a:t>
                </a:r>
                <a:r>
                  <a:rPr lang="ja-JP" sz="1000"/>
                  <a:t>［</a:t>
                </a:r>
                <a:r>
                  <a:rPr lang="en-US" sz="1000"/>
                  <a:t>FP</a:t>
                </a:r>
                <a:r>
                  <a:rPr lang="ja-JP" sz="1000"/>
                  <a:t>］</a:t>
                </a:r>
              </a:p>
            </c:rich>
          </c:tx>
          <c:layout>
            <c:manualLayout>
              <c:xMode val="edge"/>
              <c:yMode val="edge"/>
              <c:x val="0.38126111111111111"/>
              <c:y val="0.8973607357357357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ja-JP"/>
          </a:p>
        </c:txPr>
        <c:crossAx val="525675360"/>
        <c:crosses val="autoZero"/>
        <c:crossBetween val="midCat"/>
        <c:majorUnit val="2000"/>
      </c:valAx>
      <c:valAx>
        <c:axId val="525675360"/>
        <c:scaling>
          <c:orientation val="minMax"/>
          <c:max val="300000"/>
        </c:scaling>
        <c:delete val="0"/>
        <c:axPos val="l"/>
        <c:majorGridlines>
          <c:spPr>
            <a:ln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ja-JP" sz="1000"/>
                  <a:t>実績工数</a:t>
                </a:r>
                <a:r>
                  <a:rPr lang="en-US" sz="1000"/>
                  <a:t>(</a:t>
                </a:r>
                <a:r>
                  <a:rPr lang="ja-JP" sz="1000"/>
                  <a:t>開発</a:t>
                </a:r>
                <a:r>
                  <a:rPr lang="en-US" sz="1000"/>
                  <a:t>5</a:t>
                </a:r>
                <a:r>
                  <a:rPr lang="ja-JP" sz="1000"/>
                  <a:t>工程</a:t>
                </a:r>
                <a:r>
                  <a:rPr lang="en-US" sz="1000"/>
                  <a:t>) [</a:t>
                </a:r>
                <a:r>
                  <a:rPr lang="ja-JP" sz="1000"/>
                  <a:t>人時</a:t>
                </a:r>
                <a:r>
                  <a:rPr lang="en-US" sz="1000"/>
                  <a:t>]</a:t>
                </a:r>
              </a:p>
            </c:rich>
          </c:tx>
          <c:layout>
            <c:manualLayout>
              <c:xMode val="edge"/>
              <c:yMode val="edge"/>
              <c:x val="0"/>
              <c:y val="0.1192319819819819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525665952"/>
        <c:crosses val="autoZero"/>
        <c:crossBetween val="midCat"/>
        <c:majorUnit val="5000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l"/>
      <c:legendEntry>
        <c:idx val="0"/>
        <c:delete val="1"/>
      </c:legendEntry>
      <c:layout>
        <c:manualLayout>
          <c:xMode val="edge"/>
          <c:yMode val="edge"/>
          <c:x val="0.22108526570048306"/>
          <c:y val="0.13782545045045044"/>
          <c:w val="0.20232463768115941"/>
          <c:h val="0.22222222222222221"/>
        </c:manualLayout>
      </c:layout>
      <c:overlay val="0"/>
      <c:spPr>
        <a:solidFill>
          <a:srgbClr val="FFFFFF"/>
        </a:solidFill>
        <a:ln>
          <a:solidFill>
            <a:srgbClr val="000000"/>
          </a:solidFill>
          <a:prstDash val="solid"/>
        </a:ln>
      </c:spPr>
      <c:txPr>
        <a:bodyPr/>
        <a:lstStyle/>
        <a:p>
          <a:pPr>
            <a:defRPr sz="800"/>
          </a:pPr>
          <a:endParaRPr lang="ja-JP"/>
        </a:p>
      </c:txPr>
    </c:legend>
    <c:plotVisOnly val="1"/>
    <c:dispBlanksAs val="gap"/>
    <c:showDLblsOverMax val="0"/>
  </c:chart>
  <c:spPr>
    <a:solidFill>
      <a:srgbClr val="FFFFFF"/>
    </a:solidFill>
    <a:ln w="25400">
      <a:noFill/>
    </a:ln>
  </c:spPr>
  <c:txPr>
    <a:bodyPr/>
    <a:lstStyle/>
    <a:p>
      <a:pPr>
        <a:defRPr sz="950"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716FEE42-A14B-4253-9A8F-920F6F2660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" y="1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935D8EB-18F4-4075-9E0B-82E39239B8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87733" y="1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706B1-8DD7-4283-84AE-491E2B8DCD9A}" type="datetimeFigureOut">
              <a:rPr kumimoji="1" lang="ja-JP" altLang="en-US" smtClean="0"/>
              <a:t>2020/9/28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5BCFB8F-12F3-4A93-94A8-C641B74ED8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" y="6397621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38D61E7-692C-4F68-A441-2B0934CA69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87733" y="6397621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A0333-775D-424E-8D3C-2D527F9CB1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7501504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1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1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B70D853-7ED4-451A-AD5D-A3EF41EF94F0}" type="datetimeFigureOut">
              <a:rPr lang="ja-JP" altLang="en-US"/>
              <a:pPr>
                <a:defRPr/>
              </a:pPr>
              <a:t>2020/9/28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17888" y="841375"/>
            <a:ext cx="303053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3241589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7807"/>
            <a:ext cx="4275401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28" y="6397807"/>
            <a:ext cx="4275401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AA0A873-8A39-49CB-87FE-7719D0B9119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4672286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A0A873-8A39-49CB-87FE-7719D0B91197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2774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A0A873-8A39-49CB-87FE-7719D0B91197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31691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A0A873-8A39-49CB-87FE-7719D0B91197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1002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A0A873-8A39-49CB-87FE-7719D0B91197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43507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A0A873-8A39-49CB-87FE-7719D0B91197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9237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A0A873-8A39-49CB-87FE-7719D0B91197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8340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A0A873-8A39-49CB-87FE-7719D0B91197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10285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A0A873-8A39-49CB-87FE-7719D0B91197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8055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A0A873-8A39-49CB-87FE-7719D0B91197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8700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A0A873-8A39-49CB-87FE-7719D0B91197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76136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A0A873-8A39-49CB-87FE-7719D0B91197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17632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A0A873-8A39-49CB-87FE-7719D0B91197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59662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A0A873-8A39-49CB-87FE-7719D0B91197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98825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A0A873-8A39-49CB-87FE-7719D0B91197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4795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A0A873-8A39-49CB-87FE-7719D0B91197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87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A0A873-8A39-49CB-87FE-7719D0B91197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2738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12969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17525" y="944563"/>
            <a:ext cx="3670300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ja-JP" sz="1200" b="1">
                <a:solidFill>
                  <a:srgbClr val="000000"/>
                </a:solidFill>
                <a:latin typeface="Arial" charset="0"/>
              </a:rPr>
              <a:t>Information-technology Promotion Agency, Japan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012950" y="227013"/>
            <a:ext cx="1579563" cy="10779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altLang="ja-JP" sz="2000" b="1">
                <a:solidFill>
                  <a:srgbClr val="339966"/>
                </a:solidFill>
                <a:latin typeface="Arial" charset="0"/>
              </a:rPr>
              <a:t>Software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ja-JP" sz="2000" b="1">
                <a:solidFill>
                  <a:srgbClr val="339966"/>
                </a:solidFill>
                <a:latin typeface="Arial" charset="0"/>
              </a:rPr>
              <a:t>Engineering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ja-JP" sz="2000" b="1">
                <a:solidFill>
                  <a:srgbClr val="339966"/>
                </a:solidFill>
                <a:latin typeface="Arial" charset="0"/>
              </a:rPr>
              <a:t>Center</a:t>
            </a:r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4641850" y="260350"/>
            <a:ext cx="4152900" cy="708025"/>
          </a:xfrm>
          <a:prstGeom prst="rect">
            <a:avLst/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SEC</a:t>
            </a:r>
            <a:r>
              <a:rPr lang="ja-JP" altLang="en-US" sz="2000" dirty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定例報告：Ｎｏ．システム</a:t>
            </a:r>
            <a:r>
              <a:rPr lang="en-US" altLang="ja-JP" sz="2000" dirty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2013-001</a:t>
            </a: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6664325"/>
            <a:ext cx="3000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417513" y="6597650"/>
            <a:ext cx="84089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800725" y="6597650"/>
            <a:ext cx="2433638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b="1">
                <a:solidFill>
                  <a:srgbClr val="339966"/>
                </a:solidFill>
                <a:latin typeface="Arial" charset="0"/>
              </a:rPr>
              <a:t>Software Engineering Center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7729538" y="6597650"/>
            <a:ext cx="1017587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defRPr/>
            </a:pPr>
            <a:fld id="{2E5D9E87-6826-47AF-B866-4EC1A3E0AE66}" type="slidenum">
              <a:rPr lang="en-US" altLang="ja-JP" sz="120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pPr algn="r" eaLnBrk="1" hangingPunct="1">
                <a:defRPr/>
              </a:pPr>
              <a:t>‹#›</a:t>
            </a:fld>
            <a:endParaRPr lang="en-US" altLang="ja-JP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6962" y="3933825"/>
            <a:ext cx="7057292" cy="17526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15" name="タイトル 14"/>
          <p:cNvSpPr>
            <a:spLocks noGrp="1"/>
          </p:cNvSpPr>
          <p:nvPr>
            <p:ph type="title"/>
          </p:nvPr>
        </p:nvSpPr>
        <p:spPr>
          <a:xfrm>
            <a:off x="562708" y="2514601"/>
            <a:ext cx="7326923" cy="58737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97650"/>
            <a:ext cx="1476375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1970088" y="6629400"/>
            <a:ext cx="3446462" cy="26035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100" b="0" i="0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zh-TW" altLang="en-US"/>
              <a:t>情報処理推進機構　機密性</a:t>
            </a:r>
            <a:r>
              <a:rPr lang="en-US" altLang="zh-TW"/>
              <a:t>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3294590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2039938" y="6629400"/>
            <a:ext cx="3446462" cy="26035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100" b="0" i="0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zh-TW" altLang="en-US"/>
              <a:t>情報処理推進機構　機密性</a:t>
            </a:r>
            <a:r>
              <a:rPr lang="en-US" altLang="zh-TW"/>
              <a:t>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264786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93877" y="115889"/>
            <a:ext cx="2069123" cy="639127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83577" y="115889"/>
            <a:ext cx="6069623" cy="639127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1970088" y="6629400"/>
            <a:ext cx="3446462" cy="26035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100" b="0" i="0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zh-TW" altLang="en-US"/>
              <a:t>情報処理推進機構　機密性</a:t>
            </a:r>
            <a:r>
              <a:rPr lang="en-US" altLang="zh-TW"/>
              <a:t>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6666105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3577" y="115889"/>
            <a:ext cx="7326923" cy="58737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83577" y="908050"/>
            <a:ext cx="8279423" cy="5599113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1116013" y="6629400"/>
            <a:ext cx="3446462" cy="26035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100" b="0" i="0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zh-TW" altLang="en-US"/>
              <a:t>情報処理推進機構　機密性</a:t>
            </a:r>
            <a:r>
              <a:rPr lang="en-US" altLang="zh-TW"/>
              <a:t>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176486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4213" y="1773238"/>
            <a:ext cx="323850" cy="2087562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168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3429000"/>
            <a:ext cx="8604250" cy="71438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168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572000" y="260351"/>
            <a:ext cx="410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ja-JP" altLang="ja-JP" sz="18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87453" y="1958980"/>
            <a:ext cx="7091363" cy="1325563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933825"/>
            <a:ext cx="6400800" cy="1752600"/>
          </a:xfrm>
        </p:spPr>
        <p:txBody>
          <a:bodyPr anchor="ctr"/>
          <a:lstStyle>
            <a:lvl1pPr marL="0" indent="0" algn="r">
              <a:buFontTx/>
              <a:buNone/>
              <a:defRPr sz="28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pic>
        <p:nvPicPr>
          <p:cNvPr id="11" name="Picture 15" descr="名称未設定-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795" y="484769"/>
            <a:ext cx="376396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テキスト ボックス 13"/>
          <p:cNvSpPr txBox="1"/>
          <p:nvPr userDrawn="1"/>
        </p:nvSpPr>
        <p:spPr>
          <a:xfrm>
            <a:off x="1850065" y="6627168"/>
            <a:ext cx="55395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dirty="0"/>
              <a:t>Copyright © 2020</a:t>
            </a:r>
            <a:r>
              <a:rPr lang="ja-JP" altLang="en-US" sz="900" dirty="0"/>
              <a:t>　</a:t>
            </a:r>
            <a:r>
              <a:rPr lang="en-US" altLang="ja-JP" sz="900" dirty="0"/>
              <a:t>IPA. All rights reserved.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3596680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74D08-A32D-4B52-AFC7-1EE5C3CAF4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93112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9" indent="0">
              <a:buNone/>
              <a:defRPr sz="1800"/>
            </a:lvl2pPr>
            <a:lvl3pPr marL="914418" indent="0">
              <a:buNone/>
              <a:defRPr sz="1600"/>
            </a:lvl3pPr>
            <a:lvl4pPr marL="1371627" indent="0">
              <a:buNone/>
              <a:defRPr sz="1400"/>
            </a:lvl4pPr>
            <a:lvl5pPr marL="1828837" indent="0">
              <a:buNone/>
              <a:defRPr sz="1400"/>
            </a:lvl5pPr>
            <a:lvl6pPr marL="2286046" indent="0">
              <a:buNone/>
              <a:defRPr sz="1400"/>
            </a:lvl6pPr>
            <a:lvl7pPr marL="2743255" indent="0">
              <a:buNone/>
              <a:defRPr sz="1400"/>
            </a:lvl7pPr>
            <a:lvl8pPr marL="3200464" indent="0">
              <a:buNone/>
              <a:defRPr sz="1400"/>
            </a:lvl8pPr>
            <a:lvl9pPr marL="3657673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情報処理推進機構　機密性</a:t>
            </a:r>
            <a:r>
              <a:rPr lang="en-US" altLang="zh-TW"/>
              <a:t>2</a:t>
            </a: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36994-B002-4C90-8C0D-37F3D044842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7424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8478" y="1412880"/>
            <a:ext cx="3997325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3" y="1412880"/>
            <a:ext cx="3997325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情報処理推進機構　機密性</a:t>
            </a:r>
            <a:r>
              <a:rPr lang="en-US" altLang="zh-TW"/>
              <a:t>2</a:t>
            </a: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BEA8C-E425-42A7-A628-E8EDEF834B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38070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800" b="1"/>
            </a:lvl3pPr>
            <a:lvl4pPr marL="1371627" indent="0">
              <a:buNone/>
              <a:defRPr sz="1600" b="1"/>
            </a:lvl4pPr>
            <a:lvl5pPr marL="1828837" indent="0">
              <a:buNone/>
              <a:defRPr sz="1600" b="1"/>
            </a:lvl5pPr>
            <a:lvl6pPr marL="2286046" indent="0">
              <a:buNone/>
              <a:defRPr sz="1600" b="1"/>
            </a:lvl6pPr>
            <a:lvl7pPr marL="2743255" indent="0">
              <a:buNone/>
              <a:defRPr sz="1600" b="1"/>
            </a:lvl7pPr>
            <a:lvl8pPr marL="3200464" indent="0">
              <a:buNone/>
              <a:defRPr sz="1600" b="1"/>
            </a:lvl8pPr>
            <a:lvl9pPr marL="3657673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情報処理推進機構　機密性</a:t>
            </a:r>
            <a:r>
              <a:rPr lang="en-US" altLang="zh-TW"/>
              <a:t>2</a:t>
            </a:r>
            <a:endParaRPr lang="en-US" altLang="ja-JP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18F97-8397-4BF0-A465-BEA1935FCAC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2213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情報処理推進機構　機密性</a:t>
            </a:r>
            <a:r>
              <a:rPr lang="en-US" altLang="zh-TW"/>
              <a:t>2</a:t>
            </a: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425E9-3B03-4C53-BC71-309F440EE1F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70246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情報処理推進機構　機密性</a:t>
            </a:r>
            <a:r>
              <a:rPr lang="en-US" altLang="zh-TW"/>
              <a:t>2</a:t>
            </a:r>
            <a:endParaRPr lang="en-US" altLang="ja-JP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70662"/>
            <a:ext cx="2133600" cy="2873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42DB6-526F-49FE-8020-2A74308DD7E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509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i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1970088" y="6629400"/>
            <a:ext cx="3446462" cy="26035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100" b="0" i="0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zh-TW" altLang="en-US"/>
              <a:t>情報処理推進機構　機密性</a:t>
            </a:r>
            <a:r>
              <a:rPr lang="en-US" altLang="zh-TW"/>
              <a:t>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07558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情報処理推進機構　機密性</a:t>
            </a:r>
            <a:r>
              <a:rPr lang="en-US" altLang="zh-TW"/>
              <a:t>2</a:t>
            </a: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FB456-B694-4793-8A92-C94E6F74138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91516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9" indent="0">
              <a:buNone/>
              <a:defRPr sz="1200"/>
            </a:lvl2pPr>
            <a:lvl3pPr marL="914418" indent="0">
              <a:buNone/>
              <a:defRPr sz="1000"/>
            </a:lvl3pPr>
            <a:lvl4pPr marL="1371627" indent="0">
              <a:buNone/>
              <a:defRPr sz="900"/>
            </a:lvl4pPr>
            <a:lvl5pPr marL="1828837" indent="0">
              <a:buNone/>
              <a:defRPr sz="900"/>
            </a:lvl5pPr>
            <a:lvl6pPr marL="2286046" indent="0">
              <a:buNone/>
              <a:defRPr sz="900"/>
            </a:lvl6pPr>
            <a:lvl7pPr marL="2743255" indent="0">
              <a:buNone/>
              <a:defRPr sz="900"/>
            </a:lvl7pPr>
            <a:lvl8pPr marL="3200464" indent="0">
              <a:buNone/>
              <a:defRPr sz="900"/>
            </a:lvl8pPr>
            <a:lvl9pPr marL="3657673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情報処理推進機構　機密性</a:t>
            </a:r>
            <a:r>
              <a:rPr lang="en-US" altLang="zh-TW"/>
              <a:t>2</a:t>
            </a: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B389C-332F-4325-A95F-E1AC4357BEC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5814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情報処理推進機構　機密性</a:t>
            </a:r>
            <a:r>
              <a:rPr lang="en-US" altLang="zh-TW"/>
              <a:t>2</a:t>
            </a: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A7A53-A731-41F7-B022-53795BFFE5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561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08763" y="260350"/>
            <a:ext cx="2036762" cy="607695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8475" y="260350"/>
            <a:ext cx="5957888" cy="607695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情報処理推進機構　機密性</a:t>
            </a:r>
            <a:r>
              <a:rPr lang="en-US" altLang="zh-TW"/>
              <a:t>2</a:t>
            </a: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F16A3-6662-471E-B78B-32C8A57C41F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7182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1970088" y="6629400"/>
            <a:ext cx="3446462" cy="26035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100" b="0" i="0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zh-TW" altLang="en-US"/>
              <a:t>情報処理推進機構　機密性</a:t>
            </a:r>
            <a:r>
              <a:rPr lang="en-US" altLang="zh-TW"/>
              <a:t>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128382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83577" y="908050"/>
            <a:ext cx="4069374" cy="559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93628" y="908050"/>
            <a:ext cx="4069373" cy="559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1970088" y="6629400"/>
            <a:ext cx="3446462" cy="26035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100" b="0" i="0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zh-TW" altLang="en-US"/>
              <a:t>情報処理推進機構　機密性</a:t>
            </a:r>
            <a:r>
              <a:rPr lang="en-US" altLang="zh-TW"/>
              <a:t>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319898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1970088" y="6629400"/>
            <a:ext cx="3446462" cy="26035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100" b="0" i="0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zh-TW" altLang="en-US"/>
              <a:t>情報処理推進機構　機密性</a:t>
            </a:r>
            <a:r>
              <a:rPr lang="en-US" altLang="zh-TW"/>
              <a:t>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3611084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8462" y="108000"/>
            <a:ext cx="7310769" cy="576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1258888" y="6629400"/>
            <a:ext cx="3446462" cy="26035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100" b="0" i="0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zh-TW" altLang="en-US"/>
              <a:t>情報処理推進機構　機密性</a:t>
            </a:r>
            <a:r>
              <a:rPr lang="en-US" altLang="zh-TW"/>
              <a:t>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0870864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1970088" y="6629400"/>
            <a:ext cx="3446462" cy="26035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100" b="0" i="0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zh-TW" altLang="en-US"/>
              <a:t>情報処理推進機構　機密性</a:t>
            </a:r>
            <a:r>
              <a:rPr lang="en-US" altLang="zh-TW"/>
              <a:t>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6451858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1970088" y="6629400"/>
            <a:ext cx="3446462" cy="26035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100" b="0" i="0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zh-TW" altLang="en-US"/>
              <a:t>情報処理推進機構　機密性</a:t>
            </a:r>
            <a:r>
              <a:rPr lang="en-US" altLang="zh-TW"/>
              <a:t>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8045066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1970088" y="6629400"/>
            <a:ext cx="3446462" cy="260350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100" b="0" i="0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zh-TW" altLang="en-US"/>
              <a:t>情報処理推進機構　機密性</a:t>
            </a:r>
            <a:r>
              <a:rPr lang="en-US" altLang="zh-TW"/>
              <a:t>2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3592437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4188" y="115888"/>
            <a:ext cx="73263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4188" y="908050"/>
            <a:ext cx="8278812" cy="559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417513" y="800100"/>
            <a:ext cx="84089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7762875" y="-63500"/>
            <a:ext cx="1196975" cy="1323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4000" b="1">
                <a:solidFill>
                  <a:srgbClr val="339966"/>
                </a:solidFill>
                <a:latin typeface="Arial" charset="0"/>
              </a:rPr>
              <a:t>SEC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7762875" y="488950"/>
            <a:ext cx="1196975" cy="5349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altLang="ja-JP" sz="900">
                <a:solidFill>
                  <a:srgbClr val="339966"/>
                </a:solidFill>
                <a:latin typeface="Arial" charset="0"/>
              </a:rPr>
              <a:t>Software Engineering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ja-JP" sz="900">
                <a:solidFill>
                  <a:srgbClr val="339966"/>
                </a:solidFill>
                <a:latin typeface="Arial" charset="0"/>
              </a:rPr>
              <a:t>for Mo</a:t>
            </a:r>
            <a:r>
              <a:rPr lang="ja-JP" altLang="en-US" sz="900">
                <a:solidFill>
                  <a:srgbClr val="339966"/>
                </a:solidFill>
                <a:latin typeface="Arial" charset="0"/>
              </a:rPr>
              <a:t>･</a:t>
            </a:r>
            <a:r>
              <a:rPr lang="en-US" altLang="ja-JP" sz="900">
                <a:solidFill>
                  <a:srgbClr val="339966"/>
                </a:solidFill>
                <a:latin typeface="Arial" charset="0"/>
              </a:rPr>
              <a:t>No</a:t>
            </a:r>
            <a:r>
              <a:rPr lang="ja-JP" altLang="en-US" sz="900">
                <a:solidFill>
                  <a:srgbClr val="339966"/>
                </a:solidFill>
                <a:latin typeface="Arial" charset="0"/>
              </a:rPr>
              <a:t>･</a:t>
            </a:r>
            <a:r>
              <a:rPr lang="en-US" altLang="ja-JP" sz="900">
                <a:solidFill>
                  <a:srgbClr val="339966"/>
                </a:solidFill>
                <a:latin typeface="Arial" charset="0"/>
              </a:rPr>
              <a:t>Zu</a:t>
            </a:r>
            <a:r>
              <a:rPr lang="ja-JP" altLang="en-US" sz="900">
                <a:solidFill>
                  <a:srgbClr val="339966"/>
                </a:solidFill>
                <a:latin typeface="Arial" charset="0"/>
              </a:rPr>
              <a:t>･</a:t>
            </a:r>
            <a:r>
              <a:rPr lang="en-US" altLang="ja-JP" sz="900">
                <a:solidFill>
                  <a:srgbClr val="339966"/>
                </a:solidFill>
                <a:latin typeface="Arial" charset="0"/>
              </a:rPr>
              <a:t>Ku</a:t>
            </a:r>
            <a:r>
              <a:rPr lang="ja-JP" altLang="en-US" sz="900">
                <a:solidFill>
                  <a:srgbClr val="339966"/>
                </a:solidFill>
                <a:latin typeface="Arial" charset="0"/>
              </a:rPr>
              <a:t>･</a:t>
            </a:r>
            <a:r>
              <a:rPr lang="en-US" altLang="ja-JP" sz="900">
                <a:solidFill>
                  <a:srgbClr val="339966"/>
                </a:solidFill>
                <a:latin typeface="Arial" charset="0"/>
              </a:rPr>
              <a:t>Ri</a:t>
            </a: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6664325"/>
            <a:ext cx="3000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Line 9"/>
          <p:cNvSpPr>
            <a:spLocks noChangeShapeType="1"/>
          </p:cNvSpPr>
          <p:nvPr/>
        </p:nvSpPr>
        <p:spPr bwMode="auto">
          <a:xfrm>
            <a:off x="417513" y="6597650"/>
            <a:ext cx="84089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5364163" y="6577013"/>
            <a:ext cx="3779837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99"/>
                </a:solidFill>
                <a:latin typeface="ＭＳ Ｐゴシック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b="1" dirty="0">
                <a:solidFill>
                  <a:srgbClr val="339966"/>
                </a:solidFill>
                <a:latin typeface="Arial" charset="0"/>
              </a:rPr>
              <a:t>Software Reliability Enhancement Center</a:t>
            </a:r>
            <a:endParaRPr lang="en-US" altLang="ja-JP" sz="1400" b="1" dirty="0">
              <a:latin typeface="Arial" charset="0"/>
            </a:endParaRP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97650"/>
            <a:ext cx="16176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rgbClr val="000000"/>
                </a:solidFill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9" name="Rectangle 13"/>
          <p:cNvSpPr>
            <a:spLocks noChangeArrowheads="1"/>
          </p:cNvSpPr>
          <p:nvPr/>
        </p:nvSpPr>
        <p:spPr bwMode="auto">
          <a:xfrm>
            <a:off x="7729538" y="6597650"/>
            <a:ext cx="1017587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defRPr/>
            </a:pPr>
            <a:fld id="{122211B2-F7A7-44CB-BD0E-E8D555D0CCED}" type="slidenum">
              <a:rPr lang="en-US" altLang="ja-JP" sz="1200" smtClean="0">
                <a:solidFill>
                  <a:srgbClr val="000000"/>
                </a:solidFill>
                <a:latin typeface="ＭＳ Ｐゴシック" panose="020B0600070205080204" pitchFamily="50" charset="-128"/>
              </a:rPr>
              <a:pPr algn="r" eaLnBrk="1" hangingPunct="1">
                <a:defRPr/>
              </a:pPr>
              <a:t>‹#›</a:t>
            </a:fld>
            <a:endParaRPr lang="en-US" altLang="ja-JP" sz="120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  <p:sldLayoutId id="2147484286" r:id="rId12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ＭＳ Ｐゴシック" charset="-128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ＭＳ Ｐゴシック" charset="-128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ＭＳ Ｐゴシック" charset="-128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ＭＳ Ｐゴシック" charset="-128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ＭＳ Ｐゴシック" charset="-128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ＭＳ Ｐゴシック" charset="-128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ＭＳ Ｐゴシック" charset="-128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ＭＳ Ｐゴシック" charset="-128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p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ＭＳ Ｐゴシック" panose="020B0600070205080204" pitchFamily="50" charset="-128"/>
        <a:buChar char="-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panose="020B0604020202020204" pitchFamily="34" charset="0"/>
        <a:buChar char="•"/>
        <a:defRPr kumimoji="1"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•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•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•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•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07950" y="0"/>
            <a:ext cx="2159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bg1">
                  <a:alpha val="84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168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3" y="175288"/>
            <a:ext cx="7127875" cy="57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8477" y="1412880"/>
            <a:ext cx="814705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zh-TW" altLang="en-US"/>
              <a:t>情報処理推進機構　機密性</a:t>
            </a:r>
            <a:r>
              <a:rPr lang="en-US" altLang="zh-TW"/>
              <a:t>2</a:t>
            </a:r>
            <a:endParaRPr lang="en-US" altLang="ja-JP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0662"/>
            <a:ext cx="21336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smtClean="0"/>
            </a:lvl1pPr>
          </a:lstStyle>
          <a:p>
            <a:pPr>
              <a:defRPr/>
            </a:pPr>
            <a:fld id="{72E1A35B-16CC-4730-80DF-3ECA4D0A869B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662336"/>
            <a:ext cx="8604250" cy="71437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 sz="168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50065" y="6627168"/>
            <a:ext cx="55395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1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00" dirty="0"/>
              <a:t>Copyright © 2020</a:t>
            </a:r>
            <a:r>
              <a:rPr lang="ja-JP" altLang="en-US" sz="900" dirty="0"/>
              <a:t>　</a:t>
            </a:r>
            <a:r>
              <a:rPr lang="en-US" altLang="ja-JP" sz="900" dirty="0"/>
              <a:t>IPA. All rights reserved.</a:t>
            </a:r>
            <a:endParaRPr kumimoji="1" lang="ja-JP" altLang="en-US" sz="900" dirty="0"/>
          </a:p>
        </p:txBody>
      </p:sp>
      <p:pic>
        <p:nvPicPr>
          <p:cNvPr id="11" name="Picture 14" descr="IPA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00395" y="174451"/>
            <a:ext cx="884371" cy="49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439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  <p:sldLayoutId id="2147484296" r:id="rId9"/>
    <p:sldLayoutId id="2147484297" r:id="rId10"/>
    <p:sldLayoutId id="214748429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3399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3399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3399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3399"/>
          </a:solidFill>
          <a:latin typeface="Arial" charset="0"/>
          <a:ea typeface="ＭＳ Ｐゴシック" charset="-128"/>
        </a:defRPr>
      </a:lvl5pPr>
      <a:lvl6pPr marL="457209" algn="l" rtl="0" fontAlgn="base">
        <a:spcBef>
          <a:spcPct val="0"/>
        </a:spcBef>
        <a:spcAft>
          <a:spcPct val="0"/>
        </a:spcAft>
        <a:defRPr kumimoji="1" sz="3600">
          <a:solidFill>
            <a:srgbClr val="003399"/>
          </a:solidFill>
          <a:latin typeface="Arial" charset="0"/>
          <a:ea typeface="ＭＳ Ｐゴシック" charset="-128"/>
        </a:defRPr>
      </a:lvl6pPr>
      <a:lvl7pPr marL="914418" algn="l" rtl="0" fontAlgn="base">
        <a:spcBef>
          <a:spcPct val="0"/>
        </a:spcBef>
        <a:spcAft>
          <a:spcPct val="0"/>
        </a:spcAft>
        <a:defRPr kumimoji="1" sz="3600">
          <a:solidFill>
            <a:srgbClr val="003399"/>
          </a:solidFill>
          <a:latin typeface="Arial" charset="0"/>
          <a:ea typeface="ＭＳ Ｐゴシック" charset="-128"/>
        </a:defRPr>
      </a:lvl7pPr>
      <a:lvl8pPr marL="1371627" algn="l" rtl="0" fontAlgn="base">
        <a:spcBef>
          <a:spcPct val="0"/>
        </a:spcBef>
        <a:spcAft>
          <a:spcPct val="0"/>
        </a:spcAft>
        <a:defRPr kumimoji="1" sz="3600">
          <a:solidFill>
            <a:srgbClr val="003399"/>
          </a:solidFill>
          <a:latin typeface="Arial" charset="0"/>
          <a:ea typeface="ＭＳ Ｐゴシック" charset="-128"/>
        </a:defRPr>
      </a:lvl8pPr>
      <a:lvl9pPr marL="1828837" algn="l" rtl="0" fontAlgn="base">
        <a:spcBef>
          <a:spcPct val="0"/>
        </a:spcBef>
        <a:spcAft>
          <a:spcPct val="0"/>
        </a:spcAft>
        <a:defRPr kumimoji="1" sz="3600">
          <a:solidFill>
            <a:srgbClr val="003399"/>
          </a:solidFill>
          <a:latin typeface="Arial" charset="0"/>
          <a:ea typeface="ＭＳ Ｐゴシック" charset="-128"/>
        </a:defRPr>
      </a:lvl9pPr>
    </p:titleStyle>
    <p:bodyStyle>
      <a:lvl1pPr marL="342907" indent="-342907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65" indent="-28575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23" indent="-228605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32" indent="-228605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41" indent="-2286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50" indent="-22860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59" indent="-22860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69" indent="-22860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78" indent="-228605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1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3F044A7E-E165-4993-8B0E-94E2F405F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0407" y="5373216"/>
            <a:ext cx="6480820" cy="1224136"/>
          </a:xfrm>
        </p:spPr>
        <p:txBody>
          <a:bodyPr/>
          <a:lstStyle/>
          <a:p>
            <a:r>
              <a:rPr lang="zh-CN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独立行政法人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情報処理推進機構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(IPA)</a:t>
            </a:r>
          </a:p>
          <a:p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社会基盤センター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(IKC)</a:t>
            </a:r>
          </a:p>
          <a:p>
            <a:r>
              <a:rPr lang="en-US" altLang="ja-JP" sz="2000">
                <a:latin typeface="メイリオ" panose="020B0604030504040204" pitchFamily="50" charset="-128"/>
                <a:ea typeface="メイリオ" panose="020B0604030504040204" pitchFamily="50" charset="-128"/>
              </a:rPr>
              <a:t>2020/9/30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7185C44C-88F1-43C4-8573-C09D68B3F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1747922"/>
            <a:ext cx="7776864" cy="1654686"/>
          </a:xfrm>
        </p:spPr>
        <p:txBody>
          <a:bodyPr/>
          <a:lstStyle/>
          <a:p>
            <a:pPr algn="ctr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ソフトウェア開発</a:t>
            </a:r>
            <a:b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分析データ集</a:t>
            </a:r>
            <a:r>
              <a:rPr lang="en-US" altLang="ja-JP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2020</a:t>
            </a:r>
            <a:b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 サマリー版 ～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D631BD0-4E24-4E51-A693-BC454E181650}"/>
              </a:ext>
            </a:extLst>
          </p:cNvPr>
          <p:cNvSpPr txBox="1"/>
          <p:nvPr/>
        </p:nvSpPr>
        <p:spPr>
          <a:xfrm>
            <a:off x="1331640" y="3659903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3200" b="1" kern="0" spc="-20" dirty="0">
                <a:solidFill>
                  <a:srgbClr val="ED7D3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小塚明朝 Pro B"/>
              </a:rPr>
              <a:t>5,066</a:t>
            </a:r>
            <a:r>
              <a:rPr lang="ja-JP" altLang="ja-JP" sz="2400" kern="0" spc="-2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小塚明朝 Pro B"/>
              </a:rPr>
              <a:t>プロジェクトの定量データから</a:t>
            </a:r>
            <a:endParaRPr lang="ja-JP" altLang="ja-JP" sz="1400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ja-JP" sz="2400" kern="0" spc="-2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小塚明朝 Pro B"/>
              </a:rPr>
              <a:t>ソフトウェアの信頼性を</a:t>
            </a:r>
            <a:r>
              <a:rPr lang="ja-JP" altLang="en-US" sz="2400" kern="0" spc="-2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小塚明朝 Pro B"/>
              </a:rPr>
              <a:t>中心に</a:t>
            </a:r>
            <a:r>
              <a:rPr lang="ja-JP" altLang="ja-JP" sz="2400" kern="0" spc="-2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小塚明朝 Pro B"/>
              </a:rPr>
              <a:t>分析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1149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EFE813-C30E-4049-A715-CA6548F0E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74D08-A32D-4B52-AFC7-1EE5C3CAF417}" type="slidenum">
              <a:rPr lang="en-US" altLang="ja-JP" smtClean="0"/>
              <a:pPr>
                <a:defRPr/>
              </a:pPr>
              <a:t>10</a:t>
            </a:fld>
            <a:endParaRPr lang="en-US" altLang="ja-JP" dirty="0"/>
          </a:p>
        </p:txBody>
      </p:sp>
      <p:sp>
        <p:nvSpPr>
          <p:cNvPr id="17" name="タイトル 2">
            <a:extLst>
              <a:ext uri="{FF2B5EF4-FFF2-40B4-BE49-F238E27FC236}">
                <a16:creationId xmlns:a16="http://schemas.microsoft.com/office/drawing/2014/main" id="{C72072B4-3A1E-46B6-BAE7-4470676FA949}"/>
              </a:ext>
            </a:extLst>
          </p:cNvPr>
          <p:cNvSpPr txBox="1">
            <a:spLocks/>
          </p:cNvSpPr>
          <p:nvPr/>
        </p:nvSpPr>
        <p:spPr bwMode="auto">
          <a:xfrm>
            <a:off x="251520" y="157130"/>
            <a:ext cx="8352727" cy="57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5pPr>
            <a:lvl6pPr marL="457209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6pPr>
            <a:lvl7pPr marL="914418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7pPr>
            <a:lvl8pPr marL="1371627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8pPr>
            <a:lvl9pPr marL="1828837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5.</a:t>
            </a: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テスト検出バグ</a:t>
            </a:r>
            <a:endParaRPr lang="en-US" altLang="ja-JP" sz="28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A0A9740-49C9-43B0-AB3D-F2E2D4F09DCF}"/>
              </a:ext>
            </a:extLst>
          </p:cNvPr>
          <p:cNvSpPr txBox="1"/>
          <p:nvPr/>
        </p:nvSpPr>
        <p:spPr>
          <a:xfrm>
            <a:off x="252000" y="3780000"/>
            <a:ext cx="7245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200" b="0" i="0" u="none" strike="noStrike" kern="1200" baseline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/>
              </a:defRPr>
            </a:pPr>
            <a:r>
              <a:rPr lang="en-US" altLang="ja-JP" sz="2000" dirty="0"/>
              <a:t>FP</a:t>
            </a:r>
            <a:r>
              <a:rPr lang="ja-JP" altLang="en-US" sz="2000" dirty="0"/>
              <a:t>規模あたりのテストケース数、検出バグ数 （全開発種別）</a:t>
            </a:r>
            <a:endParaRPr lang="ja-JP" altLang="ja-JP" sz="20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7E79195-5110-4E28-9F05-6702C233151D}"/>
              </a:ext>
            </a:extLst>
          </p:cNvPr>
          <p:cNvSpPr txBox="1"/>
          <p:nvPr/>
        </p:nvSpPr>
        <p:spPr>
          <a:xfrm>
            <a:off x="370800" y="5626844"/>
            <a:ext cx="8460000" cy="50400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fontAlgn="b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・全体的にはテストケース数と検出バグ数は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年度～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年度と比較して、あまり差はない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b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・総合テストのテストケース数は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年度～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年度の平均値が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1844.7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1187.3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で少し減少</a:t>
            </a: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F751F002-0263-4DF4-A457-281557378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619711"/>
              </p:ext>
            </p:extLst>
          </p:nvPr>
        </p:nvGraphicFramePr>
        <p:xfrm>
          <a:off x="370800" y="4046040"/>
          <a:ext cx="8445600" cy="1543200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val="831604139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4222445968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2898712683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3992173604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3102607512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941732996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3243519892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486077637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854028060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3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3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3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3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3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3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3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[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件／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KFP]</a:t>
                      </a:r>
                    </a:p>
                  </a:txBody>
                  <a:tcPr marL="36000" marR="36000" marT="3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3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61638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最小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P25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中央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P75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最大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平均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標準偏差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7974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結合テスト（テストケース）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87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4.8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807.9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2,123.8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5,026.8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22,537.8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3,418.1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3,816.7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5394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総合テスト（テストケース）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78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16.4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252.4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549.0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1,475.3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15,382.7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1,187.3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2,046.2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541084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結合テスト検出バグ数（現象）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85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42.9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102.1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193.3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995.9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161.3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185.8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13608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総合テスト検出バグ数（現象）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78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5.7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28.2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72.3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570.0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57.5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97.8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57087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結合テスト検出バグ数（原因）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33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29.2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85.1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115.9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670.0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120.3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160.4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485374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総合テスト検出バグ数（原因）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28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0.3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9.7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20.4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83.1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565.0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80.0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146.2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163241"/>
                  </a:ext>
                </a:extLst>
              </a:tr>
            </a:tbl>
          </a:graphicData>
        </a:graphic>
      </p:graphicFrame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AF160CC-50CE-448E-95E1-43D178735726}"/>
              </a:ext>
            </a:extLst>
          </p:cNvPr>
          <p:cNvSpPr txBox="1"/>
          <p:nvPr/>
        </p:nvSpPr>
        <p:spPr>
          <a:xfrm>
            <a:off x="252000" y="900000"/>
            <a:ext cx="759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200" b="0" i="0" u="none" strike="noStrike" kern="1200" baseline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/>
              </a:defRPr>
            </a:pPr>
            <a:r>
              <a:rPr lang="en-US" altLang="ja-JP" sz="2000" dirty="0"/>
              <a:t>SLOC</a:t>
            </a:r>
            <a:r>
              <a:rPr lang="ja-JP" altLang="en-US" sz="2000" dirty="0"/>
              <a:t>規模あたりのテストケース数、検出バグ数 （全開発種別）</a:t>
            </a:r>
            <a:endParaRPr lang="ja-JP" altLang="ja-JP" sz="20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E7D0635-899B-413F-AF82-A28025AFD9D3}"/>
              </a:ext>
            </a:extLst>
          </p:cNvPr>
          <p:cNvSpPr txBox="1"/>
          <p:nvPr/>
        </p:nvSpPr>
        <p:spPr>
          <a:xfrm>
            <a:off x="370800" y="2718445"/>
            <a:ext cx="8460000" cy="28800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fontAlgn="b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・全体的にはテストケース数と検出バグ数は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年度～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年度と比較して、あまり差はない</a:t>
            </a: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4769"/>
              </p:ext>
            </p:extLst>
          </p:nvPr>
        </p:nvGraphicFramePr>
        <p:xfrm>
          <a:off x="370800" y="1171240"/>
          <a:ext cx="8445600" cy="1507200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3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3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3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3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3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3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000" b="0" i="0" u="none" strike="noStrike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3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[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件／</a:t>
                      </a:r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KSLOC]</a:t>
                      </a:r>
                    </a:p>
                  </a:txBody>
                  <a:tcPr marL="36000" marR="36000" marT="3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3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最小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P25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中央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P75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最大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平均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標準偏差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結合テスト（テストケース）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641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23.1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50.2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110.6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100,000.0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399.6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4,689.8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総合テスト（テストケース）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610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5.7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15.0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36.1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25,076.9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121.2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1,198.2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結合テスト検出バグ数（現象）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482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0.502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1.238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2.461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7,846.154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19.966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358.663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総合テスト検出バグ数（現象）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462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0.052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0.223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0.639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769.231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2.389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35.868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結合テスト検出バグ数（原因）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370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0.402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1.055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1.819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7,846.154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24.831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409.342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総合テスト検出バグ数（原因）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357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0.065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0.217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0.557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769.231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2.721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40.703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475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EFE813-C30E-4049-A715-CA6548F0E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74D08-A32D-4B52-AFC7-1EE5C3CAF417}" type="slidenum">
              <a:rPr lang="en-US" altLang="ja-JP" smtClean="0"/>
              <a:pPr>
                <a:defRPr/>
              </a:pPr>
              <a:t>11</a:t>
            </a:fld>
            <a:endParaRPr lang="en-US" altLang="ja-JP" dirty="0"/>
          </a:p>
        </p:txBody>
      </p:sp>
      <p:sp>
        <p:nvSpPr>
          <p:cNvPr id="17" name="タイトル 2">
            <a:extLst>
              <a:ext uri="{FF2B5EF4-FFF2-40B4-BE49-F238E27FC236}">
                <a16:creationId xmlns:a16="http://schemas.microsoft.com/office/drawing/2014/main" id="{C72072B4-3A1E-46B6-BAE7-4470676FA949}"/>
              </a:ext>
            </a:extLst>
          </p:cNvPr>
          <p:cNvSpPr txBox="1">
            <a:spLocks/>
          </p:cNvSpPr>
          <p:nvPr/>
        </p:nvSpPr>
        <p:spPr bwMode="auto">
          <a:xfrm>
            <a:off x="251520" y="157130"/>
            <a:ext cx="8352727" cy="57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5pPr>
            <a:lvl6pPr marL="457209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6pPr>
            <a:lvl7pPr marL="914418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7pPr>
            <a:lvl8pPr marL="1371627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8pPr>
            <a:lvl9pPr marL="1828837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6.</a:t>
            </a: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まとめ</a:t>
            </a:r>
            <a:endParaRPr lang="en-US" altLang="ja-JP" sz="28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DF04D0F-F435-4360-B2AD-9E08F850AF47}"/>
              </a:ext>
            </a:extLst>
          </p:cNvPr>
          <p:cNvSpPr txBox="1"/>
          <p:nvPr/>
        </p:nvSpPr>
        <p:spPr>
          <a:xfrm>
            <a:off x="532834" y="908720"/>
            <a:ext cx="8064695" cy="147732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2012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年度～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年度のデータと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2014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年度～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年度との比較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AutoNum type="arabicPeriod"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FP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データが大幅に減少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AutoNum type="arabicPeriod"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生産性の低下傾向と信頼性の向上傾向は継続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AutoNum type="arabicPeriod"/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その他のデータに大きな変動はない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FP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信頼性は低下しているがデータ数が少ない）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6B18FDA-7F76-43CD-A9E6-DFEE4CB3EE26}"/>
              </a:ext>
            </a:extLst>
          </p:cNvPr>
          <p:cNvSpPr txBox="1"/>
          <p:nvPr/>
        </p:nvSpPr>
        <p:spPr>
          <a:xfrm>
            <a:off x="532833" y="2558016"/>
            <a:ext cx="8064695" cy="258532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全体の傾向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AutoNum type="arabicPeriod"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新規開発が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割強、改修・保守が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割弱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AutoNum type="arabicPeriod"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Java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割強と最も多く、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COBOL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C#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Visual Basic.NET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の順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AutoNum type="arabicPeriod"/>
            </a:pP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不具合は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万行で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個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中央値）、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万行で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個（平均値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marL="342900" indent="-342900">
              <a:buAutoNum type="arabicPeriod"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SLOC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規模と工数の関係はおよそ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2/3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乗根の関係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AutoNum type="arabicPeriod"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FP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規模と工数の関係はほぼ直線の関係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AutoNum type="arabicPeriod"/>
            </a:pP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基本設計レビューでは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ページあたり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25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個の指摘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AutoNum type="arabicPeriod"/>
            </a:pP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行あたり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個の結合テスト、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個の総合テストを実施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AutoNum type="arabicPeriod"/>
            </a:pP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万行あたり結合テストで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個のバグを検出し、総合テストで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個検出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0096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EFE813-C30E-4049-A715-CA6548F0E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74D08-A32D-4B52-AFC7-1EE5C3CAF417}" type="slidenum">
              <a:rPr lang="en-US" altLang="ja-JP" smtClean="0"/>
              <a:pPr>
                <a:defRPr/>
              </a:pPr>
              <a:t>12</a:t>
            </a:fld>
            <a:endParaRPr lang="en-US" altLang="ja-JP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684F56-ED6C-4C14-BC42-F3656027D60A}"/>
              </a:ext>
            </a:extLst>
          </p:cNvPr>
          <p:cNvSpPr txBox="1"/>
          <p:nvPr/>
        </p:nvSpPr>
        <p:spPr>
          <a:xfrm>
            <a:off x="251520" y="900000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200" b="0" i="0" u="none" strike="noStrike" kern="1200" baseline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/>
              </a:defRPr>
            </a:pPr>
            <a:r>
              <a:rPr lang="en-US" altLang="ja-JP" sz="2000" dirty="0"/>
              <a:t>SLOC</a:t>
            </a:r>
            <a:r>
              <a:rPr lang="ja-JP" altLang="en-US" sz="2000" dirty="0"/>
              <a:t>規模と工数</a:t>
            </a:r>
            <a:r>
              <a:rPr lang="en-US" altLang="ja-JP" sz="2000" dirty="0"/>
              <a:t>(</a:t>
            </a:r>
            <a:r>
              <a:rPr lang="ja-JP" altLang="en-US" sz="2000" dirty="0"/>
              <a:t>全開発プロジェクト種別</a:t>
            </a:r>
            <a:r>
              <a:rPr lang="en-US" altLang="ja-JP" sz="2000" dirty="0"/>
              <a:t>) </a:t>
            </a:r>
            <a:endParaRPr lang="ja-JP" altLang="ja-JP" sz="2000" dirty="0"/>
          </a:p>
        </p:txBody>
      </p:sp>
      <p:sp>
        <p:nvSpPr>
          <p:cNvPr id="17" name="タイトル 2">
            <a:extLst>
              <a:ext uri="{FF2B5EF4-FFF2-40B4-BE49-F238E27FC236}">
                <a16:creationId xmlns:a16="http://schemas.microsoft.com/office/drawing/2014/main" id="{C72072B4-3A1E-46B6-BAE7-4470676FA949}"/>
              </a:ext>
            </a:extLst>
          </p:cNvPr>
          <p:cNvSpPr txBox="1">
            <a:spLocks/>
          </p:cNvSpPr>
          <p:nvPr/>
        </p:nvSpPr>
        <p:spPr bwMode="auto">
          <a:xfrm>
            <a:off x="251520" y="157130"/>
            <a:ext cx="8352727" cy="57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5pPr>
            <a:lvl6pPr marL="457209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6pPr>
            <a:lvl7pPr marL="914418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7pPr>
            <a:lvl8pPr marL="1371627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8pPr>
            <a:lvl9pPr marL="1828837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参考</a:t>
            </a:r>
            <a:r>
              <a:rPr lang="en-US" altLang="ja-JP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 SLOC</a:t>
            </a: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生産性</a:t>
            </a:r>
            <a:endParaRPr lang="en-US" altLang="ja-JP" sz="28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4242C1A-C981-46A3-A648-8DE776A78AF9}"/>
              </a:ext>
            </a:extLst>
          </p:cNvPr>
          <p:cNvSpPr txBox="1"/>
          <p:nvPr/>
        </p:nvSpPr>
        <p:spPr>
          <a:xfrm>
            <a:off x="1339330" y="5383540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近似曲線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y = 13.3x</a:t>
            </a:r>
            <a:r>
              <a:rPr lang="en-US" altLang="ja-JP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0.64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R</a:t>
            </a:r>
            <a:r>
              <a:rPr lang="en-US" altLang="ja-JP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 = 0.61 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5A1481F-1D19-4CDE-9E7C-4E6F447C5FDA}"/>
              </a:ext>
            </a:extLst>
          </p:cNvPr>
          <p:cNvSpPr txBox="1"/>
          <p:nvPr/>
        </p:nvSpPr>
        <p:spPr>
          <a:xfrm>
            <a:off x="370800" y="5860005"/>
            <a:ext cx="8460000" cy="28800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fontAlgn="b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・近似曲線の係数と指数、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</a:t>
            </a:r>
            <a:r>
              <a:rPr lang="en-US" altLang="ja-JP" sz="14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年度～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年度の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12.8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0.64</a:t>
            </a:r>
            <a:r>
              <a:rPr lang="ja-JP" altLang="en-US" sz="1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0.64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とあまり差はない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9" name="グラフ 8">
            <a:extLst>
              <a:ext uri="{FF2B5EF4-FFF2-40B4-BE49-F238E27FC236}">
                <a16:creationId xmlns:a16="http://schemas.microsoft.com/office/drawing/2014/main" id="{B7588252-13A6-4268-93FF-5E21468EDC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3617617"/>
              </p:ext>
            </p:extLst>
          </p:nvPr>
        </p:nvGraphicFramePr>
        <p:xfrm>
          <a:off x="1584000" y="1692000"/>
          <a:ext cx="5972175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1656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EFE813-C30E-4049-A715-CA6548F0E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74D08-A32D-4B52-AFC7-1EE5C3CAF417}" type="slidenum">
              <a:rPr lang="en-US" altLang="ja-JP" smtClean="0"/>
              <a:pPr>
                <a:defRPr/>
              </a:pPr>
              <a:t>13</a:t>
            </a:fld>
            <a:endParaRPr lang="en-US" altLang="ja-JP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684F56-ED6C-4C14-BC42-F3656027D60A}"/>
              </a:ext>
            </a:extLst>
          </p:cNvPr>
          <p:cNvSpPr txBox="1"/>
          <p:nvPr/>
        </p:nvSpPr>
        <p:spPr>
          <a:xfrm>
            <a:off x="252000" y="900000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200" b="0" i="0" u="none" strike="noStrike" kern="1200" baseline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/>
              </a:defRPr>
            </a:pPr>
            <a:r>
              <a:rPr lang="en-US" altLang="ja-JP" sz="2000" dirty="0"/>
              <a:t>SLOC</a:t>
            </a:r>
            <a:r>
              <a:rPr lang="ja-JP" altLang="en-US" sz="2000" dirty="0"/>
              <a:t>規模と工数</a:t>
            </a:r>
            <a:r>
              <a:rPr lang="en-US" altLang="ja-JP" sz="2000" dirty="0"/>
              <a:t>(</a:t>
            </a:r>
            <a:r>
              <a:rPr lang="ja-JP" altLang="en-US" sz="2000" dirty="0"/>
              <a:t>新規開発、改良開発</a:t>
            </a:r>
            <a:r>
              <a:rPr lang="en-US" altLang="ja-JP" sz="2000" dirty="0"/>
              <a:t>) </a:t>
            </a:r>
            <a:endParaRPr lang="ja-JP" altLang="ja-JP" sz="2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4242C1A-C981-46A3-A648-8DE776A78AF9}"/>
              </a:ext>
            </a:extLst>
          </p:cNvPr>
          <p:cNvSpPr txBox="1"/>
          <p:nvPr/>
        </p:nvSpPr>
        <p:spPr>
          <a:xfrm>
            <a:off x="522807" y="4842818"/>
            <a:ext cx="378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近似曲線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y = 11.9x</a:t>
            </a:r>
            <a:r>
              <a:rPr lang="en-US" altLang="ja-JP" sz="16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0.65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R</a:t>
            </a:r>
            <a:r>
              <a:rPr lang="en-US" altLang="ja-JP" sz="16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= 0.62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5A1481F-1D19-4CDE-9E7C-4E6F447C5FDA}"/>
              </a:ext>
            </a:extLst>
          </p:cNvPr>
          <p:cNvSpPr txBox="1"/>
          <p:nvPr/>
        </p:nvSpPr>
        <p:spPr>
          <a:xfrm>
            <a:off x="522807" y="5386903"/>
            <a:ext cx="3780000" cy="116955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fontAlgn="b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・近似曲線の係数と指数、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</a:t>
            </a:r>
            <a:r>
              <a:rPr lang="en-US" altLang="ja-JP" sz="14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年度～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年度の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4.5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0.73</a:t>
            </a:r>
            <a:r>
              <a:rPr lang="ja-JP" altLang="en-US" sz="1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0.64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とあまり差はない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b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・指数部では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からの差が大きくなり、規模による生産性の影響が大きくなった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0D3BAE-7E9E-47B3-85E4-DD8B1EC4B3AD}"/>
              </a:ext>
            </a:extLst>
          </p:cNvPr>
          <p:cNvSpPr txBox="1"/>
          <p:nvPr/>
        </p:nvSpPr>
        <p:spPr>
          <a:xfrm>
            <a:off x="4752432" y="4831343"/>
            <a:ext cx="378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近似曲線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y = 13.5x</a:t>
            </a:r>
            <a:r>
              <a:rPr lang="en-US" altLang="ja-JP" sz="16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0.64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R</a:t>
            </a:r>
            <a:r>
              <a:rPr lang="en-US" altLang="ja-JP" sz="16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= 0.60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3A6749C-CD7E-471F-AA73-84DF23A09A13}"/>
              </a:ext>
            </a:extLst>
          </p:cNvPr>
          <p:cNvSpPr txBox="1"/>
          <p:nvPr/>
        </p:nvSpPr>
        <p:spPr>
          <a:xfrm>
            <a:off x="4752432" y="5386902"/>
            <a:ext cx="3780000" cy="95410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fontAlgn="b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・近似曲線の係数と指数、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</a:t>
            </a:r>
            <a:r>
              <a:rPr lang="en-US" altLang="ja-JP" sz="14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年度～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年度の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20.1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0.59</a:t>
            </a:r>
            <a:r>
              <a:rPr lang="ja-JP" altLang="en-US" sz="1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0.61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とあまり差はない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b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・指数部では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からの差はあまり差はない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タイトル 2">
            <a:extLst>
              <a:ext uri="{FF2B5EF4-FFF2-40B4-BE49-F238E27FC236}">
                <a16:creationId xmlns:a16="http://schemas.microsoft.com/office/drawing/2014/main" id="{7444EFF9-6D60-4975-B8C5-7C338625FF0F}"/>
              </a:ext>
            </a:extLst>
          </p:cNvPr>
          <p:cNvSpPr txBox="1">
            <a:spLocks/>
          </p:cNvSpPr>
          <p:nvPr/>
        </p:nvSpPr>
        <p:spPr bwMode="auto">
          <a:xfrm>
            <a:off x="251520" y="157130"/>
            <a:ext cx="8352727" cy="57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5pPr>
            <a:lvl6pPr marL="457209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6pPr>
            <a:lvl7pPr marL="914418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7pPr>
            <a:lvl8pPr marL="1371627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8pPr>
            <a:lvl9pPr marL="1828837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参考</a:t>
            </a:r>
            <a:r>
              <a:rPr lang="en-US" altLang="ja-JP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 SLOC</a:t>
            </a: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生産性</a:t>
            </a:r>
            <a:endParaRPr lang="en-US" altLang="ja-JP" sz="28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5" name="グラフ 14">
            <a:extLst>
              <a:ext uri="{FF2B5EF4-FFF2-40B4-BE49-F238E27FC236}">
                <a16:creationId xmlns:a16="http://schemas.microsoft.com/office/drawing/2014/main" id="{F09A11F7-32B0-4B1E-9512-93DAE6D66E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424705"/>
              </p:ext>
            </p:extLst>
          </p:nvPr>
        </p:nvGraphicFramePr>
        <p:xfrm>
          <a:off x="270807" y="1800000"/>
          <a:ext cx="4284000" cy="26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グラフ 16">
            <a:extLst>
              <a:ext uri="{FF2B5EF4-FFF2-40B4-BE49-F238E27FC236}">
                <a16:creationId xmlns:a16="http://schemas.microsoft.com/office/drawing/2014/main" id="{A0C0702C-5A51-4BA2-82ED-D652D473C2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692320"/>
              </p:ext>
            </p:extLst>
          </p:nvPr>
        </p:nvGraphicFramePr>
        <p:xfrm>
          <a:off x="4500432" y="1800000"/>
          <a:ext cx="4284000" cy="26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34708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EFE813-C30E-4049-A715-CA6548F0E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74D08-A32D-4B52-AFC7-1EE5C3CAF417}" type="slidenum">
              <a:rPr lang="en-US" altLang="ja-JP" smtClean="0"/>
              <a:pPr>
                <a:defRPr/>
              </a:pPr>
              <a:t>14</a:t>
            </a:fld>
            <a:endParaRPr lang="en-US" altLang="ja-JP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684F56-ED6C-4C14-BC42-F3656027D60A}"/>
              </a:ext>
            </a:extLst>
          </p:cNvPr>
          <p:cNvSpPr txBox="1"/>
          <p:nvPr/>
        </p:nvSpPr>
        <p:spPr>
          <a:xfrm>
            <a:off x="252000" y="734083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200" b="0" i="0" u="none" strike="noStrike" kern="1200" baseline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/>
              </a:defRPr>
            </a:pPr>
            <a:r>
              <a:rPr lang="en-US" altLang="ja-JP" sz="2000" dirty="0"/>
              <a:t>SLOC</a:t>
            </a:r>
            <a:r>
              <a:rPr lang="ja-JP" altLang="en-US" sz="2000" dirty="0"/>
              <a:t>規模別</a:t>
            </a:r>
            <a:r>
              <a:rPr lang="en-US" altLang="ja-JP" sz="2000" dirty="0"/>
              <a:t>SLOC</a:t>
            </a:r>
            <a:r>
              <a:rPr lang="ja-JP" altLang="en-US" sz="2000" dirty="0"/>
              <a:t>生産性</a:t>
            </a:r>
            <a:r>
              <a:rPr lang="en-US" altLang="ja-JP" sz="2000" dirty="0"/>
              <a:t>(</a:t>
            </a:r>
            <a:r>
              <a:rPr lang="ja-JP" altLang="en-US" sz="2000" dirty="0"/>
              <a:t>新規開発</a:t>
            </a:r>
            <a:r>
              <a:rPr lang="en-US" altLang="ja-JP" sz="2000" dirty="0"/>
              <a:t>) </a:t>
            </a:r>
            <a:endParaRPr lang="ja-JP" altLang="ja-JP" sz="20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F6C11FC-198C-4910-8696-55BC85F22D4F}"/>
              </a:ext>
            </a:extLst>
          </p:cNvPr>
          <p:cNvSpPr txBox="1"/>
          <p:nvPr/>
        </p:nvSpPr>
        <p:spPr>
          <a:xfrm>
            <a:off x="370800" y="3005670"/>
            <a:ext cx="8460000" cy="50400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fontAlgn="b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・全体の中央値が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年度～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年度の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4.55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4.15</a:t>
            </a:r>
            <a:r>
              <a:rPr lang="ja-JP" altLang="en-US" sz="1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平均値も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6.33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5.62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と減少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b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生産性が落ちている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45B97CB-E80F-480A-B007-158611B9DF01}"/>
              </a:ext>
            </a:extLst>
          </p:cNvPr>
          <p:cNvSpPr txBox="1"/>
          <p:nvPr/>
        </p:nvSpPr>
        <p:spPr>
          <a:xfrm>
            <a:off x="252000" y="3567723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200" b="0" i="0" u="none" strike="noStrike" kern="1200" baseline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/>
              </a:defRPr>
            </a:pPr>
            <a:r>
              <a:rPr lang="en-US" altLang="ja-JP" sz="2000" dirty="0"/>
              <a:t>SLOC</a:t>
            </a:r>
            <a:r>
              <a:rPr lang="ja-JP" altLang="en-US" sz="2000" dirty="0"/>
              <a:t>規模別</a:t>
            </a:r>
            <a:r>
              <a:rPr lang="en-US" altLang="ja-JP" sz="2000" dirty="0"/>
              <a:t>SLOC</a:t>
            </a:r>
            <a:r>
              <a:rPr lang="ja-JP" altLang="en-US" sz="2000" dirty="0"/>
              <a:t>生産性</a:t>
            </a:r>
            <a:r>
              <a:rPr lang="en-US" altLang="ja-JP" sz="2000" dirty="0"/>
              <a:t>(</a:t>
            </a:r>
            <a:r>
              <a:rPr lang="ja-JP" altLang="en-US" sz="2000" dirty="0"/>
              <a:t>改良開発</a:t>
            </a:r>
            <a:r>
              <a:rPr lang="en-US" altLang="ja-JP" sz="2000" dirty="0"/>
              <a:t>) </a:t>
            </a:r>
            <a:endParaRPr lang="ja-JP" altLang="ja-JP" sz="20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E56E5DC-632E-4573-A358-4883988951AE}"/>
              </a:ext>
            </a:extLst>
          </p:cNvPr>
          <p:cNvSpPr txBox="1"/>
          <p:nvPr/>
        </p:nvSpPr>
        <p:spPr>
          <a:xfrm>
            <a:off x="370800" y="6154739"/>
            <a:ext cx="8460000" cy="50400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fontAlgn="b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・全体の中央値が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年度～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年度の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3.10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3.18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で変わらず、また平均値は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4.46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4.14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b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少し落ちている</a:t>
            </a:r>
          </a:p>
        </p:txBody>
      </p:sp>
      <p:sp>
        <p:nvSpPr>
          <p:cNvPr id="12" name="タイトル 2">
            <a:extLst>
              <a:ext uri="{FF2B5EF4-FFF2-40B4-BE49-F238E27FC236}">
                <a16:creationId xmlns:a16="http://schemas.microsoft.com/office/drawing/2014/main" id="{7B3C23B2-F85F-466E-B8D3-1D606F3E5E1F}"/>
              </a:ext>
            </a:extLst>
          </p:cNvPr>
          <p:cNvSpPr txBox="1">
            <a:spLocks/>
          </p:cNvSpPr>
          <p:nvPr/>
        </p:nvSpPr>
        <p:spPr bwMode="auto">
          <a:xfrm>
            <a:off x="251520" y="157130"/>
            <a:ext cx="8352727" cy="57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5pPr>
            <a:lvl6pPr marL="457209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6pPr>
            <a:lvl7pPr marL="914418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7pPr>
            <a:lvl8pPr marL="1371627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8pPr>
            <a:lvl9pPr marL="1828837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参考</a:t>
            </a:r>
            <a:r>
              <a:rPr lang="en-US" altLang="ja-JP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 SLOC</a:t>
            </a: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生産性</a:t>
            </a:r>
            <a:endParaRPr lang="en-US" altLang="ja-JP" sz="28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944736"/>
              </p:ext>
            </p:extLst>
          </p:nvPr>
        </p:nvGraphicFramePr>
        <p:xfrm>
          <a:off x="370800" y="1052736"/>
          <a:ext cx="8431200" cy="1914000"/>
        </p:xfrm>
        <a:graphic>
          <a:graphicData uri="http://schemas.openxmlformats.org/drawingml/2006/table">
            <a:tbl>
              <a:tblPr/>
              <a:tblGrid>
                <a:gridCol w="19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4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規模</a:t>
                      </a:r>
                    </a:p>
                  </a:txBody>
                  <a:tcPr marL="36000" marR="36000" marT="21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単位</a:t>
                      </a:r>
                    </a:p>
                  </a:txBody>
                  <a:tcPr marL="36000" marR="36000" marT="21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</a:t>
                      </a:r>
                    </a:p>
                  </a:txBody>
                  <a:tcPr marL="36000" marR="36000" marT="21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最小</a:t>
                      </a:r>
                    </a:p>
                  </a:txBody>
                  <a:tcPr marL="36000" marR="36000" marT="21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P25</a:t>
                      </a:r>
                    </a:p>
                  </a:txBody>
                  <a:tcPr marL="36000" marR="36000" marT="21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中央</a:t>
                      </a:r>
                    </a:p>
                  </a:txBody>
                  <a:tcPr marL="36000" marR="36000" marT="21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P75</a:t>
                      </a:r>
                    </a:p>
                  </a:txBody>
                  <a:tcPr marL="36000" marR="36000" marT="21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最大</a:t>
                      </a:r>
                    </a:p>
                  </a:txBody>
                  <a:tcPr marL="36000" marR="36000" marT="21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平均</a:t>
                      </a:r>
                    </a:p>
                  </a:txBody>
                  <a:tcPr marL="36000" marR="36000" marT="21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標準偏差</a:t>
                      </a:r>
                    </a:p>
                  </a:txBody>
                  <a:tcPr marL="36000" marR="36000" marT="21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全体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SLOC／</a:t>
                      </a:r>
                      <a:b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人時</a:t>
                      </a:r>
                    </a:p>
                  </a:txBody>
                  <a:tcPr marL="36000" marR="36000" marT="21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322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0.01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2.33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4.15</a:t>
                      </a:r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6.24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143.03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5.62</a:t>
                      </a:r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9.22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40KSLOC</a:t>
                      </a:r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136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0.01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2.11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3.26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5.46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42.34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4.60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5.12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40KSLOC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   </a:t>
                      </a:r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</a:t>
                      </a:r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KSLOC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76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0.45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2.29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4.44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6.00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15.29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4.66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2.80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100KSLOC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 </a:t>
                      </a:r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300</a:t>
                      </a:r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KSLOC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60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1.14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2.95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4.69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7.34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25.70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5.97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4.83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300KSLOC</a:t>
                      </a:r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50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1.56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3.31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4.81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6.70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143.03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9.44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20.61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全体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KSLOC／</a:t>
                      </a:r>
                      <a:b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160</a:t>
                      </a:r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人時</a:t>
                      </a:r>
                    </a:p>
                  </a:txBody>
                  <a:tcPr marL="36000" marR="36000" marT="21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322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0.37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0.66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1.00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22.89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0.90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1.47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40KSLOC</a:t>
                      </a:r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136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0.34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0.52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0.87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6.77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0.74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0.82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40KSLOC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   </a:t>
                      </a:r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</a:t>
                      </a:r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KSLOC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76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0.07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0.37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0.71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0.96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2.45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0.75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0.45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100KSLOC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 </a:t>
                      </a:r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300</a:t>
                      </a:r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KSLOC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60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0.18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0.47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0.75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1.17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4.11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0.96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0.77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300KSLOC</a:t>
                      </a:r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50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0.25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0.53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0.77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1.07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22.89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1.51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3.30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98254"/>
              </p:ext>
            </p:extLst>
          </p:nvPr>
        </p:nvGraphicFramePr>
        <p:xfrm>
          <a:off x="370800" y="3861048"/>
          <a:ext cx="8431200" cy="2262000"/>
        </p:xfrm>
        <a:graphic>
          <a:graphicData uri="http://schemas.openxmlformats.org/drawingml/2006/table">
            <a:tbl>
              <a:tblPr/>
              <a:tblGrid>
                <a:gridCol w="19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4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規模</a:t>
                      </a:r>
                    </a:p>
                  </a:txBody>
                  <a:tcPr marL="36000" marR="36000" marT="21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単位</a:t>
                      </a:r>
                    </a:p>
                  </a:txBody>
                  <a:tcPr marL="36000" marR="36000" marT="21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</a:t>
                      </a:r>
                    </a:p>
                  </a:txBody>
                  <a:tcPr marL="36000" marR="36000" marT="21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最小</a:t>
                      </a:r>
                    </a:p>
                  </a:txBody>
                  <a:tcPr marL="36000" marR="36000" marT="21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P25</a:t>
                      </a:r>
                    </a:p>
                  </a:txBody>
                  <a:tcPr marL="36000" marR="36000" marT="21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中央</a:t>
                      </a:r>
                    </a:p>
                  </a:txBody>
                  <a:tcPr marL="36000" marR="36000" marT="21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P75</a:t>
                      </a:r>
                    </a:p>
                  </a:txBody>
                  <a:tcPr marL="36000" marR="36000" marT="21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最大</a:t>
                      </a:r>
                    </a:p>
                  </a:txBody>
                  <a:tcPr marL="36000" marR="36000" marT="21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平均</a:t>
                      </a:r>
                    </a:p>
                  </a:txBody>
                  <a:tcPr marL="36000" marR="36000" marT="21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標準偏差</a:t>
                      </a:r>
                    </a:p>
                  </a:txBody>
                  <a:tcPr marL="36000" marR="36000" marT="21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全体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SLOC／</a:t>
                      </a:r>
                      <a:b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人時</a:t>
                      </a:r>
                    </a:p>
                  </a:txBody>
                  <a:tcPr marL="36000" marR="36000" marT="21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489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1.87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3.18</a:t>
                      </a:r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5.04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51.25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4.14</a:t>
                      </a:r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4.13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20KSLOC</a:t>
                      </a:r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205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1.05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2.22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3.72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29.61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2.90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2.98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20KSLOC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     </a:t>
                      </a:r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</a:t>
                      </a:r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KSLOC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113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0.25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2.38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3.79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5.45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17.91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4.38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2.97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40KSLOC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   </a:t>
                      </a:r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</a:t>
                      </a:r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KSLOC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85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0.64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2.84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3.76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6.54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51.25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5.92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6.69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100KSLOC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 </a:t>
                      </a:r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300</a:t>
                      </a:r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KSLOC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63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0.27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2.45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4.60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5.77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18.28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5.04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3.74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300KSLOC</a:t>
                      </a:r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23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1.16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2.89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4.14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5.69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14.93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5.04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3.34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全体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KSLOC／</a:t>
                      </a:r>
                      <a:b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160</a:t>
                      </a:r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人時</a:t>
                      </a:r>
                    </a:p>
                  </a:txBody>
                  <a:tcPr marL="36000" marR="36000" marT="21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489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0.30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0.51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0.81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8.20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0.66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0.66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20KSLOC</a:t>
                      </a:r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205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0.17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0.36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0.59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4.74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0.46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0.48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20KSLOC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     </a:t>
                      </a:r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</a:t>
                      </a:r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KSLOC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113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0.04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0.38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0.61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0.87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2.87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0.70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0.48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40KSLOC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   </a:t>
                      </a:r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</a:t>
                      </a:r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KSLOC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85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0.10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0.45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0.60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1.05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8.20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0.95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1.07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100KSLOC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 </a:t>
                      </a:r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300</a:t>
                      </a:r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KSLOC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63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0.04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0.39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0.74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0.92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2.92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0.81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0.60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300KSLOC</a:t>
                      </a:r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23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0.19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0.46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0.66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0.91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2.39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0.81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0.53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015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EFE813-C30E-4049-A715-CA6548F0E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74D08-A32D-4B52-AFC7-1EE5C3CAF417}" type="slidenum">
              <a:rPr lang="en-US" altLang="ja-JP" smtClean="0"/>
              <a:pPr>
                <a:defRPr/>
              </a:pPr>
              <a:t>15</a:t>
            </a:fld>
            <a:endParaRPr lang="en-US" altLang="ja-JP" dirty="0"/>
          </a:p>
        </p:txBody>
      </p:sp>
      <p:sp>
        <p:nvSpPr>
          <p:cNvPr id="17" name="タイトル 2">
            <a:extLst>
              <a:ext uri="{FF2B5EF4-FFF2-40B4-BE49-F238E27FC236}">
                <a16:creationId xmlns:a16="http://schemas.microsoft.com/office/drawing/2014/main" id="{C72072B4-3A1E-46B6-BAE7-4470676FA949}"/>
              </a:ext>
            </a:extLst>
          </p:cNvPr>
          <p:cNvSpPr txBox="1">
            <a:spLocks/>
          </p:cNvSpPr>
          <p:nvPr/>
        </p:nvSpPr>
        <p:spPr bwMode="auto">
          <a:xfrm>
            <a:off x="251520" y="157130"/>
            <a:ext cx="8352727" cy="57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5pPr>
            <a:lvl6pPr marL="457209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6pPr>
            <a:lvl7pPr marL="914418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7pPr>
            <a:lvl8pPr marL="1371627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8pPr>
            <a:lvl9pPr marL="1828837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参考</a:t>
            </a:r>
            <a:r>
              <a:rPr lang="en-US" altLang="ja-JP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 </a:t>
            </a: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全年度の</a:t>
            </a:r>
            <a:r>
              <a:rPr lang="en-US" altLang="ja-JP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SLOC</a:t>
            </a: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生産性</a:t>
            </a:r>
            <a:endParaRPr lang="en-US" altLang="ja-JP" sz="28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90542CC-0B1F-4CAA-B3EB-E6487373AC76}"/>
              </a:ext>
            </a:extLst>
          </p:cNvPr>
          <p:cNvSpPr txBox="1"/>
          <p:nvPr/>
        </p:nvSpPr>
        <p:spPr>
          <a:xfrm>
            <a:off x="252000" y="1080000"/>
            <a:ext cx="7245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200" b="0" i="0" u="none" strike="noStrike" kern="1200" baseline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/>
              </a:defRPr>
            </a:pPr>
            <a:r>
              <a:rPr lang="en-US" altLang="zh-TW" sz="2000" dirty="0"/>
              <a:t>SLOC</a:t>
            </a:r>
            <a:r>
              <a:rPr lang="ja-JP" altLang="en-US" sz="2000" dirty="0"/>
              <a:t>規模別</a:t>
            </a:r>
            <a:r>
              <a:rPr lang="en-US" altLang="zh-TW" sz="2000" dirty="0"/>
              <a:t>SLOC</a:t>
            </a:r>
            <a:r>
              <a:rPr lang="ja-JP" altLang="en-US" sz="2000" dirty="0"/>
              <a:t>生産性の基本統計量（新規開発）全年度</a:t>
            </a:r>
            <a:endParaRPr lang="ja-JP" altLang="ja-JP" sz="20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DA75E24-EA35-4B19-BDE0-965A842A9445}"/>
              </a:ext>
            </a:extLst>
          </p:cNvPr>
          <p:cNvSpPr txBox="1"/>
          <p:nvPr/>
        </p:nvSpPr>
        <p:spPr>
          <a:xfrm>
            <a:off x="370800" y="3409255"/>
            <a:ext cx="8460000" cy="28800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fontAlgn="b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・中央値は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人が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時間で約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行</a:t>
            </a: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51274"/>
              </p:ext>
            </p:extLst>
          </p:nvPr>
        </p:nvGraphicFramePr>
        <p:xfrm>
          <a:off x="370795" y="1458209"/>
          <a:ext cx="8443537" cy="1914000"/>
        </p:xfrm>
        <a:graphic>
          <a:graphicData uri="http://schemas.openxmlformats.org/drawingml/2006/table">
            <a:tbl>
              <a:tblPr/>
              <a:tblGrid>
                <a:gridCol w="1979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規模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単位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</a:t>
                      </a:r>
                    </a:p>
                  </a:txBody>
                  <a:tcPr marL="36000" marR="36000" marT="21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最小</a:t>
                      </a:r>
                    </a:p>
                  </a:txBody>
                  <a:tcPr marL="36000" marR="36000" marT="21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P25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中央</a:t>
                      </a:r>
                    </a:p>
                  </a:txBody>
                  <a:tcPr marL="36000" marR="36000" marT="21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P75</a:t>
                      </a:r>
                    </a:p>
                  </a:txBody>
                  <a:tcPr marL="36000" marR="36000" marT="21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最大</a:t>
                      </a:r>
                    </a:p>
                  </a:txBody>
                  <a:tcPr marL="36000" marR="36000" marT="21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平均</a:t>
                      </a:r>
                    </a:p>
                  </a:txBody>
                  <a:tcPr marL="36000" marR="36000" marT="21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標準偏差</a:t>
                      </a:r>
                    </a:p>
                  </a:txBody>
                  <a:tcPr marL="36000" marR="36000" marT="21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全体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SLOC／</a:t>
                      </a:r>
                      <a:b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人時</a:t>
                      </a:r>
                    </a:p>
                  </a:txBody>
                  <a:tcPr marL="36000" marR="36000" marT="21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1154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0.01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3.06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5.13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8.33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325.24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8.20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17.00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40KSLOC</a:t>
                      </a:r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445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0.01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2.45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4.18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7.17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222.22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6.19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11.83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40KSLOC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   </a:t>
                      </a:r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</a:t>
                      </a:r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KSLOC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260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0.45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3.51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5.27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8.73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71.69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7.33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7.29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100KSLOC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 </a:t>
                      </a:r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300</a:t>
                      </a:r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KSLOC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240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1.14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3.68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5.76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9.00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261.91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8.94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18.30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300KSLOC</a:t>
                      </a:r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209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0.86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3.80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5.91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9.88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325.24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12.74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28.65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全体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KSLOC／</a:t>
                      </a:r>
                      <a:b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160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人時</a:t>
                      </a:r>
                    </a:p>
                  </a:txBody>
                  <a:tcPr marL="36000" marR="36000" marT="216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1154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0.49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0.82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1.33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52.04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1.31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2.72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40KSLOC</a:t>
                      </a:r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445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0.39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0.67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1.15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35.56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0.99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1.89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40KSLOC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   </a:t>
                      </a:r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</a:t>
                      </a:r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KSLOC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260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0.07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0.56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0.84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1.40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11.47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1.17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1.17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100KSLOC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 </a:t>
                      </a:r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300</a:t>
                      </a:r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KSLOC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240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0.18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0.59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0.92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1.44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41.91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1.43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2.93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300KSLOC</a:t>
                      </a:r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209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0.14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0.61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0.95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1.58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52.04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2.04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4.58 </a:t>
                      </a:r>
                    </a:p>
                  </a:txBody>
                  <a:tcPr marL="36000" marR="36000" marT="216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519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EFE813-C30E-4049-A715-CA6548F0E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74D08-A32D-4B52-AFC7-1EE5C3CAF417}" type="slidenum">
              <a:rPr lang="en-US" altLang="ja-JP" smtClean="0"/>
              <a:pPr>
                <a:defRPr/>
              </a:pPr>
              <a:t>16</a:t>
            </a:fld>
            <a:endParaRPr lang="en-US" altLang="ja-JP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684F56-ED6C-4C14-BC42-F3656027D60A}"/>
              </a:ext>
            </a:extLst>
          </p:cNvPr>
          <p:cNvSpPr txBox="1"/>
          <p:nvPr/>
        </p:nvSpPr>
        <p:spPr>
          <a:xfrm>
            <a:off x="251520" y="900000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200" b="0" i="0" u="none" strike="noStrike" kern="1200" baseline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/>
              </a:defRPr>
            </a:pPr>
            <a:r>
              <a:rPr lang="en-US" altLang="ja-JP" sz="2000" dirty="0"/>
              <a:t>FP</a:t>
            </a:r>
            <a:r>
              <a:rPr lang="ja-JP" altLang="en-US" sz="2000" dirty="0"/>
              <a:t>規模と工数</a:t>
            </a:r>
            <a:r>
              <a:rPr lang="en-US" altLang="ja-JP" sz="2000" dirty="0"/>
              <a:t>(</a:t>
            </a:r>
            <a:r>
              <a:rPr lang="ja-JP" altLang="en-US" sz="2000" dirty="0"/>
              <a:t>全開発プロジェクト種別</a:t>
            </a:r>
            <a:r>
              <a:rPr lang="en-US" altLang="ja-JP" sz="2000" dirty="0"/>
              <a:t>) </a:t>
            </a:r>
            <a:endParaRPr lang="ja-JP" altLang="ja-JP" sz="2000" dirty="0"/>
          </a:p>
        </p:txBody>
      </p:sp>
      <p:sp>
        <p:nvSpPr>
          <p:cNvPr id="17" name="タイトル 2">
            <a:extLst>
              <a:ext uri="{FF2B5EF4-FFF2-40B4-BE49-F238E27FC236}">
                <a16:creationId xmlns:a16="http://schemas.microsoft.com/office/drawing/2014/main" id="{C72072B4-3A1E-46B6-BAE7-4470676FA949}"/>
              </a:ext>
            </a:extLst>
          </p:cNvPr>
          <p:cNvSpPr txBox="1">
            <a:spLocks/>
          </p:cNvSpPr>
          <p:nvPr/>
        </p:nvSpPr>
        <p:spPr bwMode="auto">
          <a:xfrm>
            <a:off x="251520" y="157130"/>
            <a:ext cx="8352727" cy="57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5pPr>
            <a:lvl6pPr marL="457209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6pPr>
            <a:lvl7pPr marL="914418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7pPr>
            <a:lvl8pPr marL="1371627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8pPr>
            <a:lvl9pPr marL="1828837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参考</a:t>
            </a:r>
            <a:r>
              <a:rPr lang="en-US" altLang="ja-JP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 FP</a:t>
            </a: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生産性</a:t>
            </a:r>
            <a:endParaRPr lang="en-US" altLang="ja-JP" sz="28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4242C1A-C981-46A3-A648-8DE776A78AF9}"/>
              </a:ext>
            </a:extLst>
          </p:cNvPr>
          <p:cNvSpPr txBox="1"/>
          <p:nvPr/>
        </p:nvSpPr>
        <p:spPr>
          <a:xfrm>
            <a:off x="1339330" y="5383540"/>
            <a:ext cx="397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近似曲線 </a:t>
            </a:r>
            <a:r>
              <a:rPr lang="es-E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y = 11.9x</a:t>
            </a:r>
            <a:r>
              <a:rPr lang="es-ES" altLang="ja-JP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1.00</a:t>
            </a:r>
            <a:r>
              <a:rPr lang="ja-JP" altLang="es-E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s-E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R</a:t>
            </a:r>
            <a:r>
              <a:rPr lang="es-ES" altLang="ja-JP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es-E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 = 0.52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5A1481F-1D19-4CDE-9E7C-4E6F447C5FDA}"/>
              </a:ext>
            </a:extLst>
          </p:cNvPr>
          <p:cNvSpPr txBox="1"/>
          <p:nvPr/>
        </p:nvSpPr>
        <p:spPr>
          <a:xfrm>
            <a:off x="370800" y="5929535"/>
            <a:ext cx="8460000" cy="28800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fontAlgn="b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・近似曲線の係数と指数、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</a:t>
            </a:r>
            <a:r>
              <a:rPr lang="en-US" altLang="ja-JP" sz="14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年度～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年度の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8.37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1.04</a:t>
            </a:r>
            <a:r>
              <a:rPr lang="ja-JP" altLang="en-US" sz="1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0.66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とあまり差はない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9" name="グラフ 8">
            <a:extLst>
              <a:ext uri="{FF2B5EF4-FFF2-40B4-BE49-F238E27FC236}">
                <a16:creationId xmlns:a16="http://schemas.microsoft.com/office/drawing/2014/main" id="{373DDE32-34D7-4D33-BD5A-1C7C649BE5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7561600"/>
              </p:ext>
            </p:extLst>
          </p:nvPr>
        </p:nvGraphicFramePr>
        <p:xfrm>
          <a:off x="1584000" y="1692000"/>
          <a:ext cx="5972175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9930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EFE813-C30E-4049-A715-CA6548F0E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74D08-A32D-4B52-AFC7-1EE5C3CAF417}" type="slidenum">
              <a:rPr lang="en-US" altLang="ja-JP" smtClean="0"/>
              <a:pPr>
                <a:defRPr/>
              </a:pPr>
              <a:t>17</a:t>
            </a:fld>
            <a:endParaRPr lang="en-US" altLang="ja-JP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684F56-ED6C-4C14-BC42-F3656027D60A}"/>
              </a:ext>
            </a:extLst>
          </p:cNvPr>
          <p:cNvSpPr txBox="1"/>
          <p:nvPr/>
        </p:nvSpPr>
        <p:spPr>
          <a:xfrm>
            <a:off x="251520" y="900000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200" b="0" i="0" u="none" strike="noStrike" kern="1200" baseline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/>
              </a:defRPr>
            </a:pPr>
            <a:r>
              <a:rPr lang="en-US" altLang="ja-JP" sz="2000" dirty="0"/>
              <a:t>FP</a:t>
            </a:r>
            <a:r>
              <a:rPr lang="ja-JP" altLang="en-US" sz="2000" dirty="0"/>
              <a:t>規模と工数</a:t>
            </a:r>
            <a:r>
              <a:rPr lang="en-US" altLang="ja-JP" sz="2000" dirty="0"/>
              <a:t>(</a:t>
            </a:r>
            <a:r>
              <a:rPr lang="ja-JP" altLang="en-US" sz="2000" dirty="0"/>
              <a:t>新規開発、改良開発</a:t>
            </a:r>
            <a:r>
              <a:rPr lang="en-US" altLang="ja-JP" sz="2000" dirty="0"/>
              <a:t>) </a:t>
            </a:r>
            <a:endParaRPr lang="ja-JP" altLang="ja-JP" sz="2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4242C1A-C981-46A3-A648-8DE776A78AF9}"/>
              </a:ext>
            </a:extLst>
          </p:cNvPr>
          <p:cNvSpPr txBox="1"/>
          <p:nvPr/>
        </p:nvSpPr>
        <p:spPr>
          <a:xfrm>
            <a:off x="518378" y="4842818"/>
            <a:ext cx="378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近似曲線 </a:t>
            </a:r>
            <a:r>
              <a:rPr lang="es-E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y = 9.61x</a:t>
            </a:r>
            <a:r>
              <a:rPr lang="es-ES" altLang="ja-JP" sz="16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1.06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s-E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</a:t>
            </a:r>
            <a:r>
              <a:rPr lang="es-ES" altLang="ja-JP" sz="16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es-E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= 0.57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5A1481F-1D19-4CDE-9E7C-4E6F447C5FDA}"/>
              </a:ext>
            </a:extLst>
          </p:cNvPr>
          <p:cNvSpPr txBox="1"/>
          <p:nvPr/>
        </p:nvSpPr>
        <p:spPr>
          <a:xfrm>
            <a:off x="518378" y="5386903"/>
            <a:ext cx="3780000" cy="73866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fontAlgn="b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・近似曲線の係数と指数、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</a:t>
            </a:r>
            <a:r>
              <a:rPr lang="en-US" altLang="ja-JP" sz="14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年度～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年度の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10.70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1.03</a:t>
            </a:r>
            <a:r>
              <a:rPr lang="ja-JP" altLang="en-US" sz="1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0.62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とあまり差はない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0D3BAE-7E9E-47B3-85E4-DD8B1EC4B3AD}"/>
              </a:ext>
            </a:extLst>
          </p:cNvPr>
          <p:cNvSpPr txBox="1"/>
          <p:nvPr/>
        </p:nvSpPr>
        <p:spPr>
          <a:xfrm>
            <a:off x="4702189" y="4831343"/>
            <a:ext cx="378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近似曲線 </a:t>
            </a:r>
            <a:r>
              <a:rPr lang="es-E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y = 24.1x</a:t>
            </a:r>
            <a:r>
              <a:rPr lang="es-ES" altLang="ja-JP" sz="1600" baseline="30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0.86</a:t>
            </a:r>
            <a:r>
              <a:rPr lang="ja-JP" altLang="es-E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s-E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</a:t>
            </a:r>
            <a:r>
              <a:rPr lang="es-ES" altLang="ja-JP" sz="16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es-E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= 0.43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3A6749C-CD7E-471F-AA73-84DF23A09A13}"/>
              </a:ext>
            </a:extLst>
          </p:cNvPr>
          <p:cNvSpPr txBox="1"/>
          <p:nvPr/>
        </p:nvSpPr>
        <p:spPr>
          <a:xfrm>
            <a:off x="4702189" y="5386902"/>
            <a:ext cx="3780000" cy="73866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fontAlgn="b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・近似曲線の係数と指数、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</a:t>
            </a:r>
            <a:r>
              <a:rPr lang="en-US" altLang="ja-JP" sz="1400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年度～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年度の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21.60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0.89</a:t>
            </a:r>
            <a:r>
              <a:rPr lang="ja-JP" altLang="en-US" sz="1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0.55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とあまり差はない</a:t>
            </a:r>
          </a:p>
        </p:txBody>
      </p:sp>
      <p:sp>
        <p:nvSpPr>
          <p:cNvPr id="19" name="タイトル 2">
            <a:extLst>
              <a:ext uri="{FF2B5EF4-FFF2-40B4-BE49-F238E27FC236}">
                <a16:creationId xmlns:a16="http://schemas.microsoft.com/office/drawing/2014/main" id="{800EC3C4-09FA-4454-AFFC-20D85CD817FE}"/>
              </a:ext>
            </a:extLst>
          </p:cNvPr>
          <p:cNvSpPr txBox="1">
            <a:spLocks/>
          </p:cNvSpPr>
          <p:nvPr/>
        </p:nvSpPr>
        <p:spPr bwMode="auto">
          <a:xfrm>
            <a:off x="251520" y="157130"/>
            <a:ext cx="8352727" cy="57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5pPr>
            <a:lvl6pPr marL="457209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6pPr>
            <a:lvl7pPr marL="914418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7pPr>
            <a:lvl8pPr marL="1371627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8pPr>
            <a:lvl9pPr marL="1828837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参考</a:t>
            </a:r>
            <a:r>
              <a:rPr lang="en-US" altLang="ja-JP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 FP</a:t>
            </a: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生産性</a:t>
            </a:r>
            <a:endParaRPr lang="en-US" altLang="ja-JP" sz="28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2" name="グラフ 11">
            <a:extLst>
              <a:ext uri="{FF2B5EF4-FFF2-40B4-BE49-F238E27FC236}">
                <a16:creationId xmlns:a16="http://schemas.microsoft.com/office/drawing/2014/main" id="{BD3871EC-7284-4315-99D7-4ABE2FF7A7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2491789"/>
              </p:ext>
            </p:extLst>
          </p:nvPr>
        </p:nvGraphicFramePr>
        <p:xfrm>
          <a:off x="266378" y="1800000"/>
          <a:ext cx="4284000" cy="26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グラフ 14">
            <a:extLst>
              <a:ext uri="{FF2B5EF4-FFF2-40B4-BE49-F238E27FC236}">
                <a16:creationId xmlns:a16="http://schemas.microsoft.com/office/drawing/2014/main" id="{1363340B-6403-4D99-B63A-351E3B83DB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6097298"/>
              </p:ext>
            </p:extLst>
          </p:nvPr>
        </p:nvGraphicFramePr>
        <p:xfrm>
          <a:off x="4450189" y="1800000"/>
          <a:ext cx="4284000" cy="26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75598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606080"/>
              </p:ext>
            </p:extLst>
          </p:nvPr>
        </p:nvGraphicFramePr>
        <p:xfrm>
          <a:off x="370800" y="4143747"/>
          <a:ext cx="8431200" cy="2072400"/>
        </p:xfrm>
        <a:graphic>
          <a:graphicData uri="http://schemas.openxmlformats.org/drawingml/2006/table">
            <a:tbl>
              <a:tblPr/>
              <a:tblGrid>
                <a:gridCol w="19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4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FP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規模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単位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最小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P25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中央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P75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最大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平均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標準偏差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全体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FP／</a:t>
                      </a:r>
                      <a:b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人時</a:t>
                      </a:r>
                    </a:p>
                  </a:txBody>
                  <a:tcPr marL="36000" marR="36000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47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0.008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0.049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0.087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0.215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1.200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0.165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0.202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200FP</a:t>
                      </a:r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0.035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0.051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0.068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0.069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0.070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0.058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0.020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200FP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    </a:t>
                      </a:r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FP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0.008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0.045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0.057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0.127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0.267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0.096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0.083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400FP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 </a:t>
                      </a:r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1,000</a:t>
                      </a:r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FP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0.028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0.070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0.134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0.322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0.592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0.192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0.159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1,000FP</a:t>
                      </a:r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13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0.017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0.049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0.094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0.208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1.200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0.205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0.316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全体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FP／</a:t>
                      </a:r>
                      <a:b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160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人時</a:t>
                      </a:r>
                    </a:p>
                  </a:txBody>
                  <a:tcPr marL="36000" marR="36000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47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1.29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7.83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13.98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34.36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191.98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26.34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32.29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200FP</a:t>
                      </a:r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5.58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8.20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10.81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11.02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11.24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9.21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3.15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200FP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    </a:t>
                      </a:r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FP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1.29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7.25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9.15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20.27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42.79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15.42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13.30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400FP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 </a:t>
                      </a:r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1,000</a:t>
                      </a:r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FP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4.51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11.14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21.49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51.56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94.74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30.75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25.49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1,000FP</a:t>
                      </a:r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13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2.68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7.82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15.00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33.34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191.98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32.73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50.61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EFE813-C30E-4049-A715-CA6548F0E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74D08-A32D-4B52-AFC7-1EE5C3CAF417}" type="slidenum">
              <a:rPr lang="en-US" altLang="ja-JP" smtClean="0"/>
              <a:pPr>
                <a:defRPr/>
              </a:pPr>
              <a:t>18</a:t>
            </a:fld>
            <a:endParaRPr lang="en-US" altLang="ja-JP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684F56-ED6C-4C14-BC42-F3656027D60A}"/>
              </a:ext>
            </a:extLst>
          </p:cNvPr>
          <p:cNvSpPr txBox="1"/>
          <p:nvPr/>
        </p:nvSpPr>
        <p:spPr>
          <a:xfrm>
            <a:off x="252000" y="900000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200" b="0" i="0" u="none" strike="noStrike" kern="1200" baseline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/>
              </a:defRPr>
            </a:pPr>
            <a:r>
              <a:rPr lang="en-US" altLang="ja-JP" sz="2000" dirty="0"/>
              <a:t>FP</a:t>
            </a:r>
            <a:r>
              <a:rPr lang="ja-JP" altLang="en-US" sz="2000" dirty="0"/>
              <a:t>規模別</a:t>
            </a:r>
            <a:r>
              <a:rPr lang="en-US" altLang="ja-JP" sz="2000" dirty="0"/>
              <a:t>FP</a:t>
            </a:r>
            <a:r>
              <a:rPr lang="ja-JP" altLang="en-US" sz="2000" dirty="0"/>
              <a:t>生産性</a:t>
            </a:r>
            <a:r>
              <a:rPr lang="en-US" altLang="ja-JP" sz="2000" dirty="0"/>
              <a:t>(</a:t>
            </a:r>
            <a:r>
              <a:rPr lang="ja-JP" altLang="en-US" sz="2000" dirty="0"/>
              <a:t>新規開発</a:t>
            </a:r>
            <a:r>
              <a:rPr lang="en-US" altLang="ja-JP" sz="2000" dirty="0"/>
              <a:t>) </a:t>
            </a:r>
            <a:endParaRPr lang="ja-JP" altLang="ja-JP" sz="20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F6C11FC-198C-4910-8696-55BC85F22D4F}"/>
              </a:ext>
            </a:extLst>
          </p:cNvPr>
          <p:cNvSpPr txBox="1"/>
          <p:nvPr/>
        </p:nvSpPr>
        <p:spPr>
          <a:xfrm>
            <a:off x="370800" y="3385567"/>
            <a:ext cx="8460000" cy="28800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fontAlgn="b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2018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年度のデータ数が減少している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45B97CB-E80F-480A-B007-158611B9DF01}"/>
              </a:ext>
            </a:extLst>
          </p:cNvPr>
          <p:cNvSpPr txBox="1"/>
          <p:nvPr/>
        </p:nvSpPr>
        <p:spPr>
          <a:xfrm>
            <a:off x="252000" y="3780000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200" b="0" i="0" u="none" strike="noStrike" kern="1200" baseline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/>
              </a:defRPr>
            </a:pPr>
            <a:r>
              <a:rPr lang="en-US" altLang="ja-JP" sz="2000" dirty="0"/>
              <a:t>FP</a:t>
            </a:r>
            <a:r>
              <a:rPr lang="ja-JP" altLang="en-US" sz="2000" dirty="0"/>
              <a:t>規模別</a:t>
            </a:r>
            <a:r>
              <a:rPr lang="en-US" altLang="ja-JP" sz="2000" dirty="0"/>
              <a:t>FP</a:t>
            </a:r>
            <a:r>
              <a:rPr lang="ja-JP" altLang="en-US" sz="2000" dirty="0"/>
              <a:t>生産性</a:t>
            </a:r>
            <a:r>
              <a:rPr lang="en-US" altLang="ja-JP" sz="2000" dirty="0"/>
              <a:t>(</a:t>
            </a:r>
            <a:r>
              <a:rPr lang="ja-JP" altLang="en-US" sz="2000" dirty="0"/>
              <a:t>改良開発</a:t>
            </a:r>
            <a:r>
              <a:rPr lang="en-US" altLang="ja-JP" sz="2000" dirty="0"/>
              <a:t>) </a:t>
            </a:r>
            <a:endParaRPr lang="ja-JP" altLang="ja-JP" sz="20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E56E5DC-632E-4573-A358-4883988951AE}"/>
              </a:ext>
            </a:extLst>
          </p:cNvPr>
          <p:cNvSpPr txBox="1"/>
          <p:nvPr/>
        </p:nvSpPr>
        <p:spPr>
          <a:xfrm>
            <a:off x="370800" y="6257258"/>
            <a:ext cx="8460000" cy="28800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fontAlgn="b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2018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年度のデータ数が減少している</a:t>
            </a:r>
          </a:p>
        </p:txBody>
      </p:sp>
      <p:sp>
        <p:nvSpPr>
          <p:cNvPr id="12" name="タイトル 2">
            <a:extLst>
              <a:ext uri="{FF2B5EF4-FFF2-40B4-BE49-F238E27FC236}">
                <a16:creationId xmlns:a16="http://schemas.microsoft.com/office/drawing/2014/main" id="{E6877F74-86D8-47C7-BE7F-9C86DB2610E2}"/>
              </a:ext>
            </a:extLst>
          </p:cNvPr>
          <p:cNvSpPr txBox="1">
            <a:spLocks/>
          </p:cNvSpPr>
          <p:nvPr/>
        </p:nvSpPr>
        <p:spPr bwMode="auto">
          <a:xfrm>
            <a:off x="251520" y="157130"/>
            <a:ext cx="8352727" cy="57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5pPr>
            <a:lvl6pPr marL="457209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6pPr>
            <a:lvl7pPr marL="914418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7pPr>
            <a:lvl8pPr marL="1371627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8pPr>
            <a:lvl9pPr marL="1828837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参考</a:t>
            </a:r>
            <a:r>
              <a:rPr lang="en-US" altLang="ja-JP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 FP</a:t>
            </a: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生産性</a:t>
            </a:r>
            <a:endParaRPr lang="en-US" altLang="ja-JP" sz="28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50900"/>
              </p:ext>
            </p:extLst>
          </p:nvPr>
        </p:nvGraphicFramePr>
        <p:xfrm>
          <a:off x="370800" y="1263427"/>
          <a:ext cx="8431200" cy="2072400"/>
        </p:xfrm>
        <a:graphic>
          <a:graphicData uri="http://schemas.openxmlformats.org/drawingml/2006/table">
            <a:tbl>
              <a:tblPr/>
              <a:tblGrid>
                <a:gridCol w="19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4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FP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規模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単位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最小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P25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中央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P75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最大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平均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標準偏差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全体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FP／</a:t>
                      </a:r>
                      <a:b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人時</a:t>
                      </a:r>
                    </a:p>
                  </a:txBody>
                  <a:tcPr marL="36000" marR="36000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89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0.012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0.035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0.066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0.128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2.017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0.137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0.274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400FP</a:t>
                      </a:r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16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0.012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0.045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0.089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0.132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0.307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0.102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0.080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400FP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    </a:t>
                      </a:r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1,000</a:t>
                      </a:r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FP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26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0.015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0.042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0.077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0.132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0.503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0.116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0.116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1,000FP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 </a:t>
                      </a:r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3,000</a:t>
                      </a:r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FP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33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0.014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0.037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0.060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0.147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1.596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0.149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0.279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3,000FP</a:t>
                      </a:r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0.012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0.020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0.034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0.061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2.017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0.188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0.528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全体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FP／</a:t>
                      </a:r>
                      <a:b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160</a:t>
                      </a:r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人時</a:t>
                      </a:r>
                    </a:p>
                  </a:txBody>
                  <a:tcPr marL="36000" marR="36000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89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1.89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5.57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10.64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20.52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322.65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21.91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43.90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400FP</a:t>
                      </a:r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16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1.98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7.13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14.28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21.17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49.18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16.26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12.79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400FP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    </a:t>
                      </a:r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1,000</a:t>
                      </a:r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FP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26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2.35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6.64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12.34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21.09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80.52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18.57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18.61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1,000FP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 </a:t>
                      </a:r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3,000</a:t>
                      </a:r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FP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33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2.26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5.86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9.67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23.57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255.43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23.83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44.61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3,000FP</a:t>
                      </a:r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1.89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3.16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5.42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9.79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322.65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30.03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84.55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92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06C4B4-1010-4811-95A8-763B610FB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はじめに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99DEFB-78AA-4F9D-9254-BB8AAFBA9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011" y="966787"/>
            <a:ext cx="7585576" cy="3686349"/>
          </a:xfrm>
        </p:spPr>
        <p:txBody>
          <a:bodyPr lIns="0" rIns="0"/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ソフトウェア開発分析データ集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2020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について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9" lvl="1" indent="0">
              <a:buNone/>
            </a:pP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IPA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ではソフトウェア開発の定量データを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2005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年より収集し、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社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5,066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件のデータになった。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9" lvl="1" indent="0">
              <a:buNone/>
            </a:pP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このデータを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に「ソフトウェア開発分析データ集</a:t>
            </a:r>
            <a:r>
              <a:rPr kumimoji="1"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2020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（分析データ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集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2020</a:t>
            </a:r>
            <a:r>
              <a:rPr kumimoji="1"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）」では、ソフトウェア開発の普遍的な指標である「信頼性」を中心に分析している。</a:t>
            </a:r>
            <a:endParaRPr kumimoji="1"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9" lvl="1" indent="0">
              <a:buNone/>
            </a:pP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サマリー版について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9" lvl="1" indent="0">
              <a:buNone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本書の「サマリー版」では分析データ集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2020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のエッセンスを抽出し、教育や啓蒙に使いやすい形式で公開することにした。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6D6F59-C533-4342-9B52-9E81B41DA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74D08-A32D-4B52-AFC7-1EE5C3CAF417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4071A67C-F251-46A5-9C88-859B46EFEDCB}"/>
              </a:ext>
            </a:extLst>
          </p:cNvPr>
          <p:cNvSpPr txBox="1">
            <a:spLocks/>
          </p:cNvSpPr>
          <p:nvPr/>
        </p:nvSpPr>
        <p:spPr bwMode="auto">
          <a:xfrm>
            <a:off x="370799" y="4905778"/>
            <a:ext cx="8460000" cy="169307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7" indent="-34290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65" indent="-28575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23" indent="-228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32" indent="-228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41" indent="-228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50" indent="-22860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59" indent="-22860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69" indent="-22860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78" indent="-228605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ja-JP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本書の一部あるいは全部について、著者、発行人の許諾を得ずに無断で改変、公衆送信、販売、出版、翻訳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翻案することは営利目的、非営利目的に関わらず禁じられています。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本書を発行するにあたって､内容に誤りのないようできる限りの注意を払いましたが､本書の内容を適用した結果生じたこと､また､適用できなかった結果について､著者､発行人は一切の責任を負いませんので､ご了承ください。</a:t>
            </a:r>
          </a:p>
          <a:p>
            <a:pPr marL="0" indent="0">
              <a:buNone/>
            </a:pPr>
            <a:r>
              <a:rPr lang="ja-JP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・本書に記載した情報に関する正誤や追加情報がある場合は､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IPA/IKC</a:t>
            </a:r>
            <a:r>
              <a:rPr lang="ja-JP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のウェブサイトに掲載します。</a:t>
            </a:r>
          </a:p>
          <a:p>
            <a:pPr marL="0" indent="0">
              <a:buNone/>
            </a:pPr>
            <a:r>
              <a:rPr lang="en-US" altLang="ja-JP" sz="11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※Microsoft®</a:t>
            </a:r>
            <a:r>
              <a:rPr lang="ja-JP" altLang="en-US" sz="11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en-US" altLang="ja-JP" sz="11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Excel®  </a:t>
            </a:r>
            <a:r>
              <a:rPr lang="ja-JP" altLang="en-US" sz="11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は、米国 </a:t>
            </a:r>
            <a:r>
              <a:rPr lang="en-US" altLang="ja-JP" sz="11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Microsoft Corporation</a:t>
            </a:r>
            <a:r>
              <a:rPr lang="ja-JP" altLang="en-US" sz="11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の米国及びその他の国における登録商標又は商標です。</a:t>
            </a:r>
          </a:p>
          <a:p>
            <a:pPr marL="0" indent="0">
              <a:buNone/>
            </a:pPr>
            <a:r>
              <a:rPr lang="en-US" altLang="ja-JP" sz="11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1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その他</a:t>
            </a:r>
            <a:r>
              <a:rPr lang="en-US" altLang="ja-JP" sz="11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､</a:t>
            </a:r>
            <a:r>
              <a:rPr lang="ja-JP" altLang="en-US" sz="11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本書に記載する会社名</a:t>
            </a:r>
            <a:r>
              <a:rPr lang="en-US" altLang="ja-JP" sz="11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､</a:t>
            </a:r>
            <a:r>
              <a:rPr lang="ja-JP" altLang="en-US" sz="11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製品名などは</a:t>
            </a:r>
            <a:r>
              <a:rPr lang="en-US" altLang="ja-JP" sz="11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､</a:t>
            </a:r>
            <a:r>
              <a:rPr lang="ja-JP" altLang="en-US" sz="11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各社の商標又は登録商標です。</a:t>
            </a:r>
          </a:p>
          <a:p>
            <a:pPr marL="0" indent="0">
              <a:buNone/>
            </a:pPr>
            <a:r>
              <a:rPr lang="en-US" altLang="ja-JP" sz="11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1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本書の文中においては</a:t>
            </a:r>
            <a:r>
              <a:rPr lang="en-US" altLang="ja-JP" sz="11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､</a:t>
            </a:r>
            <a:r>
              <a:rPr lang="ja-JP" altLang="en-US" sz="11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これらの表記において商標登録表示</a:t>
            </a:r>
            <a:r>
              <a:rPr lang="en-US" altLang="ja-JP" sz="11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､</a:t>
            </a:r>
            <a:r>
              <a:rPr lang="ja-JP" altLang="en-US" sz="11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その他の商標表示を省略しています。あらかじめご了承ください。</a:t>
            </a:r>
          </a:p>
          <a:p>
            <a:pPr marL="0" indent="0">
              <a:buNone/>
            </a:pPr>
            <a:endParaRPr lang="en-US" altLang="ja-JP" sz="11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7716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EFE813-C30E-4049-A715-CA6548F0E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74D08-A32D-4B52-AFC7-1EE5C3CAF417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  <p:sp>
        <p:nvSpPr>
          <p:cNvPr id="42" name="タイトル 2">
            <a:extLst>
              <a:ext uri="{FF2B5EF4-FFF2-40B4-BE49-F238E27FC236}">
                <a16:creationId xmlns:a16="http://schemas.microsoft.com/office/drawing/2014/main" id="{24234C97-A191-46BC-851A-7D2B6D7AB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8352727" cy="579622"/>
          </a:xfrm>
        </p:spPr>
        <p:txBody>
          <a:bodyPr/>
          <a:lstStyle/>
          <a:p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Contents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8B59AE8-82E5-4EAE-9C5A-257268A12B5D}"/>
              </a:ext>
            </a:extLst>
          </p:cNvPr>
          <p:cNvSpPr txBox="1"/>
          <p:nvPr/>
        </p:nvSpPr>
        <p:spPr>
          <a:xfrm>
            <a:off x="560222" y="1124744"/>
            <a:ext cx="8023556" cy="5324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ソフトウェア開発データのプロファイル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00100" lvl="1" indent="-342900">
              <a:buAutoNum type="arabicPeriod"/>
            </a:pP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データ累積件数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00100" lvl="1" indent="-342900">
              <a:buFontTx/>
              <a:buAutoNum type="arabicPeriod"/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開発プロダクト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プロジェクト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AutoNum type="arabicPeriod"/>
            </a:pP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SLOC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信頼性（リリース後の不具合）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00100" lvl="1" indent="-342900">
              <a:buAutoNum type="arabicPeriod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SLOC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規模別発生不具合密度（新規開発、改良開発）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00100" lvl="1" indent="-342900">
              <a:buAutoNum type="arabicPeriod"/>
            </a:pPr>
            <a:r>
              <a:rPr lang="ja-JP" altLang="en-US" sz="14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全年度の</a:t>
            </a:r>
            <a:r>
              <a:rPr lang="en-US" altLang="ja-JP" sz="14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SLOC</a:t>
            </a:r>
            <a:r>
              <a:rPr lang="ja-JP" altLang="en-US" sz="14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信頼性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AutoNum type="arabicPeriod"/>
            </a:pPr>
            <a:r>
              <a:rPr kumimoji="1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FP</a:t>
            </a: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信頼性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（リリース後の不具合）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00100" lvl="1" indent="-342900">
              <a:buFontTx/>
              <a:buAutoNum type="arabicPeriod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FP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規模別発生不具合密度（新規開発、改良開発）</a:t>
            </a:r>
            <a:endParaRPr lang="ja-JP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AutoNum type="arabicPeriod"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レビュー指摘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00100" lvl="1" indent="-342900">
              <a:buAutoNum type="arabicPeriod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SLOC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規模、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FP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規模、工数、ページ数あたりの基本設計レビュー指摘件数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00100" lvl="1" indent="-342900">
              <a:buFontTx/>
              <a:buAutoNum type="arabicPeriod"/>
            </a:pP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工数あたりの製作工程レビュー指摘件数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AutoNum type="arabicPeriod"/>
            </a:pPr>
            <a:r>
              <a:rPr kumimoji="1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テスト検出バグ</a:t>
            </a:r>
            <a:endParaRPr kumimoji="1"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00100" lvl="1" indent="-342900">
              <a:buAutoNum type="arabicPeriod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SLOC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規模あたりのテストケース数、検出バグ数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00100" lvl="1" indent="-342900">
              <a:buFontTx/>
              <a:buAutoNum type="arabicPeriod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FP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規模あたりのテストケース数、検出バグ数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AutoNum type="arabicPeriod"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まとめ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AutoNum type="arabicPeriod"/>
            </a:pP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6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参考</a:t>
            </a:r>
            <a:r>
              <a:rPr lang="en-US" altLang="ja-JP" sz="16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SLOC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生産性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00100" lvl="1" indent="-342900">
              <a:buAutoNum type="arabicPeriod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SLOC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規模と工数（全開発種別、新規開発、改良開発）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00100" lvl="1" indent="-342900">
              <a:buFontTx/>
              <a:buAutoNum type="arabicPeriod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SLOC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規模別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SLOC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生産性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新規開発、改良開発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 </a:t>
            </a:r>
          </a:p>
          <a:p>
            <a:pPr marL="800100" lvl="1" indent="-342900">
              <a:buFontTx/>
              <a:buAutoNum type="arabicPeriod"/>
            </a:pPr>
            <a:r>
              <a:rPr lang="ja-JP" altLang="en-US" sz="1400" kern="0">
                <a:latin typeface="メイリオ" panose="020B0604030504040204" pitchFamily="50" charset="-128"/>
                <a:ea typeface="メイリオ" panose="020B0604030504040204" pitchFamily="50" charset="-128"/>
              </a:rPr>
              <a:t>全年度の</a:t>
            </a:r>
            <a:r>
              <a:rPr lang="en-US" altLang="ja-JP" sz="1400" kern="0">
                <a:latin typeface="メイリオ" panose="020B0604030504040204" pitchFamily="50" charset="-128"/>
                <a:ea typeface="メイリオ" panose="020B0604030504040204" pitchFamily="50" charset="-128"/>
              </a:rPr>
              <a:t>SLOC</a:t>
            </a:r>
            <a:r>
              <a:rPr lang="ja-JP" altLang="en-US" sz="14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生産性</a:t>
            </a:r>
            <a:endParaRPr lang="ja-JP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6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6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参考</a:t>
            </a:r>
            <a:r>
              <a:rPr lang="en-US" altLang="ja-JP" sz="16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 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FP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生産性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00100" lvl="1" indent="-342900">
              <a:buAutoNum type="arabicPeriod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FP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規模と工数（全開発種別、新規開発、改良開発）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00100" lvl="1" indent="-342900">
              <a:buFontTx/>
              <a:buAutoNum type="arabicPeriod"/>
            </a:pP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FP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規模別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FP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生産性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新規開発、改良開発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 </a:t>
            </a:r>
            <a:endParaRPr lang="en-US" altLang="ja-JP" sz="16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3389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EFE813-C30E-4049-A715-CA6548F0E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74D08-A32D-4B52-AFC7-1EE5C3CAF417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684F56-ED6C-4C14-BC42-F3656027D60A}"/>
              </a:ext>
            </a:extLst>
          </p:cNvPr>
          <p:cNvSpPr txBox="1"/>
          <p:nvPr/>
        </p:nvSpPr>
        <p:spPr>
          <a:xfrm>
            <a:off x="251520" y="908720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データ更新年度別の主要データの累積件数推移 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D588F160-BE32-44A7-9A02-1A113ACB1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911872"/>
              </p:ext>
            </p:extLst>
          </p:nvPr>
        </p:nvGraphicFramePr>
        <p:xfrm>
          <a:off x="395634" y="1283224"/>
          <a:ext cx="8352732" cy="4484965"/>
        </p:xfrm>
        <a:graphic>
          <a:graphicData uri="http://schemas.openxmlformats.org/drawingml/2006/table">
            <a:tbl>
              <a:tblPr/>
              <a:tblGrid>
                <a:gridCol w="1001852">
                  <a:extLst>
                    <a:ext uri="{9D8B030D-6E8A-4147-A177-3AD203B41FA5}">
                      <a16:colId xmlns:a16="http://schemas.microsoft.com/office/drawing/2014/main" val="1526013391"/>
                    </a:ext>
                  </a:extLst>
                </a:gridCol>
                <a:gridCol w="459430">
                  <a:extLst>
                    <a:ext uri="{9D8B030D-6E8A-4147-A177-3AD203B41FA5}">
                      <a16:colId xmlns:a16="http://schemas.microsoft.com/office/drawing/2014/main" val="2578357924"/>
                    </a:ext>
                  </a:extLst>
                </a:gridCol>
                <a:gridCol w="459430">
                  <a:extLst>
                    <a:ext uri="{9D8B030D-6E8A-4147-A177-3AD203B41FA5}">
                      <a16:colId xmlns:a16="http://schemas.microsoft.com/office/drawing/2014/main" val="1839543106"/>
                    </a:ext>
                  </a:extLst>
                </a:gridCol>
                <a:gridCol w="459430">
                  <a:extLst>
                    <a:ext uri="{9D8B030D-6E8A-4147-A177-3AD203B41FA5}">
                      <a16:colId xmlns:a16="http://schemas.microsoft.com/office/drawing/2014/main" val="2045532574"/>
                    </a:ext>
                  </a:extLst>
                </a:gridCol>
                <a:gridCol w="459430">
                  <a:extLst>
                    <a:ext uri="{9D8B030D-6E8A-4147-A177-3AD203B41FA5}">
                      <a16:colId xmlns:a16="http://schemas.microsoft.com/office/drawing/2014/main" val="1370671464"/>
                    </a:ext>
                  </a:extLst>
                </a:gridCol>
                <a:gridCol w="459430">
                  <a:extLst>
                    <a:ext uri="{9D8B030D-6E8A-4147-A177-3AD203B41FA5}">
                      <a16:colId xmlns:a16="http://schemas.microsoft.com/office/drawing/2014/main" val="430804025"/>
                    </a:ext>
                  </a:extLst>
                </a:gridCol>
                <a:gridCol w="459430">
                  <a:extLst>
                    <a:ext uri="{9D8B030D-6E8A-4147-A177-3AD203B41FA5}">
                      <a16:colId xmlns:a16="http://schemas.microsoft.com/office/drawing/2014/main" val="562331321"/>
                    </a:ext>
                  </a:extLst>
                </a:gridCol>
                <a:gridCol w="459430">
                  <a:extLst>
                    <a:ext uri="{9D8B030D-6E8A-4147-A177-3AD203B41FA5}">
                      <a16:colId xmlns:a16="http://schemas.microsoft.com/office/drawing/2014/main" val="3640927530"/>
                    </a:ext>
                  </a:extLst>
                </a:gridCol>
                <a:gridCol w="459430">
                  <a:extLst>
                    <a:ext uri="{9D8B030D-6E8A-4147-A177-3AD203B41FA5}">
                      <a16:colId xmlns:a16="http://schemas.microsoft.com/office/drawing/2014/main" val="2607037307"/>
                    </a:ext>
                  </a:extLst>
                </a:gridCol>
                <a:gridCol w="459430">
                  <a:extLst>
                    <a:ext uri="{9D8B030D-6E8A-4147-A177-3AD203B41FA5}">
                      <a16:colId xmlns:a16="http://schemas.microsoft.com/office/drawing/2014/main" val="1028940643"/>
                    </a:ext>
                  </a:extLst>
                </a:gridCol>
                <a:gridCol w="459430">
                  <a:extLst>
                    <a:ext uri="{9D8B030D-6E8A-4147-A177-3AD203B41FA5}">
                      <a16:colId xmlns:a16="http://schemas.microsoft.com/office/drawing/2014/main" val="3785748413"/>
                    </a:ext>
                  </a:extLst>
                </a:gridCol>
                <a:gridCol w="459430">
                  <a:extLst>
                    <a:ext uri="{9D8B030D-6E8A-4147-A177-3AD203B41FA5}">
                      <a16:colId xmlns:a16="http://schemas.microsoft.com/office/drawing/2014/main" val="3474214286"/>
                    </a:ext>
                  </a:extLst>
                </a:gridCol>
                <a:gridCol w="459430">
                  <a:extLst>
                    <a:ext uri="{9D8B030D-6E8A-4147-A177-3AD203B41FA5}">
                      <a16:colId xmlns:a16="http://schemas.microsoft.com/office/drawing/2014/main" val="2531445138"/>
                    </a:ext>
                  </a:extLst>
                </a:gridCol>
                <a:gridCol w="459430">
                  <a:extLst>
                    <a:ext uri="{9D8B030D-6E8A-4147-A177-3AD203B41FA5}">
                      <a16:colId xmlns:a16="http://schemas.microsoft.com/office/drawing/2014/main" val="3298538904"/>
                    </a:ext>
                  </a:extLst>
                </a:gridCol>
                <a:gridCol w="459430">
                  <a:extLst>
                    <a:ext uri="{9D8B030D-6E8A-4147-A177-3AD203B41FA5}">
                      <a16:colId xmlns:a16="http://schemas.microsoft.com/office/drawing/2014/main" val="824611320"/>
                    </a:ext>
                  </a:extLst>
                </a:gridCol>
                <a:gridCol w="459430">
                  <a:extLst>
                    <a:ext uri="{9D8B030D-6E8A-4147-A177-3AD203B41FA5}">
                      <a16:colId xmlns:a16="http://schemas.microsoft.com/office/drawing/2014/main" val="1535726127"/>
                    </a:ext>
                  </a:extLst>
                </a:gridCol>
                <a:gridCol w="459430">
                  <a:extLst>
                    <a:ext uri="{9D8B030D-6E8A-4147-A177-3AD203B41FA5}">
                      <a16:colId xmlns:a16="http://schemas.microsoft.com/office/drawing/2014/main" val="2663553565"/>
                    </a:ext>
                  </a:extLst>
                </a:gridCol>
              </a:tblGrid>
              <a:tr h="186874">
                <a:tc rowSpan="2">
                  <a:txBody>
                    <a:bodyPr/>
                    <a:lstStyle/>
                    <a:p>
                      <a:pPr algn="r" fontAlgn="b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　　　　　　　　　　　　　　　データ件数</a:t>
                      </a:r>
                      <a:b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データ項目</a:t>
                      </a:r>
                    </a:p>
                  </a:txBody>
                  <a:tcPr marL="7987" marR="7987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2004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年度</a:t>
                      </a:r>
                    </a:p>
                  </a:txBody>
                  <a:tcPr marL="7987" marR="7987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2005</a:t>
                      </a: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年度</a:t>
                      </a:r>
                    </a:p>
                  </a:txBody>
                  <a:tcPr marL="7987" marR="7987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2006</a:t>
                      </a: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年度</a:t>
                      </a:r>
                    </a:p>
                  </a:txBody>
                  <a:tcPr marL="7987" marR="7987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2007</a:t>
                      </a: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年度</a:t>
                      </a:r>
                    </a:p>
                  </a:txBody>
                  <a:tcPr marL="7987" marR="7987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2008</a:t>
                      </a: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年度</a:t>
                      </a:r>
                    </a:p>
                  </a:txBody>
                  <a:tcPr marL="7987" marR="7987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2009</a:t>
                      </a: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年度</a:t>
                      </a:r>
                    </a:p>
                  </a:txBody>
                  <a:tcPr marL="7987" marR="7987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2010</a:t>
                      </a: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年度</a:t>
                      </a:r>
                    </a:p>
                  </a:txBody>
                  <a:tcPr marL="7987" marR="7987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2011</a:t>
                      </a: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年度</a:t>
                      </a:r>
                    </a:p>
                  </a:txBody>
                  <a:tcPr marL="7987" marR="7987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2012</a:t>
                      </a: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年度</a:t>
                      </a:r>
                    </a:p>
                  </a:txBody>
                  <a:tcPr marL="7987" marR="7987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2013</a:t>
                      </a: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年度</a:t>
                      </a:r>
                    </a:p>
                  </a:txBody>
                  <a:tcPr marL="7987" marR="7987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2014</a:t>
                      </a: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年度</a:t>
                      </a:r>
                    </a:p>
                  </a:txBody>
                  <a:tcPr marL="7987" marR="7987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2015</a:t>
                      </a: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年度</a:t>
                      </a:r>
                    </a:p>
                  </a:txBody>
                  <a:tcPr marL="7987" marR="7987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2016</a:t>
                      </a: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年度</a:t>
                      </a:r>
                    </a:p>
                  </a:txBody>
                  <a:tcPr marL="7987" marR="7987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2017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年度</a:t>
                      </a:r>
                    </a:p>
                  </a:txBody>
                  <a:tcPr marL="7987" marR="7987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2018</a:t>
                      </a: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年度</a:t>
                      </a:r>
                    </a:p>
                  </a:txBody>
                  <a:tcPr marL="7987" marR="7987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2019</a:t>
                      </a:r>
                      <a:r>
                        <a:rPr lang="ja-JP" alt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年度</a:t>
                      </a:r>
                    </a:p>
                  </a:txBody>
                  <a:tcPr marL="7987" marR="7987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027471"/>
                  </a:ext>
                </a:extLst>
              </a:tr>
              <a:tr h="18687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941 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件</a:t>
                      </a:r>
                    </a:p>
                  </a:txBody>
                  <a:tcPr marL="7987" marR="7987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1,417 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件</a:t>
                      </a:r>
                    </a:p>
                  </a:txBody>
                  <a:tcPr marL="7987" marR="7987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1,772 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件</a:t>
                      </a:r>
                    </a:p>
                  </a:txBody>
                  <a:tcPr marL="7987" marR="7987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2,054 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件</a:t>
                      </a:r>
                    </a:p>
                  </a:txBody>
                  <a:tcPr marL="7987" marR="7987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2,325 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件</a:t>
                      </a:r>
                    </a:p>
                  </a:txBody>
                  <a:tcPr marL="7987" marR="7987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2,581 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件</a:t>
                      </a:r>
                    </a:p>
                  </a:txBody>
                  <a:tcPr marL="7987" marR="7987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2,847 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件</a:t>
                      </a:r>
                    </a:p>
                  </a:txBody>
                  <a:tcPr marL="7987" marR="7987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3,089 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件</a:t>
                      </a:r>
                    </a:p>
                  </a:txBody>
                  <a:tcPr marL="7987" marR="7987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3,325 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件</a:t>
                      </a:r>
                    </a:p>
                  </a:txBody>
                  <a:tcPr marL="7987" marR="7987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3,554 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件</a:t>
                      </a:r>
                    </a:p>
                  </a:txBody>
                  <a:tcPr marL="7987" marR="7987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3,805 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件</a:t>
                      </a:r>
                    </a:p>
                  </a:txBody>
                  <a:tcPr marL="7987" marR="7987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4,067 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件</a:t>
                      </a:r>
                    </a:p>
                  </a:txBody>
                  <a:tcPr marL="7987" marR="7987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4,315 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件</a:t>
                      </a:r>
                    </a:p>
                  </a:txBody>
                  <a:tcPr marL="7987" marR="7987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4,564 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件</a:t>
                      </a:r>
                    </a:p>
                  </a:txBody>
                  <a:tcPr marL="7987" marR="7987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4,832 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件</a:t>
                      </a:r>
                    </a:p>
                  </a:txBody>
                  <a:tcPr marL="7987" marR="7987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5,066</a:t>
                      </a:r>
                      <a:r>
                        <a:rPr lang="en-US" altLang="ja-JP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lang="ja-JP" alt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件</a:t>
                      </a:r>
                    </a:p>
                  </a:txBody>
                  <a:tcPr marL="7987" marR="7987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394758"/>
                  </a:ext>
                </a:extLst>
              </a:tr>
              <a:tr h="373747"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zh-TW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5001_FP</a:t>
                      </a:r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実績値</a:t>
                      </a:r>
                      <a:endParaRPr lang="en-US" altLang="zh-TW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algn="r" fontAlgn="b"/>
                      <a:r>
                        <a:rPr lang="en-US" altLang="zh-TW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調整前</a:t>
                      </a:r>
                      <a:r>
                        <a:rPr lang="en-US" altLang="zh-TW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</a:p>
                  </a:txBody>
                  <a:tcPr marL="0" marR="7987" marT="7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628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761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855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943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1,029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1,120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1,207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1,270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1,338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1,392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1,449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1,507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1,541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1,572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1,584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1,594 </a:t>
                      </a:r>
                      <a:endParaRPr lang="en-US" altLang="ja-JP" sz="1050" b="0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322511"/>
                  </a:ext>
                </a:extLst>
              </a:tr>
              <a:tr h="373747">
                <a:tc>
                  <a:txBody>
                    <a:bodyPr/>
                    <a:lstStyle/>
                    <a:p>
                      <a:pPr marL="0" algn="r" fontAlgn="b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実効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SLOC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実績値</a:t>
                      </a:r>
                    </a:p>
                  </a:txBody>
                  <a:tcPr marL="0" marR="7987" marT="7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293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610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838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982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1,171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1,355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1,580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1,770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1,955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2,148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2,332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2,520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2,719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2,920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3,160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3,326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345503"/>
                  </a:ext>
                </a:extLst>
              </a:tr>
              <a:tr h="373747">
                <a:tc>
                  <a:txBody>
                    <a:bodyPr/>
                    <a:lstStyle/>
                    <a:p>
                      <a:pPr marL="0" algn="r" fontAlgn="b"/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実績月数</a:t>
                      </a:r>
                      <a:r>
                        <a:rPr lang="en-US" altLang="zh-TW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開発</a:t>
                      </a:r>
                      <a:r>
                        <a:rPr lang="en-US" altLang="zh-TW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</a:t>
                      </a:r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工程</a:t>
                      </a:r>
                      <a:r>
                        <a:rPr lang="en-US" altLang="zh-TW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</a:p>
                  </a:txBody>
                  <a:tcPr marL="0" marR="7987" marT="7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98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329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528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692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836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996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1,198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1,377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1,528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1,674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1,823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2,003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2,166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2,313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2,498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2,673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946728"/>
                  </a:ext>
                </a:extLst>
              </a:tr>
              <a:tr h="373747">
                <a:tc>
                  <a:txBody>
                    <a:bodyPr/>
                    <a:lstStyle/>
                    <a:p>
                      <a:pPr marL="0" algn="r" fontAlgn="b"/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実績工数</a:t>
                      </a:r>
                      <a:r>
                        <a:rPr lang="en-US" altLang="zh-TW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開発</a:t>
                      </a:r>
                      <a:r>
                        <a:rPr lang="en-US" altLang="zh-TW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</a:t>
                      </a:r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工程</a:t>
                      </a:r>
                      <a:r>
                        <a:rPr lang="en-US" altLang="zh-TW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</a:p>
                  </a:txBody>
                  <a:tcPr marL="0" marR="7987" marT="7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555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965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1,250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1,482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1,704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1,903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2,116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2,301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2,472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2,645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2,821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3,026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3,212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3,400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3,609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3,807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961195"/>
                  </a:ext>
                </a:extLst>
              </a:tr>
              <a:tr h="373747"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5251_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テストケース数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_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結合テスト</a:t>
                      </a:r>
                    </a:p>
                  </a:txBody>
                  <a:tcPr marL="0" marR="7987" marT="7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237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501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699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856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1,003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1,162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1,372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1,556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1,725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1,890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2,083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2,280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2,499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2,711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2,890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3,053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282161"/>
                  </a:ext>
                </a:extLst>
              </a:tr>
              <a:tr h="373747"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5252_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テストケース数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_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総合テスト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algn="r" fontAlgn="b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（ベンダ確認）</a:t>
                      </a:r>
                    </a:p>
                  </a:txBody>
                  <a:tcPr marL="0" marR="7987" marT="7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348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689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854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1,006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1,115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1,230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1,369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1,500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1,633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1,769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1,923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2,084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2,258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2,421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2,573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2,712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8099170"/>
                  </a:ext>
                </a:extLst>
              </a:tr>
              <a:tr h="373747"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5253_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検出バグ現象数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_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結合テスト</a:t>
                      </a:r>
                    </a:p>
                  </a:txBody>
                  <a:tcPr marL="0" marR="7987" marT="7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227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473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659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811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955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1,130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1,320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1,503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1,674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1,813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1,958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2,121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2,287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2,460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2,614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2,756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54097"/>
                  </a:ext>
                </a:extLst>
              </a:tr>
              <a:tr h="373747"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5254_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検出バグ現象数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_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総合テスト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algn="r" fontAlgn="b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（ベンダ確認）</a:t>
                      </a:r>
                    </a:p>
                  </a:txBody>
                  <a:tcPr marL="0" marR="7987" marT="7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356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686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852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989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1,105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1,238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1,359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1,497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1,635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1,746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1,852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1,982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2,103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2,231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2,359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2,483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407424"/>
                  </a:ext>
                </a:extLst>
              </a:tr>
              <a:tr h="373747"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10098_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検出バグ原因数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_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結合テスト</a:t>
                      </a:r>
                    </a:p>
                  </a:txBody>
                  <a:tcPr marL="0" marR="7987" marT="7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107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190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246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311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374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424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498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559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635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712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830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900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1,047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1,209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1,323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1,395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467019"/>
                  </a:ext>
                </a:extLst>
              </a:tr>
              <a:tr h="373747"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10099_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検出バグ原因数</a:t>
                      </a:r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_</a:t>
                      </a:r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総合テスト</a:t>
                      </a:r>
                      <a:endParaRPr lang="en-US" altLang="ja-JP" sz="8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algn="r" fontAlgn="b"/>
                      <a:r>
                        <a:rPr lang="ja-JP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（ベンダ確認）</a:t>
                      </a:r>
                    </a:p>
                  </a:txBody>
                  <a:tcPr marL="0" marR="7987" marT="7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158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308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370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458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520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571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628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687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753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822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915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971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1,085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1,202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1,298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1,366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49357"/>
                  </a:ext>
                </a:extLst>
              </a:tr>
              <a:tr h="373747">
                <a:tc>
                  <a:txBody>
                    <a:bodyPr/>
                    <a:lstStyle/>
                    <a:p>
                      <a:pPr marL="0" algn="r" fontAlgn="b"/>
                      <a:r>
                        <a:rPr lang="zh-CN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発生不具合数</a:t>
                      </a:r>
                    </a:p>
                  </a:txBody>
                  <a:tcPr marL="0" marR="7987" marT="7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187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471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722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916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1,086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1,259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1,411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1,589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1,779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1,955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2,145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2,291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2,478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2,650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2,845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2,990 </a:t>
                      </a:r>
                    </a:p>
                  </a:txBody>
                  <a:tcPr marL="7987" marR="18000" marT="7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781461"/>
                  </a:ext>
                </a:extLst>
              </a:tr>
            </a:tbl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5EE2EA6-8D25-4342-9FD4-43750AFDF79F}"/>
              </a:ext>
            </a:extLst>
          </p:cNvPr>
          <p:cNvSpPr txBox="1"/>
          <p:nvPr/>
        </p:nvSpPr>
        <p:spPr>
          <a:xfrm>
            <a:off x="7487816" y="1988840"/>
            <a:ext cx="165618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FP</a:t>
            </a:r>
            <a:r>
              <a:rPr kumimoji="1" lang="ja-JP" altLang="en-US" sz="10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kumimoji="1" lang="en-US" altLang="ja-JP" sz="10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0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年間で</a:t>
            </a:r>
            <a:r>
              <a:rPr kumimoji="1" lang="en-US" altLang="ja-JP" sz="10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22</a:t>
            </a:r>
            <a:r>
              <a:rPr kumimoji="1" lang="ja-JP" altLang="en-US" sz="105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件のみ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EF1062F-EE0B-4BBF-B1F4-C39956610FBE}"/>
              </a:ext>
            </a:extLst>
          </p:cNvPr>
          <p:cNvSpPr txBox="1"/>
          <p:nvPr/>
        </p:nvSpPr>
        <p:spPr>
          <a:xfrm>
            <a:off x="395634" y="5831737"/>
            <a:ext cx="8352732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fontAlgn="b"/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FP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実績値のあるデータが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2012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年度から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2013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年度の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122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件から、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2018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年度～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年度は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22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件と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1/6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程度に大幅に減少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 defTabSz="914418" eaLnBrk="1" fontAlgn="b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SLOC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実績値のあるデータは上記期間で大きな差はない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 defTabSz="914418" eaLnBrk="1" fontAlgn="b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収集データ数が</a:t>
            </a:r>
            <a:r>
              <a:rPr lang="en-US" altLang="ja-JP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5000</a:t>
            </a:r>
            <a:r>
              <a:rPr lang="ja-JP" altLang="en-US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件を超え、</a:t>
            </a:r>
            <a:r>
              <a:rPr lang="en-US" altLang="ja-JP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5066</a:t>
            </a:r>
            <a:r>
              <a:rPr lang="ja-JP" altLang="en-US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件になった</a:t>
            </a:r>
            <a:r>
              <a:rPr lang="en-US" altLang="ja-JP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</p:txBody>
      </p:sp>
      <p:sp>
        <p:nvSpPr>
          <p:cNvPr id="10" name="タイトル 2">
            <a:extLst>
              <a:ext uri="{FF2B5EF4-FFF2-40B4-BE49-F238E27FC236}">
                <a16:creationId xmlns:a16="http://schemas.microsoft.com/office/drawing/2014/main" id="{60250136-0CC1-49D2-8237-59A0C0F11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39764"/>
            <a:ext cx="8352727" cy="579622"/>
          </a:xfrm>
        </p:spPr>
        <p:txBody>
          <a:bodyPr/>
          <a:lstStyle/>
          <a:p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ソフトウェア開発データのプロファイル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6486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EFE813-C30E-4049-A715-CA6548F0E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74D08-A32D-4B52-AFC7-1EE5C3CAF417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684F56-ED6C-4C14-BC42-F3656027D60A}"/>
              </a:ext>
            </a:extLst>
          </p:cNvPr>
          <p:cNvSpPr txBox="1"/>
          <p:nvPr/>
        </p:nvSpPr>
        <p:spPr>
          <a:xfrm>
            <a:off x="251520" y="1228690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200" b="0" i="0" u="none" strike="noStrike" kern="1200" baseline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/>
              </a:defRPr>
            </a:pPr>
            <a:r>
              <a:rPr lang="ja-JP" altLang="en-US" sz="2000" dirty="0"/>
              <a:t>開発プロダクトの種別、開発言語</a:t>
            </a:r>
            <a:endParaRPr lang="ja-JP" altLang="ja-JP" sz="2000" dirty="0"/>
          </a:p>
        </p:txBody>
      </p:sp>
      <p:graphicFrame>
        <p:nvGraphicFramePr>
          <p:cNvPr id="10" name="グラフ 9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705871"/>
              </p:ext>
            </p:extLst>
          </p:nvPr>
        </p:nvGraphicFramePr>
        <p:xfrm>
          <a:off x="414351" y="1779278"/>
          <a:ext cx="4176464" cy="2856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DD9B1D9-6D7E-4FD9-A1E2-ED6B0B9629E1}"/>
              </a:ext>
            </a:extLst>
          </p:cNvPr>
          <p:cNvSpPr txBox="1"/>
          <p:nvPr/>
        </p:nvSpPr>
        <p:spPr>
          <a:xfrm>
            <a:off x="381186" y="4359955"/>
            <a:ext cx="4140000" cy="115200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fontAlgn="b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・新規開発が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割強、改修・保守が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割弱であり、この二つで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割弱</a:t>
            </a:r>
          </a:p>
          <a:p>
            <a:pPr fontAlgn="b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年度～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年度と比較して、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2014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年度～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年度は、新規開発が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35.6%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32.5%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に減少し、改修・保守が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41.8%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45.8%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に増加</a:t>
            </a: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D0016BAC-E271-41A1-88D1-9C5D1C4B9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671500"/>
              </p:ext>
            </p:extLst>
          </p:nvPr>
        </p:nvGraphicFramePr>
        <p:xfrm>
          <a:off x="5004048" y="1268760"/>
          <a:ext cx="2943124" cy="4559445"/>
        </p:xfrm>
        <a:graphic>
          <a:graphicData uri="http://schemas.openxmlformats.org/drawingml/2006/table">
            <a:tbl>
              <a:tblPr/>
              <a:tblGrid>
                <a:gridCol w="1708910">
                  <a:extLst>
                    <a:ext uri="{9D8B030D-6E8A-4147-A177-3AD203B41FA5}">
                      <a16:colId xmlns:a16="http://schemas.microsoft.com/office/drawing/2014/main" val="3425233347"/>
                    </a:ext>
                  </a:extLst>
                </a:gridCol>
                <a:gridCol w="604115">
                  <a:extLst>
                    <a:ext uri="{9D8B030D-6E8A-4147-A177-3AD203B41FA5}">
                      <a16:colId xmlns:a16="http://schemas.microsoft.com/office/drawing/2014/main" val="271560385"/>
                    </a:ext>
                  </a:extLst>
                </a:gridCol>
                <a:gridCol w="630099">
                  <a:extLst>
                    <a:ext uri="{9D8B030D-6E8A-4147-A177-3AD203B41FA5}">
                      <a16:colId xmlns:a16="http://schemas.microsoft.com/office/drawing/2014/main" val="3603865893"/>
                    </a:ext>
                  </a:extLst>
                </a:gridCol>
              </a:tblGrid>
              <a:tr h="172497">
                <a:tc gridSpan="2">
                  <a:txBody>
                    <a:bodyPr/>
                    <a:lstStyle/>
                    <a:p>
                      <a:pPr marL="0" algn="l" fontAlgn="b"/>
                      <a:r>
                        <a:rPr lang="zh-TW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開発言語一覧</a:t>
                      </a:r>
                    </a:p>
                  </a:txBody>
                  <a:tcPr marL="36000" marR="360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fontAlgn="b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842436"/>
                  </a:ext>
                </a:extLst>
              </a:tr>
              <a:tr h="182595">
                <a:tc>
                  <a:txBody>
                    <a:bodyPr/>
                    <a:lstStyle/>
                    <a:p>
                      <a:pPr marL="0"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開発言語</a:t>
                      </a: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</a:t>
                      </a:r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回答</a:t>
                      </a: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比率</a:t>
                      </a: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046390"/>
                  </a:ext>
                </a:extLst>
              </a:tr>
              <a:tr h="182595">
                <a:tc>
                  <a:txBody>
                    <a:bodyPr/>
                    <a:lstStyle/>
                    <a:p>
                      <a:pPr marL="0" algn="l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：アセンブラ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0.1%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985748"/>
                  </a:ext>
                </a:extLst>
              </a:tr>
              <a:tr h="182595">
                <a:tc>
                  <a:txBody>
                    <a:bodyPr/>
                    <a:lstStyle/>
                    <a:p>
                      <a:pPr marL="0" algn="l" fontAlgn="b"/>
                      <a:r>
                        <a:rPr lang="en-US" sz="11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b：COBOL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230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15.3%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403760"/>
                  </a:ext>
                </a:extLst>
              </a:tr>
              <a:tr h="182595">
                <a:tc>
                  <a:txBody>
                    <a:bodyPr/>
                    <a:lstStyle/>
                    <a:p>
                      <a:pPr marL="0"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c：PL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/I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0.3%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673375"/>
                  </a:ext>
                </a:extLst>
              </a:tr>
              <a:tr h="182595">
                <a:tc>
                  <a:txBody>
                    <a:bodyPr/>
                    <a:lstStyle/>
                    <a:p>
                      <a:pPr marL="0"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d：Pro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*C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0.5%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598348"/>
                  </a:ext>
                </a:extLst>
              </a:tr>
              <a:tr h="182595">
                <a:tc>
                  <a:txBody>
                    <a:bodyPr/>
                    <a:lstStyle/>
                    <a:p>
                      <a:pPr marL="0"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e：C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++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64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4.2%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416418"/>
                  </a:ext>
                </a:extLst>
              </a:tr>
              <a:tr h="182595">
                <a:tc>
                  <a:txBody>
                    <a:bodyPr/>
                    <a:lstStyle/>
                    <a:p>
                      <a:pPr marL="0"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f：Python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0.3%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419321"/>
                  </a:ext>
                </a:extLst>
              </a:tr>
              <a:tr h="182595">
                <a:tc>
                  <a:txBody>
                    <a:bodyPr/>
                    <a:lstStyle/>
                    <a:p>
                      <a:pPr marL="0" algn="l" fontAlgn="b"/>
                      <a:r>
                        <a:rPr lang="en-US" sz="11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g：C</a:t>
                      </a:r>
                      <a:endParaRPr lang="ja-JP" alt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105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7.0%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769244"/>
                  </a:ext>
                </a:extLst>
              </a:tr>
              <a:tr h="182595">
                <a:tc>
                  <a:txBody>
                    <a:bodyPr/>
                    <a:lstStyle/>
                    <a:p>
                      <a:pPr marL="0"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h：VB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65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4.3%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378284"/>
                  </a:ext>
                </a:extLst>
              </a:tr>
              <a:tr h="182595">
                <a:tc>
                  <a:txBody>
                    <a:bodyPr/>
                    <a:lstStyle/>
                    <a:p>
                      <a:pPr marL="0"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i：PHP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0.8%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555123"/>
                  </a:ext>
                </a:extLst>
              </a:tr>
              <a:tr h="182595">
                <a:tc>
                  <a:txBody>
                    <a:bodyPr/>
                    <a:lstStyle/>
                    <a:p>
                      <a:pPr marL="0"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j：JavaScript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18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1.2%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285476"/>
                  </a:ext>
                </a:extLst>
              </a:tr>
              <a:tr h="182595">
                <a:tc>
                  <a:txBody>
                    <a:bodyPr/>
                    <a:lstStyle/>
                    <a:p>
                      <a:pPr marL="0"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k：Ruby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0.1%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413845"/>
                  </a:ext>
                </a:extLst>
              </a:tr>
              <a:tr h="182595">
                <a:tc>
                  <a:txBody>
                    <a:bodyPr/>
                    <a:lstStyle/>
                    <a:p>
                      <a:pPr marL="0"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m：PL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/SQL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43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2.9%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634543"/>
                  </a:ext>
                </a:extLst>
              </a:tr>
              <a:tr h="182595">
                <a:tc>
                  <a:txBody>
                    <a:bodyPr/>
                    <a:lstStyle/>
                    <a:p>
                      <a:pPr marL="0"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n：ABAP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0.1%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458655"/>
                  </a:ext>
                </a:extLst>
              </a:tr>
              <a:tr h="182595">
                <a:tc>
                  <a:txBody>
                    <a:bodyPr/>
                    <a:lstStyle/>
                    <a:p>
                      <a:pPr marL="0" algn="l" fontAlgn="b"/>
                      <a:r>
                        <a:rPr lang="en-US" sz="11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o：C</a:t>
                      </a: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#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129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8.6%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2759975"/>
                  </a:ext>
                </a:extLst>
              </a:tr>
              <a:tr h="182595">
                <a:tc>
                  <a:txBody>
                    <a:bodyPr/>
                    <a:lstStyle/>
                    <a:p>
                      <a:pPr marL="0" algn="l" fontAlgn="b"/>
                      <a:r>
                        <a:rPr lang="en-US" sz="11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p：Visual</a:t>
                      </a: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Basic.NET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139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9.2%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816466"/>
                  </a:ext>
                </a:extLst>
              </a:tr>
              <a:tr h="182595">
                <a:tc>
                  <a:txBody>
                    <a:bodyPr/>
                    <a:lstStyle/>
                    <a:p>
                      <a:pPr marL="0" algn="l" fontAlgn="b"/>
                      <a:r>
                        <a:rPr lang="en-US" sz="11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q：Java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612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40.6%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8828169"/>
                  </a:ext>
                </a:extLst>
              </a:tr>
              <a:tr h="182595">
                <a:tc>
                  <a:txBody>
                    <a:bodyPr/>
                    <a:lstStyle/>
                    <a:p>
                      <a:pPr marL="0"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r：Perl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0.1%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143448"/>
                  </a:ext>
                </a:extLst>
              </a:tr>
              <a:tr h="182595">
                <a:tc>
                  <a:txBody>
                    <a:bodyPr/>
                    <a:lstStyle/>
                    <a:p>
                      <a:pPr marL="0"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</a:t>
                      </a:r>
                      <a:r>
                        <a:rPr lang="en-US" altLang="ja-JP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：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Shell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スクリプト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0.2%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595">
                <a:tc>
                  <a:txBody>
                    <a:bodyPr/>
                    <a:lstStyle/>
                    <a:p>
                      <a:pPr marL="0"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t：Delphi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0.4%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51935"/>
                  </a:ext>
                </a:extLst>
              </a:tr>
              <a:tr h="182595">
                <a:tc>
                  <a:txBody>
                    <a:bodyPr/>
                    <a:lstStyle/>
                    <a:p>
                      <a:pPr marL="0"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u</a:t>
                      </a:r>
                      <a:r>
                        <a:rPr lang="en-US" altLang="ja-JP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：HTML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0.3%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2595">
                <a:tc>
                  <a:txBody>
                    <a:bodyPr/>
                    <a:lstStyle/>
                    <a:p>
                      <a:pPr mar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v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：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XML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0.1%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2595">
                <a:tc>
                  <a:txBody>
                    <a:bodyPr/>
                    <a:lstStyle/>
                    <a:p>
                      <a:pPr marL="0"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ｗ：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その他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55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3.6%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8996921"/>
                  </a:ext>
                </a:extLst>
              </a:tr>
              <a:tr h="182595">
                <a:tc>
                  <a:txBody>
                    <a:bodyPr/>
                    <a:lstStyle/>
                    <a:p>
                      <a:pPr marL="0" algn="ctr" fontAlgn="b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合計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1,508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100.0%</a:t>
                      </a:r>
                    </a:p>
                  </a:txBody>
                  <a:tcPr marL="36000" marR="3600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7146495"/>
                  </a:ext>
                </a:extLst>
              </a:tr>
            </a:tbl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5599372-CAED-4261-93F6-5B082BEA6939}"/>
              </a:ext>
            </a:extLst>
          </p:cNvPr>
          <p:cNvSpPr txBox="1"/>
          <p:nvPr/>
        </p:nvSpPr>
        <p:spPr>
          <a:xfrm>
            <a:off x="5004048" y="5868275"/>
            <a:ext cx="3852000" cy="73866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fontAlgn="b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Java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割強と最も多い。次いで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COBOL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C#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Visual Basic.NET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の順で多い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b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年度～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年度とあまり差はない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タイトル 2">
            <a:extLst>
              <a:ext uri="{FF2B5EF4-FFF2-40B4-BE49-F238E27FC236}">
                <a16:creationId xmlns:a16="http://schemas.microsoft.com/office/drawing/2014/main" id="{741FE008-B8FA-424C-80CB-F6FC33E9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39764"/>
            <a:ext cx="8352727" cy="579622"/>
          </a:xfrm>
        </p:spPr>
        <p:txBody>
          <a:bodyPr/>
          <a:lstStyle/>
          <a:p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ソフトウェア開発データのプロファイル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14E4201-04E7-4FCF-8DE2-955DD53957C9}"/>
              </a:ext>
            </a:extLst>
          </p:cNvPr>
          <p:cNvSpPr txBox="1"/>
          <p:nvPr/>
        </p:nvSpPr>
        <p:spPr>
          <a:xfrm>
            <a:off x="2043897" y="737644"/>
            <a:ext cx="7100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以下の図表から断りのない限り、</a:t>
            </a:r>
            <a:r>
              <a:rPr lang="en-US" altLang="ja-JP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2014</a:t>
            </a:r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年度から</a:t>
            </a:r>
            <a:r>
              <a:rPr lang="en-US" altLang="ja-JP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年度までの</a:t>
            </a:r>
            <a:r>
              <a:rPr lang="en-US" altLang="ja-JP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年間のデータ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を対象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これらは提供されたデータのプロファイルであり、</a:t>
            </a:r>
            <a:r>
              <a:rPr kumimoji="1" lang="ja-JP" altLang="en-US" sz="1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日本全体の平均ではない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ことに注意</a:t>
            </a:r>
          </a:p>
        </p:txBody>
      </p:sp>
      <p:graphicFrame>
        <p:nvGraphicFramePr>
          <p:cNvPr id="18" name="グラフ 17">
            <a:extLst>
              <a:ext uri="{FF2B5EF4-FFF2-40B4-BE49-F238E27FC236}">
                <a16:creationId xmlns:a16="http://schemas.microsoft.com/office/drawing/2014/main" id="{1DEAFFEC-4605-4C80-BD42-83F223EFDB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9112037"/>
              </p:ext>
            </p:extLst>
          </p:nvPr>
        </p:nvGraphicFramePr>
        <p:xfrm>
          <a:off x="370800" y="1674231"/>
          <a:ext cx="4320000" cy="2610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17647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EFE813-C30E-4049-A715-CA6548F0E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74D08-A32D-4B52-AFC7-1EE5C3CAF417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684F56-ED6C-4C14-BC42-F3656027D60A}"/>
              </a:ext>
            </a:extLst>
          </p:cNvPr>
          <p:cNvSpPr txBox="1"/>
          <p:nvPr/>
        </p:nvSpPr>
        <p:spPr>
          <a:xfrm>
            <a:off x="252000" y="900000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200" b="0" i="0" u="none" strike="noStrike" kern="1200" baseline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/>
              </a:defRPr>
            </a:pPr>
            <a:r>
              <a:rPr lang="en-US" altLang="ja-JP" sz="2000" dirty="0"/>
              <a:t>SLOC</a:t>
            </a:r>
            <a:r>
              <a:rPr lang="ja-JP" altLang="en-US" sz="2000" dirty="0"/>
              <a:t>規模別発生不具合密度（新規開発）</a:t>
            </a:r>
            <a:endParaRPr lang="ja-JP" altLang="ja-JP" sz="20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DD9B1D9-6D7E-4FD9-A1E2-ED6B0B9629E1}"/>
              </a:ext>
            </a:extLst>
          </p:cNvPr>
          <p:cNvSpPr txBox="1"/>
          <p:nvPr/>
        </p:nvSpPr>
        <p:spPr>
          <a:xfrm>
            <a:off x="369490" y="2550037"/>
            <a:ext cx="8460000" cy="50400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fontAlgn="b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・全体の平均値が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年度～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年度の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0.112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0.084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になり、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P75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0.060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0.053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になった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b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・不具合密度が減少し、信頼性の向上がみられる</a:t>
            </a:r>
          </a:p>
        </p:txBody>
      </p:sp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7165FE20-0DDE-4B68-B446-5BA63D314C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940808"/>
              </p:ext>
            </p:extLst>
          </p:nvPr>
        </p:nvGraphicFramePr>
        <p:xfrm>
          <a:off x="369490" y="1162844"/>
          <a:ext cx="8454792" cy="1345665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val="269466485"/>
                    </a:ext>
                  </a:extLst>
                </a:gridCol>
                <a:gridCol w="800349">
                  <a:extLst>
                    <a:ext uri="{9D8B030D-6E8A-4147-A177-3AD203B41FA5}">
                      <a16:colId xmlns:a16="http://schemas.microsoft.com/office/drawing/2014/main" val="1673800828"/>
                    </a:ext>
                  </a:extLst>
                </a:gridCol>
                <a:gridCol w="800349">
                  <a:extLst>
                    <a:ext uri="{9D8B030D-6E8A-4147-A177-3AD203B41FA5}">
                      <a16:colId xmlns:a16="http://schemas.microsoft.com/office/drawing/2014/main" val="3766566604"/>
                    </a:ext>
                  </a:extLst>
                </a:gridCol>
                <a:gridCol w="800349">
                  <a:extLst>
                    <a:ext uri="{9D8B030D-6E8A-4147-A177-3AD203B41FA5}">
                      <a16:colId xmlns:a16="http://schemas.microsoft.com/office/drawing/2014/main" val="2687501092"/>
                    </a:ext>
                  </a:extLst>
                </a:gridCol>
                <a:gridCol w="800349">
                  <a:extLst>
                    <a:ext uri="{9D8B030D-6E8A-4147-A177-3AD203B41FA5}">
                      <a16:colId xmlns:a16="http://schemas.microsoft.com/office/drawing/2014/main" val="3826248779"/>
                    </a:ext>
                  </a:extLst>
                </a:gridCol>
                <a:gridCol w="800349">
                  <a:extLst>
                    <a:ext uri="{9D8B030D-6E8A-4147-A177-3AD203B41FA5}">
                      <a16:colId xmlns:a16="http://schemas.microsoft.com/office/drawing/2014/main" val="656001383"/>
                    </a:ext>
                  </a:extLst>
                </a:gridCol>
                <a:gridCol w="800349">
                  <a:extLst>
                    <a:ext uri="{9D8B030D-6E8A-4147-A177-3AD203B41FA5}">
                      <a16:colId xmlns:a16="http://schemas.microsoft.com/office/drawing/2014/main" val="3987101509"/>
                    </a:ext>
                  </a:extLst>
                </a:gridCol>
                <a:gridCol w="800349">
                  <a:extLst>
                    <a:ext uri="{9D8B030D-6E8A-4147-A177-3AD203B41FA5}">
                      <a16:colId xmlns:a16="http://schemas.microsoft.com/office/drawing/2014/main" val="2508617358"/>
                    </a:ext>
                  </a:extLst>
                </a:gridCol>
                <a:gridCol w="800349">
                  <a:extLst>
                    <a:ext uri="{9D8B030D-6E8A-4147-A177-3AD203B41FA5}">
                      <a16:colId xmlns:a16="http://schemas.microsoft.com/office/drawing/2014/main" val="1623128039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[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件／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KSLOC]</a:t>
                      </a:r>
                    </a:p>
                  </a:txBody>
                  <a:tcPr marL="36000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62514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規模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最小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P25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中央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P75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最大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平均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標準偏差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40335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algn="l" fontAlgn="b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全体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197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0.053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2.005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0.084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0.245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93166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40KSLOC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79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0.032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1.387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0.088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0.237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96625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40KSLOC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   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KSLOC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45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0.018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0.094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2.005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0.127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0.331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09936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100KSLOC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 </a:t>
                      </a:r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300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KSLOC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0.019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1.494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0.067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0.243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20065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300KSLOC</a:t>
                      </a:r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33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0.008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0.066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0.243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0.037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0.057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266329"/>
                  </a:ext>
                </a:extLst>
              </a:tr>
            </a:tbl>
          </a:graphicData>
        </a:graphic>
      </p:graphicFrame>
      <p:sp>
        <p:nvSpPr>
          <p:cNvPr id="17" name="タイトル 2">
            <a:extLst>
              <a:ext uri="{FF2B5EF4-FFF2-40B4-BE49-F238E27FC236}">
                <a16:creationId xmlns:a16="http://schemas.microsoft.com/office/drawing/2014/main" id="{C72072B4-3A1E-46B6-BAE7-4470676FA949}"/>
              </a:ext>
            </a:extLst>
          </p:cNvPr>
          <p:cNvSpPr txBox="1">
            <a:spLocks/>
          </p:cNvSpPr>
          <p:nvPr/>
        </p:nvSpPr>
        <p:spPr bwMode="auto">
          <a:xfrm>
            <a:off x="251520" y="157130"/>
            <a:ext cx="8352727" cy="57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5pPr>
            <a:lvl6pPr marL="457209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6pPr>
            <a:lvl7pPr marL="914418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7pPr>
            <a:lvl8pPr marL="1371627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8pPr>
            <a:lvl9pPr marL="1828837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2.</a:t>
            </a: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SLOC</a:t>
            </a: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信頼性（リリース後の不具合）</a:t>
            </a:r>
            <a:endParaRPr lang="en-US" altLang="ja-JP" sz="28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48FEBE3-81E7-45F8-8CCC-F96C6223EB3C}"/>
              </a:ext>
            </a:extLst>
          </p:cNvPr>
          <p:cNvSpPr txBox="1"/>
          <p:nvPr/>
        </p:nvSpPr>
        <p:spPr>
          <a:xfrm>
            <a:off x="252000" y="3780000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200" b="0" i="0" u="none" strike="noStrike" kern="1200" baseline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/>
              </a:defRPr>
            </a:pPr>
            <a:r>
              <a:rPr lang="en-US" altLang="ja-JP" sz="2000" dirty="0"/>
              <a:t>SLOC</a:t>
            </a:r>
            <a:r>
              <a:rPr lang="ja-JP" altLang="en-US" sz="2000" dirty="0"/>
              <a:t>規模別発生不具合密度（改良開発）</a:t>
            </a:r>
            <a:endParaRPr lang="ja-JP" altLang="ja-JP" sz="20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9641DCC-62FF-46ED-BB7B-EBBE130AB9D9}"/>
              </a:ext>
            </a:extLst>
          </p:cNvPr>
          <p:cNvSpPr txBox="1"/>
          <p:nvPr/>
        </p:nvSpPr>
        <p:spPr>
          <a:xfrm>
            <a:off x="369490" y="5603984"/>
            <a:ext cx="8460000" cy="50400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fontAlgn="b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・全体の平均値が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年度～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年度の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0.177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0.153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になり、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P75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0.034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0.025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になった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b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・不具合件数が少し減少した</a:t>
            </a: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283581"/>
              </p:ext>
            </p:extLst>
          </p:nvPr>
        </p:nvGraphicFramePr>
        <p:xfrm>
          <a:off x="370800" y="4053927"/>
          <a:ext cx="8444608" cy="1507200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9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9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90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90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90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90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360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000" b="0" i="0" u="none" strike="noStrike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1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[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件／</a:t>
                      </a:r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KSLOC]</a:t>
                      </a:r>
                      <a:endParaRPr lang="ja-JP" altLang="en-US" sz="900" b="0" i="0" u="none" strike="noStrike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360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5828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規模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最小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P25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中央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P75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最大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平均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標準偏差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algn="l" fontAlgn="b"/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全体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394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0.025</a:t>
                      </a:r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18.421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0.153</a:t>
                      </a:r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1.065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algn="l" fontAlgn="b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20KSLOC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174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18.421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0.281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1.584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algn="l" fontAlgn="b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20KSLOC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  </a:t>
                      </a:r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</a:t>
                      </a:r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KSLOC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86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0.030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1.952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0.070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0.241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algn="l" fontAlgn="b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40KSLOC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  </a:t>
                      </a:r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</a:t>
                      </a:r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KSLOC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66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0.040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0.937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0.053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0.158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algn="l" fontAlgn="b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100KSLOC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 </a:t>
                      </a:r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300</a:t>
                      </a:r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KSLOC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53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0.005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0.016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0.543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0.027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0.079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algn="l" fontAlgn="b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300KSLOC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15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0.006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0.007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0.029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0.192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0.032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0.053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592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EFE813-C30E-4049-A715-CA6548F0E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74D08-A32D-4B52-AFC7-1EE5C3CAF417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  <p:sp>
        <p:nvSpPr>
          <p:cNvPr id="17" name="タイトル 2">
            <a:extLst>
              <a:ext uri="{FF2B5EF4-FFF2-40B4-BE49-F238E27FC236}">
                <a16:creationId xmlns:a16="http://schemas.microsoft.com/office/drawing/2014/main" id="{C72072B4-3A1E-46B6-BAE7-4470676FA949}"/>
              </a:ext>
            </a:extLst>
          </p:cNvPr>
          <p:cNvSpPr txBox="1">
            <a:spLocks/>
          </p:cNvSpPr>
          <p:nvPr/>
        </p:nvSpPr>
        <p:spPr bwMode="auto">
          <a:xfrm>
            <a:off x="251520" y="157130"/>
            <a:ext cx="8352727" cy="57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5pPr>
            <a:lvl6pPr marL="457209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6pPr>
            <a:lvl7pPr marL="914418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7pPr>
            <a:lvl8pPr marL="1371627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8pPr>
            <a:lvl9pPr marL="1828837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2.</a:t>
            </a:r>
            <a:r>
              <a:rPr lang="ja-JP" altLang="en-US" sz="2800" kern="0">
                <a:latin typeface="メイリオ" panose="020B0604030504040204" pitchFamily="50" charset="-128"/>
                <a:ea typeface="メイリオ" panose="020B0604030504040204" pitchFamily="50" charset="-128"/>
              </a:rPr>
              <a:t> 全年度</a:t>
            </a: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en-US" altLang="ja-JP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SLOC</a:t>
            </a: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信頼性</a:t>
            </a:r>
            <a:endParaRPr lang="en-US" altLang="ja-JP" sz="28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A0A9740-49C9-43B0-AB3D-F2E2D4F09DCF}"/>
              </a:ext>
            </a:extLst>
          </p:cNvPr>
          <p:cNvSpPr txBox="1"/>
          <p:nvPr/>
        </p:nvSpPr>
        <p:spPr>
          <a:xfrm>
            <a:off x="252000" y="1440000"/>
            <a:ext cx="7245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200" b="0" i="0" u="none" strike="noStrike" kern="1200" baseline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/>
              </a:defRPr>
            </a:pPr>
            <a:r>
              <a:rPr lang="en-US" altLang="zh-TW" sz="2000" dirty="0"/>
              <a:t>SLOC</a:t>
            </a:r>
            <a:r>
              <a:rPr lang="zh-TW" altLang="en-US" sz="2000" dirty="0"/>
              <a:t>規模別発生不具合密度（新規開発）全年度</a:t>
            </a:r>
            <a:endParaRPr lang="ja-JP" altLang="ja-JP" sz="20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7E79195-5110-4E28-9F05-6702C233151D}"/>
              </a:ext>
            </a:extLst>
          </p:cNvPr>
          <p:cNvSpPr txBox="1"/>
          <p:nvPr/>
        </p:nvSpPr>
        <p:spPr>
          <a:xfrm>
            <a:off x="370800" y="3033975"/>
            <a:ext cx="8460000" cy="28800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fontAlgn="b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・不具合は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万行で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個の不具合が発生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中央値での概算、平均値であれば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万行で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個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607860"/>
              </p:ext>
            </p:extLst>
          </p:nvPr>
        </p:nvGraphicFramePr>
        <p:xfrm>
          <a:off x="370800" y="1678152"/>
          <a:ext cx="8445600" cy="1307565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[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件／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KSLOC]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6657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規模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最小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P25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中央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P75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最大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平均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標準偏差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全体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685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0.010</a:t>
                      </a:r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0.065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5.494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0.109</a:t>
                      </a:r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40KSLOC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247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0.065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5.494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0.126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0.437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40KSLOC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   </a:t>
                      </a:r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</a:t>
                      </a:r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KSLOC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160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0.022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0.088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4.839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0.122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0.431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100KSLOC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 </a:t>
                      </a:r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300</a:t>
                      </a:r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KSLOC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147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0.012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0.060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4.708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0.118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0.463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300KSLOC</a:t>
                      </a:r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131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0.002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0.014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0.052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0.788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0.048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0.100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194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EFE813-C30E-4049-A715-CA6548F0E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74D08-A32D-4B52-AFC7-1EE5C3CAF417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684F56-ED6C-4C14-BC42-F3656027D60A}"/>
              </a:ext>
            </a:extLst>
          </p:cNvPr>
          <p:cNvSpPr txBox="1"/>
          <p:nvPr/>
        </p:nvSpPr>
        <p:spPr>
          <a:xfrm>
            <a:off x="251520" y="900000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200" b="0" i="0" u="none" strike="noStrike" kern="1200" baseline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/>
              </a:defRPr>
            </a:pPr>
            <a:r>
              <a:rPr lang="en-US" altLang="ja-JP" sz="2000" dirty="0"/>
              <a:t>FP</a:t>
            </a:r>
            <a:r>
              <a:rPr lang="ja-JP" altLang="en-US" sz="2000" dirty="0"/>
              <a:t>規模別発生不具合密度（新規開発）</a:t>
            </a:r>
            <a:endParaRPr lang="ja-JP" altLang="ja-JP" sz="20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DD9B1D9-6D7E-4FD9-A1E2-ED6B0B9629E1}"/>
              </a:ext>
            </a:extLst>
          </p:cNvPr>
          <p:cNvSpPr txBox="1"/>
          <p:nvPr/>
        </p:nvSpPr>
        <p:spPr>
          <a:xfrm>
            <a:off x="369490" y="2508220"/>
            <a:ext cx="8460000" cy="73866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fontAlgn="b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年度～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2013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年度はデータが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44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件あったが、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2018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年～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年は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件のみ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b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・中央値が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年度～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年度の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1.3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2.0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、平均値も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8.5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8.9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となり少し増加（信頼性低下）</a:t>
            </a:r>
            <a:b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（しかしデータは少ない）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タイトル 2">
            <a:extLst>
              <a:ext uri="{FF2B5EF4-FFF2-40B4-BE49-F238E27FC236}">
                <a16:creationId xmlns:a16="http://schemas.microsoft.com/office/drawing/2014/main" id="{C72072B4-3A1E-46B6-BAE7-4470676FA949}"/>
              </a:ext>
            </a:extLst>
          </p:cNvPr>
          <p:cNvSpPr txBox="1">
            <a:spLocks/>
          </p:cNvSpPr>
          <p:nvPr/>
        </p:nvSpPr>
        <p:spPr bwMode="auto">
          <a:xfrm>
            <a:off x="251520" y="157130"/>
            <a:ext cx="8352727" cy="57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5pPr>
            <a:lvl6pPr marL="457209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6pPr>
            <a:lvl7pPr marL="914418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7pPr>
            <a:lvl8pPr marL="1371627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8pPr>
            <a:lvl9pPr marL="1828837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3.</a:t>
            </a: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FP</a:t>
            </a: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信頼性（リリース後の不具合）</a:t>
            </a:r>
            <a:endParaRPr lang="en-US" altLang="ja-JP" sz="28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48FEBE3-81E7-45F8-8CCC-F96C6223EB3C}"/>
              </a:ext>
            </a:extLst>
          </p:cNvPr>
          <p:cNvSpPr txBox="1"/>
          <p:nvPr/>
        </p:nvSpPr>
        <p:spPr>
          <a:xfrm>
            <a:off x="252000" y="3780000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200" b="0" i="0" u="none" strike="noStrike" kern="1200" baseline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/>
              </a:defRPr>
            </a:pPr>
            <a:r>
              <a:rPr lang="en-US" altLang="ja-JP" sz="2000" dirty="0"/>
              <a:t>FP</a:t>
            </a:r>
            <a:r>
              <a:rPr lang="ja-JP" altLang="en-US" sz="2000" dirty="0"/>
              <a:t>規模別発生不具合密度（改良開発）</a:t>
            </a:r>
            <a:endParaRPr lang="ja-JP" altLang="ja-JP" sz="20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9641DCC-62FF-46ED-BB7B-EBBE130AB9D9}"/>
              </a:ext>
            </a:extLst>
          </p:cNvPr>
          <p:cNvSpPr txBox="1"/>
          <p:nvPr/>
        </p:nvSpPr>
        <p:spPr>
          <a:xfrm>
            <a:off x="369490" y="5391884"/>
            <a:ext cx="8460000" cy="73866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fontAlgn="b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 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年度～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2013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年度はデータが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29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件あったが、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2018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年～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2019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年は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件のみ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b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・平均値が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年度～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年度の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7.6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14.6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P75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2.7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4.5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に増加（信頼性低下）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fontAlgn="b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（しかしデータは少ない）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16AE131A-A59F-4C43-86B6-DB71C9ECF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87339"/>
              </p:ext>
            </p:extLst>
          </p:nvPr>
        </p:nvGraphicFramePr>
        <p:xfrm>
          <a:off x="369490" y="1154319"/>
          <a:ext cx="8445600" cy="1307565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val="1023844870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800743904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1451789298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89959322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2372173444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851748474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656754384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832822547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2840859314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[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件／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KFP]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239734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FP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規模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最小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P25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中央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P75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最大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平均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標準偏差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32800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全体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64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8.3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110.3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8.9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18.6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64399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400FP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1.3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3.1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21.1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110.3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20.9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35.1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10718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400FP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    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1,000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FP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0.9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5.2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40.6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5.1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9.6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28057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1,000FP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 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3,000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FP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26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1.6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8.0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42.1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7.1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12.3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38361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3,000FP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791332"/>
                  </a:ext>
                </a:extLst>
              </a:tr>
            </a:tbl>
          </a:graphicData>
        </a:graphic>
      </p:graphicFrame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8470D532-D267-4649-88C3-50EA79816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413038"/>
              </p:ext>
            </p:extLst>
          </p:nvPr>
        </p:nvGraphicFramePr>
        <p:xfrm>
          <a:off x="370800" y="4043164"/>
          <a:ext cx="8445600" cy="1307565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val="943714650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2411956021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3472614120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2149870255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1743073325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2864809579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460176230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3802400041"/>
                    </a:ext>
                  </a:extLst>
                </a:gridCol>
                <a:gridCol w="799200">
                  <a:extLst>
                    <a:ext uri="{9D8B030D-6E8A-4147-A177-3AD203B41FA5}">
                      <a16:colId xmlns:a16="http://schemas.microsoft.com/office/drawing/2014/main" val="4160548404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[</a:t>
                      </a:r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件／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KFP]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8339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FP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規模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最小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P25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中央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P75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最大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平均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標準偏差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9619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全体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33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4.5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235.0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14.6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44.5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34394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200FP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19446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200FP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  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FP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338528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400FP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  </a:t>
                      </a:r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1,000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FP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未満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14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4.1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25.7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4.1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7.8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60691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1,000FP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以上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1.0 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-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60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14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0729D694-B06C-4EBD-8D62-54EECE462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587100"/>
              </p:ext>
            </p:extLst>
          </p:nvPr>
        </p:nvGraphicFramePr>
        <p:xfrm>
          <a:off x="370800" y="863595"/>
          <a:ext cx="5760000" cy="548250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178590885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78084384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17445537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27888259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9047519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93951098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88006506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539165891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36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36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36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36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36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36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［件／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KSLOC］</a:t>
                      </a:r>
                    </a:p>
                  </a:txBody>
                  <a:tcPr marL="36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10871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最小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P25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中央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P75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最大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平均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標準偏差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5118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367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1.072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2.574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5.385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213.889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5.836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15.090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4460639"/>
                  </a:ext>
                </a:extLst>
              </a:tr>
            </a:tbl>
          </a:graphicData>
        </a:graphic>
      </p:graphicFrame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95A8E23-8C75-47EF-B71B-E93504E08E52}"/>
              </a:ext>
            </a:extLst>
          </p:cNvPr>
          <p:cNvSpPr txBox="1"/>
          <p:nvPr/>
        </p:nvSpPr>
        <p:spPr>
          <a:xfrm>
            <a:off x="252001" y="774991"/>
            <a:ext cx="460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SLOC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規模あたりの基本設計レビュー指摘件数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180033"/>
              </p:ext>
            </p:extLst>
          </p:nvPr>
        </p:nvGraphicFramePr>
        <p:xfrm>
          <a:off x="370800" y="5584864"/>
          <a:ext cx="5760000" cy="565200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36000" marR="36000" marT="3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36000" marR="36000" marT="3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36000" marR="36000" marT="3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36000" marR="36000" marT="3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36000" marR="36000" marT="3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36000" marR="36000" marT="3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ja-JP" altLang="en-US" sz="9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lang="en-US" altLang="ja-JP" sz="9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[</a:t>
                      </a:r>
                      <a:r>
                        <a:rPr lang="ja-JP" altLang="en-US" sz="9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件／</a:t>
                      </a:r>
                      <a:r>
                        <a:rPr lang="en-US" altLang="ja-JP" sz="9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1,000</a:t>
                      </a:r>
                      <a:r>
                        <a:rPr lang="ja-JP" altLang="en-US" sz="9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人時</a:t>
                      </a:r>
                      <a:r>
                        <a:rPr lang="en-US" altLang="ja-JP" sz="9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]</a:t>
                      </a:r>
                    </a:p>
                  </a:txBody>
                  <a:tcPr marL="36000" marR="36000" marT="3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altLang="ja-JP" sz="1000" b="0" i="0" u="none" strike="noStrike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最小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P25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中央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P75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最大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平均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標準偏差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196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176.9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555.1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1,408.0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94,868.4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1,613.7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6,931.9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579918"/>
              </p:ext>
            </p:extLst>
          </p:nvPr>
        </p:nvGraphicFramePr>
        <p:xfrm>
          <a:off x="370800" y="4221088"/>
          <a:ext cx="5760000" cy="565200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36000" marR="36000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36000" marR="36000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36000" marR="36000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36000" marR="36000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36000" marR="36000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36000" marR="36000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lang="ja-JP" altLang="en-US" sz="9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［件／ページ］</a:t>
                      </a:r>
                      <a:endParaRPr lang="ja-JP" altLang="en-US" sz="1000" b="0" i="0" u="none" strike="noStrike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ja-JP" altLang="en-US" sz="1000" b="0" i="0" u="none" strike="noStrike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3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最小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P25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中央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P75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最大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平均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標準偏差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306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0.000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0.111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0.241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0.500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10.000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0.435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0.724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841487"/>
              </p:ext>
            </p:extLst>
          </p:nvPr>
        </p:nvGraphicFramePr>
        <p:xfrm>
          <a:off x="370800" y="3140968"/>
          <a:ext cx="5760000" cy="529200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3600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3600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3600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3600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3600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3600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altLang="ja-JP" sz="9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[</a:t>
                      </a:r>
                      <a:r>
                        <a:rPr lang="ja-JP" altLang="en-US" sz="9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件／</a:t>
                      </a:r>
                      <a:r>
                        <a:rPr lang="en-US" altLang="ja-JP" sz="9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1,000</a:t>
                      </a:r>
                      <a:r>
                        <a:rPr lang="ja-JP" altLang="en-US" sz="9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人時</a:t>
                      </a:r>
                      <a:r>
                        <a:rPr lang="en-US" altLang="ja-JP" sz="9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]</a:t>
                      </a:r>
                    </a:p>
                  </a:txBody>
                  <a:tcPr marL="3600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altLang="ja-JP" sz="900" b="0" i="0" u="none" strike="noStrike" dirty="0"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最小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P25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中央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P75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最大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平均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標準偏差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193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0.0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230.9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580.9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1,666.7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10,119.0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1,211.9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1,679.8</a:t>
                      </a:r>
                    </a:p>
                  </a:txBody>
                  <a:tcPr marL="36000" marR="36000" marT="360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47E36843-D051-41E5-B875-B9D446BA0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107833"/>
              </p:ext>
            </p:extLst>
          </p:nvPr>
        </p:nvGraphicFramePr>
        <p:xfrm>
          <a:off x="370800" y="1966798"/>
          <a:ext cx="5760000" cy="565200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7905306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390460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32051141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12588005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53934469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5233998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52630337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233641110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36000" marR="36000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36000" marR="36000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36000" marR="36000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36000" marR="36000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36000" marR="36000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36000" marR="36000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ja-JP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［件／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KFP］</a:t>
                      </a:r>
                    </a:p>
                  </a:txBody>
                  <a:tcPr marL="36000" marR="36000" marT="360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360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78515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最小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P25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中央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P75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最大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平均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標準偏差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04934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31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1.6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106.0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175.0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271.0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812.7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240.1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215.4</a:t>
                      </a:r>
                    </a:p>
                  </a:txBody>
                  <a:tcPr marL="36000" marR="36000" marT="360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785496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6684F56-ED6C-4C14-BC42-F3656027D60A}"/>
              </a:ext>
            </a:extLst>
          </p:cNvPr>
          <p:cNvSpPr txBox="1"/>
          <p:nvPr/>
        </p:nvSpPr>
        <p:spPr>
          <a:xfrm>
            <a:off x="252000" y="1899687"/>
            <a:ext cx="4419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200" b="0" i="0" u="none" strike="noStrike" kern="1200" baseline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Ｐゴシック"/>
              </a:defRPr>
            </a:pPr>
            <a:r>
              <a:rPr lang="ja-JP" altLang="en-US" sz="1600" dirty="0"/>
              <a:t> </a:t>
            </a:r>
            <a:r>
              <a:rPr lang="en-US" altLang="ja-JP" sz="1600" dirty="0"/>
              <a:t>FP</a:t>
            </a:r>
            <a:r>
              <a:rPr lang="ja-JP" altLang="en-US" sz="1600" dirty="0"/>
              <a:t>規模あたりの基本設計レビュー指摘件数</a:t>
            </a:r>
            <a:endParaRPr lang="ja-JP" altLang="ja-JP" sz="16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EFE813-C30E-4049-A715-CA6548F0E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74D08-A32D-4B52-AFC7-1EE5C3CAF417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  <p:sp>
        <p:nvSpPr>
          <p:cNvPr id="17" name="タイトル 2">
            <a:extLst>
              <a:ext uri="{FF2B5EF4-FFF2-40B4-BE49-F238E27FC236}">
                <a16:creationId xmlns:a16="http://schemas.microsoft.com/office/drawing/2014/main" id="{C72072B4-3A1E-46B6-BAE7-4470676FA949}"/>
              </a:ext>
            </a:extLst>
          </p:cNvPr>
          <p:cNvSpPr txBox="1">
            <a:spLocks/>
          </p:cNvSpPr>
          <p:nvPr/>
        </p:nvSpPr>
        <p:spPr bwMode="auto">
          <a:xfrm>
            <a:off x="251520" y="157130"/>
            <a:ext cx="8352727" cy="57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5pPr>
            <a:lvl6pPr marL="457209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6pPr>
            <a:lvl7pPr marL="914418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7pPr>
            <a:lvl8pPr marL="1371627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8pPr>
            <a:lvl9pPr marL="1828837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rgbClr val="003399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4.</a:t>
            </a:r>
            <a:r>
              <a:rPr lang="ja-JP" altLang="en-US" sz="2800" kern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レビュー指摘</a:t>
            </a:r>
            <a:endParaRPr lang="en-US" altLang="ja-JP" sz="2800" kern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F6C11FC-198C-4910-8696-55BC85F22D4F}"/>
              </a:ext>
            </a:extLst>
          </p:cNvPr>
          <p:cNvSpPr txBox="1"/>
          <p:nvPr/>
        </p:nvSpPr>
        <p:spPr>
          <a:xfrm>
            <a:off x="370800" y="2583259"/>
            <a:ext cx="8460000" cy="28800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fontAlgn="b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・中央値が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年度～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年度の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171.6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175.0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、平均値も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228.2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240.1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であまり差はない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A0AE8E4-CC94-48F2-85A6-30A5D3F7AB1A}"/>
              </a:ext>
            </a:extLst>
          </p:cNvPr>
          <p:cNvSpPr txBox="1"/>
          <p:nvPr/>
        </p:nvSpPr>
        <p:spPr>
          <a:xfrm>
            <a:off x="370800" y="1463983"/>
            <a:ext cx="8460000" cy="28800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fontAlgn="b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・中央値が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年度～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年度の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2.657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2.574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、平均値も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5.953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5.836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であまり差はない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F57E914-6FD2-4DC2-B329-175AC7BC8CBF}"/>
              </a:ext>
            </a:extLst>
          </p:cNvPr>
          <p:cNvSpPr txBox="1"/>
          <p:nvPr/>
        </p:nvSpPr>
        <p:spPr>
          <a:xfrm>
            <a:off x="370800" y="3715955"/>
            <a:ext cx="8460000" cy="28800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fontAlgn="b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・中央値が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年度～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年度の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517.8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580.9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、平均値も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1055.2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1211.9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でやや増加した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37F2B29-6858-4F72-B1EA-2C982CB3592D}"/>
              </a:ext>
            </a:extLst>
          </p:cNvPr>
          <p:cNvSpPr txBox="1"/>
          <p:nvPr/>
        </p:nvSpPr>
        <p:spPr>
          <a:xfrm>
            <a:off x="370800" y="4838680"/>
            <a:ext cx="8460000" cy="50400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fontAlgn="b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・中央値が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年度～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年度の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0.276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0.241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で差はない（平均値は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0.654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0.435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でやや減少している）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EE0E5E1-B92D-480C-9FF5-C79CAE749249}"/>
              </a:ext>
            </a:extLst>
          </p:cNvPr>
          <p:cNvSpPr txBox="1"/>
          <p:nvPr/>
        </p:nvSpPr>
        <p:spPr>
          <a:xfrm>
            <a:off x="370800" y="6194707"/>
            <a:ext cx="8460000" cy="28800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fontAlgn="b"/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・中央値が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2012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年度～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年度の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623.3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555.1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になり、減少している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38269DA-EB25-47C1-9595-E3348E62FCA7}"/>
              </a:ext>
            </a:extLst>
          </p:cNvPr>
          <p:cNvSpPr txBox="1"/>
          <p:nvPr/>
        </p:nvSpPr>
        <p:spPr>
          <a:xfrm>
            <a:off x="252001" y="3024383"/>
            <a:ext cx="4103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工数あたりの基本設計レビュー指摘件数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211D191-3119-44C1-B76E-49424469B711}"/>
              </a:ext>
            </a:extLst>
          </p:cNvPr>
          <p:cNvSpPr txBox="1"/>
          <p:nvPr/>
        </p:nvSpPr>
        <p:spPr>
          <a:xfrm>
            <a:off x="252000" y="4149080"/>
            <a:ext cx="4103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ページあたりの基本設計レビュー指摘件数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7AF32A7-A53D-48E7-AA4A-C1850753FC80}"/>
              </a:ext>
            </a:extLst>
          </p:cNvPr>
          <p:cNvSpPr txBox="1"/>
          <p:nvPr/>
        </p:nvSpPr>
        <p:spPr>
          <a:xfrm>
            <a:off x="252001" y="5510770"/>
            <a:ext cx="3959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工数あたりの製作工程レビュー指摘件数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9087023"/>
      </p:ext>
    </p:extLst>
  </p:cSld>
  <p:clrMapOvr>
    <a:masterClrMapping/>
  </p:clrMapOvr>
</p:sld>
</file>

<file path=ppt/theme/theme1.xml><?xml version="1.0" encoding="utf-8"?>
<a:theme xmlns:a="http://schemas.openxmlformats.org/drawingml/2006/main" name="2_IPA01">
  <a:themeElements>
    <a:clrScheme name="1_IPA01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E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E2F4FF"/>
      </a:accent5>
      <a:accent6>
        <a:srgbClr val="8A8AE7"/>
      </a:accent6>
      <a:hlink>
        <a:srgbClr val="339966"/>
      </a:hlink>
      <a:folHlink>
        <a:srgbClr val="FF7C80"/>
      </a:folHlink>
    </a:clrScheme>
    <a:fontScheme name="1_IPA01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1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ＭＳ Ｐゴシック" charset="-128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800" b="0" i="1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ＭＳ Ｐゴシック" charset="-128"/>
            <a:ea typeface="ＭＳ Ｐゴシック" charset="-128"/>
          </a:defRPr>
        </a:defPPr>
      </a:lstStyle>
    </a:lnDef>
  </a:objectDefaults>
  <a:extraClrSchemeLst>
    <a:extraClrScheme>
      <a:clrScheme name="1_IPA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PA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PA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PA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PA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PA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PA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PA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PA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PA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PA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PA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PA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CCFF99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PA01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B9E7"/>
        </a:accent6>
        <a:hlink>
          <a:srgbClr val="339966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PA01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8A8AE7"/>
        </a:accent6>
        <a:hlink>
          <a:srgbClr val="339966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PA2004">
  <a:themeElements>
    <a:clrScheme name="IPA20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PA2004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FEE"/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IPA20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A200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A200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A200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A200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A200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A200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A200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A200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A200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A200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A200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游ゴシック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游ゴシック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4064</Words>
  <Application>Microsoft Office PowerPoint</Application>
  <PresentationFormat>画面に合わせる (4:3)</PresentationFormat>
  <Paragraphs>1555</Paragraphs>
  <Slides>18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18</vt:i4>
      </vt:variant>
    </vt:vector>
  </HeadingPairs>
  <TitlesOfParts>
    <vt:vector size="26" baseType="lpstr">
      <vt:lpstr>HGP創英角ｺﾞｼｯｸUB</vt:lpstr>
      <vt:lpstr>ＭＳ Ｐゴシック</vt:lpstr>
      <vt:lpstr>メイリオ</vt:lpstr>
      <vt:lpstr>Arial</vt:lpstr>
      <vt:lpstr>Calibri</vt:lpstr>
      <vt:lpstr>Wingdings</vt:lpstr>
      <vt:lpstr>2_IPA01</vt:lpstr>
      <vt:lpstr>IPA2004</vt:lpstr>
      <vt:lpstr>ソフトウェア開発 分析データ集2020 ～ サマリー版 ～</vt:lpstr>
      <vt:lpstr>はじめに</vt:lpstr>
      <vt:lpstr>Contents</vt:lpstr>
      <vt:lpstr>1. ソフトウェア開発データのプロファイル</vt:lpstr>
      <vt:lpstr>1. ソフトウェア開発データのプロファイル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2020-09-28T05:23:51Z</dcterms:created>
  <dcterms:modified xsi:type="dcterms:W3CDTF">2020-09-28T05:32:25Z</dcterms:modified>
</cp:coreProperties>
</file>